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63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charts/colors1.xml" ContentType="application/vnd.ms-office.chartcolorstyle+xml"/>
  <Override PartName="/ppt/charts/style1.xml" ContentType="application/vnd.ms-office.chartstyle+xml"/>
  <Override PartName="/ppt/charts/style9.xml" ContentType="application/vnd.ms-office.chartstyle+xml"/>
  <Override PartName="/ppt/charts/chart9.xml" ContentType="application/vnd.openxmlformats-officedocument.drawingml.chart+xml"/>
  <Override PartName="/ppt/charts/colors8.xml" ContentType="application/vnd.ms-office.chartcolorstyle+xml"/>
  <Override PartName="/ppt/charts/style8.xml" ContentType="application/vnd.ms-office.chartstyle+xml"/>
  <Override PartName="/ppt/charts/chart8.xml" ContentType="application/vnd.openxmlformats-officedocument.drawingml.chart+xml"/>
  <Override PartName="/ppt/charts/colors7.xml" ContentType="application/vnd.ms-office.chartcolorstyle+xml"/>
  <Override PartName="/ppt/charts/chart1.xml" ContentType="application/vnd.openxmlformats-officedocument.drawingml.chart+xml"/>
  <Override PartName="/ppt/charts/colors9.xml" ContentType="application/vnd.ms-office.chartcolorstyle+xml"/>
  <Override PartName="/ppt/charts/chart10.xml" ContentType="application/vnd.openxmlformats-officedocument.drawingml.chart+xml"/>
  <Override PartName="/ppt/handoutMasters/handoutMaster1.xml" ContentType="application/vnd.openxmlformats-officedocument.presentationml.handoutMaster+xml"/>
  <Override PartName="/ppt/charts/colors11.xml" ContentType="application/vnd.ms-office.chartcolorstyle+xml"/>
  <Override PartName="/ppt/charts/style11.xml" ContentType="application/vnd.ms-office.chartstyle+xml"/>
  <Override PartName="/ppt/charts/chart11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6.xml" ContentType="application/vnd.ms-office.chartcolorstyle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style6.xml" ContentType="application/vnd.ms-office.chartstyle+xml"/>
  <Override PartName="/ppt/charts/chart4.xml" ContentType="application/vnd.openxmlformats-officedocument.drawingml.chart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313" r:id="rId2"/>
    <p:sldId id="315" r:id="rId3"/>
    <p:sldId id="323" r:id="rId4"/>
    <p:sldId id="352" r:id="rId5"/>
    <p:sldId id="284" r:id="rId6"/>
    <p:sldId id="269" r:id="rId7"/>
    <p:sldId id="270" r:id="rId8"/>
    <p:sldId id="277" r:id="rId9"/>
    <p:sldId id="285" r:id="rId10"/>
    <p:sldId id="279" r:id="rId11"/>
    <p:sldId id="281" r:id="rId12"/>
    <p:sldId id="288" r:id="rId13"/>
    <p:sldId id="286" r:id="rId14"/>
    <p:sldId id="301" r:id="rId15"/>
    <p:sldId id="287" r:id="rId16"/>
    <p:sldId id="292" r:id="rId17"/>
    <p:sldId id="296" r:id="rId18"/>
    <p:sldId id="331" r:id="rId19"/>
    <p:sldId id="332" r:id="rId20"/>
    <p:sldId id="328" r:id="rId21"/>
    <p:sldId id="317" r:id="rId22"/>
    <p:sldId id="318" r:id="rId23"/>
    <p:sldId id="326" r:id="rId24"/>
    <p:sldId id="324" r:id="rId25"/>
    <p:sldId id="295" r:id="rId26"/>
    <p:sldId id="297" r:id="rId27"/>
    <p:sldId id="300" r:id="rId28"/>
    <p:sldId id="298" r:id="rId29"/>
    <p:sldId id="299" r:id="rId30"/>
    <p:sldId id="257" r:id="rId31"/>
    <p:sldId id="262" r:id="rId32"/>
    <p:sldId id="263" r:id="rId33"/>
    <p:sldId id="264" r:id="rId34"/>
    <p:sldId id="266" r:id="rId35"/>
    <p:sldId id="267" r:id="rId36"/>
    <p:sldId id="268" r:id="rId37"/>
    <p:sldId id="271" r:id="rId38"/>
    <p:sldId id="274" r:id="rId39"/>
    <p:sldId id="276" r:id="rId40"/>
    <p:sldId id="283" r:id="rId41"/>
    <p:sldId id="282" r:id="rId42"/>
    <p:sldId id="278" r:id="rId43"/>
    <p:sldId id="290" r:id="rId44"/>
    <p:sldId id="291" r:id="rId45"/>
    <p:sldId id="294" r:id="rId46"/>
    <p:sldId id="302" r:id="rId47"/>
    <p:sldId id="340" r:id="rId48"/>
    <p:sldId id="316" r:id="rId49"/>
    <p:sldId id="319" r:id="rId50"/>
    <p:sldId id="312" r:id="rId51"/>
    <p:sldId id="322" r:id="rId52"/>
    <p:sldId id="310" r:id="rId53"/>
    <p:sldId id="305" r:id="rId54"/>
    <p:sldId id="311" r:id="rId55"/>
    <p:sldId id="343" r:id="rId56"/>
    <p:sldId id="344" r:id="rId57"/>
    <p:sldId id="341" r:id="rId58"/>
    <p:sldId id="337" r:id="rId59"/>
    <p:sldId id="333" r:id="rId60"/>
    <p:sldId id="334" r:id="rId61"/>
    <p:sldId id="335" r:id="rId62"/>
    <p:sldId id="336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25" r:id="rId71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4D74"/>
    <a:srgbClr val="FFFFFF"/>
    <a:srgbClr val="00517A"/>
    <a:srgbClr val="003D5C"/>
    <a:srgbClr val="005986"/>
    <a:srgbClr val="006DA4"/>
    <a:srgbClr val="0092C3"/>
    <a:srgbClr val="00AFD2"/>
    <a:srgbClr val="00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3" autoAdjust="0"/>
    <p:restoredTop sz="91749" autoAdjust="0"/>
  </p:normalViewPr>
  <p:slideViewPr>
    <p:cSldViewPr snapToGrid="0" showGuides="1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6256"/>
    </p:cViewPr>
  </p:sorterViewPr>
  <p:notesViewPr>
    <p:cSldViewPr snapToGrid="0" showGuides="1">
      <p:cViewPr varScale="1">
        <p:scale>
          <a:sx n="108" d="100"/>
          <a:sy n="108" d="100"/>
        </p:scale>
        <p:origin x="327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0.22</c:v>
                </c:pt>
                <c:pt idx="2">
                  <c:v>0.25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axId val="395945936"/>
        <c:axId val="395939272"/>
      </c:barChart>
      <c:catAx>
        <c:axId val="39594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39272"/>
        <c:crosses val="autoZero"/>
        <c:auto val="1"/>
        <c:lblAlgn val="ctr"/>
        <c:lblOffset val="100"/>
        <c:noMultiLvlLbl val="0"/>
      </c:catAx>
      <c:valAx>
        <c:axId val="395939272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593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</c:v>
                </c:pt>
                <c:pt idx="1">
                  <c:v>55</c:v>
                </c:pt>
                <c:pt idx="2">
                  <c:v>65</c:v>
                </c:pt>
                <c:pt idx="3">
                  <c:v>72</c:v>
                </c:pt>
                <c:pt idx="4">
                  <c:v>55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1471488"/>
        <c:axId val="211458944"/>
      </c:barChart>
      <c:catAx>
        <c:axId val="21147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211458944"/>
        <c:crosses val="autoZero"/>
        <c:auto val="1"/>
        <c:lblAlgn val="ctr"/>
        <c:lblOffset val="100"/>
        <c:noMultiLvlLbl val="0"/>
      </c:catAx>
      <c:valAx>
        <c:axId val="21145894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2114714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axId val="386073808"/>
        <c:axId val="386074200"/>
      </c:barChart>
      <c:catAx>
        <c:axId val="38607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86074200"/>
        <c:crosses val="autoZero"/>
        <c:auto val="1"/>
        <c:lblAlgn val="ctr"/>
        <c:lblOffset val="100"/>
        <c:noMultiLvlLbl val="0"/>
      </c:catAx>
      <c:valAx>
        <c:axId val="386074200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8607380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0.84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0.42</c:v>
                </c:pt>
                <c:pt idx="1">
                  <c:v>0.57999999999999996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943584"/>
        <c:axId val="395940448"/>
      </c:barChart>
      <c:catAx>
        <c:axId val="39594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0448"/>
        <c:crosses val="autoZero"/>
        <c:auto val="1"/>
        <c:lblAlgn val="ctr"/>
        <c:lblOffset val="100"/>
        <c:noMultiLvlLbl val="0"/>
      </c:catAx>
      <c:valAx>
        <c:axId val="39594044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35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  <c:pt idx="4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  <c:pt idx="4">
                  <c:v>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  <c:pt idx="4">
                  <c:v>56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55</c:v>
                </c:pt>
                <c:pt idx="1">
                  <c:v>65</c:v>
                </c:pt>
                <c:pt idx="2">
                  <c:v>75</c:v>
                </c:pt>
                <c:pt idx="3">
                  <c:v>85</c:v>
                </c:pt>
                <c:pt idx="4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940840"/>
        <c:axId val="395939664"/>
      </c:barChart>
      <c:catAx>
        <c:axId val="39594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39664"/>
        <c:crosses val="autoZero"/>
        <c:auto val="1"/>
        <c:lblAlgn val="ctr"/>
        <c:lblOffset val="100"/>
        <c:noMultiLvlLbl val="0"/>
      </c:catAx>
      <c:valAx>
        <c:axId val="3959396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0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</c:v>
                </c:pt>
                <c:pt idx="1">
                  <c:v>55</c:v>
                </c:pt>
                <c:pt idx="2">
                  <c:v>65</c:v>
                </c:pt>
                <c:pt idx="3">
                  <c:v>72</c:v>
                </c:pt>
                <c:pt idx="4">
                  <c:v>55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95938880"/>
        <c:axId val="395941232"/>
      </c:barChart>
      <c:catAx>
        <c:axId val="3959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1232"/>
        <c:crosses val="autoZero"/>
        <c:auto val="1"/>
        <c:lblAlgn val="ctr"/>
        <c:lblOffset val="100"/>
        <c:noMultiLvlLbl val="0"/>
      </c:catAx>
      <c:valAx>
        <c:axId val="39594123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388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66</c:v>
                </c:pt>
                <c:pt idx="2">
                  <c:v>72</c:v>
                </c:pt>
                <c:pt idx="3">
                  <c:v>52</c:v>
                </c:pt>
                <c:pt idx="4">
                  <c:v>75</c:v>
                </c:pt>
                <c:pt idx="5">
                  <c:v>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95945152"/>
        <c:axId val="395942408"/>
      </c:barChart>
      <c:catAx>
        <c:axId val="39594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2408"/>
        <c:crosses val="autoZero"/>
        <c:auto val="1"/>
        <c:lblAlgn val="ctr"/>
        <c:lblOffset val="100"/>
        <c:noMultiLvlLbl val="0"/>
      </c:catAx>
      <c:valAx>
        <c:axId val="3959424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594515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28E6C-8D45-4344-89DE-3AFB96044BD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5A721-C43A-4562-9806-D8E8D6279F87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32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Mark Patterson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General Manager</a:t>
          </a:r>
        </a:p>
      </dgm:t>
    </dgm:pt>
    <dgm:pt modelId="{592304EF-571E-4CA8-BE5E-189EEB2335E0}" type="parTrans" cxnId="{0602E25B-B7FC-43C5-8B8E-BC94AA3219F4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D115665-93B7-4F33-9C5C-257FE4B64683}" type="sibTrans" cxnId="{0602E25B-B7FC-43C5-8B8E-BC94AA3219F4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7C6964A2-36F4-4662-A5C1-36EEE57B67C3}" type="asst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Michael </a:t>
          </a:r>
          <a:r>
            <a:rPr lang="en-US" sz="2800" dirty="0" err="1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Hastikov</a:t>
          </a:r>
          <a:endParaRPr lang="en-US" sz="2800" dirty="0" smtClean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Vice President</a:t>
          </a:r>
          <a:endParaRPr lang="en-US" sz="24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66B9EC05-F666-424F-AC56-8E9AA39B9AF6}" type="parTrans" cxnId="{EBCED961-7D61-4E9E-8B97-35C18FF9C886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9C511DE2-79AE-4D9E-9905-D6095324DC2F}" type="sibTrans" cxnId="{EBCED961-7D61-4E9E-8B97-35C18FF9C886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8A2A281-E512-489A-A9CF-089F13ED527E}">
      <dgm:prSet phldrT="[Text]" custT="1"/>
      <dgm:spPr>
        <a:solidFill>
          <a:schemeClr val="accent3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John Patterson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Head of Business Team</a:t>
          </a:r>
        </a:p>
      </dgm:t>
    </dgm:pt>
    <dgm:pt modelId="{27385B77-D3CB-4E1A-BF34-5F88A4546796}" type="parTrans" cxnId="{91EA2889-50DD-463F-8231-276F3B42498D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109EDEC-76AE-46F8-A2D4-781B46FC9759}" type="sibTrans" cxnId="{91EA2889-50DD-463F-8231-276F3B42498D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A4A11415-C62E-443A-B370-032168F35CA2}">
      <dgm:prSet phldrT="[Text]" custT="1"/>
      <dgm:spPr>
        <a:solidFill>
          <a:schemeClr val="accent5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Jack William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Head of </a:t>
          </a:r>
          <a:r>
            <a:rPr lang="en-US" sz="2400" dirty="0" err="1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Prog</a:t>
          </a: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. Team</a:t>
          </a:r>
          <a:endParaRPr lang="en-US" sz="24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F32BFF82-CFA2-45B6-8AB0-6117BF2D21FF}" type="parTrans" cxnId="{15040D92-C7C8-4AC7-B7F8-3036A2CF4674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AD23B9-4A0B-4F16-BB9B-B2B812D1A59A}" type="sibTrans" cxnId="{15040D92-C7C8-4AC7-B7F8-3036A2CF46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3F49FC-C35A-4F17-BB68-A4585F705616}">
      <dgm:prSet phldrT="[Text]" custT="1"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Laura </a:t>
          </a:r>
          <a:r>
            <a:rPr lang="en-US" sz="2800" dirty="0" err="1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Hishmatinov</a:t>
          </a:r>
          <a:endParaRPr lang="en-US" sz="2800" dirty="0" smtClean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Head of Web Team</a:t>
          </a:r>
          <a:endParaRPr lang="en-US" sz="24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80425C2-F32D-4466-9A99-3FE5A80CEBEE}" type="parTrans" cxnId="{BDD19C91-B545-4922-86CB-1FAA7490194B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C07E11-E337-4D00-82E4-FF4FC7DD7B3E}" type="sibTrans" cxnId="{BDD19C91-B545-4922-86CB-1FAA749019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A5C3F5-C72D-4180-A0D6-0C5BBDBA9002}" type="pres">
      <dgm:prSet presAssocID="{E2D28E6C-8D45-4344-89DE-3AFB96044B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B17C53-F591-4E86-B1C3-367B34DD6AC6}" type="pres">
      <dgm:prSet presAssocID="{1555A721-C43A-4562-9806-D8E8D6279F87}" presName="hierRoot1" presStyleCnt="0">
        <dgm:presLayoutVars>
          <dgm:hierBranch val="init"/>
        </dgm:presLayoutVars>
      </dgm:prSet>
      <dgm:spPr/>
    </dgm:pt>
    <dgm:pt modelId="{FFF9FEFB-F8D4-4D57-BB11-414D5CE8A84D}" type="pres">
      <dgm:prSet presAssocID="{1555A721-C43A-4562-9806-D8E8D6279F87}" presName="rootComposite1" presStyleCnt="0"/>
      <dgm:spPr/>
    </dgm:pt>
    <dgm:pt modelId="{FAE67D6F-3FA8-414F-A97C-25A4A63A834C}" type="pres">
      <dgm:prSet presAssocID="{1555A721-C43A-4562-9806-D8E8D6279F87}" presName="rootText1" presStyleLbl="node0" presStyleIdx="0" presStyleCnt="1" custScaleX="142574" custScaleY="72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0D5BE-38AE-403E-835F-5CEC75064AED}" type="pres">
      <dgm:prSet presAssocID="{1555A721-C43A-4562-9806-D8E8D6279F8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CB42167-486D-42C0-9459-89D4A3362D5A}" type="pres">
      <dgm:prSet presAssocID="{1555A721-C43A-4562-9806-D8E8D6279F87}" presName="hierChild2" presStyleCnt="0"/>
      <dgm:spPr/>
    </dgm:pt>
    <dgm:pt modelId="{42059321-A605-4D06-A1BC-3EDC1D0CEFAE}" type="pres">
      <dgm:prSet presAssocID="{27385B77-D3CB-4E1A-BF34-5F88A454679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A326C0B-2CB6-4DAD-8968-E8567283C69B}" type="pres">
      <dgm:prSet presAssocID="{D8A2A281-E512-489A-A9CF-089F13ED527E}" presName="hierRoot2" presStyleCnt="0">
        <dgm:presLayoutVars>
          <dgm:hierBranch val="init"/>
        </dgm:presLayoutVars>
      </dgm:prSet>
      <dgm:spPr/>
    </dgm:pt>
    <dgm:pt modelId="{F4023D27-B413-40DF-B6F2-0BD04964E0EF}" type="pres">
      <dgm:prSet presAssocID="{D8A2A281-E512-489A-A9CF-089F13ED527E}" presName="rootComposite" presStyleCnt="0"/>
      <dgm:spPr/>
    </dgm:pt>
    <dgm:pt modelId="{A16C6CC1-14E2-468D-91C3-62C84E7536ED}" type="pres">
      <dgm:prSet presAssocID="{D8A2A281-E512-489A-A9CF-089F13ED527E}" presName="rootText" presStyleLbl="node2" presStyleIdx="0" presStyleCnt="3" custScaleX="142574" custScaleY="72601" custLinFactNeighborX="-52074" custLinFactNeighborY="15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12DD4-B6BE-4AF4-B056-C3F21F77B324}" type="pres">
      <dgm:prSet presAssocID="{D8A2A281-E512-489A-A9CF-089F13ED527E}" presName="rootConnector" presStyleLbl="node2" presStyleIdx="0" presStyleCnt="3"/>
      <dgm:spPr/>
      <dgm:t>
        <a:bodyPr/>
        <a:lstStyle/>
        <a:p>
          <a:endParaRPr lang="en-US"/>
        </a:p>
      </dgm:t>
    </dgm:pt>
    <dgm:pt modelId="{76566C26-F8FF-45BB-9C69-23D766EABB04}" type="pres">
      <dgm:prSet presAssocID="{D8A2A281-E512-489A-A9CF-089F13ED527E}" presName="hierChild4" presStyleCnt="0"/>
      <dgm:spPr/>
    </dgm:pt>
    <dgm:pt modelId="{1609822B-4BCF-46D5-A7C1-BD562F737C48}" type="pres">
      <dgm:prSet presAssocID="{D8A2A281-E512-489A-A9CF-089F13ED527E}" presName="hierChild5" presStyleCnt="0"/>
      <dgm:spPr/>
    </dgm:pt>
    <dgm:pt modelId="{D34D0675-43DD-4A2C-B57B-4D41DD13241C}" type="pres">
      <dgm:prSet presAssocID="{080425C2-F32D-4466-9A99-3FE5A80CEBEE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2D66D26-DA21-482B-A3BF-3EA0C1848E29}" type="pres">
      <dgm:prSet presAssocID="{E83F49FC-C35A-4F17-BB68-A4585F705616}" presName="hierRoot2" presStyleCnt="0">
        <dgm:presLayoutVars>
          <dgm:hierBranch val="init"/>
        </dgm:presLayoutVars>
      </dgm:prSet>
      <dgm:spPr/>
    </dgm:pt>
    <dgm:pt modelId="{DD797F66-5D82-48E1-A7F2-FDA2B25A7A9B}" type="pres">
      <dgm:prSet presAssocID="{E83F49FC-C35A-4F17-BB68-A4585F705616}" presName="rootComposite" presStyleCnt="0"/>
      <dgm:spPr/>
    </dgm:pt>
    <dgm:pt modelId="{9F47D52B-B747-4A55-B047-09BF7A04D211}" type="pres">
      <dgm:prSet presAssocID="{E83F49FC-C35A-4F17-BB68-A4585F705616}" presName="rootText" presStyleLbl="node2" presStyleIdx="1" presStyleCnt="3" custScaleX="142574" custScaleY="72601" custLinFactNeighborY="15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C27EF-815F-4431-B669-C77F278C6CB2}" type="pres">
      <dgm:prSet presAssocID="{E83F49FC-C35A-4F17-BB68-A4585F7056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4DE9B6A4-493E-4B60-B9ED-2884725B5E81}" type="pres">
      <dgm:prSet presAssocID="{E83F49FC-C35A-4F17-BB68-A4585F705616}" presName="hierChild4" presStyleCnt="0"/>
      <dgm:spPr/>
    </dgm:pt>
    <dgm:pt modelId="{FEACCC78-5865-4C16-9E5B-FBA67BC81A6C}" type="pres">
      <dgm:prSet presAssocID="{E83F49FC-C35A-4F17-BB68-A4585F705616}" presName="hierChild5" presStyleCnt="0"/>
      <dgm:spPr/>
    </dgm:pt>
    <dgm:pt modelId="{BE260FD5-8810-436F-9100-6D3B6B1E4097}" type="pres">
      <dgm:prSet presAssocID="{F32BFF82-CFA2-45B6-8AB0-6117BF2D21F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9A1499A-F947-4029-9B37-1413E6E9FD25}" type="pres">
      <dgm:prSet presAssocID="{A4A11415-C62E-443A-B370-032168F35CA2}" presName="hierRoot2" presStyleCnt="0">
        <dgm:presLayoutVars>
          <dgm:hierBranch val="init"/>
        </dgm:presLayoutVars>
      </dgm:prSet>
      <dgm:spPr/>
    </dgm:pt>
    <dgm:pt modelId="{E537896D-5C39-479D-8317-6842BB5BDB2E}" type="pres">
      <dgm:prSet presAssocID="{A4A11415-C62E-443A-B370-032168F35CA2}" presName="rootComposite" presStyleCnt="0"/>
      <dgm:spPr/>
    </dgm:pt>
    <dgm:pt modelId="{A93D7714-4679-4AF9-BB55-FF50E8F3798F}" type="pres">
      <dgm:prSet presAssocID="{A4A11415-C62E-443A-B370-032168F35CA2}" presName="rootText" presStyleLbl="node2" presStyleIdx="2" presStyleCnt="3" custScaleX="142574" custScaleY="72601" custLinFactNeighborX="52074" custLinFactNeighborY="15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2F70E-E865-489D-9292-E99DBC54A971}" type="pres">
      <dgm:prSet presAssocID="{A4A11415-C62E-443A-B370-032168F35CA2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E4BD35-537B-45FB-AA4D-1CB139896542}" type="pres">
      <dgm:prSet presAssocID="{A4A11415-C62E-443A-B370-032168F35CA2}" presName="hierChild4" presStyleCnt="0"/>
      <dgm:spPr/>
    </dgm:pt>
    <dgm:pt modelId="{B6C7137E-D11B-4CA5-AEDA-B7C7C279EEC5}" type="pres">
      <dgm:prSet presAssocID="{A4A11415-C62E-443A-B370-032168F35CA2}" presName="hierChild5" presStyleCnt="0"/>
      <dgm:spPr/>
    </dgm:pt>
    <dgm:pt modelId="{C17EA5A4-C685-4E6E-83C8-DA7D04B1A9E2}" type="pres">
      <dgm:prSet presAssocID="{1555A721-C43A-4562-9806-D8E8D6279F87}" presName="hierChild3" presStyleCnt="0"/>
      <dgm:spPr/>
    </dgm:pt>
    <dgm:pt modelId="{A557DAB3-E522-4368-9EBD-078C937D2A79}" type="pres">
      <dgm:prSet presAssocID="{66B9EC05-F666-424F-AC56-8E9AA39B9AF6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96AD3BEB-E037-4649-9D0F-C13442E6C478}" type="pres">
      <dgm:prSet presAssocID="{7C6964A2-36F4-4662-A5C1-36EEE57B67C3}" presName="hierRoot3" presStyleCnt="0">
        <dgm:presLayoutVars>
          <dgm:hierBranch val="init"/>
        </dgm:presLayoutVars>
      </dgm:prSet>
      <dgm:spPr/>
    </dgm:pt>
    <dgm:pt modelId="{A91400B0-AB93-4930-8F88-0F3034FBE346}" type="pres">
      <dgm:prSet presAssocID="{7C6964A2-36F4-4662-A5C1-36EEE57B67C3}" presName="rootComposite3" presStyleCnt="0"/>
      <dgm:spPr/>
    </dgm:pt>
    <dgm:pt modelId="{834D5EFE-8378-4167-A2DD-5E64A5AD8B03}" type="pres">
      <dgm:prSet presAssocID="{7C6964A2-36F4-4662-A5C1-36EEE57B67C3}" presName="rootText3" presStyleLbl="asst1" presStyleIdx="0" presStyleCnt="1" custScaleX="142574" custScaleY="72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0740E-D059-4560-AA8C-9569949E26B4}" type="pres">
      <dgm:prSet presAssocID="{7C6964A2-36F4-4662-A5C1-36EEE57B67C3}" presName="rootConnector3" presStyleLbl="asst1" presStyleIdx="0" presStyleCnt="1"/>
      <dgm:spPr/>
      <dgm:t>
        <a:bodyPr/>
        <a:lstStyle/>
        <a:p>
          <a:endParaRPr lang="en-US"/>
        </a:p>
      </dgm:t>
    </dgm:pt>
    <dgm:pt modelId="{1BC6928F-FAFF-43AE-843B-E9CF041DA64F}" type="pres">
      <dgm:prSet presAssocID="{7C6964A2-36F4-4662-A5C1-36EEE57B67C3}" presName="hierChild6" presStyleCnt="0"/>
      <dgm:spPr/>
    </dgm:pt>
    <dgm:pt modelId="{8E7FB245-78EE-4FC9-AE9F-7861D89DF594}" type="pres">
      <dgm:prSet presAssocID="{7C6964A2-36F4-4662-A5C1-36EEE57B67C3}" presName="hierChild7" presStyleCnt="0"/>
      <dgm:spPr/>
    </dgm:pt>
  </dgm:ptLst>
  <dgm:cxnLst>
    <dgm:cxn modelId="{2CAB5069-0D35-45F6-A90A-3EFD55DD2904}" type="presOf" srcId="{66B9EC05-F666-424F-AC56-8E9AA39B9AF6}" destId="{A557DAB3-E522-4368-9EBD-078C937D2A79}" srcOrd="0" destOrd="0" presId="urn:microsoft.com/office/officeart/2005/8/layout/orgChart1"/>
    <dgm:cxn modelId="{69B1FED8-9CED-4CF6-9B06-A7FFF0D9F868}" type="presOf" srcId="{1555A721-C43A-4562-9806-D8E8D6279F87}" destId="{14A0D5BE-38AE-403E-835F-5CEC75064AED}" srcOrd="1" destOrd="0" presId="urn:microsoft.com/office/officeart/2005/8/layout/orgChart1"/>
    <dgm:cxn modelId="{25005710-6E66-4C70-B670-6965A228888E}" type="presOf" srcId="{D8A2A281-E512-489A-A9CF-089F13ED527E}" destId="{A16C6CC1-14E2-468D-91C3-62C84E7536ED}" srcOrd="0" destOrd="0" presId="urn:microsoft.com/office/officeart/2005/8/layout/orgChart1"/>
    <dgm:cxn modelId="{0602E25B-B7FC-43C5-8B8E-BC94AA3219F4}" srcId="{E2D28E6C-8D45-4344-89DE-3AFB96044BD7}" destId="{1555A721-C43A-4562-9806-D8E8D6279F87}" srcOrd="0" destOrd="0" parTransId="{592304EF-571E-4CA8-BE5E-189EEB2335E0}" sibTransId="{0D115665-93B7-4F33-9C5C-257FE4B64683}"/>
    <dgm:cxn modelId="{15040D92-C7C8-4AC7-B7F8-3036A2CF4674}" srcId="{1555A721-C43A-4562-9806-D8E8D6279F87}" destId="{A4A11415-C62E-443A-B370-032168F35CA2}" srcOrd="3" destOrd="0" parTransId="{F32BFF82-CFA2-45B6-8AB0-6117BF2D21FF}" sibTransId="{F0AD23B9-4A0B-4F16-BB9B-B2B812D1A59A}"/>
    <dgm:cxn modelId="{2E1DB03F-BC0B-4FC2-A569-D6047AD87B58}" type="presOf" srcId="{27385B77-D3CB-4E1A-BF34-5F88A4546796}" destId="{42059321-A605-4D06-A1BC-3EDC1D0CEFAE}" srcOrd="0" destOrd="0" presId="urn:microsoft.com/office/officeart/2005/8/layout/orgChart1"/>
    <dgm:cxn modelId="{FA2C1F65-7827-4F7A-8F52-3D73453B0F90}" type="presOf" srcId="{D8A2A281-E512-489A-A9CF-089F13ED527E}" destId="{80A12DD4-B6BE-4AF4-B056-C3F21F77B324}" srcOrd="1" destOrd="0" presId="urn:microsoft.com/office/officeart/2005/8/layout/orgChart1"/>
    <dgm:cxn modelId="{D4C0E250-6203-487C-B216-E04770E88D64}" type="presOf" srcId="{E83F49FC-C35A-4F17-BB68-A4585F705616}" destId="{9F47D52B-B747-4A55-B047-09BF7A04D211}" srcOrd="0" destOrd="0" presId="urn:microsoft.com/office/officeart/2005/8/layout/orgChart1"/>
    <dgm:cxn modelId="{F278B46E-84C6-4655-902F-D9E15341D0FF}" type="presOf" srcId="{A4A11415-C62E-443A-B370-032168F35CA2}" destId="{A93D7714-4679-4AF9-BB55-FF50E8F3798F}" srcOrd="0" destOrd="0" presId="urn:microsoft.com/office/officeart/2005/8/layout/orgChart1"/>
    <dgm:cxn modelId="{7103CD37-8C68-4480-AC1D-3F5E784C1DBB}" type="presOf" srcId="{E2D28E6C-8D45-4344-89DE-3AFB96044BD7}" destId="{37A5C3F5-C72D-4180-A0D6-0C5BBDBA9002}" srcOrd="0" destOrd="0" presId="urn:microsoft.com/office/officeart/2005/8/layout/orgChart1"/>
    <dgm:cxn modelId="{EBCED961-7D61-4E9E-8B97-35C18FF9C886}" srcId="{1555A721-C43A-4562-9806-D8E8D6279F87}" destId="{7C6964A2-36F4-4662-A5C1-36EEE57B67C3}" srcOrd="0" destOrd="0" parTransId="{66B9EC05-F666-424F-AC56-8E9AA39B9AF6}" sibTransId="{9C511DE2-79AE-4D9E-9905-D6095324DC2F}"/>
    <dgm:cxn modelId="{AB3D0E7C-512D-42B8-B500-EF520E3707C9}" type="presOf" srcId="{1555A721-C43A-4562-9806-D8E8D6279F87}" destId="{FAE67D6F-3FA8-414F-A97C-25A4A63A834C}" srcOrd="0" destOrd="0" presId="urn:microsoft.com/office/officeart/2005/8/layout/orgChart1"/>
    <dgm:cxn modelId="{91EA2889-50DD-463F-8231-276F3B42498D}" srcId="{1555A721-C43A-4562-9806-D8E8D6279F87}" destId="{D8A2A281-E512-489A-A9CF-089F13ED527E}" srcOrd="1" destOrd="0" parTransId="{27385B77-D3CB-4E1A-BF34-5F88A4546796}" sibTransId="{D109EDEC-76AE-46F8-A2D4-781B46FC9759}"/>
    <dgm:cxn modelId="{1FD61712-0905-4C37-BE36-ACD707CCE25B}" type="presOf" srcId="{080425C2-F32D-4466-9A99-3FE5A80CEBEE}" destId="{D34D0675-43DD-4A2C-B57B-4D41DD13241C}" srcOrd="0" destOrd="0" presId="urn:microsoft.com/office/officeart/2005/8/layout/orgChart1"/>
    <dgm:cxn modelId="{FF006243-F1BD-4395-A936-F2477E6FC6A1}" type="presOf" srcId="{A4A11415-C62E-443A-B370-032168F35CA2}" destId="{81E2F70E-E865-489D-9292-E99DBC54A971}" srcOrd="1" destOrd="0" presId="urn:microsoft.com/office/officeart/2005/8/layout/orgChart1"/>
    <dgm:cxn modelId="{4808A689-3626-4526-B21A-EBE3D9E5777E}" type="presOf" srcId="{7C6964A2-36F4-4662-A5C1-36EEE57B67C3}" destId="{834D5EFE-8378-4167-A2DD-5E64A5AD8B03}" srcOrd="0" destOrd="0" presId="urn:microsoft.com/office/officeart/2005/8/layout/orgChart1"/>
    <dgm:cxn modelId="{BDD19C91-B545-4922-86CB-1FAA7490194B}" srcId="{1555A721-C43A-4562-9806-D8E8D6279F87}" destId="{E83F49FC-C35A-4F17-BB68-A4585F705616}" srcOrd="2" destOrd="0" parTransId="{080425C2-F32D-4466-9A99-3FE5A80CEBEE}" sibTransId="{D2C07E11-E337-4D00-82E4-FF4FC7DD7B3E}"/>
    <dgm:cxn modelId="{3D870679-CA53-4D49-ABDB-CE18FAFF149E}" type="presOf" srcId="{7C6964A2-36F4-4662-A5C1-36EEE57B67C3}" destId="{3030740E-D059-4560-AA8C-9569949E26B4}" srcOrd="1" destOrd="0" presId="urn:microsoft.com/office/officeart/2005/8/layout/orgChart1"/>
    <dgm:cxn modelId="{2D17222B-6B20-4243-96E3-16380DF84C06}" type="presOf" srcId="{E83F49FC-C35A-4F17-BB68-A4585F705616}" destId="{4E8C27EF-815F-4431-B669-C77F278C6CB2}" srcOrd="1" destOrd="0" presId="urn:microsoft.com/office/officeart/2005/8/layout/orgChart1"/>
    <dgm:cxn modelId="{EE27DA3D-92B4-484F-A4B0-3C90AD9EE3D9}" type="presOf" srcId="{F32BFF82-CFA2-45B6-8AB0-6117BF2D21FF}" destId="{BE260FD5-8810-436F-9100-6D3B6B1E4097}" srcOrd="0" destOrd="0" presId="urn:microsoft.com/office/officeart/2005/8/layout/orgChart1"/>
    <dgm:cxn modelId="{B499F862-75F6-4648-95FB-BBBD20A962ED}" type="presParOf" srcId="{37A5C3F5-C72D-4180-A0D6-0C5BBDBA9002}" destId="{5BB17C53-F591-4E86-B1C3-367B34DD6AC6}" srcOrd="0" destOrd="0" presId="urn:microsoft.com/office/officeart/2005/8/layout/orgChart1"/>
    <dgm:cxn modelId="{A655CBA4-3446-4FDD-BFBD-0D3C0B134FA1}" type="presParOf" srcId="{5BB17C53-F591-4E86-B1C3-367B34DD6AC6}" destId="{FFF9FEFB-F8D4-4D57-BB11-414D5CE8A84D}" srcOrd="0" destOrd="0" presId="urn:microsoft.com/office/officeart/2005/8/layout/orgChart1"/>
    <dgm:cxn modelId="{251A470B-48EE-45DF-A3CF-F5567241CE2D}" type="presParOf" srcId="{FFF9FEFB-F8D4-4D57-BB11-414D5CE8A84D}" destId="{FAE67D6F-3FA8-414F-A97C-25A4A63A834C}" srcOrd="0" destOrd="0" presId="urn:microsoft.com/office/officeart/2005/8/layout/orgChart1"/>
    <dgm:cxn modelId="{D6976086-2527-464A-B2B6-43BE1F5B79AB}" type="presParOf" srcId="{FFF9FEFB-F8D4-4D57-BB11-414D5CE8A84D}" destId="{14A0D5BE-38AE-403E-835F-5CEC75064AED}" srcOrd="1" destOrd="0" presId="urn:microsoft.com/office/officeart/2005/8/layout/orgChart1"/>
    <dgm:cxn modelId="{36540A9E-04AF-49B8-B6D9-98AE9CAF115D}" type="presParOf" srcId="{5BB17C53-F591-4E86-B1C3-367B34DD6AC6}" destId="{ACB42167-486D-42C0-9459-89D4A3362D5A}" srcOrd="1" destOrd="0" presId="urn:microsoft.com/office/officeart/2005/8/layout/orgChart1"/>
    <dgm:cxn modelId="{E1064FC8-B6B8-41E3-B51A-2800243756E2}" type="presParOf" srcId="{ACB42167-486D-42C0-9459-89D4A3362D5A}" destId="{42059321-A605-4D06-A1BC-3EDC1D0CEFAE}" srcOrd="0" destOrd="0" presId="urn:microsoft.com/office/officeart/2005/8/layout/orgChart1"/>
    <dgm:cxn modelId="{6373CAB9-8177-424F-9FB3-B86533CC08E5}" type="presParOf" srcId="{ACB42167-486D-42C0-9459-89D4A3362D5A}" destId="{AA326C0B-2CB6-4DAD-8968-E8567283C69B}" srcOrd="1" destOrd="0" presId="urn:microsoft.com/office/officeart/2005/8/layout/orgChart1"/>
    <dgm:cxn modelId="{635C066B-10AB-4A84-8783-6573552D2753}" type="presParOf" srcId="{AA326C0B-2CB6-4DAD-8968-E8567283C69B}" destId="{F4023D27-B413-40DF-B6F2-0BD04964E0EF}" srcOrd="0" destOrd="0" presId="urn:microsoft.com/office/officeart/2005/8/layout/orgChart1"/>
    <dgm:cxn modelId="{ED4F86A4-1661-4928-8E8D-466F33F36EA4}" type="presParOf" srcId="{F4023D27-B413-40DF-B6F2-0BD04964E0EF}" destId="{A16C6CC1-14E2-468D-91C3-62C84E7536ED}" srcOrd="0" destOrd="0" presId="urn:microsoft.com/office/officeart/2005/8/layout/orgChart1"/>
    <dgm:cxn modelId="{017A7DFB-A6B3-40B9-8811-7B63C473F0B7}" type="presParOf" srcId="{F4023D27-B413-40DF-B6F2-0BD04964E0EF}" destId="{80A12DD4-B6BE-4AF4-B056-C3F21F77B324}" srcOrd="1" destOrd="0" presId="urn:microsoft.com/office/officeart/2005/8/layout/orgChart1"/>
    <dgm:cxn modelId="{048AE855-ED4F-4049-8540-025BABB98E38}" type="presParOf" srcId="{AA326C0B-2CB6-4DAD-8968-E8567283C69B}" destId="{76566C26-F8FF-45BB-9C69-23D766EABB04}" srcOrd="1" destOrd="0" presId="urn:microsoft.com/office/officeart/2005/8/layout/orgChart1"/>
    <dgm:cxn modelId="{BA2CB181-F441-4D72-87BC-6B2075B982CE}" type="presParOf" srcId="{AA326C0B-2CB6-4DAD-8968-E8567283C69B}" destId="{1609822B-4BCF-46D5-A7C1-BD562F737C48}" srcOrd="2" destOrd="0" presId="urn:microsoft.com/office/officeart/2005/8/layout/orgChart1"/>
    <dgm:cxn modelId="{EEA73B3B-2F2B-467F-9F5C-4239F6BABADD}" type="presParOf" srcId="{ACB42167-486D-42C0-9459-89D4A3362D5A}" destId="{D34D0675-43DD-4A2C-B57B-4D41DD13241C}" srcOrd="2" destOrd="0" presId="urn:microsoft.com/office/officeart/2005/8/layout/orgChart1"/>
    <dgm:cxn modelId="{827399C4-0B17-4464-BDAE-CEB3C488B456}" type="presParOf" srcId="{ACB42167-486D-42C0-9459-89D4A3362D5A}" destId="{52D66D26-DA21-482B-A3BF-3EA0C1848E29}" srcOrd="3" destOrd="0" presId="urn:microsoft.com/office/officeart/2005/8/layout/orgChart1"/>
    <dgm:cxn modelId="{733D3773-18FC-48CE-8333-67286CFD0B7B}" type="presParOf" srcId="{52D66D26-DA21-482B-A3BF-3EA0C1848E29}" destId="{DD797F66-5D82-48E1-A7F2-FDA2B25A7A9B}" srcOrd="0" destOrd="0" presId="urn:microsoft.com/office/officeart/2005/8/layout/orgChart1"/>
    <dgm:cxn modelId="{4348D08C-ABBB-45BC-935F-A37CAA6C8B13}" type="presParOf" srcId="{DD797F66-5D82-48E1-A7F2-FDA2B25A7A9B}" destId="{9F47D52B-B747-4A55-B047-09BF7A04D211}" srcOrd="0" destOrd="0" presId="urn:microsoft.com/office/officeart/2005/8/layout/orgChart1"/>
    <dgm:cxn modelId="{73696E37-1C1E-4065-B18C-A44F6B4FF0F0}" type="presParOf" srcId="{DD797F66-5D82-48E1-A7F2-FDA2B25A7A9B}" destId="{4E8C27EF-815F-4431-B669-C77F278C6CB2}" srcOrd="1" destOrd="0" presId="urn:microsoft.com/office/officeart/2005/8/layout/orgChart1"/>
    <dgm:cxn modelId="{F6DA85DE-113E-490B-93EE-2CA0D2A2D8E8}" type="presParOf" srcId="{52D66D26-DA21-482B-A3BF-3EA0C1848E29}" destId="{4DE9B6A4-493E-4B60-B9ED-2884725B5E81}" srcOrd="1" destOrd="0" presId="urn:microsoft.com/office/officeart/2005/8/layout/orgChart1"/>
    <dgm:cxn modelId="{1DB3B3D5-47D3-4E06-939F-734F80EB8B80}" type="presParOf" srcId="{52D66D26-DA21-482B-A3BF-3EA0C1848E29}" destId="{FEACCC78-5865-4C16-9E5B-FBA67BC81A6C}" srcOrd="2" destOrd="0" presId="urn:microsoft.com/office/officeart/2005/8/layout/orgChart1"/>
    <dgm:cxn modelId="{BD0F8D62-8348-4767-A18A-11EEC6499FEC}" type="presParOf" srcId="{ACB42167-486D-42C0-9459-89D4A3362D5A}" destId="{BE260FD5-8810-436F-9100-6D3B6B1E4097}" srcOrd="4" destOrd="0" presId="urn:microsoft.com/office/officeart/2005/8/layout/orgChart1"/>
    <dgm:cxn modelId="{E247F765-0229-4439-A216-CD4625664AEF}" type="presParOf" srcId="{ACB42167-486D-42C0-9459-89D4A3362D5A}" destId="{59A1499A-F947-4029-9B37-1413E6E9FD25}" srcOrd="5" destOrd="0" presId="urn:microsoft.com/office/officeart/2005/8/layout/orgChart1"/>
    <dgm:cxn modelId="{2BCAC012-988F-4CF2-8094-B10F8E0B06A2}" type="presParOf" srcId="{59A1499A-F947-4029-9B37-1413E6E9FD25}" destId="{E537896D-5C39-479D-8317-6842BB5BDB2E}" srcOrd="0" destOrd="0" presId="urn:microsoft.com/office/officeart/2005/8/layout/orgChart1"/>
    <dgm:cxn modelId="{A50B691C-3BAC-4493-89F6-2A5751590AC4}" type="presParOf" srcId="{E537896D-5C39-479D-8317-6842BB5BDB2E}" destId="{A93D7714-4679-4AF9-BB55-FF50E8F3798F}" srcOrd="0" destOrd="0" presId="urn:microsoft.com/office/officeart/2005/8/layout/orgChart1"/>
    <dgm:cxn modelId="{D2280FF5-58B5-4B49-9FC4-E1B68AFB891B}" type="presParOf" srcId="{E537896D-5C39-479D-8317-6842BB5BDB2E}" destId="{81E2F70E-E865-489D-9292-E99DBC54A971}" srcOrd="1" destOrd="0" presId="urn:microsoft.com/office/officeart/2005/8/layout/orgChart1"/>
    <dgm:cxn modelId="{C38C1D18-D026-4276-98A2-6CD29344576E}" type="presParOf" srcId="{59A1499A-F947-4029-9B37-1413E6E9FD25}" destId="{BBE4BD35-537B-45FB-AA4D-1CB139896542}" srcOrd="1" destOrd="0" presId="urn:microsoft.com/office/officeart/2005/8/layout/orgChart1"/>
    <dgm:cxn modelId="{5CD95414-1052-49C2-AD4D-C78777A2559A}" type="presParOf" srcId="{59A1499A-F947-4029-9B37-1413E6E9FD25}" destId="{B6C7137E-D11B-4CA5-AEDA-B7C7C279EEC5}" srcOrd="2" destOrd="0" presId="urn:microsoft.com/office/officeart/2005/8/layout/orgChart1"/>
    <dgm:cxn modelId="{945A9803-45B1-43B1-9EF1-0CAB83B30E7D}" type="presParOf" srcId="{5BB17C53-F591-4E86-B1C3-367B34DD6AC6}" destId="{C17EA5A4-C685-4E6E-83C8-DA7D04B1A9E2}" srcOrd="2" destOrd="0" presId="urn:microsoft.com/office/officeart/2005/8/layout/orgChart1"/>
    <dgm:cxn modelId="{06380858-009A-43D4-9129-F5FF5D518BF6}" type="presParOf" srcId="{C17EA5A4-C685-4E6E-83C8-DA7D04B1A9E2}" destId="{A557DAB3-E522-4368-9EBD-078C937D2A79}" srcOrd="0" destOrd="0" presId="urn:microsoft.com/office/officeart/2005/8/layout/orgChart1"/>
    <dgm:cxn modelId="{4D869E3D-0138-4641-8A32-D32A77EE3396}" type="presParOf" srcId="{C17EA5A4-C685-4E6E-83C8-DA7D04B1A9E2}" destId="{96AD3BEB-E037-4649-9D0F-C13442E6C478}" srcOrd="1" destOrd="0" presId="urn:microsoft.com/office/officeart/2005/8/layout/orgChart1"/>
    <dgm:cxn modelId="{D32FB2D0-90E8-4739-8D6D-6F6D783E5841}" type="presParOf" srcId="{96AD3BEB-E037-4649-9D0F-C13442E6C478}" destId="{A91400B0-AB93-4930-8F88-0F3034FBE346}" srcOrd="0" destOrd="0" presId="urn:microsoft.com/office/officeart/2005/8/layout/orgChart1"/>
    <dgm:cxn modelId="{58E17A3C-B0C9-4682-A48E-9DC96D189F2D}" type="presParOf" srcId="{A91400B0-AB93-4930-8F88-0F3034FBE346}" destId="{834D5EFE-8378-4167-A2DD-5E64A5AD8B03}" srcOrd="0" destOrd="0" presId="urn:microsoft.com/office/officeart/2005/8/layout/orgChart1"/>
    <dgm:cxn modelId="{B8BB2555-42BB-41F2-BD0D-EDC3B7EF94BF}" type="presParOf" srcId="{A91400B0-AB93-4930-8F88-0F3034FBE346}" destId="{3030740E-D059-4560-AA8C-9569949E26B4}" srcOrd="1" destOrd="0" presId="urn:microsoft.com/office/officeart/2005/8/layout/orgChart1"/>
    <dgm:cxn modelId="{5ABF8900-9741-4E46-A667-6CA94ECE4341}" type="presParOf" srcId="{96AD3BEB-E037-4649-9D0F-C13442E6C478}" destId="{1BC6928F-FAFF-43AE-843B-E9CF041DA64F}" srcOrd="1" destOrd="0" presId="urn:microsoft.com/office/officeart/2005/8/layout/orgChart1"/>
    <dgm:cxn modelId="{53D3960F-0816-4418-8AFD-9B93B02FBB36}" type="presParOf" srcId="{96AD3BEB-E037-4649-9D0F-C13442E6C478}" destId="{8E7FB245-78EE-4FC9-AE9F-7861D89DF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A4C8-D79E-4F07-A1E7-71E24EC0BB77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E9774-26C6-4288-8776-D66481D4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5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5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2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76400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958995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3256" y="6949552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8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14077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399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95238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401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08410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340419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672428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16" y="2870200"/>
            <a:ext cx="6110332" cy="10698294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25750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11" y="2870200"/>
            <a:ext cx="6110332" cy="10698294"/>
          </a:xfrm>
          <a:prstGeom prst="rect">
            <a:avLst/>
          </a:prstGeom>
        </p:spPr>
      </p:pic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350545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2" y="3167971"/>
            <a:ext cx="13178357" cy="8616618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2266" y="4217838"/>
            <a:ext cx="9550401" cy="592666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1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1219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676400" y="663804"/>
            <a:ext cx="9055100" cy="230046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1806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3286425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8057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6764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3652500" y="663803"/>
            <a:ext cx="9055100" cy="11630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652500" y="1893612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7818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6525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45463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34244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538096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5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0666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33693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6719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598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107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478000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734085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6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258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011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1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83" r:id="rId3"/>
    <p:sldLayoutId id="2147483691" r:id="rId4"/>
    <p:sldLayoutId id="2147483700" r:id="rId5"/>
    <p:sldLayoutId id="2147483701" r:id="rId6"/>
    <p:sldLayoutId id="2147483699" r:id="rId7"/>
    <p:sldLayoutId id="2147483693" r:id="rId8"/>
    <p:sldLayoutId id="2147483692" r:id="rId9"/>
    <p:sldLayoutId id="2147483698" r:id="rId10"/>
    <p:sldLayoutId id="2147483696" r:id="rId11"/>
    <p:sldLayoutId id="2147483694" r:id="rId12"/>
    <p:sldLayoutId id="2147483697" r:id="rId13"/>
    <p:sldLayoutId id="2147483702" r:id="rId14"/>
    <p:sldLayoutId id="2147483703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33000">
                <a:schemeClr val="accent2">
                  <a:alpha val="90000"/>
                </a:schemeClr>
              </a:gs>
              <a:gs pos="66000">
                <a:schemeClr val="accent4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6200" y="5508179"/>
            <a:ext cx="140716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</a:t>
            </a:r>
            <a:endParaRPr lang="en-US" sz="1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14934" y="5124381"/>
            <a:ext cx="13154132" cy="3046801"/>
            <a:chOff x="4713542" y="4227741"/>
            <a:chExt cx="13154132" cy="3046801"/>
          </a:xfrm>
        </p:grpSpPr>
        <p:grpSp>
          <p:nvGrpSpPr>
            <p:cNvPr id="5" name="Group 4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4432301" y="3784600"/>
                <a:ext cx="332840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221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614934" y="3757970"/>
            <a:ext cx="438631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Creative</a:t>
            </a:r>
            <a:endParaRPr lang="en-US" sz="6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82750" y="9084587"/>
            <a:ext cx="4386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 Template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196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cxnSp>
        <p:nvCxnSpPr>
          <p:cNvPr id="19" name="Straight Connector 18"/>
          <p:cNvCxnSpPr>
            <a:endCxn id="64" idx="0"/>
          </p:cNvCxnSpPr>
          <p:nvPr/>
        </p:nvCxnSpPr>
        <p:spPr>
          <a:xfrm>
            <a:off x="8322431" y="8109447"/>
            <a:ext cx="15476" cy="13093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2" idx="0"/>
          </p:cNvCxnSpPr>
          <p:nvPr/>
        </p:nvCxnSpPr>
        <p:spPr>
          <a:xfrm>
            <a:off x="4483815" y="8109448"/>
            <a:ext cx="0" cy="5911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2700000">
            <a:off x="2709709" y="4097423"/>
            <a:ext cx="3548212" cy="3548213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2700000">
            <a:off x="6563801" y="4097423"/>
            <a:ext cx="3548212" cy="3548213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2700000">
            <a:off x="10417895" y="4097424"/>
            <a:ext cx="3548212" cy="3548213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2700000">
            <a:off x="14271987" y="4097426"/>
            <a:ext cx="3548212" cy="3548213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700000">
            <a:off x="18126082" y="4097427"/>
            <a:ext cx="3548212" cy="3548213"/>
          </a:xfrm>
          <a:prstGeom prst="round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38135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 &amp; Assessment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2227" y="10921009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Creating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Plan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Freeform 17"/>
          <p:cNvSpPr>
            <a:spLocks noEditPoints="1"/>
          </p:cNvSpPr>
          <p:nvPr/>
        </p:nvSpPr>
        <p:spPr bwMode="auto">
          <a:xfrm>
            <a:off x="3779483" y="5100890"/>
            <a:ext cx="1408664" cy="143923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21"/>
          <p:cNvSpPr>
            <a:spLocks noEditPoints="1"/>
          </p:cNvSpPr>
          <p:nvPr/>
        </p:nvSpPr>
        <p:spPr bwMode="auto">
          <a:xfrm>
            <a:off x="15253479" y="4934857"/>
            <a:ext cx="1568486" cy="177130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9"/>
          <p:cNvSpPr>
            <a:spLocks noEditPoints="1"/>
          </p:cNvSpPr>
          <p:nvPr/>
        </p:nvSpPr>
        <p:spPr bwMode="auto">
          <a:xfrm>
            <a:off x="11548902" y="5129652"/>
            <a:ext cx="1302940" cy="1381714"/>
          </a:xfrm>
          <a:custGeom>
            <a:avLst/>
            <a:gdLst>
              <a:gd name="T0" fmla="*/ 1881 w 1881"/>
              <a:gd name="T1" fmla="*/ 595 h 1996"/>
              <a:gd name="T2" fmla="*/ 1755 w 1881"/>
              <a:gd name="T3" fmla="*/ 229 h 1996"/>
              <a:gd name="T4" fmla="*/ 1536 w 1881"/>
              <a:gd name="T5" fmla="*/ 91 h 1996"/>
              <a:gd name="T6" fmla="*/ 1356 w 1881"/>
              <a:gd name="T7" fmla="*/ 0 h 1996"/>
              <a:gd name="T8" fmla="*/ 1264 w 1881"/>
              <a:gd name="T9" fmla="*/ 229 h 1996"/>
              <a:gd name="T10" fmla="*/ 617 w 1881"/>
              <a:gd name="T11" fmla="*/ 91 h 1996"/>
              <a:gd name="T12" fmla="*/ 436 w 1881"/>
              <a:gd name="T13" fmla="*/ 0 h 1996"/>
              <a:gd name="T14" fmla="*/ 345 w 1881"/>
              <a:gd name="T15" fmla="*/ 229 h 1996"/>
              <a:gd name="T16" fmla="*/ 0 w 1881"/>
              <a:gd name="T17" fmla="*/ 356 h 1996"/>
              <a:gd name="T18" fmla="*/ 0 w 1881"/>
              <a:gd name="T19" fmla="*/ 595 h 1996"/>
              <a:gd name="T20" fmla="*/ 0 w 1881"/>
              <a:gd name="T21" fmla="*/ 1869 h 1996"/>
              <a:gd name="T22" fmla="*/ 1755 w 1881"/>
              <a:gd name="T23" fmla="*/ 1996 h 1996"/>
              <a:gd name="T24" fmla="*/ 1881 w 1881"/>
              <a:gd name="T25" fmla="*/ 596 h 1996"/>
              <a:gd name="T26" fmla="*/ 1307 w 1881"/>
              <a:gd name="T27" fmla="*/ 91 h 1996"/>
              <a:gd name="T28" fmla="*/ 1445 w 1881"/>
              <a:gd name="T29" fmla="*/ 42 h 1996"/>
              <a:gd name="T30" fmla="*/ 1494 w 1881"/>
              <a:gd name="T31" fmla="*/ 229 h 1996"/>
              <a:gd name="T32" fmla="*/ 1445 w 1881"/>
              <a:gd name="T33" fmla="*/ 459 h 1996"/>
              <a:gd name="T34" fmla="*/ 1307 w 1881"/>
              <a:gd name="T35" fmla="*/ 410 h 1996"/>
              <a:gd name="T36" fmla="*/ 1307 w 1881"/>
              <a:gd name="T37" fmla="*/ 91 h 1996"/>
              <a:gd name="T38" fmla="*/ 436 w 1881"/>
              <a:gd name="T39" fmla="*/ 42 h 1996"/>
              <a:gd name="T40" fmla="*/ 575 w 1881"/>
              <a:gd name="T41" fmla="*/ 91 h 1996"/>
              <a:gd name="T42" fmla="*/ 575 w 1881"/>
              <a:gd name="T43" fmla="*/ 410 h 1996"/>
              <a:gd name="T44" fmla="*/ 436 w 1881"/>
              <a:gd name="T45" fmla="*/ 459 h 1996"/>
              <a:gd name="T46" fmla="*/ 387 w 1881"/>
              <a:gd name="T47" fmla="*/ 229 h 1996"/>
              <a:gd name="T48" fmla="*/ 127 w 1881"/>
              <a:gd name="T49" fmla="*/ 272 h 1996"/>
              <a:gd name="T50" fmla="*/ 345 w 1881"/>
              <a:gd name="T51" fmla="*/ 410 h 1996"/>
              <a:gd name="T52" fmla="*/ 526 w 1881"/>
              <a:gd name="T53" fmla="*/ 502 h 1996"/>
              <a:gd name="T54" fmla="*/ 617 w 1881"/>
              <a:gd name="T55" fmla="*/ 272 h 1996"/>
              <a:gd name="T56" fmla="*/ 1264 w 1881"/>
              <a:gd name="T57" fmla="*/ 410 h 1996"/>
              <a:gd name="T58" fmla="*/ 1445 w 1881"/>
              <a:gd name="T59" fmla="*/ 502 h 1996"/>
              <a:gd name="T60" fmla="*/ 1536 w 1881"/>
              <a:gd name="T61" fmla="*/ 272 h 1996"/>
              <a:gd name="T62" fmla="*/ 1839 w 1881"/>
              <a:gd name="T63" fmla="*/ 356 h 1996"/>
              <a:gd name="T64" fmla="*/ 42 w 1881"/>
              <a:gd name="T65" fmla="*/ 574 h 1996"/>
              <a:gd name="T66" fmla="*/ 127 w 1881"/>
              <a:gd name="T67" fmla="*/ 272 h 1996"/>
              <a:gd name="T68" fmla="*/ 127 w 1881"/>
              <a:gd name="T69" fmla="*/ 1953 h 1996"/>
              <a:gd name="T70" fmla="*/ 42 w 1881"/>
              <a:gd name="T71" fmla="*/ 617 h 1996"/>
              <a:gd name="T72" fmla="*/ 1839 w 1881"/>
              <a:gd name="T73" fmla="*/ 1869 h 1996"/>
              <a:gd name="T74" fmla="*/ 1231 w 1881"/>
              <a:gd name="T75" fmla="*/ 1078 h 1996"/>
              <a:gd name="T76" fmla="*/ 907 w 1881"/>
              <a:gd name="T77" fmla="*/ 1531 h 1996"/>
              <a:gd name="T78" fmla="*/ 878 w 1881"/>
              <a:gd name="T79" fmla="*/ 1535 h 1996"/>
              <a:gd name="T80" fmla="*/ 660 w 1881"/>
              <a:gd name="T81" fmla="*/ 1353 h 1996"/>
              <a:gd name="T82" fmla="*/ 886 w 1881"/>
              <a:gd name="T83" fmla="*/ 1489 h 1996"/>
              <a:gd name="T84" fmla="*/ 1231 w 1881"/>
              <a:gd name="T85" fmla="*/ 1078 h 1996"/>
              <a:gd name="T86" fmla="*/ 460 w 1881"/>
              <a:gd name="T87" fmla="*/ 1285 h 1996"/>
              <a:gd name="T88" fmla="*/ 1421 w 1881"/>
              <a:gd name="T89" fmla="*/ 1285 h 1996"/>
              <a:gd name="T90" fmla="*/ 941 w 1881"/>
              <a:gd name="T91" fmla="*/ 1724 h 1996"/>
              <a:gd name="T92" fmla="*/ 941 w 1881"/>
              <a:gd name="T93" fmla="*/ 846 h 1996"/>
              <a:gd name="T94" fmla="*/ 941 w 1881"/>
              <a:gd name="T95" fmla="*/ 1724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81" h="1996">
                <a:moveTo>
                  <a:pt x="1881" y="595"/>
                </a:moveTo>
                <a:cubicBezTo>
                  <a:pt x="1881" y="595"/>
                  <a:pt x="1881" y="595"/>
                  <a:pt x="1881" y="595"/>
                </a:cubicBezTo>
                <a:cubicBezTo>
                  <a:pt x="1881" y="356"/>
                  <a:pt x="1881" y="356"/>
                  <a:pt x="1881" y="356"/>
                </a:cubicBezTo>
                <a:cubicBezTo>
                  <a:pt x="1881" y="286"/>
                  <a:pt x="1824" y="229"/>
                  <a:pt x="1755" y="229"/>
                </a:cubicBezTo>
                <a:cubicBezTo>
                  <a:pt x="1536" y="229"/>
                  <a:pt x="1536" y="229"/>
                  <a:pt x="1536" y="229"/>
                </a:cubicBezTo>
                <a:cubicBezTo>
                  <a:pt x="1536" y="91"/>
                  <a:pt x="1536" y="91"/>
                  <a:pt x="1536" y="91"/>
                </a:cubicBezTo>
                <a:cubicBezTo>
                  <a:pt x="1536" y="41"/>
                  <a:pt x="1495" y="0"/>
                  <a:pt x="1445" y="0"/>
                </a:cubicBezTo>
                <a:cubicBezTo>
                  <a:pt x="1356" y="0"/>
                  <a:pt x="1356" y="0"/>
                  <a:pt x="1356" y="0"/>
                </a:cubicBezTo>
                <a:cubicBezTo>
                  <a:pt x="1305" y="0"/>
                  <a:pt x="1264" y="41"/>
                  <a:pt x="1264" y="91"/>
                </a:cubicBezTo>
                <a:cubicBezTo>
                  <a:pt x="1264" y="229"/>
                  <a:pt x="1264" y="229"/>
                  <a:pt x="1264" y="229"/>
                </a:cubicBezTo>
                <a:cubicBezTo>
                  <a:pt x="617" y="229"/>
                  <a:pt x="617" y="229"/>
                  <a:pt x="617" y="229"/>
                </a:cubicBezTo>
                <a:cubicBezTo>
                  <a:pt x="617" y="91"/>
                  <a:pt x="617" y="91"/>
                  <a:pt x="617" y="91"/>
                </a:cubicBezTo>
                <a:cubicBezTo>
                  <a:pt x="617" y="41"/>
                  <a:pt x="576" y="0"/>
                  <a:pt x="52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386" y="0"/>
                  <a:pt x="345" y="41"/>
                  <a:pt x="345" y="91"/>
                </a:cubicBezTo>
                <a:cubicBezTo>
                  <a:pt x="345" y="229"/>
                  <a:pt x="345" y="229"/>
                  <a:pt x="345" y="229"/>
                </a:cubicBezTo>
                <a:cubicBezTo>
                  <a:pt x="127" y="229"/>
                  <a:pt x="127" y="229"/>
                  <a:pt x="127" y="229"/>
                </a:cubicBezTo>
                <a:cubicBezTo>
                  <a:pt x="57" y="229"/>
                  <a:pt x="0" y="286"/>
                  <a:pt x="0" y="356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1869"/>
                  <a:pt x="0" y="1869"/>
                  <a:pt x="0" y="1869"/>
                </a:cubicBezTo>
                <a:cubicBezTo>
                  <a:pt x="0" y="1939"/>
                  <a:pt x="57" y="1996"/>
                  <a:pt x="127" y="1996"/>
                </a:cubicBezTo>
                <a:cubicBezTo>
                  <a:pt x="1755" y="1996"/>
                  <a:pt x="1755" y="1996"/>
                  <a:pt x="1755" y="1996"/>
                </a:cubicBezTo>
                <a:cubicBezTo>
                  <a:pt x="1824" y="1996"/>
                  <a:pt x="1881" y="1939"/>
                  <a:pt x="1881" y="1869"/>
                </a:cubicBezTo>
                <a:cubicBezTo>
                  <a:pt x="1881" y="596"/>
                  <a:pt x="1881" y="596"/>
                  <a:pt x="1881" y="596"/>
                </a:cubicBezTo>
                <a:cubicBezTo>
                  <a:pt x="1881" y="596"/>
                  <a:pt x="1881" y="596"/>
                  <a:pt x="1881" y="595"/>
                </a:cubicBezTo>
                <a:close/>
                <a:moveTo>
                  <a:pt x="1307" y="91"/>
                </a:moveTo>
                <a:cubicBezTo>
                  <a:pt x="1307" y="64"/>
                  <a:pt x="1328" y="42"/>
                  <a:pt x="1356" y="42"/>
                </a:cubicBezTo>
                <a:cubicBezTo>
                  <a:pt x="1445" y="42"/>
                  <a:pt x="1445" y="42"/>
                  <a:pt x="1445" y="42"/>
                </a:cubicBezTo>
                <a:cubicBezTo>
                  <a:pt x="1472" y="42"/>
                  <a:pt x="1494" y="64"/>
                  <a:pt x="1494" y="91"/>
                </a:cubicBezTo>
                <a:cubicBezTo>
                  <a:pt x="1494" y="229"/>
                  <a:pt x="1494" y="229"/>
                  <a:pt x="1494" y="229"/>
                </a:cubicBezTo>
                <a:cubicBezTo>
                  <a:pt x="1494" y="410"/>
                  <a:pt x="1494" y="410"/>
                  <a:pt x="1494" y="410"/>
                </a:cubicBezTo>
                <a:cubicBezTo>
                  <a:pt x="1494" y="437"/>
                  <a:pt x="1472" y="459"/>
                  <a:pt x="1445" y="459"/>
                </a:cubicBezTo>
                <a:cubicBezTo>
                  <a:pt x="1356" y="459"/>
                  <a:pt x="1356" y="459"/>
                  <a:pt x="1356" y="459"/>
                </a:cubicBezTo>
                <a:cubicBezTo>
                  <a:pt x="1329" y="459"/>
                  <a:pt x="1307" y="437"/>
                  <a:pt x="1307" y="410"/>
                </a:cubicBezTo>
                <a:cubicBezTo>
                  <a:pt x="1307" y="229"/>
                  <a:pt x="1307" y="229"/>
                  <a:pt x="1307" y="229"/>
                </a:cubicBezTo>
                <a:lnTo>
                  <a:pt x="1307" y="91"/>
                </a:lnTo>
                <a:close/>
                <a:moveTo>
                  <a:pt x="387" y="91"/>
                </a:moveTo>
                <a:cubicBezTo>
                  <a:pt x="387" y="64"/>
                  <a:pt x="409" y="42"/>
                  <a:pt x="436" y="42"/>
                </a:cubicBezTo>
                <a:cubicBezTo>
                  <a:pt x="526" y="42"/>
                  <a:pt x="526" y="42"/>
                  <a:pt x="526" y="42"/>
                </a:cubicBezTo>
                <a:cubicBezTo>
                  <a:pt x="553" y="42"/>
                  <a:pt x="575" y="64"/>
                  <a:pt x="575" y="91"/>
                </a:cubicBezTo>
                <a:cubicBezTo>
                  <a:pt x="575" y="229"/>
                  <a:pt x="575" y="229"/>
                  <a:pt x="575" y="229"/>
                </a:cubicBezTo>
                <a:cubicBezTo>
                  <a:pt x="575" y="410"/>
                  <a:pt x="575" y="410"/>
                  <a:pt x="575" y="410"/>
                </a:cubicBezTo>
                <a:cubicBezTo>
                  <a:pt x="575" y="437"/>
                  <a:pt x="553" y="459"/>
                  <a:pt x="526" y="459"/>
                </a:cubicBezTo>
                <a:cubicBezTo>
                  <a:pt x="436" y="459"/>
                  <a:pt x="436" y="459"/>
                  <a:pt x="436" y="459"/>
                </a:cubicBezTo>
                <a:cubicBezTo>
                  <a:pt x="409" y="459"/>
                  <a:pt x="387" y="437"/>
                  <a:pt x="387" y="410"/>
                </a:cubicBezTo>
                <a:cubicBezTo>
                  <a:pt x="387" y="229"/>
                  <a:pt x="387" y="229"/>
                  <a:pt x="387" y="229"/>
                </a:cubicBezTo>
                <a:lnTo>
                  <a:pt x="387" y="91"/>
                </a:lnTo>
                <a:close/>
                <a:moveTo>
                  <a:pt x="127" y="272"/>
                </a:moveTo>
                <a:cubicBezTo>
                  <a:pt x="345" y="272"/>
                  <a:pt x="345" y="272"/>
                  <a:pt x="345" y="272"/>
                </a:cubicBezTo>
                <a:cubicBezTo>
                  <a:pt x="345" y="410"/>
                  <a:pt x="345" y="410"/>
                  <a:pt x="345" y="410"/>
                </a:cubicBezTo>
                <a:cubicBezTo>
                  <a:pt x="345" y="461"/>
                  <a:pt x="386" y="502"/>
                  <a:pt x="436" y="502"/>
                </a:cubicBezTo>
                <a:cubicBezTo>
                  <a:pt x="526" y="502"/>
                  <a:pt x="526" y="502"/>
                  <a:pt x="526" y="502"/>
                </a:cubicBezTo>
                <a:cubicBezTo>
                  <a:pt x="576" y="502"/>
                  <a:pt x="617" y="461"/>
                  <a:pt x="617" y="410"/>
                </a:cubicBezTo>
                <a:cubicBezTo>
                  <a:pt x="617" y="272"/>
                  <a:pt x="617" y="272"/>
                  <a:pt x="617" y="272"/>
                </a:cubicBezTo>
                <a:cubicBezTo>
                  <a:pt x="1264" y="272"/>
                  <a:pt x="1264" y="272"/>
                  <a:pt x="1264" y="272"/>
                </a:cubicBezTo>
                <a:cubicBezTo>
                  <a:pt x="1264" y="410"/>
                  <a:pt x="1264" y="410"/>
                  <a:pt x="1264" y="410"/>
                </a:cubicBezTo>
                <a:cubicBezTo>
                  <a:pt x="1264" y="461"/>
                  <a:pt x="1305" y="502"/>
                  <a:pt x="1356" y="502"/>
                </a:cubicBezTo>
                <a:cubicBezTo>
                  <a:pt x="1445" y="502"/>
                  <a:pt x="1445" y="502"/>
                  <a:pt x="1445" y="502"/>
                </a:cubicBezTo>
                <a:cubicBezTo>
                  <a:pt x="1495" y="502"/>
                  <a:pt x="1536" y="461"/>
                  <a:pt x="1536" y="410"/>
                </a:cubicBezTo>
                <a:cubicBezTo>
                  <a:pt x="1536" y="272"/>
                  <a:pt x="1536" y="272"/>
                  <a:pt x="1536" y="272"/>
                </a:cubicBezTo>
                <a:cubicBezTo>
                  <a:pt x="1755" y="272"/>
                  <a:pt x="1755" y="272"/>
                  <a:pt x="1755" y="272"/>
                </a:cubicBezTo>
                <a:cubicBezTo>
                  <a:pt x="1801" y="272"/>
                  <a:pt x="1839" y="309"/>
                  <a:pt x="1839" y="356"/>
                </a:cubicBezTo>
                <a:cubicBezTo>
                  <a:pt x="1839" y="574"/>
                  <a:pt x="1839" y="574"/>
                  <a:pt x="1839" y="574"/>
                </a:cubicBezTo>
                <a:cubicBezTo>
                  <a:pt x="42" y="574"/>
                  <a:pt x="42" y="574"/>
                  <a:pt x="42" y="574"/>
                </a:cubicBezTo>
                <a:cubicBezTo>
                  <a:pt x="42" y="356"/>
                  <a:pt x="42" y="356"/>
                  <a:pt x="42" y="356"/>
                </a:cubicBezTo>
                <a:cubicBezTo>
                  <a:pt x="42" y="309"/>
                  <a:pt x="80" y="272"/>
                  <a:pt x="127" y="272"/>
                </a:cubicBezTo>
                <a:close/>
                <a:moveTo>
                  <a:pt x="1755" y="1953"/>
                </a:moveTo>
                <a:cubicBezTo>
                  <a:pt x="127" y="1953"/>
                  <a:pt x="127" y="1953"/>
                  <a:pt x="127" y="1953"/>
                </a:cubicBezTo>
                <a:cubicBezTo>
                  <a:pt x="80" y="1953"/>
                  <a:pt x="42" y="1916"/>
                  <a:pt x="42" y="1869"/>
                </a:cubicBezTo>
                <a:cubicBezTo>
                  <a:pt x="42" y="617"/>
                  <a:pt x="42" y="617"/>
                  <a:pt x="42" y="617"/>
                </a:cubicBezTo>
                <a:cubicBezTo>
                  <a:pt x="1839" y="617"/>
                  <a:pt x="1839" y="617"/>
                  <a:pt x="1839" y="617"/>
                </a:cubicBezTo>
                <a:cubicBezTo>
                  <a:pt x="1839" y="1869"/>
                  <a:pt x="1839" y="1869"/>
                  <a:pt x="1839" y="1869"/>
                </a:cubicBezTo>
                <a:cubicBezTo>
                  <a:pt x="1839" y="1916"/>
                  <a:pt x="1801" y="1953"/>
                  <a:pt x="1755" y="1953"/>
                </a:cubicBezTo>
                <a:close/>
                <a:moveTo>
                  <a:pt x="1231" y="1078"/>
                </a:moveTo>
                <a:cubicBezTo>
                  <a:pt x="1240" y="1085"/>
                  <a:pt x="1242" y="1098"/>
                  <a:pt x="1235" y="1107"/>
                </a:cubicBezTo>
                <a:cubicBezTo>
                  <a:pt x="907" y="1531"/>
                  <a:pt x="907" y="1531"/>
                  <a:pt x="907" y="1531"/>
                </a:cubicBezTo>
                <a:cubicBezTo>
                  <a:pt x="903" y="1536"/>
                  <a:pt x="897" y="1539"/>
                  <a:pt x="890" y="1539"/>
                </a:cubicBezTo>
                <a:cubicBezTo>
                  <a:pt x="886" y="1539"/>
                  <a:pt x="882" y="1537"/>
                  <a:pt x="878" y="1535"/>
                </a:cubicBezTo>
                <a:cubicBezTo>
                  <a:pt x="664" y="1382"/>
                  <a:pt x="664" y="1382"/>
                  <a:pt x="664" y="1382"/>
                </a:cubicBezTo>
                <a:cubicBezTo>
                  <a:pt x="655" y="1376"/>
                  <a:pt x="653" y="1363"/>
                  <a:pt x="660" y="1353"/>
                </a:cubicBezTo>
                <a:cubicBezTo>
                  <a:pt x="666" y="1344"/>
                  <a:pt x="679" y="1341"/>
                  <a:pt x="689" y="1348"/>
                </a:cubicBezTo>
                <a:cubicBezTo>
                  <a:pt x="886" y="1489"/>
                  <a:pt x="886" y="1489"/>
                  <a:pt x="886" y="1489"/>
                </a:cubicBezTo>
                <a:cubicBezTo>
                  <a:pt x="1202" y="1081"/>
                  <a:pt x="1202" y="1081"/>
                  <a:pt x="1202" y="1081"/>
                </a:cubicBezTo>
                <a:cubicBezTo>
                  <a:pt x="1209" y="1072"/>
                  <a:pt x="1222" y="1070"/>
                  <a:pt x="1231" y="1078"/>
                </a:cubicBezTo>
                <a:close/>
                <a:moveTo>
                  <a:pt x="941" y="804"/>
                </a:moveTo>
                <a:cubicBezTo>
                  <a:pt x="676" y="804"/>
                  <a:pt x="460" y="1020"/>
                  <a:pt x="460" y="1285"/>
                </a:cubicBezTo>
                <a:cubicBezTo>
                  <a:pt x="460" y="1550"/>
                  <a:pt x="676" y="1766"/>
                  <a:pt x="941" y="1766"/>
                </a:cubicBezTo>
                <a:cubicBezTo>
                  <a:pt x="1206" y="1766"/>
                  <a:pt x="1421" y="1550"/>
                  <a:pt x="1421" y="1285"/>
                </a:cubicBezTo>
                <a:cubicBezTo>
                  <a:pt x="1421" y="1020"/>
                  <a:pt x="1206" y="804"/>
                  <a:pt x="941" y="804"/>
                </a:cubicBezTo>
                <a:close/>
                <a:moveTo>
                  <a:pt x="941" y="1724"/>
                </a:moveTo>
                <a:cubicBezTo>
                  <a:pt x="699" y="1724"/>
                  <a:pt x="502" y="1527"/>
                  <a:pt x="502" y="1285"/>
                </a:cubicBezTo>
                <a:cubicBezTo>
                  <a:pt x="502" y="1043"/>
                  <a:pt x="699" y="846"/>
                  <a:pt x="941" y="846"/>
                </a:cubicBezTo>
                <a:cubicBezTo>
                  <a:pt x="1183" y="846"/>
                  <a:pt x="1379" y="1043"/>
                  <a:pt x="1379" y="1285"/>
                </a:cubicBezTo>
                <a:cubicBezTo>
                  <a:pt x="1379" y="1527"/>
                  <a:pt x="1183" y="1724"/>
                  <a:pt x="941" y="17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"/>
          <p:cNvSpPr>
            <a:spLocks noEditPoints="1"/>
          </p:cNvSpPr>
          <p:nvPr/>
        </p:nvSpPr>
        <p:spPr bwMode="auto">
          <a:xfrm>
            <a:off x="7685948" y="4932190"/>
            <a:ext cx="1303918" cy="1776638"/>
          </a:xfrm>
          <a:custGeom>
            <a:avLst/>
            <a:gdLst>
              <a:gd name="T0" fmla="*/ 548 w 1466"/>
              <a:gd name="T1" fmla="*/ 514 h 2000"/>
              <a:gd name="T2" fmla="*/ 458 w 1466"/>
              <a:gd name="T3" fmla="*/ 834 h 2000"/>
              <a:gd name="T4" fmla="*/ 777 w 1466"/>
              <a:gd name="T5" fmla="*/ 924 h 2000"/>
              <a:gd name="T6" fmla="*/ 868 w 1466"/>
              <a:gd name="T7" fmla="*/ 605 h 2000"/>
              <a:gd name="T8" fmla="*/ 608 w 1466"/>
              <a:gd name="T9" fmla="*/ 911 h 2000"/>
              <a:gd name="T10" fmla="*/ 471 w 1466"/>
              <a:gd name="T11" fmla="*/ 665 h 2000"/>
              <a:gd name="T12" fmla="*/ 717 w 1466"/>
              <a:gd name="T13" fmla="*/ 527 h 2000"/>
              <a:gd name="T14" fmla="*/ 855 w 1466"/>
              <a:gd name="T15" fmla="*/ 774 h 2000"/>
              <a:gd name="T16" fmla="*/ 985 w 1466"/>
              <a:gd name="T17" fmla="*/ 537 h 2000"/>
              <a:gd name="T18" fmla="*/ 845 w 1466"/>
              <a:gd name="T19" fmla="*/ 397 h 2000"/>
              <a:gd name="T20" fmla="*/ 711 w 1466"/>
              <a:gd name="T21" fmla="*/ 267 h 2000"/>
              <a:gd name="T22" fmla="*/ 482 w 1466"/>
              <a:gd name="T23" fmla="*/ 396 h 2000"/>
              <a:gd name="T24" fmla="*/ 294 w 1466"/>
              <a:gd name="T25" fmla="*/ 470 h 2000"/>
              <a:gd name="T26" fmla="*/ 306 w 1466"/>
              <a:gd name="T27" fmla="*/ 620 h 2000"/>
              <a:gd name="T28" fmla="*/ 306 w 1466"/>
              <a:gd name="T29" fmla="*/ 818 h 2000"/>
              <a:gd name="T30" fmla="*/ 294 w 1466"/>
              <a:gd name="T31" fmla="*/ 969 h 2000"/>
              <a:gd name="T32" fmla="*/ 482 w 1466"/>
              <a:gd name="T33" fmla="*/ 1043 h 2000"/>
              <a:gd name="T34" fmla="*/ 711 w 1466"/>
              <a:gd name="T35" fmla="*/ 1171 h 2000"/>
              <a:gd name="T36" fmla="*/ 845 w 1466"/>
              <a:gd name="T37" fmla="*/ 1042 h 2000"/>
              <a:gd name="T38" fmla="*/ 985 w 1466"/>
              <a:gd name="T39" fmla="*/ 902 h 2000"/>
              <a:gd name="T40" fmla="*/ 1115 w 1466"/>
              <a:gd name="T41" fmla="*/ 767 h 2000"/>
              <a:gd name="T42" fmla="*/ 1006 w 1466"/>
              <a:gd name="T43" fmla="*/ 783 h 2000"/>
              <a:gd name="T44" fmla="*/ 950 w 1466"/>
              <a:gd name="T45" fmla="*/ 892 h 2000"/>
              <a:gd name="T46" fmla="*/ 901 w 1466"/>
              <a:gd name="T47" fmla="*/ 1048 h 2000"/>
              <a:gd name="T48" fmla="*/ 740 w 1466"/>
              <a:gd name="T49" fmla="*/ 1045 h 2000"/>
              <a:gd name="T50" fmla="*/ 599 w 1466"/>
              <a:gd name="T51" fmla="*/ 1120 h 2000"/>
              <a:gd name="T52" fmla="*/ 499 w 1466"/>
              <a:gd name="T53" fmla="*/ 1012 h 2000"/>
              <a:gd name="T54" fmla="*/ 334 w 1466"/>
              <a:gd name="T55" fmla="*/ 980 h 2000"/>
              <a:gd name="T56" fmla="*/ 376 w 1466"/>
              <a:gd name="T57" fmla="*/ 892 h 2000"/>
              <a:gd name="T58" fmla="*/ 262 w 1466"/>
              <a:gd name="T59" fmla="*/ 783 h 2000"/>
              <a:gd name="T60" fmla="*/ 338 w 1466"/>
              <a:gd name="T61" fmla="*/ 638 h 2000"/>
              <a:gd name="T62" fmla="*/ 334 w 1466"/>
              <a:gd name="T63" fmla="*/ 481 h 2000"/>
              <a:gd name="T64" fmla="*/ 465 w 1466"/>
              <a:gd name="T65" fmla="*/ 431 h 2000"/>
              <a:gd name="T66" fmla="*/ 585 w 1466"/>
              <a:gd name="T67" fmla="*/ 393 h 2000"/>
              <a:gd name="T68" fmla="*/ 727 w 1466"/>
              <a:gd name="T69" fmla="*/ 318 h 2000"/>
              <a:gd name="T70" fmla="*/ 826 w 1466"/>
              <a:gd name="T71" fmla="*/ 426 h 2000"/>
              <a:gd name="T72" fmla="*/ 992 w 1466"/>
              <a:gd name="T73" fmla="*/ 459 h 2000"/>
              <a:gd name="T74" fmla="*/ 955 w 1466"/>
              <a:gd name="T75" fmla="*/ 556 h 2000"/>
              <a:gd name="T76" fmla="*/ 1079 w 1466"/>
              <a:gd name="T77" fmla="*/ 671 h 2000"/>
              <a:gd name="T78" fmla="*/ 1235 w 1466"/>
              <a:gd name="T79" fmla="*/ 610 h 2000"/>
              <a:gd name="T80" fmla="*/ 918 w 1466"/>
              <a:gd name="T81" fmla="*/ 50 h 2000"/>
              <a:gd name="T82" fmla="*/ 134 w 1466"/>
              <a:gd name="T83" fmla="*/ 1329 h 2000"/>
              <a:gd name="T84" fmla="*/ 958 w 1466"/>
              <a:gd name="T85" fmla="*/ 1696 h 2000"/>
              <a:gd name="T86" fmla="*/ 1283 w 1466"/>
              <a:gd name="T87" fmla="*/ 1319 h 2000"/>
              <a:gd name="T88" fmla="*/ 1335 w 1466"/>
              <a:gd name="T89" fmla="*/ 1165 h 2000"/>
              <a:gd name="T90" fmla="*/ 1329 w 1466"/>
              <a:gd name="T91" fmla="*/ 1019 h 2000"/>
              <a:gd name="T92" fmla="*/ 1378 w 1466"/>
              <a:gd name="T93" fmla="*/ 978 h 2000"/>
              <a:gd name="T94" fmla="*/ 1313 w 1466"/>
              <a:gd name="T95" fmla="*/ 1137 h 2000"/>
              <a:gd name="T96" fmla="*/ 1305 w 1466"/>
              <a:gd name="T97" fmla="*/ 1204 h 2000"/>
              <a:gd name="T98" fmla="*/ 1129 w 1466"/>
              <a:gd name="T99" fmla="*/ 1539 h 2000"/>
              <a:gd name="T100" fmla="*/ 168 w 1466"/>
              <a:gd name="T101" fmla="*/ 1475 h 2000"/>
              <a:gd name="T102" fmla="*/ 567 w 1466"/>
              <a:gd name="T103" fmla="*/ 41 h 2000"/>
              <a:gd name="T104" fmla="*/ 1127 w 1466"/>
              <a:gd name="T105" fmla="*/ 319 h 2000"/>
              <a:gd name="T106" fmla="*/ 1414 w 1466"/>
              <a:gd name="T107" fmla="*/ 886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6" h="2000">
                <a:moveTo>
                  <a:pt x="868" y="605"/>
                </a:moveTo>
                <a:cubicBezTo>
                  <a:pt x="846" y="567"/>
                  <a:pt x="815" y="535"/>
                  <a:pt x="777" y="514"/>
                </a:cubicBezTo>
                <a:cubicBezTo>
                  <a:pt x="761" y="505"/>
                  <a:pt x="744" y="498"/>
                  <a:pt x="727" y="494"/>
                </a:cubicBezTo>
                <a:cubicBezTo>
                  <a:pt x="685" y="482"/>
                  <a:pt x="640" y="482"/>
                  <a:pt x="599" y="493"/>
                </a:cubicBezTo>
                <a:cubicBezTo>
                  <a:pt x="581" y="498"/>
                  <a:pt x="565" y="505"/>
                  <a:pt x="548" y="514"/>
                </a:cubicBezTo>
                <a:cubicBezTo>
                  <a:pt x="510" y="536"/>
                  <a:pt x="479" y="567"/>
                  <a:pt x="458" y="605"/>
                </a:cubicBezTo>
                <a:cubicBezTo>
                  <a:pt x="449" y="621"/>
                  <a:pt x="442" y="638"/>
                  <a:pt x="437" y="655"/>
                </a:cubicBezTo>
                <a:cubicBezTo>
                  <a:pt x="431" y="676"/>
                  <a:pt x="428" y="697"/>
                  <a:pt x="428" y="719"/>
                </a:cubicBezTo>
                <a:cubicBezTo>
                  <a:pt x="428" y="741"/>
                  <a:pt x="431" y="763"/>
                  <a:pt x="437" y="783"/>
                </a:cubicBezTo>
                <a:cubicBezTo>
                  <a:pt x="442" y="800"/>
                  <a:pt x="449" y="817"/>
                  <a:pt x="458" y="834"/>
                </a:cubicBezTo>
                <a:cubicBezTo>
                  <a:pt x="479" y="872"/>
                  <a:pt x="510" y="903"/>
                  <a:pt x="548" y="924"/>
                </a:cubicBezTo>
                <a:cubicBezTo>
                  <a:pt x="565" y="933"/>
                  <a:pt x="582" y="940"/>
                  <a:pt x="599" y="945"/>
                </a:cubicBezTo>
                <a:cubicBezTo>
                  <a:pt x="619" y="951"/>
                  <a:pt x="641" y="954"/>
                  <a:pt x="663" y="954"/>
                </a:cubicBezTo>
                <a:cubicBezTo>
                  <a:pt x="685" y="954"/>
                  <a:pt x="706" y="951"/>
                  <a:pt x="727" y="945"/>
                </a:cubicBezTo>
                <a:cubicBezTo>
                  <a:pt x="744" y="940"/>
                  <a:pt x="761" y="933"/>
                  <a:pt x="777" y="924"/>
                </a:cubicBezTo>
                <a:cubicBezTo>
                  <a:pt x="815" y="903"/>
                  <a:pt x="846" y="872"/>
                  <a:pt x="868" y="834"/>
                </a:cubicBezTo>
                <a:cubicBezTo>
                  <a:pt x="877" y="817"/>
                  <a:pt x="884" y="800"/>
                  <a:pt x="888" y="783"/>
                </a:cubicBezTo>
                <a:cubicBezTo>
                  <a:pt x="894" y="763"/>
                  <a:pt x="897" y="741"/>
                  <a:pt x="897" y="719"/>
                </a:cubicBezTo>
                <a:cubicBezTo>
                  <a:pt x="897" y="697"/>
                  <a:pt x="894" y="676"/>
                  <a:pt x="888" y="655"/>
                </a:cubicBezTo>
                <a:cubicBezTo>
                  <a:pt x="884" y="638"/>
                  <a:pt x="877" y="621"/>
                  <a:pt x="868" y="605"/>
                </a:cubicBezTo>
                <a:close/>
                <a:moveTo>
                  <a:pt x="855" y="774"/>
                </a:moveTo>
                <a:cubicBezTo>
                  <a:pt x="851" y="788"/>
                  <a:pt x="845" y="803"/>
                  <a:pt x="837" y="817"/>
                </a:cubicBezTo>
                <a:cubicBezTo>
                  <a:pt x="819" y="849"/>
                  <a:pt x="792" y="876"/>
                  <a:pt x="760" y="894"/>
                </a:cubicBezTo>
                <a:cubicBezTo>
                  <a:pt x="746" y="901"/>
                  <a:pt x="732" y="907"/>
                  <a:pt x="717" y="911"/>
                </a:cubicBezTo>
                <a:cubicBezTo>
                  <a:pt x="682" y="921"/>
                  <a:pt x="644" y="921"/>
                  <a:pt x="608" y="911"/>
                </a:cubicBezTo>
                <a:cubicBezTo>
                  <a:pt x="594" y="907"/>
                  <a:pt x="579" y="901"/>
                  <a:pt x="565" y="894"/>
                </a:cubicBezTo>
                <a:cubicBezTo>
                  <a:pt x="533" y="875"/>
                  <a:pt x="506" y="849"/>
                  <a:pt x="488" y="816"/>
                </a:cubicBezTo>
                <a:cubicBezTo>
                  <a:pt x="481" y="803"/>
                  <a:pt x="475" y="788"/>
                  <a:pt x="471" y="774"/>
                </a:cubicBezTo>
                <a:cubicBezTo>
                  <a:pt x="466" y="756"/>
                  <a:pt x="463" y="738"/>
                  <a:pt x="463" y="719"/>
                </a:cubicBezTo>
                <a:cubicBezTo>
                  <a:pt x="463" y="701"/>
                  <a:pt x="466" y="682"/>
                  <a:pt x="471" y="665"/>
                </a:cubicBezTo>
                <a:cubicBezTo>
                  <a:pt x="475" y="650"/>
                  <a:pt x="481" y="636"/>
                  <a:pt x="488" y="622"/>
                </a:cubicBezTo>
                <a:cubicBezTo>
                  <a:pt x="506" y="590"/>
                  <a:pt x="533" y="563"/>
                  <a:pt x="565" y="545"/>
                </a:cubicBezTo>
                <a:cubicBezTo>
                  <a:pt x="579" y="537"/>
                  <a:pt x="594" y="531"/>
                  <a:pt x="608" y="527"/>
                </a:cubicBezTo>
                <a:cubicBezTo>
                  <a:pt x="626" y="522"/>
                  <a:pt x="644" y="520"/>
                  <a:pt x="663" y="520"/>
                </a:cubicBezTo>
                <a:cubicBezTo>
                  <a:pt x="681" y="520"/>
                  <a:pt x="700" y="522"/>
                  <a:pt x="717" y="527"/>
                </a:cubicBezTo>
                <a:cubicBezTo>
                  <a:pt x="732" y="531"/>
                  <a:pt x="746" y="537"/>
                  <a:pt x="760" y="545"/>
                </a:cubicBezTo>
                <a:cubicBezTo>
                  <a:pt x="792" y="563"/>
                  <a:pt x="819" y="590"/>
                  <a:pt x="837" y="622"/>
                </a:cubicBezTo>
                <a:cubicBezTo>
                  <a:pt x="845" y="636"/>
                  <a:pt x="851" y="650"/>
                  <a:pt x="855" y="665"/>
                </a:cubicBezTo>
                <a:cubicBezTo>
                  <a:pt x="860" y="682"/>
                  <a:pt x="862" y="701"/>
                  <a:pt x="862" y="719"/>
                </a:cubicBezTo>
                <a:cubicBezTo>
                  <a:pt x="862" y="738"/>
                  <a:pt x="860" y="756"/>
                  <a:pt x="855" y="774"/>
                </a:cubicBezTo>
                <a:close/>
                <a:moveTo>
                  <a:pt x="1064" y="620"/>
                </a:moveTo>
                <a:cubicBezTo>
                  <a:pt x="1019" y="620"/>
                  <a:pt x="1019" y="620"/>
                  <a:pt x="1019" y="620"/>
                </a:cubicBezTo>
                <a:cubicBezTo>
                  <a:pt x="1019" y="620"/>
                  <a:pt x="1019" y="619"/>
                  <a:pt x="1019" y="618"/>
                </a:cubicBezTo>
                <a:cubicBezTo>
                  <a:pt x="1011" y="591"/>
                  <a:pt x="1000" y="564"/>
                  <a:pt x="986" y="539"/>
                </a:cubicBezTo>
                <a:cubicBezTo>
                  <a:pt x="986" y="538"/>
                  <a:pt x="986" y="537"/>
                  <a:pt x="985" y="537"/>
                </a:cubicBezTo>
                <a:cubicBezTo>
                  <a:pt x="1016" y="506"/>
                  <a:pt x="1016" y="506"/>
                  <a:pt x="1016" y="506"/>
                </a:cubicBezTo>
                <a:cubicBezTo>
                  <a:pt x="1036" y="486"/>
                  <a:pt x="1036" y="454"/>
                  <a:pt x="1016" y="434"/>
                </a:cubicBezTo>
                <a:cubicBezTo>
                  <a:pt x="948" y="366"/>
                  <a:pt x="948" y="366"/>
                  <a:pt x="948" y="366"/>
                </a:cubicBezTo>
                <a:cubicBezTo>
                  <a:pt x="928" y="346"/>
                  <a:pt x="896" y="346"/>
                  <a:pt x="876" y="366"/>
                </a:cubicBezTo>
                <a:cubicBezTo>
                  <a:pt x="845" y="397"/>
                  <a:pt x="845" y="397"/>
                  <a:pt x="845" y="397"/>
                </a:cubicBezTo>
                <a:cubicBezTo>
                  <a:pt x="844" y="396"/>
                  <a:pt x="844" y="396"/>
                  <a:pt x="843" y="396"/>
                </a:cubicBezTo>
                <a:cubicBezTo>
                  <a:pt x="817" y="381"/>
                  <a:pt x="791" y="370"/>
                  <a:pt x="764" y="363"/>
                </a:cubicBezTo>
                <a:cubicBezTo>
                  <a:pt x="763" y="363"/>
                  <a:pt x="762" y="363"/>
                  <a:pt x="762" y="362"/>
                </a:cubicBezTo>
                <a:cubicBezTo>
                  <a:pt x="762" y="318"/>
                  <a:pt x="762" y="318"/>
                  <a:pt x="762" y="318"/>
                </a:cubicBezTo>
                <a:cubicBezTo>
                  <a:pt x="762" y="290"/>
                  <a:pt x="739" y="267"/>
                  <a:pt x="711" y="267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587" y="267"/>
                  <a:pt x="564" y="290"/>
                  <a:pt x="564" y="318"/>
                </a:cubicBezTo>
                <a:cubicBezTo>
                  <a:pt x="564" y="362"/>
                  <a:pt x="564" y="362"/>
                  <a:pt x="564" y="362"/>
                </a:cubicBezTo>
                <a:cubicBezTo>
                  <a:pt x="563" y="363"/>
                  <a:pt x="562" y="363"/>
                  <a:pt x="562" y="363"/>
                </a:cubicBezTo>
                <a:cubicBezTo>
                  <a:pt x="535" y="371"/>
                  <a:pt x="508" y="382"/>
                  <a:pt x="482" y="396"/>
                </a:cubicBezTo>
                <a:cubicBezTo>
                  <a:pt x="481" y="396"/>
                  <a:pt x="481" y="396"/>
                  <a:pt x="480" y="397"/>
                </a:cubicBezTo>
                <a:cubicBezTo>
                  <a:pt x="449" y="366"/>
                  <a:pt x="449" y="366"/>
                  <a:pt x="449" y="366"/>
                </a:cubicBezTo>
                <a:cubicBezTo>
                  <a:pt x="429" y="346"/>
                  <a:pt x="397" y="346"/>
                  <a:pt x="377" y="366"/>
                </a:cubicBezTo>
                <a:cubicBezTo>
                  <a:pt x="309" y="434"/>
                  <a:pt x="309" y="434"/>
                  <a:pt x="309" y="434"/>
                </a:cubicBezTo>
                <a:cubicBezTo>
                  <a:pt x="300" y="443"/>
                  <a:pt x="294" y="456"/>
                  <a:pt x="294" y="470"/>
                </a:cubicBezTo>
                <a:cubicBezTo>
                  <a:pt x="294" y="483"/>
                  <a:pt x="300" y="496"/>
                  <a:pt x="309" y="506"/>
                </a:cubicBezTo>
                <a:cubicBezTo>
                  <a:pt x="340" y="537"/>
                  <a:pt x="340" y="537"/>
                  <a:pt x="340" y="537"/>
                </a:cubicBezTo>
                <a:cubicBezTo>
                  <a:pt x="340" y="538"/>
                  <a:pt x="340" y="538"/>
                  <a:pt x="339" y="539"/>
                </a:cubicBezTo>
                <a:cubicBezTo>
                  <a:pt x="325" y="565"/>
                  <a:pt x="314" y="591"/>
                  <a:pt x="307" y="618"/>
                </a:cubicBezTo>
                <a:cubicBezTo>
                  <a:pt x="306" y="619"/>
                  <a:pt x="306" y="619"/>
                  <a:pt x="306" y="620"/>
                </a:cubicBezTo>
                <a:cubicBezTo>
                  <a:pt x="262" y="620"/>
                  <a:pt x="262" y="620"/>
                  <a:pt x="262" y="620"/>
                </a:cubicBezTo>
                <a:cubicBezTo>
                  <a:pt x="234" y="620"/>
                  <a:pt x="211" y="643"/>
                  <a:pt x="211" y="671"/>
                </a:cubicBezTo>
                <a:cubicBezTo>
                  <a:pt x="211" y="767"/>
                  <a:pt x="211" y="767"/>
                  <a:pt x="211" y="767"/>
                </a:cubicBezTo>
                <a:cubicBezTo>
                  <a:pt x="211" y="795"/>
                  <a:pt x="234" y="818"/>
                  <a:pt x="262" y="818"/>
                </a:cubicBezTo>
                <a:cubicBezTo>
                  <a:pt x="306" y="818"/>
                  <a:pt x="306" y="818"/>
                  <a:pt x="306" y="818"/>
                </a:cubicBezTo>
                <a:cubicBezTo>
                  <a:pt x="306" y="819"/>
                  <a:pt x="306" y="819"/>
                  <a:pt x="307" y="820"/>
                </a:cubicBezTo>
                <a:cubicBezTo>
                  <a:pt x="314" y="847"/>
                  <a:pt x="325" y="874"/>
                  <a:pt x="339" y="900"/>
                </a:cubicBezTo>
                <a:cubicBezTo>
                  <a:pt x="340" y="900"/>
                  <a:pt x="340" y="901"/>
                  <a:pt x="340" y="902"/>
                </a:cubicBezTo>
                <a:cubicBezTo>
                  <a:pt x="309" y="933"/>
                  <a:pt x="309" y="933"/>
                  <a:pt x="309" y="933"/>
                </a:cubicBezTo>
                <a:cubicBezTo>
                  <a:pt x="300" y="942"/>
                  <a:pt x="294" y="955"/>
                  <a:pt x="294" y="969"/>
                </a:cubicBezTo>
                <a:cubicBezTo>
                  <a:pt x="294" y="982"/>
                  <a:pt x="300" y="995"/>
                  <a:pt x="309" y="1005"/>
                </a:cubicBezTo>
                <a:cubicBezTo>
                  <a:pt x="377" y="1073"/>
                  <a:pt x="377" y="1073"/>
                  <a:pt x="377" y="1073"/>
                </a:cubicBezTo>
                <a:cubicBezTo>
                  <a:pt x="397" y="1093"/>
                  <a:pt x="429" y="1093"/>
                  <a:pt x="449" y="1073"/>
                </a:cubicBezTo>
                <a:cubicBezTo>
                  <a:pt x="480" y="1042"/>
                  <a:pt x="480" y="1042"/>
                  <a:pt x="480" y="1042"/>
                </a:cubicBezTo>
                <a:cubicBezTo>
                  <a:pt x="481" y="1042"/>
                  <a:pt x="482" y="1042"/>
                  <a:pt x="482" y="1043"/>
                </a:cubicBezTo>
                <a:cubicBezTo>
                  <a:pt x="508" y="1057"/>
                  <a:pt x="534" y="1068"/>
                  <a:pt x="562" y="1075"/>
                </a:cubicBezTo>
                <a:cubicBezTo>
                  <a:pt x="562" y="1076"/>
                  <a:pt x="563" y="1076"/>
                  <a:pt x="564" y="1076"/>
                </a:cubicBezTo>
                <a:cubicBezTo>
                  <a:pt x="564" y="1120"/>
                  <a:pt x="564" y="1120"/>
                  <a:pt x="564" y="1120"/>
                </a:cubicBezTo>
                <a:cubicBezTo>
                  <a:pt x="564" y="1148"/>
                  <a:pt x="587" y="1171"/>
                  <a:pt x="614" y="1171"/>
                </a:cubicBezTo>
                <a:cubicBezTo>
                  <a:pt x="711" y="1171"/>
                  <a:pt x="711" y="1171"/>
                  <a:pt x="711" y="1171"/>
                </a:cubicBezTo>
                <a:cubicBezTo>
                  <a:pt x="739" y="1171"/>
                  <a:pt x="762" y="1148"/>
                  <a:pt x="762" y="1120"/>
                </a:cubicBezTo>
                <a:cubicBezTo>
                  <a:pt x="762" y="1076"/>
                  <a:pt x="762" y="1076"/>
                  <a:pt x="762" y="1076"/>
                </a:cubicBezTo>
                <a:cubicBezTo>
                  <a:pt x="762" y="1076"/>
                  <a:pt x="763" y="1076"/>
                  <a:pt x="764" y="1075"/>
                </a:cubicBezTo>
                <a:cubicBezTo>
                  <a:pt x="791" y="1068"/>
                  <a:pt x="817" y="1057"/>
                  <a:pt x="843" y="1043"/>
                </a:cubicBezTo>
                <a:cubicBezTo>
                  <a:pt x="844" y="1042"/>
                  <a:pt x="844" y="1042"/>
                  <a:pt x="845" y="1042"/>
                </a:cubicBezTo>
                <a:cubicBezTo>
                  <a:pt x="876" y="1073"/>
                  <a:pt x="876" y="1073"/>
                  <a:pt x="876" y="1073"/>
                </a:cubicBezTo>
                <a:cubicBezTo>
                  <a:pt x="896" y="1093"/>
                  <a:pt x="928" y="1092"/>
                  <a:pt x="948" y="1073"/>
                </a:cubicBezTo>
                <a:cubicBezTo>
                  <a:pt x="1016" y="1005"/>
                  <a:pt x="1016" y="1005"/>
                  <a:pt x="1016" y="1005"/>
                </a:cubicBezTo>
                <a:cubicBezTo>
                  <a:pt x="1036" y="985"/>
                  <a:pt x="1036" y="953"/>
                  <a:pt x="1016" y="933"/>
                </a:cubicBezTo>
                <a:cubicBezTo>
                  <a:pt x="985" y="902"/>
                  <a:pt x="985" y="902"/>
                  <a:pt x="985" y="902"/>
                </a:cubicBezTo>
                <a:cubicBezTo>
                  <a:pt x="986" y="901"/>
                  <a:pt x="986" y="900"/>
                  <a:pt x="986" y="900"/>
                </a:cubicBezTo>
                <a:cubicBezTo>
                  <a:pt x="1000" y="874"/>
                  <a:pt x="1011" y="848"/>
                  <a:pt x="1019" y="820"/>
                </a:cubicBezTo>
                <a:cubicBezTo>
                  <a:pt x="1019" y="820"/>
                  <a:pt x="1019" y="819"/>
                  <a:pt x="1019" y="818"/>
                </a:cubicBezTo>
                <a:cubicBezTo>
                  <a:pt x="1064" y="818"/>
                  <a:pt x="1064" y="818"/>
                  <a:pt x="1064" y="818"/>
                </a:cubicBezTo>
                <a:cubicBezTo>
                  <a:pt x="1092" y="818"/>
                  <a:pt x="1115" y="795"/>
                  <a:pt x="1115" y="767"/>
                </a:cubicBezTo>
                <a:cubicBezTo>
                  <a:pt x="1115" y="671"/>
                  <a:pt x="1115" y="671"/>
                  <a:pt x="1115" y="671"/>
                </a:cubicBezTo>
                <a:cubicBezTo>
                  <a:pt x="1115" y="643"/>
                  <a:pt x="1092" y="620"/>
                  <a:pt x="1064" y="620"/>
                </a:cubicBezTo>
                <a:close/>
                <a:moveTo>
                  <a:pt x="1079" y="767"/>
                </a:moveTo>
                <a:cubicBezTo>
                  <a:pt x="1079" y="776"/>
                  <a:pt x="1072" y="783"/>
                  <a:pt x="1064" y="783"/>
                </a:cubicBezTo>
                <a:cubicBezTo>
                  <a:pt x="1006" y="783"/>
                  <a:pt x="1006" y="783"/>
                  <a:pt x="1006" y="783"/>
                </a:cubicBezTo>
                <a:cubicBezTo>
                  <a:pt x="991" y="786"/>
                  <a:pt x="991" y="786"/>
                  <a:pt x="991" y="786"/>
                </a:cubicBezTo>
                <a:cubicBezTo>
                  <a:pt x="988" y="800"/>
                  <a:pt x="988" y="800"/>
                  <a:pt x="988" y="800"/>
                </a:cubicBezTo>
                <a:cubicBezTo>
                  <a:pt x="987" y="803"/>
                  <a:pt x="986" y="807"/>
                  <a:pt x="985" y="811"/>
                </a:cubicBezTo>
                <a:cubicBezTo>
                  <a:pt x="978" y="835"/>
                  <a:pt x="968" y="860"/>
                  <a:pt x="956" y="883"/>
                </a:cubicBezTo>
                <a:cubicBezTo>
                  <a:pt x="954" y="886"/>
                  <a:pt x="952" y="889"/>
                  <a:pt x="950" y="892"/>
                </a:cubicBezTo>
                <a:cubicBezTo>
                  <a:pt x="941" y="907"/>
                  <a:pt x="941" y="907"/>
                  <a:pt x="941" y="907"/>
                </a:cubicBezTo>
                <a:cubicBezTo>
                  <a:pt x="992" y="958"/>
                  <a:pt x="992" y="958"/>
                  <a:pt x="992" y="958"/>
                </a:cubicBezTo>
                <a:cubicBezTo>
                  <a:pt x="998" y="964"/>
                  <a:pt x="998" y="974"/>
                  <a:pt x="992" y="980"/>
                </a:cubicBezTo>
                <a:cubicBezTo>
                  <a:pt x="923" y="1048"/>
                  <a:pt x="923" y="1048"/>
                  <a:pt x="923" y="1048"/>
                </a:cubicBezTo>
                <a:cubicBezTo>
                  <a:pt x="917" y="1054"/>
                  <a:pt x="907" y="1054"/>
                  <a:pt x="901" y="1048"/>
                </a:cubicBezTo>
                <a:cubicBezTo>
                  <a:pt x="850" y="997"/>
                  <a:pt x="850" y="997"/>
                  <a:pt x="850" y="997"/>
                </a:cubicBezTo>
                <a:cubicBezTo>
                  <a:pt x="835" y="1006"/>
                  <a:pt x="835" y="1006"/>
                  <a:pt x="835" y="1006"/>
                </a:cubicBezTo>
                <a:cubicBezTo>
                  <a:pt x="832" y="1008"/>
                  <a:pt x="829" y="1010"/>
                  <a:pt x="826" y="1012"/>
                </a:cubicBezTo>
                <a:cubicBezTo>
                  <a:pt x="803" y="1025"/>
                  <a:pt x="779" y="1035"/>
                  <a:pt x="754" y="1042"/>
                </a:cubicBezTo>
                <a:cubicBezTo>
                  <a:pt x="750" y="1043"/>
                  <a:pt x="747" y="1044"/>
                  <a:pt x="740" y="1045"/>
                </a:cubicBezTo>
                <a:cubicBezTo>
                  <a:pt x="727" y="1048"/>
                  <a:pt x="727" y="1048"/>
                  <a:pt x="727" y="1048"/>
                </a:cubicBezTo>
                <a:cubicBezTo>
                  <a:pt x="727" y="1120"/>
                  <a:pt x="727" y="1120"/>
                  <a:pt x="727" y="1120"/>
                </a:cubicBezTo>
                <a:cubicBezTo>
                  <a:pt x="727" y="1129"/>
                  <a:pt x="720" y="1136"/>
                  <a:pt x="711" y="1136"/>
                </a:cubicBezTo>
                <a:cubicBezTo>
                  <a:pt x="614" y="1136"/>
                  <a:pt x="614" y="1136"/>
                  <a:pt x="614" y="1136"/>
                </a:cubicBezTo>
                <a:cubicBezTo>
                  <a:pt x="606" y="1136"/>
                  <a:pt x="599" y="1129"/>
                  <a:pt x="599" y="1120"/>
                </a:cubicBezTo>
                <a:cubicBezTo>
                  <a:pt x="599" y="1062"/>
                  <a:pt x="599" y="1062"/>
                  <a:pt x="599" y="1062"/>
                </a:cubicBezTo>
                <a:cubicBezTo>
                  <a:pt x="596" y="1048"/>
                  <a:pt x="596" y="1048"/>
                  <a:pt x="596" y="1048"/>
                </a:cubicBezTo>
                <a:cubicBezTo>
                  <a:pt x="583" y="1044"/>
                  <a:pt x="583" y="1044"/>
                  <a:pt x="583" y="1044"/>
                </a:cubicBezTo>
                <a:cubicBezTo>
                  <a:pt x="579" y="1044"/>
                  <a:pt x="575" y="1043"/>
                  <a:pt x="571" y="1042"/>
                </a:cubicBezTo>
                <a:cubicBezTo>
                  <a:pt x="547" y="1035"/>
                  <a:pt x="522" y="1025"/>
                  <a:pt x="499" y="1012"/>
                </a:cubicBezTo>
                <a:cubicBezTo>
                  <a:pt x="496" y="1010"/>
                  <a:pt x="493" y="1008"/>
                  <a:pt x="490" y="1007"/>
                </a:cubicBezTo>
                <a:cubicBezTo>
                  <a:pt x="475" y="997"/>
                  <a:pt x="475" y="997"/>
                  <a:pt x="475" y="997"/>
                </a:cubicBezTo>
                <a:cubicBezTo>
                  <a:pt x="424" y="1048"/>
                  <a:pt x="424" y="1048"/>
                  <a:pt x="424" y="1048"/>
                </a:cubicBezTo>
                <a:cubicBezTo>
                  <a:pt x="418" y="1054"/>
                  <a:pt x="408" y="1054"/>
                  <a:pt x="402" y="1048"/>
                </a:cubicBezTo>
                <a:cubicBezTo>
                  <a:pt x="334" y="980"/>
                  <a:pt x="334" y="980"/>
                  <a:pt x="334" y="980"/>
                </a:cubicBezTo>
                <a:cubicBezTo>
                  <a:pt x="331" y="977"/>
                  <a:pt x="329" y="973"/>
                  <a:pt x="329" y="969"/>
                </a:cubicBezTo>
                <a:cubicBezTo>
                  <a:pt x="329" y="965"/>
                  <a:pt x="331" y="961"/>
                  <a:pt x="334" y="958"/>
                </a:cubicBezTo>
                <a:cubicBezTo>
                  <a:pt x="375" y="917"/>
                  <a:pt x="375" y="917"/>
                  <a:pt x="375" y="917"/>
                </a:cubicBezTo>
                <a:cubicBezTo>
                  <a:pt x="383" y="904"/>
                  <a:pt x="383" y="904"/>
                  <a:pt x="383" y="904"/>
                </a:cubicBezTo>
                <a:cubicBezTo>
                  <a:pt x="376" y="892"/>
                  <a:pt x="376" y="892"/>
                  <a:pt x="376" y="892"/>
                </a:cubicBezTo>
                <a:cubicBezTo>
                  <a:pt x="374" y="889"/>
                  <a:pt x="372" y="886"/>
                  <a:pt x="370" y="883"/>
                </a:cubicBezTo>
                <a:cubicBezTo>
                  <a:pt x="357" y="859"/>
                  <a:pt x="347" y="835"/>
                  <a:pt x="340" y="811"/>
                </a:cubicBezTo>
                <a:cubicBezTo>
                  <a:pt x="339" y="807"/>
                  <a:pt x="339" y="803"/>
                  <a:pt x="337" y="797"/>
                </a:cubicBezTo>
                <a:cubicBezTo>
                  <a:pt x="334" y="783"/>
                  <a:pt x="334" y="783"/>
                  <a:pt x="334" y="783"/>
                </a:cubicBezTo>
                <a:cubicBezTo>
                  <a:pt x="262" y="783"/>
                  <a:pt x="262" y="783"/>
                  <a:pt x="262" y="783"/>
                </a:cubicBezTo>
                <a:cubicBezTo>
                  <a:pt x="253" y="783"/>
                  <a:pt x="246" y="776"/>
                  <a:pt x="246" y="767"/>
                </a:cubicBezTo>
                <a:cubicBezTo>
                  <a:pt x="246" y="671"/>
                  <a:pt x="246" y="671"/>
                  <a:pt x="246" y="671"/>
                </a:cubicBezTo>
                <a:cubicBezTo>
                  <a:pt x="246" y="662"/>
                  <a:pt x="253" y="655"/>
                  <a:pt x="262" y="655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338" y="638"/>
                  <a:pt x="338" y="638"/>
                  <a:pt x="338" y="638"/>
                </a:cubicBezTo>
                <a:cubicBezTo>
                  <a:pt x="339" y="635"/>
                  <a:pt x="339" y="631"/>
                  <a:pt x="340" y="628"/>
                </a:cubicBezTo>
                <a:cubicBezTo>
                  <a:pt x="347" y="603"/>
                  <a:pt x="357" y="579"/>
                  <a:pt x="370" y="556"/>
                </a:cubicBezTo>
                <a:cubicBezTo>
                  <a:pt x="372" y="553"/>
                  <a:pt x="374" y="549"/>
                  <a:pt x="378" y="543"/>
                </a:cubicBezTo>
                <a:cubicBezTo>
                  <a:pt x="385" y="532"/>
                  <a:pt x="385" y="532"/>
                  <a:pt x="385" y="532"/>
                </a:cubicBezTo>
                <a:cubicBezTo>
                  <a:pt x="334" y="481"/>
                  <a:pt x="334" y="481"/>
                  <a:pt x="334" y="481"/>
                </a:cubicBezTo>
                <a:cubicBezTo>
                  <a:pt x="331" y="478"/>
                  <a:pt x="329" y="474"/>
                  <a:pt x="329" y="470"/>
                </a:cubicBezTo>
                <a:cubicBezTo>
                  <a:pt x="329" y="466"/>
                  <a:pt x="331" y="462"/>
                  <a:pt x="334" y="459"/>
                </a:cubicBezTo>
                <a:cubicBezTo>
                  <a:pt x="402" y="390"/>
                  <a:pt x="402" y="390"/>
                  <a:pt x="402" y="390"/>
                </a:cubicBezTo>
                <a:cubicBezTo>
                  <a:pt x="408" y="384"/>
                  <a:pt x="418" y="384"/>
                  <a:pt x="424" y="390"/>
                </a:cubicBezTo>
                <a:cubicBezTo>
                  <a:pt x="465" y="431"/>
                  <a:pt x="465" y="431"/>
                  <a:pt x="465" y="431"/>
                </a:cubicBezTo>
                <a:cubicBezTo>
                  <a:pt x="478" y="440"/>
                  <a:pt x="478" y="440"/>
                  <a:pt x="478" y="440"/>
                </a:cubicBezTo>
                <a:cubicBezTo>
                  <a:pt x="490" y="432"/>
                  <a:pt x="490" y="432"/>
                  <a:pt x="490" y="432"/>
                </a:cubicBezTo>
                <a:cubicBezTo>
                  <a:pt x="493" y="430"/>
                  <a:pt x="496" y="428"/>
                  <a:pt x="499" y="426"/>
                </a:cubicBezTo>
                <a:cubicBezTo>
                  <a:pt x="522" y="414"/>
                  <a:pt x="547" y="404"/>
                  <a:pt x="571" y="397"/>
                </a:cubicBezTo>
                <a:cubicBezTo>
                  <a:pt x="575" y="396"/>
                  <a:pt x="579" y="395"/>
                  <a:pt x="585" y="393"/>
                </a:cubicBezTo>
                <a:cubicBezTo>
                  <a:pt x="599" y="390"/>
                  <a:pt x="599" y="390"/>
                  <a:pt x="599" y="390"/>
                </a:cubicBezTo>
                <a:cubicBezTo>
                  <a:pt x="599" y="318"/>
                  <a:pt x="599" y="318"/>
                  <a:pt x="599" y="318"/>
                </a:cubicBezTo>
                <a:cubicBezTo>
                  <a:pt x="599" y="309"/>
                  <a:pt x="606" y="303"/>
                  <a:pt x="614" y="303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20" y="303"/>
                  <a:pt x="727" y="310"/>
                  <a:pt x="727" y="318"/>
                </a:cubicBezTo>
                <a:cubicBezTo>
                  <a:pt x="727" y="376"/>
                  <a:pt x="727" y="376"/>
                  <a:pt x="727" y="376"/>
                </a:cubicBezTo>
                <a:cubicBezTo>
                  <a:pt x="730" y="391"/>
                  <a:pt x="730" y="391"/>
                  <a:pt x="730" y="391"/>
                </a:cubicBezTo>
                <a:cubicBezTo>
                  <a:pt x="743" y="394"/>
                  <a:pt x="743" y="394"/>
                  <a:pt x="743" y="394"/>
                </a:cubicBezTo>
                <a:cubicBezTo>
                  <a:pt x="747" y="395"/>
                  <a:pt x="751" y="396"/>
                  <a:pt x="754" y="397"/>
                </a:cubicBezTo>
                <a:cubicBezTo>
                  <a:pt x="779" y="403"/>
                  <a:pt x="803" y="413"/>
                  <a:pt x="826" y="426"/>
                </a:cubicBezTo>
                <a:cubicBezTo>
                  <a:pt x="829" y="428"/>
                  <a:pt x="832" y="430"/>
                  <a:pt x="835" y="432"/>
                </a:cubicBezTo>
                <a:cubicBezTo>
                  <a:pt x="850" y="441"/>
                  <a:pt x="850" y="441"/>
                  <a:pt x="850" y="441"/>
                </a:cubicBezTo>
                <a:cubicBezTo>
                  <a:pt x="901" y="391"/>
                  <a:pt x="901" y="391"/>
                  <a:pt x="901" y="391"/>
                </a:cubicBezTo>
                <a:cubicBezTo>
                  <a:pt x="907" y="384"/>
                  <a:pt x="917" y="384"/>
                  <a:pt x="923" y="390"/>
                </a:cubicBezTo>
                <a:cubicBezTo>
                  <a:pt x="992" y="459"/>
                  <a:pt x="992" y="459"/>
                  <a:pt x="992" y="459"/>
                </a:cubicBezTo>
                <a:cubicBezTo>
                  <a:pt x="998" y="465"/>
                  <a:pt x="998" y="475"/>
                  <a:pt x="992" y="481"/>
                </a:cubicBezTo>
                <a:cubicBezTo>
                  <a:pt x="951" y="522"/>
                  <a:pt x="951" y="522"/>
                  <a:pt x="951" y="522"/>
                </a:cubicBezTo>
                <a:cubicBezTo>
                  <a:pt x="942" y="534"/>
                  <a:pt x="942" y="534"/>
                  <a:pt x="942" y="534"/>
                </a:cubicBezTo>
                <a:cubicBezTo>
                  <a:pt x="950" y="546"/>
                  <a:pt x="950" y="546"/>
                  <a:pt x="950" y="546"/>
                </a:cubicBezTo>
                <a:cubicBezTo>
                  <a:pt x="952" y="549"/>
                  <a:pt x="954" y="552"/>
                  <a:pt x="955" y="556"/>
                </a:cubicBezTo>
                <a:cubicBezTo>
                  <a:pt x="968" y="579"/>
                  <a:pt x="978" y="603"/>
                  <a:pt x="985" y="628"/>
                </a:cubicBezTo>
                <a:cubicBezTo>
                  <a:pt x="986" y="631"/>
                  <a:pt x="987" y="635"/>
                  <a:pt x="988" y="638"/>
                </a:cubicBezTo>
                <a:cubicBezTo>
                  <a:pt x="992" y="655"/>
                  <a:pt x="992" y="655"/>
                  <a:pt x="992" y="655"/>
                </a:cubicBezTo>
                <a:cubicBezTo>
                  <a:pt x="1064" y="655"/>
                  <a:pt x="1064" y="655"/>
                  <a:pt x="1064" y="655"/>
                </a:cubicBezTo>
                <a:cubicBezTo>
                  <a:pt x="1072" y="655"/>
                  <a:pt x="1079" y="662"/>
                  <a:pt x="1079" y="671"/>
                </a:cubicBezTo>
                <a:lnTo>
                  <a:pt x="1079" y="767"/>
                </a:lnTo>
                <a:close/>
                <a:moveTo>
                  <a:pt x="1462" y="907"/>
                </a:moveTo>
                <a:cubicBezTo>
                  <a:pt x="1459" y="891"/>
                  <a:pt x="1452" y="875"/>
                  <a:pt x="1441" y="862"/>
                </a:cubicBezTo>
                <a:cubicBezTo>
                  <a:pt x="1285" y="693"/>
                  <a:pt x="1285" y="693"/>
                  <a:pt x="1285" y="693"/>
                </a:cubicBezTo>
                <a:cubicBezTo>
                  <a:pt x="1264" y="669"/>
                  <a:pt x="1247" y="641"/>
                  <a:pt x="1235" y="610"/>
                </a:cubicBezTo>
                <a:cubicBezTo>
                  <a:pt x="1128" y="354"/>
                  <a:pt x="1128" y="354"/>
                  <a:pt x="1128" y="354"/>
                </a:cubicBezTo>
                <a:cubicBezTo>
                  <a:pt x="1145" y="354"/>
                  <a:pt x="1162" y="350"/>
                  <a:pt x="1177" y="342"/>
                </a:cubicBezTo>
                <a:cubicBezTo>
                  <a:pt x="1200" y="331"/>
                  <a:pt x="1212" y="318"/>
                  <a:pt x="1218" y="296"/>
                </a:cubicBezTo>
                <a:cubicBezTo>
                  <a:pt x="1223" y="279"/>
                  <a:pt x="1211" y="264"/>
                  <a:pt x="1203" y="253"/>
                </a:cubicBezTo>
                <a:cubicBezTo>
                  <a:pt x="1164" y="199"/>
                  <a:pt x="1047" y="109"/>
                  <a:pt x="918" y="50"/>
                </a:cubicBezTo>
                <a:cubicBezTo>
                  <a:pt x="807" y="0"/>
                  <a:pt x="649" y="0"/>
                  <a:pt x="564" y="5"/>
                </a:cubicBezTo>
                <a:cubicBezTo>
                  <a:pt x="447" y="12"/>
                  <a:pt x="282" y="45"/>
                  <a:pt x="165" y="163"/>
                </a:cubicBezTo>
                <a:cubicBezTo>
                  <a:pt x="47" y="281"/>
                  <a:pt x="0" y="409"/>
                  <a:pt x="5" y="605"/>
                </a:cubicBezTo>
                <a:cubicBezTo>
                  <a:pt x="10" y="842"/>
                  <a:pt x="85" y="1134"/>
                  <a:pt x="121" y="1274"/>
                </a:cubicBezTo>
                <a:cubicBezTo>
                  <a:pt x="126" y="1297"/>
                  <a:pt x="131" y="1316"/>
                  <a:pt x="134" y="1329"/>
                </a:cubicBezTo>
                <a:cubicBezTo>
                  <a:pt x="137" y="1339"/>
                  <a:pt x="147" y="1408"/>
                  <a:pt x="134" y="1468"/>
                </a:cubicBezTo>
                <a:cubicBezTo>
                  <a:pt x="128" y="1493"/>
                  <a:pt x="76" y="1555"/>
                  <a:pt x="45" y="1588"/>
                </a:cubicBezTo>
                <a:cubicBezTo>
                  <a:pt x="28" y="1606"/>
                  <a:pt x="28" y="1606"/>
                  <a:pt x="28" y="1606"/>
                </a:cubicBezTo>
                <a:cubicBezTo>
                  <a:pt x="896" y="2000"/>
                  <a:pt x="896" y="2000"/>
                  <a:pt x="896" y="2000"/>
                </a:cubicBezTo>
                <a:cubicBezTo>
                  <a:pt x="958" y="1696"/>
                  <a:pt x="958" y="1696"/>
                  <a:pt x="958" y="1696"/>
                </a:cubicBezTo>
                <a:cubicBezTo>
                  <a:pt x="966" y="1656"/>
                  <a:pt x="995" y="1623"/>
                  <a:pt x="1035" y="1612"/>
                </a:cubicBezTo>
                <a:cubicBezTo>
                  <a:pt x="1067" y="1602"/>
                  <a:pt x="1104" y="1588"/>
                  <a:pt x="1143" y="1571"/>
                </a:cubicBezTo>
                <a:cubicBezTo>
                  <a:pt x="1199" y="1547"/>
                  <a:pt x="1236" y="1526"/>
                  <a:pt x="1255" y="1508"/>
                </a:cubicBezTo>
                <a:cubicBezTo>
                  <a:pt x="1289" y="1476"/>
                  <a:pt x="1305" y="1430"/>
                  <a:pt x="1296" y="1384"/>
                </a:cubicBezTo>
                <a:cubicBezTo>
                  <a:pt x="1283" y="1319"/>
                  <a:pt x="1283" y="1319"/>
                  <a:pt x="1283" y="1319"/>
                </a:cubicBezTo>
                <a:cubicBezTo>
                  <a:pt x="1282" y="1315"/>
                  <a:pt x="1282" y="1315"/>
                  <a:pt x="1282" y="1315"/>
                </a:cubicBezTo>
                <a:cubicBezTo>
                  <a:pt x="1274" y="1296"/>
                  <a:pt x="1280" y="1273"/>
                  <a:pt x="1298" y="1260"/>
                </a:cubicBezTo>
                <a:cubicBezTo>
                  <a:pt x="1329" y="1230"/>
                  <a:pt x="1329" y="1230"/>
                  <a:pt x="1329" y="1230"/>
                </a:cubicBezTo>
                <a:cubicBezTo>
                  <a:pt x="1340" y="1219"/>
                  <a:pt x="1346" y="1206"/>
                  <a:pt x="1346" y="1193"/>
                </a:cubicBezTo>
                <a:cubicBezTo>
                  <a:pt x="1346" y="1183"/>
                  <a:pt x="1343" y="1173"/>
                  <a:pt x="1335" y="1165"/>
                </a:cubicBezTo>
                <a:cubicBezTo>
                  <a:pt x="1337" y="1163"/>
                  <a:pt x="1337" y="1163"/>
                  <a:pt x="1337" y="1163"/>
                </a:cubicBezTo>
                <a:cubicBezTo>
                  <a:pt x="1348" y="1152"/>
                  <a:pt x="1352" y="1135"/>
                  <a:pt x="1347" y="1119"/>
                </a:cubicBezTo>
                <a:cubicBezTo>
                  <a:pt x="1318" y="1041"/>
                  <a:pt x="1318" y="1041"/>
                  <a:pt x="1318" y="1041"/>
                </a:cubicBezTo>
                <a:cubicBezTo>
                  <a:pt x="1316" y="1036"/>
                  <a:pt x="1317" y="1031"/>
                  <a:pt x="1319" y="1027"/>
                </a:cubicBezTo>
                <a:cubicBezTo>
                  <a:pt x="1321" y="1023"/>
                  <a:pt x="1325" y="1020"/>
                  <a:pt x="1329" y="1019"/>
                </a:cubicBezTo>
                <a:cubicBezTo>
                  <a:pt x="1383" y="1013"/>
                  <a:pt x="1383" y="1013"/>
                  <a:pt x="1383" y="1013"/>
                </a:cubicBezTo>
                <a:cubicBezTo>
                  <a:pt x="1408" y="1009"/>
                  <a:pt x="1431" y="996"/>
                  <a:pt x="1446" y="976"/>
                </a:cubicBezTo>
                <a:cubicBezTo>
                  <a:pt x="1461" y="956"/>
                  <a:pt x="1466" y="931"/>
                  <a:pt x="1462" y="907"/>
                </a:cubicBezTo>
                <a:close/>
                <a:moveTo>
                  <a:pt x="1418" y="955"/>
                </a:moveTo>
                <a:cubicBezTo>
                  <a:pt x="1408" y="967"/>
                  <a:pt x="1394" y="976"/>
                  <a:pt x="1378" y="978"/>
                </a:cubicBezTo>
                <a:cubicBezTo>
                  <a:pt x="1324" y="985"/>
                  <a:pt x="1324" y="985"/>
                  <a:pt x="1324" y="985"/>
                </a:cubicBezTo>
                <a:cubicBezTo>
                  <a:pt x="1308" y="987"/>
                  <a:pt x="1295" y="997"/>
                  <a:pt x="1288" y="1011"/>
                </a:cubicBezTo>
                <a:cubicBezTo>
                  <a:pt x="1282" y="1022"/>
                  <a:pt x="1280" y="1036"/>
                  <a:pt x="1284" y="1051"/>
                </a:cubicBezTo>
                <a:cubicBezTo>
                  <a:pt x="1314" y="1131"/>
                  <a:pt x="1314" y="1131"/>
                  <a:pt x="1314" y="1131"/>
                </a:cubicBezTo>
                <a:cubicBezTo>
                  <a:pt x="1315" y="1133"/>
                  <a:pt x="1314" y="1135"/>
                  <a:pt x="1313" y="1137"/>
                </a:cubicBezTo>
                <a:cubicBezTo>
                  <a:pt x="1302" y="1144"/>
                  <a:pt x="1296" y="1158"/>
                  <a:pt x="1299" y="1172"/>
                </a:cubicBezTo>
                <a:cubicBezTo>
                  <a:pt x="1300" y="1174"/>
                  <a:pt x="1302" y="1179"/>
                  <a:pt x="1304" y="1182"/>
                </a:cubicBezTo>
                <a:cubicBezTo>
                  <a:pt x="1308" y="1188"/>
                  <a:pt x="1308" y="1188"/>
                  <a:pt x="1308" y="1188"/>
                </a:cubicBezTo>
                <a:cubicBezTo>
                  <a:pt x="1311" y="1191"/>
                  <a:pt x="1311" y="1192"/>
                  <a:pt x="1311" y="1193"/>
                </a:cubicBezTo>
                <a:cubicBezTo>
                  <a:pt x="1311" y="1196"/>
                  <a:pt x="1309" y="1201"/>
                  <a:pt x="1305" y="1204"/>
                </a:cubicBezTo>
                <a:cubicBezTo>
                  <a:pt x="1275" y="1233"/>
                  <a:pt x="1275" y="1233"/>
                  <a:pt x="1275" y="1233"/>
                </a:cubicBezTo>
                <a:cubicBezTo>
                  <a:pt x="1246" y="1254"/>
                  <a:pt x="1235" y="1294"/>
                  <a:pt x="1249" y="1327"/>
                </a:cubicBezTo>
                <a:cubicBezTo>
                  <a:pt x="1261" y="1390"/>
                  <a:pt x="1261" y="1390"/>
                  <a:pt x="1261" y="1390"/>
                </a:cubicBezTo>
                <a:cubicBezTo>
                  <a:pt x="1268" y="1424"/>
                  <a:pt x="1257" y="1459"/>
                  <a:pt x="1231" y="1482"/>
                </a:cubicBezTo>
                <a:cubicBezTo>
                  <a:pt x="1215" y="1497"/>
                  <a:pt x="1180" y="1517"/>
                  <a:pt x="1129" y="1539"/>
                </a:cubicBezTo>
                <a:cubicBezTo>
                  <a:pt x="1091" y="1556"/>
                  <a:pt x="1056" y="1569"/>
                  <a:pt x="1025" y="1578"/>
                </a:cubicBezTo>
                <a:cubicBezTo>
                  <a:pt x="973" y="1594"/>
                  <a:pt x="934" y="1636"/>
                  <a:pt x="923" y="1689"/>
                </a:cubicBezTo>
                <a:cubicBezTo>
                  <a:pt x="870" y="1949"/>
                  <a:pt x="870" y="1949"/>
                  <a:pt x="870" y="1949"/>
                </a:cubicBezTo>
                <a:cubicBezTo>
                  <a:pt x="87" y="1594"/>
                  <a:pt x="87" y="1594"/>
                  <a:pt x="87" y="1594"/>
                </a:cubicBezTo>
                <a:cubicBezTo>
                  <a:pt x="113" y="1564"/>
                  <a:pt x="161" y="1508"/>
                  <a:pt x="168" y="1475"/>
                </a:cubicBezTo>
                <a:cubicBezTo>
                  <a:pt x="183" y="1408"/>
                  <a:pt x="171" y="1333"/>
                  <a:pt x="169" y="1321"/>
                </a:cubicBezTo>
                <a:cubicBezTo>
                  <a:pt x="165" y="1308"/>
                  <a:pt x="161" y="1289"/>
                  <a:pt x="155" y="1265"/>
                </a:cubicBezTo>
                <a:cubicBezTo>
                  <a:pt x="119" y="1126"/>
                  <a:pt x="45" y="837"/>
                  <a:pt x="40" y="604"/>
                </a:cubicBezTo>
                <a:cubicBezTo>
                  <a:pt x="36" y="417"/>
                  <a:pt x="78" y="300"/>
                  <a:pt x="190" y="188"/>
                </a:cubicBezTo>
                <a:cubicBezTo>
                  <a:pt x="299" y="78"/>
                  <a:pt x="455" y="47"/>
                  <a:pt x="567" y="41"/>
                </a:cubicBezTo>
                <a:cubicBezTo>
                  <a:pt x="632" y="37"/>
                  <a:pt x="796" y="33"/>
                  <a:pt x="904" y="82"/>
                </a:cubicBezTo>
                <a:cubicBezTo>
                  <a:pt x="1038" y="143"/>
                  <a:pt x="1145" y="232"/>
                  <a:pt x="1176" y="274"/>
                </a:cubicBezTo>
                <a:cubicBezTo>
                  <a:pt x="1178" y="278"/>
                  <a:pt x="1184" y="285"/>
                  <a:pt x="1184" y="287"/>
                </a:cubicBezTo>
                <a:cubicBezTo>
                  <a:pt x="1182" y="296"/>
                  <a:pt x="1179" y="302"/>
                  <a:pt x="1162" y="311"/>
                </a:cubicBezTo>
                <a:cubicBezTo>
                  <a:pt x="1151" y="316"/>
                  <a:pt x="1139" y="319"/>
                  <a:pt x="1127" y="319"/>
                </a:cubicBezTo>
                <a:cubicBezTo>
                  <a:pt x="1115" y="319"/>
                  <a:pt x="1104" y="326"/>
                  <a:pt x="1097" y="336"/>
                </a:cubicBezTo>
                <a:cubicBezTo>
                  <a:pt x="1090" y="346"/>
                  <a:pt x="1089" y="359"/>
                  <a:pt x="1094" y="370"/>
                </a:cubicBezTo>
                <a:cubicBezTo>
                  <a:pt x="1203" y="623"/>
                  <a:pt x="1203" y="623"/>
                  <a:pt x="1203" y="623"/>
                </a:cubicBezTo>
                <a:cubicBezTo>
                  <a:pt x="1216" y="657"/>
                  <a:pt x="1235" y="689"/>
                  <a:pt x="1259" y="717"/>
                </a:cubicBezTo>
                <a:cubicBezTo>
                  <a:pt x="1414" y="886"/>
                  <a:pt x="1414" y="886"/>
                  <a:pt x="1414" y="886"/>
                </a:cubicBezTo>
                <a:cubicBezTo>
                  <a:pt x="1421" y="894"/>
                  <a:pt x="1426" y="903"/>
                  <a:pt x="1428" y="913"/>
                </a:cubicBezTo>
                <a:cubicBezTo>
                  <a:pt x="1430" y="928"/>
                  <a:pt x="1427" y="943"/>
                  <a:pt x="1418" y="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19240344" y="5010521"/>
            <a:ext cx="1452562" cy="1450975"/>
          </a:xfrm>
          <a:custGeom>
            <a:avLst/>
            <a:gdLst>
              <a:gd name="T0" fmla="*/ 156 w 2376"/>
              <a:gd name="T1" fmla="*/ 1939 h 2376"/>
              <a:gd name="T2" fmla="*/ 824 w 2376"/>
              <a:gd name="T3" fmla="*/ 2376 h 2376"/>
              <a:gd name="T4" fmla="*/ 1370 w 2376"/>
              <a:gd name="T5" fmla="*/ 1939 h 2376"/>
              <a:gd name="T6" fmla="*/ 1603 w 2376"/>
              <a:gd name="T7" fmla="*/ 2281 h 2376"/>
              <a:gd name="T8" fmla="*/ 1552 w 2376"/>
              <a:gd name="T9" fmla="*/ 2230 h 2376"/>
              <a:gd name="T10" fmla="*/ 1320 w 2376"/>
              <a:gd name="T11" fmla="*/ 1939 h 2376"/>
              <a:gd name="T12" fmla="*/ 45 w 2376"/>
              <a:gd name="T13" fmla="*/ 1783 h 2376"/>
              <a:gd name="T14" fmla="*/ 2331 w 2376"/>
              <a:gd name="T15" fmla="*/ 1783 h 2376"/>
              <a:gd name="T16" fmla="*/ 146 w 2376"/>
              <a:gd name="T17" fmla="*/ 1647 h 2376"/>
              <a:gd name="T18" fmla="*/ 191 w 2376"/>
              <a:gd name="T19" fmla="*/ 190 h 2376"/>
              <a:gd name="T20" fmla="*/ 1188 w 2376"/>
              <a:gd name="T21" fmla="*/ 1686 h 2376"/>
              <a:gd name="T22" fmla="*/ 1188 w 2376"/>
              <a:gd name="T23" fmla="*/ 1811 h 2376"/>
              <a:gd name="T24" fmla="*/ 1053 w 2376"/>
              <a:gd name="T25" fmla="*/ 655 h 2376"/>
              <a:gd name="T26" fmla="*/ 946 w 2376"/>
              <a:gd name="T27" fmla="*/ 1032 h 2376"/>
              <a:gd name="T28" fmla="*/ 1323 w 2376"/>
              <a:gd name="T29" fmla="*/ 1139 h 2376"/>
              <a:gd name="T30" fmla="*/ 1430 w 2376"/>
              <a:gd name="T31" fmla="*/ 761 h 2376"/>
              <a:gd name="T32" fmla="*/ 1125 w 2376"/>
              <a:gd name="T33" fmla="*/ 1120 h 2376"/>
              <a:gd name="T34" fmla="*/ 964 w 2376"/>
              <a:gd name="T35" fmla="*/ 833 h 2376"/>
              <a:gd name="T36" fmla="*/ 1252 w 2376"/>
              <a:gd name="T37" fmla="*/ 673 h 2376"/>
              <a:gd name="T38" fmla="*/ 1412 w 2376"/>
              <a:gd name="T39" fmla="*/ 960 h 2376"/>
              <a:gd name="T40" fmla="*/ 1569 w 2376"/>
              <a:gd name="T41" fmla="*/ 683 h 2376"/>
              <a:gd name="T42" fmla="*/ 1402 w 2376"/>
              <a:gd name="T43" fmla="*/ 516 h 2376"/>
              <a:gd name="T44" fmla="*/ 1245 w 2376"/>
              <a:gd name="T45" fmla="*/ 365 h 2376"/>
              <a:gd name="T46" fmla="*/ 975 w 2376"/>
              <a:gd name="T47" fmla="*/ 516 h 2376"/>
              <a:gd name="T48" fmla="*/ 754 w 2376"/>
              <a:gd name="T49" fmla="*/ 604 h 2376"/>
              <a:gd name="T50" fmla="*/ 768 w 2376"/>
              <a:gd name="T51" fmla="*/ 779 h 2376"/>
              <a:gd name="T52" fmla="*/ 768 w 2376"/>
              <a:gd name="T53" fmla="*/ 1015 h 2376"/>
              <a:gd name="T54" fmla="*/ 754 w 2376"/>
              <a:gd name="T55" fmla="*/ 1190 h 2376"/>
              <a:gd name="T56" fmla="*/ 975 w 2376"/>
              <a:gd name="T57" fmla="*/ 1278 h 2376"/>
              <a:gd name="T58" fmla="*/ 1245 w 2376"/>
              <a:gd name="T59" fmla="*/ 1429 h 2376"/>
              <a:gd name="T60" fmla="*/ 1402 w 2376"/>
              <a:gd name="T61" fmla="*/ 1277 h 2376"/>
              <a:gd name="T62" fmla="*/ 1604 w 2376"/>
              <a:gd name="T63" fmla="*/ 1146 h 2376"/>
              <a:gd name="T64" fmla="*/ 1659 w 2376"/>
              <a:gd name="T65" fmla="*/ 1015 h 2376"/>
              <a:gd name="T66" fmla="*/ 1659 w 2376"/>
              <a:gd name="T67" fmla="*/ 970 h 2376"/>
              <a:gd name="T68" fmla="*/ 1530 w 2376"/>
              <a:gd name="T69" fmla="*/ 1088 h 2376"/>
              <a:gd name="T70" fmla="*/ 1573 w 2376"/>
              <a:gd name="T71" fmla="*/ 1201 h 2376"/>
              <a:gd name="T72" fmla="*/ 1390 w 2376"/>
              <a:gd name="T73" fmla="*/ 1232 h 2376"/>
              <a:gd name="T74" fmla="*/ 1262 w 2376"/>
              <a:gd name="T75" fmla="*/ 1368 h 2376"/>
              <a:gd name="T76" fmla="*/ 1111 w 2376"/>
              <a:gd name="T77" fmla="*/ 1281 h 2376"/>
              <a:gd name="T78" fmla="*/ 968 w 2376"/>
              <a:gd name="T79" fmla="*/ 1221 h 2376"/>
              <a:gd name="T80" fmla="*/ 803 w 2376"/>
              <a:gd name="T81" fmla="*/ 1178 h 2376"/>
              <a:gd name="T82" fmla="*/ 811 w 2376"/>
              <a:gd name="T83" fmla="*/ 1003 h 2376"/>
              <a:gd name="T84" fmla="*/ 700 w 2376"/>
              <a:gd name="T85" fmla="*/ 840 h 2376"/>
              <a:gd name="T86" fmla="*/ 811 w 2376"/>
              <a:gd name="T87" fmla="*/ 790 h 2376"/>
              <a:gd name="T88" fmla="*/ 798 w 2376"/>
              <a:gd name="T89" fmla="*/ 604 h 2376"/>
              <a:gd name="T90" fmla="*/ 971 w 2376"/>
              <a:gd name="T91" fmla="*/ 570 h 2376"/>
              <a:gd name="T92" fmla="*/ 1115 w 2376"/>
              <a:gd name="T93" fmla="*/ 512 h 2376"/>
              <a:gd name="T94" fmla="*/ 1262 w 2376"/>
              <a:gd name="T95" fmla="*/ 494 h 2376"/>
              <a:gd name="T96" fmla="*/ 1394 w 2376"/>
              <a:gd name="T97" fmla="*/ 563 h 2376"/>
              <a:gd name="T98" fmla="*/ 1578 w 2376"/>
              <a:gd name="T99" fmla="*/ 604 h 2376"/>
              <a:gd name="T100" fmla="*/ 1530 w 2376"/>
              <a:gd name="T101" fmla="*/ 705 h 2376"/>
              <a:gd name="T102" fmla="*/ 1676 w 2376"/>
              <a:gd name="T103" fmla="*/ 840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76" h="2376">
                <a:moveTo>
                  <a:pt x="2220" y="0"/>
                </a:moveTo>
                <a:cubicBezTo>
                  <a:pt x="156" y="0"/>
                  <a:pt x="156" y="0"/>
                  <a:pt x="156" y="0"/>
                </a:cubicBezTo>
                <a:cubicBezTo>
                  <a:pt x="70" y="0"/>
                  <a:pt x="0" y="70"/>
                  <a:pt x="0" y="156"/>
                </a:cubicBezTo>
                <a:cubicBezTo>
                  <a:pt x="0" y="1783"/>
                  <a:pt x="0" y="1783"/>
                  <a:pt x="0" y="1783"/>
                </a:cubicBezTo>
                <a:cubicBezTo>
                  <a:pt x="0" y="1869"/>
                  <a:pt x="70" y="1939"/>
                  <a:pt x="156" y="1939"/>
                </a:cubicBezTo>
                <a:cubicBezTo>
                  <a:pt x="1006" y="1939"/>
                  <a:pt x="1006" y="1939"/>
                  <a:pt x="1006" y="1939"/>
                </a:cubicBezTo>
                <a:cubicBezTo>
                  <a:pt x="883" y="2186"/>
                  <a:pt x="883" y="2186"/>
                  <a:pt x="883" y="2186"/>
                </a:cubicBezTo>
                <a:cubicBezTo>
                  <a:pt x="824" y="2186"/>
                  <a:pt x="824" y="2186"/>
                  <a:pt x="824" y="2186"/>
                </a:cubicBezTo>
                <a:cubicBezTo>
                  <a:pt x="771" y="2186"/>
                  <a:pt x="729" y="2228"/>
                  <a:pt x="729" y="2281"/>
                </a:cubicBezTo>
                <a:cubicBezTo>
                  <a:pt x="729" y="2333"/>
                  <a:pt x="771" y="2376"/>
                  <a:pt x="824" y="2376"/>
                </a:cubicBezTo>
                <a:cubicBezTo>
                  <a:pt x="1552" y="2376"/>
                  <a:pt x="1552" y="2376"/>
                  <a:pt x="1552" y="2376"/>
                </a:cubicBezTo>
                <a:cubicBezTo>
                  <a:pt x="1605" y="2376"/>
                  <a:pt x="1647" y="2333"/>
                  <a:pt x="1647" y="2281"/>
                </a:cubicBezTo>
                <a:cubicBezTo>
                  <a:pt x="1647" y="2228"/>
                  <a:pt x="1605" y="2186"/>
                  <a:pt x="1552" y="2186"/>
                </a:cubicBezTo>
                <a:cubicBezTo>
                  <a:pt x="1493" y="2186"/>
                  <a:pt x="1493" y="2186"/>
                  <a:pt x="1493" y="2186"/>
                </a:cubicBezTo>
                <a:cubicBezTo>
                  <a:pt x="1370" y="1939"/>
                  <a:pt x="1370" y="1939"/>
                  <a:pt x="1370" y="1939"/>
                </a:cubicBezTo>
                <a:cubicBezTo>
                  <a:pt x="2220" y="1939"/>
                  <a:pt x="2220" y="1939"/>
                  <a:pt x="2220" y="1939"/>
                </a:cubicBezTo>
                <a:cubicBezTo>
                  <a:pt x="2306" y="1939"/>
                  <a:pt x="2376" y="1869"/>
                  <a:pt x="2376" y="1783"/>
                </a:cubicBezTo>
                <a:cubicBezTo>
                  <a:pt x="2376" y="156"/>
                  <a:pt x="2376" y="156"/>
                  <a:pt x="2376" y="156"/>
                </a:cubicBezTo>
                <a:cubicBezTo>
                  <a:pt x="2376" y="70"/>
                  <a:pt x="2306" y="0"/>
                  <a:pt x="2220" y="0"/>
                </a:cubicBezTo>
                <a:close/>
                <a:moveTo>
                  <a:pt x="1603" y="2281"/>
                </a:moveTo>
                <a:cubicBezTo>
                  <a:pt x="1603" y="2309"/>
                  <a:pt x="1580" y="2331"/>
                  <a:pt x="1552" y="2331"/>
                </a:cubicBezTo>
                <a:cubicBezTo>
                  <a:pt x="824" y="2331"/>
                  <a:pt x="824" y="2331"/>
                  <a:pt x="824" y="2331"/>
                </a:cubicBezTo>
                <a:cubicBezTo>
                  <a:pt x="796" y="2331"/>
                  <a:pt x="773" y="2309"/>
                  <a:pt x="773" y="2281"/>
                </a:cubicBezTo>
                <a:cubicBezTo>
                  <a:pt x="773" y="2253"/>
                  <a:pt x="796" y="2230"/>
                  <a:pt x="824" y="2230"/>
                </a:cubicBezTo>
                <a:cubicBezTo>
                  <a:pt x="1552" y="2230"/>
                  <a:pt x="1552" y="2230"/>
                  <a:pt x="1552" y="2230"/>
                </a:cubicBezTo>
                <a:cubicBezTo>
                  <a:pt x="1580" y="2230"/>
                  <a:pt x="1603" y="2253"/>
                  <a:pt x="1603" y="2281"/>
                </a:cubicBezTo>
                <a:close/>
                <a:moveTo>
                  <a:pt x="1443" y="2186"/>
                </a:moveTo>
                <a:cubicBezTo>
                  <a:pt x="933" y="2186"/>
                  <a:pt x="933" y="2186"/>
                  <a:pt x="933" y="2186"/>
                </a:cubicBezTo>
                <a:cubicBezTo>
                  <a:pt x="1056" y="1939"/>
                  <a:pt x="1056" y="1939"/>
                  <a:pt x="1056" y="1939"/>
                </a:cubicBezTo>
                <a:cubicBezTo>
                  <a:pt x="1320" y="1939"/>
                  <a:pt x="1320" y="1939"/>
                  <a:pt x="1320" y="1939"/>
                </a:cubicBezTo>
                <a:lnTo>
                  <a:pt x="1443" y="2186"/>
                </a:lnTo>
                <a:close/>
                <a:moveTo>
                  <a:pt x="2331" y="1783"/>
                </a:moveTo>
                <a:cubicBezTo>
                  <a:pt x="2331" y="1844"/>
                  <a:pt x="2281" y="1894"/>
                  <a:pt x="2220" y="1894"/>
                </a:cubicBezTo>
                <a:cubicBezTo>
                  <a:pt x="156" y="1894"/>
                  <a:pt x="156" y="1894"/>
                  <a:pt x="156" y="1894"/>
                </a:cubicBezTo>
                <a:cubicBezTo>
                  <a:pt x="95" y="1894"/>
                  <a:pt x="45" y="1844"/>
                  <a:pt x="45" y="1783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5" y="95"/>
                  <a:pt x="95" y="45"/>
                  <a:pt x="156" y="45"/>
                </a:cubicBezTo>
                <a:cubicBezTo>
                  <a:pt x="2220" y="45"/>
                  <a:pt x="2220" y="45"/>
                  <a:pt x="2220" y="45"/>
                </a:cubicBezTo>
                <a:cubicBezTo>
                  <a:pt x="2281" y="45"/>
                  <a:pt x="2331" y="95"/>
                  <a:pt x="2331" y="156"/>
                </a:cubicBezTo>
                <a:lnTo>
                  <a:pt x="2331" y="1783"/>
                </a:lnTo>
                <a:close/>
                <a:moveTo>
                  <a:pt x="146" y="1647"/>
                </a:moveTo>
                <a:cubicBezTo>
                  <a:pt x="2230" y="1647"/>
                  <a:pt x="2230" y="1647"/>
                  <a:pt x="2230" y="1647"/>
                </a:cubicBezTo>
                <a:cubicBezTo>
                  <a:pt x="2230" y="146"/>
                  <a:pt x="2230" y="146"/>
                  <a:pt x="2230" y="146"/>
                </a:cubicBezTo>
                <a:cubicBezTo>
                  <a:pt x="146" y="146"/>
                  <a:pt x="146" y="146"/>
                  <a:pt x="146" y="146"/>
                </a:cubicBezTo>
                <a:lnTo>
                  <a:pt x="146" y="1647"/>
                </a:lnTo>
                <a:close/>
                <a:moveTo>
                  <a:pt x="191" y="190"/>
                </a:moveTo>
                <a:cubicBezTo>
                  <a:pt x="2186" y="190"/>
                  <a:pt x="2186" y="190"/>
                  <a:pt x="2186" y="190"/>
                </a:cubicBezTo>
                <a:cubicBezTo>
                  <a:pt x="2186" y="1603"/>
                  <a:pt x="2186" y="1603"/>
                  <a:pt x="2186" y="1603"/>
                </a:cubicBezTo>
                <a:cubicBezTo>
                  <a:pt x="191" y="1603"/>
                  <a:pt x="191" y="1603"/>
                  <a:pt x="191" y="1603"/>
                </a:cubicBezTo>
                <a:lnTo>
                  <a:pt x="191" y="190"/>
                </a:lnTo>
                <a:close/>
                <a:moveTo>
                  <a:pt x="1188" y="1686"/>
                </a:moveTo>
                <a:cubicBezTo>
                  <a:pt x="1141" y="1686"/>
                  <a:pt x="1104" y="1724"/>
                  <a:pt x="1104" y="1771"/>
                </a:cubicBezTo>
                <a:cubicBezTo>
                  <a:pt x="1104" y="1817"/>
                  <a:pt x="1141" y="1855"/>
                  <a:pt x="1188" y="1855"/>
                </a:cubicBezTo>
                <a:cubicBezTo>
                  <a:pt x="1234" y="1855"/>
                  <a:pt x="1272" y="1817"/>
                  <a:pt x="1272" y="1771"/>
                </a:cubicBezTo>
                <a:cubicBezTo>
                  <a:pt x="1272" y="1724"/>
                  <a:pt x="1234" y="1686"/>
                  <a:pt x="1188" y="1686"/>
                </a:cubicBezTo>
                <a:close/>
                <a:moveTo>
                  <a:pt x="1188" y="1811"/>
                </a:moveTo>
                <a:cubicBezTo>
                  <a:pt x="1166" y="1811"/>
                  <a:pt x="1148" y="1793"/>
                  <a:pt x="1148" y="1771"/>
                </a:cubicBezTo>
                <a:cubicBezTo>
                  <a:pt x="1148" y="1749"/>
                  <a:pt x="1166" y="1731"/>
                  <a:pt x="1188" y="1731"/>
                </a:cubicBezTo>
                <a:cubicBezTo>
                  <a:pt x="1210" y="1731"/>
                  <a:pt x="1228" y="1749"/>
                  <a:pt x="1228" y="1771"/>
                </a:cubicBezTo>
                <a:cubicBezTo>
                  <a:pt x="1228" y="1793"/>
                  <a:pt x="1210" y="1811"/>
                  <a:pt x="1188" y="1811"/>
                </a:cubicBezTo>
                <a:close/>
                <a:moveTo>
                  <a:pt x="1430" y="761"/>
                </a:moveTo>
                <a:cubicBezTo>
                  <a:pt x="1405" y="716"/>
                  <a:pt x="1368" y="680"/>
                  <a:pt x="1323" y="655"/>
                </a:cubicBezTo>
                <a:cubicBezTo>
                  <a:pt x="1304" y="644"/>
                  <a:pt x="1284" y="636"/>
                  <a:pt x="1264" y="630"/>
                </a:cubicBezTo>
                <a:cubicBezTo>
                  <a:pt x="1215" y="616"/>
                  <a:pt x="1161" y="616"/>
                  <a:pt x="1113" y="630"/>
                </a:cubicBezTo>
                <a:cubicBezTo>
                  <a:pt x="1092" y="636"/>
                  <a:pt x="1072" y="644"/>
                  <a:pt x="1053" y="655"/>
                </a:cubicBezTo>
                <a:cubicBezTo>
                  <a:pt x="1008" y="680"/>
                  <a:pt x="971" y="717"/>
                  <a:pt x="946" y="762"/>
                </a:cubicBezTo>
                <a:cubicBezTo>
                  <a:pt x="935" y="781"/>
                  <a:pt x="927" y="801"/>
                  <a:pt x="922" y="821"/>
                </a:cubicBezTo>
                <a:cubicBezTo>
                  <a:pt x="915" y="845"/>
                  <a:pt x="911" y="871"/>
                  <a:pt x="911" y="897"/>
                </a:cubicBezTo>
                <a:cubicBezTo>
                  <a:pt x="911" y="922"/>
                  <a:pt x="915" y="948"/>
                  <a:pt x="922" y="972"/>
                </a:cubicBezTo>
                <a:cubicBezTo>
                  <a:pt x="927" y="992"/>
                  <a:pt x="935" y="1012"/>
                  <a:pt x="946" y="1032"/>
                </a:cubicBezTo>
                <a:cubicBezTo>
                  <a:pt x="971" y="1077"/>
                  <a:pt x="1008" y="1114"/>
                  <a:pt x="1053" y="1139"/>
                </a:cubicBezTo>
                <a:cubicBezTo>
                  <a:pt x="1072" y="1149"/>
                  <a:pt x="1092" y="1158"/>
                  <a:pt x="1112" y="1163"/>
                </a:cubicBezTo>
                <a:cubicBezTo>
                  <a:pt x="1137" y="1170"/>
                  <a:pt x="1162" y="1174"/>
                  <a:pt x="1188" y="1174"/>
                </a:cubicBezTo>
                <a:cubicBezTo>
                  <a:pt x="1214" y="1174"/>
                  <a:pt x="1239" y="1170"/>
                  <a:pt x="1264" y="1163"/>
                </a:cubicBezTo>
                <a:cubicBezTo>
                  <a:pt x="1284" y="1158"/>
                  <a:pt x="1304" y="1149"/>
                  <a:pt x="1323" y="1139"/>
                </a:cubicBezTo>
                <a:cubicBezTo>
                  <a:pt x="1368" y="1114"/>
                  <a:pt x="1405" y="1077"/>
                  <a:pt x="1430" y="1032"/>
                </a:cubicBezTo>
                <a:cubicBezTo>
                  <a:pt x="1441" y="1013"/>
                  <a:pt x="1449" y="993"/>
                  <a:pt x="1455" y="972"/>
                </a:cubicBezTo>
                <a:cubicBezTo>
                  <a:pt x="1462" y="948"/>
                  <a:pt x="1465" y="922"/>
                  <a:pt x="1465" y="897"/>
                </a:cubicBezTo>
                <a:cubicBezTo>
                  <a:pt x="1465" y="871"/>
                  <a:pt x="1462" y="845"/>
                  <a:pt x="1455" y="821"/>
                </a:cubicBezTo>
                <a:cubicBezTo>
                  <a:pt x="1449" y="801"/>
                  <a:pt x="1441" y="781"/>
                  <a:pt x="1430" y="761"/>
                </a:cubicBezTo>
                <a:close/>
                <a:moveTo>
                  <a:pt x="1412" y="960"/>
                </a:moveTo>
                <a:cubicBezTo>
                  <a:pt x="1407" y="977"/>
                  <a:pt x="1400" y="994"/>
                  <a:pt x="1391" y="1010"/>
                </a:cubicBezTo>
                <a:cubicBezTo>
                  <a:pt x="1370" y="1048"/>
                  <a:pt x="1339" y="1079"/>
                  <a:pt x="1302" y="1100"/>
                </a:cubicBezTo>
                <a:cubicBezTo>
                  <a:pt x="1285" y="1109"/>
                  <a:pt x="1269" y="1116"/>
                  <a:pt x="1252" y="1120"/>
                </a:cubicBezTo>
                <a:cubicBezTo>
                  <a:pt x="1211" y="1132"/>
                  <a:pt x="1166" y="1132"/>
                  <a:pt x="1125" y="1120"/>
                </a:cubicBezTo>
                <a:cubicBezTo>
                  <a:pt x="1107" y="1116"/>
                  <a:pt x="1091" y="1109"/>
                  <a:pt x="1075" y="1100"/>
                </a:cubicBezTo>
                <a:cubicBezTo>
                  <a:pt x="1037" y="1079"/>
                  <a:pt x="1006" y="1048"/>
                  <a:pt x="985" y="1010"/>
                </a:cubicBezTo>
                <a:cubicBezTo>
                  <a:pt x="976" y="994"/>
                  <a:pt x="969" y="977"/>
                  <a:pt x="964" y="960"/>
                </a:cubicBezTo>
                <a:cubicBezTo>
                  <a:pt x="959" y="940"/>
                  <a:pt x="956" y="918"/>
                  <a:pt x="956" y="897"/>
                </a:cubicBezTo>
                <a:cubicBezTo>
                  <a:pt x="956" y="875"/>
                  <a:pt x="959" y="854"/>
                  <a:pt x="964" y="833"/>
                </a:cubicBezTo>
                <a:cubicBezTo>
                  <a:pt x="969" y="816"/>
                  <a:pt x="976" y="799"/>
                  <a:pt x="985" y="783"/>
                </a:cubicBezTo>
                <a:cubicBezTo>
                  <a:pt x="1006" y="746"/>
                  <a:pt x="1037" y="715"/>
                  <a:pt x="1075" y="694"/>
                </a:cubicBezTo>
                <a:cubicBezTo>
                  <a:pt x="1091" y="685"/>
                  <a:pt x="1107" y="678"/>
                  <a:pt x="1125" y="673"/>
                </a:cubicBezTo>
                <a:cubicBezTo>
                  <a:pt x="1145" y="667"/>
                  <a:pt x="1167" y="664"/>
                  <a:pt x="1188" y="664"/>
                </a:cubicBezTo>
                <a:cubicBezTo>
                  <a:pt x="1210" y="664"/>
                  <a:pt x="1231" y="667"/>
                  <a:pt x="1252" y="673"/>
                </a:cubicBezTo>
                <a:cubicBezTo>
                  <a:pt x="1269" y="678"/>
                  <a:pt x="1285" y="684"/>
                  <a:pt x="1302" y="693"/>
                </a:cubicBezTo>
                <a:cubicBezTo>
                  <a:pt x="1339" y="714"/>
                  <a:pt x="1370" y="745"/>
                  <a:pt x="1391" y="783"/>
                </a:cubicBezTo>
                <a:cubicBezTo>
                  <a:pt x="1400" y="799"/>
                  <a:pt x="1407" y="816"/>
                  <a:pt x="1412" y="833"/>
                </a:cubicBezTo>
                <a:cubicBezTo>
                  <a:pt x="1418" y="854"/>
                  <a:pt x="1421" y="875"/>
                  <a:pt x="1421" y="897"/>
                </a:cubicBezTo>
                <a:cubicBezTo>
                  <a:pt x="1421" y="918"/>
                  <a:pt x="1418" y="940"/>
                  <a:pt x="1412" y="960"/>
                </a:cubicBezTo>
                <a:close/>
                <a:moveTo>
                  <a:pt x="1659" y="779"/>
                </a:moveTo>
                <a:cubicBezTo>
                  <a:pt x="1608" y="779"/>
                  <a:pt x="1608" y="779"/>
                  <a:pt x="1608" y="779"/>
                </a:cubicBezTo>
                <a:cubicBezTo>
                  <a:pt x="1608" y="778"/>
                  <a:pt x="1608" y="778"/>
                  <a:pt x="1608" y="778"/>
                </a:cubicBezTo>
                <a:cubicBezTo>
                  <a:pt x="1599" y="746"/>
                  <a:pt x="1586" y="714"/>
                  <a:pt x="1569" y="684"/>
                </a:cubicBezTo>
                <a:cubicBezTo>
                  <a:pt x="1569" y="683"/>
                  <a:pt x="1569" y="683"/>
                  <a:pt x="1569" y="683"/>
                </a:cubicBezTo>
                <a:cubicBezTo>
                  <a:pt x="1604" y="647"/>
                  <a:pt x="1604" y="647"/>
                  <a:pt x="1604" y="647"/>
                </a:cubicBezTo>
                <a:cubicBezTo>
                  <a:pt x="1628" y="623"/>
                  <a:pt x="1628" y="584"/>
                  <a:pt x="1604" y="560"/>
                </a:cubicBezTo>
                <a:cubicBezTo>
                  <a:pt x="1524" y="480"/>
                  <a:pt x="1524" y="480"/>
                  <a:pt x="1524" y="480"/>
                </a:cubicBezTo>
                <a:cubicBezTo>
                  <a:pt x="1501" y="457"/>
                  <a:pt x="1462" y="457"/>
                  <a:pt x="1438" y="480"/>
                </a:cubicBezTo>
                <a:cubicBezTo>
                  <a:pt x="1402" y="516"/>
                  <a:pt x="1402" y="516"/>
                  <a:pt x="1402" y="516"/>
                </a:cubicBezTo>
                <a:cubicBezTo>
                  <a:pt x="1402" y="516"/>
                  <a:pt x="1401" y="516"/>
                  <a:pt x="1401" y="516"/>
                </a:cubicBezTo>
                <a:cubicBezTo>
                  <a:pt x="1370" y="499"/>
                  <a:pt x="1339" y="486"/>
                  <a:pt x="1307" y="477"/>
                </a:cubicBezTo>
                <a:cubicBezTo>
                  <a:pt x="1307" y="477"/>
                  <a:pt x="1306" y="477"/>
                  <a:pt x="1306" y="477"/>
                </a:cubicBezTo>
                <a:cubicBezTo>
                  <a:pt x="1306" y="426"/>
                  <a:pt x="1306" y="426"/>
                  <a:pt x="1306" y="426"/>
                </a:cubicBezTo>
                <a:cubicBezTo>
                  <a:pt x="1306" y="392"/>
                  <a:pt x="1279" y="365"/>
                  <a:pt x="1245" y="365"/>
                </a:cubicBezTo>
                <a:cubicBezTo>
                  <a:pt x="1132" y="365"/>
                  <a:pt x="1132" y="365"/>
                  <a:pt x="1132" y="365"/>
                </a:cubicBezTo>
                <a:cubicBezTo>
                  <a:pt x="1098" y="365"/>
                  <a:pt x="1070" y="392"/>
                  <a:pt x="1070" y="426"/>
                </a:cubicBezTo>
                <a:cubicBezTo>
                  <a:pt x="1070" y="477"/>
                  <a:pt x="1070" y="477"/>
                  <a:pt x="1070" y="477"/>
                </a:cubicBezTo>
                <a:cubicBezTo>
                  <a:pt x="1070" y="477"/>
                  <a:pt x="1070" y="477"/>
                  <a:pt x="1069" y="477"/>
                </a:cubicBezTo>
                <a:cubicBezTo>
                  <a:pt x="1037" y="486"/>
                  <a:pt x="1005" y="499"/>
                  <a:pt x="975" y="516"/>
                </a:cubicBezTo>
                <a:cubicBezTo>
                  <a:pt x="975" y="516"/>
                  <a:pt x="975" y="516"/>
                  <a:pt x="974" y="516"/>
                </a:cubicBezTo>
                <a:cubicBezTo>
                  <a:pt x="938" y="480"/>
                  <a:pt x="938" y="480"/>
                  <a:pt x="938" y="480"/>
                </a:cubicBezTo>
                <a:cubicBezTo>
                  <a:pt x="915" y="457"/>
                  <a:pt x="875" y="457"/>
                  <a:pt x="852" y="480"/>
                </a:cubicBezTo>
                <a:cubicBezTo>
                  <a:pt x="772" y="560"/>
                  <a:pt x="772" y="560"/>
                  <a:pt x="772" y="560"/>
                </a:cubicBezTo>
                <a:cubicBezTo>
                  <a:pt x="760" y="572"/>
                  <a:pt x="754" y="587"/>
                  <a:pt x="754" y="604"/>
                </a:cubicBezTo>
                <a:cubicBezTo>
                  <a:pt x="754" y="620"/>
                  <a:pt x="760" y="636"/>
                  <a:pt x="772" y="647"/>
                </a:cubicBezTo>
                <a:cubicBezTo>
                  <a:pt x="808" y="683"/>
                  <a:pt x="808" y="683"/>
                  <a:pt x="808" y="683"/>
                </a:cubicBezTo>
                <a:cubicBezTo>
                  <a:pt x="807" y="683"/>
                  <a:pt x="807" y="684"/>
                  <a:pt x="807" y="684"/>
                </a:cubicBezTo>
                <a:cubicBezTo>
                  <a:pt x="790" y="714"/>
                  <a:pt x="777" y="746"/>
                  <a:pt x="768" y="778"/>
                </a:cubicBezTo>
                <a:cubicBezTo>
                  <a:pt x="768" y="778"/>
                  <a:pt x="768" y="778"/>
                  <a:pt x="768" y="779"/>
                </a:cubicBezTo>
                <a:cubicBezTo>
                  <a:pt x="717" y="779"/>
                  <a:pt x="717" y="779"/>
                  <a:pt x="717" y="779"/>
                </a:cubicBezTo>
                <a:cubicBezTo>
                  <a:pt x="683" y="779"/>
                  <a:pt x="656" y="806"/>
                  <a:pt x="656" y="840"/>
                </a:cubicBezTo>
                <a:cubicBezTo>
                  <a:pt x="656" y="953"/>
                  <a:pt x="656" y="953"/>
                  <a:pt x="656" y="953"/>
                </a:cubicBezTo>
                <a:cubicBezTo>
                  <a:pt x="656" y="987"/>
                  <a:pt x="683" y="1015"/>
                  <a:pt x="717" y="1015"/>
                </a:cubicBezTo>
                <a:cubicBezTo>
                  <a:pt x="768" y="1015"/>
                  <a:pt x="768" y="1015"/>
                  <a:pt x="768" y="1015"/>
                </a:cubicBezTo>
                <a:cubicBezTo>
                  <a:pt x="768" y="1015"/>
                  <a:pt x="768" y="1015"/>
                  <a:pt x="768" y="1015"/>
                </a:cubicBezTo>
                <a:cubicBezTo>
                  <a:pt x="777" y="1047"/>
                  <a:pt x="790" y="1079"/>
                  <a:pt x="807" y="1109"/>
                </a:cubicBezTo>
                <a:cubicBezTo>
                  <a:pt x="807" y="1110"/>
                  <a:pt x="807" y="1110"/>
                  <a:pt x="808" y="1110"/>
                </a:cubicBezTo>
                <a:cubicBezTo>
                  <a:pt x="772" y="1146"/>
                  <a:pt x="772" y="1146"/>
                  <a:pt x="772" y="1146"/>
                </a:cubicBezTo>
                <a:cubicBezTo>
                  <a:pt x="760" y="1158"/>
                  <a:pt x="754" y="1173"/>
                  <a:pt x="754" y="1190"/>
                </a:cubicBezTo>
                <a:cubicBezTo>
                  <a:pt x="754" y="1206"/>
                  <a:pt x="760" y="1221"/>
                  <a:pt x="772" y="1233"/>
                </a:cubicBezTo>
                <a:cubicBezTo>
                  <a:pt x="852" y="1313"/>
                  <a:pt x="852" y="1313"/>
                  <a:pt x="852" y="1313"/>
                </a:cubicBezTo>
                <a:cubicBezTo>
                  <a:pt x="875" y="1336"/>
                  <a:pt x="915" y="1336"/>
                  <a:pt x="938" y="1313"/>
                </a:cubicBezTo>
                <a:cubicBezTo>
                  <a:pt x="974" y="1277"/>
                  <a:pt x="974" y="1277"/>
                  <a:pt x="974" y="1277"/>
                </a:cubicBezTo>
                <a:cubicBezTo>
                  <a:pt x="975" y="1277"/>
                  <a:pt x="975" y="1278"/>
                  <a:pt x="975" y="1278"/>
                </a:cubicBezTo>
                <a:cubicBezTo>
                  <a:pt x="1005" y="1294"/>
                  <a:pt x="1037" y="1307"/>
                  <a:pt x="1069" y="1316"/>
                </a:cubicBezTo>
                <a:cubicBezTo>
                  <a:pt x="1069" y="1316"/>
                  <a:pt x="1070" y="1317"/>
                  <a:pt x="1070" y="1317"/>
                </a:cubicBezTo>
                <a:cubicBezTo>
                  <a:pt x="1070" y="1368"/>
                  <a:pt x="1070" y="1368"/>
                  <a:pt x="1070" y="1368"/>
                </a:cubicBezTo>
                <a:cubicBezTo>
                  <a:pt x="1070" y="1401"/>
                  <a:pt x="1098" y="1429"/>
                  <a:pt x="1132" y="1429"/>
                </a:cubicBezTo>
                <a:cubicBezTo>
                  <a:pt x="1245" y="1429"/>
                  <a:pt x="1245" y="1429"/>
                  <a:pt x="1245" y="1429"/>
                </a:cubicBezTo>
                <a:cubicBezTo>
                  <a:pt x="1279" y="1429"/>
                  <a:pt x="1306" y="1401"/>
                  <a:pt x="1306" y="1368"/>
                </a:cubicBezTo>
                <a:cubicBezTo>
                  <a:pt x="1306" y="1317"/>
                  <a:pt x="1306" y="1317"/>
                  <a:pt x="1306" y="1317"/>
                </a:cubicBezTo>
                <a:cubicBezTo>
                  <a:pt x="1306" y="1317"/>
                  <a:pt x="1307" y="1317"/>
                  <a:pt x="1307" y="1316"/>
                </a:cubicBezTo>
                <a:cubicBezTo>
                  <a:pt x="1339" y="1308"/>
                  <a:pt x="1370" y="1295"/>
                  <a:pt x="1401" y="1278"/>
                </a:cubicBezTo>
                <a:cubicBezTo>
                  <a:pt x="1401" y="1278"/>
                  <a:pt x="1402" y="1277"/>
                  <a:pt x="1402" y="1277"/>
                </a:cubicBezTo>
                <a:cubicBezTo>
                  <a:pt x="1438" y="1313"/>
                  <a:pt x="1438" y="1313"/>
                  <a:pt x="1438" y="1313"/>
                </a:cubicBezTo>
                <a:cubicBezTo>
                  <a:pt x="1462" y="1337"/>
                  <a:pt x="1501" y="1337"/>
                  <a:pt x="1524" y="1313"/>
                </a:cubicBezTo>
                <a:cubicBezTo>
                  <a:pt x="1604" y="1233"/>
                  <a:pt x="1604" y="1233"/>
                  <a:pt x="1604" y="1233"/>
                </a:cubicBezTo>
                <a:cubicBezTo>
                  <a:pt x="1616" y="1221"/>
                  <a:pt x="1622" y="1206"/>
                  <a:pt x="1622" y="1190"/>
                </a:cubicBezTo>
                <a:cubicBezTo>
                  <a:pt x="1622" y="1173"/>
                  <a:pt x="1616" y="1158"/>
                  <a:pt x="1604" y="1146"/>
                </a:cubicBezTo>
                <a:cubicBezTo>
                  <a:pt x="1569" y="1111"/>
                  <a:pt x="1569" y="1111"/>
                  <a:pt x="1569" y="1111"/>
                </a:cubicBezTo>
                <a:cubicBezTo>
                  <a:pt x="1569" y="1110"/>
                  <a:pt x="1569" y="1110"/>
                  <a:pt x="1569" y="1109"/>
                </a:cubicBezTo>
                <a:cubicBezTo>
                  <a:pt x="1586" y="1079"/>
                  <a:pt x="1599" y="1048"/>
                  <a:pt x="1608" y="1016"/>
                </a:cubicBezTo>
                <a:cubicBezTo>
                  <a:pt x="1608" y="1015"/>
                  <a:pt x="1608" y="1015"/>
                  <a:pt x="1608" y="1015"/>
                </a:cubicBezTo>
                <a:cubicBezTo>
                  <a:pt x="1659" y="1015"/>
                  <a:pt x="1659" y="1015"/>
                  <a:pt x="1659" y="1015"/>
                </a:cubicBezTo>
                <a:cubicBezTo>
                  <a:pt x="1693" y="1015"/>
                  <a:pt x="1720" y="987"/>
                  <a:pt x="1720" y="953"/>
                </a:cubicBezTo>
                <a:cubicBezTo>
                  <a:pt x="1720" y="840"/>
                  <a:pt x="1720" y="840"/>
                  <a:pt x="1720" y="840"/>
                </a:cubicBezTo>
                <a:cubicBezTo>
                  <a:pt x="1720" y="806"/>
                  <a:pt x="1693" y="779"/>
                  <a:pt x="1659" y="779"/>
                </a:cubicBezTo>
                <a:close/>
                <a:moveTo>
                  <a:pt x="1676" y="953"/>
                </a:moveTo>
                <a:cubicBezTo>
                  <a:pt x="1676" y="962"/>
                  <a:pt x="1668" y="970"/>
                  <a:pt x="1659" y="970"/>
                </a:cubicBezTo>
                <a:cubicBezTo>
                  <a:pt x="1591" y="970"/>
                  <a:pt x="1591" y="970"/>
                  <a:pt x="1591" y="970"/>
                </a:cubicBezTo>
                <a:cubicBezTo>
                  <a:pt x="1572" y="974"/>
                  <a:pt x="1572" y="974"/>
                  <a:pt x="1572" y="974"/>
                </a:cubicBezTo>
                <a:cubicBezTo>
                  <a:pt x="1568" y="991"/>
                  <a:pt x="1568" y="991"/>
                  <a:pt x="1568" y="991"/>
                </a:cubicBezTo>
                <a:cubicBezTo>
                  <a:pt x="1567" y="995"/>
                  <a:pt x="1566" y="999"/>
                  <a:pt x="1565" y="1004"/>
                </a:cubicBezTo>
                <a:cubicBezTo>
                  <a:pt x="1557" y="1033"/>
                  <a:pt x="1545" y="1061"/>
                  <a:pt x="1530" y="1088"/>
                </a:cubicBezTo>
                <a:cubicBezTo>
                  <a:pt x="1528" y="1091"/>
                  <a:pt x="1526" y="1095"/>
                  <a:pt x="1522" y="1102"/>
                </a:cubicBezTo>
                <a:cubicBezTo>
                  <a:pt x="1512" y="1117"/>
                  <a:pt x="1512" y="1117"/>
                  <a:pt x="1512" y="1117"/>
                </a:cubicBezTo>
                <a:cubicBezTo>
                  <a:pt x="1573" y="1178"/>
                  <a:pt x="1573" y="1178"/>
                  <a:pt x="1573" y="1178"/>
                </a:cubicBezTo>
                <a:cubicBezTo>
                  <a:pt x="1576" y="1181"/>
                  <a:pt x="1578" y="1185"/>
                  <a:pt x="1578" y="1190"/>
                </a:cubicBezTo>
                <a:cubicBezTo>
                  <a:pt x="1578" y="1194"/>
                  <a:pt x="1576" y="1198"/>
                  <a:pt x="1573" y="1201"/>
                </a:cubicBezTo>
                <a:cubicBezTo>
                  <a:pt x="1493" y="1281"/>
                  <a:pt x="1493" y="1281"/>
                  <a:pt x="1493" y="1281"/>
                </a:cubicBezTo>
                <a:cubicBezTo>
                  <a:pt x="1486" y="1288"/>
                  <a:pt x="1476" y="1288"/>
                  <a:pt x="1469" y="1281"/>
                </a:cubicBezTo>
                <a:cubicBezTo>
                  <a:pt x="1421" y="1233"/>
                  <a:pt x="1421" y="1233"/>
                  <a:pt x="1421" y="1233"/>
                </a:cubicBezTo>
                <a:cubicBezTo>
                  <a:pt x="1405" y="1223"/>
                  <a:pt x="1405" y="1223"/>
                  <a:pt x="1405" y="1223"/>
                </a:cubicBezTo>
                <a:cubicBezTo>
                  <a:pt x="1390" y="1232"/>
                  <a:pt x="1390" y="1232"/>
                  <a:pt x="1390" y="1232"/>
                </a:cubicBezTo>
                <a:cubicBezTo>
                  <a:pt x="1386" y="1235"/>
                  <a:pt x="1383" y="1237"/>
                  <a:pt x="1379" y="1239"/>
                </a:cubicBezTo>
                <a:cubicBezTo>
                  <a:pt x="1352" y="1254"/>
                  <a:pt x="1324" y="1266"/>
                  <a:pt x="1295" y="1274"/>
                </a:cubicBezTo>
                <a:cubicBezTo>
                  <a:pt x="1291" y="1275"/>
                  <a:pt x="1287" y="1276"/>
                  <a:pt x="1279" y="1278"/>
                </a:cubicBezTo>
                <a:cubicBezTo>
                  <a:pt x="1262" y="1282"/>
                  <a:pt x="1262" y="1282"/>
                  <a:pt x="1262" y="1282"/>
                </a:cubicBezTo>
                <a:cubicBezTo>
                  <a:pt x="1262" y="1368"/>
                  <a:pt x="1262" y="1368"/>
                  <a:pt x="1262" y="1368"/>
                </a:cubicBezTo>
                <a:cubicBezTo>
                  <a:pt x="1262" y="1377"/>
                  <a:pt x="1254" y="1384"/>
                  <a:pt x="1245" y="1384"/>
                </a:cubicBezTo>
                <a:cubicBezTo>
                  <a:pt x="1132" y="1384"/>
                  <a:pt x="1132" y="1384"/>
                  <a:pt x="1132" y="1384"/>
                </a:cubicBezTo>
                <a:cubicBezTo>
                  <a:pt x="1122" y="1384"/>
                  <a:pt x="1115" y="1377"/>
                  <a:pt x="1115" y="1368"/>
                </a:cubicBezTo>
                <a:cubicBezTo>
                  <a:pt x="1115" y="1299"/>
                  <a:pt x="1115" y="1299"/>
                  <a:pt x="1115" y="1299"/>
                </a:cubicBezTo>
                <a:cubicBezTo>
                  <a:pt x="1111" y="1281"/>
                  <a:pt x="1111" y="1281"/>
                  <a:pt x="1111" y="1281"/>
                </a:cubicBezTo>
                <a:cubicBezTo>
                  <a:pt x="1094" y="1277"/>
                  <a:pt x="1094" y="1277"/>
                  <a:pt x="1094" y="1277"/>
                </a:cubicBezTo>
                <a:cubicBezTo>
                  <a:pt x="1090" y="1276"/>
                  <a:pt x="1086" y="1275"/>
                  <a:pt x="1081" y="1274"/>
                </a:cubicBezTo>
                <a:cubicBezTo>
                  <a:pt x="1052" y="1265"/>
                  <a:pt x="1024" y="1254"/>
                  <a:pt x="997" y="1239"/>
                </a:cubicBezTo>
                <a:cubicBezTo>
                  <a:pt x="993" y="1237"/>
                  <a:pt x="990" y="1235"/>
                  <a:pt x="983" y="1230"/>
                </a:cubicBezTo>
                <a:cubicBezTo>
                  <a:pt x="968" y="1221"/>
                  <a:pt x="968" y="1221"/>
                  <a:pt x="968" y="1221"/>
                </a:cubicBezTo>
                <a:cubicBezTo>
                  <a:pt x="907" y="1281"/>
                  <a:pt x="907" y="1281"/>
                  <a:pt x="907" y="1281"/>
                </a:cubicBezTo>
                <a:cubicBezTo>
                  <a:pt x="901" y="1288"/>
                  <a:pt x="890" y="1288"/>
                  <a:pt x="883" y="1281"/>
                </a:cubicBezTo>
                <a:cubicBezTo>
                  <a:pt x="803" y="1201"/>
                  <a:pt x="803" y="1201"/>
                  <a:pt x="803" y="1201"/>
                </a:cubicBezTo>
                <a:cubicBezTo>
                  <a:pt x="800" y="1198"/>
                  <a:pt x="798" y="1194"/>
                  <a:pt x="798" y="1190"/>
                </a:cubicBezTo>
                <a:cubicBezTo>
                  <a:pt x="798" y="1185"/>
                  <a:pt x="800" y="1181"/>
                  <a:pt x="803" y="1178"/>
                </a:cubicBezTo>
                <a:cubicBezTo>
                  <a:pt x="851" y="1130"/>
                  <a:pt x="851" y="1130"/>
                  <a:pt x="851" y="1130"/>
                </a:cubicBezTo>
                <a:cubicBezTo>
                  <a:pt x="862" y="1113"/>
                  <a:pt x="862" y="1113"/>
                  <a:pt x="862" y="1113"/>
                </a:cubicBezTo>
                <a:cubicBezTo>
                  <a:pt x="852" y="1098"/>
                  <a:pt x="852" y="1098"/>
                  <a:pt x="852" y="1098"/>
                </a:cubicBezTo>
                <a:cubicBezTo>
                  <a:pt x="850" y="1095"/>
                  <a:pt x="848" y="1091"/>
                  <a:pt x="846" y="1088"/>
                </a:cubicBezTo>
                <a:cubicBezTo>
                  <a:pt x="831" y="1060"/>
                  <a:pt x="819" y="1032"/>
                  <a:pt x="811" y="1003"/>
                </a:cubicBezTo>
                <a:cubicBezTo>
                  <a:pt x="810" y="999"/>
                  <a:pt x="809" y="995"/>
                  <a:pt x="807" y="987"/>
                </a:cubicBezTo>
                <a:cubicBezTo>
                  <a:pt x="803" y="970"/>
                  <a:pt x="803" y="970"/>
                  <a:pt x="803" y="970"/>
                </a:cubicBezTo>
                <a:cubicBezTo>
                  <a:pt x="717" y="970"/>
                  <a:pt x="717" y="970"/>
                  <a:pt x="717" y="970"/>
                </a:cubicBezTo>
                <a:cubicBezTo>
                  <a:pt x="708" y="970"/>
                  <a:pt x="700" y="963"/>
                  <a:pt x="700" y="953"/>
                </a:cubicBezTo>
                <a:cubicBezTo>
                  <a:pt x="700" y="840"/>
                  <a:pt x="700" y="840"/>
                  <a:pt x="700" y="840"/>
                </a:cubicBezTo>
                <a:cubicBezTo>
                  <a:pt x="700" y="831"/>
                  <a:pt x="708" y="823"/>
                  <a:pt x="717" y="823"/>
                </a:cubicBezTo>
                <a:cubicBezTo>
                  <a:pt x="786" y="823"/>
                  <a:pt x="786" y="823"/>
                  <a:pt x="786" y="823"/>
                </a:cubicBezTo>
                <a:cubicBezTo>
                  <a:pt x="804" y="820"/>
                  <a:pt x="804" y="820"/>
                  <a:pt x="804" y="820"/>
                </a:cubicBezTo>
                <a:cubicBezTo>
                  <a:pt x="808" y="803"/>
                  <a:pt x="808" y="803"/>
                  <a:pt x="808" y="803"/>
                </a:cubicBezTo>
                <a:cubicBezTo>
                  <a:pt x="809" y="798"/>
                  <a:pt x="810" y="794"/>
                  <a:pt x="811" y="790"/>
                </a:cubicBezTo>
                <a:cubicBezTo>
                  <a:pt x="819" y="761"/>
                  <a:pt x="831" y="733"/>
                  <a:pt x="846" y="706"/>
                </a:cubicBezTo>
                <a:cubicBezTo>
                  <a:pt x="848" y="702"/>
                  <a:pt x="850" y="698"/>
                  <a:pt x="855" y="691"/>
                </a:cubicBezTo>
                <a:cubicBezTo>
                  <a:pt x="864" y="676"/>
                  <a:pt x="864" y="676"/>
                  <a:pt x="864" y="676"/>
                </a:cubicBezTo>
                <a:cubicBezTo>
                  <a:pt x="803" y="615"/>
                  <a:pt x="803" y="615"/>
                  <a:pt x="803" y="615"/>
                </a:cubicBezTo>
                <a:cubicBezTo>
                  <a:pt x="800" y="612"/>
                  <a:pt x="798" y="608"/>
                  <a:pt x="798" y="604"/>
                </a:cubicBezTo>
                <a:cubicBezTo>
                  <a:pt x="798" y="599"/>
                  <a:pt x="800" y="595"/>
                  <a:pt x="803" y="592"/>
                </a:cubicBezTo>
                <a:cubicBezTo>
                  <a:pt x="883" y="512"/>
                  <a:pt x="883" y="512"/>
                  <a:pt x="883" y="512"/>
                </a:cubicBezTo>
                <a:cubicBezTo>
                  <a:pt x="890" y="506"/>
                  <a:pt x="901" y="506"/>
                  <a:pt x="907" y="512"/>
                </a:cubicBezTo>
                <a:cubicBezTo>
                  <a:pt x="955" y="560"/>
                  <a:pt x="955" y="560"/>
                  <a:pt x="955" y="560"/>
                </a:cubicBezTo>
                <a:cubicBezTo>
                  <a:pt x="971" y="570"/>
                  <a:pt x="971" y="570"/>
                  <a:pt x="971" y="570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990" y="559"/>
                  <a:pt x="993" y="556"/>
                  <a:pt x="997" y="554"/>
                </a:cubicBezTo>
                <a:cubicBezTo>
                  <a:pt x="1024" y="539"/>
                  <a:pt x="1052" y="528"/>
                  <a:pt x="1081" y="520"/>
                </a:cubicBezTo>
                <a:cubicBezTo>
                  <a:pt x="1086" y="519"/>
                  <a:pt x="1090" y="518"/>
                  <a:pt x="1098" y="516"/>
                </a:cubicBezTo>
                <a:cubicBezTo>
                  <a:pt x="1115" y="512"/>
                  <a:pt x="1115" y="512"/>
                  <a:pt x="1115" y="512"/>
                </a:cubicBezTo>
                <a:cubicBezTo>
                  <a:pt x="1115" y="426"/>
                  <a:pt x="1115" y="426"/>
                  <a:pt x="1115" y="426"/>
                </a:cubicBezTo>
                <a:cubicBezTo>
                  <a:pt x="1115" y="416"/>
                  <a:pt x="1122" y="409"/>
                  <a:pt x="1132" y="409"/>
                </a:cubicBezTo>
                <a:cubicBezTo>
                  <a:pt x="1245" y="409"/>
                  <a:pt x="1245" y="409"/>
                  <a:pt x="1245" y="409"/>
                </a:cubicBezTo>
                <a:cubicBezTo>
                  <a:pt x="1254" y="409"/>
                  <a:pt x="1262" y="417"/>
                  <a:pt x="1262" y="426"/>
                </a:cubicBezTo>
                <a:cubicBezTo>
                  <a:pt x="1262" y="494"/>
                  <a:pt x="1262" y="494"/>
                  <a:pt x="1262" y="494"/>
                </a:cubicBezTo>
                <a:cubicBezTo>
                  <a:pt x="1265" y="512"/>
                  <a:pt x="1265" y="512"/>
                  <a:pt x="1265" y="512"/>
                </a:cubicBezTo>
                <a:cubicBezTo>
                  <a:pt x="1282" y="517"/>
                  <a:pt x="1282" y="517"/>
                  <a:pt x="1282" y="517"/>
                </a:cubicBezTo>
                <a:cubicBezTo>
                  <a:pt x="1287" y="518"/>
                  <a:pt x="1291" y="519"/>
                  <a:pt x="1295" y="520"/>
                </a:cubicBezTo>
                <a:cubicBezTo>
                  <a:pt x="1324" y="528"/>
                  <a:pt x="1352" y="539"/>
                  <a:pt x="1379" y="554"/>
                </a:cubicBezTo>
                <a:cubicBezTo>
                  <a:pt x="1383" y="556"/>
                  <a:pt x="1386" y="559"/>
                  <a:pt x="1394" y="563"/>
                </a:cubicBezTo>
                <a:cubicBezTo>
                  <a:pt x="1409" y="572"/>
                  <a:pt x="1409" y="572"/>
                  <a:pt x="1409" y="572"/>
                </a:cubicBezTo>
                <a:cubicBezTo>
                  <a:pt x="1469" y="512"/>
                  <a:pt x="1469" y="512"/>
                  <a:pt x="1469" y="512"/>
                </a:cubicBezTo>
                <a:cubicBezTo>
                  <a:pt x="1476" y="505"/>
                  <a:pt x="1486" y="505"/>
                  <a:pt x="1493" y="512"/>
                </a:cubicBezTo>
                <a:cubicBezTo>
                  <a:pt x="1573" y="592"/>
                  <a:pt x="1573" y="592"/>
                  <a:pt x="1573" y="592"/>
                </a:cubicBezTo>
                <a:cubicBezTo>
                  <a:pt x="1576" y="595"/>
                  <a:pt x="1578" y="599"/>
                  <a:pt x="1578" y="604"/>
                </a:cubicBezTo>
                <a:cubicBezTo>
                  <a:pt x="1578" y="608"/>
                  <a:pt x="1576" y="612"/>
                  <a:pt x="1573" y="616"/>
                </a:cubicBezTo>
                <a:cubicBezTo>
                  <a:pt x="1525" y="664"/>
                  <a:pt x="1525" y="664"/>
                  <a:pt x="1525" y="664"/>
                </a:cubicBezTo>
                <a:cubicBezTo>
                  <a:pt x="1515" y="680"/>
                  <a:pt x="1515" y="680"/>
                  <a:pt x="1515" y="680"/>
                </a:cubicBezTo>
                <a:cubicBezTo>
                  <a:pt x="1524" y="695"/>
                  <a:pt x="1524" y="695"/>
                  <a:pt x="1524" y="695"/>
                </a:cubicBezTo>
                <a:cubicBezTo>
                  <a:pt x="1526" y="698"/>
                  <a:pt x="1528" y="702"/>
                  <a:pt x="1530" y="705"/>
                </a:cubicBezTo>
                <a:cubicBezTo>
                  <a:pt x="1545" y="732"/>
                  <a:pt x="1557" y="761"/>
                  <a:pt x="1565" y="790"/>
                </a:cubicBezTo>
                <a:cubicBezTo>
                  <a:pt x="1566" y="794"/>
                  <a:pt x="1567" y="798"/>
                  <a:pt x="1569" y="806"/>
                </a:cubicBezTo>
                <a:cubicBezTo>
                  <a:pt x="1573" y="823"/>
                  <a:pt x="1573" y="823"/>
                  <a:pt x="1573" y="823"/>
                </a:cubicBezTo>
                <a:cubicBezTo>
                  <a:pt x="1659" y="823"/>
                  <a:pt x="1659" y="823"/>
                  <a:pt x="1659" y="823"/>
                </a:cubicBezTo>
                <a:cubicBezTo>
                  <a:pt x="1668" y="823"/>
                  <a:pt x="1676" y="831"/>
                  <a:pt x="1676" y="840"/>
                </a:cubicBezTo>
                <a:lnTo>
                  <a:pt x="1676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13309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024790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67401" y="9418817"/>
            <a:ext cx="1141012" cy="114101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878882" y="9659977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16077536" y="8109447"/>
            <a:ext cx="15476" cy="130937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5522506" y="9418817"/>
            <a:ext cx="1141012" cy="1141012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5633987" y="9659977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12191998" y="8109448"/>
            <a:ext cx="0" cy="59115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546318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Milestone Determination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1621492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732973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5" name="Straight Connector 74"/>
          <p:cNvCxnSpPr>
            <a:endCxn id="77" idx="0"/>
          </p:cNvCxnSpPr>
          <p:nvPr/>
        </p:nvCxnSpPr>
        <p:spPr>
          <a:xfrm>
            <a:off x="19892878" y="8109448"/>
            <a:ext cx="0" cy="59115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247198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Execution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 Work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9322372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9433853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50038" y="10921009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Gathering Requirements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0" y="2449200"/>
            <a:ext cx="1663217" cy="166490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100621"/>
            <a:ext cx="1663217" cy="166658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0" y="5753726"/>
            <a:ext cx="1663217" cy="1663217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7403462"/>
            <a:ext cx="1663217" cy="1663217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0" y="9053197"/>
            <a:ext cx="1663217" cy="1666587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0" y="10706304"/>
            <a:ext cx="1663217" cy="1663217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663218" y="2449200"/>
            <a:ext cx="1530092" cy="9920321"/>
            <a:chOff x="1663217" y="2449200"/>
            <a:chExt cx="1846895" cy="9920321"/>
          </a:xfrm>
        </p:grpSpPr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663217" y="2449200"/>
              <a:ext cx="1846895" cy="2167068"/>
            </a:xfrm>
            <a:custGeom>
              <a:avLst/>
              <a:gdLst>
                <a:gd name="T0" fmla="*/ 1096 w 1096"/>
                <a:gd name="T1" fmla="*/ 1286 h 1286"/>
                <a:gd name="T2" fmla="*/ 0 w 1096"/>
                <a:gd name="T3" fmla="*/ 988 h 1286"/>
                <a:gd name="T4" fmla="*/ 0 w 1096"/>
                <a:gd name="T5" fmla="*/ 0 h 1286"/>
                <a:gd name="T6" fmla="*/ 1096 w 1096"/>
                <a:gd name="T7" fmla="*/ 447 h 1286"/>
                <a:gd name="T8" fmla="*/ 1096 w 1096"/>
                <a:gd name="T9" fmla="*/ 128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286">
                  <a:moveTo>
                    <a:pt x="1096" y="1286"/>
                  </a:moveTo>
                  <a:lnTo>
                    <a:pt x="0" y="988"/>
                  </a:lnTo>
                  <a:lnTo>
                    <a:pt x="0" y="0"/>
                  </a:lnTo>
                  <a:lnTo>
                    <a:pt x="1096" y="447"/>
                  </a:lnTo>
                  <a:lnTo>
                    <a:pt x="1096" y="128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663217" y="4100621"/>
              <a:ext cx="1846895" cy="1917670"/>
            </a:xfrm>
            <a:custGeom>
              <a:avLst/>
              <a:gdLst>
                <a:gd name="T0" fmla="*/ 1096 w 1096"/>
                <a:gd name="T1" fmla="*/ 1138 h 1138"/>
                <a:gd name="T2" fmla="*/ 0 w 1096"/>
                <a:gd name="T3" fmla="*/ 989 h 1138"/>
                <a:gd name="T4" fmla="*/ 0 w 1096"/>
                <a:gd name="T5" fmla="*/ 0 h 1138"/>
                <a:gd name="T6" fmla="*/ 1096 w 1096"/>
                <a:gd name="T7" fmla="*/ 298 h 1138"/>
                <a:gd name="T8" fmla="*/ 1096 w 1096"/>
                <a:gd name="T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38">
                  <a:moveTo>
                    <a:pt x="1096" y="1138"/>
                  </a:moveTo>
                  <a:lnTo>
                    <a:pt x="0" y="989"/>
                  </a:lnTo>
                  <a:lnTo>
                    <a:pt x="0" y="0"/>
                  </a:lnTo>
                  <a:lnTo>
                    <a:pt x="1096" y="298"/>
                  </a:lnTo>
                  <a:lnTo>
                    <a:pt x="1096" y="11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663217" y="5753726"/>
              <a:ext cx="1846895" cy="1663217"/>
            </a:xfrm>
            <a:custGeom>
              <a:avLst/>
              <a:gdLst>
                <a:gd name="T0" fmla="*/ 1096 w 1096"/>
                <a:gd name="T1" fmla="*/ 987 h 987"/>
                <a:gd name="T2" fmla="*/ 0 w 1096"/>
                <a:gd name="T3" fmla="*/ 987 h 987"/>
                <a:gd name="T4" fmla="*/ 0 w 1096"/>
                <a:gd name="T5" fmla="*/ 0 h 987"/>
                <a:gd name="T6" fmla="*/ 1096 w 1096"/>
                <a:gd name="T7" fmla="*/ 149 h 987"/>
                <a:gd name="T8" fmla="*/ 1096 w 1096"/>
                <a:gd name="T9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87">
                  <a:moveTo>
                    <a:pt x="1096" y="987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1096" y="149"/>
                  </a:lnTo>
                  <a:lnTo>
                    <a:pt x="1096" y="9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1663217" y="7403462"/>
              <a:ext cx="1846895" cy="1663217"/>
            </a:xfrm>
            <a:custGeom>
              <a:avLst/>
              <a:gdLst>
                <a:gd name="T0" fmla="*/ 1096 w 1096"/>
                <a:gd name="T1" fmla="*/ 838 h 987"/>
                <a:gd name="T2" fmla="*/ 0 w 1096"/>
                <a:gd name="T3" fmla="*/ 987 h 987"/>
                <a:gd name="T4" fmla="*/ 0 w 1096"/>
                <a:gd name="T5" fmla="*/ 0 h 987"/>
                <a:gd name="T6" fmla="*/ 1096 w 1096"/>
                <a:gd name="T7" fmla="*/ 0 h 987"/>
                <a:gd name="T8" fmla="*/ 1096 w 1096"/>
                <a:gd name="T9" fmla="*/ 838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87">
                  <a:moveTo>
                    <a:pt x="1096" y="838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1096" y="0"/>
                  </a:lnTo>
                  <a:lnTo>
                    <a:pt x="1096" y="83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663217" y="8802115"/>
              <a:ext cx="1846895" cy="1917670"/>
            </a:xfrm>
            <a:custGeom>
              <a:avLst/>
              <a:gdLst>
                <a:gd name="T0" fmla="*/ 1096 w 1096"/>
                <a:gd name="T1" fmla="*/ 840 h 1138"/>
                <a:gd name="T2" fmla="*/ 0 w 1096"/>
                <a:gd name="T3" fmla="*/ 1138 h 1138"/>
                <a:gd name="T4" fmla="*/ 0 w 1096"/>
                <a:gd name="T5" fmla="*/ 149 h 1138"/>
                <a:gd name="T6" fmla="*/ 1096 w 1096"/>
                <a:gd name="T7" fmla="*/ 0 h 1138"/>
                <a:gd name="T8" fmla="*/ 1096 w 1096"/>
                <a:gd name="T9" fmla="*/ 84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38">
                  <a:moveTo>
                    <a:pt x="1096" y="840"/>
                  </a:moveTo>
                  <a:lnTo>
                    <a:pt x="0" y="1138"/>
                  </a:lnTo>
                  <a:lnTo>
                    <a:pt x="0" y="149"/>
                  </a:lnTo>
                  <a:lnTo>
                    <a:pt x="1096" y="0"/>
                  </a:lnTo>
                  <a:lnTo>
                    <a:pt x="1096" y="8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1663217" y="10204137"/>
              <a:ext cx="1846895" cy="2165384"/>
            </a:xfrm>
            <a:custGeom>
              <a:avLst/>
              <a:gdLst>
                <a:gd name="T0" fmla="*/ 1096 w 1096"/>
                <a:gd name="T1" fmla="*/ 838 h 1285"/>
                <a:gd name="T2" fmla="*/ 0 w 1096"/>
                <a:gd name="T3" fmla="*/ 1285 h 1285"/>
                <a:gd name="T4" fmla="*/ 0 w 1096"/>
                <a:gd name="T5" fmla="*/ 298 h 1285"/>
                <a:gd name="T6" fmla="*/ 1096 w 1096"/>
                <a:gd name="T7" fmla="*/ 0 h 1285"/>
                <a:gd name="T8" fmla="*/ 1096 w 1096"/>
                <a:gd name="T9" fmla="*/ 838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285">
                  <a:moveTo>
                    <a:pt x="1096" y="838"/>
                  </a:moveTo>
                  <a:lnTo>
                    <a:pt x="0" y="1285"/>
                  </a:lnTo>
                  <a:lnTo>
                    <a:pt x="0" y="298"/>
                  </a:lnTo>
                  <a:lnTo>
                    <a:pt x="1096" y="0"/>
                  </a:lnTo>
                  <a:lnTo>
                    <a:pt x="1096" y="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Business 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7816" y="28748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7816" y="45274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7816" y="61800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7816" y="78326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7816" y="94852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7816" y="11137802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3183685" y="9942942"/>
            <a:ext cx="15184646" cy="1934521"/>
          </a:xfrm>
          <a:custGeom>
            <a:avLst/>
            <a:gdLst>
              <a:gd name="T0" fmla="*/ 9011 w 9011"/>
              <a:gd name="T1" fmla="*/ 574 h 1148"/>
              <a:gd name="T2" fmla="*/ 8540 w 9011"/>
              <a:gd name="T3" fmla="*/ 0 h 1148"/>
              <a:gd name="T4" fmla="*/ 8540 w 9011"/>
              <a:gd name="T5" fmla="*/ 155 h 1148"/>
              <a:gd name="T6" fmla="*/ 0 w 9011"/>
              <a:gd name="T7" fmla="*/ 155 h 1148"/>
              <a:gd name="T8" fmla="*/ 0 w 9011"/>
              <a:gd name="T9" fmla="*/ 993 h 1148"/>
              <a:gd name="T10" fmla="*/ 8540 w 9011"/>
              <a:gd name="T11" fmla="*/ 993 h 1148"/>
              <a:gd name="T12" fmla="*/ 8540 w 9011"/>
              <a:gd name="T13" fmla="*/ 1148 h 1148"/>
              <a:gd name="T14" fmla="*/ 9011 w 9011"/>
              <a:gd name="T15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1" h="1148">
                <a:moveTo>
                  <a:pt x="9011" y="574"/>
                </a:moveTo>
                <a:lnTo>
                  <a:pt x="8540" y="0"/>
                </a:lnTo>
                <a:lnTo>
                  <a:pt x="8540" y="155"/>
                </a:lnTo>
                <a:lnTo>
                  <a:pt x="0" y="155"/>
                </a:lnTo>
                <a:lnTo>
                  <a:pt x="0" y="993"/>
                </a:lnTo>
                <a:lnTo>
                  <a:pt x="8540" y="993"/>
                </a:lnTo>
                <a:lnTo>
                  <a:pt x="8540" y="1148"/>
                </a:lnTo>
                <a:lnTo>
                  <a:pt x="9011" y="574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8"/>
          <p:cNvSpPr>
            <a:spLocks/>
          </p:cNvSpPr>
          <p:nvPr/>
        </p:nvSpPr>
        <p:spPr bwMode="auto">
          <a:xfrm>
            <a:off x="3183685" y="8540920"/>
            <a:ext cx="13654554" cy="1937892"/>
          </a:xfrm>
          <a:custGeom>
            <a:avLst/>
            <a:gdLst>
              <a:gd name="T0" fmla="*/ 8103 w 8103"/>
              <a:gd name="T1" fmla="*/ 574 h 1150"/>
              <a:gd name="T2" fmla="*/ 7632 w 8103"/>
              <a:gd name="T3" fmla="*/ 0 h 1150"/>
              <a:gd name="T4" fmla="*/ 7632 w 8103"/>
              <a:gd name="T5" fmla="*/ 155 h 1150"/>
              <a:gd name="T6" fmla="*/ 0 w 8103"/>
              <a:gd name="T7" fmla="*/ 155 h 1150"/>
              <a:gd name="T8" fmla="*/ 0 w 8103"/>
              <a:gd name="T9" fmla="*/ 995 h 1150"/>
              <a:gd name="T10" fmla="*/ 7632 w 8103"/>
              <a:gd name="T11" fmla="*/ 995 h 1150"/>
              <a:gd name="T12" fmla="*/ 7632 w 8103"/>
              <a:gd name="T13" fmla="*/ 1150 h 1150"/>
              <a:gd name="T14" fmla="*/ 8103 w 8103"/>
              <a:gd name="T15" fmla="*/ 574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03" h="1150">
                <a:moveTo>
                  <a:pt x="8103" y="574"/>
                </a:moveTo>
                <a:lnTo>
                  <a:pt x="7632" y="0"/>
                </a:lnTo>
                <a:lnTo>
                  <a:pt x="7632" y="155"/>
                </a:lnTo>
                <a:lnTo>
                  <a:pt x="0" y="155"/>
                </a:lnTo>
                <a:lnTo>
                  <a:pt x="0" y="995"/>
                </a:lnTo>
                <a:lnTo>
                  <a:pt x="7632" y="995"/>
                </a:lnTo>
                <a:lnTo>
                  <a:pt x="7632" y="1150"/>
                </a:lnTo>
                <a:lnTo>
                  <a:pt x="8103" y="574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9"/>
          <p:cNvSpPr>
            <a:spLocks/>
          </p:cNvSpPr>
          <p:nvPr/>
        </p:nvSpPr>
        <p:spPr bwMode="auto">
          <a:xfrm>
            <a:off x="3183685" y="7142268"/>
            <a:ext cx="12119406" cy="1934521"/>
          </a:xfrm>
          <a:custGeom>
            <a:avLst/>
            <a:gdLst>
              <a:gd name="T0" fmla="*/ 7192 w 7192"/>
              <a:gd name="T1" fmla="*/ 574 h 1148"/>
              <a:gd name="T2" fmla="*/ 6723 w 7192"/>
              <a:gd name="T3" fmla="*/ 0 h 1148"/>
              <a:gd name="T4" fmla="*/ 6723 w 7192"/>
              <a:gd name="T5" fmla="*/ 155 h 1148"/>
              <a:gd name="T6" fmla="*/ 0 w 7192"/>
              <a:gd name="T7" fmla="*/ 155 h 1148"/>
              <a:gd name="T8" fmla="*/ 0 w 7192"/>
              <a:gd name="T9" fmla="*/ 993 h 1148"/>
              <a:gd name="T10" fmla="*/ 6723 w 7192"/>
              <a:gd name="T11" fmla="*/ 993 h 1148"/>
              <a:gd name="T12" fmla="*/ 6723 w 7192"/>
              <a:gd name="T13" fmla="*/ 1148 h 1148"/>
              <a:gd name="T14" fmla="*/ 7192 w 7192"/>
              <a:gd name="T15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2" h="1148">
                <a:moveTo>
                  <a:pt x="7192" y="574"/>
                </a:moveTo>
                <a:lnTo>
                  <a:pt x="6723" y="0"/>
                </a:lnTo>
                <a:lnTo>
                  <a:pt x="6723" y="155"/>
                </a:lnTo>
                <a:lnTo>
                  <a:pt x="0" y="155"/>
                </a:lnTo>
                <a:lnTo>
                  <a:pt x="0" y="993"/>
                </a:lnTo>
                <a:lnTo>
                  <a:pt x="6723" y="993"/>
                </a:lnTo>
                <a:lnTo>
                  <a:pt x="6723" y="1148"/>
                </a:lnTo>
                <a:lnTo>
                  <a:pt x="7192" y="57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0"/>
          <p:cNvSpPr>
            <a:spLocks/>
          </p:cNvSpPr>
          <p:nvPr/>
        </p:nvSpPr>
        <p:spPr bwMode="auto">
          <a:xfrm>
            <a:off x="3183685" y="5740245"/>
            <a:ext cx="10589314" cy="1936207"/>
          </a:xfrm>
          <a:custGeom>
            <a:avLst/>
            <a:gdLst>
              <a:gd name="T0" fmla="*/ 6284 w 6284"/>
              <a:gd name="T1" fmla="*/ 576 h 1149"/>
              <a:gd name="T2" fmla="*/ 5814 w 6284"/>
              <a:gd name="T3" fmla="*/ 0 h 1149"/>
              <a:gd name="T4" fmla="*/ 5814 w 6284"/>
              <a:gd name="T5" fmla="*/ 155 h 1149"/>
              <a:gd name="T6" fmla="*/ 0 w 6284"/>
              <a:gd name="T7" fmla="*/ 155 h 1149"/>
              <a:gd name="T8" fmla="*/ 0 w 6284"/>
              <a:gd name="T9" fmla="*/ 995 h 1149"/>
              <a:gd name="T10" fmla="*/ 5814 w 6284"/>
              <a:gd name="T11" fmla="*/ 995 h 1149"/>
              <a:gd name="T12" fmla="*/ 5814 w 6284"/>
              <a:gd name="T13" fmla="*/ 1149 h 1149"/>
              <a:gd name="T14" fmla="*/ 6284 w 6284"/>
              <a:gd name="T15" fmla="*/ 57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84" h="1149">
                <a:moveTo>
                  <a:pt x="6284" y="576"/>
                </a:moveTo>
                <a:lnTo>
                  <a:pt x="5814" y="0"/>
                </a:lnTo>
                <a:lnTo>
                  <a:pt x="5814" y="155"/>
                </a:lnTo>
                <a:lnTo>
                  <a:pt x="0" y="155"/>
                </a:lnTo>
                <a:lnTo>
                  <a:pt x="0" y="995"/>
                </a:lnTo>
                <a:lnTo>
                  <a:pt x="5814" y="995"/>
                </a:lnTo>
                <a:lnTo>
                  <a:pt x="5814" y="1149"/>
                </a:lnTo>
                <a:lnTo>
                  <a:pt x="6284" y="576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1"/>
          <p:cNvSpPr>
            <a:spLocks/>
          </p:cNvSpPr>
          <p:nvPr/>
        </p:nvSpPr>
        <p:spPr bwMode="auto">
          <a:xfrm>
            <a:off x="3183685" y="4341593"/>
            <a:ext cx="9057538" cy="1936207"/>
          </a:xfrm>
          <a:custGeom>
            <a:avLst/>
            <a:gdLst>
              <a:gd name="T0" fmla="*/ 5375 w 5375"/>
              <a:gd name="T1" fmla="*/ 574 h 1149"/>
              <a:gd name="T2" fmla="*/ 4906 w 5375"/>
              <a:gd name="T3" fmla="*/ 0 h 1149"/>
              <a:gd name="T4" fmla="*/ 4906 w 5375"/>
              <a:gd name="T5" fmla="*/ 155 h 1149"/>
              <a:gd name="T6" fmla="*/ 0 w 5375"/>
              <a:gd name="T7" fmla="*/ 155 h 1149"/>
              <a:gd name="T8" fmla="*/ 0 w 5375"/>
              <a:gd name="T9" fmla="*/ 993 h 1149"/>
              <a:gd name="T10" fmla="*/ 4906 w 5375"/>
              <a:gd name="T11" fmla="*/ 993 h 1149"/>
              <a:gd name="T12" fmla="*/ 4906 w 5375"/>
              <a:gd name="T13" fmla="*/ 1149 h 1149"/>
              <a:gd name="T14" fmla="*/ 5375 w 5375"/>
              <a:gd name="T15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5" h="1149">
                <a:moveTo>
                  <a:pt x="5375" y="574"/>
                </a:moveTo>
                <a:lnTo>
                  <a:pt x="4906" y="0"/>
                </a:lnTo>
                <a:lnTo>
                  <a:pt x="4906" y="155"/>
                </a:lnTo>
                <a:lnTo>
                  <a:pt x="0" y="155"/>
                </a:lnTo>
                <a:lnTo>
                  <a:pt x="0" y="993"/>
                </a:lnTo>
                <a:lnTo>
                  <a:pt x="4906" y="993"/>
                </a:lnTo>
                <a:lnTo>
                  <a:pt x="4906" y="1149"/>
                </a:lnTo>
                <a:lnTo>
                  <a:pt x="5375" y="5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2"/>
          <p:cNvSpPr>
            <a:spLocks/>
          </p:cNvSpPr>
          <p:nvPr/>
        </p:nvSpPr>
        <p:spPr bwMode="auto">
          <a:xfrm>
            <a:off x="3183685" y="2939570"/>
            <a:ext cx="7527446" cy="1936207"/>
          </a:xfrm>
          <a:custGeom>
            <a:avLst/>
            <a:gdLst>
              <a:gd name="T0" fmla="*/ 4467 w 4467"/>
              <a:gd name="T1" fmla="*/ 576 h 1149"/>
              <a:gd name="T2" fmla="*/ 3997 w 4467"/>
              <a:gd name="T3" fmla="*/ 0 h 1149"/>
              <a:gd name="T4" fmla="*/ 3997 w 4467"/>
              <a:gd name="T5" fmla="*/ 156 h 1149"/>
              <a:gd name="T6" fmla="*/ 0 w 4467"/>
              <a:gd name="T7" fmla="*/ 156 h 1149"/>
              <a:gd name="T8" fmla="*/ 0 w 4467"/>
              <a:gd name="T9" fmla="*/ 995 h 1149"/>
              <a:gd name="T10" fmla="*/ 3997 w 4467"/>
              <a:gd name="T11" fmla="*/ 995 h 1149"/>
              <a:gd name="T12" fmla="*/ 3997 w 4467"/>
              <a:gd name="T13" fmla="*/ 1149 h 1149"/>
              <a:gd name="T14" fmla="*/ 4467 w 4467"/>
              <a:gd name="T15" fmla="*/ 57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67" h="1149">
                <a:moveTo>
                  <a:pt x="4467" y="576"/>
                </a:moveTo>
                <a:lnTo>
                  <a:pt x="3997" y="0"/>
                </a:lnTo>
                <a:lnTo>
                  <a:pt x="3997" y="156"/>
                </a:lnTo>
                <a:lnTo>
                  <a:pt x="0" y="156"/>
                </a:lnTo>
                <a:lnTo>
                  <a:pt x="0" y="995"/>
                </a:lnTo>
                <a:lnTo>
                  <a:pt x="3997" y="995"/>
                </a:lnTo>
                <a:lnTo>
                  <a:pt x="3997" y="1149"/>
                </a:lnTo>
                <a:lnTo>
                  <a:pt x="4467" y="57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246600" y="4890712"/>
            <a:ext cx="4860758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6600" y="3438806"/>
            <a:ext cx="3715352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46600" y="6240936"/>
            <a:ext cx="6506678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46600" y="7654523"/>
            <a:ext cx="7311426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6599" y="9089696"/>
            <a:ext cx="7834965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46599" y="10482093"/>
            <a:ext cx="10154653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</a:t>
            </a: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points which attract audiences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065453" y="3266836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558026" y="4799536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118" y="6152165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92513" y="7561937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239959" y="8838870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Revise &amp; Approve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757260" y="10383138"/>
            <a:ext cx="39503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Freeform 26"/>
          <p:cNvSpPr>
            <a:spLocks noEditPoints="1"/>
          </p:cNvSpPr>
          <p:nvPr/>
        </p:nvSpPr>
        <p:spPr bwMode="auto">
          <a:xfrm>
            <a:off x="3684718" y="3491536"/>
            <a:ext cx="987432" cy="873476"/>
          </a:xfrm>
          <a:custGeom>
            <a:avLst/>
            <a:gdLst>
              <a:gd name="T0" fmla="*/ 268 w 2330"/>
              <a:gd name="T1" fmla="*/ 137 h 2061"/>
              <a:gd name="T2" fmla="*/ 311 w 2330"/>
              <a:gd name="T3" fmla="*/ 740 h 2061"/>
              <a:gd name="T4" fmla="*/ 2193 w 2330"/>
              <a:gd name="T5" fmla="*/ 42 h 2061"/>
              <a:gd name="T6" fmla="*/ 2193 w 2330"/>
              <a:gd name="T7" fmla="*/ 1640 h 2061"/>
              <a:gd name="T8" fmla="*/ 892 w 2330"/>
              <a:gd name="T9" fmla="*/ 1682 h 2061"/>
              <a:gd name="T10" fmla="*/ 984 w 2330"/>
              <a:gd name="T11" fmla="*/ 1892 h 2061"/>
              <a:gd name="T12" fmla="*/ 1615 w 2330"/>
              <a:gd name="T13" fmla="*/ 2061 h 2061"/>
              <a:gd name="T14" fmla="*/ 1565 w 2330"/>
              <a:gd name="T15" fmla="*/ 1892 h 2061"/>
              <a:gd name="T16" fmla="*/ 2330 w 2330"/>
              <a:gd name="T17" fmla="*/ 1546 h 2061"/>
              <a:gd name="T18" fmla="*/ 1656 w 2330"/>
              <a:gd name="T19" fmla="*/ 1977 h 2061"/>
              <a:gd name="T20" fmla="*/ 942 w 2330"/>
              <a:gd name="T21" fmla="*/ 1977 h 2061"/>
              <a:gd name="T22" fmla="*/ 1656 w 2330"/>
              <a:gd name="T23" fmla="*/ 1977 h 2061"/>
              <a:gd name="T24" fmla="*/ 1186 w 2330"/>
              <a:gd name="T25" fmla="*/ 1682 h 2061"/>
              <a:gd name="T26" fmla="*/ 2182 w 2330"/>
              <a:gd name="T27" fmla="*/ 1430 h 2061"/>
              <a:gd name="T28" fmla="*/ 1047 w 2330"/>
              <a:gd name="T29" fmla="*/ 1388 h 2061"/>
              <a:gd name="T30" fmla="*/ 437 w 2330"/>
              <a:gd name="T31" fmla="*/ 168 h 2061"/>
              <a:gd name="T32" fmla="*/ 395 w 2330"/>
              <a:gd name="T33" fmla="*/ 572 h 2061"/>
              <a:gd name="T34" fmla="*/ 2182 w 2330"/>
              <a:gd name="T35" fmla="*/ 126 h 2061"/>
              <a:gd name="T36" fmla="*/ 2182 w 2330"/>
              <a:gd name="T37" fmla="*/ 1430 h 2061"/>
              <a:gd name="T38" fmla="*/ 1374 w 2330"/>
              <a:gd name="T39" fmla="*/ 1535 h 2061"/>
              <a:gd name="T40" fmla="*/ 1332 w 2330"/>
              <a:gd name="T41" fmla="*/ 1535 h 2061"/>
              <a:gd name="T42" fmla="*/ 1299 w 2330"/>
              <a:gd name="T43" fmla="*/ 1502 h 2061"/>
              <a:gd name="T44" fmla="*/ 1205 w 2330"/>
              <a:gd name="T45" fmla="*/ 1083 h 2061"/>
              <a:gd name="T46" fmla="*/ 700 w 2330"/>
              <a:gd name="T47" fmla="*/ 578 h 2061"/>
              <a:gd name="T48" fmla="*/ 729 w 2330"/>
              <a:gd name="T49" fmla="*/ 608 h 2061"/>
              <a:gd name="T50" fmla="*/ 1175 w 2330"/>
              <a:gd name="T51" fmla="*/ 1053 h 2061"/>
              <a:gd name="T52" fmla="*/ 952 w 2330"/>
              <a:gd name="T53" fmla="*/ 1271 h 2061"/>
              <a:gd name="T54" fmla="*/ 640 w 2330"/>
              <a:gd name="T55" fmla="*/ 518 h 2061"/>
              <a:gd name="T56" fmla="*/ 505 w 2330"/>
              <a:gd name="T57" fmla="*/ 1060 h 2061"/>
              <a:gd name="T58" fmla="*/ 506 w 2330"/>
              <a:gd name="T59" fmla="*/ 1127 h 2061"/>
              <a:gd name="T60" fmla="*/ 48 w 2330"/>
              <a:gd name="T61" fmla="*/ 1747 h 2061"/>
              <a:gd name="T62" fmla="*/ 655 w 2330"/>
              <a:gd name="T63" fmla="*/ 1276 h 2061"/>
              <a:gd name="T64" fmla="*/ 722 w 2330"/>
              <a:gd name="T65" fmla="*/ 1276 h 2061"/>
              <a:gd name="T66" fmla="*/ 952 w 2330"/>
              <a:gd name="T67" fmla="*/ 1271 h 2061"/>
              <a:gd name="T68" fmla="*/ 1234 w 2330"/>
              <a:gd name="T69" fmla="*/ 548 h 2061"/>
              <a:gd name="T70" fmla="*/ 772 w 2330"/>
              <a:gd name="T71" fmla="*/ 1186 h 2061"/>
              <a:gd name="T72" fmla="*/ 596 w 2330"/>
              <a:gd name="T73" fmla="*/ 1009 h 2061"/>
              <a:gd name="T74" fmla="*/ 157 w 2330"/>
              <a:gd name="T75" fmla="*/ 1717 h 2061"/>
              <a:gd name="T76" fmla="*/ 68 w 2330"/>
              <a:gd name="T77" fmla="*/ 1628 h 2061"/>
              <a:gd name="T78" fmla="*/ 157 w 2330"/>
              <a:gd name="T79" fmla="*/ 1717 h 2061"/>
              <a:gd name="T80" fmla="*/ 685 w 2330"/>
              <a:gd name="T81" fmla="*/ 1246 h 2061"/>
              <a:gd name="T82" fmla="*/ 536 w 2330"/>
              <a:gd name="T83" fmla="*/ 1097 h 2061"/>
              <a:gd name="T84" fmla="*/ 572 w 2330"/>
              <a:gd name="T85" fmla="*/ 1053 h 2061"/>
              <a:gd name="T86" fmla="*/ 607 w 2330"/>
              <a:gd name="T87" fmla="*/ 1104 h 2061"/>
              <a:gd name="T88" fmla="*/ 686 w 2330"/>
              <a:gd name="T89" fmla="*/ 1182 h 2061"/>
              <a:gd name="T90" fmla="*/ 692 w 2330"/>
              <a:gd name="T91" fmla="*/ 124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061">
                <a:moveTo>
                  <a:pt x="2193" y="0"/>
                </a:moveTo>
                <a:cubicBezTo>
                  <a:pt x="405" y="0"/>
                  <a:pt x="405" y="0"/>
                  <a:pt x="405" y="0"/>
                </a:cubicBezTo>
                <a:cubicBezTo>
                  <a:pt x="330" y="0"/>
                  <a:pt x="268" y="61"/>
                  <a:pt x="268" y="137"/>
                </a:cubicBezTo>
                <a:cubicBezTo>
                  <a:pt x="268" y="740"/>
                  <a:pt x="268" y="740"/>
                  <a:pt x="268" y="740"/>
                </a:cubicBezTo>
                <a:cubicBezTo>
                  <a:pt x="268" y="752"/>
                  <a:pt x="278" y="762"/>
                  <a:pt x="290" y="762"/>
                </a:cubicBezTo>
                <a:cubicBezTo>
                  <a:pt x="301" y="762"/>
                  <a:pt x="311" y="752"/>
                  <a:pt x="311" y="740"/>
                </a:cubicBezTo>
                <a:cubicBezTo>
                  <a:pt x="311" y="137"/>
                  <a:pt x="311" y="137"/>
                  <a:pt x="311" y="137"/>
                </a:cubicBezTo>
                <a:cubicBezTo>
                  <a:pt x="311" y="84"/>
                  <a:pt x="353" y="42"/>
                  <a:pt x="405" y="42"/>
                </a:cubicBezTo>
                <a:cubicBezTo>
                  <a:pt x="2193" y="42"/>
                  <a:pt x="2193" y="42"/>
                  <a:pt x="2193" y="42"/>
                </a:cubicBezTo>
                <a:cubicBezTo>
                  <a:pt x="2245" y="42"/>
                  <a:pt x="2287" y="84"/>
                  <a:pt x="2287" y="137"/>
                </a:cubicBezTo>
                <a:cubicBezTo>
                  <a:pt x="2287" y="1546"/>
                  <a:pt x="2287" y="1546"/>
                  <a:pt x="2287" y="1546"/>
                </a:cubicBezTo>
                <a:cubicBezTo>
                  <a:pt x="2287" y="1598"/>
                  <a:pt x="2245" y="1640"/>
                  <a:pt x="2193" y="1640"/>
                </a:cubicBezTo>
                <a:cubicBezTo>
                  <a:pt x="892" y="1640"/>
                  <a:pt x="892" y="1640"/>
                  <a:pt x="892" y="1640"/>
                </a:cubicBezTo>
                <a:cubicBezTo>
                  <a:pt x="881" y="1640"/>
                  <a:pt x="871" y="1649"/>
                  <a:pt x="871" y="1661"/>
                </a:cubicBezTo>
                <a:cubicBezTo>
                  <a:pt x="871" y="1673"/>
                  <a:pt x="881" y="1682"/>
                  <a:pt x="892" y="1682"/>
                </a:cubicBezTo>
                <a:cubicBezTo>
                  <a:pt x="1139" y="1682"/>
                  <a:pt x="1139" y="1682"/>
                  <a:pt x="1139" y="1682"/>
                </a:cubicBezTo>
                <a:cubicBezTo>
                  <a:pt x="1034" y="1892"/>
                  <a:pt x="1034" y="1892"/>
                  <a:pt x="1034" y="1892"/>
                </a:cubicBezTo>
                <a:cubicBezTo>
                  <a:pt x="984" y="1892"/>
                  <a:pt x="984" y="1892"/>
                  <a:pt x="984" y="1892"/>
                </a:cubicBezTo>
                <a:cubicBezTo>
                  <a:pt x="937" y="1892"/>
                  <a:pt x="899" y="1930"/>
                  <a:pt x="899" y="1977"/>
                </a:cubicBezTo>
                <a:cubicBezTo>
                  <a:pt x="899" y="2023"/>
                  <a:pt x="937" y="2061"/>
                  <a:pt x="984" y="2061"/>
                </a:cubicBezTo>
                <a:cubicBezTo>
                  <a:pt x="1615" y="2061"/>
                  <a:pt x="1615" y="2061"/>
                  <a:pt x="1615" y="2061"/>
                </a:cubicBezTo>
                <a:cubicBezTo>
                  <a:pt x="1661" y="2061"/>
                  <a:pt x="1699" y="2023"/>
                  <a:pt x="1699" y="1977"/>
                </a:cubicBezTo>
                <a:cubicBezTo>
                  <a:pt x="1699" y="1930"/>
                  <a:pt x="1661" y="1892"/>
                  <a:pt x="1615" y="1892"/>
                </a:cubicBezTo>
                <a:cubicBezTo>
                  <a:pt x="1565" y="1892"/>
                  <a:pt x="1565" y="1892"/>
                  <a:pt x="1565" y="1892"/>
                </a:cubicBezTo>
                <a:cubicBezTo>
                  <a:pt x="1460" y="1682"/>
                  <a:pt x="1460" y="1682"/>
                  <a:pt x="1460" y="1682"/>
                </a:cubicBezTo>
                <a:cubicBezTo>
                  <a:pt x="2193" y="1682"/>
                  <a:pt x="2193" y="1682"/>
                  <a:pt x="2193" y="1682"/>
                </a:cubicBezTo>
                <a:cubicBezTo>
                  <a:pt x="2268" y="1682"/>
                  <a:pt x="2330" y="1621"/>
                  <a:pt x="2330" y="1546"/>
                </a:cubicBezTo>
                <a:cubicBezTo>
                  <a:pt x="2330" y="137"/>
                  <a:pt x="2330" y="137"/>
                  <a:pt x="2330" y="137"/>
                </a:cubicBezTo>
                <a:cubicBezTo>
                  <a:pt x="2330" y="61"/>
                  <a:pt x="2268" y="0"/>
                  <a:pt x="2193" y="0"/>
                </a:cubicBezTo>
                <a:close/>
                <a:moveTo>
                  <a:pt x="1656" y="1977"/>
                </a:moveTo>
                <a:cubicBezTo>
                  <a:pt x="1656" y="2000"/>
                  <a:pt x="1638" y="2018"/>
                  <a:pt x="1615" y="2018"/>
                </a:cubicBezTo>
                <a:cubicBezTo>
                  <a:pt x="984" y="2018"/>
                  <a:pt x="984" y="2018"/>
                  <a:pt x="984" y="2018"/>
                </a:cubicBezTo>
                <a:cubicBezTo>
                  <a:pt x="961" y="2018"/>
                  <a:pt x="942" y="2000"/>
                  <a:pt x="942" y="1977"/>
                </a:cubicBezTo>
                <a:cubicBezTo>
                  <a:pt x="942" y="1954"/>
                  <a:pt x="961" y="1935"/>
                  <a:pt x="984" y="1935"/>
                </a:cubicBezTo>
                <a:cubicBezTo>
                  <a:pt x="1615" y="1935"/>
                  <a:pt x="1615" y="1935"/>
                  <a:pt x="1615" y="1935"/>
                </a:cubicBezTo>
                <a:cubicBezTo>
                  <a:pt x="1638" y="1935"/>
                  <a:pt x="1656" y="1954"/>
                  <a:pt x="1656" y="1977"/>
                </a:cubicBezTo>
                <a:close/>
                <a:moveTo>
                  <a:pt x="1517" y="1892"/>
                </a:moveTo>
                <a:cubicBezTo>
                  <a:pt x="1081" y="1892"/>
                  <a:pt x="1081" y="1892"/>
                  <a:pt x="1081" y="1892"/>
                </a:cubicBezTo>
                <a:cubicBezTo>
                  <a:pt x="1186" y="1682"/>
                  <a:pt x="1186" y="1682"/>
                  <a:pt x="1186" y="1682"/>
                </a:cubicBezTo>
                <a:cubicBezTo>
                  <a:pt x="1412" y="1682"/>
                  <a:pt x="1412" y="1682"/>
                  <a:pt x="1412" y="1682"/>
                </a:cubicBezTo>
                <a:lnTo>
                  <a:pt x="1517" y="1892"/>
                </a:lnTo>
                <a:close/>
                <a:moveTo>
                  <a:pt x="2182" y="1430"/>
                </a:moveTo>
                <a:cubicBezTo>
                  <a:pt x="1047" y="1430"/>
                  <a:pt x="1047" y="1430"/>
                  <a:pt x="1047" y="1430"/>
                </a:cubicBezTo>
                <a:cubicBezTo>
                  <a:pt x="1035" y="1430"/>
                  <a:pt x="1026" y="1421"/>
                  <a:pt x="1026" y="1409"/>
                </a:cubicBezTo>
                <a:cubicBezTo>
                  <a:pt x="1026" y="1397"/>
                  <a:pt x="1035" y="1388"/>
                  <a:pt x="1047" y="1388"/>
                </a:cubicBezTo>
                <a:cubicBezTo>
                  <a:pt x="2161" y="1388"/>
                  <a:pt x="2161" y="1388"/>
                  <a:pt x="2161" y="1388"/>
                </a:cubicBezTo>
                <a:cubicBezTo>
                  <a:pt x="2161" y="168"/>
                  <a:pt x="2161" y="168"/>
                  <a:pt x="2161" y="168"/>
                </a:cubicBezTo>
                <a:cubicBezTo>
                  <a:pt x="437" y="168"/>
                  <a:pt x="437" y="168"/>
                  <a:pt x="437" y="168"/>
                </a:cubicBezTo>
                <a:cubicBezTo>
                  <a:pt x="437" y="572"/>
                  <a:pt x="437" y="572"/>
                  <a:pt x="437" y="572"/>
                </a:cubicBezTo>
                <a:cubicBezTo>
                  <a:pt x="437" y="583"/>
                  <a:pt x="428" y="593"/>
                  <a:pt x="416" y="593"/>
                </a:cubicBezTo>
                <a:cubicBezTo>
                  <a:pt x="404" y="593"/>
                  <a:pt x="395" y="583"/>
                  <a:pt x="395" y="572"/>
                </a:cubicBezTo>
                <a:cubicBezTo>
                  <a:pt x="395" y="147"/>
                  <a:pt x="395" y="147"/>
                  <a:pt x="395" y="147"/>
                </a:cubicBezTo>
                <a:cubicBezTo>
                  <a:pt x="395" y="135"/>
                  <a:pt x="404" y="126"/>
                  <a:pt x="416" y="126"/>
                </a:cubicBezTo>
                <a:cubicBezTo>
                  <a:pt x="2182" y="126"/>
                  <a:pt x="2182" y="126"/>
                  <a:pt x="2182" y="126"/>
                </a:cubicBezTo>
                <a:cubicBezTo>
                  <a:pt x="2194" y="126"/>
                  <a:pt x="2204" y="135"/>
                  <a:pt x="2204" y="147"/>
                </a:cubicBezTo>
                <a:cubicBezTo>
                  <a:pt x="2204" y="1409"/>
                  <a:pt x="2204" y="1409"/>
                  <a:pt x="2204" y="1409"/>
                </a:cubicBezTo>
                <a:cubicBezTo>
                  <a:pt x="2204" y="1421"/>
                  <a:pt x="2194" y="1430"/>
                  <a:pt x="2182" y="1430"/>
                </a:cubicBezTo>
                <a:close/>
                <a:moveTo>
                  <a:pt x="1224" y="1535"/>
                </a:moveTo>
                <a:cubicBezTo>
                  <a:pt x="1224" y="1576"/>
                  <a:pt x="1258" y="1610"/>
                  <a:pt x="1299" y="1610"/>
                </a:cubicBezTo>
                <a:cubicBezTo>
                  <a:pt x="1340" y="1610"/>
                  <a:pt x="1374" y="1576"/>
                  <a:pt x="1374" y="1535"/>
                </a:cubicBezTo>
                <a:cubicBezTo>
                  <a:pt x="1374" y="1494"/>
                  <a:pt x="1340" y="1460"/>
                  <a:pt x="1299" y="1460"/>
                </a:cubicBezTo>
                <a:cubicBezTo>
                  <a:pt x="1258" y="1460"/>
                  <a:pt x="1224" y="1494"/>
                  <a:pt x="1224" y="1535"/>
                </a:cubicBezTo>
                <a:close/>
                <a:moveTo>
                  <a:pt x="1332" y="1535"/>
                </a:moveTo>
                <a:cubicBezTo>
                  <a:pt x="1332" y="1553"/>
                  <a:pt x="1317" y="1568"/>
                  <a:pt x="1299" y="1568"/>
                </a:cubicBezTo>
                <a:cubicBezTo>
                  <a:pt x="1281" y="1568"/>
                  <a:pt x="1266" y="1553"/>
                  <a:pt x="1266" y="1535"/>
                </a:cubicBezTo>
                <a:cubicBezTo>
                  <a:pt x="1266" y="1517"/>
                  <a:pt x="1281" y="1502"/>
                  <a:pt x="1299" y="1502"/>
                </a:cubicBezTo>
                <a:cubicBezTo>
                  <a:pt x="1317" y="1502"/>
                  <a:pt x="1332" y="1517"/>
                  <a:pt x="1332" y="1535"/>
                </a:cubicBezTo>
                <a:close/>
                <a:moveTo>
                  <a:pt x="952" y="1187"/>
                </a:moveTo>
                <a:cubicBezTo>
                  <a:pt x="1043" y="1187"/>
                  <a:pt x="1135" y="1152"/>
                  <a:pt x="1205" y="1083"/>
                </a:cubicBezTo>
                <a:cubicBezTo>
                  <a:pt x="1205" y="1083"/>
                  <a:pt x="1205" y="1083"/>
                  <a:pt x="1205" y="1083"/>
                </a:cubicBezTo>
                <a:cubicBezTo>
                  <a:pt x="1344" y="944"/>
                  <a:pt x="1344" y="717"/>
                  <a:pt x="1205" y="578"/>
                </a:cubicBezTo>
                <a:cubicBezTo>
                  <a:pt x="1065" y="438"/>
                  <a:pt x="839" y="438"/>
                  <a:pt x="700" y="578"/>
                </a:cubicBezTo>
                <a:cubicBezTo>
                  <a:pt x="560" y="717"/>
                  <a:pt x="560" y="944"/>
                  <a:pt x="700" y="1083"/>
                </a:cubicBezTo>
                <a:cubicBezTo>
                  <a:pt x="769" y="1152"/>
                  <a:pt x="861" y="1187"/>
                  <a:pt x="952" y="1187"/>
                </a:cubicBezTo>
                <a:close/>
                <a:moveTo>
                  <a:pt x="729" y="608"/>
                </a:moveTo>
                <a:cubicBezTo>
                  <a:pt x="791" y="546"/>
                  <a:pt x="871" y="516"/>
                  <a:pt x="952" y="516"/>
                </a:cubicBezTo>
                <a:cubicBezTo>
                  <a:pt x="1033" y="516"/>
                  <a:pt x="1113" y="546"/>
                  <a:pt x="1175" y="608"/>
                </a:cubicBezTo>
                <a:cubicBezTo>
                  <a:pt x="1297" y="730"/>
                  <a:pt x="1297" y="930"/>
                  <a:pt x="1175" y="1053"/>
                </a:cubicBezTo>
                <a:cubicBezTo>
                  <a:pt x="1052" y="1175"/>
                  <a:pt x="852" y="1175"/>
                  <a:pt x="730" y="1053"/>
                </a:cubicBezTo>
                <a:cubicBezTo>
                  <a:pt x="607" y="930"/>
                  <a:pt x="607" y="730"/>
                  <a:pt x="729" y="608"/>
                </a:cubicBezTo>
                <a:close/>
                <a:moveTo>
                  <a:pt x="952" y="1271"/>
                </a:moveTo>
                <a:cubicBezTo>
                  <a:pt x="1067" y="1271"/>
                  <a:pt x="1180" y="1227"/>
                  <a:pt x="1264" y="1142"/>
                </a:cubicBezTo>
                <a:cubicBezTo>
                  <a:pt x="1436" y="970"/>
                  <a:pt x="1436" y="690"/>
                  <a:pt x="1264" y="518"/>
                </a:cubicBezTo>
                <a:cubicBezTo>
                  <a:pt x="1092" y="346"/>
                  <a:pt x="812" y="346"/>
                  <a:pt x="640" y="518"/>
                </a:cubicBezTo>
                <a:cubicBezTo>
                  <a:pt x="516" y="643"/>
                  <a:pt x="477" y="829"/>
                  <a:pt x="542" y="992"/>
                </a:cubicBezTo>
                <a:cubicBezTo>
                  <a:pt x="545" y="1000"/>
                  <a:pt x="548" y="1007"/>
                  <a:pt x="551" y="1014"/>
                </a:cubicBezTo>
                <a:cubicBezTo>
                  <a:pt x="505" y="1060"/>
                  <a:pt x="505" y="1060"/>
                  <a:pt x="505" y="1060"/>
                </a:cubicBezTo>
                <a:cubicBezTo>
                  <a:pt x="496" y="1069"/>
                  <a:pt x="491" y="1080"/>
                  <a:pt x="491" y="1093"/>
                </a:cubicBezTo>
                <a:cubicBezTo>
                  <a:pt x="491" y="1105"/>
                  <a:pt x="496" y="1117"/>
                  <a:pt x="505" y="1126"/>
                </a:cubicBezTo>
                <a:cubicBezTo>
                  <a:pt x="506" y="1127"/>
                  <a:pt x="506" y="1127"/>
                  <a:pt x="506" y="1127"/>
                </a:cubicBezTo>
                <a:cubicBezTo>
                  <a:pt x="38" y="1598"/>
                  <a:pt x="38" y="1598"/>
                  <a:pt x="38" y="1598"/>
                </a:cubicBezTo>
                <a:cubicBezTo>
                  <a:pt x="0" y="1636"/>
                  <a:pt x="0" y="1699"/>
                  <a:pt x="38" y="1737"/>
                </a:cubicBezTo>
                <a:cubicBezTo>
                  <a:pt x="48" y="1747"/>
                  <a:pt x="48" y="1747"/>
                  <a:pt x="48" y="1747"/>
                </a:cubicBezTo>
                <a:cubicBezTo>
                  <a:pt x="66" y="1765"/>
                  <a:pt x="91" y="1775"/>
                  <a:pt x="117" y="1775"/>
                </a:cubicBezTo>
                <a:cubicBezTo>
                  <a:pt x="143" y="1775"/>
                  <a:pt x="168" y="1765"/>
                  <a:pt x="187" y="1747"/>
                </a:cubicBezTo>
                <a:cubicBezTo>
                  <a:pt x="655" y="1276"/>
                  <a:pt x="655" y="1276"/>
                  <a:pt x="655" y="1276"/>
                </a:cubicBezTo>
                <a:cubicBezTo>
                  <a:pt x="655" y="1276"/>
                  <a:pt x="655" y="1276"/>
                  <a:pt x="655" y="1276"/>
                </a:cubicBezTo>
                <a:cubicBezTo>
                  <a:pt x="664" y="1285"/>
                  <a:pt x="676" y="1290"/>
                  <a:pt x="689" y="1290"/>
                </a:cubicBezTo>
                <a:cubicBezTo>
                  <a:pt x="701" y="1290"/>
                  <a:pt x="713" y="1285"/>
                  <a:pt x="722" y="1276"/>
                </a:cubicBezTo>
                <a:cubicBezTo>
                  <a:pt x="768" y="1230"/>
                  <a:pt x="768" y="1230"/>
                  <a:pt x="768" y="1230"/>
                </a:cubicBezTo>
                <a:cubicBezTo>
                  <a:pt x="775" y="1234"/>
                  <a:pt x="782" y="1237"/>
                  <a:pt x="790" y="1240"/>
                </a:cubicBezTo>
                <a:cubicBezTo>
                  <a:pt x="843" y="1261"/>
                  <a:pt x="898" y="1271"/>
                  <a:pt x="952" y="1271"/>
                </a:cubicBezTo>
                <a:close/>
                <a:moveTo>
                  <a:pt x="670" y="548"/>
                </a:moveTo>
                <a:cubicBezTo>
                  <a:pt x="748" y="471"/>
                  <a:pt x="850" y="432"/>
                  <a:pt x="952" y="432"/>
                </a:cubicBezTo>
                <a:cubicBezTo>
                  <a:pt x="1054" y="432"/>
                  <a:pt x="1156" y="471"/>
                  <a:pt x="1234" y="548"/>
                </a:cubicBezTo>
                <a:cubicBezTo>
                  <a:pt x="1389" y="704"/>
                  <a:pt x="1389" y="957"/>
                  <a:pt x="1234" y="1112"/>
                </a:cubicBezTo>
                <a:cubicBezTo>
                  <a:pt x="1122" y="1225"/>
                  <a:pt x="953" y="1259"/>
                  <a:pt x="805" y="1201"/>
                </a:cubicBezTo>
                <a:cubicBezTo>
                  <a:pt x="794" y="1197"/>
                  <a:pt x="783" y="1192"/>
                  <a:pt x="772" y="1186"/>
                </a:cubicBezTo>
                <a:cubicBezTo>
                  <a:pt x="735" y="1167"/>
                  <a:pt x="700" y="1142"/>
                  <a:pt x="670" y="1112"/>
                </a:cubicBezTo>
                <a:cubicBezTo>
                  <a:pt x="659" y="1101"/>
                  <a:pt x="649" y="1090"/>
                  <a:pt x="640" y="1078"/>
                </a:cubicBezTo>
                <a:cubicBezTo>
                  <a:pt x="623" y="1056"/>
                  <a:pt x="608" y="1033"/>
                  <a:pt x="596" y="1009"/>
                </a:cubicBezTo>
                <a:cubicBezTo>
                  <a:pt x="591" y="998"/>
                  <a:pt x="586" y="988"/>
                  <a:pt x="581" y="977"/>
                </a:cubicBezTo>
                <a:cubicBezTo>
                  <a:pt x="523" y="829"/>
                  <a:pt x="558" y="661"/>
                  <a:pt x="670" y="548"/>
                </a:cubicBezTo>
                <a:close/>
                <a:moveTo>
                  <a:pt x="157" y="1717"/>
                </a:moveTo>
                <a:cubicBezTo>
                  <a:pt x="135" y="1738"/>
                  <a:pt x="99" y="1738"/>
                  <a:pt x="78" y="1717"/>
                </a:cubicBezTo>
                <a:cubicBezTo>
                  <a:pt x="68" y="1707"/>
                  <a:pt x="68" y="1707"/>
                  <a:pt x="68" y="1707"/>
                </a:cubicBezTo>
                <a:cubicBezTo>
                  <a:pt x="46" y="1685"/>
                  <a:pt x="46" y="1650"/>
                  <a:pt x="68" y="1628"/>
                </a:cubicBezTo>
                <a:cubicBezTo>
                  <a:pt x="536" y="1157"/>
                  <a:pt x="536" y="1157"/>
                  <a:pt x="536" y="1157"/>
                </a:cubicBezTo>
                <a:cubicBezTo>
                  <a:pt x="625" y="1246"/>
                  <a:pt x="625" y="1246"/>
                  <a:pt x="625" y="1246"/>
                </a:cubicBezTo>
                <a:lnTo>
                  <a:pt x="157" y="1717"/>
                </a:lnTo>
                <a:close/>
                <a:moveTo>
                  <a:pt x="692" y="1246"/>
                </a:moveTo>
                <a:cubicBezTo>
                  <a:pt x="690" y="1248"/>
                  <a:pt x="687" y="1248"/>
                  <a:pt x="685" y="1246"/>
                </a:cubicBezTo>
                <a:cubicBezTo>
                  <a:pt x="685" y="1246"/>
                  <a:pt x="685" y="1246"/>
                  <a:pt x="685" y="1246"/>
                </a:cubicBezTo>
                <a:cubicBezTo>
                  <a:pt x="685" y="1246"/>
                  <a:pt x="685" y="1246"/>
                  <a:pt x="685" y="1246"/>
                </a:cubicBezTo>
                <a:cubicBezTo>
                  <a:pt x="536" y="1097"/>
                  <a:pt x="536" y="1097"/>
                  <a:pt x="536" y="1097"/>
                </a:cubicBezTo>
                <a:cubicBezTo>
                  <a:pt x="536" y="1097"/>
                  <a:pt x="536" y="1097"/>
                  <a:pt x="536" y="1097"/>
                </a:cubicBezTo>
                <a:cubicBezTo>
                  <a:pt x="535" y="1096"/>
                  <a:pt x="535" y="1096"/>
                  <a:pt x="535" y="1096"/>
                </a:cubicBezTo>
                <a:cubicBezTo>
                  <a:pt x="534" y="1095"/>
                  <a:pt x="534" y="1091"/>
                  <a:pt x="535" y="1090"/>
                </a:cubicBezTo>
                <a:cubicBezTo>
                  <a:pt x="572" y="1053"/>
                  <a:pt x="572" y="1053"/>
                  <a:pt x="572" y="1053"/>
                </a:cubicBezTo>
                <a:cubicBezTo>
                  <a:pt x="572" y="1054"/>
                  <a:pt x="572" y="1054"/>
                  <a:pt x="573" y="1055"/>
                </a:cubicBezTo>
                <a:cubicBezTo>
                  <a:pt x="581" y="1069"/>
                  <a:pt x="590" y="1083"/>
                  <a:pt x="600" y="1096"/>
                </a:cubicBezTo>
                <a:cubicBezTo>
                  <a:pt x="602" y="1099"/>
                  <a:pt x="605" y="1101"/>
                  <a:pt x="607" y="1104"/>
                </a:cubicBezTo>
                <a:cubicBezTo>
                  <a:pt x="617" y="1117"/>
                  <a:pt x="628" y="1130"/>
                  <a:pt x="640" y="1142"/>
                </a:cubicBezTo>
                <a:cubicBezTo>
                  <a:pt x="652" y="1154"/>
                  <a:pt x="664" y="1165"/>
                  <a:pt x="677" y="1175"/>
                </a:cubicBezTo>
                <a:cubicBezTo>
                  <a:pt x="680" y="1177"/>
                  <a:pt x="683" y="1179"/>
                  <a:pt x="686" y="1182"/>
                </a:cubicBezTo>
                <a:cubicBezTo>
                  <a:pt x="699" y="1191"/>
                  <a:pt x="712" y="1200"/>
                  <a:pt x="726" y="1209"/>
                </a:cubicBezTo>
                <a:cubicBezTo>
                  <a:pt x="727" y="1209"/>
                  <a:pt x="727" y="1210"/>
                  <a:pt x="728" y="1210"/>
                </a:cubicBezTo>
                <a:lnTo>
                  <a:pt x="692" y="12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30"/>
          <p:cNvSpPr>
            <a:spLocks noEditPoints="1"/>
          </p:cNvSpPr>
          <p:nvPr/>
        </p:nvSpPr>
        <p:spPr bwMode="auto">
          <a:xfrm>
            <a:off x="3850688" y="4944484"/>
            <a:ext cx="655492" cy="808588"/>
          </a:xfrm>
          <a:custGeom>
            <a:avLst/>
            <a:gdLst>
              <a:gd name="T0" fmla="*/ 2013 w 2016"/>
              <a:gd name="T1" fmla="*/ 512 h 2493"/>
              <a:gd name="T2" fmla="*/ 1493 w 2016"/>
              <a:gd name="T3" fmla="*/ 3 h 2493"/>
              <a:gd name="T4" fmla="*/ 1482 w 2016"/>
              <a:gd name="T5" fmla="*/ 0 h 2493"/>
              <a:gd name="T6" fmla="*/ 536 w 2016"/>
              <a:gd name="T7" fmla="*/ 179 h 2493"/>
              <a:gd name="T8" fmla="*/ 357 w 2016"/>
              <a:gd name="T9" fmla="*/ 358 h 2493"/>
              <a:gd name="T10" fmla="*/ 178 w 2016"/>
              <a:gd name="T11" fmla="*/ 536 h 2493"/>
              <a:gd name="T12" fmla="*/ 0 w 2016"/>
              <a:gd name="T13" fmla="*/ 2421 h 2493"/>
              <a:gd name="T14" fmla="*/ 1480 w 2016"/>
              <a:gd name="T15" fmla="*/ 2421 h 2493"/>
              <a:gd name="T16" fmla="*/ 1659 w 2016"/>
              <a:gd name="T17" fmla="*/ 2242 h 2493"/>
              <a:gd name="T18" fmla="*/ 1837 w 2016"/>
              <a:gd name="T19" fmla="*/ 2064 h 2493"/>
              <a:gd name="T20" fmla="*/ 2016 w 2016"/>
              <a:gd name="T21" fmla="*/ 1885 h 2493"/>
              <a:gd name="T22" fmla="*/ 1928 w 2016"/>
              <a:gd name="T23" fmla="*/ 497 h 2493"/>
              <a:gd name="T24" fmla="*/ 1840 w 2016"/>
              <a:gd name="T25" fmla="*/ 411 h 2493"/>
              <a:gd name="T26" fmla="*/ 1407 w 2016"/>
              <a:gd name="T27" fmla="*/ 2442 h 2493"/>
              <a:gd name="T28" fmla="*/ 51 w 2016"/>
              <a:gd name="T29" fmla="*/ 608 h 2493"/>
              <a:gd name="T30" fmla="*/ 178 w 2016"/>
              <a:gd name="T31" fmla="*/ 2242 h 2493"/>
              <a:gd name="T32" fmla="*/ 1429 w 2016"/>
              <a:gd name="T33" fmla="*/ 2421 h 2493"/>
              <a:gd name="T34" fmla="*/ 251 w 2016"/>
              <a:gd name="T35" fmla="*/ 2263 h 2493"/>
              <a:gd name="T36" fmla="*/ 251 w 2016"/>
              <a:gd name="T37" fmla="*/ 409 h 2493"/>
              <a:gd name="T38" fmla="*/ 430 w 2016"/>
              <a:gd name="T39" fmla="*/ 2135 h 2493"/>
              <a:gd name="T40" fmla="*/ 1786 w 2016"/>
              <a:gd name="T41" fmla="*/ 2064 h 2493"/>
              <a:gd name="T42" fmla="*/ 408 w 2016"/>
              <a:gd name="T43" fmla="*/ 2064 h 2493"/>
              <a:gd name="T44" fmla="*/ 536 w 2016"/>
              <a:gd name="T45" fmla="*/ 230 h 2493"/>
              <a:gd name="T46" fmla="*/ 1786 w 2016"/>
              <a:gd name="T47" fmla="*/ 1957 h 2493"/>
              <a:gd name="T48" fmla="*/ 608 w 2016"/>
              <a:gd name="T49" fmla="*/ 1906 h 2493"/>
              <a:gd name="T50" fmla="*/ 608 w 2016"/>
              <a:gd name="T51" fmla="*/ 51 h 2493"/>
              <a:gd name="T52" fmla="*/ 1482 w 2016"/>
              <a:gd name="T53" fmla="*/ 548 h 2493"/>
              <a:gd name="T54" fmla="*/ 1943 w 2016"/>
              <a:gd name="T55" fmla="*/ 1906 h 2493"/>
              <a:gd name="T56" fmla="*/ 764 w 2016"/>
              <a:gd name="T57" fmla="*/ 1635 h 2493"/>
              <a:gd name="T58" fmla="*/ 1788 w 2016"/>
              <a:gd name="T59" fmla="*/ 1584 h 2493"/>
              <a:gd name="T60" fmla="*/ 1788 w 2016"/>
              <a:gd name="T61" fmla="*/ 1425 h 2493"/>
              <a:gd name="T62" fmla="*/ 764 w 2016"/>
              <a:gd name="T63" fmla="*/ 1374 h 2493"/>
              <a:gd name="T64" fmla="*/ 1813 w 2016"/>
              <a:gd name="T65" fmla="*/ 1189 h 2493"/>
              <a:gd name="T66" fmla="*/ 738 w 2016"/>
              <a:gd name="T67" fmla="*/ 1189 h 2493"/>
              <a:gd name="T68" fmla="*/ 1813 w 2016"/>
              <a:gd name="T69" fmla="*/ 1189 h 2493"/>
              <a:gd name="T70" fmla="*/ 764 w 2016"/>
              <a:gd name="T71" fmla="*/ 1004 h 2493"/>
              <a:gd name="T72" fmla="*/ 1788 w 2016"/>
              <a:gd name="T73" fmla="*/ 953 h 2493"/>
              <a:gd name="T74" fmla="*/ 1788 w 2016"/>
              <a:gd name="T75" fmla="*/ 794 h 2493"/>
              <a:gd name="T76" fmla="*/ 764 w 2016"/>
              <a:gd name="T77" fmla="*/ 743 h 2493"/>
              <a:gd name="T78" fmla="*/ 738 w 2016"/>
              <a:gd name="T79" fmla="*/ 558 h 2493"/>
              <a:gd name="T80" fmla="*/ 1389 w 2016"/>
              <a:gd name="T81" fmla="*/ 558 h 2493"/>
              <a:gd name="T82" fmla="*/ 738 w 2016"/>
              <a:gd name="T83" fmla="*/ 558 h 2493"/>
              <a:gd name="T84" fmla="*/ 1340 w 2016"/>
              <a:gd name="T85" fmla="*/ 322 h 2493"/>
              <a:gd name="T86" fmla="*/ 764 w 2016"/>
              <a:gd name="T87" fmla="*/ 373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16" h="2493">
                <a:moveTo>
                  <a:pt x="2016" y="521"/>
                </a:moveTo>
                <a:cubicBezTo>
                  <a:pt x="2015" y="518"/>
                  <a:pt x="2015" y="516"/>
                  <a:pt x="2014" y="514"/>
                </a:cubicBezTo>
                <a:cubicBezTo>
                  <a:pt x="2014" y="513"/>
                  <a:pt x="2014" y="512"/>
                  <a:pt x="2013" y="512"/>
                </a:cubicBezTo>
                <a:cubicBezTo>
                  <a:pt x="2012" y="509"/>
                  <a:pt x="2010" y="506"/>
                  <a:pt x="2008" y="504"/>
                </a:cubicBezTo>
                <a:cubicBezTo>
                  <a:pt x="1500" y="8"/>
                  <a:pt x="1500" y="8"/>
                  <a:pt x="1500" y="8"/>
                </a:cubicBezTo>
                <a:cubicBezTo>
                  <a:pt x="1498" y="5"/>
                  <a:pt x="1496" y="4"/>
                  <a:pt x="1493" y="3"/>
                </a:cubicBezTo>
                <a:cubicBezTo>
                  <a:pt x="1492" y="2"/>
                  <a:pt x="1491" y="2"/>
                  <a:pt x="1490" y="2"/>
                </a:cubicBezTo>
                <a:cubicBezTo>
                  <a:pt x="1488" y="1"/>
                  <a:pt x="1486" y="1"/>
                  <a:pt x="1484" y="1"/>
                </a:cubicBezTo>
                <a:cubicBezTo>
                  <a:pt x="1484" y="1"/>
                  <a:pt x="1483" y="0"/>
                  <a:pt x="1482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568" y="0"/>
                  <a:pt x="536" y="32"/>
                  <a:pt x="536" y="72"/>
                </a:cubicBezTo>
                <a:cubicBezTo>
                  <a:pt x="536" y="179"/>
                  <a:pt x="536" y="179"/>
                  <a:pt x="536" y="179"/>
                </a:cubicBezTo>
                <a:cubicBezTo>
                  <a:pt x="430" y="179"/>
                  <a:pt x="430" y="179"/>
                  <a:pt x="430" y="179"/>
                </a:cubicBezTo>
                <a:cubicBezTo>
                  <a:pt x="390" y="179"/>
                  <a:pt x="357" y="211"/>
                  <a:pt x="357" y="251"/>
                </a:cubicBezTo>
                <a:cubicBezTo>
                  <a:pt x="357" y="358"/>
                  <a:pt x="357" y="358"/>
                  <a:pt x="357" y="358"/>
                </a:cubicBezTo>
                <a:cubicBezTo>
                  <a:pt x="251" y="358"/>
                  <a:pt x="251" y="358"/>
                  <a:pt x="251" y="358"/>
                </a:cubicBezTo>
                <a:cubicBezTo>
                  <a:pt x="211" y="358"/>
                  <a:pt x="178" y="390"/>
                  <a:pt x="178" y="429"/>
                </a:cubicBezTo>
                <a:cubicBezTo>
                  <a:pt x="178" y="536"/>
                  <a:pt x="178" y="536"/>
                  <a:pt x="178" y="536"/>
                </a:cubicBezTo>
                <a:cubicBezTo>
                  <a:pt x="73" y="536"/>
                  <a:pt x="73" y="536"/>
                  <a:pt x="73" y="536"/>
                </a:cubicBezTo>
                <a:cubicBezTo>
                  <a:pt x="32" y="536"/>
                  <a:pt x="0" y="568"/>
                  <a:pt x="0" y="608"/>
                </a:cubicBezTo>
                <a:cubicBezTo>
                  <a:pt x="0" y="2421"/>
                  <a:pt x="0" y="2421"/>
                  <a:pt x="0" y="2421"/>
                </a:cubicBezTo>
                <a:cubicBezTo>
                  <a:pt x="0" y="2461"/>
                  <a:pt x="32" y="2493"/>
                  <a:pt x="73" y="2493"/>
                </a:cubicBezTo>
                <a:cubicBezTo>
                  <a:pt x="1407" y="2493"/>
                  <a:pt x="1407" y="2493"/>
                  <a:pt x="1407" y="2493"/>
                </a:cubicBezTo>
                <a:cubicBezTo>
                  <a:pt x="1447" y="2493"/>
                  <a:pt x="1480" y="2461"/>
                  <a:pt x="1480" y="2421"/>
                </a:cubicBezTo>
                <a:cubicBezTo>
                  <a:pt x="1480" y="2314"/>
                  <a:pt x="1480" y="2314"/>
                  <a:pt x="1480" y="2314"/>
                </a:cubicBezTo>
                <a:cubicBezTo>
                  <a:pt x="1586" y="2314"/>
                  <a:pt x="1586" y="2314"/>
                  <a:pt x="1586" y="2314"/>
                </a:cubicBezTo>
                <a:cubicBezTo>
                  <a:pt x="1626" y="2314"/>
                  <a:pt x="1659" y="2282"/>
                  <a:pt x="1659" y="2242"/>
                </a:cubicBezTo>
                <a:cubicBezTo>
                  <a:pt x="1659" y="2135"/>
                  <a:pt x="1659" y="2135"/>
                  <a:pt x="1659" y="2135"/>
                </a:cubicBezTo>
                <a:cubicBezTo>
                  <a:pt x="1764" y="2135"/>
                  <a:pt x="1764" y="2135"/>
                  <a:pt x="1764" y="2135"/>
                </a:cubicBezTo>
                <a:cubicBezTo>
                  <a:pt x="1805" y="2135"/>
                  <a:pt x="1837" y="2103"/>
                  <a:pt x="1837" y="2064"/>
                </a:cubicBezTo>
                <a:cubicBezTo>
                  <a:pt x="1837" y="1957"/>
                  <a:pt x="1837" y="1957"/>
                  <a:pt x="1837" y="1957"/>
                </a:cubicBezTo>
                <a:cubicBezTo>
                  <a:pt x="1943" y="1957"/>
                  <a:pt x="1943" y="1957"/>
                  <a:pt x="1943" y="1957"/>
                </a:cubicBezTo>
                <a:cubicBezTo>
                  <a:pt x="1983" y="1957"/>
                  <a:pt x="2016" y="1925"/>
                  <a:pt x="2016" y="1885"/>
                </a:cubicBezTo>
                <a:cubicBezTo>
                  <a:pt x="2016" y="522"/>
                  <a:pt x="2016" y="522"/>
                  <a:pt x="2016" y="522"/>
                </a:cubicBezTo>
                <a:cubicBezTo>
                  <a:pt x="2016" y="522"/>
                  <a:pt x="2016" y="521"/>
                  <a:pt x="2016" y="521"/>
                </a:cubicBezTo>
                <a:close/>
                <a:moveTo>
                  <a:pt x="1928" y="497"/>
                </a:moveTo>
                <a:cubicBezTo>
                  <a:pt x="1508" y="497"/>
                  <a:pt x="1508" y="497"/>
                  <a:pt x="1508" y="497"/>
                </a:cubicBezTo>
                <a:cubicBezTo>
                  <a:pt x="1508" y="87"/>
                  <a:pt x="1508" y="87"/>
                  <a:pt x="1508" y="87"/>
                </a:cubicBezTo>
                <a:cubicBezTo>
                  <a:pt x="1840" y="411"/>
                  <a:pt x="1840" y="411"/>
                  <a:pt x="1840" y="411"/>
                </a:cubicBezTo>
                <a:lnTo>
                  <a:pt x="1928" y="497"/>
                </a:lnTo>
                <a:close/>
                <a:moveTo>
                  <a:pt x="1429" y="2421"/>
                </a:moveTo>
                <a:cubicBezTo>
                  <a:pt x="1429" y="2432"/>
                  <a:pt x="1419" y="2442"/>
                  <a:pt x="1407" y="2442"/>
                </a:cubicBezTo>
                <a:cubicBezTo>
                  <a:pt x="73" y="2442"/>
                  <a:pt x="73" y="2442"/>
                  <a:pt x="73" y="2442"/>
                </a:cubicBezTo>
                <a:cubicBezTo>
                  <a:pt x="61" y="2442"/>
                  <a:pt x="51" y="2432"/>
                  <a:pt x="51" y="2421"/>
                </a:cubicBezTo>
                <a:cubicBezTo>
                  <a:pt x="51" y="608"/>
                  <a:pt x="51" y="608"/>
                  <a:pt x="51" y="608"/>
                </a:cubicBezTo>
                <a:cubicBezTo>
                  <a:pt x="51" y="597"/>
                  <a:pt x="61" y="587"/>
                  <a:pt x="73" y="587"/>
                </a:cubicBezTo>
                <a:cubicBezTo>
                  <a:pt x="178" y="587"/>
                  <a:pt x="178" y="587"/>
                  <a:pt x="178" y="587"/>
                </a:cubicBezTo>
                <a:cubicBezTo>
                  <a:pt x="178" y="2242"/>
                  <a:pt x="178" y="2242"/>
                  <a:pt x="178" y="2242"/>
                </a:cubicBezTo>
                <a:cubicBezTo>
                  <a:pt x="178" y="2282"/>
                  <a:pt x="211" y="2314"/>
                  <a:pt x="251" y="2314"/>
                </a:cubicBezTo>
                <a:cubicBezTo>
                  <a:pt x="1429" y="2314"/>
                  <a:pt x="1429" y="2314"/>
                  <a:pt x="1429" y="2314"/>
                </a:cubicBezTo>
                <a:lnTo>
                  <a:pt x="1429" y="2421"/>
                </a:lnTo>
                <a:close/>
                <a:moveTo>
                  <a:pt x="1607" y="2242"/>
                </a:moveTo>
                <a:cubicBezTo>
                  <a:pt x="1607" y="2254"/>
                  <a:pt x="1598" y="2263"/>
                  <a:pt x="1586" y="2263"/>
                </a:cubicBezTo>
                <a:cubicBezTo>
                  <a:pt x="251" y="2263"/>
                  <a:pt x="251" y="2263"/>
                  <a:pt x="251" y="2263"/>
                </a:cubicBezTo>
                <a:cubicBezTo>
                  <a:pt x="239" y="2263"/>
                  <a:pt x="230" y="2254"/>
                  <a:pt x="230" y="2242"/>
                </a:cubicBezTo>
                <a:cubicBezTo>
                  <a:pt x="230" y="429"/>
                  <a:pt x="230" y="429"/>
                  <a:pt x="230" y="429"/>
                </a:cubicBezTo>
                <a:cubicBezTo>
                  <a:pt x="230" y="418"/>
                  <a:pt x="239" y="409"/>
                  <a:pt x="251" y="409"/>
                </a:cubicBezTo>
                <a:cubicBezTo>
                  <a:pt x="357" y="409"/>
                  <a:pt x="357" y="409"/>
                  <a:pt x="357" y="409"/>
                </a:cubicBezTo>
                <a:cubicBezTo>
                  <a:pt x="357" y="2064"/>
                  <a:pt x="357" y="2064"/>
                  <a:pt x="357" y="2064"/>
                </a:cubicBezTo>
                <a:cubicBezTo>
                  <a:pt x="357" y="2103"/>
                  <a:pt x="390" y="2135"/>
                  <a:pt x="430" y="2135"/>
                </a:cubicBezTo>
                <a:cubicBezTo>
                  <a:pt x="1607" y="2135"/>
                  <a:pt x="1607" y="2135"/>
                  <a:pt x="1607" y="2135"/>
                </a:cubicBezTo>
                <a:lnTo>
                  <a:pt x="1607" y="2242"/>
                </a:lnTo>
                <a:close/>
                <a:moveTo>
                  <a:pt x="1786" y="2064"/>
                </a:moveTo>
                <a:cubicBezTo>
                  <a:pt x="1786" y="2075"/>
                  <a:pt x="1776" y="2084"/>
                  <a:pt x="1764" y="2084"/>
                </a:cubicBezTo>
                <a:cubicBezTo>
                  <a:pt x="430" y="2084"/>
                  <a:pt x="430" y="2084"/>
                  <a:pt x="430" y="2084"/>
                </a:cubicBezTo>
                <a:cubicBezTo>
                  <a:pt x="418" y="2084"/>
                  <a:pt x="408" y="2075"/>
                  <a:pt x="408" y="2064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39"/>
                  <a:pt x="418" y="230"/>
                  <a:pt x="430" y="230"/>
                </a:cubicBezTo>
                <a:cubicBezTo>
                  <a:pt x="536" y="230"/>
                  <a:pt x="536" y="230"/>
                  <a:pt x="536" y="230"/>
                </a:cubicBezTo>
                <a:cubicBezTo>
                  <a:pt x="536" y="1885"/>
                  <a:pt x="536" y="1885"/>
                  <a:pt x="536" y="1885"/>
                </a:cubicBezTo>
                <a:cubicBezTo>
                  <a:pt x="536" y="1925"/>
                  <a:pt x="568" y="1957"/>
                  <a:pt x="608" y="1957"/>
                </a:cubicBezTo>
                <a:cubicBezTo>
                  <a:pt x="1786" y="1957"/>
                  <a:pt x="1786" y="1957"/>
                  <a:pt x="1786" y="1957"/>
                </a:cubicBezTo>
                <a:lnTo>
                  <a:pt x="1786" y="2064"/>
                </a:lnTo>
                <a:close/>
                <a:moveTo>
                  <a:pt x="1943" y="1906"/>
                </a:moveTo>
                <a:cubicBezTo>
                  <a:pt x="608" y="1906"/>
                  <a:pt x="608" y="1906"/>
                  <a:pt x="608" y="1906"/>
                </a:cubicBezTo>
                <a:cubicBezTo>
                  <a:pt x="597" y="1906"/>
                  <a:pt x="587" y="1896"/>
                  <a:pt x="587" y="1885"/>
                </a:cubicBezTo>
                <a:cubicBezTo>
                  <a:pt x="587" y="72"/>
                  <a:pt x="587" y="72"/>
                  <a:pt x="587" y="72"/>
                </a:cubicBezTo>
                <a:cubicBezTo>
                  <a:pt x="587" y="61"/>
                  <a:pt x="597" y="51"/>
                  <a:pt x="608" y="51"/>
                </a:cubicBezTo>
                <a:cubicBezTo>
                  <a:pt x="1457" y="51"/>
                  <a:pt x="1457" y="51"/>
                  <a:pt x="1457" y="51"/>
                </a:cubicBezTo>
                <a:cubicBezTo>
                  <a:pt x="1457" y="522"/>
                  <a:pt x="1457" y="522"/>
                  <a:pt x="1457" y="522"/>
                </a:cubicBezTo>
                <a:cubicBezTo>
                  <a:pt x="1457" y="537"/>
                  <a:pt x="1468" y="548"/>
                  <a:pt x="1482" y="548"/>
                </a:cubicBezTo>
                <a:cubicBezTo>
                  <a:pt x="1965" y="548"/>
                  <a:pt x="1965" y="548"/>
                  <a:pt x="1965" y="548"/>
                </a:cubicBezTo>
                <a:cubicBezTo>
                  <a:pt x="1965" y="1885"/>
                  <a:pt x="1965" y="1885"/>
                  <a:pt x="1965" y="1885"/>
                </a:cubicBezTo>
                <a:cubicBezTo>
                  <a:pt x="1965" y="1896"/>
                  <a:pt x="1955" y="1906"/>
                  <a:pt x="1943" y="1906"/>
                </a:cubicBezTo>
                <a:close/>
                <a:moveTo>
                  <a:pt x="1813" y="1610"/>
                </a:moveTo>
                <a:cubicBezTo>
                  <a:pt x="1813" y="1624"/>
                  <a:pt x="1802" y="1635"/>
                  <a:pt x="1788" y="1635"/>
                </a:cubicBezTo>
                <a:cubicBezTo>
                  <a:pt x="764" y="1635"/>
                  <a:pt x="764" y="1635"/>
                  <a:pt x="764" y="1635"/>
                </a:cubicBezTo>
                <a:cubicBezTo>
                  <a:pt x="750" y="1635"/>
                  <a:pt x="738" y="1624"/>
                  <a:pt x="738" y="1610"/>
                </a:cubicBezTo>
                <a:cubicBezTo>
                  <a:pt x="738" y="1596"/>
                  <a:pt x="750" y="1584"/>
                  <a:pt x="764" y="1584"/>
                </a:cubicBezTo>
                <a:cubicBezTo>
                  <a:pt x="1788" y="1584"/>
                  <a:pt x="1788" y="1584"/>
                  <a:pt x="1788" y="1584"/>
                </a:cubicBezTo>
                <a:cubicBezTo>
                  <a:pt x="1802" y="1584"/>
                  <a:pt x="1813" y="1596"/>
                  <a:pt x="1813" y="1610"/>
                </a:cubicBezTo>
                <a:close/>
                <a:moveTo>
                  <a:pt x="1813" y="1399"/>
                </a:moveTo>
                <a:cubicBezTo>
                  <a:pt x="1813" y="1413"/>
                  <a:pt x="1802" y="1425"/>
                  <a:pt x="1788" y="1425"/>
                </a:cubicBezTo>
                <a:cubicBezTo>
                  <a:pt x="764" y="1425"/>
                  <a:pt x="764" y="1425"/>
                  <a:pt x="764" y="1425"/>
                </a:cubicBezTo>
                <a:cubicBezTo>
                  <a:pt x="750" y="1425"/>
                  <a:pt x="738" y="1413"/>
                  <a:pt x="738" y="1399"/>
                </a:cubicBezTo>
                <a:cubicBezTo>
                  <a:pt x="738" y="1385"/>
                  <a:pt x="750" y="1374"/>
                  <a:pt x="764" y="1374"/>
                </a:cubicBezTo>
                <a:cubicBezTo>
                  <a:pt x="1788" y="1374"/>
                  <a:pt x="1788" y="1374"/>
                  <a:pt x="1788" y="1374"/>
                </a:cubicBezTo>
                <a:cubicBezTo>
                  <a:pt x="1802" y="1374"/>
                  <a:pt x="1813" y="1385"/>
                  <a:pt x="1813" y="1399"/>
                </a:cubicBezTo>
                <a:close/>
                <a:moveTo>
                  <a:pt x="1813" y="1189"/>
                </a:moveTo>
                <a:cubicBezTo>
                  <a:pt x="1813" y="1203"/>
                  <a:pt x="1802" y="1215"/>
                  <a:pt x="1788" y="1215"/>
                </a:cubicBezTo>
                <a:cubicBezTo>
                  <a:pt x="764" y="1215"/>
                  <a:pt x="764" y="1215"/>
                  <a:pt x="764" y="1215"/>
                </a:cubicBezTo>
                <a:cubicBezTo>
                  <a:pt x="750" y="1215"/>
                  <a:pt x="738" y="1203"/>
                  <a:pt x="738" y="1189"/>
                </a:cubicBezTo>
                <a:cubicBezTo>
                  <a:pt x="738" y="1175"/>
                  <a:pt x="750" y="1163"/>
                  <a:pt x="764" y="1163"/>
                </a:cubicBezTo>
                <a:cubicBezTo>
                  <a:pt x="1788" y="1163"/>
                  <a:pt x="1788" y="1163"/>
                  <a:pt x="1788" y="1163"/>
                </a:cubicBezTo>
                <a:cubicBezTo>
                  <a:pt x="1802" y="1163"/>
                  <a:pt x="1813" y="1175"/>
                  <a:pt x="1813" y="1189"/>
                </a:cubicBezTo>
                <a:close/>
                <a:moveTo>
                  <a:pt x="1813" y="979"/>
                </a:moveTo>
                <a:cubicBezTo>
                  <a:pt x="1813" y="993"/>
                  <a:pt x="1802" y="1004"/>
                  <a:pt x="1788" y="1004"/>
                </a:cubicBezTo>
                <a:cubicBezTo>
                  <a:pt x="764" y="1004"/>
                  <a:pt x="764" y="1004"/>
                  <a:pt x="764" y="1004"/>
                </a:cubicBezTo>
                <a:cubicBezTo>
                  <a:pt x="750" y="1004"/>
                  <a:pt x="738" y="993"/>
                  <a:pt x="738" y="979"/>
                </a:cubicBezTo>
                <a:cubicBezTo>
                  <a:pt x="738" y="964"/>
                  <a:pt x="750" y="953"/>
                  <a:pt x="764" y="953"/>
                </a:cubicBezTo>
                <a:cubicBezTo>
                  <a:pt x="1788" y="953"/>
                  <a:pt x="1788" y="953"/>
                  <a:pt x="1788" y="953"/>
                </a:cubicBezTo>
                <a:cubicBezTo>
                  <a:pt x="1802" y="953"/>
                  <a:pt x="1813" y="964"/>
                  <a:pt x="1813" y="979"/>
                </a:cubicBezTo>
                <a:close/>
                <a:moveTo>
                  <a:pt x="1813" y="768"/>
                </a:moveTo>
                <a:cubicBezTo>
                  <a:pt x="1813" y="782"/>
                  <a:pt x="1802" y="794"/>
                  <a:pt x="1788" y="794"/>
                </a:cubicBezTo>
                <a:cubicBezTo>
                  <a:pt x="764" y="794"/>
                  <a:pt x="764" y="794"/>
                  <a:pt x="764" y="794"/>
                </a:cubicBezTo>
                <a:cubicBezTo>
                  <a:pt x="750" y="794"/>
                  <a:pt x="738" y="782"/>
                  <a:pt x="738" y="768"/>
                </a:cubicBezTo>
                <a:cubicBezTo>
                  <a:pt x="738" y="754"/>
                  <a:pt x="750" y="743"/>
                  <a:pt x="764" y="743"/>
                </a:cubicBezTo>
                <a:cubicBezTo>
                  <a:pt x="1788" y="743"/>
                  <a:pt x="1788" y="743"/>
                  <a:pt x="1788" y="743"/>
                </a:cubicBezTo>
                <a:cubicBezTo>
                  <a:pt x="1802" y="743"/>
                  <a:pt x="1813" y="754"/>
                  <a:pt x="1813" y="768"/>
                </a:cubicBezTo>
                <a:close/>
                <a:moveTo>
                  <a:pt x="738" y="558"/>
                </a:moveTo>
                <a:cubicBezTo>
                  <a:pt x="738" y="544"/>
                  <a:pt x="750" y="532"/>
                  <a:pt x="764" y="532"/>
                </a:cubicBezTo>
                <a:cubicBezTo>
                  <a:pt x="1363" y="532"/>
                  <a:pt x="1363" y="532"/>
                  <a:pt x="1363" y="532"/>
                </a:cubicBezTo>
                <a:cubicBezTo>
                  <a:pt x="1377" y="532"/>
                  <a:pt x="1389" y="544"/>
                  <a:pt x="1389" y="558"/>
                </a:cubicBezTo>
                <a:cubicBezTo>
                  <a:pt x="1389" y="572"/>
                  <a:pt x="1377" y="583"/>
                  <a:pt x="1363" y="583"/>
                </a:cubicBezTo>
                <a:cubicBezTo>
                  <a:pt x="764" y="583"/>
                  <a:pt x="764" y="583"/>
                  <a:pt x="764" y="583"/>
                </a:cubicBezTo>
                <a:cubicBezTo>
                  <a:pt x="750" y="583"/>
                  <a:pt x="738" y="572"/>
                  <a:pt x="738" y="558"/>
                </a:cubicBezTo>
                <a:close/>
                <a:moveTo>
                  <a:pt x="738" y="347"/>
                </a:moveTo>
                <a:cubicBezTo>
                  <a:pt x="738" y="333"/>
                  <a:pt x="750" y="322"/>
                  <a:pt x="764" y="322"/>
                </a:cubicBezTo>
                <a:cubicBezTo>
                  <a:pt x="1340" y="322"/>
                  <a:pt x="1340" y="322"/>
                  <a:pt x="1340" y="322"/>
                </a:cubicBezTo>
                <a:cubicBezTo>
                  <a:pt x="1354" y="322"/>
                  <a:pt x="1365" y="333"/>
                  <a:pt x="1365" y="347"/>
                </a:cubicBezTo>
                <a:cubicBezTo>
                  <a:pt x="1365" y="362"/>
                  <a:pt x="1354" y="373"/>
                  <a:pt x="1340" y="373"/>
                </a:cubicBezTo>
                <a:cubicBezTo>
                  <a:pt x="764" y="373"/>
                  <a:pt x="764" y="373"/>
                  <a:pt x="764" y="373"/>
                </a:cubicBezTo>
                <a:cubicBezTo>
                  <a:pt x="750" y="373"/>
                  <a:pt x="738" y="362"/>
                  <a:pt x="738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34"/>
          <p:cNvSpPr>
            <a:spLocks noEditPoints="1"/>
          </p:cNvSpPr>
          <p:nvPr/>
        </p:nvSpPr>
        <p:spPr bwMode="auto">
          <a:xfrm>
            <a:off x="3819095" y="6359356"/>
            <a:ext cx="718678" cy="723044"/>
          </a:xfrm>
          <a:custGeom>
            <a:avLst/>
            <a:gdLst>
              <a:gd name="T0" fmla="*/ 620 w 694"/>
              <a:gd name="T1" fmla="*/ 217 h 698"/>
              <a:gd name="T2" fmla="*/ 683 w 694"/>
              <a:gd name="T3" fmla="*/ 128 h 698"/>
              <a:gd name="T4" fmla="*/ 525 w 694"/>
              <a:gd name="T5" fmla="*/ 34 h 698"/>
              <a:gd name="T6" fmla="*/ 116 w 694"/>
              <a:gd name="T7" fmla="*/ 444 h 698"/>
              <a:gd name="T8" fmla="*/ 54 w 694"/>
              <a:gd name="T9" fmla="*/ 643 h 698"/>
              <a:gd name="T10" fmla="*/ 149 w 694"/>
              <a:gd name="T11" fmla="*/ 617 h 698"/>
              <a:gd name="T12" fmla="*/ 254 w 694"/>
              <a:gd name="T13" fmla="*/ 582 h 698"/>
              <a:gd name="T14" fmla="*/ 521 w 694"/>
              <a:gd name="T15" fmla="*/ 219 h 698"/>
              <a:gd name="T16" fmla="*/ 479 w 694"/>
              <a:gd name="T17" fmla="*/ 177 h 698"/>
              <a:gd name="T18" fmla="*/ 226 w 694"/>
              <a:gd name="T19" fmla="*/ 537 h 698"/>
              <a:gd name="T20" fmla="*/ 251 w 694"/>
              <a:gd name="T21" fmla="*/ 562 h 698"/>
              <a:gd name="T22" fmla="*/ 652 w 694"/>
              <a:gd name="T23" fmla="*/ 95 h 698"/>
              <a:gd name="T24" fmla="*/ 614 w 694"/>
              <a:gd name="T25" fmla="*/ 200 h 698"/>
              <a:gd name="T26" fmla="*/ 487 w 694"/>
              <a:gd name="T27" fmla="*/ 96 h 698"/>
              <a:gd name="T28" fmla="*/ 539 w 694"/>
              <a:gd name="T29" fmla="*/ 213 h 698"/>
              <a:gd name="T30" fmla="*/ 454 w 694"/>
              <a:gd name="T31" fmla="*/ 128 h 698"/>
              <a:gd name="T32" fmla="*/ 467 w 694"/>
              <a:gd name="T33" fmla="*/ 165 h 698"/>
              <a:gd name="T34" fmla="*/ 442 w 694"/>
              <a:gd name="T35" fmla="*/ 140 h 698"/>
              <a:gd name="T36" fmla="*/ 73 w 694"/>
              <a:gd name="T37" fmla="*/ 625 h 698"/>
              <a:gd name="T38" fmla="*/ 98 w 694"/>
              <a:gd name="T39" fmla="*/ 549 h 698"/>
              <a:gd name="T40" fmla="*/ 148 w 694"/>
              <a:gd name="T41" fmla="*/ 599 h 698"/>
              <a:gd name="T42" fmla="*/ 595 w 694"/>
              <a:gd name="T43" fmla="*/ 688 h 698"/>
              <a:gd name="T44" fmla="*/ 514 w 694"/>
              <a:gd name="T45" fmla="*/ 657 h 698"/>
              <a:gd name="T46" fmla="*/ 458 w 694"/>
              <a:gd name="T47" fmla="*/ 601 h 698"/>
              <a:gd name="T48" fmla="*/ 403 w 694"/>
              <a:gd name="T49" fmla="*/ 546 h 698"/>
              <a:gd name="T50" fmla="*/ 365 w 694"/>
              <a:gd name="T51" fmla="*/ 508 h 698"/>
              <a:gd name="T52" fmla="*/ 408 w 694"/>
              <a:gd name="T53" fmla="*/ 528 h 698"/>
              <a:gd name="T54" fmla="*/ 478 w 694"/>
              <a:gd name="T55" fmla="*/ 482 h 698"/>
              <a:gd name="T56" fmla="*/ 502 w 694"/>
              <a:gd name="T57" fmla="*/ 546 h 698"/>
              <a:gd name="T58" fmla="*/ 476 w 694"/>
              <a:gd name="T59" fmla="*/ 596 h 698"/>
              <a:gd name="T60" fmla="*/ 589 w 694"/>
              <a:gd name="T61" fmla="*/ 582 h 698"/>
              <a:gd name="T62" fmla="*/ 556 w 694"/>
              <a:gd name="T63" fmla="*/ 676 h 698"/>
              <a:gd name="T64" fmla="*/ 677 w 694"/>
              <a:gd name="T65" fmla="*/ 574 h 698"/>
              <a:gd name="T66" fmla="*/ 491 w 694"/>
              <a:gd name="T67" fmla="*/ 368 h 698"/>
              <a:gd name="T68" fmla="*/ 694 w 694"/>
              <a:gd name="T69" fmla="*/ 574 h 698"/>
              <a:gd name="T70" fmla="*/ 10 w 694"/>
              <a:gd name="T71" fmla="*/ 153 h 698"/>
              <a:gd name="T72" fmla="*/ 99 w 694"/>
              <a:gd name="T73" fmla="*/ 14 h 698"/>
              <a:gd name="T74" fmla="*/ 323 w 694"/>
              <a:gd name="T75" fmla="*/ 200 h 698"/>
              <a:gd name="T76" fmla="*/ 110 w 694"/>
              <a:gd name="T77" fmla="*/ 26 h 698"/>
              <a:gd name="T78" fmla="*/ 22 w 694"/>
              <a:gd name="T79" fmla="*/ 142 h 698"/>
              <a:gd name="T80" fmla="*/ 116 w 694"/>
              <a:gd name="T81" fmla="*/ 109 h 698"/>
              <a:gd name="T82" fmla="*/ 102 w 694"/>
              <a:gd name="T83" fmla="*/ 222 h 698"/>
              <a:gd name="T84" fmla="*/ 152 w 694"/>
              <a:gd name="T85" fmla="*/ 195 h 698"/>
              <a:gd name="T86" fmla="*/ 216 w 694"/>
              <a:gd name="T87" fmla="*/ 220 h 698"/>
              <a:gd name="T88" fmla="*/ 170 w 694"/>
              <a:gd name="T89" fmla="*/ 289 h 698"/>
              <a:gd name="T90" fmla="*/ 192 w 694"/>
              <a:gd name="T91" fmla="*/ 331 h 698"/>
              <a:gd name="T92" fmla="*/ 152 w 694"/>
              <a:gd name="T93" fmla="*/ 295 h 698"/>
              <a:gd name="T94" fmla="*/ 96 w 694"/>
              <a:gd name="T95" fmla="*/ 240 h 698"/>
              <a:gd name="T96" fmla="*/ 41 w 694"/>
              <a:gd name="T97" fmla="*/ 18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4" h="698">
                <a:moveTo>
                  <a:pt x="576" y="261"/>
                </a:moveTo>
                <a:cubicBezTo>
                  <a:pt x="620" y="217"/>
                  <a:pt x="620" y="217"/>
                  <a:pt x="620" y="217"/>
                </a:cubicBezTo>
                <a:cubicBezTo>
                  <a:pt x="620" y="217"/>
                  <a:pt x="620" y="217"/>
                  <a:pt x="620" y="217"/>
                </a:cubicBezTo>
                <a:cubicBezTo>
                  <a:pt x="620" y="217"/>
                  <a:pt x="620" y="217"/>
                  <a:pt x="620" y="217"/>
                </a:cubicBezTo>
                <a:cubicBezTo>
                  <a:pt x="664" y="173"/>
                  <a:pt x="664" y="173"/>
                  <a:pt x="664" y="173"/>
                </a:cubicBezTo>
                <a:cubicBezTo>
                  <a:pt x="676" y="161"/>
                  <a:pt x="683" y="145"/>
                  <a:pt x="683" y="128"/>
                </a:cubicBezTo>
                <a:cubicBezTo>
                  <a:pt x="683" y="111"/>
                  <a:pt x="676" y="95"/>
                  <a:pt x="664" y="83"/>
                </a:cubicBezTo>
                <a:cubicBezTo>
                  <a:pt x="614" y="34"/>
                  <a:pt x="614" y="34"/>
                  <a:pt x="614" y="34"/>
                </a:cubicBezTo>
                <a:cubicBezTo>
                  <a:pt x="590" y="9"/>
                  <a:pt x="550" y="9"/>
                  <a:pt x="525" y="34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118" y="441"/>
                  <a:pt x="118" y="441"/>
                  <a:pt x="118" y="441"/>
                </a:cubicBezTo>
                <a:cubicBezTo>
                  <a:pt x="117" y="442"/>
                  <a:pt x="117" y="443"/>
                  <a:pt x="116" y="444"/>
                </a:cubicBezTo>
                <a:cubicBezTo>
                  <a:pt x="116" y="444"/>
                  <a:pt x="116" y="444"/>
                  <a:pt x="116" y="444"/>
                </a:cubicBezTo>
                <a:cubicBezTo>
                  <a:pt x="52" y="635"/>
                  <a:pt x="52" y="635"/>
                  <a:pt x="52" y="635"/>
                </a:cubicBezTo>
                <a:cubicBezTo>
                  <a:pt x="51" y="638"/>
                  <a:pt x="52" y="641"/>
                  <a:pt x="54" y="643"/>
                </a:cubicBezTo>
                <a:cubicBezTo>
                  <a:pt x="56" y="645"/>
                  <a:pt x="58" y="646"/>
                  <a:pt x="60" y="646"/>
                </a:cubicBezTo>
                <a:cubicBezTo>
                  <a:pt x="61" y="646"/>
                  <a:pt x="62" y="646"/>
                  <a:pt x="63" y="645"/>
                </a:cubicBezTo>
                <a:cubicBezTo>
                  <a:pt x="149" y="617"/>
                  <a:pt x="149" y="617"/>
                  <a:pt x="149" y="617"/>
                </a:cubicBezTo>
                <a:cubicBezTo>
                  <a:pt x="149" y="617"/>
                  <a:pt x="149" y="617"/>
                  <a:pt x="150" y="616"/>
                </a:cubicBezTo>
                <a:cubicBezTo>
                  <a:pt x="254" y="582"/>
                  <a:pt x="254" y="582"/>
                  <a:pt x="254" y="582"/>
                </a:cubicBezTo>
                <a:cubicBezTo>
                  <a:pt x="254" y="582"/>
                  <a:pt x="254" y="582"/>
                  <a:pt x="254" y="582"/>
                </a:cubicBezTo>
                <a:cubicBezTo>
                  <a:pt x="255" y="581"/>
                  <a:pt x="256" y="581"/>
                  <a:pt x="257" y="580"/>
                </a:cubicBezTo>
                <a:lnTo>
                  <a:pt x="576" y="261"/>
                </a:lnTo>
                <a:close/>
                <a:moveTo>
                  <a:pt x="521" y="219"/>
                </a:moveTo>
                <a:cubicBezTo>
                  <a:pt x="215" y="526"/>
                  <a:pt x="215" y="526"/>
                  <a:pt x="215" y="526"/>
                </a:cubicBezTo>
                <a:cubicBezTo>
                  <a:pt x="172" y="483"/>
                  <a:pt x="172" y="483"/>
                  <a:pt x="172" y="483"/>
                </a:cubicBezTo>
                <a:cubicBezTo>
                  <a:pt x="479" y="177"/>
                  <a:pt x="479" y="177"/>
                  <a:pt x="479" y="177"/>
                </a:cubicBezTo>
                <a:lnTo>
                  <a:pt x="521" y="219"/>
                </a:lnTo>
                <a:close/>
                <a:moveTo>
                  <a:pt x="251" y="562"/>
                </a:moveTo>
                <a:cubicBezTo>
                  <a:pt x="226" y="537"/>
                  <a:pt x="226" y="537"/>
                  <a:pt x="226" y="537"/>
                </a:cubicBezTo>
                <a:cubicBezTo>
                  <a:pt x="533" y="230"/>
                  <a:pt x="533" y="230"/>
                  <a:pt x="533" y="230"/>
                </a:cubicBezTo>
                <a:cubicBezTo>
                  <a:pt x="558" y="255"/>
                  <a:pt x="558" y="255"/>
                  <a:pt x="558" y="255"/>
                </a:cubicBezTo>
                <a:lnTo>
                  <a:pt x="251" y="562"/>
                </a:lnTo>
                <a:close/>
                <a:moveTo>
                  <a:pt x="537" y="46"/>
                </a:moveTo>
                <a:cubicBezTo>
                  <a:pt x="555" y="27"/>
                  <a:pt x="585" y="27"/>
                  <a:pt x="603" y="46"/>
                </a:cubicBezTo>
                <a:cubicBezTo>
                  <a:pt x="652" y="95"/>
                  <a:pt x="652" y="95"/>
                  <a:pt x="652" y="95"/>
                </a:cubicBezTo>
                <a:cubicBezTo>
                  <a:pt x="661" y="104"/>
                  <a:pt x="666" y="116"/>
                  <a:pt x="666" y="128"/>
                </a:cubicBezTo>
                <a:cubicBezTo>
                  <a:pt x="666" y="141"/>
                  <a:pt x="661" y="152"/>
                  <a:pt x="652" y="161"/>
                </a:cubicBezTo>
                <a:cubicBezTo>
                  <a:pt x="614" y="200"/>
                  <a:pt x="614" y="200"/>
                  <a:pt x="614" y="200"/>
                </a:cubicBezTo>
                <a:cubicBezTo>
                  <a:pt x="498" y="84"/>
                  <a:pt x="498" y="84"/>
                  <a:pt x="498" y="84"/>
                </a:cubicBezTo>
                <a:lnTo>
                  <a:pt x="537" y="46"/>
                </a:lnTo>
                <a:close/>
                <a:moveTo>
                  <a:pt x="487" y="96"/>
                </a:moveTo>
                <a:cubicBezTo>
                  <a:pt x="602" y="211"/>
                  <a:pt x="602" y="211"/>
                  <a:pt x="602" y="211"/>
                </a:cubicBezTo>
                <a:cubicBezTo>
                  <a:pt x="570" y="244"/>
                  <a:pt x="570" y="244"/>
                  <a:pt x="570" y="244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454" y="128"/>
                  <a:pt x="454" y="128"/>
                  <a:pt x="454" y="128"/>
                </a:cubicBezTo>
                <a:lnTo>
                  <a:pt x="487" y="96"/>
                </a:lnTo>
                <a:close/>
                <a:moveTo>
                  <a:pt x="442" y="140"/>
                </a:moveTo>
                <a:cubicBezTo>
                  <a:pt x="467" y="165"/>
                  <a:pt x="467" y="165"/>
                  <a:pt x="467" y="165"/>
                </a:cubicBezTo>
                <a:cubicBezTo>
                  <a:pt x="161" y="472"/>
                  <a:pt x="161" y="472"/>
                  <a:pt x="161" y="472"/>
                </a:cubicBezTo>
                <a:cubicBezTo>
                  <a:pt x="136" y="447"/>
                  <a:pt x="136" y="447"/>
                  <a:pt x="136" y="447"/>
                </a:cubicBezTo>
                <a:lnTo>
                  <a:pt x="442" y="140"/>
                </a:lnTo>
                <a:close/>
                <a:moveTo>
                  <a:pt x="93" y="567"/>
                </a:moveTo>
                <a:cubicBezTo>
                  <a:pt x="131" y="605"/>
                  <a:pt x="131" y="605"/>
                  <a:pt x="131" y="605"/>
                </a:cubicBezTo>
                <a:cubicBezTo>
                  <a:pt x="73" y="625"/>
                  <a:pt x="73" y="625"/>
                  <a:pt x="73" y="625"/>
                </a:cubicBezTo>
                <a:lnTo>
                  <a:pt x="93" y="567"/>
                </a:lnTo>
                <a:close/>
                <a:moveTo>
                  <a:pt x="148" y="599"/>
                </a:moveTo>
                <a:cubicBezTo>
                  <a:pt x="98" y="549"/>
                  <a:pt x="98" y="549"/>
                  <a:pt x="98" y="549"/>
                </a:cubicBezTo>
                <a:cubicBezTo>
                  <a:pt x="128" y="462"/>
                  <a:pt x="128" y="462"/>
                  <a:pt x="128" y="462"/>
                </a:cubicBezTo>
                <a:cubicBezTo>
                  <a:pt x="236" y="570"/>
                  <a:pt x="236" y="570"/>
                  <a:pt x="236" y="570"/>
                </a:cubicBezTo>
                <a:lnTo>
                  <a:pt x="148" y="599"/>
                </a:lnTo>
                <a:close/>
                <a:moveTo>
                  <a:pt x="694" y="574"/>
                </a:moveTo>
                <a:cubicBezTo>
                  <a:pt x="694" y="583"/>
                  <a:pt x="690" y="592"/>
                  <a:pt x="683" y="599"/>
                </a:cubicBezTo>
                <a:cubicBezTo>
                  <a:pt x="595" y="688"/>
                  <a:pt x="595" y="688"/>
                  <a:pt x="595" y="688"/>
                </a:cubicBezTo>
                <a:cubicBezTo>
                  <a:pt x="588" y="695"/>
                  <a:pt x="579" y="698"/>
                  <a:pt x="570" y="698"/>
                </a:cubicBezTo>
                <a:cubicBezTo>
                  <a:pt x="561" y="698"/>
                  <a:pt x="551" y="695"/>
                  <a:pt x="544" y="688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03" y="546"/>
                  <a:pt x="403" y="546"/>
                  <a:pt x="403" y="546"/>
                </a:cubicBezTo>
                <a:cubicBezTo>
                  <a:pt x="403" y="546"/>
                  <a:pt x="403" y="546"/>
                  <a:pt x="403" y="546"/>
                </a:cubicBezTo>
                <a:cubicBezTo>
                  <a:pt x="402" y="546"/>
                  <a:pt x="402" y="546"/>
                  <a:pt x="402" y="546"/>
                </a:cubicBezTo>
                <a:cubicBezTo>
                  <a:pt x="365" y="508"/>
                  <a:pt x="365" y="508"/>
                  <a:pt x="365" y="508"/>
                </a:cubicBezTo>
                <a:cubicBezTo>
                  <a:pt x="362" y="505"/>
                  <a:pt x="362" y="500"/>
                  <a:pt x="365" y="497"/>
                </a:cubicBezTo>
                <a:cubicBezTo>
                  <a:pt x="368" y="493"/>
                  <a:pt x="373" y="493"/>
                  <a:pt x="377" y="497"/>
                </a:cubicBezTo>
                <a:cubicBezTo>
                  <a:pt x="408" y="528"/>
                  <a:pt x="408" y="528"/>
                  <a:pt x="408" y="528"/>
                </a:cubicBezTo>
                <a:cubicBezTo>
                  <a:pt x="466" y="470"/>
                  <a:pt x="466" y="470"/>
                  <a:pt x="466" y="470"/>
                </a:cubicBezTo>
                <a:cubicBezTo>
                  <a:pt x="469" y="467"/>
                  <a:pt x="475" y="467"/>
                  <a:pt x="478" y="470"/>
                </a:cubicBezTo>
                <a:cubicBezTo>
                  <a:pt x="481" y="474"/>
                  <a:pt x="481" y="479"/>
                  <a:pt x="478" y="482"/>
                </a:cubicBezTo>
                <a:cubicBezTo>
                  <a:pt x="420" y="540"/>
                  <a:pt x="420" y="540"/>
                  <a:pt x="420" y="540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502" y="546"/>
                  <a:pt x="502" y="546"/>
                  <a:pt x="502" y="546"/>
                </a:cubicBezTo>
                <a:cubicBezTo>
                  <a:pt x="506" y="542"/>
                  <a:pt x="511" y="542"/>
                  <a:pt x="514" y="546"/>
                </a:cubicBezTo>
                <a:cubicBezTo>
                  <a:pt x="517" y="549"/>
                  <a:pt x="517" y="554"/>
                  <a:pt x="514" y="557"/>
                </a:cubicBezTo>
                <a:cubicBezTo>
                  <a:pt x="476" y="596"/>
                  <a:pt x="476" y="596"/>
                  <a:pt x="476" y="596"/>
                </a:cubicBezTo>
                <a:cubicBezTo>
                  <a:pt x="520" y="640"/>
                  <a:pt x="520" y="640"/>
                  <a:pt x="520" y="640"/>
                </a:cubicBezTo>
                <a:cubicBezTo>
                  <a:pt x="578" y="582"/>
                  <a:pt x="578" y="582"/>
                  <a:pt x="578" y="582"/>
                </a:cubicBezTo>
                <a:cubicBezTo>
                  <a:pt x="581" y="579"/>
                  <a:pt x="586" y="579"/>
                  <a:pt x="589" y="582"/>
                </a:cubicBezTo>
                <a:cubicBezTo>
                  <a:pt x="593" y="585"/>
                  <a:pt x="593" y="590"/>
                  <a:pt x="589" y="593"/>
                </a:cubicBezTo>
                <a:cubicBezTo>
                  <a:pt x="531" y="651"/>
                  <a:pt x="531" y="651"/>
                  <a:pt x="531" y="651"/>
                </a:cubicBezTo>
                <a:cubicBezTo>
                  <a:pt x="556" y="676"/>
                  <a:pt x="556" y="676"/>
                  <a:pt x="556" y="676"/>
                </a:cubicBezTo>
                <a:cubicBezTo>
                  <a:pt x="563" y="683"/>
                  <a:pt x="576" y="683"/>
                  <a:pt x="583" y="676"/>
                </a:cubicBezTo>
                <a:cubicBezTo>
                  <a:pt x="672" y="588"/>
                  <a:pt x="672" y="588"/>
                  <a:pt x="672" y="588"/>
                </a:cubicBezTo>
                <a:cubicBezTo>
                  <a:pt x="675" y="584"/>
                  <a:pt x="677" y="579"/>
                  <a:pt x="677" y="574"/>
                </a:cubicBezTo>
                <a:cubicBezTo>
                  <a:pt x="677" y="569"/>
                  <a:pt x="675" y="564"/>
                  <a:pt x="672" y="560"/>
                </a:cubicBezTo>
                <a:cubicBezTo>
                  <a:pt x="491" y="380"/>
                  <a:pt x="491" y="380"/>
                  <a:pt x="491" y="380"/>
                </a:cubicBezTo>
                <a:cubicBezTo>
                  <a:pt x="488" y="376"/>
                  <a:pt x="488" y="371"/>
                  <a:pt x="491" y="368"/>
                </a:cubicBezTo>
                <a:cubicBezTo>
                  <a:pt x="494" y="365"/>
                  <a:pt x="500" y="365"/>
                  <a:pt x="503" y="368"/>
                </a:cubicBezTo>
                <a:cubicBezTo>
                  <a:pt x="683" y="549"/>
                  <a:pt x="683" y="549"/>
                  <a:pt x="683" y="549"/>
                </a:cubicBezTo>
                <a:cubicBezTo>
                  <a:pt x="690" y="555"/>
                  <a:pt x="694" y="564"/>
                  <a:pt x="694" y="574"/>
                </a:cubicBezTo>
                <a:close/>
                <a:moveTo>
                  <a:pt x="41" y="184"/>
                </a:moveTo>
                <a:cubicBezTo>
                  <a:pt x="41" y="184"/>
                  <a:pt x="41" y="184"/>
                  <a:pt x="41" y="184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3" y="147"/>
                  <a:pt x="0" y="138"/>
                  <a:pt x="0" y="128"/>
                </a:cubicBezTo>
                <a:cubicBezTo>
                  <a:pt x="0" y="119"/>
                  <a:pt x="3" y="110"/>
                  <a:pt x="10" y="103"/>
                </a:cubicBezTo>
                <a:cubicBezTo>
                  <a:pt x="99" y="14"/>
                  <a:pt x="99" y="14"/>
                  <a:pt x="99" y="14"/>
                </a:cubicBezTo>
                <a:cubicBezTo>
                  <a:pt x="113" y="0"/>
                  <a:pt x="135" y="0"/>
                  <a:pt x="149" y="14"/>
                </a:cubicBezTo>
                <a:cubicBezTo>
                  <a:pt x="323" y="188"/>
                  <a:pt x="323" y="188"/>
                  <a:pt x="323" y="188"/>
                </a:cubicBezTo>
                <a:cubicBezTo>
                  <a:pt x="326" y="191"/>
                  <a:pt x="326" y="197"/>
                  <a:pt x="323" y="200"/>
                </a:cubicBezTo>
                <a:cubicBezTo>
                  <a:pt x="320" y="203"/>
                  <a:pt x="314" y="203"/>
                  <a:pt x="311" y="200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0" y="19"/>
                  <a:pt x="118" y="19"/>
                  <a:pt x="110" y="26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8" y="118"/>
                  <a:pt x="16" y="123"/>
                  <a:pt x="16" y="128"/>
                </a:cubicBezTo>
                <a:cubicBezTo>
                  <a:pt x="16" y="133"/>
                  <a:pt x="18" y="138"/>
                  <a:pt x="22" y="142"/>
                </a:cubicBezTo>
                <a:cubicBezTo>
                  <a:pt x="47" y="166"/>
                  <a:pt x="47" y="166"/>
                  <a:pt x="47" y="166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108" y="105"/>
                  <a:pt x="113" y="105"/>
                  <a:pt x="116" y="109"/>
                </a:cubicBezTo>
                <a:cubicBezTo>
                  <a:pt x="119" y="112"/>
                  <a:pt x="119" y="117"/>
                  <a:pt x="116" y="120"/>
                </a:cubicBezTo>
                <a:cubicBezTo>
                  <a:pt x="58" y="178"/>
                  <a:pt x="58" y="178"/>
                  <a:pt x="58" y="178"/>
                </a:cubicBezTo>
                <a:cubicBezTo>
                  <a:pt x="102" y="222"/>
                  <a:pt x="102" y="222"/>
                  <a:pt x="102" y="222"/>
                </a:cubicBezTo>
                <a:cubicBezTo>
                  <a:pt x="141" y="184"/>
                  <a:pt x="141" y="184"/>
                  <a:pt x="141" y="184"/>
                </a:cubicBezTo>
                <a:cubicBezTo>
                  <a:pt x="144" y="180"/>
                  <a:pt x="149" y="180"/>
                  <a:pt x="152" y="184"/>
                </a:cubicBezTo>
                <a:cubicBezTo>
                  <a:pt x="155" y="187"/>
                  <a:pt x="155" y="192"/>
                  <a:pt x="152" y="195"/>
                </a:cubicBezTo>
                <a:cubicBezTo>
                  <a:pt x="114" y="234"/>
                  <a:pt x="114" y="234"/>
                  <a:pt x="114" y="234"/>
                </a:cubicBezTo>
                <a:cubicBezTo>
                  <a:pt x="158" y="278"/>
                  <a:pt x="158" y="278"/>
                  <a:pt x="158" y="278"/>
                </a:cubicBezTo>
                <a:cubicBezTo>
                  <a:pt x="216" y="220"/>
                  <a:pt x="216" y="220"/>
                  <a:pt x="216" y="220"/>
                </a:cubicBezTo>
                <a:cubicBezTo>
                  <a:pt x="219" y="217"/>
                  <a:pt x="224" y="217"/>
                  <a:pt x="227" y="220"/>
                </a:cubicBezTo>
                <a:cubicBezTo>
                  <a:pt x="231" y="223"/>
                  <a:pt x="231" y="228"/>
                  <a:pt x="227" y="232"/>
                </a:cubicBezTo>
                <a:cubicBezTo>
                  <a:pt x="170" y="289"/>
                  <a:pt x="170" y="289"/>
                  <a:pt x="170" y="289"/>
                </a:cubicBezTo>
                <a:cubicBezTo>
                  <a:pt x="197" y="317"/>
                  <a:pt x="197" y="317"/>
                  <a:pt x="197" y="317"/>
                </a:cubicBezTo>
                <a:cubicBezTo>
                  <a:pt x="201" y="320"/>
                  <a:pt x="201" y="326"/>
                  <a:pt x="197" y="329"/>
                </a:cubicBezTo>
                <a:cubicBezTo>
                  <a:pt x="196" y="331"/>
                  <a:pt x="194" y="331"/>
                  <a:pt x="192" y="331"/>
                </a:cubicBezTo>
                <a:cubicBezTo>
                  <a:pt x="189" y="331"/>
                  <a:pt x="187" y="331"/>
                  <a:pt x="186" y="329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41" y="184"/>
                  <a:pt x="41" y="184"/>
                  <a:pt x="41" y="184"/>
                </a:cubicBezTo>
                <a:cubicBezTo>
                  <a:pt x="41" y="184"/>
                  <a:pt x="41" y="184"/>
                  <a:pt x="41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38"/>
          <p:cNvSpPr>
            <a:spLocks noEditPoints="1"/>
          </p:cNvSpPr>
          <p:nvPr/>
        </p:nvSpPr>
        <p:spPr bwMode="auto">
          <a:xfrm>
            <a:off x="3746641" y="7721341"/>
            <a:ext cx="863586" cy="863586"/>
          </a:xfrm>
          <a:custGeom>
            <a:avLst/>
            <a:gdLst>
              <a:gd name="T0" fmla="*/ 130 w 1943"/>
              <a:gd name="T1" fmla="*/ 0 h 1943"/>
              <a:gd name="T2" fmla="*/ 0 w 1943"/>
              <a:gd name="T3" fmla="*/ 1456 h 1943"/>
              <a:gd name="T4" fmla="*/ 817 w 1943"/>
              <a:gd name="T5" fmla="*/ 1587 h 1943"/>
              <a:gd name="T6" fmla="*/ 675 w 1943"/>
              <a:gd name="T7" fmla="*/ 1781 h 1943"/>
              <a:gd name="T8" fmla="*/ 675 w 1943"/>
              <a:gd name="T9" fmla="*/ 1943 h 1943"/>
              <a:gd name="T10" fmla="*/ 1349 w 1943"/>
              <a:gd name="T11" fmla="*/ 1862 h 1943"/>
              <a:gd name="T12" fmla="*/ 1222 w 1943"/>
              <a:gd name="T13" fmla="*/ 1781 h 1943"/>
              <a:gd name="T14" fmla="*/ 1812 w 1943"/>
              <a:gd name="T15" fmla="*/ 1587 h 1943"/>
              <a:gd name="T16" fmla="*/ 1943 w 1943"/>
              <a:gd name="T17" fmla="*/ 130 h 1943"/>
              <a:gd name="T18" fmla="*/ 1306 w 1943"/>
              <a:gd name="T19" fmla="*/ 1862 h 1943"/>
              <a:gd name="T20" fmla="*/ 675 w 1943"/>
              <a:gd name="T21" fmla="*/ 1900 h 1943"/>
              <a:gd name="T22" fmla="*/ 675 w 1943"/>
              <a:gd name="T23" fmla="*/ 1824 h 1943"/>
              <a:gd name="T24" fmla="*/ 1306 w 1943"/>
              <a:gd name="T25" fmla="*/ 1862 h 1943"/>
              <a:gd name="T26" fmla="*/ 769 w 1943"/>
              <a:gd name="T27" fmla="*/ 1781 h 1943"/>
              <a:gd name="T28" fmla="*/ 1077 w 1943"/>
              <a:gd name="T29" fmla="*/ 1587 h 1943"/>
              <a:gd name="T30" fmla="*/ 1899 w 1943"/>
              <a:gd name="T31" fmla="*/ 1456 h 1943"/>
              <a:gd name="T32" fmla="*/ 130 w 1943"/>
              <a:gd name="T33" fmla="*/ 1543 h 1943"/>
              <a:gd name="T34" fmla="*/ 43 w 1943"/>
              <a:gd name="T35" fmla="*/ 130 h 1943"/>
              <a:gd name="T36" fmla="*/ 1812 w 1943"/>
              <a:gd name="T37" fmla="*/ 43 h 1943"/>
              <a:gd name="T38" fmla="*/ 1899 w 1943"/>
              <a:gd name="T39" fmla="*/ 1456 h 1943"/>
              <a:gd name="T40" fmla="*/ 1824 w 1943"/>
              <a:gd name="T41" fmla="*/ 1349 h 1943"/>
              <a:gd name="T42" fmla="*/ 119 w 1943"/>
              <a:gd name="T43" fmla="*/ 119 h 1943"/>
              <a:gd name="T44" fmla="*/ 162 w 1943"/>
              <a:gd name="T45" fmla="*/ 162 h 1943"/>
              <a:gd name="T46" fmla="*/ 1781 w 1943"/>
              <a:gd name="T47" fmla="*/ 1306 h 1943"/>
              <a:gd name="T48" fmla="*/ 162 w 1943"/>
              <a:gd name="T49" fmla="*/ 162 h 1943"/>
              <a:gd name="T50" fmla="*/ 899 w 1943"/>
              <a:gd name="T51" fmla="*/ 1446 h 1943"/>
              <a:gd name="T52" fmla="*/ 1044 w 1943"/>
              <a:gd name="T53" fmla="*/ 1446 h 1943"/>
              <a:gd name="T54" fmla="*/ 971 w 1943"/>
              <a:gd name="T55" fmla="*/ 1475 h 1943"/>
              <a:gd name="T56" fmla="*/ 971 w 1943"/>
              <a:gd name="T57" fmla="*/ 1418 h 1943"/>
              <a:gd name="T58" fmla="*/ 971 w 1943"/>
              <a:gd name="T59" fmla="*/ 1475 h 1943"/>
              <a:gd name="T60" fmla="*/ 1447 w 1943"/>
              <a:gd name="T61" fmla="*/ 734 h 1943"/>
              <a:gd name="T62" fmla="*/ 1169 w 1943"/>
              <a:gd name="T63" fmla="*/ 1003 h 1943"/>
              <a:gd name="T64" fmla="*/ 1154 w 1943"/>
              <a:gd name="T65" fmla="*/ 966 h 1943"/>
              <a:gd name="T66" fmla="*/ 1154 w 1943"/>
              <a:gd name="T67" fmla="*/ 502 h 1943"/>
              <a:gd name="T68" fmla="*/ 1185 w 1943"/>
              <a:gd name="T69" fmla="*/ 471 h 1943"/>
              <a:gd name="T70" fmla="*/ 557 w 1943"/>
              <a:gd name="T71" fmla="*/ 734 h 1943"/>
              <a:gd name="T72" fmla="*/ 789 w 1943"/>
              <a:gd name="T73" fmla="*/ 997 h 1943"/>
              <a:gd name="T74" fmla="*/ 758 w 1943"/>
              <a:gd name="T75" fmla="*/ 997 h 1943"/>
              <a:gd name="T76" fmla="*/ 758 w 1943"/>
              <a:gd name="T77" fmla="*/ 471 h 1943"/>
              <a:gd name="T78" fmla="*/ 789 w 1943"/>
              <a:gd name="T79" fmla="*/ 502 h 1943"/>
              <a:gd name="T80" fmla="*/ 893 w 1943"/>
              <a:gd name="T81" fmla="*/ 1038 h 1943"/>
              <a:gd name="T82" fmla="*/ 866 w 1943"/>
              <a:gd name="T83" fmla="*/ 1051 h 1943"/>
              <a:gd name="T84" fmla="*/ 1050 w 1943"/>
              <a:gd name="T85" fmla="*/ 430 h 1943"/>
              <a:gd name="T86" fmla="*/ 1091 w 1943"/>
              <a:gd name="T87" fmla="*/ 444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43" h="1943">
                <a:moveTo>
                  <a:pt x="1812" y="0"/>
                </a:moveTo>
                <a:cubicBezTo>
                  <a:pt x="130" y="0"/>
                  <a:pt x="130" y="0"/>
                  <a:pt x="130" y="0"/>
                </a:cubicBezTo>
                <a:cubicBezTo>
                  <a:pt x="58" y="0"/>
                  <a:pt x="0" y="58"/>
                  <a:pt x="0" y="130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0" y="1528"/>
                  <a:pt x="58" y="1587"/>
                  <a:pt x="130" y="1587"/>
                </a:cubicBezTo>
                <a:cubicBezTo>
                  <a:pt x="817" y="1587"/>
                  <a:pt x="817" y="1587"/>
                  <a:pt x="817" y="1587"/>
                </a:cubicBezTo>
                <a:cubicBezTo>
                  <a:pt x="720" y="1781"/>
                  <a:pt x="720" y="1781"/>
                  <a:pt x="720" y="1781"/>
                </a:cubicBezTo>
                <a:cubicBezTo>
                  <a:pt x="675" y="1781"/>
                  <a:pt x="675" y="1781"/>
                  <a:pt x="675" y="1781"/>
                </a:cubicBezTo>
                <a:cubicBezTo>
                  <a:pt x="630" y="1781"/>
                  <a:pt x="593" y="1817"/>
                  <a:pt x="593" y="1862"/>
                </a:cubicBezTo>
                <a:cubicBezTo>
                  <a:pt x="593" y="1907"/>
                  <a:pt x="630" y="1943"/>
                  <a:pt x="675" y="1943"/>
                </a:cubicBezTo>
                <a:cubicBezTo>
                  <a:pt x="1268" y="1943"/>
                  <a:pt x="1268" y="1943"/>
                  <a:pt x="1268" y="1943"/>
                </a:cubicBezTo>
                <a:cubicBezTo>
                  <a:pt x="1313" y="1943"/>
                  <a:pt x="1349" y="1907"/>
                  <a:pt x="1349" y="1862"/>
                </a:cubicBezTo>
                <a:cubicBezTo>
                  <a:pt x="1349" y="1817"/>
                  <a:pt x="1313" y="1781"/>
                  <a:pt x="1268" y="1781"/>
                </a:cubicBezTo>
                <a:cubicBezTo>
                  <a:pt x="1222" y="1781"/>
                  <a:pt x="1222" y="1781"/>
                  <a:pt x="1222" y="1781"/>
                </a:cubicBezTo>
                <a:cubicBezTo>
                  <a:pt x="1125" y="1587"/>
                  <a:pt x="1125" y="1587"/>
                  <a:pt x="1125" y="1587"/>
                </a:cubicBezTo>
                <a:cubicBezTo>
                  <a:pt x="1812" y="1587"/>
                  <a:pt x="1812" y="1587"/>
                  <a:pt x="1812" y="1587"/>
                </a:cubicBezTo>
                <a:cubicBezTo>
                  <a:pt x="1884" y="1587"/>
                  <a:pt x="1943" y="1528"/>
                  <a:pt x="1943" y="1456"/>
                </a:cubicBezTo>
                <a:cubicBezTo>
                  <a:pt x="1943" y="130"/>
                  <a:pt x="1943" y="130"/>
                  <a:pt x="1943" y="130"/>
                </a:cubicBezTo>
                <a:cubicBezTo>
                  <a:pt x="1943" y="58"/>
                  <a:pt x="1884" y="0"/>
                  <a:pt x="1812" y="0"/>
                </a:cubicBezTo>
                <a:close/>
                <a:moveTo>
                  <a:pt x="1306" y="1862"/>
                </a:moveTo>
                <a:cubicBezTo>
                  <a:pt x="1306" y="1883"/>
                  <a:pt x="1289" y="1900"/>
                  <a:pt x="1268" y="1900"/>
                </a:cubicBezTo>
                <a:cubicBezTo>
                  <a:pt x="675" y="1900"/>
                  <a:pt x="675" y="1900"/>
                  <a:pt x="675" y="1900"/>
                </a:cubicBezTo>
                <a:cubicBezTo>
                  <a:pt x="654" y="1900"/>
                  <a:pt x="637" y="1883"/>
                  <a:pt x="637" y="1862"/>
                </a:cubicBezTo>
                <a:cubicBezTo>
                  <a:pt x="637" y="1841"/>
                  <a:pt x="654" y="1824"/>
                  <a:pt x="675" y="1824"/>
                </a:cubicBezTo>
                <a:cubicBezTo>
                  <a:pt x="1268" y="1824"/>
                  <a:pt x="1268" y="1824"/>
                  <a:pt x="1268" y="1824"/>
                </a:cubicBezTo>
                <a:cubicBezTo>
                  <a:pt x="1289" y="1824"/>
                  <a:pt x="1306" y="1841"/>
                  <a:pt x="1306" y="1862"/>
                </a:cubicBezTo>
                <a:close/>
                <a:moveTo>
                  <a:pt x="1174" y="1781"/>
                </a:moveTo>
                <a:cubicBezTo>
                  <a:pt x="769" y="1781"/>
                  <a:pt x="769" y="1781"/>
                  <a:pt x="769" y="1781"/>
                </a:cubicBezTo>
                <a:cubicBezTo>
                  <a:pt x="866" y="1587"/>
                  <a:pt x="866" y="1587"/>
                  <a:pt x="866" y="1587"/>
                </a:cubicBezTo>
                <a:cubicBezTo>
                  <a:pt x="1077" y="1587"/>
                  <a:pt x="1077" y="1587"/>
                  <a:pt x="1077" y="1587"/>
                </a:cubicBezTo>
                <a:lnTo>
                  <a:pt x="1174" y="1781"/>
                </a:lnTo>
                <a:close/>
                <a:moveTo>
                  <a:pt x="1899" y="1456"/>
                </a:moveTo>
                <a:cubicBezTo>
                  <a:pt x="1899" y="1504"/>
                  <a:pt x="1860" y="1543"/>
                  <a:pt x="1812" y="1543"/>
                </a:cubicBezTo>
                <a:cubicBezTo>
                  <a:pt x="130" y="1543"/>
                  <a:pt x="130" y="1543"/>
                  <a:pt x="130" y="1543"/>
                </a:cubicBezTo>
                <a:cubicBezTo>
                  <a:pt x="82" y="1543"/>
                  <a:pt x="43" y="1504"/>
                  <a:pt x="43" y="1456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43" y="82"/>
                  <a:pt x="82" y="43"/>
                  <a:pt x="130" y="43"/>
                </a:cubicBezTo>
                <a:cubicBezTo>
                  <a:pt x="1812" y="43"/>
                  <a:pt x="1812" y="43"/>
                  <a:pt x="1812" y="43"/>
                </a:cubicBezTo>
                <a:cubicBezTo>
                  <a:pt x="1860" y="43"/>
                  <a:pt x="1899" y="82"/>
                  <a:pt x="1899" y="130"/>
                </a:cubicBezTo>
                <a:lnTo>
                  <a:pt x="1899" y="1456"/>
                </a:lnTo>
                <a:close/>
                <a:moveTo>
                  <a:pt x="119" y="1349"/>
                </a:moveTo>
                <a:cubicBezTo>
                  <a:pt x="1824" y="1349"/>
                  <a:pt x="1824" y="1349"/>
                  <a:pt x="1824" y="1349"/>
                </a:cubicBezTo>
                <a:cubicBezTo>
                  <a:pt x="1824" y="119"/>
                  <a:pt x="1824" y="119"/>
                  <a:pt x="1824" y="119"/>
                </a:cubicBezTo>
                <a:cubicBezTo>
                  <a:pt x="119" y="119"/>
                  <a:pt x="119" y="119"/>
                  <a:pt x="119" y="119"/>
                </a:cubicBezTo>
                <a:lnTo>
                  <a:pt x="119" y="1349"/>
                </a:lnTo>
                <a:close/>
                <a:moveTo>
                  <a:pt x="162" y="162"/>
                </a:moveTo>
                <a:cubicBezTo>
                  <a:pt x="1781" y="162"/>
                  <a:pt x="1781" y="162"/>
                  <a:pt x="1781" y="162"/>
                </a:cubicBezTo>
                <a:cubicBezTo>
                  <a:pt x="1781" y="1306"/>
                  <a:pt x="1781" y="1306"/>
                  <a:pt x="1781" y="1306"/>
                </a:cubicBezTo>
                <a:cubicBezTo>
                  <a:pt x="162" y="1306"/>
                  <a:pt x="162" y="1306"/>
                  <a:pt x="162" y="1306"/>
                </a:cubicBezTo>
                <a:lnTo>
                  <a:pt x="162" y="162"/>
                </a:lnTo>
                <a:close/>
                <a:moveTo>
                  <a:pt x="971" y="1374"/>
                </a:moveTo>
                <a:cubicBezTo>
                  <a:pt x="931" y="1374"/>
                  <a:pt x="899" y="1406"/>
                  <a:pt x="899" y="1446"/>
                </a:cubicBezTo>
                <a:cubicBezTo>
                  <a:pt x="899" y="1486"/>
                  <a:pt x="931" y="1519"/>
                  <a:pt x="971" y="1519"/>
                </a:cubicBezTo>
                <a:cubicBezTo>
                  <a:pt x="1011" y="1519"/>
                  <a:pt x="1044" y="1486"/>
                  <a:pt x="1044" y="1446"/>
                </a:cubicBezTo>
                <a:cubicBezTo>
                  <a:pt x="1044" y="1406"/>
                  <a:pt x="1011" y="1374"/>
                  <a:pt x="971" y="1374"/>
                </a:cubicBezTo>
                <a:close/>
                <a:moveTo>
                  <a:pt x="971" y="1475"/>
                </a:moveTo>
                <a:cubicBezTo>
                  <a:pt x="955" y="1475"/>
                  <a:pt x="943" y="1462"/>
                  <a:pt x="943" y="1446"/>
                </a:cubicBezTo>
                <a:cubicBezTo>
                  <a:pt x="943" y="1430"/>
                  <a:pt x="955" y="1418"/>
                  <a:pt x="971" y="1418"/>
                </a:cubicBezTo>
                <a:cubicBezTo>
                  <a:pt x="987" y="1418"/>
                  <a:pt x="1000" y="1430"/>
                  <a:pt x="1000" y="1446"/>
                </a:cubicBezTo>
                <a:cubicBezTo>
                  <a:pt x="1000" y="1462"/>
                  <a:pt x="987" y="1475"/>
                  <a:pt x="971" y="1475"/>
                </a:cubicBezTo>
                <a:close/>
                <a:moveTo>
                  <a:pt x="1185" y="471"/>
                </a:moveTo>
                <a:cubicBezTo>
                  <a:pt x="1447" y="734"/>
                  <a:pt x="1447" y="734"/>
                  <a:pt x="1447" y="734"/>
                </a:cubicBezTo>
                <a:cubicBezTo>
                  <a:pt x="1185" y="997"/>
                  <a:pt x="1185" y="997"/>
                  <a:pt x="1185" y="997"/>
                </a:cubicBezTo>
                <a:cubicBezTo>
                  <a:pt x="1180" y="1001"/>
                  <a:pt x="1175" y="1003"/>
                  <a:pt x="1169" y="1003"/>
                </a:cubicBezTo>
                <a:cubicBezTo>
                  <a:pt x="1164" y="1003"/>
                  <a:pt x="1158" y="1001"/>
                  <a:pt x="1154" y="997"/>
                </a:cubicBezTo>
                <a:cubicBezTo>
                  <a:pt x="1145" y="988"/>
                  <a:pt x="1145" y="974"/>
                  <a:pt x="1154" y="966"/>
                </a:cubicBezTo>
                <a:cubicBezTo>
                  <a:pt x="1386" y="734"/>
                  <a:pt x="1386" y="734"/>
                  <a:pt x="1386" y="734"/>
                </a:cubicBezTo>
                <a:cubicBezTo>
                  <a:pt x="1154" y="502"/>
                  <a:pt x="1154" y="502"/>
                  <a:pt x="1154" y="502"/>
                </a:cubicBezTo>
                <a:cubicBezTo>
                  <a:pt x="1145" y="494"/>
                  <a:pt x="1145" y="480"/>
                  <a:pt x="1154" y="471"/>
                </a:cubicBezTo>
                <a:cubicBezTo>
                  <a:pt x="1162" y="463"/>
                  <a:pt x="1176" y="463"/>
                  <a:pt x="1185" y="471"/>
                </a:cubicBezTo>
                <a:close/>
                <a:moveTo>
                  <a:pt x="789" y="502"/>
                </a:moveTo>
                <a:cubicBezTo>
                  <a:pt x="557" y="734"/>
                  <a:pt x="557" y="734"/>
                  <a:pt x="557" y="734"/>
                </a:cubicBezTo>
                <a:cubicBezTo>
                  <a:pt x="789" y="966"/>
                  <a:pt x="789" y="966"/>
                  <a:pt x="789" y="966"/>
                </a:cubicBezTo>
                <a:cubicBezTo>
                  <a:pt x="797" y="974"/>
                  <a:pt x="797" y="988"/>
                  <a:pt x="789" y="997"/>
                </a:cubicBezTo>
                <a:cubicBezTo>
                  <a:pt x="785" y="1001"/>
                  <a:pt x="779" y="1003"/>
                  <a:pt x="774" y="1003"/>
                </a:cubicBezTo>
                <a:cubicBezTo>
                  <a:pt x="768" y="1003"/>
                  <a:pt x="762" y="1001"/>
                  <a:pt x="758" y="997"/>
                </a:cubicBezTo>
                <a:cubicBezTo>
                  <a:pt x="495" y="734"/>
                  <a:pt x="495" y="734"/>
                  <a:pt x="495" y="734"/>
                </a:cubicBezTo>
                <a:cubicBezTo>
                  <a:pt x="758" y="471"/>
                  <a:pt x="758" y="471"/>
                  <a:pt x="758" y="471"/>
                </a:cubicBezTo>
                <a:cubicBezTo>
                  <a:pt x="767" y="463"/>
                  <a:pt x="780" y="463"/>
                  <a:pt x="789" y="471"/>
                </a:cubicBezTo>
                <a:cubicBezTo>
                  <a:pt x="797" y="480"/>
                  <a:pt x="797" y="494"/>
                  <a:pt x="789" y="502"/>
                </a:cubicBezTo>
                <a:close/>
                <a:moveTo>
                  <a:pt x="1091" y="444"/>
                </a:moveTo>
                <a:cubicBezTo>
                  <a:pt x="893" y="1038"/>
                  <a:pt x="893" y="1038"/>
                  <a:pt x="893" y="1038"/>
                </a:cubicBezTo>
                <a:cubicBezTo>
                  <a:pt x="890" y="1047"/>
                  <a:pt x="882" y="1053"/>
                  <a:pt x="872" y="1053"/>
                </a:cubicBezTo>
                <a:cubicBezTo>
                  <a:pt x="870" y="1053"/>
                  <a:pt x="868" y="1052"/>
                  <a:pt x="866" y="1051"/>
                </a:cubicBezTo>
                <a:cubicBezTo>
                  <a:pt x="854" y="1048"/>
                  <a:pt x="848" y="1035"/>
                  <a:pt x="852" y="1024"/>
                </a:cubicBezTo>
                <a:cubicBezTo>
                  <a:pt x="1050" y="430"/>
                  <a:pt x="1050" y="430"/>
                  <a:pt x="1050" y="430"/>
                </a:cubicBezTo>
                <a:cubicBezTo>
                  <a:pt x="1054" y="419"/>
                  <a:pt x="1066" y="413"/>
                  <a:pt x="1077" y="417"/>
                </a:cubicBezTo>
                <a:cubicBezTo>
                  <a:pt x="1089" y="420"/>
                  <a:pt x="1095" y="433"/>
                  <a:pt x="1091" y="4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2"/>
          <p:cNvSpPr>
            <a:spLocks noEditPoints="1"/>
          </p:cNvSpPr>
          <p:nvPr/>
        </p:nvSpPr>
        <p:spPr bwMode="auto">
          <a:xfrm>
            <a:off x="3724346" y="9100231"/>
            <a:ext cx="908178" cy="906690"/>
          </a:xfrm>
          <a:custGeom>
            <a:avLst/>
            <a:gdLst>
              <a:gd name="T0" fmla="*/ 2048 w 2069"/>
              <a:gd name="T1" fmla="*/ 1014 h 2070"/>
              <a:gd name="T2" fmla="*/ 1885 w 2069"/>
              <a:gd name="T3" fmla="*/ 1014 h 2070"/>
              <a:gd name="T4" fmla="*/ 1863 w 2069"/>
              <a:gd name="T5" fmla="*/ 1035 h 2070"/>
              <a:gd name="T6" fmla="*/ 1034 w 2069"/>
              <a:gd name="T7" fmla="*/ 1864 h 2070"/>
              <a:gd name="T8" fmla="*/ 205 w 2069"/>
              <a:gd name="T9" fmla="*/ 1035 h 2070"/>
              <a:gd name="T10" fmla="*/ 1034 w 2069"/>
              <a:gd name="T11" fmla="*/ 206 h 2070"/>
              <a:gd name="T12" fmla="*/ 1491 w 2069"/>
              <a:gd name="T13" fmla="*/ 344 h 2070"/>
              <a:gd name="T14" fmla="*/ 1034 w 2069"/>
              <a:gd name="T15" fmla="*/ 1058 h 2070"/>
              <a:gd name="T16" fmla="*/ 876 w 2069"/>
              <a:gd name="T17" fmla="*/ 813 h 2070"/>
              <a:gd name="T18" fmla="*/ 858 w 2069"/>
              <a:gd name="T19" fmla="*/ 804 h 2070"/>
              <a:gd name="T20" fmla="*/ 646 w 2069"/>
              <a:gd name="T21" fmla="*/ 804 h 2070"/>
              <a:gd name="T22" fmla="*/ 627 w 2069"/>
              <a:gd name="T23" fmla="*/ 815 h 2070"/>
              <a:gd name="T24" fmla="*/ 628 w 2069"/>
              <a:gd name="T25" fmla="*/ 837 h 2070"/>
              <a:gd name="T26" fmla="*/ 1016 w 2069"/>
              <a:gd name="T27" fmla="*/ 1435 h 2070"/>
              <a:gd name="T28" fmla="*/ 1052 w 2069"/>
              <a:gd name="T29" fmla="*/ 1435 h 2070"/>
              <a:gd name="T30" fmla="*/ 1769 w 2069"/>
              <a:gd name="T31" fmla="*/ 330 h 2070"/>
              <a:gd name="T32" fmla="*/ 1766 w 2069"/>
              <a:gd name="T33" fmla="*/ 303 h 2070"/>
              <a:gd name="T34" fmla="*/ 1034 w 2069"/>
              <a:gd name="T35" fmla="*/ 0 h 2070"/>
              <a:gd name="T36" fmla="*/ 0 w 2069"/>
              <a:gd name="T37" fmla="*/ 1035 h 2070"/>
              <a:gd name="T38" fmla="*/ 1034 w 2069"/>
              <a:gd name="T39" fmla="*/ 2070 h 2070"/>
              <a:gd name="T40" fmla="*/ 2069 w 2069"/>
              <a:gd name="T41" fmla="*/ 1035 h 2070"/>
              <a:gd name="T42" fmla="*/ 2048 w 2069"/>
              <a:gd name="T43" fmla="*/ 1014 h 2070"/>
              <a:gd name="T44" fmla="*/ 1034 w 2069"/>
              <a:gd name="T45" fmla="*/ 2027 h 2070"/>
              <a:gd name="T46" fmla="*/ 42 w 2069"/>
              <a:gd name="T47" fmla="*/ 1035 h 2070"/>
              <a:gd name="T48" fmla="*/ 1034 w 2069"/>
              <a:gd name="T49" fmla="*/ 43 h 2070"/>
              <a:gd name="T50" fmla="*/ 1724 w 2069"/>
              <a:gd name="T51" fmla="*/ 321 h 2070"/>
              <a:gd name="T52" fmla="*/ 1034 w 2069"/>
              <a:gd name="T53" fmla="*/ 1384 h 2070"/>
              <a:gd name="T54" fmla="*/ 685 w 2069"/>
              <a:gd name="T55" fmla="*/ 846 h 2070"/>
              <a:gd name="T56" fmla="*/ 847 w 2069"/>
              <a:gd name="T57" fmla="*/ 846 h 2070"/>
              <a:gd name="T58" fmla="*/ 1016 w 2069"/>
              <a:gd name="T59" fmla="*/ 1109 h 2070"/>
              <a:gd name="T60" fmla="*/ 1034 w 2069"/>
              <a:gd name="T61" fmla="*/ 1118 h 2070"/>
              <a:gd name="T62" fmla="*/ 1034 w 2069"/>
              <a:gd name="T63" fmla="*/ 1118 h 2070"/>
              <a:gd name="T64" fmla="*/ 1052 w 2069"/>
              <a:gd name="T65" fmla="*/ 1109 h 2070"/>
              <a:gd name="T66" fmla="*/ 1538 w 2069"/>
              <a:gd name="T67" fmla="*/ 350 h 2070"/>
              <a:gd name="T68" fmla="*/ 1533 w 2069"/>
              <a:gd name="T69" fmla="*/ 321 h 2070"/>
              <a:gd name="T70" fmla="*/ 1034 w 2069"/>
              <a:gd name="T71" fmla="*/ 163 h 2070"/>
              <a:gd name="T72" fmla="*/ 163 w 2069"/>
              <a:gd name="T73" fmla="*/ 1035 h 2070"/>
              <a:gd name="T74" fmla="*/ 1034 w 2069"/>
              <a:gd name="T75" fmla="*/ 1907 h 2070"/>
              <a:gd name="T76" fmla="*/ 1906 w 2069"/>
              <a:gd name="T77" fmla="*/ 1056 h 2070"/>
              <a:gd name="T78" fmla="*/ 2026 w 2069"/>
              <a:gd name="T79" fmla="*/ 1056 h 2070"/>
              <a:gd name="T80" fmla="*/ 1034 w 2069"/>
              <a:gd name="T81" fmla="*/ 2027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9" h="2070">
                <a:moveTo>
                  <a:pt x="2048" y="1014"/>
                </a:moveTo>
                <a:cubicBezTo>
                  <a:pt x="1885" y="1014"/>
                  <a:pt x="1885" y="1014"/>
                  <a:pt x="1885" y="1014"/>
                </a:cubicBezTo>
                <a:cubicBezTo>
                  <a:pt x="1873" y="1014"/>
                  <a:pt x="1863" y="1023"/>
                  <a:pt x="1863" y="1035"/>
                </a:cubicBezTo>
                <a:cubicBezTo>
                  <a:pt x="1863" y="1492"/>
                  <a:pt x="1491" y="1864"/>
                  <a:pt x="1034" y="1864"/>
                </a:cubicBezTo>
                <a:cubicBezTo>
                  <a:pt x="577" y="1864"/>
                  <a:pt x="205" y="1492"/>
                  <a:pt x="205" y="1035"/>
                </a:cubicBezTo>
                <a:cubicBezTo>
                  <a:pt x="205" y="578"/>
                  <a:pt x="577" y="206"/>
                  <a:pt x="1034" y="206"/>
                </a:cubicBezTo>
                <a:cubicBezTo>
                  <a:pt x="1194" y="206"/>
                  <a:pt x="1355" y="255"/>
                  <a:pt x="1491" y="344"/>
                </a:cubicBezTo>
                <a:cubicBezTo>
                  <a:pt x="1316" y="615"/>
                  <a:pt x="1097" y="958"/>
                  <a:pt x="1034" y="1058"/>
                </a:cubicBezTo>
                <a:cubicBezTo>
                  <a:pt x="876" y="813"/>
                  <a:pt x="876" y="813"/>
                  <a:pt x="876" y="813"/>
                </a:cubicBezTo>
                <a:cubicBezTo>
                  <a:pt x="872" y="807"/>
                  <a:pt x="865" y="804"/>
                  <a:pt x="858" y="804"/>
                </a:cubicBezTo>
                <a:cubicBezTo>
                  <a:pt x="646" y="804"/>
                  <a:pt x="646" y="804"/>
                  <a:pt x="646" y="804"/>
                </a:cubicBezTo>
                <a:cubicBezTo>
                  <a:pt x="638" y="804"/>
                  <a:pt x="631" y="808"/>
                  <a:pt x="627" y="815"/>
                </a:cubicBezTo>
                <a:cubicBezTo>
                  <a:pt x="623" y="822"/>
                  <a:pt x="624" y="830"/>
                  <a:pt x="628" y="837"/>
                </a:cubicBezTo>
                <a:cubicBezTo>
                  <a:pt x="1016" y="1435"/>
                  <a:pt x="1016" y="1435"/>
                  <a:pt x="1016" y="1435"/>
                </a:cubicBezTo>
                <a:cubicBezTo>
                  <a:pt x="1024" y="1447"/>
                  <a:pt x="1044" y="1447"/>
                  <a:pt x="1052" y="1435"/>
                </a:cubicBezTo>
                <a:cubicBezTo>
                  <a:pt x="1769" y="330"/>
                  <a:pt x="1769" y="330"/>
                  <a:pt x="1769" y="330"/>
                </a:cubicBezTo>
                <a:cubicBezTo>
                  <a:pt x="1774" y="322"/>
                  <a:pt x="1773" y="311"/>
                  <a:pt x="1766" y="303"/>
                </a:cubicBezTo>
                <a:cubicBezTo>
                  <a:pt x="1570" y="108"/>
                  <a:pt x="1311" y="0"/>
                  <a:pt x="1034" y="0"/>
                </a:cubicBezTo>
                <a:cubicBezTo>
                  <a:pt x="464" y="0"/>
                  <a:pt x="0" y="465"/>
                  <a:pt x="0" y="1035"/>
                </a:cubicBezTo>
                <a:cubicBezTo>
                  <a:pt x="0" y="1606"/>
                  <a:pt x="464" y="2070"/>
                  <a:pt x="1034" y="2070"/>
                </a:cubicBezTo>
                <a:cubicBezTo>
                  <a:pt x="1605" y="2070"/>
                  <a:pt x="2069" y="1606"/>
                  <a:pt x="2069" y="1035"/>
                </a:cubicBezTo>
                <a:cubicBezTo>
                  <a:pt x="2069" y="1023"/>
                  <a:pt x="2059" y="1014"/>
                  <a:pt x="2048" y="1014"/>
                </a:cubicBezTo>
                <a:close/>
                <a:moveTo>
                  <a:pt x="1034" y="2027"/>
                </a:moveTo>
                <a:cubicBezTo>
                  <a:pt x="487" y="2027"/>
                  <a:pt x="42" y="1582"/>
                  <a:pt x="42" y="1035"/>
                </a:cubicBezTo>
                <a:cubicBezTo>
                  <a:pt x="42" y="488"/>
                  <a:pt x="487" y="43"/>
                  <a:pt x="1034" y="43"/>
                </a:cubicBezTo>
                <a:cubicBezTo>
                  <a:pt x="1294" y="43"/>
                  <a:pt x="1538" y="142"/>
                  <a:pt x="1724" y="321"/>
                </a:cubicBezTo>
                <a:cubicBezTo>
                  <a:pt x="1034" y="1384"/>
                  <a:pt x="1034" y="1384"/>
                  <a:pt x="1034" y="1384"/>
                </a:cubicBezTo>
                <a:cubicBezTo>
                  <a:pt x="685" y="846"/>
                  <a:pt x="685" y="846"/>
                  <a:pt x="685" y="846"/>
                </a:cubicBezTo>
                <a:cubicBezTo>
                  <a:pt x="847" y="846"/>
                  <a:pt x="847" y="846"/>
                  <a:pt x="847" y="846"/>
                </a:cubicBezTo>
                <a:cubicBezTo>
                  <a:pt x="1016" y="1109"/>
                  <a:pt x="1016" y="1109"/>
                  <a:pt x="1016" y="1109"/>
                </a:cubicBezTo>
                <a:cubicBezTo>
                  <a:pt x="1020" y="1115"/>
                  <a:pt x="1027" y="1118"/>
                  <a:pt x="1034" y="1118"/>
                </a:cubicBezTo>
                <a:cubicBezTo>
                  <a:pt x="1034" y="1118"/>
                  <a:pt x="1034" y="1118"/>
                  <a:pt x="1034" y="1118"/>
                </a:cubicBezTo>
                <a:cubicBezTo>
                  <a:pt x="1042" y="1118"/>
                  <a:pt x="1048" y="1115"/>
                  <a:pt x="1052" y="1109"/>
                </a:cubicBezTo>
                <a:cubicBezTo>
                  <a:pt x="1055" y="1104"/>
                  <a:pt x="1331" y="670"/>
                  <a:pt x="1538" y="350"/>
                </a:cubicBezTo>
                <a:cubicBezTo>
                  <a:pt x="1545" y="340"/>
                  <a:pt x="1542" y="327"/>
                  <a:pt x="1533" y="321"/>
                </a:cubicBezTo>
                <a:cubicBezTo>
                  <a:pt x="1386" y="219"/>
                  <a:pt x="1209" y="163"/>
                  <a:pt x="1034" y="163"/>
                </a:cubicBezTo>
                <a:cubicBezTo>
                  <a:pt x="554" y="163"/>
                  <a:pt x="163" y="554"/>
                  <a:pt x="163" y="1035"/>
                </a:cubicBezTo>
                <a:cubicBezTo>
                  <a:pt x="163" y="1516"/>
                  <a:pt x="554" y="1907"/>
                  <a:pt x="1034" y="1907"/>
                </a:cubicBezTo>
                <a:cubicBezTo>
                  <a:pt x="1508" y="1907"/>
                  <a:pt x="1894" y="1527"/>
                  <a:pt x="1906" y="1056"/>
                </a:cubicBezTo>
                <a:cubicBezTo>
                  <a:pt x="2026" y="1056"/>
                  <a:pt x="2026" y="1056"/>
                  <a:pt x="2026" y="1056"/>
                </a:cubicBezTo>
                <a:cubicBezTo>
                  <a:pt x="2015" y="1594"/>
                  <a:pt x="1574" y="2027"/>
                  <a:pt x="1034" y="20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35"/>
          <p:cNvSpPr>
            <a:spLocks noEditPoints="1"/>
          </p:cNvSpPr>
          <p:nvPr/>
        </p:nvSpPr>
        <p:spPr bwMode="auto">
          <a:xfrm>
            <a:off x="3752810" y="10461997"/>
            <a:ext cx="851248" cy="852292"/>
          </a:xfrm>
          <a:custGeom>
            <a:avLst/>
            <a:gdLst>
              <a:gd name="T0" fmla="*/ 395 w 1566"/>
              <a:gd name="T1" fmla="*/ 977 h 1567"/>
              <a:gd name="T2" fmla="*/ 267 w 1566"/>
              <a:gd name="T3" fmla="*/ 1032 h 1567"/>
              <a:gd name="T4" fmla="*/ 520 w 1566"/>
              <a:gd name="T5" fmla="*/ 1297 h 1567"/>
              <a:gd name="T6" fmla="*/ 537 w 1566"/>
              <a:gd name="T7" fmla="*/ 1302 h 1567"/>
              <a:gd name="T8" fmla="*/ 592 w 1566"/>
              <a:gd name="T9" fmla="*/ 1175 h 1567"/>
              <a:gd name="T10" fmla="*/ 414 w 1566"/>
              <a:gd name="T11" fmla="*/ 981 h 1567"/>
              <a:gd name="T12" fmla="*/ 319 w 1566"/>
              <a:gd name="T13" fmla="*/ 1044 h 1567"/>
              <a:gd name="T14" fmla="*/ 554 w 1566"/>
              <a:gd name="T15" fmla="*/ 1173 h 1567"/>
              <a:gd name="T16" fmla="*/ 249 w 1566"/>
              <a:gd name="T17" fmla="*/ 1174 h 1567"/>
              <a:gd name="T18" fmla="*/ 5 w 1566"/>
              <a:gd name="T19" fmla="*/ 1562 h 1567"/>
              <a:gd name="T20" fmla="*/ 19 w 1566"/>
              <a:gd name="T21" fmla="*/ 1567 h 1567"/>
              <a:gd name="T22" fmla="*/ 376 w 1566"/>
              <a:gd name="T23" fmla="*/ 1191 h 1567"/>
              <a:gd name="T24" fmla="*/ 358 w 1566"/>
              <a:gd name="T25" fmla="*/ 1305 h 1567"/>
              <a:gd name="T26" fmla="*/ 262 w 1566"/>
              <a:gd name="T27" fmla="*/ 1209 h 1567"/>
              <a:gd name="T28" fmla="*/ 350 w 1566"/>
              <a:gd name="T29" fmla="*/ 1217 h 1567"/>
              <a:gd name="T30" fmla="*/ 237 w 1566"/>
              <a:gd name="T31" fmla="*/ 1252 h 1567"/>
              <a:gd name="T32" fmla="*/ 155 w 1566"/>
              <a:gd name="T33" fmla="*/ 1430 h 1567"/>
              <a:gd name="T34" fmla="*/ 315 w 1566"/>
              <a:gd name="T35" fmla="*/ 1330 h 1567"/>
              <a:gd name="T36" fmla="*/ 237 w 1566"/>
              <a:gd name="T37" fmla="*/ 1252 h 1567"/>
              <a:gd name="T38" fmla="*/ 176 w 1566"/>
              <a:gd name="T39" fmla="*/ 1391 h 1567"/>
              <a:gd name="T40" fmla="*/ 258 w 1566"/>
              <a:gd name="T41" fmla="*/ 1286 h 1567"/>
              <a:gd name="T42" fmla="*/ 280 w 1566"/>
              <a:gd name="T43" fmla="*/ 1319 h 1567"/>
              <a:gd name="T44" fmla="*/ 1489 w 1566"/>
              <a:gd name="T45" fmla="*/ 65 h 1567"/>
              <a:gd name="T46" fmla="*/ 1075 w 1566"/>
              <a:gd name="T47" fmla="*/ 184 h 1567"/>
              <a:gd name="T48" fmla="*/ 406 w 1566"/>
              <a:gd name="T49" fmla="*/ 613 h 1567"/>
              <a:gd name="T50" fmla="*/ 103 w 1566"/>
              <a:gd name="T51" fmla="*/ 858 h 1567"/>
              <a:gd name="T52" fmla="*/ 114 w 1566"/>
              <a:gd name="T53" fmla="*/ 889 h 1567"/>
              <a:gd name="T54" fmla="*/ 643 w 1566"/>
              <a:gd name="T55" fmla="*/ 1171 h 1567"/>
              <a:gd name="T56" fmla="*/ 689 w 1566"/>
              <a:gd name="T57" fmla="*/ 1467 h 1567"/>
              <a:gd name="T58" fmla="*/ 708 w 1566"/>
              <a:gd name="T59" fmla="*/ 1463 h 1567"/>
              <a:gd name="T60" fmla="*/ 953 w 1566"/>
              <a:gd name="T61" fmla="*/ 1160 h 1567"/>
              <a:gd name="T62" fmla="*/ 924 w 1566"/>
              <a:gd name="T63" fmla="*/ 949 h 1567"/>
              <a:gd name="T64" fmla="*/ 1385 w 1566"/>
              <a:gd name="T65" fmla="*/ 486 h 1567"/>
              <a:gd name="T66" fmla="*/ 1354 w 1566"/>
              <a:gd name="T67" fmla="*/ 465 h 1567"/>
              <a:gd name="T68" fmla="*/ 892 w 1566"/>
              <a:gd name="T69" fmla="*/ 929 h 1567"/>
              <a:gd name="T70" fmla="*/ 916 w 1566"/>
              <a:gd name="T71" fmla="*/ 1163 h 1567"/>
              <a:gd name="T72" fmla="*/ 709 w 1566"/>
              <a:gd name="T73" fmla="*/ 1410 h 1567"/>
              <a:gd name="T74" fmla="*/ 674 w 1566"/>
              <a:gd name="T75" fmla="*/ 1149 h 1567"/>
              <a:gd name="T76" fmla="*/ 406 w 1566"/>
              <a:gd name="T77" fmla="*/ 887 h 1567"/>
              <a:gd name="T78" fmla="*/ 341 w 1566"/>
              <a:gd name="T79" fmla="*/ 673 h 1567"/>
              <a:gd name="T80" fmla="*/ 621 w 1566"/>
              <a:gd name="T81" fmla="*/ 679 h 1567"/>
              <a:gd name="T82" fmla="*/ 1096 w 1566"/>
              <a:gd name="T83" fmla="*/ 215 h 1567"/>
              <a:gd name="T84" fmla="*/ 1468 w 1566"/>
              <a:gd name="T85" fmla="*/ 98 h 1567"/>
              <a:gd name="T86" fmla="*/ 1112 w 1566"/>
              <a:gd name="T87" fmla="*/ 314 h 1567"/>
              <a:gd name="T88" fmla="*/ 1112 w 1566"/>
              <a:gd name="T89" fmla="*/ 454 h 1567"/>
              <a:gd name="T90" fmla="*/ 1252 w 1566"/>
              <a:gd name="T91" fmla="*/ 454 h 1567"/>
              <a:gd name="T92" fmla="*/ 1252 w 1566"/>
              <a:gd name="T93" fmla="*/ 314 h 1567"/>
              <a:gd name="T94" fmla="*/ 1226 w 1566"/>
              <a:gd name="T95" fmla="*/ 428 h 1567"/>
              <a:gd name="T96" fmla="*/ 1119 w 1566"/>
              <a:gd name="T97" fmla="*/ 384 h 1567"/>
              <a:gd name="T98" fmla="*/ 1182 w 1566"/>
              <a:gd name="T99" fmla="*/ 322 h 1567"/>
              <a:gd name="T100" fmla="*/ 1244 w 1566"/>
              <a:gd name="T101" fmla="*/ 384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6" h="1567">
                <a:moveTo>
                  <a:pt x="414" y="981"/>
                </a:moveTo>
                <a:cubicBezTo>
                  <a:pt x="409" y="976"/>
                  <a:pt x="402" y="975"/>
                  <a:pt x="395" y="977"/>
                </a:cubicBezTo>
                <a:cubicBezTo>
                  <a:pt x="279" y="1019"/>
                  <a:pt x="279" y="1019"/>
                  <a:pt x="279" y="1019"/>
                </a:cubicBezTo>
                <a:cubicBezTo>
                  <a:pt x="273" y="1021"/>
                  <a:pt x="269" y="1026"/>
                  <a:pt x="267" y="1032"/>
                </a:cubicBezTo>
                <a:cubicBezTo>
                  <a:pt x="266" y="1039"/>
                  <a:pt x="268" y="1045"/>
                  <a:pt x="272" y="1050"/>
                </a:cubicBezTo>
                <a:cubicBezTo>
                  <a:pt x="520" y="1297"/>
                  <a:pt x="520" y="1297"/>
                  <a:pt x="520" y="1297"/>
                </a:cubicBezTo>
                <a:cubicBezTo>
                  <a:pt x="523" y="1301"/>
                  <a:pt x="528" y="1303"/>
                  <a:pt x="533" y="1303"/>
                </a:cubicBezTo>
                <a:cubicBezTo>
                  <a:pt x="534" y="1303"/>
                  <a:pt x="536" y="1303"/>
                  <a:pt x="537" y="1302"/>
                </a:cubicBezTo>
                <a:cubicBezTo>
                  <a:pt x="543" y="1301"/>
                  <a:pt x="548" y="1296"/>
                  <a:pt x="550" y="1291"/>
                </a:cubicBezTo>
                <a:cubicBezTo>
                  <a:pt x="592" y="1175"/>
                  <a:pt x="592" y="1175"/>
                  <a:pt x="592" y="1175"/>
                </a:cubicBezTo>
                <a:cubicBezTo>
                  <a:pt x="595" y="1168"/>
                  <a:pt x="593" y="1160"/>
                  <a:pt x="588" y="1155"/>
                </a:cubicBezTo>
                <a:lnTo>
                  <a:pt x="414" y="981"/>
                </a:lnTo>
                <a:close/>
                <a:moveTo>
                  <a:pt x="525" y="1251"/>
                </a:moveTo>
                <a:cubicBezTo>
                  <a:pt x="319" y="1044"/>
                  <a:pt x="319" y="1044"/>
                  <a:pt x="319" y="1044"/>
                </a:cubicBezTo>
                <a:cubicBezTo>
                  <a:pt x="396" y="1016"/>
                  <a:pt x="396" y="1016"/>
                  <a:pt x="396" y="1016"/>
                </a:cubicBezTo>
                <a:cubicBezTo>
                  <a:pt x="554" y="1173"/>
                  <a:pt x="554" y="1173"/>
                  <a:pt x="554" y="1173"/>
                </a:cubicBezTo>
                <a:lnTo>
                  <a:pt x="525" y="1251"/>
                </a:lnTo>
                <a:close/>
                <a:moveTo>
                  <a:pt x="249" y="1174"/>
                </a:moveTo>
                <a:cubicBezTo>
                  <a:pt x="155" y="1210"/>
                  <a:pt x="2" y="1421"/>
                  <a:pt x="0" y="1548"/>
                </a:cubicBezTo>
                <a:cubicBezTo>
                  <a:pt x="0" y="1553"/>
                  <a:pt x="2" y="1558"/>
                  <a:pt x="5" y="1562"/>
                </a:cubicBezTo>
                <a:cubicBezTo>
                  <a:pt x="9" y="1565"/>
                  <a:pt x="14" y="1567"/>
                  <a:pt x="18" y="1567"/>
                </a:cubicBezTo>
                <a:cubicBezTo>
                  <a:pt x="19" y="1567"/>
                  <a:pt x="19" y="1567"/>
                  <a:pt x="19" y="1567"/>
                </a:cubicBezTo>
                <a:cubicBezTo>
                  <a:pt x="146" y="1565"/>
                  <a:pt x="357" y="1412"/>
                  <a:pt x="393" y="1318"/>
                </a:cubicBezTo>
                <a:cubicBezTo>
                  <a:pt x="423" y="1239"/>
                  <a:pt x="378" y="1193"/>
                  <a:pt x="376" y="1191"/>
                </a:cubicBezTo>
                <a:cubicBezTo>
                  <a:pt x="374" y="1189"/>
                  <a:pt x="328" y="1144"/>
                  <a:pt x="249" y="1174"/>
                </a:cubicBezTo>
                <a:close/>
                <a:moveTo>
                  <a:pt x="358" y="1305"/>
                </a:moveTo>
                <a:cubicBezTo>
                  <a:pt x="329" y="1382"/>
                  <a:pt x="152" y="1512"/>
                  <a:pt x="39" y="1528"/>
                </a:cubicBezTo>
                <a:cubicBezTo>
                  <a:pt x="55" y="1416"/>
                  <a:pt x="185" y="1238"/>
                  <a:pt x="262" y="1209"/>
                </a:cubicBezTo>
                <a:cubicBezTo>
                  <a:pt x="277" y="1203"/>
                  <a:pt x="291" y="1201"/>
                  <a:pt x="302" y="1201"/>
                </a:cubicBezTo>
                <a:cubicBezTo>
                  <a:pt x="333" y="1201"/>
                  <a:pt x="349" y="1216"/>
                  <a:pt x="350" y="1217"/>
                </a:cubicBezTo>
                <a:cubicBezTo>
                  <a:pt x="351" y="1218"/>
                  <a:pt x="380" y="1249"/>
                  <a:pt x="358" y="1305"/>
                </a:cubicBezTo>
                <a:close/>
                <a:moveTo>
                  <a:pt x="237" y="1252"/>
                </a:moveTo>
                <a:cubicBezTo>
                  <a:pt x="191" y="1267"/>
                  <a:pt x="134" y="1358"/>
                  <a:pt x="137" y="1413"/>
                </a:cubicBezTo>
                <a:cubicBezTo>
                  <a:pt x="138" y="1422"/>
                  <a:pt x="145" y="1429"/>
                  <a:pt x="155" y="1430"/>
                </a:cubicBezTo>
                <a:cubicBezTo>
                  <a:pt x="156" y="1430"/>
                  <a:pt x="158" y="1430"/>
                  <a:pt x="160" y="1430"/>
                </a:cubicBezTo>
                <a:cubicBezTo>
                  <a:pt x="215" y="1430"/>
                  <a:pt x="301" y="1375"/>
                  <a:pt x="315" y="1330"/>
                </a:cubicBezTo>
                <a:cubicBezTo>
                  <a:pt x="324" y="1300"/>
                  <a:pt x="311" y="1275"/>
                  <a:pt x="301" y="1266"/>
                </a:cubicBezTo>
                <a:cubicBezTo>
                  <a:pt x="292" y="1257"/>
                  <a:pt x="268" y="1243"/>
                  <a:pt x="237" y="1252"/>
                </a:cubicBezTo>
                <a:close/>
                <a:moveTo>
                  <a:pt x="280" y="1319"/>
                </a:moveTo>
                <a:cubicBezTo>
                  <a:pt x="272" y="1344"/>
                  <a:pt x="217" y="1382"/>
                  <a:pt x="176" y="1391"/>
                </a:cubicBezTo>
                <a:cubicBezTo>
                  <a:pt x="185" y="1350"/>
                  <a:pt x="224" y="1295"/>
                  <a:pt x="248" y="1288"/>
                </a:cubicBezTo>
                <a:cubicBezTo>
                  <a:pt x="252" y="1286"/>
                  <a:pt x="255" y="1286"/>
                  <a:pt x="258" y="1286"/>
                </a:cubicBezTo>
                <a:cubicBezTo>
                  <a:pt x="268" y="1286"/>
                  <a:pt x="274" y="1291"/>
                  <a:pt x="275" y="1292"/>
                </a:cubicBezTo>
                <a:cubicBezTo>
                  <a:pt x="276" y="1293"/>
                  <a:pt x="284" y="1303"/>
                  <a:pt x="280" y="1319"/>
                </a:cubicBezTo>
                <a:close/>
                <a:moveTo>
                  <a:pt x="1501" y="77"/>
                </a:moveTo>
                <a:cubicBezTo>
                  <a:pt x="1499" y="71"/>
                  <a:pt x="1495" y="67"/>
                  <a:pt x="1489" y="65"/>
                </a:cubicBezTo>
                <a:cubicBezTo>
                  <a:pt x="1480" y="62"/>
                  <a:pt x="1280" y="0"/>
                  <a:pt x="1080" y="181"/>
                </a:cubicBezTo>
                <a:cubicBezTo>
                  <a:pt x="1078" y="181"/>
                  <a:pt x="1076" y="183"/>
                  <a:pt x="1075" y="184"/>
                </a:cubicBezTo>
                <a:cubicBezTo>
                  <a:pt x="617" y="642"/>
                  <a:pt x="617" y="642"/>
                  <a:pt x="617" y="642"/>
                </a:cubicBezTo>
                <a:cubicBezTo>
                  <a:pt x="406" y="613"/>
                  <a:pt x="406" y="613"/>
                  <a:pt x="406" y="613"/>
                </a:cubicBezTo>
                <a:cubicBezTo>
                  <a:pt x="372" y="611"/>
                  <a:pt x="338" y="623"/>
                  <a:pt x="315" y="647"/>
                </a:cubicBezTo>
                <a:cubicBezTo>
                  <a:pt x="103" y="858"/>
                  <a:pt x="103" y="858"/>
                  <a:pt x="103" y="858"/>
                </a:cubicBezTo>
                <a:cubicBezTo>
                  <a:pt x="98" y="863"/>
                  <a:pt x="97" y="871"/>
                  <a:pt x="99" y="877"/>
                </a:cubicBezTo>
                <a:cubicBezTo>
                  <a:pt x="101" y="884"/>
                  <a:pt x="107" y="889"/>
                  <a:pt x="114" y="889"/>
                </a:cubicBezTo>
                <a:cubicBezTo>
                  <a:pt x="395" y="922"/>
                  <a:pt x="395" y="922"/>
                  <a:pt x="395" y="922"/>
                </a:cubicBezTo>
                <a:cubicBezTo>
                  <a:pt x="643" y="1171"/>
                  <a:pt x="643" y="1171"/>
                  <a:pt x="643" y="1171"/>
                </a:cubicBezTo>
                <a:cubicBezTo>
                  <a:pt x="677" y="1452"/>
                  <a:pt x="677" y="1452"/>
                  <a:pt x="677" y="1452"/>
                </a:cubicBezTo>
                <a:cubicBezTo>
                  <a:pt x="677" y="1459"/>
                  <a:pt x="682" y="1465"/>
                  <a:pt x="689" y="1467"/>
                </a:cubicBezTo>
                <a:cubicBezTo>
                  <a:pt x="691" y="1468"/>
                  <a:pt x="693" y="1468"/>
                  <a:pt x="695" y="1468"/>
                </a:cubicBezTo>
                <a:cubicBezTo>
                  <a:pt x="700" y="1468"/>
                  <a:pt x="704" y="1466"/>
                  <a:pt x="708" y="1463"/>
                </a:cubicBezTo>
                <a:cubicBezTo>
                  <a:pt x="919" y="1251"/>
                  <a:pt x="919" y="1251"/>
                  <a:pt x="919" y="1251"/>
                </a:cubicBezTo>
                <a:cubicBezTo>
                  <a:pt x="943" y="1228"/>
                  <a:pt x="955" y="1195"/>
                  <a:pt x="953" y="1160"/>
                </a:cubicBezTo>
                <a:cubicBezTo>
                  <a:pt x="953" y="1160"/>
                  <a:pt x="953" y="1159"/>
                  <a:pt x="953" y="1159"/>
                </a:cubicBezTo>
                <a:cubicBezTo>
                  <a:pt x="924" y="949"/>
                  <a:pt x="924" y="949"/>
                  <a:pt x="924" y="949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3" y="490"/>
                  <a:pt x="1384" y="488"/>
                  <a:pt x="1385" y="486"/>
                </a:cubicBezTo>
                <a:cubicBezTo>
                  <a:pt x="1566" y="287"/>
                  <a:pt x="1504" y="86"/>
                  <a:pt x="1501" y="77"/>
                </a:cubicBezTo>
                <a:close/>
                <a:moveTo>
                  <a:pt x="1354" y="465"/>
                </a:moveTo>
                <a:cubicBezTo>
                  <a:pt x="1353" y="466"/>
                  <a:pt x="1352" y="468"/>
                  <a:pt x="1351" y="469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88" y="933"/>
                  <a:pt x="886" y="939"/>
                  <a:pt x="887" y="945"/>
                </a:cubicBezTo>
                <a:cubicBezTo>
                  <a:pt x="916" y="1163"/>
                  <a:pt x="916" y="1163"/>
                  <a:pt x="916" y="1163"/>
                </a:cubicBezTo>
                <a:cubicBezTo>
                  <a:pt x="917" y="1187"/>
                  <a:pt x="909" y="1209"/>
                  <a:pt x="893" y="1225"/>
                </a:cubicBezTo>
                <a:cubicBezTo>
                  <a:pt x="709" y="1410"/>
                  <a:pt x="709" y="1410"/>
                  <a:pt x="709" y="1410"/>
                </a:cubicBezTo>
                <a:cubicBezTo>
                  <a:pt x="679" y="1160"/>
                  <a:pt x="679" y="1160"/>
                  <a:pt x="679" y="1160"/>
                </a:cubicBezTo>
                <a:cubicBezTo>
                  <a:pt x="679" y="1156"/>
                  <a:pt x="677" y="1152"/>
                  <a:pt x="674" y="1149"/>
                </a:cubicBezTo>
                <a:cubicBezTo>
                  <a:pt x="417" y="892"/>
                  <a:pt x="417" y="892"/>
                  <a:pt x="417" y="892"/>
                </a:cubicBezTo>
                <a:cubicBezTo>
                  <a:pt x="414" y="889"/>
                  <a:pt x="410" y="887"/>
                  <a:pt x="406" y="887"/>
                </a:cubicBezTo>
                <a:cubicBezTo>
                  <a:pt x="156" y="857"/>
                  <a:pt x="156" y="857"/>
                  <a:pt x="156" y="857"/>
                </a:cubicBezTo>
                <a:cubicBezTo>
                  <a:pt x="341" y="673"/>
                  <a:pt x="341" y="673"/>
                  <a:pt x="341" y="673"/>
                </a:cubicBezTo>
                <a:cubicBezTo>
                  <a:pt x="357" y="657"/>
                  <a:pt x="380" y="649"/>
                  <a:pt x="402" y="650"/>
                </a:cubicBezTo>
                <a:cubicBezTo>
                  <a:pt x="621" y="679"/>
                  <a:pt x="621" y="679"/>
                  <a:pt x="621" y="679"/>
                </a:cubicBezTo>
                <a:cubicBezTo>
                  <a:pt x="627" y="680"/>
                  <a:pt x="633" y="678"/>
                  <a:pt x="637" y="674"/>
                </a:cubicBezTo>
                <a:cubicBezTo>
                  <a:pt x="1096" y="215"/>
                  <a:pt x="1096" y="215"/>
                  <a:pt x="1096" y="215"/>
                </a:cubicBezTo>
                <a:cubicBezTo>
                  <a:pt x="1098" y="214"/>
                  <a:pt x="1099" y="213"/>
                  <a:pt x="1101" y="212"/>
                </a:cubicBezTo>
                <a:cubicBezTo>
                  <a:pt x="1264" y="60"/>
                  <a:pt x="1428" y="88"/>
                  <a:pt x="1468" y="98"/>
                </a:cubicBezTo>
                <a:cubicBezTo>
                  <a:pt x="1478" y="138"/>
                  <a:pt x="1505" y="302"/>
                  <a:pt x="1354" y="465"/>
                </a:cubicBezTo>
                <a:close/>
                <a:moveTo>
                  <a:pt x="1112" y="314"/>
                </a:moveTo>
                <a:cubicBezTo>
                  <a:pt x="1093" y="333"/>
                  <a:pt x="1082" y="358"/>
                  <a:pt x="1082" y="384"/>
                </a:cubicBezTo>
                <a:cubicBezTo>
                  <a:pt x="1082" y="411"/>
                  <a:pt x="1093" y="436"/>
                  <a:pt x="1112" y="454"/>
                </a:cubicBezTo>
                <a:cubicBezTo>
                  <a:pt x="1131" y="474"/>
                  <a:pt x="1156" y="484"/>
                  <a:pt x="1182" y="484"/>
                </a:cubicBezTo>
                <a:cubicBezTo>
                  <a:pt x="1207" y="484"/>
                  <a:pt x="1233" y="474"/>
                  <a:pt x="1252" y="454"/>
                </a:cubicBezTo>
                <a:cubicBezTo>
                  <a:pt x="1271" y="436"/>
                  <a:pt x="1281" y="411"/>
                  <a:pt x="1281" y="384"/>
                </a:cubicBezTo>
                <a:cubicBezTo>
                  <a:pt x="1281" y="358"/>
                  <a:pt x="1271" y="333"/>
                  <a:pt x="1252" y="314"/>
                </a:cubicBezTo>
                <a:cubicBezTo>
                  <a:pt x="1213" y="275"/>
                  <a:pt x="1150" y="275"/>
                  <a:pt x="1112" y="314"/>
                </a:cubicBezTo>
                <a:close/>
                <a:moveTo>
                  <a:pt x="1226" y="428"/>
                </a:moveTo>
                <a:cubicBezTo>
                  <a:pt x="1202" y="453"/>
                  <a:pt x="1162" y="453"/>
                  <a:pt x="1138" y="428"/>
                </a:cubicBezTo>
                <a:cubicBezTo>
                  <a:pt x="1126" y="417"/>
                  <a:pt x="1119" y="401"/>
                  <a:pt x="1119" y="384"/>
                </a:cubicBezTo>
                <a:cubicBezTo>
                  <a:pt x="1119" y="367"/>
                  <a:pt x="1126" y="352"/>
                  <a:pt x="1138" y="340"/>
                </a:cubicBezTo>
                <a:cubicBezTo>
                  <a:pt x="1150" y="328"/>
                  <a:pt x="1166" y="322"/>
                  <a:pt x="1182" y="322"/>
                </a:cubicBezTo>
                <a:cubicBezTo>
                  <a:pt x="1198" y="322"/>
                  <a:pt x="1214" y="328"/>
                  <a:pt x="1226" y="340"/>
                </a:cubicBezTo>
                <a:cubicBezTo>
                  <a:pt x="1238" y="352"/>
                  <a:pt x="1244" y="367"/>
                  <a:pt x="1244" y="384"/>
                </a:cubicBezTo>
                <a:cubicBezTo>
                  <a:pt x="1244" y="401"/>
                  <a:pt x="1238" y="417"/>
                  <a:pt x="1226" y="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</a:t>
            </a:r>
            <a:r>
              <a:rPr lang="en-US" dirty="0" smtClean="0">
                <a:solidFill>
                  <a:schemeClr val="accent2"/>
                </a:solidFill>
              </a:rPr>
              <a:t>Business Growth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280769" y="12289622"/>
            <a:ext cx="1648068" cy="1426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919126" y="12289622"/>
            <a:ext cx="1643463" cy="1426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52877" y="12289622"/>
            <a:ext cx="1648068" cy="1426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181520" y="12289622"/>
            <a:ext cx="1769294" cy="14263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3941102" y="12289622"/>
            <a:ext cx="1644999" cy="14263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15576387" y="12289622"/>
            <a:ext cx="1648068" cy="1426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7280769" y="11269170"/>
            <a:ext cx="3380534" cy="1020452"/>
          </a:xfrm>
          <a:custGeom>
            <a:avLst/>
            <a:gdLst>
              <a:gd name="T0" fmla="*/ 2203 w 2203"/>
              <a:gd name="T1" fmla="*/ 0 h 665"/>
              <a:gd name="T2" fmla="*/ 1074 w 2203"/>
              <a:gd name="T3" fmla="*/ 665 h 665"/>
              <a:gd name="T4" fmla="*/ 0 w 2203"/>
              <a:gd name="T5" fmla="*/ 665 h 665"/>
              <a:gd name="T6" fmla="*/ 1695 w 2203"/>
              <a:gd name="T7" fmla="*/ 0 h 665"/>
              <a:gd name="T8" fmla="*/ 2203 w 2203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3" h="665">
                <a:moveTo>
                  <a:pt x="2203" y="0"/>
                </a:moveTo>
                <a:lnTo>
                  <a:pt x="1074" y="665"/>
                </a:lnTo>
                <a:lnTo>
                  <a:pt x="0" y="665"/>
                </a:lnTo>
                <a:lnTo>
                  <a:pt x="1695" y="0"/>
                </a:lnTo>
                <a:lnTo>
                  <a:pt x="220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8919126" y="11269170"/>
            <a:ext cx="2511998" cy="1020452"/>
          </a:xfrm>
          <a:custGeom>
            <a:avLst/>
            <a:gdLst>
              <a:gd name="T0" fmla="*/ 1637 w 1637"/>
              <a:gd name="T1" fmla="*/ 0 h 665"/>
              <a:gd name="T2" fmla="*/ 1071 w 1637"/>
              <a:gd name="T3" fmla="*/ 665 h 665"/>
              <a:gd name="T4" fmla="*/ 0 w 1637"/>
              <a:gd name="T5" fmla="*/ 665 h 665"/>
              <a:gd name="T6" fmla="*/ 1129 w 1637"/>
              <a:gd name="T7" fmla="*/ 0 h 665"/>
              <a:gd name="T8" fmla="*/ 1637 w 1637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7" h="665">
                <a:moveTo>
                  <a:pt x="1637" y="0"/>
                </a:moveTo>
                <a:lnTo>
                  <a:pt x="1071" y="665"/>
                </a:lnTo>
                <a:lnTo>
                  <a:pt x="0" y="665"/>
                </a:lnTo>
                <a:lnTo>
                  <a:pt x="1129" y="0"/>
                </a:lnTo>
                <a:lnTo>
                  <a:pt x="16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10543164" y="11269170"/>
            <a:ext cx="1657779" cy="1020452"/>
          </a:xfrm>
          <a:custGeom>
            <a:avLst/>
            <a:gdLst>
              <a:gd name="T0" fmla="*/ 1074 w 1074"/>
              <a:gd name="T1" fmla="*/ 0 h 665"/>
              <a:gd name="T2" fmla="*/ 1074 w 1074"/>
              <a:gd name="T3" fmla="*/ 665 h 665"/>
              <a:gd name="T4" fmla="*/ 0 w 1074"/>
              <a:gd name="T5" fmla="*/ 665 h 665"/>
              <a:gd name="T6" fmla="*/ 566 w 1074"/>
              <a:gd name="T7" fmla="*/ 0 h 665"/>
              <a:gd name="T8" fmla="*/ 1074 w 1074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4" h="665">
                <a:moveTo>
                  <a:pt x="1074" y="0"/>
                </a:moveTo>
                <a:lnTo>
                  <a:pt x="1074" y="665"/>
                </a:lnTo>
                <a:lnTo>
                  <a:pt x="0" y="665"/>
                </a:lnTo>
                <a:lnTo>
                  <a:pt x="566" y="0"/>
                </a:lnTo>
                <a:lnTo>
                  <a:pt x="107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12200944" y="11269170"/>
            <a:ext cx="1749870" cy="1020452"/>
          </a:xfrm>
          <a:custGeom>
            <a:avLst/>
            <a:gdLst>
              <a:gd name="T0" fmla="*/ 509 w 1153"/>
              <a:gd name="T1" fmla="*/ 0 h 665"/>
              <a:gd name="T2" fmla="*/ 1153 w 1153"/>
              <a:gd name="T3" fmla="*/ 665 h 665"/>
              <a:gd name="T4" fmla="*/ 0 w 1153"/>
              <a:gd name="T5" fmla="*/ 665 h 665"/>
              <a:gd name="T6" fmla="*/ 0 w 1153"/>
              <a:gd name="T7" fmla="*/ 0 h 665"/>
              <a:gd name="T8" fmla="*/ 509 w 1153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665">
                <a:moveTo>
                  <a:pt x="509" y="0"/>
                </a:moveTo>
                <a:lnTo>
                  <a:pt x="1153" y="665"/>
                </a:lnTo>
                <a:lnTo>
                  <a:pt x="0" y="665"/>
                </a:lnTo>
                <a:lnTo>
                  <a:pt x="0" y="0"/>
                </a:lnTo>
                <a:lnTo>
                  <a:pt x="5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12952874" y="11269170"/>
            <a:ext cx="2633226" cy="1020452"/>
          </a:xfrm>
          <a:custGeom>
            <a:avLst/>
            <a:gdLst>
              <a:gd name="T0" fmla="*/ 508 w 1716"/>
              <a:gd name="T1" fmla="*/ 0 h 665"/>
              <a:gd name="T2" fmla="*/ 1716 w 1716"/>
              <a:gd name="T3" fmla="*/ 665 h 665"/>
              <a:gd name="T4" fmla="*/ 644 w 1716"/>
              <a:gd name="T5" fmla="*/ 665 h 665"/>
              <a:gd name="T6" fmla="*/ 0 w 1716"/>
              <a:gd name="T7" fmla="*/ 0 h 665"/>
              <a:gd name="T8" fmla="*/ 508 w 1716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6" h="665">
                <a:moveTo>
                  <a:pt x="508" y="0"/>
                </a:moveTo>
                <a:lnTo>
                  <a:pt x="1716" y="665"/>
                </a:lnTo>
                <a:lnTo>
                  <a:pt x="644" y="665"/>
                </a:lnTo>
                <a:lnTo>
                  <a:pt x="0" y="0"/>
                </a:lnTo>
                <a:lnTo>
                  <a:pt x="50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13722695" y="11269170"/>
            <a:ext cx="3501761" cy="1020452"/>
          </a:xfrm>
          <a:custGeom>
            <a:avLst/>
            <a:gdLst>
              <a:gd name="T0" fmla="*/ 508 w 2282"/>
              <a:gd name="T1" fmla="*/ 0 h 665"/>
              <a:gd name="T2" fmla="*/ 2282 w 2282"/>
              <a:gd name="T3" fmla="*/ 665 h 665"/>
              <a:gd name="T4" fmla="*/ 1208 w 2282"/>
              <a:gd name="T5" fmla="*/ 665 h 665"/>
              <a:gd name="T6" fmla="*/ 0 w 2282"/>
              <a:gd name="T7" fmla="*/ 0 h 665"/>
              <a:gd name="T8" fmla="*/ 508 w 2282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2" h="665">
                <a:moveTo>
                  <a:pt x="508" y="0"/>
                </a:moveTo>
                <a:lnTo>
                  <a:pt x="2282" y="665"/>
                </a:lnTo>
                <a:lnTo>
                  <a:pt x="1208" y="665"/>
                </a:lnTo>
                <a:lnTo>
                  <a:pt x="0" y="0"/>
                </a:lnTo>
                <a:lnTo>
                  <a:pt x="50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13722697" y="8324437"/>
            <a:ext cx="5180518" cy="2944733"/>
          </a:xfrm>
          <a:custGeom>
            <a:avLst/>
            <a:gdLst>
              <a:gd name="T0" fmla="*/ 1707 w 1707"/>
              <a:gd name="T1" fmla="*/ 176 h 970"/>
              <a:gd name="T2" fmla="*/ 1563 w 1707"/>
              <a:gd name="T3" fmla="*/ 0 h 970"/>
              <a:gd name="T4" fmla="*/ 1563 w 1707"/>
              <a:gd name="T5" fmla="*/ 47 h 970"/>
              <a:gd name="T6" fmla="*/ 1412 w 1707"/>
              <a:gd name="T7" fmla="*/ 47 h 970"/>
              <a:gd name="T8" fmla="*/ 1412 w 1707"/>
              <a:gd name="T9" fmla="*/ 47 h 970"/>
              <a:gd name="T10" fmla="*/ 257 w 1707"/>
              <a:gd name="T11" fmla="*/ 47 h 970"/>
              <a:gd name="T12" fmla="*/ 0 w 1707"/>
              <a:gd name="T13" fmla="*/ 305 h 970"/>
              <a:gd name="T14" fmla="*/ 0 w 1707"/>
              <a:gd name="T15" fmla="*/ 305 h 970"/>
              <a:gd name="T16" fmla="*/ 0 w 1707"/>
              <a:gd name="T17" fmla="*/ 305 h 970"/>
              <a:gd name="T18" fmla="*/ 0 w 1707"/>
              <a:gd name="T19" fmla="*/ 970 h 970"/>
              <a:gd name="T20" fmla="*/ 257 w 1707"/>
              <a:gd name="T21" fmla="*/ 970 h 970"/>
              <a:gd name="T22" fmla="*/ 257 w 1707"/>
              <a:gd name="T23" fmla="*/ 305 h 970"/>
              <a:gd name="T24" fmla="*/ 1389 w 1707"/>
              <a:gd name="T25" fmla="*/ 305 h 970"/>
              <a:gd name="T26" fmla="*/ 1389 w 1707"/>
              <a:gd name="T27" fmla="*/ 305 h 970"/>
              <a:gd name="T28" fmla="*/ 1563 w 1707"/>
              <a:gd name="T29" fmla="*/ 305 h 970"/>
              <a:gd name="T30" fmla="*/ 1563 w 1707"/>
              <a:gd name="T31" fmla="*/ 352 h 970"/>
              <a:gd name="T32" fmla="*/ 1707 w 1707"/>
              <a:gd name="T33" fmla="*/ 176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7" h="970">
                <a:moveTo>
                  <a:pt x="1707" y="176"/>
                </a:moveTo>
                <a:cubicBezTo>
                  <a:pt x="1563" y="0"/>
                  <a:pt x="1563" y="0"/>
                  <a:pt x="1563" y="0"/>
                </a:cubicBezTo>
                <a:cubicBezTo>
                  <a:pt x="1563" y="47"/>
                  <a:pt x="1563" y="47"/>
                  <a:pt x="1563" y="47"/>
                </a:cubicBezTo>
                <a:cubicBezTo>
                  <a:pt x="1412" y="47"/>
                  <a:pt x="1412" y="47"/>
                  <a:pt x="1412" y="47"/>
                </a:cubicBezTo>
                <a:cubicBezTo>
                  <a:pt x="1412" y="47"/>
                  <a:pt x="1412" y="47"/>
                  <a:pt x="1412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115" y="47"/>
                  <a:pt x="0" y="163"/>
                  <a:pt x="0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970"/>
                  <a:pt x="0" y="970"/>
                  <a:pt x="0" y="970"/>
                </a:cubicBezTo>
                <a:cubicBezTo>
                  <a:pt x="257" y="970"/>
                  <a:pt x="257" y="970"/>
                  <a:pt x="257" y="970"/>
                </a:cubicBezTo>
                <a:cubicBezTo>
                  <a:pt x="257" y="305"/>
                  <a:pt x="257" y="305"/>
                  <a:pt x="257" y="305"/>
                </a:cubicBezTo>
                <a:cubicBezTo>
                  <a:pt x="1389" y="305"/>
                  <a:pt x="1389" y="305"/>
                  <a:pt x="1389" y="305"/>
                </a:cubicBezTo>
                <a:cubicBezTo>
                  <a:pt x="1389" y="305"/>
                  <a:pt x="1389" y="305"/>
                  <a:pt x="1389" y="305"/>
                </a:cubicBezTo>
                <a:cubicBezTo>
                  <a:pt x="1563" y="305"/>
                  <a:pt x="1563" y="305"/>
                  <a:pt x="1563" y="305"/>
                </a:cubicBezTo>
                <a:cubicBezTo>
                  <a:pt x="1563" y="352"/>
                  <a:pt x="1563" y="352"/>
                  <a:pt x="1563" y="352"/>
                </a:cubicBezTo>
                <a:lnTo>
                  <a:pt x="1707" y="17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12952874" y="5723438"/>
            <a:ext cx="4032702" cy="5545733"/>
          </a:xfrm>
          <a:custGeom>
            <a:avLst/>
            <a:gdLst>
              <a:gd name="T0" fmla="*/ 1329 w 1329"/>
              <a:gd name="T1" fmla="*/ 176 h 1827"/>
              <a:gd name="T2" fmla="*/ 1185 w 1329"/>
              <a:gd name="T3" fmla="*/ 0 h 1827"/>
              <a:gd name="T4" fmla="*/ 1185 w 1329"/>
              <a:gd name="T5" fmla="*/ 47 h 1827"/>
              <a:gd name="T6" fmla="*/ 1034 w 1329"/>
              <a:gd name="T7" fmla="*/ 47 h 1827"/>
              <a:gd name="T8" fmla="*/ 1034 w 1329"/>
              <a:gd name="T9" fmla="*/ 47 h 1827"/>
              <a:gd name="T10" fmla="*/ 257 w 1329"/>
              <a:gd name="T11" fmla="*/ 47 h 1827"/>
              <a:gd name="T12" fmla="*/ 0 w 1329"/>
              <a:gd name="T13" fmla="*/ 304 h 1827"/>
              <a:gd name="T14" fmla="*/ 0 w 1329"/>
              <a:gd name="T15" fmla="*/ 304 h 1827"/>
              <a:gd name="T16" fmla="*/ 0 w 1329"/>
              <a:gd name="T17" fmla="*/ 304 h 1827"/>
              <a:gd name="T18" fmla="*/ 0 w 1329"/>
              <a:gd name="T19" fmla="*/ 304 h 1827"/>
              <a:gd name="T20" fmla="*/ 0 w 1329"/>
              <a:gd name="T21" fmla="*/ 304 h 1827"/>
              <a:gd name="T22" fmla="*/ 0 w 1329"/>
              <a:gd name="T23" fmla="*/ 304 h 1827"/>
              <a:gd name="T24" fmla="*/ 0 w 1329"/>
              <a:gd name="T25" fmla="*/ 1827 h 1827"/>
              <a:gd name="T26" fmla="*/ 257 w 1329"/>
              <a:gd name="T27" fmla="*/ 1827 h 1827"/>
              <a:gd name="T28" fmla="*/ 257 w 1329"/>
              <a:gd name="T29" fmla="*/ 304 h 1827"/>
              <a:gd name="T30" fmla="*/ 1011 w 1329"/>
              <a:gd name="T31" fmla="*/ 304 h 1827"/>
              <a:gd name="T32" fmla="*/ 1011 w 1329"/>
              <a:gd name="T33" fmla="*/ 304 h 1827"/>
              <a:gd name="T34" fmla="*/ 1185 w 1329"/>
              <a:gd name="T35" fmla="*/ 304 h 1827"/>
              <a:gd name="T36" fmla="*/ 1185 w 1329"/>
              <a:gd name="T37" fmla="*/ 352 h 1827"/>
              <a:gd name="T38" fmla="*/ 1329 w 1329"/>
              <a:gd name="T39" fmla="*/ 17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9" h="1827">
                <a:moveTo>
                  <a:pt x="1329" y="176"/>
                </a:moveTo>
                <a:cubicBezTo>
                  <a:pt x="1185" y="0"/>
                  <a:pt x="1185" y="0"/>
                  <a:pt x="1185" y="0"/>
                </a:cubicBezTo>
                <a:cubicBezTo>
                  <a:pt x="1185" y="47"/>
                  <a:pt x="1185" y="47"/>
                  <a:pt x="1185" y="47"/>
                </a:cubicBezTo>
                <a:cubicBezTo>
                  <a:pt x="1034" y="47"/>
                  <a:pt x="1034" y="47"/>
                  <a:pt x="1034" y="47"/>
                </a:cubicBezTo>
                <a:cubicBezTo>
                  <a:pt x="1034" y="47"/>
                  <a:pt x="1034" y="47"/>
                  <a:pt x="1034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115" y="47"/>
                  <a:pt x="0" y="162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827"/>
                  <a:pt x="0" y="1827"/>
                  <a:pt x="0" y="1827"/>
                </a:cubicBezTo>
                <a:cubicBezTo>
                  <a:pt x="257" y="1827"/>
                  <a:pt x="257" y="1827"/>
                  <a:pt x="257" y="1827"/>
                </a:cubicBezTo>
                <a:cubicBezTo>
                  <a:pt x="257" y="304"/>
                  <a:pt x="257" y="304"/>
                  <a:pt x="257" y="304"/>
                </a:cubicBezTo>
                <a:cubicBezTo>
                  <a:pt x="1011" y="304"/>
                  <a:pt x="1011" y="304"/>
                  <a:pt x="1011" y="304"/>
                </a:cubicBezTo>
                <a:cubicBezTo>
                  <a:pt x="1011" y="304"/>
                  <a:pt x="1011" y="304"/>
                  <a:pt x="1011" y="304"/>
                </a:cubicBezTo>
                <a:cubicBezTo>
                  <a:pt x="1185" y="304"/>
                  <a:pt x="1185" y="304"/>
                  <a:pt x="1185" y="304"/>
                </a:cubicBezTo>
                <a:cubicBezTo>
                  <a:pt x="1185" y="352"/>
                  <a:pt x="1185" y="352"/>
                  <a:pt x="1185" y="352"/>
                </a:cubicBezTo>
                <a:lnTo>
                  <a:pt x="1329" y="1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6"/>
          <p:cNvSpPr>
            <a:spLocks/>
          </p:cNvSpPr>
          <p:nvPr/>
        </p:nvSpPr>
        <p:spPr bwMode="auto">
          <a:xfrm>
            <a:off x="12181521" y="3120902"/>
            <a:ext cx="3184116" cy="8148269"/>
          </a:xfrm>
          <a:custGeom>
            <a:avLst/>
            <a:gdLst>
              <a:gd name="T0" fmla="*/ 1049 w 1049"/>
              <a:gd name="T1" fmla="*/ 175 h 2684"/>
              <a:gd name="T2" fmla="*/ 905 w 1049"/>
              <a:gd name="T3" fmla="*/ 0 h 2684"/>
              <a:gd name="T4" fmla="*/ 905 w 1049"/>
              <a:gd name="T5" fmla="*/ 47 h 2684"/>
              <a:gd name="T6" fmla="*/ 754 w 1049"/>
              <a:gd name="T7" fmla="*/ 47 h 2684"/>
              <a:gd name="T8" fmla="*/ 754 w 1049"/>
              <a:gd name="T9" fmla="*/ 47 h 2684"/>
              <a:gd name="T10" fmla="*/ 257 w 1049"/>
              <a:gd name="T11" fmla="*/ 47 h 2684"/>
              <a:gd name="T12" fmla="*/ 0 w 1049"/>
              <a:gd name="T13" fmla="*/ 304 h 2684"/>
              <a:gd name="T14" fmla="*/ 0 w 1049"/>
              <a:gd name="T15" fmla="*/ 304 h 2684"/>
              <a:gd name="T16" fmla="*/ 0 w 1049"/>
              <a:gd name="T17" fmla="*/ 304 h 2684"/>
              <a:gd name="T18" fmla="*/ 0 w 1049"/>
              <a:gd name="T19" fmla="*/ 2684 h 2684"/>
              <a:gd name="T20" fmla="*/ 257 w 1049"/>
              <a:gd name="T21" fmla="*/ 2684 h 2684"/>
              <a:gd name="T22" fmla="*/ 257 w 1049"/>
              <a:gd name="T23" fmla="*/ 304 h 2684"/>
              <a:gd name="T24" fmla="*/ 731 w 1049"/>
              <a:gd name="T25" fmla="*/ 304 h 2684"/>
              <a:gd name="T26" fmla="*/ 754 w 1049"/>
              <a:gd name="T27" fmla="*/ 304 h 2684"/>
              <a:gd name="T28" fmla="*/ 905 w 1049"/>
              <a:gd name="T29" fmla="*/ 304 h 2684"/>
              <a:gd name="T30" fmla="*/ 905 w 1049"/>
              <a:gd name="T31" fmla="*/ 351 h 2684"/>
              <a:gd name="T32" fmla="*/ 1049 w 1049"/>
              <a:gd name="T33" fmla="*/ 175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9" h="2684">
                <a:moveTo>
                  <a:pt x="1049" y="175"/>
                </a:moveTo>
                <a:cubicBezTo>
                  <a:pt x="905" y="0"/>
                  <a:pt x="905" y="0"/>
                  <a:pt x="905" y="0"/>
                </a:cubicBezTo>
                <a:cubicBezTo>
                  <a:pt x="905" y="47"/>
                  <a:pt x="905" y="47"/>
                  <a:pt x="905" y="47"/>
                </a:cubicBezTo>
                <a:cubicBezTo>
                  <a:pt x="754" y="47"/>
                  <a:pt x="754" y="47"/>
                  <a:pt x="754" y="47"/>
                </a:cubicBezTo>
                <a:cubicBezTo>
                  <a:pt x="754" y="47"/>
                  <a:pt x="754" y="47"/>
                  <a:pt x="754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115" y="47"/>
                  <a:pt x="0" y="162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2684"/>
                  <a:pt x="0" y="2684"/>
                  <a:pt x="0" y="2684"/>
                </a:cubicBezTo>
                <a:cubicBezTo>
                  <a:pt x="257" y="2684"/>
                  <a:pt x="257" y="2684"/>
                  <a:pt x="257" y="2684"/>
                </a:cubicBezTo>
                <a:cubicBezTo>
                  <a:pt x="257" y="304"/>
                  <a:pt x="257" y="304"/>
                  <a:pt x="257" y="304"/>
                </a:cubicBezTo>
                <a:cubicBezTo>
                  <a:pt x="731" y="304"/>
                  <a:pt x="731" y="304"/>
                  <a:pt x="731" y="304"/>
                </a:cubicBezTo>
                <a:cubicBezTo>
                  <a:pt x="754" y="304"/>
                  <a:pt x="754" y="304"/>
                  <a:pt x="754" y="304"/>
                </a:cubicBezTo>
                <a:cubicBezTo>
                  <a:pt x="905" y="304"/>
                  <a:pt x="905" y="304"/>
                  <a:pt x="905" y="304"/>
                </a:cubicBezTo>
                <a:cubicBezTo>
                  <a:pt x="905" y="351"/>
                  <a:pt x="905" y="351"/>
                  <a:pt x="905" y="351"/>
                </a:cubicBezTo>
                <a:lnTo>
                  <a:pt x="1049" y="1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5480786" y="8324437"/>
            <a:ext cx="5180518" cy="2944733"/>
          </a:xfrm>
          <a:custGeom>
            <a:avLst/>
            <a:gdLst>
              <a:gd name="T0" fmla="*/ 1450 w 1707"/>
              <a:gd name="T1" fmla="*/ 47 h 970"/>
              <a:gd name="T2" fmla="*/ 295 w 1707"/>
              <a:gd name="T3" fmla="*/ 47 h 970"/>
              <a:gd name="T4" fmla="*/ 295 w 1707"/>
              <a:gd name="T5" fmla="*/ 47 h 970"/>
              <a:gd name="T6" fmla="*/ 144 w 1707"/>
              <a:gd name="T7" fmla="*/ 47 h 970"/>
              <a:gd name="T8" fmla="*/ 144 w 1707"/>
              <a:gd name="T9" fmla="*/ 0 h 970"/>
              <a:gd name="T10" fmla="*/ 0 w 1707"/>
              <a:gd name="T11" fmla="*/ 176 h 970"/>
              <a:gd name="T12" fmla="*/ 144 w 1707"/>
              <a:gd name="T13" fmla="*/ 352 h 970"/>
              <a:gd name="T14" fmla="*/ 144 w 1707"/>
              <a:gd name="T15" fmla="*/ 305 h 970"/>
              <a:gd name="T16" fmla="*/ 318 w 1707"/>
              <a:gd name="T17" fmla="*/ 305 h 970"/>
              <a:gd name="T18" fmla="*/ 318 w 1707"/>
              <a:gd name="T19" fmla="*/ 305 h 970"/>
              <a:gd name="T20" fmla="*/ 1450 w 1707"/>
              <a:gd name="T21" fmla="*/ 305 h 970"/>
              <a:gd name="T22" fmla="*/ 1450 w 1707"/>
              <a:gd name="T23" fmla="*/ 970 h 970"/>
              <a:gd name="T24" fmla="*/ 1707 w 1707"/>
              <a:gd name="T25" fmla="*/ 970 h 970"/>
              <a:gd name="T26" fmla="*/ 1707 w 1707"/>
              <a:gd name="T27" fmla="*/ 305 h 970"/>
              <a:gd name="T28" fmla="*/ 1707 w 1707"/>
              <a:gd name="T29" fmla="*/ 305 h 970"/>
              <a:gd name="T30" fmla="*/ 1707 w 1707"/>
              <a:gd name="T31" fmla="*/ 305 h 970"/>
              <a:gd name="T32" fmla="*/ 1450 w 1707"/>
              <a:gd name="T33" fmla="*/ 4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7" h="970">
                <a:moveTo>
                  <a:pt x="1450" y="47"/>
                </a:moveTo>
                <a:cubicBezTo>
                  <a:pt x="295" y="47"/>
                  <a:pt x="295" y="47"/>
                  <a:pt x="295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144" y="352"/>
                  <a:pt x="144" y="352"/>
                  <a:pt x="144" y="352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318" y="305"/>
                  <a:pt x="318" y="305"/>
                  <a:pt x="318" y="305"/>
                </a:cubicBezTo>
                <a:cubicBezTo>
                  <a:pt x="318" y="305"/>
                  <a:pt x="318" y="305"/>
                  <a:pt x="318" y="305"/>
                </a:cubicBezTo>
                <a:cubicBezTo>
                  <a:pt x="1450" y="305"/>
                  <a:pt x="1450" y="305"/>
                  <a:pt x="1450" y="305"/>
                </a:cubicBezTo>
                <a:cubicBezTo>
                  <a:pt x="1450" y="970"/>
                  <a:pt x="1450" y="970"/>
                  <a:pt x="1450" y="970"/>
                </a:cubicBezTo>
                <a:cubicBezTo>
                  <a:pt x="1707" y="970"/>
                  <a:pt x="1707" y="970"/>
                  <a:pt x="1707" y="970"/>
                </a:cubicBezTo>
                <a:cubicBezTo>
                  <a:pt x="1707" y="305"/>
                  <a:pt x="1707" y="305"/>
                  <a:pt x="1707" y="305"/>
                </a:cubicBezTo>
                <a:cubicBezTo>
                  <a:pt x="1707" y="305"/>
                  <a:pt x="1707" y="305"/>
                  <a:pt x="1707" y="305"/>
                </a:cubicBezTo>
                <a:cubicBezTo>
                  <a:pt x="1707" y="305"/>
                  <a:pt x="1707" y="305"/>
                  <a:pt x="1707" y="305"/>
                </a:cubicBezTo>
                <a:cubicBezTo>
                  <a:pt x="1707" y="163"/>
                  <a:pt x="1592" y="47"/>
                  <a:pt x="1450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7398423" y="5723438"/>
            <a:ext cx="4032702" cy="5545733"/>
          </a:xfrm>
          <a:custGeom>
            <a:avLst/>
            <a:gdLst>
              <a:gd name="T0" fmla="*/ 1329 w 1329"/>
              <a:gd name="T1" fmla="*/ 304 h 1827"/>
              <a:gd name="T2" fmla="*/ 1329 w 1329"/>
              <a:gd name="T3" fmla="*/ 304 h 1827"/>
              <a:gd name="T4" fmla="*/ 1329 w 1329"/>
              <a:gd name="T5" fmla="*/ 304 h 1827"/>
              <a:gd name="T6" fmla="*/ 1329 w 1329"/>
              <a:gd name="T7" fmla="*/ 304 h 1827"/>
              <a:gd name="T8" fmla="*/ 1072 w 1329"/>
              <a:gd name="T9" fmla="*/ 47 h 1827"/>
              <a:gd name="T10" fmla="*/ 295 w 1329"/>
              <a:gd name="T11" fmla="*/ 47 h 1827"/>
              <a:gd name="T12" fmla="*/ 295 w 1329"/>
              <a:gd name="T13" fmla="*/ 47 h 1827"/>
              <a:gd name="T14" fmla="*/ 144 w 1329"/>
              <a:gd name="T15" fmla="*/ 47 h 1827"/>
              <a:gd name="T16" fmla="*/ 144 w 1329"/>
              <a:gd name="T17" fmla="*/ 0 h 1827"/>
              <a:gd name="T18" fmla="*/ 0 w 1329"/>
              <a:gd name="T19" fmla="*/ 176 h 1827"/>
              <a:gd name="T20" fmla="*/ 144 w 1329"/>
              <a:gd name="T21" fmla="*/ 352 h 1827"/>
              <a:gd name="T22" fmla="*/ 144 w 1329"/>
              <a:gd name="T23" fmla="*/ 304 h 1827"/>
              <a:gd name="T24" fmla="*/ 318 w 1329"/>
              <a:gd name="T25" fmla="*/ 304 h 1827"/>
              <a:gd name="T26" fmla="*/ 318 w 1329"/>
              <a:gd name="T27" fmla="*/ 304 h 1827"/>
              <a:gd name="T28" fmla="*/ 1072 w 1329"/>
              <a:gd name="T29" fmla="*/ 304 h 1827"/>
              <a:gd name="T30" fmla="*/ 1072 w 1329"/>
              <a:gd name="T31" fmla="*/ 1827 h 1827"/>
              <a:gd name="T32" fmla="*/ 1329 w 1329"/>
              <a:gd name="T33" fmla="*/ 1827 h 1827"/>
              <a:gd name="T34" fmla="*/ 1329 w 1329"/>
              <a:gd name="T35" fmla="*/ 304 h 1827"/>
              <a:gd name="T36" fmla="*/ 1329 w 1329"/>
              <a:gd name="T37" fmla="*/ 304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9" h="1827">
                <a:moveTo>
                  <a:pt x="1329" y="304"/>
                </a:moveTo>
                <a:cubicBezTo>
                  <a:pt x="1329" y="304"/>
                  <a:pt x="1329" y="304"/>
                  <a:pt x="1329" y="304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329" y="162"/>
                  <a:pt x="1214" y="47"/>
                  <a:pt x="1072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144" y="352"/>
                  <a:pt x="144" y="352"/>
                  <a:pt x="144" y="352"/>
                </a:cubicBezTo>
                <a:cubicBezTo>
                  <a:pt x="144" y="304"/>
                  <a:pt x="144" y="304"/>
                  <a:pt x="144" y="304"/>
                </a:cubicBezTo>
                <a:cubicBezTo>
                  <a:pt x="318" y="304"/>
                  <a:pt x="318" y="304"/>
                  <a:pt x="318" y="304"/>
                </a:cubicBezTo>
                <a:cubicBezTo>
                  <a:pt x="318" y="304"/>
                  <a:pt x="318" y="304"/>
                  <a:pt x="318" y="304"/>
                </a:cubicBezTo>
                <a:cubicBezTo>
                  <a:pt x="1072" y="304"/>
                  <a:pt x="1072" y="304"/>
                  <a:pt x="1072" y="304"/>
                </a:cubicBezTo>
                <a:cubicBezTo>
                  <a:pt x="1072" y="1827"/>
                  <a:pt x="1072" y="1827"/>
                  <a:pt x="1072" y="1827"/>
                </a:cubicBezTo>
                <a:cubicBezTo>
                  <a:pt x="1329" y="1827"/>
                  <a:pt x="1329" y="1827"/>
                  <a:pt x="1329" y="1827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329" y="304"/>
                  <a:pt x="1329" y="304"/>
                  <a:pt x="1329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9018364" y="3120902"/>
            <a:ext cx="3182581" cy="8148269"/>
          </a:xfrm>
          <a:custGeom>
            <a:avLst/>
            <a:gdLst>
              <a:gd name="T0" fmla="*/ 792 w 1049"/>
              <a:gd name="T1" fmla="*/ 47 h 2684"/>
              <a:gd name="T2" fmla="*/ 295 w 1049"/>
              <a:gd name="T3" fmla="*/ 47 h 2684"/>
              <a:gd name="T4" fmla="*/ 295 w 1049"/>
              <a:gd name="T5" fmla="*/ 47 h 2684"/>
              <a:gd name="T6" fmla="*/ 144 w 1049"/>
              <a:gd name="T7" fmla="*/ 47 h 2684"/>
              <a:gd name="T8" fmla="*/ 144 w 1049"/>
              <a:gd name="T9" fmla="*/ 0 h 2684"/>
              <a:gd name="T10" fmla="*/ 0 w 1049"/>
              <a:gd name="T11" fmla="*/ 175 h 2684"/>
              <a:gd name="T12" fmla="*/ 144 w 1049"/>
              <a:gd name="T13" fmla="*/ 351 h 2684"/>
              <a:gd name="T14" fmla="*/ 144 w 1049"/>
              <a:gd name="T15" fmla="*/ 304 h 2684"/>
              <a:gd name="T16" fmla="*/ 295 w 1049"/>
              <a:gd name="T17" fmla="*/ 304 h 2684"/>
              <a:gd name="T18" fmla="*/ 318 w 1049"/>
              <a:gd name="T19" fmla="*/ 304 h 2684"/>
              <a:gd name="T20" fmla="*/ 792 w 1049"/>
              <a:gd name="T21" fmla="*/ 304 h 2684"/>
              <a:gd name="T22" fmla="*/ 792 w 1049"/>
              <a:gd name="T23" fmla="*/ 2684 h 2684"/>
              <a:gd name="T24" fmla="*/ 1049 w 1049"/>
              <a:gd name="T25" fmla="*/ 2684 h 2684"/>
              <a:gd name="T26" fmla="*/ 1049 w 1049"/>
              <a:gd name="T27" fmla="*/ 304 h 2684"/>
              <a:gd name="T28" fmla="*/ 1049 w 1049"/>
              <a:gd name="T29" fmla="*/ 304 h 2684"/>
              <a:gd name="T30" fmla="*/ 1049 w 1049"/>
              <a:gd name="T31" fmla="*/ 304 h 2684"/>
              <a:gd name="T32" fmla="*/ 792 w 1049"/>
              <a:gd name="T33" fmla="*/ 47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9" h="2684">
                <a:moveTo>
                  <a:pt x="792" y="47"/>
                </a:moveTo>
                <a:cubicBezTo>
                  <a:pt x="295" y="47"/>
                  <a:pt x="295" y="47"/>
                  <a:pt x="295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144" y="351"/>
                  <a:pt x="144" y="351"/>
                  <a:pt x="144" y="351"/>
                </a:cubicBezTo>
                <a:cubicBezTo>
                  <a:pt x="144" y="304"/>
                  <a:pt x="144" y="304"/>
                  <a:pt x="144" y="304"/>
                </a:cubicBezTo>
                <a:cubicBezTo>
                  <a:pt x="295" y="304"/>
                  <a:pt x="295" y="304"/>
                  <a:pt x="295" y="304"/>
                </a:cubicBezTo>
                <a:cubicBezTo>
                  <a:pt x="318" y="304"/>
                  <a:pt x="318" y="304"/>
                  <a:pt x="318" y="304"/>
                </a:cubicBezTo>
                <a:cubicBezTo>
                  <a:pt x="792" y="304"/>
                  <a:pt x="792" y="304"/>
                  <a:pt x="792" y="304"/>
                </a:cubicBezTo>
                <a:cubicBezTo>
                  <a:pt x="792" y="2684"/>
                  <a:pt x="792" y="2684"/>
                  <a:pt x="792" y="2684"/>
                </a:cubicBezTo>
                <a:cubicBezTo>
                  <a:pt x="1049" y="2684"/>
                  <a:pt x="1049" y="2684"/>
                  <a:pt x="1049" y="2684"/>
                </a:cubicBezTo>
                <a:cubicBezTo>
                  <a:pt x="1049" y="304"/>
                  <a:pt x="1049" y="304"/>
                  <a:pt x="1049" y="304"/>
                </a:cubicBezTo>
                <a:cubicBezTo>
                  <a:pt x="1049" y="304"/>
                  <a:pt x="1049" y="304"/>
                  <a:pt x="1049" y="304"/>
                </a:cubicBezTo>
                <a:cubicBezTo>
                  <a:pt x="1049" y="304"/>
                  <a:pt x="1049" y="304"/>
                  <a:pt x="1049" y="304"/>
                </a:cubicBezTo>
                <a:cubicBezTo>
                  <a:pt x="1049" y="162"/>
                  <a:pt x="934" y="47"/>
                  <a:pt x="79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9952883" y="3042641"/>
            <a:ext cx="1219938" cy="12230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13180489" y="3042640"/>
            <a:ext cx="1219938" cy="12230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52"/>
          <p:cNvSpPr>
            <a:spLocks noChangeArrowheads="1"/>
          </p:cNvSpPr>
          <p:nvPr/>
        </p:nvSpPr>
        <p:spPr bwMode="auto">
          <a:xfrm>
            <a:off x="14797362" y="5646711"/>
            <a:ext cx="1219938" cy="122147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53"/>
          <p:cNvSpPr>
            <a:spLocks noChangeArrowheads="1"/>
          </p:cNvSpPr>
          <p:nvPr/>
        </p:nvSpPr>
        <p:spPr bwMode="auto">
          <a:xfrm>
            <a:off x="16748756" y="8249246"/>
            <a:ext cx="1219938" cy="12199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6415304" y="8249246"/>
            <a:ext cx="1219938" cy="12199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8332944" y="5646711"/>
            <a:ext cx="1219938" cy="12214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136260" y="3280679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370018" y="3280679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497495" y="5915173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977917" y="5915173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13307" y="8496304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99951" y="8496304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06455" y="3081386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Goals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06455" y="3819643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10040" y="5606517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10040" y="6344774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04687" y="8195329"/>
            <a:ext cx="34400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Teamwork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04687" y="8933586"/>
            <a:ext cx="344006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267531" y="8195329"/>
            <a:ext cx="34400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Innovation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267531" y="8933586"/>
            <a:ext cx="344006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507500" y="5606517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507500" y="6344774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28561" y="3081386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Vision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28561" y="3819643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Freeform 92"/>
          <p:cNvSpPr>
            <a:spLocks noEditPoints="1"/>
          </p:cNvSpPr>
          <p:nvPr/>
        </p:nvSpPr>
        <p:spPr bwMode="auto">
          <a:xfrm>
            <a:off x="7642050" y="12697894"/>
            <a:ext cx="928580" cy="609834"/>
          </a:xfrm>
          <a:custGeom>
            <a:avLst/>
            <a:gdLst>
              <a:gd name="T0" fmla="*/ 1628 w 2398"/>
              <a:gd name="T1" fmla="*/ 483 h 1570"/>
              <a:gd name="T2" fmla="*/ 771 w 2398"/>
              <a:gd name="T3" fmla="*/ 483 h 1570"/>
              <a:gd name="T4" fmla="*/ 1199 w 2398"/>
              <a:gd name="T5" fmla="*/ 46 h 1570"/>
              <a:gd name="T6" fmla="*/ 1199 w 2398"/>
              <a:gd name="T7" fmla="*/ 1016 h 1570"/>
              <a:gd name="T8" fmla="*/ 1199 w 2398"/>
              <a:gd name="T9" fmla="*/ 46 h 1570"/>
              <a:gd name="T10" fmla="*/ 1414 w 2398"/>
              <a:gd name="T11" fmla="*/ 1000 h 1570"/>
              <a:gd name="T12" fmla="*/ 985 w 2398"/>
              <a:gd name="T13" fmla="*/ 1000 h 1570"/>
              <a:gd name="T14" fmla="*/ 502 w 2398"/>
              <a:gd name="T15" fmla="*/ 1413 h 1570"/>
              <a:gd name="T16" fmla="*/ 513 w 2398"/>
              <a:gd name="T17" fmla="*/ 1447 h 1570"/>
              <a:gd name="T18" fmla="*/ 1885 w 2398"/>
              <a:gd name="T19" fmla="*/ 1447 h 1570"/>
              <a:gd name="T20" fmla="*/ 1896 w 2398"/>
              <a:gd name="T21" fmla="*/ 1413 h 1570"/>
              <a:gd name="T22" fmla="*/ 1199 w 2398"/>
              <a:gd name="T23" fmla="*/ 1524 h 1570"/>
              <a:gd name="T24" fmla="*/ 959 w 2398"/>
              <a:gd name="T25" fmla="*/ 1044 h 1570"/>
              <a:gd name="T26" fmla="*/ 1213 w 2398"/>
              <a:gd name="T27" fmla="*/ 1271 h 1570"/>
              <a:gd name="T28" fmla="*/ 1840 w 2398"/>
              <a:gd name="T29" fmla="*/ 1414 h 1570"/>
              <a:gd name="T30" fmla="*/ 2393 w 2398"/>
              <a:gd name="T31" fmla="*/ 1165 h 1570"/>
              <a:gd name="T32" fmla="*/ 2100 w 2398"/>
              <a:gd name="T33" fmla="*/ 902 h 1570"/>
              <a:gd name="T34" fmla="*/ 1959 w 2398"/>
              <a:gd name="T35" fmla="*/ 295 h 1570"/>
              <a:gd name="T36" fmla="*/ 1959 w 2398"/>
              <a:gd name="T37" fmla="*/ 964 h 1570"/>
              <a:gd name="T38" fmla="*/ 1959 w 2398"/>
              <a:gd name="T39" fmla="*/ 1041 h 1570"/>
              <a:gd name="T40" fmla="*/ 1806 w 2398"/>
              <a:gd name="T41" fmla="*/ 904 h 1570"/>
              <a:gd name="T42" fmla="*/ 1628 w 2398"/>
              <a:gd name="T43" fmla="*/ 1048 h 1570"/>
              <a:gd name="T44" fmla="*/ 1811 w 2398"/>
              <a:gd name="T45" fmla="*/ 1259 h 1570"/>
              <a:gd name="T46" fmla="*/ 1959 w 2398"/>
              <a:gd name="T47" fmla="*/ 1275 h 1570"/>
              <a:gd name="T48" fmla="*/ 2396 w 2398"/>
              <a:gd name="T49" fmla="*/ 1184 h 1570"/>
              <a:gd name="T50" fmla="*/ 1734 w 2398"/>
              <a:gd name="T51" fmla="*/ 600 h 1570"/>
              <a:gd name="T52" fmla="*/ 2184 w 2398"/>
              <a:gd name="T53" fmla="*/ 600 h 1570"/>
              <a:gd name="T54" fmla="*/ 1734 w 2398"/>
              <a:gd name="T55" fmla="*/ 600 h 1570"/>
              <a:gd name="T56" fmla="*/ 1841 w 2398"/>
              <a:gd name="T57" fmla="*/ 1222 h 1570"/>
              <a:gd name="T58" fmla="*/ 1810 w 2398"/>
              <a:gd name="T59" fmla="*/ 955 h 1570"/>
              <a:gd name="T60" fmla="*/ 1973 w 2398"/>
              <a:gd name="T61" fmla="*/ 1090 h 1570"/>
              <a:gd name="T62" fmla="*/ 2337 w 2398"/>
              <a:gd name="T63" fmla="*/ 1166 h 1570"/>
              <a:gd name="T64" fmla="*/ 587 w 2398"/>
              <a:gd name="T65" fmla="*/ 1259 h 1570"/>
              <a:gd name="T66" fmla="*/ 770 w 2398"/>
              <a:gd name="T67" fmla="*/ 1048 h 1570"/>
              <a:gd name="T68" fmla="*/ 592 w 2398"/>
              <a:gd name="T69" fmla="*/ 904 h 1570"/>
              <a:gd name="T70" fmla="*/ 440 w 2398"/>
              <a:gd name="T71" fmla="*/ 1041 h 1570"/>
              <a:gd name="T72" fmla="*/ 440 w 2398"/>
              <a:gd name="T73" fmla="*/ 964 h 1570"/>
              <a:gd name="T74" fmla="*/ 440 w 2398"/>
              <a:gd name="T75" fmla="*/ 295 h 1570"/>
              <a:gd name="T76" fmla="*/ 298 w 2398"/>
              <a:gd name="T77" fmla="*/ 902 h 1570"/>
              <a:gd name="T78" fmla="*/ 5 w 2398"/>
              <a:gd name="T79" fmla="*/ 1165 h 1570"/>
              <a:gd name="T80" fmla="*/ 16 w 2398"/>
              <a:gd name="T81" fmla="*/ 1199 h 1570"/>
              <a:gd name="T82" fmla="*/ 572 w 2398"/>
              <a:gd name="T83" fmla="*/ 1267 h 1570"/>
              <a:gd name="T84" fmla="*/ 215 w 2398"/>
              <a:gd name="T85" fmla="*/ 600 h 1570"/>
              <a:gd name="T86" fmla="*/ 664 w 2398"/>
              <a:gd name="T87" fmla="*/ 600 h 1570"/>
              <a:gd name="T88" fmla="*/ 215 w 2398"/>
              <a:gd name="T89" fmla="*/ 600 h 1570"/>
              <a:gd name="T90" fmla="*/ 62 w 2398"/>
              <a:gd name="T91" fmla="*/ 1166 h 1570"/>
              <a:gd name="T92" fmla="*/ 426 w 2398"/>
              <a:gd name="T93" fmla="*/ 1090 h 1570"/>
              <a:gd name="T94" fmla="*/ 589 w 2398"/>
              <a:gd name="T95" fmla="*/ 955 h 1570"/>
              <a:gd name="T96" fmla="*/ 557 w 2398"/>
              <a:gd name="T97" fmla="*/ 1222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98" h="1570">
                <a:moveTo>
                  <a:pt x="1199" y="1062"/>
                </a:moveTo>
                <a:cubicBezTo>
                  <a:pt x="1393" y="1062"/>
                  <a:pt x="1628" y="804"/>
                  <a:pt x="1628" y="483"/>
                </a:cubicBezTo>
                <a:cubicBezTo>
                  <a:pt x="1628" y="189"/>
                  <a:pt x="1459" y="0"/>
                  <a:pt x="1199" y="0"/>
                </a:cubicBezTo>
                <a:cubicBezTo>
                  <a:pt x="939" y="0"/>
                  <a:pt x="771" y="189"/>
                  <a:pt x="771" y="483"/>
                </a:cubicBezTo>
                <a:cubicBezTo>
                  <a:pt x="771" y="803"/>
                  <a:pt x="1030" y="1062"/>
                  <a:pt x="1199" y="1062"/>
                </a:cubicBezTo>
                <a:close/>
                <a:moveTo>
                  <a:pt x="1199" y="46"/>
                </a:moveTo>
                <a:cubicBezTo>
                  <a:pt x="1435" y="46"/>
                  <a:pt x="1581" y="214"/>
                  <a:pt x="1581" y="483"/>
                </a:cubicBezTo>
                <a:cubicBezTo>
                  <a:pt x="1581" y="778"/>
                  <a:pt x="1372" y="1016"/>
                  <a:pt x="1199" y="1016"/>
                </a:cubicBezTo>
                <a:cubicBezTo>
                  <a:pt x="1052" y="1016"/>
                  <a:pt x="818" y="772"/>
                  <a:pt x="818" y="483"/>
                </a:cubicBezTo>
                <a:cubicBezTo>
                  <a:pt x="818" y="214"/>
                  <a:pt x="964" y="46"/>
                  <a:pt x="1199" y="46"/>
                </a:cubicBezTo>
                <a:close/>
                <a:moveTo>
                  <a:pt x="1442" y="993"/>
                </a:moveTo>
                <a:cubicBezTo>
                  <a:pt x="1432" y="988"/>
                  <a:pt x="1420" y="991"/>
                  <a:pt x="1414" y="1000"/>
                </a:cubicBezTo>
                <a:cubicBezTo>
                  <a:pt x="1329" y="1113"/>
                  <a:pt x="1234" y="1194"/>
                  <a:pt x="1199" y="1222"/>
                </a:cubicBezTo>
                <a:cubicBezTo>
                  <a:pt x="1164" y="1194"/>
                  <a:pt x="1069" y="1113"/>
                  <a:pt x="985" y="1000"/>
                </a:cubicBezTo>
                <a:cubicBezTo>
                  <a:pt x="978" y="991"/>
                  <a:pt x="966" y="988"/>
                  <a:pt x="956" y="993"/>
                </a:cubicBezTo>
                <a:cubicBezTo>
                  <a:pt x="694" y="1120"/>
                  <a:pt x="510" y="1401"/>
                  <a:pt x="502" y="1413"/>
                </a:cubicBezTo>
                <a:cubicBezTo>
                  <a:pt x="499" y="1419"/>
                  <a:pt x="498" y="1426"/>
                  <a:pt x="500" y="1432"/>
                </a:cubicBezTo>
                <a:cubicBezTo>
                  <a:pt x="502" y="1439"/>
                  <a:pt x="507" y="1444"/>
                  <a:pt x="513" y="1447"/>
                </a:cubicBezTo>
                <a:cubicBezTo>
                  <a:pt x="516" y="1448"/>
                  <a:pt x="825" y="1570"/>
                  <a:pt x="1199" y="1570"/>
                </a:cubicBezTo>
                <a:cubicBezTo>
                  <a:pt x="1573" y="1570"/>
                  <a:pt x="1882" y="1448"/>
                  <a:pt x="1885" y="1447"/>
                </a:cubicBezTo>
                <a:cubicBezTo>
                  <a:pt x="1892" y="1444"/>
                  <a:pt x="1897" y="1439"/>
                  <a:pt x="1899" y="1432"/>
                </a:cubicBezTo>
                <a:cubicBezTo>
                  <a:pt x="1901" y="1426"/>
                  <a:pt x="1900" y="1419"/>
                  <a:pt x="1896" y="1413"/>
                </a:cubicBezTo>
                <a:cubicBezTo>
                  <a:pt x="1888" y="1401"/>
                  <a:pt x="1704" y="1120"/>
                  <a:pt x="1442" y="993"/>
                </a:cubicBezTo>
                <a:close/>
                <a:moveTo>
                  <a:pt x="1199" y="1524"/>
                </a:moveTo>
                <a:cubicBezTo>
                  <a:pt x="898" y="1524"/>
                  <a:pt x="641" y="1443"/>
                  <a:pt x="558" y="1414"/>
                </a:cubicBezTo>
                <a:cubicBezTo>
                  <a:pt x="608" y="1345"/>
                  <a:pt x="761" y="1146"/>
                  <a:pt x="959" y="1044"/>
                </a:cubicBezTo>
                <a:cubicBezTo>
                  <a:pt x="1066" y="1181"/>
                  <a:pt x="1180" y="1267"/>
                  <a:pt x="1185" y="1271"/>
                </a:cubicBezTo>
                <a:cubicBezTo>
                  <a:pt x="1194" y="1277"/>
                  <a:pt x="1205" y="1277"/>
                  <a:pt x="1213" y="1271"/>
                </a:cubicBezTo>
                <a:cubicBezTo>
                  <a:pt x="1218" y="1267"/>
                  <a:pt x="1333" y="1181"/>
                  <a:pt x="1439" y="1044"/>
                </a:cubicBezTo>
                <a:cubicBezTo>
                  <a:pt x="1638" y="1146"/>
                  <a:pt x="1791" y="1345"/>
                  <a:pt x="1840" y="1414"/>
                </a:cubicBezTo>
                <a:cubicBezTo>
                  <a:pt x="1758" y="1443"/>
                  <a:pt x="1500" y="1524"/>
                  <a:pt x="1199" y="1524"/>
                </a:cubicBezTo>
                <a:close/>
                <a:moveTo>
                  <a:pt x="2393" y="1165"/>
                </a:moveTo>
                <a:cubicBezTo>
                  <a:pt x="2388" y="1157"/>
                  <a:pt x="2275" y="983"/>
                  <a:pt x="2112" y="904"/>
                </a:cubicBezTo>
                <a:cubicBezTo>
                  <a:pt x="2108" y="903"/>
                  <a:pt x="2104" y="902"/>
                  <a:pt x="2100" y="902"/>
                </a:cubicBezTo>
                <a:cubicBezTo>
                  <a:pt x="2173" y="838"/>
                  <a:pt x="2230" y="728"/>
                  <a:pt x="2230" y="600"/>
                </a:cubicBezTo>
                <a:cubicBezTo>
                  <a:pt x="2230" y="415"/>
                  <a:pt x="2124" y="295"/>
                  <a:pt x="1959" y="295"/>
                </a:cubicBezTo>
                <a:cubicBezTo>
                  <a:pt x="1794" y="295"/>
                  <a:pt x="1687" y="415"/>
                  <a:pt x="1687" y="600"/>
                </a:cubicBezTo>
                <a:cubicBezTo>
                  <a:pt x="1687" y="808"/>
                  <a:pt x="1852" y="964"/>
                  <a:pt x="1959" y="964"/>
                </a:cubicBezTo>
                <a:cubicBezTo>
                  <a:pt x="1997" y="964"/>
                  <a:pt x="2037" y="949"/>
                  <a:pt x="2074" y="923"/>
                </a:cubicBezTo>
                <a:cubicBezTo>
                  <a:pt x="2029" y="980"/>
                  <a:pt x="1982" y="1022"/>
                  <a:pt x="1959" y="1041"/>
                </a:cubicBezTo>
                <a:cubicBezTo>
                  <a:pt x="1934" y="1021"/>
                  <a:pt x="1882" y="974"/>
                  <a:pt x="1835" y="911"/>
                </a:cubicBezTo>
                <a:cubicBezTo>
                  <a:pt x="1828" y="902"/>
                  <a:pt x="1816" y="900"/>
                  <a:pt x="1806" y="904"/>
                </a:cubicBezTo>
                <a:cubicBezTo>
                  <a:pt x="1749" y="932"/>
                  <a:pt x="1691" y="975"/>
                  <a:pt x="1635" y="1031"/>
                </a:cubicBezTo>
                <a:cubicBezTo>
                  <a:pt x="1631" y="1035"/>
                  <a:pt x="1628" y="1041"/>
                  <a:pt x="1628" y="1048"/>
                </a:cubicBezTo>
                <a:cubicBezTo>
                  <a:pt x="1628" y="1054"/>
                  <a:pt x="1631" y="1060"/>
                  <a:pt x="1635" y="1064"/>
                </a:cubicBezTo>
                <a:cubicBezTo>
                  <a:pt x="1707" y="1135"/>
                  <a:pt x="1810" y="1258"/>
                  <a:pt x="1811" y="1259"/>
                </a:cubicBezTo>
                <a:cubicBezTo>
                  <a:pt x="1815" y="1264"/>
                  <a:pt x="1821" y="1267"/>
                  <a:pt x="1827" y="1267"/>
                </a:cubicBezTo>
                <a:cubicBezTo>
                  <a:pt x="1871" y="1273"/>
                  <a:pt x="1916" y="1275"/>
                  <a:pt x="1959" y="1275"/>
                </a:cubicBezTo>
                <a:cubicBezTo>
                  <a:pt x="2190" y="1275"/>
                  <a:pt x="2375" y="1202"/>
                  <a:pt x="2382" y="1199"/>
                </a:cubicBezTo>
                <a:cubicBezTo>
                  <a:pt x="2389" y="1196"/>
                  <a:pt x="2394" y="1191"/>
                  <a:pt x="2396" y="1184"/>
                </a:cubicBezTo>
                <a:cubicBezTo>
                  <a:pt x="2398" y="1178"/>
                  <a:pt x="2397" y="1171"/>
                  <a:pt x="2393" y="1165"/>
                </a:cubicBezTo>
                <a:close/>
                <a:moveTo>
                  <a:pt x="1734" y="600"/>
                </a:moveTo>
                <a:cubicBezTo>
                  <a:pt x="1734" y="441"/>
                  <a:pt x="1820" y="342"/>
                  <a:pt x="1959" y="342"/>
                </a:cubicBezTo>
                <a:cubicBezTo>
                  <a:pt x="2098" y="342"/>
                  <a:pt x="2184" y="441"/>
                  <a:pt x="2184" y="600"/>
                </a:cubicBezTo>
                <a:cubicBezTo>
                  <a:pt x="2184" y="776"/>
                  <a:pt x="2061" y="917"/>
                  <a:pt x="1959" y="917"/>
                </a:cubicBezTo>
                <a:cubicBezTo>
                  <a:pt x="1882" y="917"/>
                  <a:pt x="1734" y="783"/>
                  <a:pt x="1734" y="600"/>
                </a:cubicBezTo>
                <a:close/>
                <a:moveTo>
                  <a:pt x="1959" y="1228"/>
                </a:moveTo>
                <a:cubicBezTo>
                  <a:pt x="1921" y="1228"/>
                  <a:pt x="1881" y="1226"/>
                  <a:pt x="1841" y="1222"/>
                </a:cubicBezTo>
                <a:cubicBezTo>
                  <a:pt x="1820" y="1197"/>
                  <a:pt x="1746" y="1110"/>
                  <a:pt x="1685" y="1048"/>
                </a:cubicBezTo>
                <a:cubicBezTo>
                  <a:pt x="1726" y="1008"/>
                  <a:pt x="1768" y="977"/>
                  <a:pt x="1810" y="955"/>
                </a:cubicBezTo>
                <a:cubicBezTo>
                  <a:pt x="1874" y="1036"/>
                  <a:pt x="1942" y="1087"/>
                  <a:pt x="1945" y="1090"/>
                </a:cubicBezTo>
                <a:cubicBezTo>
                  <a:pt x="1953" y="1096"/>
                  <a:pt x="1965" y="1096"/>
                  <a:pt x="1973" y="1090"/>
                </a:cubicBezTo>
                <a:cubicBezTo>
                  <a:pt x="1976" y="1087"/>
                  <a:pt x="2044" y="1036"/>
                  <a:pt x="2108" y="955"/>
                </a:cubicBezTo>
                <a:cubicBezTo>
                  <a:pt x="2217" y="1013"/>
                  <a:pt x="2302" y="1118"/>
                  <a:pt x="2337" y="1166"/>
                </a:cubicBezTo>
                <a:cubicBezTo>
                  <a:pt x="2277" y="1186"/>
                  <a:pt x="2130" y="1228"/>
                  <a:pt x="1959" y="1228"/>
                </a:cubicBezTo>
                <a:close/>
                <a:moveTo>
                  <a:pt x="587" y="1259"/>
                </a:moveTo>
                <a:cubicBezTo>
                  <a:pt x="588" y="1258"/>
                  <a:pt x="691" y="1135"/>
                  <a:pt x="763" y="1064"/>
                </a:cubicBezTo>
                <a:cubicBezTo>
                  <a:pt x="768" y="1060"/>
                  <a:pt x="770" y="1054"/>
                  <a:pt x="770" y="1048"/>
                </a:cubicBezTo>
                <a:cubicBezTo>
                  <a:pt x="770" y="1041"/>
                  <a:pt x="768" y="1035"/>
                  <a:pt x="763" y="1031"/>
                </a:cubicBezTo>
                <a:cubicBezTo>
                  <a:pt x="707" y="975"/>
                  <a:pt x="650" y="932"/>
                  <a:pt x="592" y="904"/>
                </a:cubicBezTo>
                <a:cubicBezTo>
                  <a:pt x="582" y="900"/>
                  <a:pt x="570" y="902"/>
                  <a:pt x="564" y="911"/>
                </a:cubicBezTo>
                <a:cubicBezTo>
                  <a:pt x="517" y="974"/>
                  <a:pt x="464" y="1021"/>
                  <a:pt x="440" y="1041"/>
                </a:cubicBezTo>
                <a:cubicBezTo>
                  <a:pt x="417" y="1022"/>
                  <a:pt x="369" y="980"/>
                  <a:pt x="325" y="923"/>
                </a:cubicBezTo>
                <a:cubicBezTo>
                  <a:pt x="362" y="949"/>
                  <a:pt x="402" y="964"/>
                  <a:pt x="440" y="964"/>
                </a:cubicBezTo>
                <a:cubicBezTo>
                  <a:pt x="546" y="964"/>
                  <a:pt x="711" y="808"/>
                  <a:pt x="711" y="600"/>
                </a:cubicBezTo>
                <a:cubicBezTo>
                  <a:pt x="711" y="415"/>
                  <a:pt x="604" y="295"/>
                  <a:pt x="440" y="295"/>
                </a:cubicBezTo>
                <a:cubicBezTo>
                  <a:pt x="275" y="295"/>
                  <a:pt x="168" y="415"/>
                  <a:pt x="168" y="600"/>
                </a:cubicBezTo>
                <a:cubicBezTo>
                  <a:pt x="168" y="728"/>
                  <a:pt x="225" y="838"/>
                  <a:pt x="298" y="902"/>
                </a:cubicBezTo>
                <a:cubicBezTo>
                  <a:pt x="294" y="902"/>
                  <a:pt x="290" y="903"/>
                  <a:pt x="287" y="904"/>
                </a:cubicBezTo>
                <a:cubicBezTo>
                  <a:pt x="124" y="983"/>
                  <a:pt x="10" y="1157"/>
                  <a:pt x="5" y="1165"/>
                </a:cubicBezTo>
                <a:cubicBezTo>
                  <a:pt x="1" y="1171"/>
                  <a:pt x="0" y="1178"/>
                  <a:pt x="3" y="1184"/>
                </a:cubicBezTo>
                <a:cubicBezTo>
                  <a:pt x="5" y="1191"/>
                  <a:pt x="10" y="1196"/>
                  <a:pt x="16" y="1199"/>
                </a:cubicBezTo>
                <a:cubicBezTo>
                  <a:pt x="24" y="1202"/>
                  <a:pt x="209" y="1275"/>
                  <a:pt x="440" y="1275"/>
                </a:cubicBezTo>
                <a:cubicBezTo>
                  <a:pt x="483" y="1275"/>
                  <a:pt x="527" y="1273"/>
                  <a:pt x="572" y="1267"/>
                </a:cubicBezTo>
                <a:cubicBezTo>
                  <a:pt x="578" y="1267"/>
                  <a:pt x="583" y="1264"/>
                  <a:pt x="587" y="1259"/>
                </a:cubicBezTo>
                <a:close/>
                <a:moveTo>
                  <a:pt x="215" y="600"/>
                </a:moveTo>
                <a:cubicBezTo>
                  <a:pt x="215" y="441"/>
                  <a:pt x="301" y="342"/>
                  <a:pt x="440" y="342"/>
                </a:cubicBezTo>
                <a:cubicBezTo>
                  <a:pt x="578" y="342"/>
                  <a:pt x="664" y="441"/>
                  <a:pt x="664" y="600"/>
                </a:cubicBezTo>
                <a:cubicBezTo>
                  <a:pt x="664" y="783"/>
                  <a:pt x="517" y="917"/>
                  <a:pt x="440" y="917"/>
                </a:cubicBezTo>
                <a:cubicBezTo>
                  <a:pt x="338" y="917"/>
                  <a:pt x="215" y="776"/>
                  <a:pt x="215" y="600"/>
                </a:cubicBezTo>
                <a:close/>
                <a:moveTo>
                  <a:pt x="440" y="1228"/>
                </a:moveTo>
                <a:cubicBezTo>
                  <a:pt x="269" y="1228"/>
                  <a:pt x="121" y="1186"/>
                  <a:pt x="62" y="1166"/>
                </a:cubicBezTo>
                <a:cubicBezTo>
                  <a:pt x="96" y="1118"/>
                  <a:pt x="182" y="1013"/>
                  <a:pt x="290" y="955"/>
                </a:cubicBezTo>
                <a:cubicBezTo>
                  <a:pt x="355" y="1036"/>
                  <a:pt x="423" y="1087"/>
                  <a:pt x="426" y="1090"/>
                </a:cubicBezTo>
                <a:cubicBezTo>
                  <a:pt x="434" y="1096"/>
                  <a:pt x="445" y="1096"/>
                  <a:pt x="454" y="1090"/>
                </a:cubicBezTo>
                <a:cubicBezTo>
                  <a:pt x="457" y="1087"/>
                  <a:pt x="525" y="1036"/>
                  <a:pt x="589" y="955"/>
                </a:cubicBezTo>
                <a:cubicBezTo>
                  <a:pt x="630" y="977"/>
                  <a:pt x="672" y="1008"/>
                  <a:pt x="714" y="1048"/>
                </a:cubicBezTo>
                <a:cubicBezTo>
                  <a:pt x="652" y="1110"/>
                  <a:pt x="579" y="1197"/>
                  <a:pt x="557" y="1222"/>
                </a:cubicBezTo>
                <a:cubicBezTo>
                  <a:pt x="517" y="1226"/>
                  <a:pt x="478" y="1228"/>
                  <a:pt x="440" y="1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1"/>
          <p:cNvSpPr>
            <a:spLocks noEditPoints="1"/>
          </p:cNvSpPr>
          <p:nvPr/>
        </p:nvSpPr>
        <p:spPr bwMode="auto">
          <a:xfrm>
            <a:off x="9347153" y="12520554"/>
            <a:ext cx="854074" cy="9645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8"/>
          <p:cNvSpPr>
            <a:spLocks noEditPoints="1"/>
          </p:cNvSpPr>
          <p:nvPr/>
        </p:nvSpPr>
        <p:spPr bwMode="auto">
          <a:xfrm>
            <a:off x="16004645" y="12537192"/>
            <a:ext cx="616622" cy="931238"/>
          </a:xfrm>
          <a:custGeom>
            <a:avLst/>
            <a:gdLst>
              <a:gd name="T0" fmla="*/ 753 w 1422"/>
              <a:gd name="T1" fmla="*/ 13 h 2147"/>
              <a:gd name="T2" fmla="*/ 0 w 1422"/>
              <a:gd name="T3" fmla="*/ 715 h 2147"/>
              <a:gd name="T4" fmla="*/ 56 w 1422"/>
              <a:gd name="T5" fmla="*/ 994 h 2147"/>
              <a:gd name="T6" fmla="*/ 132 w 1422"/>
              <a:gd name="T7" fmla="*/ 1125 h 2147"/>
              <a:gd name="T8" fmla="*/ 365 w 1422"/>
              <a:gd name="T9" fmla="*/ 1636 h 2147"/>
              <a:gd name="T10" fmla="*/ 405 w 1422"/>
              <a:gd name="T11" fmla="*/ 1773 h 2147"/>
              <a:gd name="T12" fmla="*/ 405 w 1422"/>
              <a:gd name="T13" fmla="*/ 1884 h 2147"/>
              <a:gd name="T14" fmla="*/ 405 w 1422"/>
              <a:gd name="T15" fmla="*/ 1948 h 2147"/>
              <a:gd name="T16" fmla="*/ 585 w 1422"/>
              <a:gd name="T17" fmla="*/ 2147 h 2147"/>
              <a:gd name="T18" fmla="*/ 942 w 1422"/>
              <a:gd name="T19" fmla="*/ 2031 h 2147"/>
              <a:gd name="T20" fmla="*/ 1000 w 1422"/>
              <a:gd name="T21" fmla="*/ 1926 h 2147"/>
              <a:gd name="T22" fmla="*/ 1000 w 1422"/>
              <a:gd name="T23" fmla="*/ 1816 h 2147"/>
              <a:gd name="T24" fmla="*/ 1000 w 1422"/>
              <a:gd name="T25" fmla="*/ 1688 h 2147"/>
              <a:gd name="T26" fmla="*/ 1120 w 1422"/>
              <a:gd name="T27" fmla="*/ 1414 h 2147"/>
              <a:gd name="T28" fmla="*/ 1275 w 1422"/>
              <a:gd name="T29" fmla="*/ 1139 h 2147"/>
              <a:gd name="T30" fmla="*/ 1346 w 1422"/>
              <a:gd name="T31" fmla="*/ 999 h 2147"/>
              <a:gd name="T32" fmla="*/ 1353 w 1422"/>
              <a:gd name="T33" fmla="*/ 989 h 2147"/>
              <a:gd name="T34" fmla="*/ 1387 w 1422"/>
              <a:gd name="T35" fmla="*/ 549 h 2147"/>
              <a:gd name="T36" fmla="*/ 585 w 1422"/>
              <a:gd name="T37" fmla="*/ 2105 h 2147"/>
              <a:gd name="T38" fmla="*/ 900 w 1422"/>
              <a:gd name="T39" fmla="*/ 2037 h 2147"/>
              <a:gd name="T40" fmla="*/ 958 w 1422"/>
              <a:gd name="T41" fmla="*/ 1948 h 2147"/>
              <a:gd name="T42" fmla="*/ 494 w 1422"/>
              <a:gd name="T43" fmla="*/ 1995 h 2147"/>
              <a:gd name="T44" fmla="*/ 448 w 1422"/>
              <a:gd name="T45" fmla="*/ 1926 h 2147"/>
              <a:gd name="T46" fmla="*/ 958 w 1422"/>
              <a:gd name="T47" fmla="*/ 1948 h 2147"/>
              <a:gd name="T48" fmla="*/ 448 w 1422"/>
              <a:gd name="T49" fmla="*/ 1884 h 2147"/>
              <a:gd name="T50" fmla="*/ 958 w 1422"/>
              <a:gd name="T51" fmla="*/ 1816 h 2147"/>
              <a:gd name="T52" fmla="*/ 958 w 1422"/>
              <a:gd name="T53" fmla="*/ 1705 h 2147"/>
              <a:gd name="T54" fmla="*/ 448 w 1422"/>
              <a:gd name="T55" fmla="*/ 1773 h 2147"/>
              <a:gd name="T56" fmla="*/ 461 w 1422"/>
              <a:gd name="T57" fmla="*/ 1705 h 2147"/>
              <a:gd name="T58" fmla="*/ 808 w 1422"/>
              <a:gd name="T59" fmla="*/ 1705 h 2147"/>
              <a:gd name="T60" fmla="*/ 958 w 1422"/>
              <a:gd name="T61" fmla="*/ 1705 h 2147"/>
              <a:gd name="T62" fmla="*/ 541 w 1422"/>
              <a:gd name="T63" fmla="*/ 1040 h 2147"/>
              <a:gd name="T64" fmla="*/ 714 w 1422"/>
              <a:gd name="T65" fmla="*/ 1138 h 2147"/>
              <a:gd name="T66" fmla="*/ 789 w 1422"/>
              <a:gd name="T67" fmla="*/ 1182 h 2147"/>
              <a:gd name="T68" fmla="*/ 787 w 1422"/>
              <a:gd name="T69" fmla="*/ 1663 h 2147"/>
              <a:gd name="T70" fmla="*/ 619 w 1422"/>
              <a:gd name="T71" fmla="*/ 1192 h 2147"/>
              <a:gd name="T72" fmla="*/ 1313 w 1422"/>
              <a:gd name="T73" fmla="*/ 972 h 2147"/>
              <a:gd name="T74" fmla="*/ 1241 w 1422"/>
              <a:gd name="T75" fmla="*/ 1097 h 2147"/>
              <a:gd name="T76" fmla="*/ 1082 w 1422"/>
              <a:gd name="T77" fmla="*/ 1397 h 2147"/>
              <a:gd name="T78" fmla="*/ 944 w 1422"/>
              <a:gd name="T79" fmla="*/ 1663 h 2147"/>
              <a:gd name="T80" fmla="*/ 829 w 1422"/>
              <a:gd name="T81" fmla="*/ 1197 h 2147"/>
              <a:gd name="T82" fmla="*/ 936 w 1422"/>
              <a:gd name="T83" fmla="*/ 963 h 2147"/>
              <a:gd name="T84" fmla="*/ 703 w 1422"/>
              <a:gd name="T85" fmla="*/ 1095 h 2147"/>
              <a:gd name="T86" fmla="*/ 470 w 1422"/>
              <a:gd name="T87" fmla="*/ 963 h 2147"/>
              <a:gd name="T88" fmla="*/ 577 w 1422"/>
              <a:gd name="T89" fmla="*/ 1197 h 2147"/>
              <a:gd name="T90" fmla="*/ 461 w 1422"/>
              <a:gd name="T91" fmla="*/ 1663 h 2147"/>
              <a:gd name="T92" fmla="*/ 324 w 1422"/>
              <a:gd name="T93" fmla="*/ 1397 h 2147"/>
              <a:gd name="T94" fmla="*/ 96 w 1422"/>
              <a:gd name="T95" fmla="*/ 976 h 2147"/>
              <a:gd name="T96" fmla="*/ 42 w 1422"/>
              <a:gd name="T97" fmla="*/ 715 h 2147"/>
              <a:gd name="T98" fmla="*/ 750 w 1422"/>
              <a:gd name="T99" fmla="*/ 55 h 2147"/>
              <a:gd name="T100" fmla="*/ 1313 w 1422"/>
              <a:gd name="T101" fmla="*/ 972 h 2147"/>
              <a:gd name="T102" fmla="*/ 884 w 1422"/>
              <a:gd name="T103" fmla="*/ 292 h 2147"/>
              <a:gd name="T104" fmla="*/ 229 w 1422"/>
              <a:gd name="T105" fmla="*/ 767 h 2147"/>
              <a:gd name="T106" fmla="*/ 187 w 1422"/>
              <a:gd name="T107" fmla="*/ 767 h 2147"/>
              <a:gd name="T108" fmla="*/ 898 w 1422"/>
              <a:gd name="T109" fmla="*/ 25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2" h="2147">
                <a:moveTo>
                  <a:pt x="1387" y="549"/>
                </a:moveTo>
                <a:cubicBezTo>
                  <a:pt x="1317" y="255"/>
                  <a:pt x="1056" y="35"/>
                  <a:pt x="753" y="13"/>
                </a:cubicBezTo>
                <a:cubicBezTo>
                  <a:pt x="556" y="0"/>
                  <a:pt x="367" y="66"/>
                  <a:pt x="223" y="200"/>
                </a:cubicBezTo>
                <a:cubicBezTo>
                  <a:pt x="81" y="333"/>
                  <a:pt x="0" y="521"/>
                  <a:pt x="0" y="715"/>
                </a:cubicBezTo>
                <a:cubicBezTo>
                  <a:pt x="0" y="811"/>
                  <a:pt x="19" y="904"/>
                  <a:pt x="56" y="992"/>
                </a:cubicBezTo>
                <a:cubicBezTo>
                  <a:pt x="56" y="994"/>
                  <a:pt x="56" y="994"/>
                  <a:pt x="56" y="994"/>
                </a:cubicBezTo>
                <a:cubicBezTo>
                  <a:pt x="59" y="997"/>
                  <a:pt x="59" y="997"/>
                  <a:pt x="59" y="997"/>
                </a:cubicBezTo>
                <a:cubicBezTo>
                  <a:pt x="68" y="1013"/>
                  <a:pt x="97" y="1063"/>
                  <a:pt x="132" y="1125"/>
                </a:cubicBezTo>
                <a:cubicBezTo>
                  <a:pt x="187" y="1223"/>
                  <a:pt x="258" y="1352"/>
                  <a:pt x="286" y="1414"/>
                </a:cubicBezTo>
                <a:cubicBezTo>
                  <a:pt x="305" y="1459"/>
                  <a:pt x="340" y="1559"/>
                  <a:pt x="365" y="1636"/>
                </a:cubicBezTo>
                <a:cubicBezTo>
                  <a:pt x="373" y="1658"/>
                  <a:pt x="387" y="1676"/>
                  <a:pt x="405" y="1688"/>
                </a:cubicBezTo>
                <a:cubicBezTo>
                  <a:pt x="405" y="1773"/>
                  <a:pt x="405" y="1773"/>
                  <a:pt x="405" y="1773"/>
                </a:cubicBezTo>
                <a:cubicBezTo>
                  <a:pt x="405" y="1816"/>
                  <a:pt x="405" y="1816"/>
                  <a:pt x="405" y="1816"/>
                </a:cubicBezTo>
                <a:cubicBezTo>
                  <a:pt x="405" y="1884"/>
                  <a:pt x="405" y="1884"/>
                  <a:pt x="405" y="1884"/>
                </a:cubicBezTo>
                <a:cubicBezTo>
                  <a:pt x="405" y="1926"/>
                  <a:pt x="405" y="1926"/>
                  <a:pt x="405" y="1926"/>
                </a:cubicBezTo>
                <a:cubicBezTo>
                  <a:pt x="405" y="1948"/>
                  <a:pt x="405" y="1948"/>
                  <a:pt x="405" y="1948"/>
                </a:cubicBezTo>
                <a:cubicBezTo>
                  <a:pt x="405" y="1986"/>
                  <a:pt x="430" y="2018"/>
                  <a:pt x="464" y="2031"/>
                </a:cubicBezTo>
                <a:cubicBezTo>
                  <a:pt x="467" y="2096"/>
                  <a:pt x="520" y="2147"/>
                  <a:pt x="585" y="2147"/>
                </a:cubicBezTo>
                <a:cubicBezTo>
                  <a:pt x="820" y="2147"/>
                  <a:pt x="820" y="2147"/>
                  <a:pt x="820" y="2147"/>
                </a:cubicBezTo>
                <a:cubicBezTo>
                  <a:pt x="886" y="2147"/>
                  <a:pt x="939" y="2096"/>
                  <a:pt x="942" y="2031"/>
                </a:cubicBezTo>
                <a:cubicBezTo>
                  <a:pt x="976" y="2019"/>
                  <a:pt x="1000" y="1986"/>
                  <a:pt x="1000" y="1948"/>
                </a:cubicBezTo>
                <a:cubicBezTo>
                  <a:pt x="1000" y="1926"/>
                  <a:pt x="1000" y="1926"/>
                  <a:pt x="1000" y="1926"/>
                </a:cubicBezTo>
                <a:cubicBezTo>
                  <a:pt x="1000" y="1884"/>
                  <a:pt x="1000" y="1884"/>
                  <a:pt x="1000" y="1884"/>
                </a:cubicBezTo>
                <a:cubicBezTo>
                  <a:pt x="1000" y="1816"/>
                  <a:pt x="1000" y="1816"/>
                  <a:pt x="1000" y="1816"/>
                </a:cubicBezTo>
                <a:cubicBezTo>
                  <a:pt x="1000" y="1773"/>
                  <a:pt x="1000" y="1773"/>
                  <a:pt x="1000" y="1773"/>
                </a:cubicBezTo>
                <a:cubicBezTo>
                  <a:pt x="1000" y="1688"/>
                  <a:pt x="1000" y="1688"/>
                  <a:pt x="1000" y="1688"/>
                </a:cubicBezTo>
                <a:cubicBezTo>
                  <a:pt x="1019" y="1676"/>
                  <a:pt x="1033" y="1658"/>
                  <a:pt x="1041" y="1636"/>
                </a:cubicBezTo>
                <a:cubicBezTo>
                  <a:pt x="1076" y="1528"/>
                  <a:pt x="1105" y="1449"/>
                  <a:pt x="1120" y="1414"/>
                </a:cubicBezTo>
                <a:cubicBezTo>
                  <a:pt x="1148" y="1351"/>
                  <a:pt x="1221" y="1219"/>
                  <a:pt x="1266" y="1139"/>
                </a:cubicBezTo>
                <a:cubicBezTo>
                  <a:pt x="1275" y="1139"/>
                  <a:pt x="1275" y="1139"/>
                  <a:pt x="1275" y="1139"/>
                </a:cubicBezTo>
                <a:cubicBezTo>
                  <a:pt x="1275" y="1123"/>
                  <a:pt x="1275" y="1123"/>
                  <a:pt x="1275" y="1123"/>
                </a:cubicBezTo>
                <a:cubicBezTo>
                  <a:pt x="1308" y="1063"/>
                  <a:pt x="1336" y="1015"/>
                  <a:pt x="1346" y="999"/>
                </a:cubicBezTo>
                <a:cubicBezTo>
                  <a:pt x="1347" y="997"/>
                  <a:pt x="1348" y="995"/>
                  <a:pt x="1349" y="993"/>
                </a:cubicBezTo>
                <a:cubicBezTo>
                  <a:pt x="1353" y="989"/>
                  <a:pt x="1353" y="989"/>
                  <a:pt x="1353" y="989"/>
                </a:cubicBezTo>
                <a:cubicBezTo>
                  <a:pt x="1353" y="985"/>
                  <a:pt x="1353" y="985"/>
                  <a:pt x="1353" y="985"/>
                </a:cubicBezTo>
                <a:cubicBezTo>
                  <a:pt x="1410" y="847"/>
                  <a:pt x="1422" y="696"/>
                  <a:pt x="1387" y="549"/>
                </a:cubicBezTo>
                <a:close/>
                <a:moveTo>
                  <a:pt x="820" y="2105"/>
                </a:moveTo>
                <a:cubicBezTo>
                  <a:pt x="585" y="2105"/>
                  <a:pt x="585" y="2105"/>
                  <a:pt x="585" y="2105"/>
                </a:cubicBezTo>
                <a:cubicBezTo>
                  <a:pt x="545" y="2105"/>
                  <a:pt x="512" y="2075"/>
                  <a:pt x="506" y="2037"/>
                </a:cubicBezTo>
                <a:cubicBezTo>
                  <a:pt x="900" y="2037"/>
                  <a:pt x="900" y="2037"/>
                  <a:pt x="900" y="2037"/>
                </a:cubicBezTo>
                <a:cubicBezTo>
                  <a:pt x="894" y="2075"/>
                  <a:pt x="861" y="2105"/>
                  <a:pt x="820" y="2105"/>
                </a:cubicBezTo>
                <a:close/>
                <a:moveTo>
                  <a:pt x="958" y="1948"/>
                </a:moveTo>
                <a:cubicBezTo>
                  <a:pt x="958" y="1974"/>
                  <a:pt x="937" y="1995"/>
                  <a:pt x="912" y="1995"/>
                </a:cubicBezTo>
                <a:cubicBezTo>
                  <a:pt x="494" y="1995"/>
                  <a:pt x="494" y="1995"/>
                  <a:pt x="494" y="1995"/>
                </a:cubicBezTo>
                <a:cubicBezTo>
                  <a:pt x="468" y="1995"/>
                  <a:pt x="448" y="1974"/>
                  <a:pt x="448" y="1948"/>
                </a:cubicBezTo>
                <a:cubicBezTo>
                  <a:pt x="448" y="1926"/>
                  <a:pt x="448" y="1926"/>
                  <a:pt x="448" y="1926"/>
                </a:cubicBezTo>
                <a:cubicBezTo>
                  <a:pt x="958" y="1926"/>
                  <a:pt x="958" y="1926"/>
                  <a:pt x="958" y="1926"/>
                </a:cubicBezTo>
                <a:lnTo>
                  <a:pt x="958" y="1948"/>
                </a:lnTo>
                <a:close/>
                <a:moveTo>
                  <a:pt x="958" y="1884"/>
                </a:moveTo>
                <a:cubicBezTo>
                  <a:pt x="448" y="1884"/>
                  <a:pt x="448" y="1884"/>
                  <a:pt x="448" y="1884"/>
                </a:cubicBezTo>
                <a:cubicBezTo>
                  <a:pt x="448" y="1816"/>
                  <a:pt x="448" y="1816"/>
                  <a:pt x="448" y="1816"/>
                </a:cubicBezTo>
                <a:cubicBezTo>
                  <a:pt x="958" y="1816"/>
                  <a:pt x="958" y="1816"/>
                  <a:pt x="958" y="1816"/>
                </a:cubicBezTo>
                <a:lnTo>
                  <a:pt x="958" y="1884"/>
                </a:lnTo>
                <a:close/>
                <a:moveTo>
                  <a:pt x="958" y="1705"/>
                </a:moveTo>
                <a:cubicBezTo>
                  <a:pt x="958" y="1773"/>
                  <a:pt x="958" y="1773"/>
                  <a:pt x="958" y="1773"/>
                </a:cubicBezTo>
                <a:cubicBezTo>
                  <a:pt x="448" y="1773"/>
                  <a:pt x="448" y="1773"/>
                  <a:pt x="448" y="1773"/>
                </a:cubicBezTo>
                <a:cubicBezTo>
                  <a:pt x="448" y="1705"/>
                  <a:pt x="448" y="1705"/>
                  <a:pt x="448" y="1705"/>
                </a:cubicBezTo>
                <a:cubicBezTo>
                  <a:pt x="461" y="1705"/>
                  <a:pt x="461" y="1705"/>
                  <a:pt x="461" y="1705"/>
                </a:cubicBezTo>
                <a:cubicBezTo>
                  <a:pt x="598" y="1705"/>
                  <a:pt x="598" y="1705"/>
                  <a:pt x="598" y="1705"/>
                </a:cubicBezTo>
                <a:cubicBezTo>
                  <a:pt x="808" y="1705"/>
                  <a:pt x="808" y="1705"/>
                  <a:pt x="808" y="1705"/>
                </a:cubicBezTo>
                <a:cubicBezTo>
                  <a:pt x="944" y="1705"/>
                  <a:pt x="944" y="1705"/>
                  <a:pt x="944" y="1705"/>
                </a:cubicBezTo>
                <a:lnTo>
                  <a:pt x="958" y="1705"/>
                </a:lnTo>
                <a:close/>
                <a:moveTo>
                  <a:pt x="616" y="1182"/>
                </a:moveTo>
                <a:cubicBezTo>
                  <a:pt x="541" y="1040"/>
                  <a:pt x="541" y="1040"/>
                  <a:pt x="541" y="1040"/>
                </a:cubicBezTo>
                <a:cubicBezTo>
                  <a:pt x="691" y="1138"/>
                  <a:pt x="691" y="1138"/>
                  <a:pt x="691" y="1138"/>
                </a:cubicBezTo>
                <a:cubicBezTo>
                  <a:pt x="698" y="1142"/>
                  <a:pt x="707" y="1142"/>
                  <a:pt x="714" y="1138"/>
                </a:cubicBezTo>
                <a:cubicBezTo>
                  <a:pt x="865" y="1040"/>
                  <a:pt x="865" y="1040"/>
                  <a:pt x="865" y="1040"/>
                </a:cubicBezTo>
                <a:cubicBezTo>
                  <a:pt x="789" y="1182"/>
                  <a:pt x="789" y="1182"/>
                  <a:pt x="789" y="1182"/>
                </a:cubicBezTo>
                <a:cubicBezTo>
                  <a:pt x="788" y="1185"/>
                  <a:pt x="787" y="1189"/>
                  <a:pt x="787" y="1192"/>
                </a:cubicBezTo>
                <a:cubicBezTo>
                  <a:pt x="787" y="1663"/>
                  <a:pt x="787" y="1663"/>
                  <a:pt x="787" y="1663"/>
                </a:cubicBezTo>
                <a:cubicBezTo>
                  <a:pt x="619" y="1663"/>
                  <a:pt x="619" y="1663"/>
                  <a:pt x="619" y="1663"/>
                </a:cubicBezTo>
                <a:cubicBezTo>
                  <a:pt x="619" y="1192"/>
                  <a:pt x="619" y="1192"/>
                  <a:pt x="619" y="1192"/>
                </a:cubicBezTo>
                <a:cubicBezTo>
                  <a:pt x="619" y="1189"/>
                  <a:pt x="618" y="1185"/>
                  <a:pt x="616" y="1182"/>
                </a:cubicBezTo>
                <a:close/>
                <a:moveTo>
                  <a:pt x="1313" y="972"/>
                </a:moveTo>
                <a:cubicBezTo>
                  <a:pt x="1310" y="976"/>
                  <a:pt x="1310" y="976"/>
                  <a:pt x="1310" y="976"/>
                </a:cubicBezTo>
                <a:cubicBezTo>
                  <a:pt x="1300" y="993"/>
                  <a:pt x="1273" y="1039"/>
                  <a:pt x="1241" y="1097"/>
                </a:cubicBezTo>
                <a:cubicBezTo>
                  <a:pt x="1235" y="1107"/>
                  <a:pt x="1235" y="1107"/>
                  <a:pt x="1235" y="1107"/>
                </a:cubicBezTo>
                <a:cubicBezTo>
                  <a:pt x="1190" y="1187"/>
                  <a:pt x="1111" y="1329"/>
                  <a:pt x="1082" y="1397"/>
                </a:cubicBezTo>
                <a:cubicBezTo>
                  <a:pt x="1061" y="1443"/>
                  <a:pt x="1026" y="1545"/>
                  <a:pt x="1001" y="1622"/>
                </a:cubicBezTo>
                <a:cubicBezTo>
                  <a:pt x="993" y="1647"/>
                  <a:pt x="970" y="1663"/>
                  <a:pt x="944" y="1663"/>
                </a:cubicBezTo>
                <a:cubicBezTo>
                  <a:pt x="829" y="1663"/>
                  <a:pt x="829" y="1663"/>
                  <a:pt x="829" y="1663"/>
                </a:cubicBezTo>
                <a:cubicBezTo>
                  <a:pt x="829" y="1197"/>
                  <a:pt x="829" y="1197"/>
                  <a:pt x="829" y="1197"/>
                </a:cubicBezTo>
                <a:cubicBezTo>
                  <a:pt x="940" y="989"/>
                  <a:pt x="940" y="989"/>
                  <a:pt x="940" y="989"/>
                </a:cubicBezTo>
                <a:cubicBezTo>
                  <a:pt x="945" y="980"/>
                  <a:pt x="943" y="970"/>
                  <a:pt x="936" y="963"/>
                </a:cubicBezTo>
                <a:cubicBezTo>
                  <a:pt x="929" y="957"/>
                  <a:pt x="918" y="956"/>
                  <a:pt x="910" y="961"/>
                </a:cubicBezTo>
                <a:cubicBezTo>
                  <a:pt x="703" y="1095"/>
                  <a:pt x="703" y="1095"/>
                  <a:pt x="703" y="1095"/>
                </a:cubicBezTo>
                <a:cubicBezTo>
                  <a:pt x="495" y="961"/>
                  <a:pt x="495" y="961"/>
                  <a:pt x="495" y="961"/>
                </a:cubicBezTo>
                <a:cubicBezTo>
                  <a:pt x="487" y="956"/>
                  <a:pt x="477" y="957"/>
                  <a:pt x="470" y="963"/>
                </a:cubicBezTo>
                <a:cubicBezTo>
                  <a:pt x="463" y="970"/>
                  <a:pt x="461" y="980"/>
                  <a:pt x="465" y="989"/>
                </a:cubicBezTo>
                <a:cubicBezTo>
                  <a:pt x="577" y="1197"/>
                  <a:pt x="577" y="1197"/>
                  <a:pt x="577" y="1197"/>
                </a:cubicBezTo>
                <a:cubicBezTo>
                  <a:pt x="577" y="1663"/>
                  <a:pt x="577" y="1663"/>
                  <a:pt x="577" y="1663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36" y="1663"/>
                  <a:pt x="413" y="1647"/>
                  <a:pt x="405" y="1622"/>
                </a:cubicBezTo>
                <a:cubicBezTo>
                  <a:pt x="380" y="1545"/>
                  <a:pt x="345" y="1443"/>
                  <a:pt x="324" y="1397"/>
                </a:cubicBezTo>
                <a:cubicBezTo>
                  <a:pt x="296" y="1334"/>
                  <a:pt x="224" y="1203"/>
                  <a:pt x="169" y="1104"/>
                </a:cubicBezTo>
                <a:cubicBezTo>
                  <a:pt x="134" y="1042"/>
                  <a:pt x="105" y="992"/>
                  <a:pt x="96" y="976"/>
                </a:cubicBezTo>
                <a:cubicBezTo>
                  <a:pt x="94" y="974"/>
                  <a:pt x="94" y="974"/>
                  <a:pt x="94" y="974"/>
                </a:cubicBezTo>
                <a:cubicBezTo>
                  <a:pt x="59" y="892"/>
                  <a:pt x="42" y="805"/>
                  <a:pt x="42" y="715"/>
                </a:cubicBezTo>
                <a:cubicBezTo>
                  <a:pt x="42" y="532"/>
                  <a:pt x="118" y="356"/>
                  <a:pt x="252" y="231"/>
                </a:cubicBezTo>
                <a:cubicBezTo>
                  <a:pt x="388" y="105"/>
                  <a:pt x="564" y="42"/>
                  <a:pt x="750" y="55"/>
                </a:cubicBezTo>
                <a:cubicBezTo>
                  <a:pt x="1035" y="75"/>
                  <a:pt x="1280" y="282"/>
                  <a:pt x="1346" y="558"/>
                </a:cubicBezTo>
                <a:cubicBezTo>
                  <a:pt x="1379" y="698"/>
                  <a:pt x="1367" y="841"/>
                  <a:pt x="1313" y="972"/>
                </a:cubicBezTo>
                <a:close/>
                <a:moveTo>
                  <a:pt x="911" y="278"/>
                </a:moveTo>
                <a:cubicBezTo>
                  <a:pt x="907" y="289"/>
                  <a:pt x="895" y="295"/>
                  <a:pt x="884" y="292"/>
                </a:cubicBezTo>
                <a:cubicBezTo>
                  <a:pt x="834" y="275"/>
                  <a:pt x="782" y="267"/>
                  <a:pt x="729" y="267"/>
                </a:cubicBezTo>
                <a:cubicBezTo>
                  <a:pt x="453" y="267"/>
                  <a:pt x="229" y="491"/>
                  <a:pt x="229" y="767"/>
                </a:cubicBezTo>
                <a:cubicBezTo>
                  <a:pt x="229" y="778"/>
                  <a:pt x="219" y="788"/>
                  <a:pt x="208" y="788"/>
                </a:cubicBezTo>
                <a:cubicBezTo>
                  <a:pt x="196" y="788"/>
                  <a:pt x="187" y="778"/>
                  <a:pt x="187" y="767"/>
                </a:cubicBezTo>
                <a:cubicBezTo>
                  <a:pt x="187" y="468"/>
                  <a:pt x="430" y="225"/>
                  <a:pt x="729" y="225"/>
                </a:cubicBezTo>
                <a:cubicBezTo>
                  <a:pt x="786" y="225"/>
                  <a:pt x="843" y="234"/>
                  <a:pt x="898" y="251"/>
                </a:cubicBezTo>
                <a:cubicBezTo>
                  <a:pt x="909" y="255"/>
                  <a:pt x="915" y="267"/>
                  <a:pt x="911" y="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41"/>
          <p:cNvSpPr>
            <a:spLocks noEditPoints="1"/>
          </p:cNvSpPr>
          <p:nvPr/>
        </p:nvSpPr>
        <p:spPr bwMode="auto">
          <a:xfrm>
            <a:off x="10949463" y="12572043"/>
            <a:ext cx="861538" cy="861536"/>
          </a:xfrm>
          <a:custGeom>
            <a:avLst/>
            <a:gdLst>
              <a:gd name="T0" fmla="*/ 667 w 1470"/>
              <a:gd name="T1" fmla="*/ 357 h 1467"/>
              <a:gd name="T2" fmla="*/ 667 w 1470"/>
              <a:gd name="T3" fmla="*/ 1242 h 1467"/>
              <a:gd name="T4" fmla="*/ 1034 w 1470"/>
              <a:gd name="T5" fmla="*/ 553 h 1467"/>
              <a:gd name="T6" fmla="*/ 1067 w 1470"/>
              <a:gd name="T7" fmla="*/ 531 h 1467"/>
              <a:gd name="T8" fmla="*/ 667 w 1470"/>
              <a:gd name="T9" fmla="*/ 1282 h 1467"/>
              <a:gd name="T10" fmla="*/ 667 w 1470"/>
              <a:gd name="T11" fmla="*/ 318 h 1467"/>
              <a:gd name="T12" fmla="*/ 931 w 1470"/>
              <a:gd name="T13" fmla="*/ 420 h 1467"/>
              <a:gd name="T14" fmla="*/ 667 w 1470"/>
              <a:gd name="T15" fmla="*/ 542 h 1467"/>
              <a:gd name="T16" fmla="*/ 805 w 1470"/>
              <a:gd name="T17" fmla="*/ 559 h 1467"/>
              <a:gd name="T18" fmla="*/ 667 w 1470"/>
              <a:gd name="T19" fmla="*/ 503 h 1467"/>
              <a:gd name="T20" fmla="*/ 667 w 1470"/>
              <a:gd name="T21" fmla="*/ 1097 h 1467"/>
              <a:gd name="T22" fmla="*/ 930 w 1470"/>
              <a:gd name="T23" fmla="*/ 662 h 1467"/>
              <a:gd name="T24" fmla="*/ 895 w 1470"/>
              <a:gd name="T25" fmla="*/ 680 h 1467"/>
              <a:gd name="T26" fmla="*/ 667 w 1470"/>
              <a:gd name="T27" fmla="*/ 1057 h 1467"/>
              <a:gd name="T28" fmla="*/ 667 w 1470"/>
              <a:gd name="T29" fmla="*/ 542 h 1467"/>
              <a:gd name="T30" fmla="*/ 1256 w 1470"/>
              <a:gd name="T31" fmla="*/ 237 h 1467"/>
              <a:gd name="T32" fmla="*/ 1388 w 1470"/>
              <a:gd name="T33" fmla="*/ 307 h 1467"/>
              <a:gd name="T34" fmla="*/ 1202 w 1470"/>
              <a:gd name="T35" fmla="*/ 291 h 1467"/>
              <a:gd name="T36" fmla="*/ 1333 w 1470"/>
              <a:gd name="T37" fmla="*/ 361 h 1467"/>
              <a:gd name="T38" fmla="*/ 736 w 1470"/>
              <a:gd name="T39" fmla="*/ 756 h 1467"/>
              <a:gd name="T40" fmla="*/ 667 w 1470"/>
              <a:gd name="T41" fmla="*/ 882 h 1467"/>
              <a:gd name="T42" fmla="*/ 667 w 1470"/>
              <a:gd name="T43" fmla="*/ 718 h 1467"/>
              <a:gd name="T44" fmla="*/ 1150 w 1470"/>
              <a:gd name="T45" fmla="*/ 295 h 1467"/>
              <a:gd name="T46" fmla="*/ 1135 w 1470"/>
              <a:gd name="T47" fmla="*/ 109 h 1467"/>
              <a:gd name="T48" fmla="*/ 1205 w 1470"/>
              <a:gd name="T49" fmla="*/ 240 h 1467"/>
              <a:gd name="T50" fmla="*/ 1190 w 1470"/>
              <a:gd name="T51" fmla="*/ 54 h 1467"/>
              <a:gd name="T52" fmla="*/ 1260 w 1470"/>
              <a:gd name="T53" fmla="*/ 186 h 1467"/>
              <a:gd name="T54" fmla="*/ 1245 w 1470"/>
              <a:gd name="T55" fmla="*/ 0 h 1467"/>
              <a:gd name="T56" fmla="*/ 1315 w 1470"/>
              <a:gd name="T57" fmla="*/ 131 h 1467"/>
              <a:gd name="T58" fmla="*/ 1311 w 1470"/>
              <a:gd name="T59" fmla="*/ 183 h 1467"/>
              <a:gd name="T60" fmla="*/ 1442 w 1470"/>
              <a:gd name="T61" fmla="*/ 253 h 1467"/>
              <a:gd name="T62" fmla="*/ 707 w 1470"/>
              <a:gd name="T63" fmla="*/ 785 h 1467"/>
              <a:gd name="T64" fmla="*/ 661 w 1470"/>
              <a:gd name="T65" fmla="*/ 824 h 1467"/>
              <a:gd name="T66" fmla="*/ 649 w 1470"/>
              <a:gd name="T67" fmla="*/ 795 h 1467"/>
              <a:gd name="T68" fmla="*/ 667 w 1470"/>
              <a:gd name="T69" fmla="*/ 757 h 1467"/>
              <a:gd name="T70" fmla="*/ 667 w 1470"/>
              <a:gd name="T71" fmla="*/ 842 h 1467"/>
              <a:gd name="T72" fmla="*/ 707 w 1470"/>
              <a:gd name="T73" fmla="*/ 785 h 1467"/>
              <a:gd name="T74" fmla="*/ 1162 w 1470"/>
              <a:gd name="T75" fmla="*/ 415 h 1467"/>
              <a:gd name="T76" fmla="*/ 667 w 1470"/>
              <a:gd name="T77" fmla="*/ 1427 h 1467"/>
              <a:gd name="T78" fmla="*/ 667 w 1470"/>
              <a:gd name="T79" fmla="*/ 173 h 1467"/>
              <a:gd name="T80" fmla="*/ 1066 w 1470"/>
              <a:gd name="T81" fmla="*/ 290 h 1467"/>
              <a:gd name="T82" fmla="*/ 667 w 1470"/>
              <a:gd name="T83" fmla="*/ 133 h 1467"/>
              <a:gd name="T84" fmla="*/ 667 w 1470"/>
              <a:gd name="T85" fmla="*/ 1467 h 1467"/>
              <a:gd name="T86" fmla="*/ 1193 w 1470"/>
              <a:gd name="T87" fmla="*/ 39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0" h="1467">
                <a:moveTo>
                  <a:pt x="904" y="426"/>
                </a:moveTo>
                <a:cubicBezTo>
                  <a:pt x="833" y="381"/>
                  <a:pt x="751" y="357"/>
                  <a:pt x="667" y="357"/>
                </a:cubicBezTo>
                <a:cubicBezTo>
                  <a:pt x="423" y="357"/>
                  <a:pt x="225" y="556"/>
                  <a:pt x="225" y="800"/>
                </a:cubicBezTo>
                <a:cubicBezTo>
                  <a:pt x="225" y="1044"/>
                  <a:pt x="423" y="1242"/>
                  <a:pt x="667" y="1242"/>
                </a:cubicBezTo>
                <a:cubicBezTo>
                  <a:pt x="911" y="1242"/>
                  <a:pt x="1109" y="1044"/>
                  <a:pt x="1109" y="800"/>
                </a:cubicBezTo>
                <a:cubicBezTo>
                  <a:pt x="1109" y="712"/>
                  <a:pt x="1083" y="626"/>
                  <a:pt x="1034" y="553"/>
                </a:cubicBezTo>
                <a:cubicBezTo>
                  <a:pt x="1028" y="544"/>
                  <a:pt x="1031" y="532"/>
                  <a:pt x="1040" y="526"/>
                </a:cubicBezTo>
                <a:cubicBezTo>
                  <a:pt x="1049" y="520"/>
                  <a:pt x="1061" y="522"/>
                  <a:pt x="1067" y="531"/>
                </a:cubicBezTo>
                <a:cubicBezTo>
                  <a:pt x="1121" y="611"/>
                  <a:pt x="1149" y="704"/>
                  <a:pt x="1149" y="800"/>
                </a:cubicBezTo>
                <a:cubicBezTo>
                  <a:pt x="1149" y="1066"/>
                  <a:pt x="933" y="1282"/>
                  <a:pt x="667" y="1282"/>
                </a:cubicBezTo>
                <a:cubicBezTo>
                  <a:pt x="401" y="1282"/>
                  <a:pt x="185" y="1066"/>
                  <a:pt x="185" y="800"/>
                </a:cubicBezTo>
                <a:cubicBezTo>
                  <a:pt x="185" y="534"/>
                  <a:pt x="401" y="318"/>
                  <a:pt x="667" y="318"/>
                </a:cubicBezTo>
                <a:cubicBezTo>
                  <a:pt x="759" y="318"/>
                  <a:pt x="848" y="344"/>
                  <a:pt x="925" y="393"/>
                </a:cubicBezTo>
                <a:cubicBezTo>
                  <a:pt x="935" y="399"/>
                  <a:pt x="937" y="411"/>
                  <a:pt x="931" y="420"/>
                </a:cubicBezTo>
                <a:cubicBezTo>
                  <a:pt x="925" y="429"/>
                  <a:pt x="913" y="432"/>
                  <a:pt x="904" y="426"/>
                </a:cubicBezTo>
                <a:close/>
                <a:moveTo>
                  <a:pt x="667" y="542"/>
                </a:moveTo>
                <a:cubicBezTo>
                  <a:pt x="706" y="542"/>
                  <a:pt x="744" y="551"/>
                  <a:pt x="779" y="568"/>
                </a:cubicBezTo>
                <a:cubicBezTo>
                  <a:pt x="789" y="573"/>
                  <a:pt x="800" y="568"/>
                  <a:pt x="805" y="559"/>
                </a:cubicBezTo>
                <a:cubicBezTo>
                  <a:pt x="810" y="549"/>
                  <a:pt x="806" y="537"/>
                  <a:pt x="796" y="532"/>
                </a:cubicBezTo>
                <a:cubicBezTo>
                  <a:pt x="756" y="513"/>
                  <a:pt x="712" y="503"/>
                  <a:pt x="667" y="503"/>
                </a:cubicBezTo>
                <a:cubicBezTo>
                  <a:pt x="503" y="503"/>
                  <a:pt x="370" y="636"/>
                  <a:pt x="370" y="800"/>
                </a:cubicBezTo>
                <a:cubicBezTo>
                  <a:pt x="370" y="964"/>
                  <a:pt x="503" y="1097"/>
                  <a:pt x="667" y="1097"/>
                </a:cubicBezTo>
                <a:cubicBezTo>
                  <a:pt x="831" y="1097"/>
                  <a:pt x="964" y="964"/>
                  <a:pt x="964" y="800"/>
                </a:cubicBezTo>
                <a:cubicBezTo>
                  <a:pt x="964" y="752"/>
                  <a:pt x="952" y="704"/>
                  <a:pt x="930" y="662"/>
                </a:cubicBezTo>
                <a:cubicBezTo>
                  <a:pt x="925" y="652"/>
                  <a:pt x="913" y="648"/>
                  <a:pt x="903" y="654"/>
                </a:cubicBezTo>
                <a:cubicBezTo>
                  <a:pt x="894" y="659"/>
                  <a:pt x="890" y="671"/>
                  <a:pt x="895" y="680"/>
                </a:cubicBezTo>
                <a:cubicBezTo>
                  <a:pt x="914" y="717"/>
                  <a:pt x="924" y="758"/>
                  <a:pt x="924" y="800"/>
                </a:cubicBezTo>
                <a:cubicBezTo>
                  <a:pt x="924" y="942"/>
                  <a:pt x="809" y="1057"/>
                  <a:pt x="667" y="1057"/>
                </a:cubicBezTo>
                <a:cubicBezTo>
                  <a:pt x="525" y="1057"/>
                  <a:pt x="409" y="942"/>
                  <a:pt x="409" y="800"/>
                </a:cubicBezTo>
                <a:cubicBezTo>
                  <a:pt x="409" y="658"/>
                  <a:pt x="525" y="542"/>
                  <a:pt x="667" y="542"/>
                </a:cubicBezTo>
                <a:close/>
                <a:moveTo>
                  <a:pt x="1283" y="210"/>
                </a:moveTo>
                <a:cubicBezTo>
                  <a:pt x="1256" y="237"/>
                  <a:pt x="1256" y="237"/>
                  <a:pt x="1256" y="237"/>
                </a:cubicBezTo>
                <a:cubicBezTo>
                  <a:pt x="1415" y="280"/>
                  <a:pt x="1415" y="280"/>
                  <a:pt x="1415" y="280"/>
                </a:cubicBezTo>
                <a:cubicBezTo>
                  <a:pt x="1388" y="307"/>
                  <a:pt x="1388" y="307"/>
                  <a:pt x="1388" y="307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360" y="334"/>
                  <a:pt x="1360" y="334"/>
                  <a:pt x="1360" y="334"/>
                </a:cubicBezTo>
                <a:cubicBezTo>
                  <a:pt x="1333" y="361"/>
                  <a:pt x="1333" y="361"/>
                  <a:pt x="1333" y="361"/>
                </a:cubicBezTo>
                <a:cubicBezTo>
                  <a:pt x="1174" y="319"/>
                  <a:pt x="1174" y="319"/>
                  <a:pt x="1174" y="319"/>
                </a:cubicBezTo>
                <a:cubicBezTo>
                  <a:pt x="736" y="756"/>
                  <a:pt x="736" y="756"/>
                  <a:pt x="736" y="756"/>
                </a:cubicBezTo>
                <a:cubicBezTo>
                  <a:pt x="744" y="769"/>
                  <a:pt x="749" y="784"/>
                  <a:pt x="749" y="800"/>
                </a:cubicBezTo>
                <a:cubicBezTo>
                  <a:pt x="749" y="845"/>
                  <a:pt x="712" y="882"/>
                  <a:pt x="667" y="882"/>
                </a:cubicBezTo>
                <a:cubicBezTo>
                  <a:pt x="622" y="882"/>
                  <a:pt x="585" y="845"/>
                  <a:pt x="585" y="800"/>
                </a:cubicBezTo>
                <a:cubicBezTo>
                  <a:pt x="585" y="755"/>
                  <a:pt x="622" y="718"/>
                  <a:pt x="667" y="718"/>
                </a:cubicBezTo>
                <a:cubicBezTo>
                  <a:pt x="684" y="718"/>
                  <a:pt x="699" y="723"/>
                  <a:pt x="712" y="732"/>
                </a:cubicBezTo>
                <a:cubicBezTo>
                  <a:pt x="1150" y="295"/>
                  <a:pt x="1150" y="295"/>
                  <a:pt x="1150" y="295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35" y="109"/>
                  <a:pt x="1135" y="109"/>
                  <a:pt x="1135" y="109"/>
                </a:cubicBezTo>
                <a:cubicBezTo>
                  <a:pt x="1178" y="268"/>
                  <a:pt x="1178" y="268"/>
                  <a:pt x="1178" y="268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163" y="81"/>
                  <a:pt x="1163" y="81"/>
                  <a:pt x="1163" y="81"/>
                </a:cubicBezTo>
                <a:cubicBezTo>
                  <a:pt x="1190" y="54"/>
                  <a:pt x="1190" y="54"/>
                  <a:pt x="1190" y="54"/>
                </a:cubicBezTo>
                <a:cubicBezTo>
                  <a:pt x="1232" y="213"/>
                  <a:pt x="1232" y="213"/>
                  <a:pt x="1232" y="213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17" y="27"/>
                  <a:pt x="1217" y="27"/>
                  <a:pt x="1217" y="27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1287" y="159"/>
                  <a:pt x="1287" y="159"/>
                  <a:pt x="1287" y="159"/>
                </a:cubicBezTo>
                <a:cubicBezTo>
                  <a:pt x="1315" y="131"/>
                  <a:pt x="1315" y="131"/>
                  <a:pt x="1315" y="131"/>
                </a:cubicBezTo>
                <a:cubicBezTo>
                  <a:pt x="1339" y="155"/>
                  <a:pt x="1339" y="155"/>
                  <a:pt x="1339" y="155"/>
                </a:cubicBezTo>
                <a:cubicBezTo>
                  <a:pt x="1311" y="183"/>
                  <a:pt x="1311" y="183"/>
                  <a:pt x="1311" y="183"/>
                </a:cubicBezTo>
                <a:cubicBezTo>
                  <a:pt x="1470" y="225"/>
                  <a:pt x="1470" y="225"/>
                  <a:pt x="1470" y="225"/>
                </a:cubicBezTo>
                <a:cubicBezTo>
                  <a:pt x="1442" y="253"/>
                  <a:pt x="1442" y="253"/>
                  <a:pt x="1442" y="253"/>
                </a:cubicBezTo>
                <a:lnTo>
                  <a:pt x="1283" y="210"/>
                </a:lnTo>
                <a:close/>
                <a:moveTo>
                  <a:pt x="707" y="785"/>
                </a:moveTo>
                <a:cubicBezTo>
                  <a:pt x="673" y="819"/>
                  <a:pt x="673" y="819"/>
                  <a:pt x="673" y="819"/>
                </a:cubicBezTo>
                <a:cubicBezTo>
                  <a:pt x="670" y="822"/>
                  <a:pt x="665" y="824"/>
                  <a:pt x="661" y="824"/>
                </a:cubicBezTo>
                <a:cubicBezTo>
                  <a:pt x="657" y="824"/>
                  <a:pt x="652" y="822"/>
                  <a:pt x="649" y="819"/>
                </a:cubicBezTo>
                <a:cubicBezTo>
                  <a:pt x="642" y="812"/>
                  <a:pt x="642" y="802"/>
                  <a:pt x="649" y="795"/>
                </a:cubicBezTo>
                <a:cubicBezTo>
                  <a:pt x="683" y="761"/>
                  <a:pt x="683" y="761"/>
                  <a:pt x="683" y="761"/>
                </a:cubicBezTo>
                <a:cubicBezTo>
                  <a:pt x="678" y="759"/>
                  <a:pt x="673" y="757"/>
                  <a:pt x="667" y="757"/>
                </a:cubicBezTo>
                <a:cubicBezTo>
                  <a:pt x="643" y="757"/>
                  <a:pt x="624" y="776"/>
                  <a:pt x="624" y="800"/>
                </a:cubicBezTo>
                <a:cubicBezTo>
                  <a:pt x="624" y="823"/>
                  <a:pt x="643" y="842"/>
                  <a:pt x="667" y="842"/>
                </a:cubicBezTo>
                <a:cubicBezTo>
                  <a:pt x="690" y="842"/>
                  <a:pt x="709" y="823"/>
                  <a:pt x="709" y="800"/>
                </a:cubicBezTo>
                <a:cubicBezTo>
                  <a:pt x="709" y="795"/>
                  <a:pt x="708" y="790"/>
                  <a:pt x="707" y="785"/>
                </a:cubicBezTo>
                <a:close/>
                <a:moveTo>
                  <a:pt x="1166" y="387"/>
                </a:moveTo>
                <a:cubicBezTo>
                  <a:pt x="1157" y="394"/>
                  <a:pt x="1155" y="406"/>
                  <a:pt x="1162" y="415"/>
                </a:cubicBezTo>
                <a:cubicBezTo>
                  <a:pt x="1248" y="526"/>
                  <a:pt x="1294" y="659"/>
                  <a:pt x="1294" y="800"/>
                </a:cubicBezTo>
                <a:cubicBezTo>
                  <a:pt x="1294" y="1146"/>
                  <a:pt x="1013" y="1427"/>
                  <a:pt x="667" y="1427"/>
                </a:cubicBezTo>
                <a:cubicBezTo>
                  <a:pt x="321" y="1427"/>
                  <a:pt x="40" y="1146"/>
                  <a:pt x="40" y="800"/>
                </a:cubicBezTo>
                <a:cubicBezTo>
                  <a:pt x="40" y="454"/>
                  <a:pt x="321" y="173"/>
                  <a:pt x="667" y="173"/>
                </a:cubicBezTo>
                <a:cubicBezTo>
                  <a:pt x="802" y="173"/>
                  <a:pt x="930" y="215"/>
                  <a:pt x="1038" y="294"/>
                </a:cubicBezTo>
                <a:cubicBezTo>
                  <a:pt x="1047" y="301"/>
                  <a:pt x="1060" y="299"/>
                  <a:pt x="1066" y="290"/>
                </a:cubicBezTo>
                <a:cubicBezTo>
                  <a:pt x="1072" y="281"/>
                  <a:pt x="1071" y="269"/>
                  <a:pt x="1062" y="263"/>
                </a:cubicBezTo>
                <a:cubicBezTo>
                  <a:pt x="947" y="178"/>
                  <a:pt x="810" y="133"/>
                  <a:pt x="667" y="133"/>
                </a:cubicBezTo>
                <a:cubicBezTo>
                  <a:pt x="299" y="133"/>
                  <a:pt x="0" y="432"/>
                  <a:pt x="0" y="800"/>
                </a:cubicBezTo>
                <a:cubicBezTo>
                  <a:pt x="0" y="1167"/>
                  <a:pt x="299" y="1467"/>
                  <a:pt x="667" y="1467"/>
                </a:cubicBezTo>
                <a:cubicBezTo>
                  <a:pt x="1035" y="1467"/>
                  <a:pt x="1334" y="1167"/>
                  <a:pt x="1334" y="800"/>
                </a:cubicBezTo>
                <a:cubicBezTo>
                  <a:pt x="1334" y="650"/>
                  <a:pt x="1285" y="509"/>
                  <a:pt x="1193" y="391"/>
                </a:cubicBezTo>
                <a:cubicBezTo>
                  <a:pt x="1187" y="382"/>
                  <a:pt x="1174" y="381"/>
                  <a:pt x="1166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7"/>
          <p:cNvSpPr>
            <a:spLocks noEditPoints="1"/>
          </p:cNvSpPr>
          <p:nvPr/>
        </p:nvSpPr>
        <p:spPr bwMode="auto">
          <a:xfrm>
            <a:off x="14276720" y="12569108"/>
            <a:ext cx="848980" cy="867406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59"/>
          <p:cNvSpPr>
            <a:spLocks noEditPoints="1"/>
          </p:cNvSpPr>
          <p:nvPr/>
        </p:nvSpPr>
        <p:spPr bwMode="auto">
          <a:xfrm>
            <a:off x="12689915" y="12564661"/>
            <a:ext cx="774700" cy="876300"/>
          </a:xfrm>
          <a:custGeom>
            <a:avLst/>
            <a:gdLst>
              <a:gd name="T0" fmla="*/ 4351 w 4640"/>
              <a:gd name="T1" fmla="*/ 1523 h 5239"/>
              <a:gd name="T2" fmla="*/ 4060 w 4640"/>
              <a:gd name="T3" fmla="*/ 615 h 5239"/>
              <a:gd name="T4" fmla="*/ 4242 w 4640"/>
              <a:gd name="T5" fmla="*/ 562 h 5239"/>
              <a:gd name="T6" fmla="*/ 4188 w 4640"/>
              <a:gd name="T7" fmla="*/ 0 h 5239"/>
              <a:gd name="T8" fmla="*/ 2965 w 4640"/>
              <a:gd name="T9" fmla="*/ 54 h 5239"/>
              <a:gd name="T10" fmla="*/ 3019 w 4640"/>
              <a:gd name="T11" fmla="*/ 615 h 5239"/>
              <a:gd name="T12" fmla="*/ 3147 w 4640"/>
              <a:gd name="T13" fmla="*/ 1523 h 5239"/>
              <a:gd name="T14" fmla="*/ 2802 w 4640"/>
              <a:gd name="T15" fmla="*/ 1573 h 5239"/>
              <a:gd name="T16" fmla="*/ 1868 w 4640"/>
              <a:gd name="T17" fmla="*/ 2015 h 5239"/>
              <a:gd name="T18" fmla="*/ 1785 w 4640"/>
              <a:gd name="T19" fmla="*/ 1523 h 5239"/>
              <a:gd name="T20" fmla="*/ 1494 w 4640"/>
              <a:gd name="T21" fmla="*/ 615 h 5239"/>
              <a:gd name="T22" fmla="*/ 1676 w 4640"/>
              <a:gd name="T23" fmla="*/ 562 h 5239"/>
              <a:gd name="T24" fmla="*/ 1622 w 4640"/>
              <a:gd name="T25" fmla="*/ 0 h 5239"/>
              <a:gd name="T26" fmla="*/ 399 w 4640"/>
              <a:gd name="T27" fmla="*/ 54 h 5239"/>
              <a:gd name="T28" fmla="*/ 452 w 4640"/>
              <a:gd name="T29" fmla="*/ 615 h 5239"/>
              <a:gd name="T30" fmla="*/ 581 w 4640"/>
              <a:gd name="T31" fmla="*/ 1523 h 5239"/>
              <a:gd name="T32" fmla="*/ 236 w 4640"/>
              <a:gd name="T33" fmla="*/ 1573 h 5239"/>
              <a:gd name="T34" fmla="*/ 16 w 4640"/>
              <a:gd name="T35" fmla="*/ 5222 h 5239"/>
              <a:gd name="T36" fmla="*/ 2019 w 4640"/>
              <a:gd name="T37" fmla="*/ 5239 h 5239"/>
              <a:gd name="T38" fmla="*/ 2073 w 4640"/>
              <a:gd name="T39" fmla="*/ 5182 h 5239"/>
              <a:gd name="T40" fmla="*/ 2729 w 4640"/>
              <a:gd name="T41" fmla="*/ 2695 h 5239"/>
              <a:gd name="T42" fmla="*/ 2582 w 4640"/>
              <a:gd name="T43" fmla="*/ 5222 h 5239"/>
              <a:gd name="T44" fmla="*/ 4586 w 4640"/>
              <a:gd name="T45" fmla="*/ 5239 h 5239"/>
              <a:gd name="T46" fmla="*/ 4639 w 4640"/>
              <a:gd name="T47" fmla="*/ 5182 h 5239"/>
              <a:gd name="T48" fmla="*/ 2795 w 4640"/>
              <a:gd name="T49" fmla="*/ 3345 h 5239"/>
              <a:gd name="T50" fmla="*/ 4444 w 4640"/>
              <a:gd name="T51" fmla="*/ 3835 h 5239"/>
              <a:gd name="T52" fmla="*/ 2795 w 4640"/>
              <a:gd name="T53" fmla="*/ 3345 h 5239"/>
              <a:gd name="T54" fmla="*/ 4134 w 4640"/>
              <a:gd name="T55" fmla="*/ 108 h 5239"/>
              <a:gd name="T56" fmla="*/ 4006 w 4640"/>
              <a:gd name="T57" fmla="*/ 508 h 5239"/>
              <a:gd name="T58" fmla="*/ 3072 w 4640"/>
              <a:gd name="T59" fmla="*/ 508 h 5239"/>
              <a:gd name="T60" fmla="*/ 3254 w 4640"/>
              <a:gd name="T61" fmla="*/ 615 h 5239"/>
              <a:gd name="T62" fmla="*/ 3952 w 4640"/>
              <a:gd name="T63" fmla="*/ 1523 h 5239"/>
              <a:gd name="T64" fmla="*/ 3254 w 4640"/>
              <a:gd name="T65" fmla="*/ 615 h 5239"/>
              <a:gd name="T66" fmla="*/ 4006 w 4640"/>
              <a:gd name="T67" fmla="*/ 1631 h 5239"/>
              <a:gd name="T68" fmla="*/ 4405 w 4640"/>
              <a:gd name="T69" fmla="*/ 3237 h 5239"/>
              <a:gd name="T70" fmla="*/ 2906 w 4640"/>
              <a:gd name="T71" fmla="*/ 1631 h 5239"/>
              <a:gd name="T72" fmla="*/ 506 w 4640"/>
              <a:gd name="T73" fmla="*/ 108 h 5239"/>
              <a:gd name="T74" fmla="*/ 1568 w 4640"/>
              <a:gd name="T75" fmla="*/ 508 h 5239"/>
              <a:gd name="T76" fmla="*/ 634 w 4640"/>
              <a:gd name="T77" fmla="*/ 508 h 5239"/>
              <a:gd name="T78" fmla="*/ 506 w 4640"/>
              <a:gd name="T79" fmla="*/ 108 h 5239"/>
              <a:gd name="T80" fmla="*/ 1386 w 4640"/>
              <a:gd name="T81" fmla="*/ 615 h 5239"/>
              <a:gd name="T82" fmla="*/ 688 w 4640"/>
              <a:gd name="T83" fmla="*/ 1523 h 5239"/>
              <a:gd name="T84" fmla="*/ 340 w 4640"/>
              <a:gd name="T85" fmla="*/ 1631 h 5239"/>
              <a:gd name="T86" fmla="*/ 1440 w 4640"/>
              <a:gd name="T87" fmla="*/ 1631 h 5239"/>
              <a:gd name="T88" fmla="*/ 1839 w 4640"/>
              <a:gd name="T89" fmla="*/ 3237 h 5239"/>
              <a:gd name="T90" fmla="*/ 340 w 4640"/>
              <a:gd name="T91" fmla="*/ 1631 h 5239"/>
              <a:gd name="T92" fmla="*/ 1846 w 4640"/>
              <a:gd name="T93" fmla="*/ 3345 h 5239"/>
              <a:gd name="T94" fmla="*/ 197 w 4640"/>
              <a:gd name="T95" fmla="*/ 3835 h 5239"/>
              <a:gd name="T96" fmla="*/ 112 w 4640"/>
              <a:gd name="T97" fmla="*/ 5131 h 5239"/>
              <a:gd name="T98" fmla="*/ 1885 w 4640"/>
              <a:gd name="T99" fmla="*/ 3942 h 5239"/>
              <a:gd name="T100" fmla="*/ 112 w 4640"/>
              <a:gd name="T101" fmla="*/ 5131 h 5239"/>
              <a:gd name="T102" fmla="*/ 1875 w 4640"/>
              <a:gd name="T103" fmla="*/ 2123 h 5239"/>
              <a:gd name="T104" fmla="*/ 2736 w 4640"/>
              <a:gd name="T105" fmla="*/ 2587 h 5239"/>
              <a:gd name="T106" fmla="*/ 2679 w 4640"/>
              <a:gd name="T107" fmla="*/ 5131 h 5239"/>
              <a:gd name="T108" fmla="*/ 4451 w 4640"/>
              <a:gd name="T109" fmla="*/ 3942 h 5239"/>
              <a:gd name="T110" fmla="*/ 2679 w 4640"/>
              <a:gd name="T111" fmla="*/ 5131 h 5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40" h="5239">
                <a:moveTo>
                  <a:pt x="4405" y="1573"/>
                </a:moveTo>
                <a:cubicBezTo>
                  <a:pt x="4403" y="1545"/>
                  <a:pt x="4380" y="1523"/>
                  <a:pt x="4351" y="1523"/>
                </a:cubicBezTo>
                <a:cubicBezTo>
                  <a:pt x="4060" y="1523"/>
                  <a:pt x="4060" y="1523"/>
                  <a:pt x="4060" y="1523"/>
                </a:cubicBezTo>
                <a:cubicBezTo>
                  <a:pt x="4060" y="615"/>
                  <a:pt x="4060" y="615"/>
                  <a:pt x="4060" y="615"/>
                </a:cubicBezTo>
                <a:cubicBezTo>
                  <a:pt x="4188" y="615"/>
                  <a:pt x="4188" y="615"/>
                  <a:pt x="4188" y="615"/>
                </a:cubicBezTo>
                <a:cubicBezTo>
                  <a:pt x="4218" y="615"/>
                  <a:pt x="4242" y="591"/>
                  <a:pt x="4242" y="562"/>
                </a:cubicBezTo>
                <a:cubicBezTo>
                  <a:pt x="4242" y="54"/>
                  <a:pt x="4242" y="54"/>
                  <a:pt x="4242" y="54"/>
                </a:cubicBezTo>
                <a:cubicBezTo>
                  <a:pt x="4242" y="24"/>
                  <a:pt x="4218" y="0"/>
                  <a:pt x="4188" y="0"/>
                </a:cubicBezTo>
                <a:cubicBezTo>
                  <a:pt x="3019" y="0"/>
                  <a:pt x="3019" y="0"/>
                  <a:pt x="3019" y="0"/>
                </a:cubicBezTo>
                <a:cubicBezTo>
                  <a:pt x="2989" y="0"/>
                  <a:pt x="2965" y="24"/>
                  <a:pt x="2965" y="54"/>
                </a:cubicBezTo>
                <a:cubicBezTo>
                  <a:pt x="2965" y="562"/>
                  <a:pt x="2965" y="562"/>
                  <a:pt x="2965" y="562"/>
                </a:cubicBezTo>
                <a:cubicBezTo>
                  <a:pt x="2965" y="591"/>
                  <a:pt x="2989" y="615"/>
                  <a:pt x="3019" y="615"/>
                </a:cubicBezTo>
                <a:cubicBezTo>
                  <a:pt x="3147" y="615"/>
                  <a:pt x="3147" y="615"/>
                  <a:pt x="3147" y="615"/>
                </a:cubicBezTo>
                <a:cubicBezTo>
                  <a:pt x="3147" y="1523"/>
                  <a:pt x="3147" y="1523"/>
                  <a:pt x="3147" y="1523"/>
                </a:cubicBezTo>
                <a:cubicBezTo>
                  <a:pt x="2855" y="1523"/>
                  <a:pt x="2855" y="1523"/>
                  <a:pt x="2855" y="1523"/>
                </a:cubicBezTo>
                <a:cubicBezTo>
                  <a:pt x="2827" y="1523"/>
                  <a:pt x="2804" y="1545"/>
                  <a:pt x="2802" y="1573"/>
                </a:cubicBezTo>
                <a:cubicBezTo>
                  <a:pt x="2773" y="2015"/>
                  <a:pt x="2773" y="2015"/>
                  <a:pt x="2773" y="2015"/>
                </a:cubicBezTo>
                <a:cubicBezTo>
                  <a:pt x="1868" y="2015"/>
                  <a:pt x="1868" y="2015"/>
                  <a:pt x="1868" y="2015"/>
                </a:cubicBezTo>
                <a:cubicBezTo>
                  <a:pt x="1839" y="1573"/>
                  <a:pt x="1839" y="1573"/>
                  <a:pt x="1839" y="1573"/>
                </a:cubicBezTo>
                <a:cubicBezTo>
                  <a:pt x="1837" y="1545"/>
                  <a:pt x="1814" y="1523"/>
                  <a:pt x="1785" y="1523"/>
                </a:cubicBezTo>
                <a:cubicBezTo>
                  <a:pt x="1494" y="1523"/>
                  <a:pt x="1494" y="1523"/>
                  <a:pt x="1494" y="1523"/>
                </a:cubicBezTo>
                <a:cubicBezTo>
                  <a:pt x="1494" y="615"/>
                  <a:pt x="1494" y="615"/>
                  <a:pt x="1494" y="615"/>
                </a:cubicBezTo>
                <a:cubicBezTo>
                  <a:pt x="1622" y="615"/>
                  <a:pt x="1622" y="615"/>
                  <a:pt x="1622" y="615"/>
                </a:cubicBezTo>
                <a:cubicBezTo>
                  <a:pt x="1652" y="615"/>
                  <a:pt x="1676" y="591"/>
                  <a:pt x="1676" y="562"/>
                </a:cubicBezTo>
                <a:cubicBezTo>
                  <a:pt x="1676" y="54"/>
                  <a:pt x="1676" y="54"/>
                  <a:pt x="1676" y="54"/>
                </a:cubicBezTo>
                <a:cubicBezTo>
                  <a:pt x="1676" y="24"/>
                  <a:pt x="1652" y="0"/>
                  <a:pt x="1622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23" y="0"/>
                  <a:pt x="399" y="24"/>
                  <a:pt x="399" y="54"/>
                </a:cubicBezTo>
                <a:cubicBezTo>
                  <a:pt x="399" y="562"/>
                  <a:pt x="399" y="562"/>
                  <a:pt x="399" y="562"/>
                </a:cubicBezTo>
                <a:cubicBezTo>
                  <a:pt x="399" y="591"/>
                  <a:pt x="423" y="615"/>
                  <a:pt x="452" y="615"/>
                </a:cubicBezTo>
                <a:cubicBezTo>
                  <a:pt x="581" y="615"/>
                  <a:pt x="581" y="615"/>
                  <a:pt x="581" y="615"/>
                </a:cubicBezTo>
                <a:cubicBezTo>
                  <a:pt x="581" y="1523"/>
                  <a:pt x="581" y="1523"/>
                  <a:pt x="581" y="1523"/>
                </a:cubicBezTo>
                <a:cubicBezTo>
                  <a:pt x="289" y="1523"/>
                  <a:pt x="289" y="1523"/>
                  <a:pt x="289" y="1523"/>
                </a:cubicBezTo>
                <a:cubicBezTo>
                  <a:pt x="261" y="1523"/>
                  <a:pt x="237" y="1545"/>
                  <a:pt x="236" y="1573"/>
                </a:cubicBezTo>
                <a:cubicBezTo>
                  <a:pt x="1" y="5182"/>
                  <a:pt x="1" y="5182"/>
                  <a:pt x="1" y="5182"/>
                </a:cubicBezTo>
                <a:cubicBezTo>
                  <a:pt x="0" y="5197"/>
                  <a:pt x="6" y="5211"/>
                  <a:pt x="16" y="5222"/>
                </a:cubicBezTo>
                <a:cubicBezTo>
                  <a:pt x="26" y="5233"/>
                  <a:pt x="40" y="5239"/>
                  <a:pt x="55" y="5239"/>
                </a:cubicBezTo>
                <a:cubicBezTo>
                  <a:pt x="2019" y="5239"/>
                  <a:pt x="2019" y="5239"/>
                  <a:pt x="2019" y="5239"/>
                </a:cubicBezTo>
                <a:cubicBezTo>
                  <a:pt x="2034" y="5239"/>
                  <a:pt x="2049" y="5233"/>
                  <a:pt x="2059" y="5222"/>
                </a:cubicBezTo>
                <a:cubicBezTo>
                  <a:pt x="2069" y="5211"/>
                  <a:pt x="2074" y="5197"/>
                  <a:pt x="2073" y="5182"/>
                </a:cubicBezTo>
                <a:cubicBezTo>
                  <a:pt x="1912" y="2695"/>
                  <a:pt x="1912" y="2695"/>
                  <a:pt x="1912" y="2695"/>
                </a:cubicBezTo>
                <a:cubicBezTo>
                  <a:pt x="2729" y="2695"/>
                  <a:pt x="2729" y="2695"/>
                  <a:pt x="2729" y="2695"/>
                </a:cubicBezTo>
                <a:cubicBezTo>
                  <a:pt x="2567" y="5182"/>
                  <a:pt x="2567" y="5182"/>
                  <a:pt x="2567" y="5182"/>
                </a:cubicBezTo>
                <a:cubicBezTo>
                  <a:pt x="2567" y="5197"/>
                  <a:pt x="2572" y="5211"/>
                  <a:pt x="2582" y="5222"/>
                </a:cubicBezTo>
                <a:cubicBezTo>
                  <a:pt x="2592" y="5233"/>
                  <a:pt x="2606" y="5239"/>
                  <a:pt x="2621" y="5239"/>
                </a:cubicBezTo>
                <a:cubicBezTo>
                  <a:pt x="4586" y="5239"/>
                  <a:pt x="4586" y="5239"/>
                  <a:pt x="4586" y="5239"/>
                </a:cubicBezTo>
                <a:cubicBezTo>
                  <a:pt x="4600" y="5239"/>
                  <a:pt x="4615" y="5233"/>
                  <a:pt x="4625" y="5222"/>
                </a:cubicBezTo>
                <a:cubicBezTo>
                  <a:pt x="4635" y="5211"/>
                  <a:pt x="4640" y="5197"/>
                  <a:pt x="4639" y="5182"/>
                </a:cubicBezTo>
                <a:lnTo>
                  <a:pt x="4405" y="1573"/>
                </a:lnTo>
                <a:close/>
                <a:moveTo>
                  <a:pt x="2795" y="3345"/>
                </a:moveTo>
                <a:cubicBezTo>
                  <a:pt x="4412" y="3345"/>
                  <a:pt x="4412" y="3345"/>
                  <a:pt x="4412" y="3345"/>
                </a:cubicBezTo>
                <a:cubicBezTo>
                  <a:pt x="4444" y="3835"/>
                  <a:pt x="4444" y="3835"/>
                  <a:pt x="4444" y="3835"/>
                </a:cubicBezTo>
                <a:cubicBezTo>
                  <a:pt x="2763" y="3835"/>
                  <a:pt x="2763" y="3835"/>
                  <a:pt x="2763" y="3835"/>
                </a:cubicBezTo>
                <a:lnTo>
                  <a:pt x="2795" y="3345"/>
                </a:lnTo>
                <a:close/>
                <a:moveTo>
                  <a:pt x="3072" y="108"/>
                </a:moveTo>
                <a:cubicBezTo>
                  <a:pt x="4134" y="108"/>
                  <a:pt x="4134" y="108"/>
                  <a:pt x="4134" y="108"/>
                </a:cubicBezTo>
                <a:cubicBezTo>
                  <a:pt x="4134" y="508"/>
                  <a:pt x="4134" y="508"/>
                  <a:pt x="4134" y="508"/>
                </a:cubicBezTo>
                <a:cubicBezTo>
                  <a:pt x="4006" y="508"/>
                  <a:pt x="4006" y="508"/>
                  <a:pt x="4006" y="508"/>
                </a:cubicBezTo>
                <a:cubicBezTo>
                  <a:pt x="3200" y="508"/>
                  <a:pt x="3200" y="508"/>
                  <a:pt x="3200" y="508"/>
                </a:cubicBezTo>
                <a:cubicBezTo>
                  <a:pt x="3072" y="508"/>
                  <a:pt x="3072" y="508"/>
                  <a:pt x="3072" y="508"/>
                </a:cubicBezTo>
                <a:lnTo>
                  <a:pt x="3072" y="108"/>
                </a:lnTo>
                <a:close/>
                <a:moveTo>
                  <a:pt x="3254" y="615"/>
                </a:moveTo>
                <a:cubicBezTo>
                  <a:pt x="3952" y="615"/>
                  <a:pt x="3952" y="615"/>
                  <a:pt x="3952" y="615"/>
                </a:cubicBezTo>
                <a:cubicBezTo>
                  <a:pt x="3952" y="1523"/>
                  <a:pt x="3952" y="1523"/>
                  <a:pt x="3952" y="1523"/>
                </a:cubicBezTo>
                <a:cubicBezTo>
                  <a:pt x="3254" y="1523"/>
                  <a:pt x="3254" y="1523"/>
                  <a:pt x="3254" y="1523"/>
                </a:cubicBezTo>
                <a:lnTo>
                  <a:pt x="3254" y="615"/>
                </a:lnTo>
                <a:close/>
                <a:moveTo>
                  <a:pt x="3200" y="1631"/>
                </a:moveTo>
                <a:cubicBezTo>
                  <a:pt x="4006" y="1631"/>
                  <a:pt x="4006" y="1631"/>
                  <a:pt x="4006" y="1631"/>
                </a:cubicBezTo>
                <a:cubicBezTo>
                  <a:pt x="4301" y="1631"/>
                  <a:pt x="4301" y="1631"/>
                  <a:pt x="4301" y="1631"/>
                </a:cubicBezTo>
                <a:cubicBezTo>
                  <a:pt x="4405" y="3237"/>
                  <a:pt x="4405" y="3237"/>
                  <a:pt x="4405" y="3237"/>
                </a:cubicBezTo>
                <a:cubicBezTo>
                  <a:pt x="2802" y="3237"/>
                  <a:pt x="2802" y="3237"/>
                  <a:pt x="2802" y="3237"/>
                </a:cubicBezTo>
                <a:cubicBezTo>
                  <a:pt x="2906" y="1631"/>
                  <a:pt x="2906" y="1631"/>
                  <a:pt x="2906" y="1631"/>
                </a:cubicBezTo>
                <a:lnTo>
                  <a:pt x="3200" y="1631"/>
                </a:lnTo>
                <a:close/>
                <a:moveTo>
                  <a:pt x="506" y="108"/>
                </a:moveTo>
                <a:cubicBezTo>
                  <a:pt x="1568" y="108"/>
                  <a:pt x="1568" y="108"/>
                  <a:pt x="1568" y="108"/>
                </a:cubicBezTo>
                <a:cubicBezTo>
                  <a:pt x="1568" y="508"/>
                  <a:pt x="1568" y="508"/>
                  <a:pt x="1568" y="508"/>
                </a:cubicBezTo>
                <a:cubicBezTo>
                  <a:pt x="1440" y="508"/>
                  <a:pt x="1440" y="508"/>
                  <a:pt x="1440" y="508"/>
                </a:cubicBezTo>
                <a:cubicBezTo>
                  <a:pt x="634" y="508"/>
                  <a:pt x="634" y="508"/>
                  <a:pt x="634" y="508"/>
                </a:cubicBezTo>
                <a:cubicBezTo>
                  <a:pt x="506" y="508"/>
                  <a:pt x="506" y="508"/>
                  <a:pt x="506" y="508"/>
                </a:cubicBezTo>
                <a:lnTo>
                  <a:pt x="506" y="108"/>
                </a:lnTo>
                <a:close/>
                <a:moveTo>
                  <a:pt x="688" y="615"/>
                </a:moveTo>
                <a:cubicBezTo>
                  <a:pt x="1386" y="615"/>
                  <a:pt x="1386" y="615"/>
                  <a:pt x="1386" y="615"/>
                </a:cubicBezTo>
                <a:cubicBezTo>
                  <a:pt x="1386" y="1523"/>
                  <a:pt x="1386" y="1523"/>
                  <a:pt x="1386" y="1523"/>
                </a:cubicBezTo>
                <a:cubicBezTo>
                  <a:pt x="688" y="1523"/>
                  <a:pt x="688" y="1523"/>
                  <a:pt x="688" y="1523"/>
                </a:cubicBezTo>
                <a:lnTo>
                  <a:pt x="688" y="615"/>
                </a:lnTo>
                <a:close/>
                <a:moveTo>
                  <a:pt x="340" y="1631"/>
                </a:moveTo>
                <a:cubicBezTo>
                  <a:pt x="634" y="1631"/>
                  <a:pt x="634" y="1631"/>
                  <a:pt x="634" y="1631"/>
                </a:cubicBezTo>
                <a:cubicBezTo>
                  <a:pt x="1440" y="1631"/>
                  <a:pt x="1440" y="1631"/>
                  <a:pt x="1440" y="1631"/>
                </a:cubicBezTo>
                <a:cubicBezTo>
                  <a:pt x="1735" y="1631"/>
                  <a:pt x="1735" y="1631"/>
                  <a:pt x="1735" y="1631"/>
                </a:cubicBezTo>
                <a:cubicBezTo>
                  <a:pt x="1839" y="3237"/>
                  <a:pt x="1839" y="3237"/>
                  <a:pt x="1839" y="3237"/>
                </a:cubicBezTo>
                <a:cubicBezTo>
                  <a:pt x="235" y="3237"/>
                  <a:pt x="235" y="3237"/>
                  <a:pt x="235" y="3237"/>
                </a:cubicBezTo>
                <a:lnTo>
                  <a:pt x="340" y="1631"/>
                </a:lnTo>
                <a:close/>
                <a:moveTo>
                  <a:pt x="228" y="3345"/>
                </a:moveTo>
                <a:cubicBezTo>
                  <a:pt x="1846" y="3345"/>
                  <a:pt x="1846" y="3345"/>
                  <a:pt x="1846" y="3345"/>
                </a:cubicBezTo>
                <a:cubicBezTo>
                  <a:pt x="1878" y="3835"/>
                  <a:pt x="1878" y="3835"/>
                  <a:pt x="1878" y="3835"/>
                </a:cubicBezTo>
                <a:cubicBezTo>
                  <a:pt x="197" y="3835"/>
                  <a:pt x="197" y="3835"/>
                  <a:pt x="197" y="3835"/>
                </a:cubicBezTo>
                <a:lnTo>
                  <a:pt x="228" y="3345"/>
                </a:lnTo>
                <a:close/>
                <a:moveTo>
                  <a:pt x="112" y="5131"/>
                </a:moveTo>
                <a:cubicBezTo>
                  <a:pt x="190" y="3942"/>
                  <a:pt x="190" y="3942"/>
                  <a:pt x="190" y="3942"/>
                </a:cubicBezTo>
                <a:cubicBezTo>
                  <a:pt x="1885" y="3942"/>
                  <a:pt x="1885" y="3942"/>
                  <a:pt x="1885" y="3942"/>
                </a:cubicBezTo>
                <a:cubicBezTo>
                  <a:pt x="1962" y="5131"/>
                  <a:pt x="1962" y="5131"/>
                  <a:pt x="1962" y="5131"/>
                </a:cubicBezTo>
                <a:lnTo>
                  <a:pt x="112" y="5131"/>
                </a:lnTo>
                <a:close/>
                <a:moveTo>
                  <a:pt x="1905" y="2587"/>
                </a:moveTo>
                <a:cubicBezTo>
                  <a:pt x="1875" y="2123"/>
                  <a:pt x="1875" y="2123"/>
                  <a:pt x="1875" y="2123"/>
                </a:cubicBezTo>
                <a:cubicBezTo>
                  <a:pt x="2766" y="2123"/>
                  <a:pt x="2766" y="2123"/>
                  <a:pt x="2766" y="2123"/>
                </a:cubicBezTo>
                <a:cubicBezTo>
                  <a:pt x="2736" y="2587"/>
                  <a:pt x="2736" y="2587"/>
                  <a:pt x="2736" y="2587"/>
                </a:cubicBezTo>
                <a:lnTo>
                  <a:pt x="1905" y="2587"/>
                </a:lnTo>
                <a:close/>
                <a:moveTo>
                  <a:pt x="2679" y="5131"/>
                </a:moveTo>
                <a:cubicBezTo>
                  <a:pt x="2756" y="3942"/>
                  <a:pt x="2756" y="3942"/>
                  <a:pt x="2756" y="3942"/>
                </a:cubicBezTo>
                <a:cubicBezTo>
                  <a:pt x="4451" y="3942"/>
                  <a:pt x="4451" y="3942"/>
                  <a:pt x="4451" y="3942"/>
                </a:cubicBezTo>
                <a:cubicBezTo>
                  <a:pt x="4528" y="5131"/>
                  <a:pt x="4528" y="5131"/>
                  <a:pt x="4528" y="5131"/>
                </a:cubicBezTo>
                <a:lnTo>
                  <a:pt x="2679" y="5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</a:t>
            </a:r>
            <a:r>
              <a:rPr lang="en-US" dirty="0" smtClean="0">
                <a:solidFill>
                  <a:schemeClr val="accent2"/>
                </a:solidFill>
              </a:rPr>
              <a:t>SWOT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104084" y="3182852"/>
            <a:ext cx="8174246" cy="8174244"/>
            <a:chOff x="8537575" y="3646487"/>
            <a:chExt cx="7307263" cy="73072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537575" y="5473700"/>
              <a:ext cx="3654425" cy="3652838"/>
            </a:xfrm>
            <a:custGeom>
              <a:avLst/>
              <a:gdLst>
                <a:gd name="T0" fmla="*/ 2237 w 2940"/>
                <a:gd name="T1" fmla="*/ 375 h 2939"/>
                <a:gd name="T2" fmla="*/ 2219 w 2940"/>
                <a:gd name="T3" fmla="*/ 529 h 2939"/>
                <a:gd name="T4" fmla="*/ 2199 w 2940"/>
                <a:gd name="T5" fmla="*/ 621 h 2939"/>
                <a:gd name="T6" fmla="*/ 2198 w 2940"/>
                <a:gd name="T7" fmla="*/ 622 h 2939"/>
                <a:gd name="T8" fmla="*/ 2123 w 2940"/>
                <a:gd name="T9" fmla="*/ 652 h 2939"/>
                <a:gd name="T10" fmla="*/ 1470 w 2940"/>
                <a:gd name="T11" fmla="*/ 0 h 2939"/>
                <a:gd name="T12" fmla="*/ 817 w 2940"/>
                <a:gd name="T13" fmla="*/ 652 h 2939"/>
                <a:gd name="T14" fmla="*/ 848 w 2940"/>
                <a:gd name="T15" fmla="*/ 728 h 2939"/>
                <a:gd name="T16" fmla="*/ 848 w 2940"/>
                <a:gd name="T17" fmla="*/ 728 h 2939"/>
                <a:gd name="T18" fmla="*/ 940 w 2940"/>
                <a:gd name="T19" fmla="*/ 749 h 2939"/>
                <a:gd name="T20" fmla="*/ 1095 w 2940"/>
                <a:gd name="T21" fmla="*/ 767 h 2939"/>
                <a:gd name="T22" fmla="*/ 1037 w 2940"/>
                <a:gd name="T23" fmla="*/ 1037 h 2939"/>
                <a:gd name="T24" fmla="*/ 768 w 2940"/>
                <a:gd name="T25" fmla="*/ 1094 h 2939"/>
                <a:gd name="T26" fmla="*/ 749 w 2940"/>
                <a:gd name="T27" fmla="*/ 940 h 2939"/>
                <a:gd name="T28" fmla="*/ 729 w 2940"/>
                <a:gd name="T29" fmla="*/ 848 h 2939"/>
                <a:gd name="T30" fmla="*/ 728 w 2940"/>
                <a:gd name="T31" fmla="*/ 847 h 2939"/>
                <a:gd name="T32" fmla="*/ 653 w 2940"/>
                <a:gd name="T33" fmla="*/ 817 h 2939"/>
                <a:gd name="T34" fmla="*/ 0 w 2940"/>
                <a:gd name="T35" fmla="*/ 1469 h 2939"/>
                <a:gd name="T36" fmla="*/ 653 w 2940"/>
                <a:gd name="T37" fmla="*/ 2122 h 2939"/>
                <a:gd name="T38" fmla="*/ 623 w 2940"/>
                <a:gd name="T39" fmla="*/ 2197 h 2939"/>
                <a:gd name="T40" fmla="*/ 622 w 2940"/>
                <a:gd name="T41" fmla="*/ 2198 h 2939"/>
                <a:gd name="T42" fmla="*/ 530 w 2940"/>
                <a:gd name="T43" fmla="*/ 2218 h 2939"/>
                <a:gd name="T44" fmla="*/ 376 w 2940"/>
                <a:gd name="T45" fmla="*/ 2237 h 2939"/>
                <a:gd name="T46" fmla="*/ 433 w 2940"/>
                <a:gd name="T47" fmla="*/ 2507 h 2939"/>
                <a:gd name="T48" fmla="*/ 703 w 2940"/>
                <a:gd name="T49" fmla="*/ 2564 h 2939"/>
                <a:gd name="T50" fmla="*/ 721 w 2940"/>
                <a:gd name="T51" fmla="*/ 2410 h 2939"/>
                <a:gd name="T52" fmla="*/ 741 w 2940"/>
                <a:gd name="T53" fmla="*/ 2317 h 2939"/>
                <a:gd name="T54" fmla="*/ 742 w 2940"/>
                <a:gd name="T55" fmla="*/ 2317 h 2939"/>
                <a:gd name="T56" fmla="*/ 817 w 2940"/>
                <a:gd name="T57" fmla="*/ 2287 h 2939"/>
                <a:gd name="T58" fmla="*/ 1470 w 2940"/>
                <a:gd name="T59" fmla="*/ 2939 h 2939"/>
                <a:gd name="T60" fmla="*/ 2123 w 2940"/>
                <a:gd name="T61" fmla="*/ 2287 h 2939"/>
                <a:gd name="T62" fmla="*/ 2092 w 2940"/>
                <a:gd name="T63" fmla="*/ 2211 h 2939"/>
                <a:gd name="T64" fmla="*/ 2092 w 2940"/>
                <a:gd name="T65" fmla="*/ 2211 h 2939"/>
                <a:gd name="T66" fmla="*/ 2000 w 2940"/>
                <a:gd name="T67" fmla="*/ 2190 h 2939"/>
                <a:gd name="T68" fmla="*/ 1845 w 2940"/>
                <a:gd name="T69" fmla="*/ 2172 h 2939"/>
                <a:gd name="T70" fmla="*/ 1903 w 2940"/>
                <a:gd name="T71" fmla="*/ 1902 h 2939"/>
                <a:gd name="T72" fmla="*/ 2172 w 2940"/>
                <a:gd name="T73" fmla="*/ 1845 h 2939"/>
                <a:gd name="T74" fmla="*/ 2191 w 2940"/>
                <a:gd name="T75" fmla="*/ 1999 h 2939"/>
                <a:gd name="T76" fmla="*/ 2211 w 2940"/>
                <a:gd name="T77" fmla="*/ 2091 h 2939"/>
                <a:gd name="T78" fmla="*/ 2212 w 2940"/>
                <a:gd name="T79" fmla="*/ 2092 h 2939"/>
                <a:gd name="T80" fmla="*/ 2287 w 2940"/>
                <a:gd name="T81" fmla="*/ 2122 h 2939"/>
                <a:gd name="T82" fmla="*/ 2940 w 2940"/>
                <a:gd name="T83" fmla="*/ 1469 h 2939"/>
                <a:gd name="T84" fmla="*/ 2287 w 2940"/>
                <a:gd name="T85" fmla="*/ 817 h 2939"/>
                <a:gd name="T86" fmla="*/ 2317 w 2940"/>
                <a:gd name="T87" fmla="*/ 742 h 2939"/>
                <a:gd name="T88" fmla="*/ 2318 w 2940"/>
                <a:gd name="T89" fmla="*/ 741 h 2939"/>
                <a:gd name="T90" fmla="*/ 2410 w 2940"/>
                <a:gd name="T91" fmla="*/ 720 h 2939"/>
                <a:gd name="T92" fmla="*/ 2564 w 2940"/>
                <a:gd name="T93" fmla="*/ 702 h 2939"/>
                <a:gd name="T94" fmla="*/ 2507 w 2940"/>
                <a:gd name="T95" fmla="*/ 432 h 2939"/>
                <a:gd name="T96" fmla="*/ 2237 w 2940"/>
                <a:gd name="T97" fmla="*/ 375 h 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0" h="2939">
                  <a:moveTo>
                    <a:pt x="2237" y="375"/>
                  </a:moveTo>
                  <a:cubicBezTo>
                    <a:pt x="2202" y="411"/>
                    <a:pt x="2197" y="469"/>
                    <a:pt x="2219" y="529"/>
                  </a:cubicBezTo>
                  <a:cubicBezTo>
                    <a:pt x="2230" y="560"/>
                    <a:pt x="2223" y="596"/>
                    <a:pt x="2199" y="621"/>
                  </a:cubicBezTo>
                  <a:cubicBezTo>
                    <a:pt x="2198" y="622"/>
                    <a:pt x="2198" y="622"/>
                    <a:pt x="2198" y="622"/>
                  </a:cubicBezTo>
                  <a:cubicBezTo>
                    <a:pt x="2173" y="647"/>
                    <a:pt x="2142" y="659"/>
                    <a:pt x="2123" y="652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817" y="652"/>
                    <a:pt x="817" y="652"/>
                    <a:pt x="817" y="652"/>
                  </a:cubicBezTo>
                  <a:cubicBezTo>
                    <a:pt x="811" y="672"/>
                    <a:pt x="822" y="702"/>
                    <a:pt x="848" y="728"/>
                  </a:cubicBezTo>
                  <a:cubicBezTo>
                    <a:pt x="848" y="728"/>
                    <a:pt x="848" y="728"/>
                    <a:pt x="848" y="728"/>
                  </a:cubicBezTo>
                  <a:cubicBezTo>
                    <a:pt x="874" y="753"/>
                    <a:pt x="910" y="760"/>
                    <a:pt x="940" y="749"/>
                  </a:cubicBezTo>
                  <a:cubicBezTo>
                    <a:pt x="1001" y="727"/>
                    <a:pt x="1059" y="732"/>
                    <a:pt x="1095" y="767"/>
                  </a:cubicBezTo>
                  <a:cubicBezTo>
                    <a:pt x="1153" y="826"/>
                    <a:pt x="1128" y="947"/>
                    <a:pt x="1037" y="1037"/>
                  </a:cubicBezTo>
                  <a:cubicBezTo>
                    <a:pt x="947" y="1127"/>
                    <a:pt x="826" y="1153"/>
                    <a:pt x="768" y="1094"/>
                  </a:cubicBezTo>
                  <a:cubicBezTo>
                    <a:pt x="732" y="1059"/>
                    <a:pt x="727" y="1000"/>
                    <a:pt x="749" y="940"/>
                  </a:cubicBezTo>
                  <a:cubicBezTo>
                    <a:pt x="760" y="910"/>
                    <a:pt x="754" y="873"/>
                    <a:pt x="729" y="848"/>
                  </a:cubicBezTo>
                  <a:cubicBezTo>
                    <a:pt x="729" y="848"/>
                    <a:pt x="728" y="847"/>
                    <a:pt x="728" y="847"/>
                  </a:cubicBezTo>
                  <a:cubicBezTo>
                    <a:pt x="703" y="822"/>
                    <a:pt x="672" y="810"/>
                    <a:pt x="653" y="817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653" y="2122"/>
                    <a:pt x="653" y="2122"/>
                    <a:pt x="653" y="2122"/>
                  </a:cubicBezTo>
                  <a:cubicBezTo>
                    <a:pt x="660" y="2141"/>
                    <a:pt x="648" y="2172"/>
                    <a:pt x="623" y="2197"/>
                  </a:cubicBezTo>
                  <a:cubicBezTo>
                    <a:pt x="622" y="2198"/>
                    <a:pt x="622" y="2198"/>
                    <a:pt x="622" y="2198"/>
                  </a:cubicBezTo>
                  <a:cubicBezTo>
                    <a:pt x="597" y="2223"/>
                    <a:pt x="560" y="2229"/>
                    <a:pt x="530" y="2218"/>
                  </a:cubicBezTo>
                  <a:cubicBezTo>
                    <a:pt x="469" y="2197"/>
                    <a:pt x="411" y="2201"/>
                    <a:pt x="376" y="2237"/>
                  </a:cubicBezTo>
                  <a:cubicBezTo>
                    <a:pt x="317" y="2295"/>
                    <a:pt x="343" y="2416"/>
                    <a:pt x="433" y="2507"/>
                  </a:cubicBezTo>
                  <a:cubicBezTo>
                    <a:pt x="523" y="2597"/>
                    <a:pt x="644" y="2623"/>
                    <a:pt x="703" y="2564"/>
                  </a:cubicBezTo>
                  <a:cubicBezTo>
                    <a:pt x="738" y="2528"/>
                    <a:pt x="743" y="2470"/>
                    <a:pt x="721" y="2410"/>
                  </a:cubicBezTo>
                  <a:cubicBezTo>
                    <a:pt x="710" y="2379"/>
                    <a:pt x="717" y="2343"/>
                    <a:pt x="741" y="2317"/>
                  </a:cubicBezTo>
                  <a:cubicBezTo>
                    <a:pt x="742" y="2317"/>
                    <a:pt x="742" y="2317"/>
                    <a:pt x="742" y="2317"/>
                  </a:cubicBezTo>
                  <a:cubicBezTo>
                    <a:pt x="767" y="2292"/>
                    <a:pt x="798" y="2280"/>
                    <a:pt x="817" y="2287"/>
                  </a:cubicBezTo>
                  <a:cubicBezTo>
                    <a:pt x="1470" y="2939"/>
                    <a:pt x="1470" y="2939"/>
                    <a:pt x="1470" y="2939"/>
                  </a:cubicBezTo>
                  <a:cubicBezTo>
                    <a:pt x="2123" y="2287"/>
                    <a:pt x="2123" y="2287"/>
                    <a:pt x="2123" y="2287"/>
                  </a:cubicBezTo>
                  <a:cubicBezTo>
                    <a:pt x="2129" y="2267"/>
                    <a:pt x="2118" y="2237"/>
                    <a:pt x="2092" y="2211"/>
                  </a:cubicBezTo>
                  <a:cubicBezTo>
                    <a:pt x="2092" y="2211"/>
                    <a:pt x="2092" y="2211"/>
                    <a:pt x="2092" y="2211"/>
                  </a:cubicBezTo>
                  <a:cubicBezTo>
                    <a:pt x="2066" y="2186"/>
                    <a:pt x="2030" y="2179"/>
                    <a:pt x="2000" y="2190"/>
                  </a:cubicBezTo>
                  <a:cubicBezTo>
                    <a:pt x="1939" y="2212"/>
                    <a:pt x="1881" y="2207"/>
                    <a:pt x="1845" y="2172"/>
                  </a:cubicBezTo>
                  <a:cubicBezTo>
                    <a:pt x="1787" y="2113"/>
                    <a:pt x="1812" y="1992"/>
                    <a:pt x="1903" y="1902"/>
                  </a:cubicBezTo>
                  <a:cubicBezTo>
                    <a:pt x="1993" y="1812"/>
                    <a:pt x="2114" y="1786"/>
                    <a:pt x="2172" y="1845"/>
                  </a:cubicBezTo>
                  <a:cubicBezTo>
                    <a:pt x="2208" y="1880"/>
                    <a:pt x="2213" y="1938"/>
                    <a:pt x="2191" y="1999"/>
                  </a:cubicBezTo>
                  <a:cubicBezTo>
                    <a:pt x="2180" y="2029"/>
                    <a:pt x="2186" y="2066"/>
                    <a:pt x="2211" y="2091"/>
                  </a:cubicBezTo>
                  <a:cubicBezTo>
                    <a:pt x="2211" y="2091"/>
                    <a:pt x="2212" y="2092"/>
                    <a:pt x="2212" y="2092"/>
                  </a:cubicBezTo>
                  <a:cubicBezTo>
                    <a:pt x="2237" y="2117"/>
                    <a:pt x="2268" y="2129"/>
                    <a:pt x="2287" y="2122"/>
                  </a:cubicBezTo>
                  <a:cubicBezTo>
                    <a:pt x="2940" y="1469"/>
                    <a:pt x="2940" y="1469"/>
                    <a:pt x="2940" y="1469"/>
                  </a:cubicBezTo>
                  <a:cubicBezTo>
                    <a:pt x="2287" y="817"/>
                    <a:pt x="2287" y="817"/>
                    <a:pt x="2287" y="817"/>
                  </a:cubicBezTo>
                  <a:cubicBezTo>
                    <a:pt x="2280" y="798"/>
                    <a:pt x="2292" y="767"/>
                    <a:pt x="2317" y="742"/>
                  </a:cubicBezTo>
                  <a:cubicBezTo>
                    <a:pt x="2318" y="741"/>
                    <a:pt x="2318" y="741"/>
                    <a:pt x="2318" y="741"/>
                  </a:cubicBezTo>
                  <a:cubicBezTo>
                    <a:pt x="2343" y="716"/>
                    <a:pt x="2380" y="709"/>
                    <a:pt x="2410" y="720"/>
                  </a:cubicBezTo>
                  <a:cubicBezTo>
                    <a:pt x="2471" y="742"/>
                    <a:pt x="2529" y="738"/>
                    <a:pt x="2564" y="702"/>
                  </a:cubicBezTo>
                  <a:cubicBezTo>
                    <a:pt x="2623" y="644"/>
                    <a:pt x="2597" y="523"/>
                    <a:pt x="2507" y="432"/>
                  </a:cubicBezTo>
                  <a:cubicBezTo>
                    <a:pt x="2417" y="342"/>
                    <a:pt x="2296" y="316"/>
                    <a:pt x="2237" y="375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0364788" y="7299325"/>
              <a:ext cx="3652838" cy="3654425"/>
            </a:xfrm>
            <a:custGeom>
              <a:avLst/>
              <a:gdLst>
                <a:gd name="T0" fmla="*/ 1845 w 2939"/>
                <a:gd name="T1" fmla="*/ 768 h 2940"/>
                <a:gd name="T2" fmla="*/ 1999 w 2939"/>
                <a:gd name="T3" fmla="*/ 749 h 2940"/>
                <a:gd name="T4" fmla="*/ 2091 w 2939"/>
                <a:gd name="T5" fmla="*/ 729 h 2940"/>
                <a:gd name="T6" fmla="*/ 2092 w 2939"/>
                <a:gd name="T7" fmla="*/ 728 h 2940"/>
                <a:gd name="T8" fmla="*/ 2122 w 2939"/>
                <a:gd name="T9" fmla="*/ 653 h 2940"/>
                <a:gd name="T10" fmla="*/ 1470 w 2939"/>
                <a:gd name="T11" fmla="*/ 0 h 2940"/>
                <a:gd name="T12" fmla="*/ 817 w 2939"/>
                <a:gd name="T13" fmla="*/ 653 h 2940"/>
                <a:gd name="T14" fmla="*/ 742 w 2939"/>
                <a:gd name="T15" fmla="*/ 623 h 2940"/>
                <a:gd name="T16" fmla="*/ 741 w 2939"/>
                <a:gd name="T17" fmla="*/ 622 h 2940"/>
                <a:gd name="T18" fmla="*/ 721 w 2939"/>
                <a:gd name="T19" fmla="*/ 530 h 2940"/>
                <a:gd name="T20" fmla="*/ 702 w 2939"/>
                <a:gd name="T21" fmla="*/ 376 h 2940"/>
                <a:gd name="T22" fmla="*/ 433 w 2939"/>
                <a:gd name="T23" fmla="*/ 433 h 2940"/>
                <a:gd name="T24" fmla="*/ 375 w 2939"/>
                <a:gd name="T25" fmla="*/ 703 h 2940"/>
                <a:gd name="T26" fmla="*/ 530 w 2939"/>
                <a:gd name="T27" fmla="*/ 721 h 2940"/>
                <a:gd name="T28" fmla="*/ 622 w 2939"/>
                <a:gd name="T29" fmla="*/ 742 h 2940"/>
                <a:gd name="T30" fmla="*/ 622 w 2939"/>
                <a:gd name="T31" fmla="*/ 742 h 2940"/>
                <a:gd name="T32" fmla="*/ 653 w 2939"/>
                <a:gd name="T33" fmla="*/ 818 h 2940"/>
                <a:gd name="T34" fmla="*/ 0 w 2939"/>
                <a:gd name="T35" fmla="*/ 1470 h 2940"/>
                <a:gd name="T36" fmla="*/ 653 w 2939"/>
                <a:gd name="T37" fmla="*/ 2123 h 2940"/>
                <a:gd name="T38" fmla="*/ 728 w 2939"/>
                <a:gd name="T39" fmla="*/ 2092 h 2940"/>
                <a:gd name="T40" fmla="*/ 729 w 2939"/>
                <a:gd name="T41" fmla="*/ 2092 h 2940"/>
                <a:gd name="T42" fmla="*/ 749 w 2939"/>
                <a:gd name="T43" fmla="*/ 2000 h 2940"/>
                <a:gd name="T44" fmla="*/ 767 w 2939"/>
                <a:gd name="T45" fmla="*/ 1845 h 2940"/>
                <a:gd name="T46" fmla="*/ 1037 w 2939"/>
                <a:gd name="T47" fmla="*/ 1903 h 2940"/>
                <a:gd name="T48" fmla="*/ 1094 w 2939"/>
                <a:gd name="T49" fmla="*/ 2173 h 2940"/>
                <a:gd name="T50" fmla="*/ 940 w 2939"/>
                <a:gd name="T51" fmla="*/ 2191 h 2940"/>
                <a:gd name="T52" fmla="*/ 848 w 2939"/>
                <a:gd name="T53" fmla="*/ 2211 h 2940"/>
                <a:gd name="T54" fmla="*/ 847 w 2939"/>
                <a:gd name="T55" fmla="*/ 2212 h 2940"/>
                <a:gd name="T56" fmla="*/ 817 w 2939"/>
                <a:gd name="T57" fmla="*/ 2287 h 2940"/>
                <a:gd name="T58" fmla="*/ 1470 w 2939"/>
                <a:gd name="T59" fmla="*/ 2940 h 2940"/>
                <a:gd name="T60" fmla="*/ 2122 w 2939"/>
                <a:gd name="T61" fmla="*/ 2287 h 2940"/>
                <a:gd name="T62" fmla="*/ 2198 w 2939"/>
                <a:gd name="T63" fmla="*/ 2317 h 2940"/>
                <a:gd name="T64" fmla="*/ 2198 w 2939"/>
                <a:gd name="T65" fmla="*/ 2318 h 2940"/>
                <a:gd name="T66" fmla="*/ 2219 w 2939"/>
                <a:gd name="T67" fmla="*/ 2410 h 2940"/>
                <a:gd name="T68" fmla="*/ 2237 w 2939"/>
                <a:gd name="T69" fmla="*/ 2565 h 2940"/>
                <a:gd name="T70" fmla="*/ 2507 w 2939"/>
                <a:gd name="T71" fmla="*/ 2507 h 2940"/>
                <a:gd name="T72" fmla="*/ 2564 w 2939"/>
                <a:gd name="T73" fmla="*/ 2237 h 2940"/>
                <a:gd name="T74" fmla="*/ 2410 w 2939"/>
                <a:gd name="T75" fmla="*/ 2219 h 2940"/>
                <a:gd name="T76" fmla="*/ 2318 w 2939"/>
                <a:gd name="T77" fmla="*/ 2199 h 2940"/>
                <a:gd name="T78" fmla="*/ 2317 w 2939"/>
                <a:gd name="T79" fmla="*/ 2198 h 2940"/>
                <a:gd name="T80" fmla="*/ 2287 w 2939"/>
                <a:gd name="T81" fmla="*/ 2123 h 2940"/>
                <a:gd name="T82" fmla="*/ 2939 w 2939"/>
                <a:gd name="T83" fmla="*/ 1470 h 2940"/>
                <a:gd name="T84" fmla="*/ 2287 w 2939"/>
                <a:gd name="T85" fmla="*/ 818 h 2940"/>
                <a:gd name="T86" fmla="*/ 2211 w 2939"/>
                <a:gd name="T87" fmla="*/ 848 h 2940"/>
                <a:gd name="T88" fmla="*/ 2211 w 2939"/>
                <a:gd name="T89" fmla="*/ 848 h 2940"/>
                <a:gd name="T90" fmla="*/ 2190 w 2939"/>
                <a:gd name="T91" fmla="*/ 941 h 2940"/>
                <a:gd name="T92" fmla="*/ 2172 w 2939"/>
                <a:gd name="T93" fmla="*/ 1095 h 2940"/>
                <a:gd name="T94" fmla="*/ 1902 w 2939"/>
                <a:gd name="T95" fmla="*/ 1038 h 2940"/>
                <a:gd name="T96" fmla="*/ 1845 w 2939"/>
                <a:gd name="T97" fmla="*/ 768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39" h="2940">
                  <a:moveTo>
                    <a:pt x="1845" y="768"/>
                  </a:moveTo>
                  <a:cubicBezTo>
                    <a:pt x="1880" y="732"/>
                    <a:pt x="1939" y="728"/>
                    <a:pt x="1999" y="749"/>
                  </a:cubicBezTo>
                  <a:cubicBezTo>
                    <a:pt x="2030" y="760"/>
                    <a:pt x="2066" y="754"/>
                    <a:pt x="2091" y="729"/>
                  </a:cubicBezTo>
                  <a:cubicBezTo>
                    <a:pt x="2092" y="729"/>
                    <a:pt x="2092" y="729"/>
                    <a:pt x="2092" y="728"/>
                  </a:cubicBezTo>
                  <a:cubicBezTo>
                    <a:pt x="2117" y="703"/>
                    <a:pt x="2129" y="672"/>
                    <a:pt x="2122" y="653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817" y="653"/>
                    <a:pt x="817" y="653"/>
                    <a:pt x="817" y="653"/>
                  </a:cubicBezTo>
                  <a:cubicBezTo>
                    <a:pt x="798" y="660"/>
                    <a:pt x="767" y="648"/>
                    <a:pt x="742" y="623"/>
                  </a:cubicBezTo>
                  <a:cubicBezTo>
                    <a:pt x="742" y="623"/>
                    <a:pt x="741" y="622"/>
                    <a:pt x="741" y="622"/>
                  </a:cubicBezTo>
                  <a:cubicBezTo>
                    <a:pt x="716" y="597"/>
                    <a:pt x="710" y="560"/>
                    <a:pt x="721" y="530"/>
                  </a:cubicBezTo>
                  <a:cubicBezTo>
                    <a:pt x="743" y="469"/>
                    <a:pt x="738" y="411"/>
                    <a:pt x="702" y="376"/>
                  </a:cubicBezTo>
                  <a:cubicBezTo>
                    <a:pt x="644" y="317"/>
                    <a:pt x="523" y="343"/>
                    <a:pt x="433" y="433"/>
                  </a:cubicBezTo>
                  <a:cubicBezTo>
                    <a:pt x="342" y="523"/>
                    <a:pt x="317" y="644"/>
                    <a:pt x="375" y="703"/>
                  </a:cubicBezTo>
                  <a:cubicBezTo>
                    <a:pt x="411" y="738"/>
                    <a:pt x="469" y="743"/>
                    <a:pt x="530" y="721"/>
                  </a:cubicBezTo>
                  <a:cubicBezTo>
                    <a:pt x="560" y="710"/>
                    <a:pt x="596" y="717"/>
                    <a:pt x="622" y="742"/>
                  </a:cubicBezTo>
                  <a:cubicBezTo>
                    <a:pt x="622" y="742"/>
                    <a:pt x="622" y="742"/>
                    <a:pt x="622" y="742"/>
                  </a:cubicBezTo>
                  <a:cubicBezTo>
                    <a:pt x="648" y="768"/>
                    <a:pt x="659" y="798"/>
                    <a:pt x="653" y="818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653" y="2123"/>
                    <a:pt x="653" y="2123"/>
                    <a:pt x="653" y="2123"/>
                  </a:cubicBezTo>
                  <a:cubicBezTo>
                    <a:pt x="672" y="2129"/>
                    <a:pt x="703" y="2118"/>
                    <a:pt x="728" y="2092"/>
                  </a:cubicBezTo>
                  <a:cubicBezTo>
                    <a:pt x="728" y="2092"/>
                    <a:pt x="728" y="2092"/>
                    <a:pt x="729" y="2092"/>
                  </a:cubicBezTo>
                  <a:cubicBezTo>
                    <a:pt x="753" y="2067"/>
                    <a:pt x="760" y="2030"/>
                    <a:pt x="749" y="2000"/>
                  </a:cubicBezTo>
                  <a:cubicBezTo>
                    <a:pt x="727" y="1939"/>
                    <a:pt x="732" y="1881"/>
                    <a:pt x="767" y="1845"/>
                  </a:cubicBezTo>
                  <a:cubicBezTo>
                    <a:pt x="826" y="1787"/>
                    <a:pt x="947" y="1812"/>
                    <a:pt x="1037" y="1903"/>
                  </a:cubicBezTo>
                  <a:cubicBezTo>
                    <a:pt x="1127" y="1993"/>
                    <a:pt x="1153" y="2114"/>
                    <a:pt x="1094" y="2173"/>
                  </a:cubicBezTo>
                  <a:cubicBezTo>
                    <a:pt x="1059" y="2208"/>
                    <a:pt x="1001" y="2213"/>
                    <a:pt x="940" y="2191"/>
                  </a:cubicBezTo>
                  <a:cubicBezTo>
                    <a:pt x="910" y="2180"/>
                    <a:pt x="873" y="2186"/>
                    <a:pt x="848" y="2211"/>
                  </a:cubicBezTo>
                  <a:cubicBezTo>
                    <a:pt x="848" y="2211"/>
                    <a:pt x="848" y="2212"/>
                    <a:pt x="847" y="2212"/>
                  </a:cubicBezTo>
                  <a:cubicBezTo>
                    <a:pt x="822" y="2237"/>
                    <a:pt x="810" y="2268"/>
                    <a:pt x="817" y="2287"/>
                  </a:cubicBezTo>
                  <a:cubicBezTo>
                    <a:pt x="1470" y="2940"/>
                    <a:pt x="1470" y="2940"/>
                    <a:pt x="1470" y="2940"/>
                  </a:cubicBezTo>
                  <a:cubicBezTo>
                    <a:pt x="2122" y="2287"/>
                    <a:pt x="2122" y="2287"/>
                    <a:pt x="2122" y="2287"/>
                  </a:cubicBezTo>
                  <a:cubicBezTo>
                    <a:pt x="2141" y="2280"/>
                    <a:pt x="2172" y="2292"/>
                    <a:pt x="2198" y="2317"/>
                  </a:cubicBezTo>
                  <a:cubicBezTo>
                    <a:pt x="2198" y="2318"/>
                    <a:pt x="2198" y="2318"/>
                    <a:pt x="2198" y="2318"/>
                  </a:cubicBezTo>
                  <a:cubicBezTo>
                    <a:pt x="2223" y="2343"/>
                    <a:pt x="2230" y="2380"/>
                    <a:pt x="2219" y="2410"/>
                  </a:cubicBezTo>
                  <a:cubicBezTo>
                    <a:pt x="2197" y="2471"/>
                    <a:pt x="2201" y="2529"/>
                    <a:pt x="2237" y="2565"/>
                  </a:cubicBezTo>
                  <a:cubicBezTo>
                    <a:pt x="2296" y="2623"/>
                    <a:pt x="2416" y="2598"/>
                    <a:pt x="2507" y="2507"/>
                  </a:cubicBezTo>
                  <a:cubicBezTo>
                    <a:pt x="2597" y="2417"/>
                    <a:pt x="2623" y="2296"/>
                    <a:pt x="2564" y="2237"/>
                  </a:cubicBezTo>
                  <a:cubicBezTo>
                    <a:pt x="2529" y="2202"/>
                    <a:pt x="2470" y="2197"/>
                    <a:pt x="2410" y="2219"/>
                  </a:cubicBezTo>
                  <a:cubicBezTo>
                    <a:pt x="2379" y="2230"/>
                    <a:pt x="2343" y="2224"/>
                    <a:pt x="2318" y="2199"/>
                  </a:cubicBezTo>
                  <a:cubicBezTo>
                    <a:pt x="2317" y="2198"/>
                    <a:pt x="2317" y="2198"/>
                    <a:pt x="2317" y="2198"/>
                  </a:cubicBezTo>
                  <a:cubicBezTo>
                    <a:pt x="2292" y="2173"/>
                    <a:pt x="2280" y="2142"/>
                    <a:pt x="2287" y="2123"/>
                  </a:cubicBezTo>
                  <a:cubicBezTo>
                    <a:pt x="2939" y="1470"/>
                    <a:pt x="2939" y="1470"/>
                    <a:pt x="2939" y="1470"/>
                  </a:cubicBezTo>
                  <a:cubicBezTo>
                    <a:pt x="2287" y="818"/>
                    <a:pt x="2287" y="818"/>
                    <a:pt x="2287" y="818"/>
                  </a:cubicBezTo>
                  <a:cubicBezTo>
                    <a:pt x="2267" y="811"/>
                    <a:pt x="2237" y="823"/>
                    <a:pt x="2211" y="848"/>
                  </a:cubicBezTo>
                  <a:cubicBezTo>
                    <a:pt x="2211" y="848"/>
                    <a:pt x="2211" y="848"/>
                    <a:pt x="2211" y="848"/>
                  </a:cubicBezTo>
                  <a:cubicBezTo>
                    <a:pt x="2186" y="874"/>
                    <a:pt x="2179" y="910"/>
                    <a:pt x="2190" y="941"/>
                  </a:cubicBezTo>
                  <a:cubicBezTo>
                    <a:pt x="2212" y="1001"/>
                    <a:pt x="2208" y="1059"/>
                    <a:pt x="2172" y="1095"/>
                  </a:cubicBezTo>
                  <a:cubicBezTo>
                    <a:pt x="2113" y="1154"/>
                    <a:pt x="1993" y="1128"/>
                    <a:pt x="1902" y="1038"/>
                  </a:cubicBezTo>
                  <a:cubicBezTo>
                    <a:pt x="1812" y="947"/>
                    <a:pt x="1786" y="826"/>
                    <a:pt x="1845" y="768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192000" y="5473700"/>
              <a:ext cx="3652838" cy="3652838"/>
            </a:xfrm>
            <a:custGeom>
              <a:avLst/>
              <a:gdLst>
                <a:gd name="T0" fmla="*/ 2237 w 2939"/>
                <a:gd name="T1" fmla="*/ 375 h 2939"/>
                <a:gd name="T2" fmla="*/ 2218 w 2939"/>
                <a:gd name="T3" fmla="*/ 529 h 2939"/>
                <a:gd name="T4" fmla="*/ 2198 w 2939"/>
                <a:gd name="T5" fmla="*/ 621 h 2939"/>
                <a:gd name="T6" fmla="*/ 2197 w 2939"/>
                <a:gd name="T7" fmla="*/ 622 h 2939"/>
                <a:gd name="T8" fmla="*/ 2122 w 2939"/>
                <a:gd name="T9" fmla="*/ 652 h 2939"/>
                <a:gd name="T10" fmla="*/ 1469 w 2939"/>
                <a:gd name="T11" fmla="*/ 0 h 2939"/>
                <a:gd name="T12" fmla="*/ 817 w 2939"/>
                <a:gd name="T13" fmla="*/ 652 h 2939"/>
                <a:gd name="T14" fmla="*/ 847 w 2939"/>
                <a:gd name="T15" fmla="*/ 728 h 2939"/>
                <a:gd name="T16" fmla="*/ 848 w 2939"/>
                <a:gd name="T17" fmla="*/ 728 h 2939"/>
                <a:gd name="T18" fmla="*/ 940 w 2939"/>
                <a:gd name="T19" fmla="*/ 749 h 2939"/>
                <a:gd name="T20" fmla="*/ 1094 w 2939"/>
                <a:gd name="T21" fmla="*/ 767 h 2939"/>
                <a:gd name="T22" fmla="*/ 1037 w 2939"/>
                <a:gd name="T23" fmla="*/ 1037 h 2939"/>
                <a:gd name="T24" fmla="*/ 767 w 2939"/>
                <a:gd name="T25" fmla="*/ 1094 h 2939"/>
                <a:gd name="T26" fmla="*/ 749 w 2939"/>
                <a:gd name="T27" fmla="*/ 940 h 2939"/>
                <a:gd name="T28" fmla="*/ 728 w 2939"/>
                <a:gd name="T29" fmla="*/ 848 h 2939"/>
                <a:gd name="T30" fmla="*/ 728 w 2939"/>
                <a:gd name="T31" fmla="*/ 847 h 2939"/>
                <a:gd name="T32" fmla="*/ 652 w 2939"/>
                <a:gd name="T33" fmla="*/ 817 h 2939"/>
                <a:gd name="T34" fmla="*/ 0 w 2939"/>
                <a:gd name="T35" fmla="*/ 1469 h 2939"/>
                <a:gd name="T36" fmla="*/ 652 w 2939"/>
                <a:gd name="T37" fmla="*/ 2122 h 2939"/>
                <a:gd name="T38" fmla="*/ 622 w 2939"/>
                <a:gd name="T39" fmla="*/ 2197 h 2939"/>
                <a:gd name="T40" fmla="*/ 621 w 2939"/>
                <a:gd name="T41" fmla="*/ 2198 h 2939"/>
                <a:gd name="T42" fmla="*/ 529 w 2939"/>
                <a:gd name="T43" fmla="*/ 2218 h 2939"/>
                <a:gd name="T44" fmla="*/ 375 w 2939"/>
                <a:gd name="T45" fmla="*/ 2237 h 2939"/>
                <a:gd name="T46" fmla="*/ 432 w 2939"/>
                <a:gd name="T47" fmla="*/ 2507 h 2939"/>
                <a:gd name="T48" fmla="*/ 702 w 2939"/>
                <a:gd name="T49" fmla="*/ 2564 h 2939"/>
                <a:gd name="T50" fmla="*/ 720 w 2939"/>
                <a:gd name="T51" fmla="*/ 2410 h 2939"/>
                <a:gd name="T52" fmla="*/ 741 w 2939"/>
                <a:gd name="T53" fmla="*/ 2317 h 2939"/>
                <a:gd name="T54" fmla="*/ 741 w 2939"/>
                <a:gd name="T55" fmla="*/ 2317 h 2939"/>
                <a:gd name="T56" fmla="*/ 817 w 2939"/>
                <a:gd name="T57" fmla="*/ 2287 h 2939"/>
                <a:gd name="T58" fmla="*/ 1469 w 2939"/>
                <a:gd name="T59" fmla="*/ 2939 h 2939"/>
                <a:gd name="T60" fmla="*/ 2122 w 2939"/>
                <a:gd name="T61" fmla="*/ 2287 h 2939"/>
                <a:gd name="T62" fmla="*/ 2092 w 2939"/>
                <a:gd name="T63" fmla="*/ 2211 h 2939"/>
                <a:gd name="T64" fmla="*/ 2091 w 2939"/>
                <a:gd name="T65" fmla="*/ 2211 h 2939"/>
                <a:gd name="T66" fmla="*/ 1999 w 2939"/>
                <a:gd name="T67" fmla="*/ 2190 h 2939"/>
                <a:gd name="T68" fmla="*/ 1845 w 2939"/>
                <a:gd name="T69" fmla="*/ 2172 h 2939"/>
                <a:gd name="T70" fmla="*/ 1902 w 2939"/>
                <a:gd name="T71" fmla="*/ 1902 h 2939"/>
                <a:gd name="T72" fmla="*/ 2172 w 2939"/>
                <a:gd name="T73" fmla="*/ 1845 h 2939"/>
                <a:gd name="T74" fmla="*/ 2190 w 2939"/>
                <a:gd name="T75" fmla="*/ 1999 h 2939"/>
                <a:gd name="T76" fmla="*/ 2210 w 2939"/>
                <a:gd name="T77" fmla="*/ 2091 h 2939"/>
                <a:gd name="T78" fmla="*/ 2211 w 2939"/>
                <a:gd name="T79" fmla="*/ 2092 h 2939"/>
                <a:gd name="T80" fmla="*/ 2286 w 2939"/>
                <a:gd name="T81" fmla="*/ 2122 h 2939"/>
                <a:gd name="T82" fmla="*/ 2939 w 2939"/>
                <a:gd name="T83" fmla="*/ 1469 h 2939"/>
                <a:gd name="T84" fmla="*/ 2286 w 2939"/>
                <a:gd name="T85" fmla="*/ 817 h 2939"/>
                <a:gd name="T86" fmla="*/ 2317 w 2939"/>
                <a:gd name="T87" fmla="*/ 742 h 2939"/>
                <a:gd name="T88" fmla="*/ 2317 w 2939"/>
                <a:gd name="T89" fmla="*/ 741 h 2939"/>
                <a:gd name="T90" fmla="*/ 2409 w 2939"/>
                <a:gd name="T91" fmla="*/ 720 h 2939"/>
                <a:gd name="T92" fmla="*/ 2564 w 2939"/>
                <a:gd name="T93" fmla="*/ 702 h 2939"/>
                <a:gd name="T94" fmla="*/ 2506 w 2939"/>
                <a:gd name="T95" fmla="*/ 432 h 2939"/>
                <a:gd name="T96" fmla="*/ 2237 w 2939"/>
                <a:gd name="T97" fmla="*/ 375 h 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39" h="2939">
                  <a:moveTo>
                    <a:pt x="2237" y="375"/>
                  </a:moveTo>
                  <a:cubicBezTo>
                    <a:pt x="2201" y="411"/>
                    <a:pt x="2196" y="469"/>
                    <a:pt x="2218" y="529"/>
                  </a:cubicBezTo>
                  <a:cubicBezTo>
                    <a:pt x="2229" y="560"/>
                    <a:pt x="2223" y="596"/>
                    <a:pt x="2198" y="621"/>
                  </a:cubicBezTo>
                  <a:cubicBezTo>
                    <a:pt x="2198" y="622"/>
                    <a:pt x="2197" y="622"/>
                    <a:pt x="2197" y="622"/>
                  </a:cubicBezTo>
                  <a:cubicBezTo>
                    <a:pt x="2172" y="647"/>
                    <a:pt x="2141" y="659"/>
                    <a:pt x="2122" y="652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817" y="652"/>
                    <a:pt x="817" y="652"/>
                    <a:pt x="817" y="652"/>
                  </a:cubicBezTo>
                  <a:cubicBezTo>
                    <a:pt x="810" y="672"/>
                    <a:pt x="822" y="702"/>
                    <a:pt x="847" y="728"/>
                  </a:cubicBezTo>
                  <a:cubicBezTo>
                    <a:pt x="847" y="728"/>
                    <a:pt x="847" y="728"/>
                    <a:pt x="848" y="728"/>
                  </a:cubicBezTo>
                  <a:cubicBezTo>
                    <a:pt x="873" y="753"/>
                    <a:pt x="909" y="760"/>
                    <a:pt x="940" y="749"/>
                  </a:cubicBezTo>
                  <a:cubicBezTo>
                    <a:pt x="1000" y="727"/>
                    <a:pt x="1059" y="732"/>
                    <a:pt x="1094" y="767"/>
                  </a:cubicBezTo>
                  <a:cubicBezTo>
                    <a:pt x="1153" y="826"/>
                    <a:pt x="1127" y="947"/>
                    <a:pt x="1037" y="1037"/>
                  </a:cubicBezTo>
                  <a:cubicBezTo>
                    <a:pt x="946" y="1127"/>
                    <a:pt x="826" y="1153"/>
                    <a:pt x="767" y="1094"/>
                  </a:cubicBezTo>
                  <a:cubicBezTo>
                    <a:pt x="731" y="1059"/>
                    <a:pt x="727" y="1000"/>
                    <a:pt x="749" y="940"/>
                  </a:cubicBezTo>
                  <a:cubicBezTo>
                    <a:pt x="760" y="910"/>
                    <a:pt x="753" y="873"/>
                    <a:pt x="728" y="848"/>
                  </a:cubicBezTo>
                  <a:cubicBezTo>
                    <a:pt x="728" y="848"/>
                    <a:pt x="728" y="847"/>
                    <a:pt x="728" y="847"/>
                  </a:cubicBezTo>
                  <a:cubicBezTo>
                    <a:pt x="702" y="822"/>
                    <a:pt x="671" y="810"/>
                    <a:pt x="652" y="817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652" y="2122"/>
                    <a:pt x="652" y="2122"/>
                    <a:pt x="652" y="2122"/>
                  </a:cubicBezTo>
                  <a:cubicBezTo>
                    <a:pt x="659" y="2141"/>
                    <a:pt x="647" y="2172"/>
                    <a:pt x="622" y="2197"/>
                  </a:cubicBezTo>
                  <a:cubicBezTo>
                    <a:pt x="622" y="2198"/>
                    <a:pt x="622" y="2198"/>
                    <a:pt x="621" y="2198"/>
                  </a:cubicBezTo>
                  <a:cubicBezTo>
                    <a:pt x="596" y="2223"/>
                    <a:pt x="560" y="2229"/>
                    <a:pt x="529" y="2218"/>
                  </a:cubicBezTo>
                  <a:cubicBezTo>
                    <a:pt x="469" y="2197"/>
                    <a:pt x="410" y="2201"/>
                    <a:pt x="375" y="2237"/>
                  </a:cubicBezTo>
                  <a:cubicBezTo>
                    <a:pt x="316" y="2295"/>
                    <a:pt x="342" y="2416"/>
                    <a:pt x="432" y="2507"/>
                  </a:cubicBezTo>
                  <a:cubicBezTo>
                    <a:pt x="523" y="2597"/>
                    <a:pt x="643" y="2623"/>
                    <a:pt x="702" y="2564"/>
                  </a:cubicBezTo>
                  <a:cubicBezTo>
                    <a:pt x="738" y="2528"/>
                    <a:pt x="742" y="2470"/>
                    <a:pt x="720" y="2410"/>
                  </a:cubicBezTo>
                  <a:cubicBezTo>
                    <a:pt x="709" y="2379"/>
                    <a:pt x="716" y="2343"/>
                    <a:pt x="741" y="2317"/>
                  </a:cubicBezTo>
                  <a:cubicBezTo>
                    <a:pt x="741" y="2317"/>
                    <a:pt x="741" y="2317"/>
                    <a:pt x="741" y="2317"/>
                  </a:cubicBezTo>
                  <a:cubicBezTo>
                    <a:pt x="767" y="2292"/>
                    <a:pt x="797" y="2280"/>
                    <a:pt x="817" y="2287"/>
                  </a:cubicBezTo>
                  <a:cubicBezTo>
                    <a:pt x="1469" y="2939"/>
                    <a:pt x="1469" y="2939"/>
                    <a:pt x="1469" y="2939"/>
                  </a:cubicBezTo>
                  <a:cubicBezTo>
                    <a:pt x="2122" y="2287"/>
                    <a:pt x="2122" y="2287"/>
                    <a:pt x="2122" y="2287"/>
                  </a:cubicBezTo>
                  <a:cubicBezTo>
                    <a:pt x="2129" y="2267"/>
                    <a:pt x="2117" y="2237"/>
                    <a:pt x="2092" y="2211"/>
                  </a:cubicBezTo>
                  <a:cubicBezTo>
                    <a:pt x="2091" y="2211"/>
                    <a:pt x="2091" y="2211"/>
                    <a:pt x="2091" y="2211"/>
                  </a:cubicBezTo>
                  <a:cubicBezTo>
                    <a:pt x="2066" y="2186"/>
                    <a:pt x="2029" y="2179"/>
                    <a:pt x="1999" y="2190"/>
                  </a:cubicBezTo>
                  <a:cubicBezTo>
                    <a:pt x="1938" y="2212"/>
                    <a:pt x="1880" y="2207"/>
                    <a:pt x="1845" y="2172"/>
                  </a:cubicBezTo>
                  <a:cubicBezTo>
                    <a:pt x="1786" y="2113"/>
                    <a:pt x="1811" y="1992"/>
                    <a:pt x="1902" y="1902"/>
                  </a:cubicBezTo>
                  <a:cubicBezTo>
                    <a:pt x="1992" y="1812"/>
                    <a:pt x="2113" y="1786"/>
                    <a:pt x="2172" y="1845"/>
                  </a:cubicBezTo>
                  <a:cubicBezTo>
                    <a:pt x="2207" y="1880"/>
                    <a:pt x="2212" y="1938"/>
                    <a:pt x="2190" y="1999"/>
                  </a:cubicBezTo>
                  <a:cubicBezTo>
                    <a:pt x="2179" y="2029"/>
                    <a:pt x="2186" y="2066"/>
                    <a:pt x="2210" y="2091"/>
                  </a:cubicBezTo>
                  <a:cubicBezTo>
                    <a:pt x="2211" y="2091"/>
                    <a:pt x="2211" y="2092"/>
                    <a:pt x="2211" y="2092"/>
                  </a:cubicBezTo>
                  <a:cubicBezTo>
                    <a:pt x="2236" y="2117"/>
                    <a:pt x="2267" y="2129"/>
                    <a:pt x="2286" y="2122"/>
                  </a:cubicBezTo>
                  <a:cubicBezTo>
                    <a:pt x="2939" y="1469"/>
                    <a:pt x="2939" y="1469"/>
                    <a:pt x="2939" y="1469"/>
                  </a:cubicBezTo>
                  <a:cubicBezTo>
                    <a:pt x="2286" y="817"/>
                    <a:pt x="2286" y="817"/>
                    <a:pt x="2286" y="817"/>
                  </a:cubicBezTo>
                  <a:cubicBezTo>
                    <a:pt x="2280" y="798"/>
                    <a:pt x="2291" y="767"/>
                    <a:pt x="2317" y="742"/>
                  </a:cubicBezTo>
                  <a:cubicBezTo>
                    <a:pt x="2317" y="741"/>
                    <a:pt x="2317" y="741"/>
                    <a:pt x="2317" y="741"/>
                  </a:cubicBezTo>
                  <a:cubicBezTo>
                    <a:pt x="2343" y="716"/>
                    <a:pt x="2379" y="709"/>
                    <a:pt x="2409" y="720"/>
                  </a:cubicBezTo>
                  <a:cubicBezTo>
                    <a:pt x="2470" y="742"/>
                    <a:pt x="2528" y="738"/>
                    <a:pt x="2564" y="702"/>
                  </a:cubicBezTo>
                  <a:cubicBezTo>
                    <a:pt x="2622" y="644"/>
                    <a:pt x="2597" y="523"/>
                    <a:pt x="2506" y="432"/>
                  </a:cubicBezTo>
                  <a:cubicBezTo>
                    <a:pt x="2416" y="342"/>
                    <a:pt x="2295" y="316"/>
                    <a:pt x="2237" y="37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364788" y="3646487"/>
              <a:ext cx="3652838" cy="3652838"/>
            </a:xfrm>
            <a:custGeom>
              <a:avLst/>
              <a:gdLst>
                <a:gd name="T0" fmla="*/ 1845 w 2939"/>
                <a:gd name="T1" fmla="*/ 767 h 2939"/>
                <a:gd name="T2" fmla="*/ 1999 w 2939"/>
                <a:gd name="T3" fmla="*/ 749 h 2939"/>
                <a:gd name="T4" fmla="*/ 2091 w 2939"/>
                <a:gd name="T5" fmla="*/ 729 h 2939"/>
                <a:gd name="T6" fmla="*/ 2092 w 2939"/>
                <a:gd name="T7" fmla="*/ 728 h 2939"/>
                <a:gd name="T8" fmla="*/ 2122 w 2939"/>
                <a:gd name="T9" fmla="*/ 653 h 2939"/>
                <a:gd name="T10" fmla="*/ 1470 w 2939"/>
                <a:gd name="T11" fmla="*/ 0 h 2939"/>
                <a:gd name="T12" fmla="*/ 817 w 2939"/>
                <a:gd name="T13" fmla="*/ 653 h 2939"/>
                <a:gd name="T14" fmla="*/ 742 w 2939"/>
                <a:gd name="T15" fmla="*/ 622 h 2939"/>
                <a:gd name="T16" fmla="*/ 741 w 2939"/>
                <a:gd name="T17" fmla="*/ 622 h 2939"/>
                <a:gd name="T18" fmla="*/ 721 w 2939"/>
                <a:gd name="T19" fmla="*/ 530 h 2939"/>
                <a:gd name="T20" fmla="*/ 702 w 2939"/>
                <a:gd name="T21" fmla="*/ 375 h 2939"/>
                <a:gd name="T22" fmla="*/ 433 w 2939"/>
                <a:gd name="T23" fmla="*/ 433 h 2939"/>
                <a:gd name="T24" fmla="*/ 375 w 2939"/>
                <a:gd name="T25" fmla="*/ 703 h 2939"/>
                <a:gd name="T26" fmla="*/ 530 w 2939"/>
                <a:gd name="T27" fmla="*/ 721 h 2939"/>
                <a:gd name="T28" fmla="*/ 622 w 2939"/>
                <a:gd name="T29" fmla="*/ 741 h 2939"/>
                <a:gd name="T30" fmla="*/ 622 w 2939"/>
                <a:gd name="T31" fmla="*/ 742 h 2939"/>
                <a:gd name="T32" fmla="*/ 653 w 2939"/>
                <a:gd name="T33" fmla="*/ 817 h 2939"/>
                <a:gd name="T34" fmla="*/ 0 w 2939"/>
                <a:gd name="T35" fmla="*/ 1470 h 2939"/>
                <a:gd name="T36" fmla="*/ 653 w 2939"/>
                <a:gd name="T37" fmla="*/ 2122 h 2939"/>
                <a:gd name="T38" fmla="*/ 728 w 2939"/>
                <a:gd name="T39" fmla="*/ 2092 h 2939"/>
                <a:gd name="T40" fmla="*/ 729 w 2939"/>
                <a:gd name="T41" fmla="*/ 2091 h 2939"/>
                <a:gd name="T42" fmla="*/ 749 w 2939"/>
                <a:gd name="T43" fmla="*/ 1999 h 2939"/>
                <a:gd name="T44" fmla="*/ 767 w 2939"/>
                <a:gd name="T45" fmla="*/ 1845 h 2939"/>
                <a:gd name="T46" fmla="*/ 1037 w 2939"/>
                <a:gd name="T47" fmla="*/ 1902 h 2939"/>
                <a:gd name="T48" fmla="*/ 1094 w 2939"/>
                <a:gd name="T49" fmla="*/ 2172 h 2939"/>
                <a:gd name="T50" fmla="*/ 940 w 2939"/>
                <a:gd name="T51" fmla="*/ 2190 h 2939"/>
                <a:gd name="T52" fmla="*/ 848 w 2939"/>
                <a:gd name="T53" fmla="*/ 2211 h 2939"/>
                <a:gd name="T54" fmla="*/ 847 w 2939"/>
                <a:gd name="T55" fmla="*/ 2212 h 2939"/>
                <a:gd name="T56" fmla="*/ 817 w 2939"/>
                <a:gd name="T57" fmla="*/ 2287 h 2939"/>
                <a:gd name="T58" fmla="*/ 1470 w 2939"/>
                <a:gd name="T59" fmla="*/ 2939 h 2939"/>
                <a:gd name="T60" fmla="*/ 2122 w 2939"/>
                <a:gd name="T61" fmla="*/ 2287 h 2939"/>
                <a:gd name="T62" fmla="*/ 2198 w 2939"/>
                <a:gd name="T63" fmla="*/ 2317 h 2939"/>
                <a:gd name="T64" fmla="*/ 2198 w 2939"/>
                <a:gd name="T65" fmla="*/ 2318 h 2939"/>
                <a:gd name="T66" fmla="*/ 2219 w 2939"/>
                <a:gd name="T67" fmla="*/ 2410 h 2939"/>
                <a:gd name="T68" fmla="*/ 2237 w 2939"/>
                <a:gd name="T69" fmla="*/ 2564 h 2939"/>
                <a:gd name="T70" fmla="*/ 2507 w 2939"/>
                <a:gd name="T71" fmla="*/ 2507 h 2939"/>
                <a:gd name="T72" fmla="*/ 2564 w 2939"/>
                <a:gd name="T73" fmla="*/ 2237 h 2939"/>
                <a:gd name="T74" fmla="*/ 2410 w 2939"/>
                <a:gd name="T75" fmla="*/ 2219 h 2939"/>
                <a:gd name="T76" fmla="*/ 2318 w 2939"/>
                <a:gd name="T77" fmla="*/ 2198 h 2939"/>
                <a:gd name="T78" fmla="*/ 2317 w 2939"/>
                <a:gd name="T79" fmla="*/ 2198 h 2939"/>
                <a:gd name="T80" fmla="*/ 2287 w 2939"/>
                <a:gd name="T81" fmla="*/ 2122 h 2939"/>
                <a:gd name="T82" fmla="*/ 2939 w 2939"/>
                <a:gd name="T83" fmla="*/ 1470 h 2939"/>
                <a:gd name="T84" fmla="*/ 2287 w 2939"/>
                <a:gd name="T85" fmla="*/ 817 h 2939"/>
                <a:gd name="T86" fmla="*/ 2211 w 2939"/>
                <a:gd name="T87" fmla="*/ 848 h 2939"/>
                <a:gd name="T88" fmla="*/ 2211 w 2939"/>
                <a:gd name="T89" fmla="*/ 848 h 2939"/>
                <a:gd name="T90" fmla="*/ 2190 w 2939"/>
                <a:gd name="T91" fmla="*/ 940 h 2939"/>
                <a:gd name="T92" fmla="*/ 2172 w 2939"/>
                <a:gd name="T93" fmla="*/ 1095 h 2939"/>
                <a:gd name="T94" fmla="*/ 1902 w 2939"/>
                <a:gd name="T95" fmla="*/ 1037 h 2939"/>
                <a:gd name="T96" fmla="*/ 1845 w 2939"/>
                <a:gd name="T97" fmla="*/ 767 h 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39" h="2939">
                  <a:moveTo>
                    <a:pt x="1845" y="767"/>
                  </a:moveTo>
                  <a:cubicBezTo>
                    <a:pt x="1880" y="732"/>
                    <a:pt x="1939" y="727"/>
                    <a:pt x="1999" y="749"/>
                  </a:cubicBezTo>
                  <a:cubicBezTo>
                    <a:pt x="2030" y="760"/>
                    <a:pt x="2066" y="754"/>
                    <a:pt x="2091" y="729"/>
                  </a:cubicBezTo>
                  <a:cubicBezTo>
                    <a:pt x="2092" y="729"/>
                    <a:pt x="2092" y="728"/>
                    <a:pt x="2092" y="728"/>
                  </a:cubicBezTo>
                  <a:cubicBezTo>
                    <a:pt x="2117" y="703"/>
                    <a:pt x="2129" y="672"/>
                    <a:pt x="2122" y="653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817" y="653"/>
                    <a:pt x="817" y="653"/>
                    <a:pt x="817" y="653"/>
                  </a:cubicBezTo>
                  <a:cubicBezTo>
                    <a:pt x="798" y="659"/>
                    <a:pt x="767" y="648"/>
                    <a:pt x="742" y="622"/>
                  </a:cubicBezTo>
                  <a:cubicBezTo>
                    <a:pt x="742" y="622"/>
                    <a:pt x="741" y="622"/>
                    <a:pt x="741" y="622"/>
                  </a:cubicBezTo>
                  <a:cubicBezTo>
                    <a:pt x="716" y="597"/>
                    <a:pt x="710" y="560"/>
                    <a:pt x="721" y="530"/>
                  </a:cubicBezTo>
                  <a:cubicBezTo>
                    <a:pt x="743" y="469"/>
                    <a:pt x="738" y="411"/>
                    <a:pt x="702" y="375"/>
                  </a:cubicBezTo>
                  <a:cubicBezTo>
                    <a:pt x="644" y="317"/>
                    <a:pt x="523" y="342"/>
                    <a:pt x="433" y="433"/>
                  </a:cubicBezTo>
                  <a:cubicBezTo>
                    <a:pt x="342" y="523"/>
                    <a:pt x="317" y="644"/>
                    <a:pt x="375" y="703"/>
                  </a:cubicBezTo>
                  <a:cubicBezTo>
                    <a:pt x="411" y="738"/>
                    <a:pt x="469" y="743"/>
                    <a:pt x="530" y="721"/>
                  </a:cubicBezTo>
                  <a:cubicBezTo>
                    <a:pt x="560" y="710"/>
                    <a:pt x="596" y="716"/>
                    <a:pt x="622" y="741"/>
                  </a:cubicBezTo>
                  <a:cubicBezTo>
                    <a:pt x="622" y="742"/>
                    <a:pt x="622" y="742"/>
                    <a:pt x="622" y="742"/>
                  </a:cubicBezTo>
                  <a:cubicBezTo>
                    <a:pt x="648" y="767"/>
                    <a:pt x="659" y="798"/>
                    <a:pt x="653" y="817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653" y="2122"/>
                    <a:pt x="653" y="2122"/>
                    <a:pt x="653" y="2122"/>
                  </a:cubicBezTo>
                  <a:cubicBezTo>
                    <a:pt x="672" y="2129"/>
                    <a:pt x="703" y="2117"/>
                    <a:pt x="728" y="2092"/>
                  </a:cubicBezTo>
                  <a:cubicBezTo>
                    <a:pt x="728" y="2092"/>
                    <a:pt x="728" y="2092"/>
                    <a:pt x="729" y="2091"/>
                  </a:cubicBezTo>
                  <a:cubicBezTo>
                    <a:pt x="753" y="2066"/>
                    <a:pt x="760" y="2030"/>
                    <a:pt x="749" y="1999"/>
                  </a:cubicBezTo>
                  <a:cubicBezTo>
                    <a:pt x="727" y="1939"/>
                    <a:pt x="732" y="1881"/>
                    <a:pt x="767" y="1845"/>
                  </a:cubicBezTo>
                  <a:cubicBezTo>
                    <a:pt x="826" y="1786"/>
                    <a:pt x="947" y="1812"/>
                    <a:pt x="1037" y="1902"/>
                  </a:cubicBezTo>
                  <a:cubicBezTo>
                    <a:pt x="1127" y="1993"/>
                    <a:pt x="1153" y="2114"/>
                    <a:pt x="1094" y="2172"/>
                  </a:cubicBezTo>
                  <a:cubicBezTo>
                    <a:pt x="1059" y="2208"/>
                    <a:pt x="1001" y="2212"/>
                    <a:pt x="940" y="2190"/>
                  </a:cubicBezTo>
                  <a:cubicBezTo>
                    <a:pt x="910" y="2179"/>
                    <a:pt x="873" y="2186"/>
                    <a:pt x="848" y="2211"/>
                  </a:cubicBezTo>
                  <a:cubicBezTo>
                    <a:pt x="848" y="2211"/>
                    <a:pt x="848" y="2211"/>
                    <a:pt x="847" y="2212"/>
                  </a:cubicBezTo>
                  <a:cubicBezTo>
                    <a:pt x="822" y="2237"/>
                    <a:pt x="810" y="2268"/>
                    <a:pt x="817" y="2287"/>
                  </a:cubicBezTo>
                  <a:cubicBezTo>
                    <a:pt x="1470" y="2939"/>
                    <a:pt x="1470" y="2939"/>
                    <a:pt x="1470" y="2939"/>
                  </a:cubicBezTo>
                  <a:cubicBezTo>
                    <a:pt x="2122" y="2287"/>
                    <a:pt x="2122" y="2287"/>
                    <a:pt x="2122" y="2287"/>
                  </a:cubicBezTo>
                  <a:cubicBezTo>
                    <a:pt x="2141" y="2280"/>
                    <a:pt x="2172" y="2292"/>
                    <a:pt x="2198" y="2317"/>
                  </a:cubicBezTo>
                  <a:cubicBezTo>
                    <a:pt x="2198" y="2317"/>
                    <a:pt x="2198" y="2318"/>
                    <a:pt x="2198" y="2318"/>
                  </a:cubicBezTo>
                  <a:cubicBezTo>
                    <a:pt x="2223" y="2343"/>
                    <a:pt x="2230" y="2380"/>
                    <a:pt x="2219" y="2410"/>
                  </a:cubicBezTo>
                  <a:cubicBezTo>
                    <a:pt x="2197" y="2470"/>
                    <a:pt x="2201" y="2529"/>
                    <a:pt x="2237" y="2564"/>
                  </a:cubicBezTo>
                  <a:cubicBezTo>
                    <a:pt x="2296" y="2623"/>
                    <a:pt x="2416" y="2597"/>
                    <a:pt x="2507" y="2507"/>
                  </a:cubicBezTo>
                  <a:cubicBezTo>
                    <a:pt x="2597" y="2417"/>
                    <a:pt x="2623" y="2296"/>
                    <a:pt x="2564" y="2237"/>
                  </a:cubicBezTo>
                  <a:cubicBezTo>
                    <a:pt x="2529" y="2202"/>
                    <a:pt x="2470" y="2197"/>
                    <a:pt x="2410" y="2219"/>
                  </a:cubicBezTo>
                  <a:cubicBezTo>
                    <a:pt x="2379" y="2230"/>
                    <a:pt x="2343" y="2223"/>
                    <a:pt x="2318" y="2198"/>
                  </a:cubicBezTo>
                  <a:cubicBezTo>
                    <a:pt x="2317" y="2198"/>
                    <a:pt x="2317" y="2198"/>
                    <a:pt x="2317" y="2198"/>
                  </a:cubicBezTo>
                  <a:cubicBezTo>
                    <a:pt x="2292" y="2172"/>
                    <a:pt x="2280" y="2142"/>
                    <a:pt x="2287" y="2122"/>
                  </a:cubicBezTo>
                  <a:cubicBezTo>
                    <a:pt x="2939" y="1470"/>
                    <a:pt x="2939" y="1470"/>
                    <a:pt x="2939" y="1470"/>
                  </a:cubicBezTo>
                  <a:cubicBezTo>
                    <a:pt x="2287" y="817"/>
                    <a:pt x="2287" y="817"/>
                    <a:pt x="2287" y="817"/>
                  </a:cubicBezTo>
                  <a:cubicBezTo>
                    <a:pt x="2267" y="811"/>
                    <a:pt x="2237" y="822"/>
                    <a:pt x="2211" y="848"/>
                  </a:cubicBezTo>
                  <a:cubicBezTo>
                    <a:pt x="2211" y="848"/>
                    <a:pt x="2211" y="848"/>
                    <a:pt x="2211" y="848"/>
                  </a:cubicBezTo>
                  <a:cubicBezTo>
                    <a:pt x="2186" y="873"/>
                    <a:pt x="2179" y="910"/>
                    <a:pt x="2190" y="940"/>
                  </a:cubicBezTo>
                  <a:cubicBezTo>
                    <a:pt x="2212" y="1001"/>
                    <a:pt x="2208" y="1059"/>
                    <a:pt x="2172" y="1095"/>
                  </a:cubicBezTo>
                  <a:cubicBezTo>
                    <a:pt x="2113" y="1153"/>
                    <a:pt x="1993" y="1128"/>
                    <a:pt x="1902" y="1037"/>
                  </a:cubicBezTo>
                  <a:cubicBezTo>
                    <a:pt x="1812" y="947"/>
                    <a:pt x="1786" y="826"/>
                    <a:pt x="1845" y="76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21550" y="5820495"/>
            <a:ext cx="4148985" cy="1590979"/>
            <a:chOff x="1676400" y="4321453"/>
            <a:chExt cx="4416888" cy="1590979"/>
          </a:xfrm>
        </p:grpSpPr>
        <p:sp>
          <p:nvSpPr>
            <p:cNvPr id="20" name="TextBox 1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Threats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H="1">
            <a:off x="6782638" y="6109398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31221" y="9950368"/>
            <a:ext cx="4148985" cy="1590979"/>
            <a:chOff x="1676400" y="4321453"/>
            <a:chExt cx="4416888" cy="1590979"/>
          </a:xfrm>
        </p:grpSpPr>
        <p:sp>
          <p:nvSpPr>
            <p:cNvPr id="28" name="TextBox 27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Opportunities 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8792309" y="10239271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384405" y="4099727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039000" y="3790728"/>
            <a:ext cx="4148985" cy="1590979"/>
            <a:chOff x="1676400" y="4321453"/>
            <a:chExt cx="4416888" cy="1590979"/>
          </a:xfrm>
        </p:grpSpPr>
        <p:sp>
          <p:nvSpPr>
            <p:cNvPr id="33" name="TextBox 32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Strengths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15484511" y="8320035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139106" y="8011036"/>
            <a:ext cx="4148985" cy="1590979"/>
            <a:chOff x="1676400" y="4321453"/>
            <a:chExt cx="4416888" cy="1590979"/>
          </a:xfrm>
        </p:grpSpPr>
        <p:sp>
          <p:nvSpPr>
            <p:cNvPr id="37" name="TextBox 36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Weaknesses 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167101" y="6800966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96124" y="4699923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53006" y="6576588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70092" y="8503252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3"/>
          <p:cNvSpPr>
            <a:spLocks/>
          </p:cNvSpPr>
          <p:nvPr/>
        </p:nvSpPr>
        <p:spPr bwMode="auto">
          <a:xfrm>
            <a:off x="7930173" y="7366083"/>
            <a:ext cx="8523654" cy="4262480"/>
          </a:xfrm>
          <a:custGeom>
            <a:avLst/>
            <a:gdLst>
              <a:gd name="T0" fmla="*/ 4072 w 8144"/>
              <a:gd name="T1" fmla="*/ 4072 h 4072"/>
              <a:gd name="T2" fmla="*/ 8144 w 8144"/>
              <a:gd name="T3" fmla="*/ 0 h 4072"/>
              <a:gd name="T4" fmla="*/ 0 w 8144"/>
              <a:gd name="T5" fmla="*/ 0 h 4072"/>
              <a:gd name="T6" fmla="*/ 4072 w 8144"/>
              <a:gd name="T7" fmla="*/ 4072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4" h="4072">
                <a:moveTo>
                  <a:pt x="4072" y="4072"/>
                </a:moveTo>
                <a:cubicBezTo>
                  <a:pt x="6321" y="4072"/>
                  <a:pt x="8144" y="2249"/>
                  <a:pt x="81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49"/>
                  <a:pt x="1823" y="4072"/>
                  <a:pt x="4072" y="407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2"/>
          <p:cNvSpPr>
            <a:spLocks/>
          </p:cNvSpPr>
          <p:nvPr/>
        </p:nvSpPr>
        <p:spPr bwMode="auto">
          <a:xfrm>
            <a:off x="7930173" y="3104909"/>
            <a:ext cx="8523654" cy="4261174"/>
          </a:xfrm>
          <a:custGeom>
            <a:avLst/>
            <a:gdLst>
              <a:gd name="T0" fmla="*/ 4072 w 8144"/>
              <a:gd name="T1" fmla="*/ 0 h 4072"/>
              <a:gd name="T2" fmla="*/ 0 w 8144"/>
              <a:gd name="T3" fmla="*/ 4072 h 4072"/>
              <a:gd name="T4" fmla="*/ 8144 w 8144"/>
              <a:gd name="T5" fmla="*/ 4072 h 4072"/>
              <a:gd name="T6" fmla="*/ 4072 w 8144"/>
              <a:gd name="T7" fmla="*/ 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4" h="4072">
                <a:moveTo>
                  <a:pt x="4072" y="0"/>
                </a:moveTo>
                <a:cubicBezTo>
                  <a:pt x="1823" y="0"/>
                  <a:pt x="0" y="1823"/>
                  <a:pt x="0" y="4072"/>
                </a:cubicBezTo>
                <a:cubicBezTo>
                  <a:pt x="8144" y="4072"/>
                  <a:pt x="8144" y="4072"/>
                  <a:pt x="8144" y="4072"/>
                </a:cubicBezTo>
                <a:cubicBezTo>
                  <a:pt x="8144" y="1823"/>
                  <a:pt x="6321" y="0"/>
                  <a:pt x="407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</a:t>
            </a:r>
            <a:r>
              <a:rPr lang="en-US" dirty="0" smtClean="0">
                <a:solidFill>
                  <a:schemeClr val="accent2"/>
                </a:solidFill>
              </a:rPr>
              <a:t>SWOT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4" name="Oval 13"/>
          <p:cNvSpPr/>
          <p:nvPr/>
        </p:nvSpPr>
        <p:spPr>
          <a:xfrm>
            <a:off x="8103353" y="3912071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13588" y="3912071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03353" y="9351638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13588" y="9351638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7924800" y="7366410"/>
            <a:ext cx="8529027" cy="652"/>
          </a:xfrm>
          <a:prstGeom prst="line">
            <a:avLst/>
          </a:prstGeom>
          <a:ln w="190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397782" y="3816961"/>
            <a:ext cx="364841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Internal Analysis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97782" y="10491561"/>
            <a:ext cx="364841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External Analysis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01981" y="4676717"/>
            <a:ext cx="5380038" cy="5380038"/>
            <a:chOff x="17225963" y="4878388"/>
            <a:chExt cx="5380038" cy="5380038"/>
          </a:xfrm>
        </p:grpSpPr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9916776" y="4878388"/>
              <a:ext cx="2689225" cy="3224213"/>
            </a:xfrm>
            <a:custGeom>
              <a:avLst/>
              <a:gdLst>
                <a:gd name="T0" fmla="*/ 2214 w 3933"/>
                <a:gd name="T1" fmla="*/ 4217 h 4715"/>
                <a:gd name="T2" fmla="*/ 2121 w 3933"/>
                <a:gd name="T3" fmla="*/ 4071 h 4715"/>
                <a:gd name="T4" fmla="*/ 2121 w 3933"/>
                <a:gd name="T5" fmla="*/ 4070 h 4715"/>
                <a:gd name="T6" fmla="*/ 2179 w 3933"/>
                <a:gd name="T7" fmla="*/ 3933 h 4715"/>
                <a:gd name="T8" fmla="*/ 3933 w 3933"/>
                <a:gd name="T9" fmla="*/ 3933 h 4715"/>
                <a:gd name="T10" fmla="*/ 0 w 3933"/>
                <a:gd name="T11" fmla="*/ 0 h 4715"/>
                <a:gd name="T12" fmla="*/ 0 w 3933"/>
                <a:gd name="T13" fmla="*/ 1754 h 4715"/>
                <a:gd name="T14" fmla="*/ 137 w 3933"/>
                <a:gd name="T15" fmla="*/ 1812 h 4715"/>
                <a:gd name="T16" fmla="*/ 138 w 3933"/>
                <a:gd name="T17" fmla="*/ 1812 h 4715"/>
                <a:gd name="T18" fmla="*/ 284 w 3933"/>
                <a:gd name="T19" fmla="*/ 1720 h 4715"/>
                <a:gd name="T20" fmla="*/ 507 w 3933"/>
                <a:gd name="T21" fmla="*/ 1544 h 4715"/>
                <a:gd name="T22" fmla="*/ 782 w 3933"/>
                <a:gd name="T23" fmla="*/ 1967 h 4715"/>
                <a:gd name="T24" fmla="*/ 507 w 3933"/>
                <a:gd name="T25" fmla="*/ 2390 h 4715"/>
                <a:gd name="T26" fmla="*/ 284 w 3933"/>
                <a:gd name="T27" fmla="*/ 2214 h 4715"/>
                <a:gd name="T28" fmla="*/ 138 w 3933"/>
                <a:gd name="T29" fmla="*/ 2121 h 4715"/>
                <a:gd name="T30" fmla="*/ 137 w 3933"/>
                <a:gd name="T31" fmla="*/ 2121 h 4715"/>
                <a:gd name="T32" fmla="*/ 0 w 3933"/>
                <a:gd name="T33" fmla="*/ 2180 h 4715"/>
                <a:gd name="T34" fmla="*/ 0 w 3933"/>
                <a:gd name="T35" fmla="*/ 3933 h 4715"/>
                <a:gd name="T36" fmla="*/ 1754 w 3933"/>
                <a:gd name="T37" fmla="*/ 3933 h 4715"/>
                <a:gd name="T38" fmla="*/ 1812 w 3933"/>
                <a:gd name="T39" fmla="*/ 4070 h 4715"/>
                <a:gd name="T40" fmla="*/ 1812 w 3933"/>
                <a:gd name="T41" fmla="*/ 4071 h 4715"/>
                <a:gd name="T42" fmla="*/ 1719 w 3933"/>
                <a:gd name="T43" fmla="*/ 4217 h 4715"/>
                <a:gd name="T44" fmla="*/ 1543 w 3933"/>
                <a:gd name="T45" fmla="*/ 4440 h 4715"/>
                <a:gd name="T46" fmla="*/ 1967 w 3933"/>
                <a:gd name="T47" fmla="*/ 4715 h 4715"/>
                <a:gd name="T48" fmla="*/ 2390 w 3933"/>
                <a:gd name="T49" fmla="*/ 4440 h 4715"/>
                <a:gd name="T50" fmla="*/ 2214 w 3933"/>
                <a:gd name="T51" fmla="*/ 4217 h 4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33" h="4715">
                  <a:moveTo>
                    <a:pt x="2214" y="4217"/>
                  </a:moveTo>
                  <a:cubicBezTo>
                    <a:pt x="2160" y="4192"/>
                    <a:pt x="2122" y="4136"/>
                    <a:pt x="2121" y="4071"/>
                  </a:cubicBezTo>
                  <a:cubicBezTo>
                    <a:pt x="2121" y="4071"/>
                    <a:pt x="2121" y="4070"/>
                    <a:pt x="2121" y="4070"/>
                  </a:cubicBezTo>
                  <a:cubicBezTo>
                    <a:pt x="2121" y="4004"/>
                    <a:pt x="2146" y="3949"/>
                    <a:pt x="2179" y="3933"/>
                  </a:cubicBezTo>
                  <a:cubicBezTo>
                    <a:pt x="3933" y="3933"/>
                    <a:pt x="3933" y="3933"/>
                    <a:pt x="3933" y="3933"/>
                  </a:cubicBezTo>
                  <a:cubicBezTo>
                    <a:pt x="3933" y="1761"/>
                    <a:pt x="2172" y="0"/>
                    <a:pt x="0" y="0"/>
                  </a:cubicBezTo>
                  <a:cubicBezTo>
                    <a:pt x="0" y="1754"/>
                    <a:pt x="0" y="1754"/>
                    <a:pt x="0" y="1754"/>
                  </a:cubicBezTo>
                  <a:cubicBezTo>
                    <a:pt x="16" y="1788"/>
                    <a:pt x="71" y="1812"/>
                    <a:pt x="137" y="1812"/>
                  </a:cubicBezTo>
                  <a:cubicBezTo>
                    <a:pt x="137" y="1812"/>
                    <a:pt x="138" y="1812"/>
                    <a:pt x="138" y="1812"/>
                  </a:cubicBezTo>
                  <a:cubicBezTo>
                    <a:pt x="203" y="1812"/>
                    <a:pt x="259" y="1773"/>
                    <a:pt x="284" y="1720"/>
                  </a:cubicBezTo>
                  <a:cubicBezTo>
                    <a:pt x="334" y="1613"/>
                    <a:pt x="415" y="1544"/>
                    <a:pt x="507" y="1544"/>
                  </a:cubicBezTo>
                  <a:cubicBezTo>
                    <a:pt x="659" y="1544"/>
                    <a:pt x="782" y="1733"/>
                    <a:pt x="782" y="1967"/>
                  </a:cubicBezTo>
                  <a:cubicBezTo>
                    <a:pt x="782" y="2201"/>
                    <a:pt x="659" y="2390"/>
                    <a:pt x="507" y="2390"/>
                  </a:cubicBezTo>
                  <a:cubicBezTo>
                    <a:pt x="415" y="2390"/>
                    <a:pt x="334" y="2321"/>
                    <a:pt x="284" y="2214"/>
                  </a:cubicBezTo>
                  <a:cubicBezTo>
                    <a:pt x="259" y="2160"/>
                    <a:pt x="203" y="2122"/>
                    <a:pt x="138" y="2121"/>
                  </a:cubicBezTo>
                  <a:cubicBezTo>
                    <a:pt x="138" y="2121"/>
                    <a:pt x="137" y="2121"/>
                    <a:pt x="137" y="2121"/>
                  </a:cubicBezTo>
                  <a:cubicBezTo>
                    <a:pt x="71" y="2121"/>
                    <a:pt x="16" y="2146"/>
                    <a:pt x="0" y="2180"/>
                  </a:cubicBezTo>
                  <a:cubicBezTo>
                    <a:pt x="0" y="3933"/>
                    <a:pt x="0" y="3933"/>
                    <a:pt x="0" y="3933"/>
                  </a:cubicBezTo>
                  <a:cubicBezTo>
                    <a:pt x="1754" y="3933"/>
                    <a:pt x="1754" y="3933"/>
                    <a:pt x="1754" y="3933"/>
                  </a:cubicBezTo>
                  <a:cubicBezTo>
                    <a:pt x="1787" y="3949"/>
                    <a:pt x="1812" y="4004"/>
                    <a:pt x="1812" y="4070"/>
                  </a:cubicBezTo>
                  <a:cubicBezTo>
                    <a:pt x="1812" y="4070"/>
                    <a:pt x="1812" y="4071"/>
                    <a:pt x="1812" y="4071"/>
                  </a:cubicBezTo>
                  <a:cubicBezTo>
                    <a:pt x="1812" y="4136"/>
                    <a:pt x="1773" y="4192"/>
                    <a:pt x="1719" y="4217"/>
                  </a:cubicBezTo>
                  <a:cubicBezTo>
                    <a:pt x="1613" y="4267"/>
                    <a:pt x="1543" y="4348"/>
                    <a:pt x="1543" y="4440"/>
                  </a:cubicBezTo>
                  <a:cubicBezTo>
                    <a:pt x="1543" y="4592"/>
                    <a:pt x="1733" y="4715"/>
                    <a:pt x="1967" y="4715"/>
                  </a:cubicBezTo>
                  <a:cubicBezTo>
                    <a:pt x="2200" y="4715"/>
                    <a:pt x="2390" y="4592"/>
                    <a:pt x="2390" y="4440"/>
                  </a:cubicBezTo>
                  <a:cubicBezTo>
                    <a:pt x="2390" y="4348"/>
                    <a:pt x="2320" y="4267"/>
                    <a:pt x="2214" y="421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8"/>
            <p:cNvSpPr>
              <a:spLocks/>
            </p:cNvSpPr>
            <p:nvPr/>
          </p:nvSpPr>
          <p:spPr bwMode="auto">
            <a:xfrm>
              <a:off x="19381788" y="7567613"/>
              <a:ext cx="3224213" cy="2690813"/>
            </a:xfrm>
            <a:custGeom>
              <a:avLst/>
              <a:gdLst>
                <a:gd name="T0" fmla="*/ 2961 w 4715"/>
                <a:gd name="T1" fmla="*/ 0 h 3933"/>
                <a:gd name="T2" fmla="*/ 2903 w 4715"/>
                <a:gd name="T3" fmla="*/ 137 h 3933"/>
                <a:gd name="T4" fmla="*/ 2903 w 4715"/>
                <a:gd name="T5" fmla="*/ 138 h 3933"/>
                <a:gd name="T6" fmla="*/ 2996 w 4715"/>
                <a:gd name="T7" fmla="*/ 284 h 3933"/>
                <a:gd name="T8" fmla="*/ 3172 w 4715"/>
                <a:gd name="T9" fmla="*/ 507 h 3933"/>
                <a:gd name="T10" fmla="*/ 2749 w 4715"/>
                <a:gd name="T11" fmla="*/ 782 h 3933"/>
                <a:gd name="T12" fmla="*/ 2325 w 4715"/>
                <a:gd name="T13" fmla="*/ 507 h 3933"/>
                <a:gd name="T14" fmla="*/ 2501 w 4715"/>
                <a:gd name="T15" fmla="*/ 284 h 3933"/>
                <a:gd name="T16" fmla="*/ 2594 w 4715"/>
                <a:gd name="T17" fmla="*/ 138 h 3933"/>
                <a:gd name="T18" fmla="*/ 2594 w 4715"/>
                <a:gd name="T19" fmla="*/ 137 h 3933"/>
                <a:gd name="T20" fmla="*/ 2536 w 4715"/>
                <a:gd name="T21" fmla="*/ 0 h 3933"/>
                <a:gd name="T22" fmla="*/ 782 w 4715"/>
                <a:gd name="T23" fmla="*/ 0 h 3933"/>
                <a:gd name="T24" fmla="*/ 782 w 4715"/>
                <a:gd name="T25" fmla="*/ 1754 h 3933"/>
                <a:gd name="T26" fmla="*/ 646 w 4715"/>
                <a:gd name="T27" fmla="*/ 1812 h 3933"/>
                <a:gd name="T28" fmla="*/ 644 w 4715"/>
                <a:gd name="T29" fmla="*/ 1812 h 3933"/>
                <a:gd name="T30" fmla="*/ 498 w 4715"/>
                <a:gd name="T31" fmla="*/ 1719 h 3933"/>
                <a:gd name="T32" fmla="*/ 275 w 4715"/>
                <a:gd name="T33" fmla="*/ 1543 h 3933"/>
                <a:gd name="T34" fmla="*/ 0 w 4715"/>
                <a:gd name="T35" fmla="*/ 1967 h 3933"/>
                <a:gd name="T36" fmla="*/ 275 w 4715"/>
                <a:gd name="T37" fmla="*/ 2390 h 3933"/>
                <a:gd name="T38" fmla="*/ 498 w 4715"/>
                <a:gd name="T39" fmla="*/ 2214 h 3933"/>
                <a:gd name="T40" fmla="*/ 644 w 4715"/>
                <a:gd name="T41" fmla="*/ 2121 h 3933"/>
                <a:gd name="T42" fmla="*/ 646 w 4715"/>
                <a:gd name="T43" fmla="*/ 2121 h 3933"/>
                <a:gd name="T44" fmla="*/ 782 w 4715"/>
                <a:gd name="T45" fmla="*/ 2179 h 3933"/>
                <a:gd name="T46" fmla="*/ 782 w 4715"/>
                <a:gd name="T47" fmla="*/ 3933 h 3933"/>
                <a:gd name="T48" fmla="*/ 4715 w 4715"/>
                <a:gd name="T49" fmla="*/ 0 h 3933"/>
                <a:gd name="T50" fmla="*/ 2961 w 4715"/>
                <a:gd name="T51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15" h="3933">
                  <a:moveTo>
                    <a:pt x="2961" y="0"/>
                  </a:moveTo>
                  <a:cubicBezTo>
                    <a:pt x="2928" y="16"/>
                    <a:pt x="2903" y="71"/>
                    <a:pt x="2903" y="137"/>
                  </a:cubicBezTo>
                  <a:cubicBezTo>
                    <a:pt x="2903" y="137"/>
                    <a:pt x="2903" y="138"/>
                    <a:pt x="2903" y="138"/>
                  </a:cubicBezTo>
                  <a:cubicBezTo>
                    <a:pt x="2904" y="203"/>
                    <a:pt x="2942" y="259"/>
                    <a:pt x="2996" y="284"/>
                  </a:cubicBezTo>
                  <a:cubicBezTo>
                    <a:pt x="3102" y="334"/>
                    <a:pt x="3172" y="415"/>
                    <a:pt x="3172" y="507"/>
                  </a:cubicBezTo>
                  <a:cubicBezTo>
                    <a:pt x="3172" y="659"/>
                    <a:pt x="2982" y="782"/>
                    <a:pt x="2749" y="782"/>
                  </a:cubicBezTo>
                  <a:cubicBezTo>
                    <a:pt x="2515" y="782"/>
                    <a:pt x="2325" y="659"/>
                    <a:pt x="2325" y="507"/>
                  </a:cubicBezTo>
                  <a:cubicBezTo>
                    <a:pt x="2325" y="415"/>
                    <a:pt x="2395" y="334"/>
                    <a:pt x="2501" y="284"/>
                  </a:cubicBezTo>
                  <a:cubicBezTo>
                    <a:pt x="2555" y="259"/>
                    <a:pt x="2594" y="203"/>
                    <a:pt x="2594" y="138"/>
                  </a:cubicBezTo>
                  <a:cubicBezTo>
                    <a:pt x="2594" y="138"/>
                    <a:pt x="2594" y="137"/>
                    <a:pt x="2594" y="137"/>
                  </a:cubicBezTo>
                  <a:cubicBezTo>
                    <a:pt x="2594" y="71"/>
                    <a:pt x="2569" y="16"/>
                    <a:pt x="2536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82" y="1754"/>
                    <a:pt x="782" y="1754"/>
                    <a:pt x="782" y="1754"/>
                  </a:cubicBezTo>
                  <a:cubicBezTo>
                    <a:pt x="766" y="1787"/>
                    <a:pt x="711" y="1812"/>
                    <a:pt x="646" y="1812"/>
                  </a:cubicBezTo>
                  <a:cubicBezTo>
                    <a:pt x="645" y="1812"/>
                    <a:pt x="645" y="1812"/>
                    <a:pt x="644" y="1812"/>
                  </a:cubicBezTo>
                  <a:cubicBezTo>
                    <a:pt x="579" y="1812"/>
                    <a:pt x="523" y="1773"/>
                    <a:pt x="498" y="1719"/>
                  </a:cubicBezTo>
                  <a:cubicBezTo>
                    <a:pt x="448" y="1613"/>
                    <a:pt x="367" y="1543"/>
                    <a:pt x="275" y="1543"/>
                  </a:cubicBezTo>
                  <a:cubicBezTo>
                    <a:pt x="123" y="1543"/>
                    <a:pt x="0" y="1733"/>
                    <a:pt x="0" y="1967"/>
                  </a:cubicBezTo>
                  <a:cubicBezTo>
                    <a:pt x="0" y="2200"/>
                    <a:pt x="123" y="2390"/>
                    <a:pt x="275" y="2390"/>
                  </a:cubicBezTo>
                  <a:cubicBezTo>
                    <a:pt x="367" y="2390"/>
                    <a:pt x="448" y="2320"/>
                    <a:pt x="498" y="2214"/>
                  </a:cubicBezTo>
                  <a:cubicBezTo>
                    <a:pt x="523" y="2160"/>
                    <a:pt x="579" y="2122"/>
                    <a:pt x="644" y="2121"/>
                  </a:cubicBezTo>
                  <a:cubicBezTo>
                    <a:pt x="645" y="2121"/>
                    <a:pt x="645" y="2121"/>
                    <a:pt x="646" y="2121"/>
                  </a:cubicBezTo>
                  <a:cubicBezTo>
                    <a:pt x="711" y="2121"/>
                    <a:pt x="766" y="2146"/>
                    <a:pt x="782" y="2179"/>
                  </a:cubicBezTo>
                  <a:cubicBezTo>
                    <a:pt x="782" y="3933"/>
                    <a:pt x="782" y="3933"/>
                    <a:pt x="782" y="3933"/>
                  </a:cubicBezTo>
                  <a:cubicBezTo>
                    <a:pt x="2954" y="3933"/>
                    <a:pt x="4715" y="2172"/>
                    <a:pt x="4715" y="0"/>
                  </a:cubicBezTo>
                  <a:lnTo>
                    <a:pt x="296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"/>
            <p:cNvSpPr>
              <a:spLocks/>
            </p:cNvSpPr>
            <p:nvPr/>
          </p:nvSpPr>
          <p:spPr bwMode="auto">
            <a:xfrm>
              <a:off x="17225963" y="7032625"/>
              <a:ext cx="2690813" cy="3225800"/>
            </a:xfrm>
            <a:custGeom>
              <a:avLst/>
              <a:gdLst>
                <a:gd name="T0" fmla="*/ 3426 w 3933"/>
                <a:gd name="T1" fmla="*/ 2325 h 4715"/>
                <a:gd name="T2" fmla="*/ 3649 w 3933"/>
                <a:gd name="T3" fmla="*/ 2501 h 4715"/>
                <a:gd name="T4" fmla="*/ 3795 w 3933"/>
                <a:gd name="T5" fmla="*/ 2594 h 4715"/>
                <a:gd name="T6" fmla="*/ 3797 w 3933"/>
                <a:gd name="T7" fmla="*/ 2594 h 4715"/>
                <a:gd name="T8" fmla="*/ 3933 w 3933"/>
                <a:gd name="T9" fmla="*/ 2536 h 4715"/>
                <a:gd name="T10" fmla="*/ 3933 w 3933"/>
                <a:gd name="T11" fmla="*/ 782 h 4715"/>
                <a:gd name="T12" fmla="*/ 2180 w 3933"/>
                <a:gd name="T13" fmla="*/ 782 h 4715"/>
                <a:gd name="T14" fmla="*/ 2121 w 3933"/>
                <a:gd name="T15" fmla="*/ 646 h 4715"/>
                <a:gd name="T16" fmla="*/ 2121 w 3933"/>
                <a:gd name="T17" fmla="*/ 644 h 4715"/>
                <a:gd name="T18" fmla="*/ 2214 w 3933"/>
                <a:gd name="T19" fmla="*/ 498 h 4715"/>
                <a:gd name="T20" fmla="*/ 2390 w 3933"/>
                <a:gd name="T21" fmla="*/ 275 h 4715"/>
                <a:gd name="T22" fmla="*/ 1967 w 3933"/>
                <a:gd name="T23" fmla="*/ 0 h 4715"/>
                <a:gd name="T24" fmla="*/ 1544 w 3933"/>
                <a:gd name="T25" fmla="*/ 275 h 4715"/>
                <a:gd name="T26" fmla="*/ 1720 w 3933"/>
                <a:gd name="T27" fmla="*/ 498 h 4715"/>
                <a:gd name="T28" fmla="*/ 1812 w 3933"/>
                <a:gd name="T29" fmla="*/ 644 h 4715"/>
                <a:gd name="T30" fmla="*/ 1812 w 3933"/>
                <a:gd name="T31" fmla="*/ 646 h 4715"/>
                <a:gd name="T32" fmla="*/ 1754 w 3933"/>
                <a:gd name="T33" fmla="*/ 782 h 4715"/>
                <a:gd name="T34" fmla="*/ 0 w 3933"/>
                <a:gd name="T35" fmla="*/ 782 h 4715"/>
                <a:gd name="T36" fmla="*/ 3933 w 3933"/>
                <a:gd name="T37" fmla="*/ 4715 h 4715"/>
                <a:gd name="T38" fmla="*/ 3933 w 3933"/>
                <a:gd name="T39" fmla="*/ 2961 h 4715"/>
                <a:gd name="T40" fmla="*/ 3797 w 3933"/>
                <a:gd name="T41" fmla="*/ 2903 h 4715"/>
                <a:gd name="T42" fmla="*/ 3795 w 3933"/>
                <a:gd name="T43" fmla="*/ 2903 h 4715"/>
                <a:gd name="T44" fmla="*/ 3649 w 3933"/>
                <a:gd name="T45" fmla="*/ 2996 h 4715"/>
                <a:gd name="T46" fmla="*/ 3426 w 3933"/>
                <a:gd name="T47" fmla="*/ 3172 h 4715"/>
                <a:gd name="T48" fmla="*/ 3151 w 3933"/>
                <a:gd name="T49" fmla="*/ 2749 h 4715"/>
                <a:gd name="T50" fmla="*/ 3426 w 3933"/>
                <a:gd name="T51" fmla="*/ 2325 h 4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33" h="4715">
                  <a:moveTo>
                    <a:pt x="3426" y="2325"/>
                  </a:moveTo>
                  <a:cubicBezTo>
                    <a:pt x="3518" y="2325"/>
                    <a:pt x="3599" y="2395"/>
                    <a:pt x="3649" y="2501"/>
                  </a:cubicBezTo>
                  <a:cubicBezTo>
                    <a:pt x="3674" y="2555"/>
                    <a:pt x="3730" y="2594"/>
                    <a:pt x="3795" y="2594"/>
                  </a:cubicBezTo>
                  <a:cubicBezTo>
                    <a:pt x="3796" y="2594"/>
                    <a:pt x="3796" y="2594"/>
                    <a:pt x="3797" y="2594"/>
                  </a:cubicBezTo>
                  <a:cubicBezTo>
                    <a:pt x="3862" y="2594"/>
                    <a:pt x="3917" y="2569"/>
                    <a:pt x="3933" y="2536"/>
                  </a:cubicBezTo>
                  <a:cubicBezTo>
                    <a:pt x="3933" y="782"/>
                    <a:pt x="3933" y="782"/>
                    <a:pt x="3933" y="782"/>
                  </a:cubicBezTo>
                  <a:cubicBezTo>
                    <a:pt x="2180" y="782"/>
                    <a:pt x="2180" y="782"/>
                    <a:pt x="2180" y="782"/>
                  </a:cubicBezTo>
                  <a:cubicBezTo>
                    <a:pt x="2146" y="766"/>
                    <a:pt x="2121" y="711"/>
                    <a:pt x="2121" y="646"/>
                  </a:cubicBezTo>
                  <a:cubicBezTo>
                    <a:pt x="2121" y="645"/>
                    <a:pt x="2121" y="644"/>
                    <a:pt x="2121" y="644"/>
                  </a:cubicBezTo>
                  <a:cubicBezTo>
                    <a:pt x="2122" y="579"/>
                    <a:pt x="2160" y="523"/>
                    <a:pt x="2214" y="498"/>
                  </a:cubicBezTo>
                  <a:cubicBezTo>
                    <a:pt x="2321" y="448"/>
                    <a:pt x="2390" y="367"/>
                    <a:pt x="2390" y="275"/>
                  </a:cubicBezTo>
                  <a:cubicBezTo>
                    <a:pt x="2390" y="123"/>
                    <a:pt x="2201" y="0"/>
                    <a:pt x="1967" y="0"/>
                  </a:cubicBezTo>
                  <a:cubicBezTo>
                    <a:pt x="1733" y="0"/>
                    <a:pt x="1544" y="123"/>
                    <a:pt x="1544" y="275"/>
                  </a:cubicBezTo>
                  <a:cubicBezTo>
                    <a:pt x="1544" y="367"/>
                    <a:pt x="1613" y="448"/>
                    <a:pt x="1720" y="498"/>
                  </a:cubicBezTo>
                  <a:cubicBezTo>
                    <a:pt x="1773" y="523"/>
                    <a:pt x="1812" y="579"/>
                    <a:pt x="1812" y="644"/>
                  </a:cubicBezTo>
                  <a:cubicBezTo>
                    <a:pt x="1812" y="644"/>
                    <a:pt x="1812" y="645"/>
                    <a:pt x="1812" y="646"/>
                  </a:cubicBezTo>
                  <a:cubicBezTo>
                    <a:pt x="1812" y="711"/>
                    <a:pt x="1788" y="766"/>
                    <a:pt x="1754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2954"/>
                    <a:pt x="1761" y="4715"/>
                    <a:pt x="3933" y="4715"/>
                  </a:cubicBezTo>
                  <a:cubicBezTo>
                    <a:pt x="3933" y="2961"/>
                    <a:pt x="3933" y="2961"/>
                    <a:pt x="3933" y="2961"/>
                  </a:cubicBezTo>
                  <a:cubicBezTo>
                    <a:pt x="3917" y="2928"/>
                    <a:pt x="3862" y="2903"/>
                    <a:pt x="3797" y="2903"/>
                  </a:cubicBezTo>
                  <a:cubicBezTo>
                    <a:pt x="3796" y="2903"/>
                    <a:pt x="3796" y="2903"/>
                    <a:pt x="3795" y="2903"/>
                  </a:cubicBezTo>
                  <a:cubicBezTo>
                    <a:pt x="3730" y="2904"/>
                    <a:pt x="3674" y="2942"/>
                    <a:pt x="3649" y="2996"/>
                  </a:cubicBezTo>
                  <a:cubicBezTo>
                    <a:pt x="3599" y="3102"/>
                    <a:pt x="3518" y="3172"/>
                    <a:pt x="3426" y="3172"/>
                  </a:cubicBezTo>
                  <a:cubicBezTo>
                    <a:pt x="3274" y="3172"/>
                    <a:pt x="3151" y="2982"/>
                    <a:pt x="3151" y="2749"/>
                  </a:cubicBezTo>
                  <a:cubicBezTo>
                    <a:pt x="3151" y="2515"/>
                    <a:pt x="3274" y="2325"/>
                    <a:pt x="3426" y="232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"/>
            <p:cNvSpPr>
              <a:spLocks/>
            </p:cNvSpPr>
            <p:nvPr/>
          </p:nvSpPr>
          <p:spPr bwMode="auto">
            <a:xfrm>
              <a:off x="17225963" y="4878388"/>
              <a:ext cx="3225800" cy="2689225"/>
            </a:xfrm>
            <a:custGeom>
              <a:avLst/>
              <a:gdLst>
                <a:gd name="T0" fmla="*/ 4440 w 4715"/>
                <a:gd name="T1" fmla="*/ 1544 h 3933"/>
                <a:gd name="T2" fmla="*/ 4217 w 4715"/>
                <a:gd name="T3" fmla="*/ 1720 h 3933"/>
                <a:gd name="T4" fmla="*/ 4071 w 4715"/>
                <a:gd name="T5" fmla="*/ 1812 h 3933"/>
                <a:gd name="T6" fmla="*/ 4070 w 4715"/>
                <a:gd name="T7" fmla="*/ 1812 h 3933"/>
                <a:gd name="T8" fmla="*/ 3933 w 4715"/>
                <a:gd name="T9" fmla="*/ 1754 h 3933"/>
                <a:gd name="T10" fmla="*/ 3933 w 4715"/>
                <a:gd name="T11" fmla="*/ 0 h 3933"/>
                <a:gd name="T12" fmla="*/ 0 w 4715"/>
                <a:gd name="T13" fmla="*/ 3933 h 3933"/>
                <a:gd name="T14" fmla="*/ 1754 w 4715"/>
                <a:gd name="T15" fmla="*/ 3933 h 3933"/>
                <a:gd name="T16" fmla="*/ 1812 w 4715"/>
                <a:gd name="T17" fmla="*/ 3797 h 3933"/>
                <a:gd name="T18" fmla="*/ 1812 w 4715"/>
                <a:gd name="T19" fmla="*/ 3795 h 3933"/>
                <a:gd name="T20" fmla="*/ 1720 w 4715"/>
                <a:gd name="T21" fmla="*/ 3649 h 3933"/>
                <a:gd name="T22" fmla="*/ 1544 w 4715"/>
                <a:gd name="T23" fmla="*/ 3426 h 3933"/>
                <a:gd name="T24" fmla="*/ 1967 w 4715"/>
                <a:gd name="T25" fmla="*/ 3151 h 3933"/>
                <a:gd name="T26" fmla="*/ 2390 w 4715"/>
                <a:gd name="T27" fmla="*/ 3426 h 3933"/>
                <a:gd name="T28" fmla="*/ 2214 w 4715"/>
                <a:gd name="T29" fmla="*/ 3649 h 3933"/>
                <a:gd name="T30" fmla="*/ 2121 w 4715"/>
                <a:gd name="T31" fmla="*/ 3795 h 3933"/>
                <a:gd name="T32" fmla="*/ 2121 w 4715"/>
                <a:gd name="T33" fmla="*/ 3797 h 3933"/>
                <a:gd name="T34" fmla="*/ 2180 w 4715"/>
                <a:gd name="T35" fmla="*/ 3933 h 3933"/>
                <a:gd name="T36" fmla="*/ 3933 w 4715"/>
                <a:gd name="T37" fmla="*/ 3933 h 3933"/>
                <a:gd name="T38" fmla="*/ 3933 w 4715"/>
                <a:gd name="T39" fmla="*/ 2180 h 3933"/>
                <a:gd name="T40" fmla="*/ 4070 w 4715"/>
                <a:gd name="T41" fmla="*/ 2121 h 3933"/>
                <a:gd name="T42" fmla="*/ 4071 w 4715"/>
                <a:gd name="T43" fmla="*/ 2121 h 3933"/>
                <a:gd name="T44" fmla="*/ 4217 w 4715"/>
                <a:gd name="T45" fmla="*/ 2214 h 3933"/>
                <a:gd name="T46" fmla="*/ 4440 w 4715"/>
                <a:gd name="T47" fmla="*/ 2390 h 3933"/>
                <a:gd name="T48" fmla="*/ 4715 w 4715"/>
                <a:gd name="T49" fmla="*/ 1967 h 3933"/>
                <a:gd name="T50" fmla="*/ 4440 w 4715"/>
                <a:gd name="T51" fmla="*/ 1544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15" h="3933">
                  <a:moveTo>
                    <a:pt x="4440" y="1544"/>
                  </a:moveTo>
                  <a:cubicBezTo>
                    <a:pt x="4348" y="1544"/>
                    <a:pt x="4267" y="1613"/>
                    <a:pt x="4217" y="1720"/>
                  </a:cubicBezTo>
                  <a:cubicBezTo>
                    <a:pt x="4192" y="1773"/>
                    <a:pt x="4136" y="1812"/>
                    <a:pt x="4071" y="1812"/>
                  </a:cubicBezTo>
                  <a:cubicBezTo>
                    <a:pt x="4071" y="1812"/>
                    <a:pt x="4070" y="1812"/>
                    <a:pt x="4070" y="1812"/>
                  </a:cubicBezTo>
                  <a:cubicBezTo>
                    <a:pt x="4004" y="1812"/>
                    <a:pt x="3949" y="1788"/>
                    <a:pt x="3933" y="1754"/>
                  </a:cubicBezTo>
                  <a:cubicBezTo>
                    <a:pt x="3933" y="0"/>
                    <a:pt x="3933" y="0"/>
                    <a:pt x="3933" y="0"/>
                  </a:cubicBezTo>
                  <a:cubicBezTo>
                    <a:pt x="1761" y="0"/>
                    <a:pt x="0" y="1761"/>
                    <a:pt x="0" y="3933"/>
                  </a:cubicBezTo>
                  <a:cubicBezTo>
                    <a:pt x="1754" y="3933"/>
                    <a:pt x="1754" y="3933"/>
                    <a:pt x="1754" y="3933"/>
                  </a:cubicBezTo>
                  <a:cubicBezTo>
                    <a:pt x="1788" y="3917"/>
                    <a:pt x="1812" y="3862"/>
                    <a:pt x="1812" y="3797"/>
                  </a:cubicBezTo>
                  <a:cubicBezTo>
                    <a:pt x="1812" y="3796"/>
                    <a:pt x="1812" y="3795"/>
                    <a:pt x="1812" y="3795"/>
                  </a:cubicBezTo>
                  <a:cubicBezTo>
                    <a:pt x="1812" y="3730"/>
                    <a:pt x="1773" y="3674"/>
                    <a:pt x="1720" y="3649"/>
                  </a:cubicBezTo>
                  <a:cubicBezTo>
                    <a:pt x="1613" y="3599"/>
                    <a:pt x="1544" y="3518"/>
                    <a:pt x="1544" y="3426"/>
                  </a:cubicBezTo>
                  <a:cubicBezTo>
                    <a:pt x="1544" y="3274"/>
                    <a:pt x="1733" y="3151"/>
                    <a:pt x="1967" y="3151"/>
                  </a:cubicBezTo>
                  <a:cubicBezTo>
                    <a:pt x="2201" y="3151"/>
                    <a:pt x="2390" y="3274"/>
                    <a:pt x="2390" y="3426"/>
                  </a:cubicBezTo>
                  <a:cubicBezTo>
                    <a:pt x="2390" y="3518"/>
                    <a:pt x="2321" y="3599"/>
                    <a:pt x="2214" y="3649"/>
                  </a:cubicBezTo>
                  <a:cubicBezTo>
                    <a:pt x="2160" y="3674"/>
                    <a:pt x="2122" y="3730"/>
                    <a:pt x="2121" y="3795"/>
                  </a:cubicBezTo>
                  <a:cubicBezTo>
                    <a:pt x="2121" y="3795"/>
                    <a:pt x="2121" y="3796"/>
                    <a:pt x="2121" y="3797"/>
                  </a:cubicBezTo>
                  <a:cubicBezTo>
                    <a:pt x="2121" y="3862"/>
                    <a:pt x="2146" y="3917"/>
                    <a:pt x="2180" y="3933"/>
                  </a:cubicBezTo>
                  <a:cubicBezTo>
                    <a:pt x="3933" y="3933"/>
                    <a:pt x="3933" y="3933"/>
                    <a:pt x="3933" y="3933"/>
                  </a:cubicBezTo>
                  <a:cubicBezTo>
                    <a:pt x="3933" y="2180"/>
                    <a:pt x="3933" y="2180"/>
                    <a:pt x="3933" y="2180"/>
                  </a:cubicBezTo>
                  <a:cubicBezTo>
                    <a:pt x="3949" y="2146"/>
                    <a:pt x="4004" y="2121"/>
                    <a:pt x="4070" y="2121"/>
                  </a:cubicBezTo>
                  <a:cubicBezTo>
                    <a:pt x="4070" y="2121"/>
                    <a:pt x="4071" y="2121"/>
                    <a:pt x="4071" y="2121"/>
                  </a:cubicBezTo>
                  <a:cubicBezTo>
                    <a:pt x="4136" y="2122"/>
                    <a:pt x="4192" y="2160"/>
                    <a:pt x="4217" y="2214"/>
                  </a:cubicBezTo>
                  <a:cubicBezTo>
                    <a:pt x="4267" y="2321"/>
                    <a:pt x="4348" y="2390"/>
                    <a:pt x="4440" y="2390"/>
                  </a:cubicBezTo>
                  <a:cubicBezTo>
                    <a:pt x="4592" y="2390"/>
                    <a:pt x="4715" y="2201"/>
                    <a:pt x="4715" y="1967"/>
                  </a:cubicBezTo>
                  <a:cubicBezTo>
                    <a:pt x="4715" y="1733"/>
                    <a:pt x="4592" y="1544"/>
                    <a:pt x="4440" y="1544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648775" y="796583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086926" y="796583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669836" y="532165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89301" y="532165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268062" y="9568007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Opportunities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268062" y="10396696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268062" y="3912071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Weaknesses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268062" y="4740760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90874" y="9568007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Threats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0874" y="10396696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90874" y="3912071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Strengths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90874" y="4740760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Freeform 32"/>
          <p:cNvSpPr>
            <a:spLocks noEditPoints="1"/>
          </p:cNvSpPr>
          <p:nvPr/>
        </p:nvSpPr>
        <p:spPr bwMode="auto">
          <a:xfrm>
            <a:off x="15208950" y="9575662"/>
            <a:ext cx="676334" cy="1019010"/>
          </a:xfrm>
          <a:custGeom>
            <a:avLst/>
            <a:gdLst>
              <a:gd name="T0" fmla="*/ 903 w 1702"/>
              <a:gd name="T1" fmla="*/ 17 h 2563"/>
              <a:gd name="T2" fmla="*/ 0 w 1702"/>
              <a:gd name="T3" fmla="*/ 857 h 2563"/>
              <a:gd name="T4" fmla="*/ 72 w 1702"/>
              <a:gd name="T5" fmla="*/ 1196 h 2563"/>
              <a:gd name="T6" fmla="*/ 340 w 1702"/>
              <a:gd name="T7" fmla="*/ 1689 h 2563"/>
              <a:gd name="T8" fmla="*/ 482 w 1702"/>
              <a:gd name="T9" fmla="*/ 2015 h 2563"/>
              <a:gd name="T10" fmla="*/ 482 w 1702"/>
              <a:gd name="T11" fmla="*/ 2169 h 2563"/>
              <a:gd name="T12" fmla="*/ 482 w 1702"/>
              <a:gd name="T13" fmla="*/ 2301 h 2563"/>
              <a:gd name="T14" fmla="*/ 551 w 1702"/>
              <a:gd name="T15" fmla="*/ 2423 h 2563"/>
              <a:gd name="T16" fmla="*/ 982 w 1702"/>
              <a:gd name="T17" fmla="*/ 2563 h 2563"/>
              <a:gd name="T18" fmla="*/ 1203 w 1702"/>
              <a:gd name="T19" fmla="*/ 2319 h 2563"/>
              <a:gd name="T20" fmla="*/ 1203 w 1702"/>
              <a:gd name="T21" fmla="*/ 2236 h 2563"/>
              <a:gd name="T22" fmla="*/ 1203 w 1702"/>
              <a:gd name="T23" fmla="*/ 2104 h 2563"/>
              <a:gd name="T24" fmla="*/ 1250 w 1702"/>
              <a:gd name="T25" fmla="*/ 1951 h 2563"/>
              <a:gd name="T26" fmla="*/ 1514 w 1702"/>
              <a:gd name="T27" fmla="*/ 1367 h 2563"/>
              <a:gd name="T28" fmla="*/ 1528 w 1702"/>
              <a:gd name="T29" fmla="*/ 1342 h 2563"/>
              <a:gd name="T30" fmla="*/ 1614 w 1702"/>
              <a:gd name="T31" fmla="*/ 1191 h 2563"/>
              <a:gd name="T32" fmla="*/ 1620 w 1702"/>
              <a:gd name="T33" fmla="*/ 1178 h 2563"/>
              <a:gd name="T34" fmla="*/ 982 w 1702"/>
              <a:gd name="T35" fmla="*/ 2498 h 2563"/>
              <a:gd name="T36" fmla="*/ 618 w 1702"/>
              <a:gd name="T37" fmla="*/ 2432 h 2563"/>
              <a:gd name="T38" fmla="*/ 982 w 1702"/>
              <a:gd name="T39" fmla="*/ 2498 h 2563"/>
              <a:gd name="T40" fmla="*/ 1090 w 1702"/>
              <a:gd name="T41" fmla="*/ 2367 h 2563"/>
              <a:gd name="T42" fmla="*/ 547 w 1702"/>
              <a:gd name="T43" fmla="*/ 2319 h 2563"/>
              <a:gd name="T44" fmla="*/ 1138 w 1702"/>
              <a:gd name="T45" fmla="*/ 2301 h 2563"/>
              <a:gd name="T46" fmla="*/ 1138 w 1702"/>
              <a:gd name="T47" fmla="*/ 2236 h 2563"/>
              <a:gd name="T48" fmla="*/ 547 w 1702"/>
              <a:gd name="T49" fmla="*/ 2169 h 2563"/>
              <a:gd name="T50" fmla="*/ 1138 w 1702"/>
              <a:gd name="T51" fmla="*/ 2236 h 2563"/>
              <a:gd name="T52" fmla="*/ 1138 w 1702"/>
              <a:gd name="T53" fmla="*/ 2104 h 2563"/>
              <a:gd name="T54" fmla="*/ 547 w 1702"/>
              <a:gd name="T55" fmla="*/ 2038 h 2563"/>
              <a:gd name="T56" fmla="*/ 717 w 1702"/>
              <a:gd name="T57" fmla="*/ 2038 h 2563"/>
              <a:gd name="T58" fmla="*/ 1128 w 1702"/>
              <a:gd name="T59" fmla="*/ 2038 h 2563"/>
              <a:gd name="T60" fmla="*/ 746 w 1702"/>
              <a:gd name="T61" fmla="*/ 1407 h 2563"/>
              <a:gd name="T62" fmla="*/ 825 w 1702"/>
              <a:gd name="T63" fmla="*/ 1364 h 2563"/>
              <a:gd name="T64" fmla="*/ 1014 w 1702"/>
              <a:gd name="T65" fmla="*/ 1265 h 2563"/>
              <a:gd name="T66" fmla="*/ 934 w 1702"/>
              <a:gd name="T67" fmla="*/ 1423 h 2563"/>
              <a:gd name="T68" fmla="*/ 750 w 1702"/>
              <a:gd name="T69" fmla="*/ 1973 h 2563"/>
              <a:gd name="T70" fmla="*/ 746 w 1702"/>
              <a:gd name="T71" fmla="*/ 1407 h 2563"/>
              <a:gd name="T72" fmla="*/ 1556 w 1702"/>
              <a:gd name="T73" fmla="*/ 1163 h 2563"/>
              <a:gd name="T74" fmla="*/ 1467 w 1702"/>
              <a:gd name="T75" fmla="*/ 1318 h 2563"/>
              <a:gd name="T76" fmla="*/ 1188 w 1702"/>
              <a:gd name="T77" fmla="*/ 1930 h 2563"/>
              <a:gd name="T78" fmla="*/ 999 w 1702"/>
              <a:gd name="T79" fmla="*/ 1973 h 2563"/>
              <a:gd name="T80" fmla="*/ 1130 w 1702"/>
              <a:gd name="T81" fmla="*/ 1185 h 2563"/>
              <a:gd name="T82" fmla="*/ 1084 w 1702"/>
              <a:gd name="T83" fmla="*/ 1142 h 2563"/>
              <a:gd name="T84" fmla="*/ 600 w 1702"/>
              <a:gd name="T85" fmla="*/ 1142 h 2563"/>
              <a:gd name="T86" fmla="*/ 554 w 1702"/>
              <a:gd name="T87" fmla="*/ 1185 h 2563"/>
              <a:gd name="T88" fmla="*/ 685 w 1702"/>
              <a:gd name="T89" fmla="*/ 1973 h 2563"/>
              <a:gd name="T90" fmla="*/ 496 w 1702"/>
              <a:gd name="T91" fmla="*/ 1930 h 2563"/>
              <a:gd name="T92" fmla="*/ 215 w 1702"/>
              <a:gd name="T93" fmla="*/ 1315 h 2563"/>
              <a:gd name="T94" fmla="*/ 127 w 1702"/>
              <a:gd name="T95" fmla="*/ 1160 h 2563"/>
              <a:gd name="T96" fmla="*/ 313 w 1702"/>
              <a:gd name="T97" fmla="*/ 288 h 2563"/>
              <a:gd name="T98" fmla="*/ 1597 w 1702"/>
              <a:gd name="T99" fmla="*/ 673 h 2563"/>
              <a:gd name="T100" fmla="*/ 1096 w 1702"/>
              <a:gd name="T101" fmla="*/ 341 h 2563"/>
              <a:gd name="T102" fmla="*/ 873 w 1702"/>
              <a:gd name="T103" fmla="*/ 333 h 2563"/>
              <a:gd name="T104" fmla="*/ 255 w 1702"/>
              <a:gd name="T105" fmla="*/ 950 h 2563"/>
              <a:gd name="T106" fmla="*/ 873 w 1702"/>
              <a:gd name="T107" fmla="*/ 268 h 2563"/>
              <a:gd name="T108" fmla="*/ 1096 w 1702"/>
              <a:gd name="T109" fmla="*/ 34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02" h="2563">
                <a:moveTo>
                  <a:pt x="1660" y="658"/>
                </a:moveTo>
                <a:cubicBezTo>
                  <a:pt x="1577" y="306"/>
                  <a:pt x="1265" y="42"/>
                  <a:pt x="903" y="17"/>
                </a:cubicBezTo>
                <a:cubicBezTo>
                  <a:pt x="666" y="0"/>
                  <a:pt x="441" y="80"/>
                  <a:pt x="268" y="241"/>
                </a:cubicBezTo>
                <a:cubicBezTo>
                  <a:pt x="98" y="400"/>
                  <a:pt x="0" y="624"/>
                  <a:pt x="0" y="857"/>
                </a:cubicBezTo>
                <a:cubicBezTo>
                  <a:pt x="0" y="972"/>
                  <a:pt x="23" y="1083"/>
                  <a:pt x="68" y="1188"/>
                </a:cubicBezTo>
                <a:cubicBezTo>
                  <a:pt x="72" y="1196"/>
                  <a:pt x="72" y="1196"/>
                  <a:pt x="72" y="1196"/>
                </a:cubicBezTo>
                <a:cubicBezTo>
                  <a:pt x="85" y="1216"/>
                  <a:pt x="118" y="1275"/>
                  <a:pt x="158" y="1347"/>
                </a:cubicBezTo>
                <a:cubicBezTo>
                  <a:pt x="224" y="1462"/>
                  <a:pt x="308" y="1616"/>
                  <a:pt x="340" y="1689"/>
                </a:cubicBezTo>
                <a:cubicBezTo>
                  <a:pt x="359" y="1730"/>
                  <a:pt x="392" y="1823"/>
                  <a:pt x="435" y="1951"/>
                </a:cubicBezTo>
                <a:cubicBezTo>
                  <a:pt x="443" y="1977"/>
                  <a:pt x="460" y="1999"/>
                  <a:pt x="482" y="2015"/>
                </a:cubicBezTo>
                <a:cubicBezTo>
                  <a:pt x="482" y="2104"/>
                  <a:pt x="482" y="2104"/>
                  <a:pt x="482" y="2104"/>
                </a:cubicBezTo>
                <a:cubicBezTo>
                  <a:pt x="482" y="2169"/>
                  <a:pt x="482" y="2169"/>
                  <a:pt x="482" y="2169"/>
                </a:cubicBezTo>
                <a:cubicBezTo>
                  <a:pt x="482" y="2236"/>
                  <a:pt x="482" y="2236"/>
                  <a:pt x="482" y="2236"/>
                </a:cubicBezTo>
                <a:cubicBezTo>
                  <a:pt x="482" y="2301"/>
                  <a:pt x="482" y="2301"/>
                  <a:pt x="482" y="2301"/>
                </a:cubicBezTo>
                <a:cubicBezTo>
                  <a:pt x="482" y="2319"/>
                  <a:pt x="482" y="2319"/>
                  <a:pt x="482" y="2319"/>
                </a:cubicBezTo>
                <a:cubicBezTo>
                  <a:pt x="482" y="2366"/>
                  <a:pt x="511" y="2406"/>
                  <a:pt x="551" y="2423"/>
                </a:cubicBezTo>
                <a:cubicBezTo>
                  <a:pt x="558" y="2501"/>
                  <a:pt x="623" y="2563"/>
                  <a:pt x="703" y="2563"/>
                </a:cubicBezTo>
                <a:cubicBezTo>
                  <a:pt x="982" y="2563"/>
                  <a:pt x="982" y="2563"/>
                  <a:pt x="982" y="2563"/>
                </a:cubicBezTo>
                <a:cubicBezTo>
                  <a:pt x="1061" y="2563"/>
                  <a:pt x="1126" y="2501"/>
                  <a:pt x="1133" y="2423"/>
                </a:cubicBezTo>
                <a:cubicBezTo>
                  <a:pt x="1174" y="2406"/>
                  <a:pt x="1203" y="2366"/>
                  <a:pt x="1203" y="2319"/>
                </a:cubicBezTo>
                <a:cubicBezTo>
                  <a:pt x="1203" y="2301"/>
                  <a:pt x="1203" y="2301"/>
                  <a:pt x="1203" y="2301"/>
                </a:cubicBezTo>
                <a:cubicBezTo>
                  <a:pt x="1203" y="2236"/>
                  <a:pt x="1203" y="2236"/>
                  <a:pt x="1203" y="2236"/>
                </a:cubicBezTo>
                <a:cubicBezTo>
                  <a:pt x="1203" y="2169"/>
                  <a:pt x="1203" y="2169"/>
                  <a:pt x="1203" y="2169"/>
                </a:cubicBezTo>
                <a:cubicBezTo>
                  <a:pt x="1203" y="2104"/>
                  <a:pt x="1203" y="2104"/>
                  <a:pt x="1203" y="2104"/>
                </a:cubicBezTo>
                <a:cubicBezTo>
                  <a:pt x="1203" y="2015"/>
                  <a:pt x="1203" y="2015"/>
                  <a:pt x="1203" y="2015"/>
                </a:cubicBezTo>
                <a:cubicBezTo>
                  <a:pt x="1224" y="1999"/>
                  <a:pt x="1241" y="1977"/>
                  <a:pt x="1250" y="1951"/>
                </a:cubicBezTo>
                <a:cubicBezTo>
                  <a:pt x="1292" y="1823"/>
                  <a:pt x="1326" y="1730"/>
                  <a:pt x="1344" y="1689"/>
                </a:cubicBezTo>
                <a:cubicBezTo>
                  <a:pt x="1376" y="1615"/>
                  <a:pt x="1461" y="1462"/>
                  <a:pt x="1514" y="1367"/>
                </a:cubicBezTo>
                <a:cubicBezTo>
                  <a:pt x="1528" y="1366"/>
                  <a:pt x="1528" y="1366"/>
                  <a:pt x="1528" y="1366"/>
                </a:cubicBezTo>
                <a:cubicBezTo>
                  <a:pt x="1528" y="1342"/>
                  <a:pt x="1528" y="1342"/>
                  <a:pt x="1528" y="1342"/>
                </a:cubicBezTo>
                <a:cubicBezTo>
                  <a:pt x="1567" y="1273"/>
                  <a:pt x="1600" y="1216"/>
                  <a:pt x="1611" y="1197"/>
                </a:cubicBezTo>
                <a:cubicBezTo>
                  <a:pt x="1612" y="1195"/>
                  <a:pt x="1613" y="1193"/>
                  <a:pt x="1614" y="1191"/>
                </a:cubicBezTo>
                <a:cubicBezTo>
                  <a:pt x="1620" y="1184"/>
                  <a:pt x="1620" y="1184"/>
                  <a:pt x="1620" y="1184"/>
                </a:cubicBezTo>
                <a:cubicBezTo>
                  <a:pt x="1620" y="1178"/>
                  <a:pt x="1620" y="1178"/>
                  <a:pt x="1620" y="1178"/>
                </a:cubicBezTo>
                <a:cubicBezTo>
                  <a:pt x="1688" y="1013"/>
                  <a:pt x="1702" y="833"/>
                  <a:pt x="1660" y="658"/>
                </a:cubicBezTo>
                <a:close/>
                <a:moveTo>
                  <a:pt x="982" y="2498"/>
                </a:moveTo>
                <a:cubicBezTo>
                  <a:pt x="703" y="2498"/>
                  <a:pt x="703" y="2498"/>
                  <a:pt x="703" y="2498"/>
                </a:cubicBezTo>
                <a:cubicBezTo>
                  <a:pt x="662" y="2498"/>
                  <a:pt x="627" y="2470"/>
                  <a:pt x="618" y="2432"/>
                </a:cubicBezTo>
                <a:cubicBezTo>
                  <a:pt x="1067" y="2432"/>
                  <a:pt x="1067" y="2432"/>
                  <a:pt x="1067" y="2432"/>
                </a:cubicBezTo>
                <a:cubicBezTo>
                  <a:pt x="1057" y="2470"/>
                  <a:pt x="1022" y="2498"/>
                  <a:pt x="982" y="2498"/>
                </a:cubicBezTo>
                <a:close/>
                <a:moveTo>
                  <a:pt x="1138" y="2319"/>
                </a:moveTo>
                <a:cubicBezTo>
                  <a:pt x="1138" y="2345"/>
                  <a:pt x="1116" y="2367"/>
                  <a:pt x="1090" y="2367"/>
                </a:cubicBezTo>
                <a:cubicBezTo>
                  <a:pt x="594" y="2367"/>
                  <a:pt x="594" y="2367"/>
                  <a:pt x="594" y="2367"/>
                </a:cubicBezTo>
                <a:cubicBezTo>
                  <a:pt x="568" y="2367"/>
                  <a:pt x="547" y="2345"/>
                  <a:pt x="547" y="2319"/>
                </a:cubicBezTo>
                <a:cubicBezTo>
                  <a:pt x="547" y="2301"/>
                  <a:pt x="547" y="2301"/>
                  <a:pt x="547" y="2301"/>
                </a:cubicBezTo>
                <a:cubicBezTo>
                  <a:pt x="1138" y="2301"/>
                  <a:pt x="1138" y="2301"/>
                  <a:pt x="1138" y="2301"/>
                </a:cubicBezTo>
                <a:lnTo>
                  <a:pt x="1138" y="2319"/>
                </a:lnTo>
                <a:close/>
                <a:moveTo>
                  <a:pt x="1138" y="2236"/>
                </a:moveTo>
                <a:cubicBezTo>
                  <a:pt x="547" y="2236"/>
                  <a:pt x="547" y="2236"/>
                  <a:pt x="547" y="2236"/>
                </a:cubicBezTo>
                <a:cubicBezTo>
                  <a:pt x="547" y="2169"/>
                  <a:pt x="547" y="2169"/>
                  <a:pt x="547" y="2169"/>
                </a:cubicBezTo>
                <a:cubicBezTo>
                  <a:pt x="1138" y="2169"/>
                  <a:pt x="1138" y="2169"/>
                  <a:pt x="1138" y="2169"/>
                </a:cubicBezTo>
                <a:lnTo>
                  <a:pt x="1138" y="2236"/>
                </a:lnTo>
                <a:close/>
                <a:moveTo>
                  <a:pt x="1138" y="2038"/>
                </a:moveTo>
                <a:cubicBezTo>
                  <a:pt x="1138" y="2104"/>
                  <a:pt x="1138" y="2104"/>
                  <a:pt x="1138" y="2104"/>
                </a:cubicBezTo>
                <a:cubicBezTo>
                  <a:pt x="547" y="2104"/>
                  <a:pt x="547" y="2104"/>
                  <a:pt x="547" y="2104"/>
                </a:cubicBezTo>
                <a:cubicBezTo>
                  <a:pt x="547" y="2038"/>
                  <a:pt x="547" y="2038"/>
                  <a:pt x="547" y="2038"/>
                </a:cubicBezTo>
                <a:cubicBezTo>
                  <a:pt x="556" y="2038"/>
                  <a:pt x="556" y="2038"/>
                  <a:pt x="556" y="2038"/>
                </a:cubicBezTo>
                <a:cubicBezTo>
                  <a:pt x="717" y="2038"/>
                  <a:pt x="717" y="2038"/>
                  <a:pt x="717" y="2038"/>
                </a:cubicBezTo>
                <a:cubicBezTo>
                  <a:pt x="967" y="2038"/>
                  <a:pt x="967" y="2038"/>
                  <a:pt x="967" y="2038"/>
                </a:cubicBezTo>
                <a:cubicBezTo>
                  <a:pt x="1128" y="2038"/>
                  <a:pt x="1128" y="2038"/>
                  <a:pt x="1128" y="2038"/>
                </a:cubicBezTo>
                <a:lnTo>
                  <a:pt x="1138" y="2038"/>
                </a:lnTo>
                <a:close/>
                <a:moveTo>
                  <a:pt x="746" y="1407"/>
                </a:moveTo>
                <a:cubicBezTo>
                  <a:pt x="670" y="1265"/>
                  <a:pt x="670" y="1265"/>
                  <a:pt x="670" y="1265"/>
                </a:cubicBezTo>
                <a:cubicBezTo>
                  <a:pt x="825" y="1364"/>
                  <a:pt x="825" y="1364"/>
                  <a:pt x="825" y="1364"/>
                </a:cubicBezTo>
                <a:cubicBezTo>
                  <a:pt x="835" y="1371"/>
                  <a:pt x="849" y="1371"/>
                  <a:pt x="860" y="1364"/>
                </a:cubicBezTo>
                <a:cubicBezTo>
                  <a:pt x="1014" y="1265"/>
                  <a:pt x="1014" y="1265"/>
                  <a:pt x="1014" y="1265"/>
                </a:cubicBezTo>
                <a:cubicBezTo>
                  <a:pt x="938" y="1407"/>
                  <a:pt x="938" y="1407"/>
                  <a:pt x="938" y="1407"/>
                </a:cubicBezTo>
                <a:cubicBezTo>
                  <a:pt x="936" y="1412"/>
                  <a:pt x="934" y="1417"/>
                  <a:pt x="934" y="1423"/>
                </a:cubicBezTo>
                <a:cubicBezTo>
                  <a:pt x="934" y="1973"/>
                  <a:pt x="934" y="1973"/>
                  <a:pt x="934" y="1973"/>
                </a:cubicBezTo>
                <a:cubicBezTo>
                  <a:pt x="750" y="1973"/>
                  <a:pt x="750" y="1973"/>
                  <a:pt x="750" y="1973"/>
                </a:cubicBezTo>
                <a:cubicBezTo>
                  <a:pt x="750" y="1423"/>
                  <a:pt x="750" y="1423"/>
                  <a:pt x="750" y="1423"/>
                </a:cubicBezTo>
                <a:cubicBezTo>
                  <a:pt x="750" y="1417"/>
                  <a:pt x="749" y="1412"/>
                  <a:pt x="746" y="1407"/>
                </a:cubicBezTo>
                <a:close/>
                <a:moveTo>
                  <a:pt x="1558" y="1158"/>
                </a:moveTo>
                <a:cubicBezTo>
                  <a:pt x="1556" y="1163"/>
                  <a:pt x="1556" y="1163"/>
                  <a:pt x="1556" y="1163"/>
                </a:cubicBezTo>
                <a:cubicBezTo>
                  <a:pt x="1544" y="1182"/>
                  <a:pt x="1513" y="1236"/>
                  <a:pt x="1476" y="1302"/>
                </a:cubicBezTo>
                <a:cubicBezTo>
                  <a:pt x="1467" y="1318"/>
                  <a:pt x="1467" y="1318"/>
                  <a:pt x="1467" y="1318"/>
                </a:cubicBezTo>
                <a:cubicBezTo>
                  <a:pt x="1414" y="1412"/>
                  <a:pt x="1320" y="1582"/>
                  <a:pt x="1284" y="1663"/>
                </a:cubicBezTo>
                <a:cubicBezTo>
                  <a:pt x="1260" y="1718"/>
                  <a:pt x="1219" y="1839"/>
                  <a:pt x="1188" y="1930"/>
                </a:cubicBezTo>
                <a:cubicBezTo>
                  <a:pt x="1180" y="1956"/>
                  <a:pt x="1156" y="1973"/>
                  <a:pt x="1128" y="1973"/>
                </a:cubicBezTo>
                <a:cubicBezTo>
                  <a:pt x="999" y="1973"/>
                  <a:pt x="999" y="1973"/>
                  <a:pt x="999" y="1973"/>
                </a:cubicBezTo>
                <a:cubicBezTo>
                  <a:pt x="999" y="1431"/>
                  <a:pt x="999" y="1431"/>
                  <a:pt x="999" y="1431"/>
                </a:cubicBezTo>
                <a:cubicBezTo>
                  <a:pt x="1130" y="1185"/>
                  <a:pt x="1130" y="1185"/>
                  <a:pt x="1130" y="1185"/>
                </a:cubicBezTo>
                <a:cubicBezTo>
                  <a:pt x="1137" y="1172"/>
                  <a:pt x="1135" y="1156"/>
                  <a:pt x="1124" y="1146"/>
                </a:cubicBezTo>
                <a:cubicBezTo>
                  <a:pt x="1113" y="1135"/>
                  <a:pt x="1097" y="1134"/>
                  <a:pt x="1084" y="1142"/>
                </a:cubicBezTo>
                <a:cubicBezTo>
                  <a:pt x="842" y="1298"/>
                  <a:pt x="842" y="1298"/>
                  <a:pt x="842" y="1298"/>
                </a:cubicBezTo>
                <a:cubicBezTo>
                  <a:pt x="600" y="1142"/>
                  <a:pt x="600" y="1142"/>
                  <a:pt x="600" y="1142"/>
                </a:cubicBezTo>
                <a:cubicBezTo>
                  <a:pt x="588" y="1134"/>
                  <a:pt x="571" y="1136"/>
                  <a:pt x="561" y="1145"/>
                </a:cubicBezTo>
                <a:cubicBezTo>
                  <a:pt x="550" y="1156"/>
                  <a:pt x="547" y="1172"/>
                  <a:pt x="554" y="1185"/>
                </a:cubicBezTo>
                <a:cubicBezTo>
                  <a:pt x="685" y="1431"/>
                  <a:pt x="685" y="1431"/>
                  <a:pt x="685" y="1431"/>
                </a:cubicBezTo>
                <a:cubicBezTo>
                  <a:pt x="685" y="1973"/>
                  <a:pt x="685" y="1973"/>
                  <a:pt x="685" y="1973"/>
                </a:cubicBezTo>
                <a:cubicBezTo>
                  <a:pt x="556" y="1973"/>
                  <a:pt x="556" y="1973"/>
                  <a:pt x="556" y="1973"/>
                </a:cubicBezTo>
                <a:cubicBezTo>
                  <a:pt x="529" y="1973"/>
                  <a:pt x="505" y="1956"/>
                  <a:pt x="496" y="1930"/>
                </a:cubicBezTo>
                <a:cubicBezTo>
                  <a:pt x="466" y="1839"/>
                  <a:pt x="424" y="1717"/>
                  <a:pt x="400" y="1663"/>
                </a:cubicBezTo>
                <a:cubicBezTo>
                  <a:pt x="367" y="1587"/>
                  <a:pt x="281" y="1432"/>
                  <a:pt x="215" y="1315"/>
                </a:cubicBezTo>
                <a:cubicBezTo>
                  <a:pt x="174" y="1241"/>
                  <a:pt x="139" y="1181"/>
                  <a:pt x="129" y="1163"/>
                </a:cubicBezTo>
                <a:cubicBezTo>
                  <a:pt x="127" y="1160"/>
                  <a:pt x="127" y="1160"/>
                  <a:pt x="127" y="1160"/>
                </a:cubicBezTo>
                <a:cubicBezTo>
                  <a:pt x="86" y="1064"/>
                  <a:pt x="66" y="962"/>
                  <a:pt x="66" y="857"/>
                </a:cubicBezTo>
                <a:cubicBezTo>
                  <a:pt x="66" y="642"/>
                  <a:pt x="156" y="435"/>
                  <a:pt x="313" y="288"/>
                </a:cubicBezTo>
                <a:cubicBezTo>
                  <a:pt x="472" y="140"/>
                  <a:pt x="680" y="67"/>
                  <a:pt x="898" y="82"/>
                </a:cubicBezTo>
                <a:cubicBezTo>
                  <a:pt x="1233" y="105"/>
                  <a:pt x="1520" y="348"/>
                  <a:pt x="1597" y="673"/>
                </a:cubicBezTo>
                <a:cubicBezTo>
                  <a:pt x="1636" y="837"/>
                  <a:pt x="1623" y="1004"/>
                  <a:pt x="1558" y="1158"/>
                </a:cubicBezTo>
                <a:close/>
                <a:moveTo>
                  <a:pt x="1096" y="341"/>
                </a:moveTo>
                <a:cubicBezTo>
                  <a:pt x="1091" y="358"/>
                  <a:pt x="1072" y="367"/>
                  <a:pt x="1055" y="362"/>
                </a:cubicBezTo>
                <a:cubicBezTo>
                  <a:pt x="996" y="342"/>
                  <a:pt x="935" y="333"/>
                  <a:pt x="873" y="333"/>
                </a:cubicBezTo>
                <a:cubicBezTo>
                  <a:pt x="550" y="333"/>
                  <a:pt x="288" y="595"/>
                  <a:pt x="288" y="918"/>
                </a:cubicBezTo>
                <a:cubicBezTo>
                  <a:pt x="288" y="936"/>
                  <a:pt x="273" y="950"/>
                  <a:pt x="255" y="950"/>
                </a:cubicBezTo>
                <a:cubicBezTo>
                  <a:pt x="237" y="950"/>
                  <a:pt x="222" y="936"/>
                  <a:pt x="222" y="918"/>
                </a:cubicBezTo>
                <a:cubicBezTo>
                  <a:pt x="222" y="559"/>
                  <a:pt x="514" y="268"/>
                  <a:pt x="873" y="268"/>
                </a:cubicBezTo>
                <a:cubicBezTo>
                  <a:pt x="942" y="268"/>
                  <a:pt x="1010" y="278"/>
                  <a:pt x="1075" y="300"/>
                </a:cubicBezTo>
                <a:cubicBezTo>
                  <a:pt x="1092" y="305"/>
                  <a:pt x="1102" y="324"/>
                  <a:pt x="1096" y="3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4"/>
          <p:cNvSpPr>
            <a:spLocks noEditPoints="1"/>
          </p:cNvSpPr>
          <p:nvPr/>
        </p:nvSpPr>
        <p:spPr bwMode="auto">
          <a:xfrm flipV="1">
            <a:off x="8439059" y="4142004"/>
            <a:ext cx="888066" cy="888066"/>
          </a:xfrm>
          <a:custGeom>
            <a:avLst/>
            <a:gdLst>
              <a:gd name="T0" fmla="*/ 3444 w 3760"/>
              <a:gd name="T1" fmla="*/ 782 h 3760"/>
              <a:gd name="T2" fmla="*/ 3183 w 3760"/>
              <a:gd name="T3" fmla="*/ 260 h 3760"/>
              <a:gd name="T4" fmla="*/ 633 w 3760"/>
              <a:gd name="T5" fmla="*/ 0 h 3760"/>
              <a:gd name="T6" fmla="*/ 633 w 3760"/>
              <a:gd name="T7" fmla="*/ 2718 h 3760"/>
              <a:gd name="T8" fmla="*/ 963 w 3760"/>
              <a:gd name="T9" fmla="*/ 3760 h 3760"/>
              <a:gd name="T10" fmla="*/ 1596 w 3760"/>
              <a:gd name="T11" fmla="*/ 2662 h 3760"/>
              <a:gd name="T12" fmla="*/ 3273 w 3760"/>
              <a:gd name="T13" fmla="*/ 2457 h 3760"/>
              <a:gd name="T14" fmla="*/ 3507 w 3760"/>
              <a:gd name="T15" fmla="*/ 1929 h 3760"/>
              <a:gd name="T16" fmla="*/ 3622 w 3760"/>
              <a:gd name="T17" fmla="*/ 1358 h 3760"/>
              <a:gd name="T18" fmla="*/ 112 w 3760"/>
              <a:gd name="T19" fmla="*/ 2606 h 3760"/>
              <a:gd name="T20" fmla="*/ 521 w 3760"/>
              <a:gd name="T21" fmla="*/ 2606 h 3760"/>
              <a:gd name="T22" fmla="*/ 3273 w 3760"/>
              <a:gd name="T23" fmla="*/ 1824 h 3760"/>
              <a:gd name="T24" fmla="*/ 1936 w 3760"/>
              <a:gd name="T25" fmla="*/ 1620 h 3760"/>
              <a:gd name="T26" fmla="*/ 3444 w 3760"/>
              <a:gd name="T27" fmla="*/ 1414 h 3760"/>
              <a:gd name="T28" fmla="*/ 2401 w 3760"/>
              <a:gd name="T29" fmla="*/ 2346 h 3760"/>
              <a:gd name="T30" fmla="*/ 2401 w 3760"/>
              <a:gd name="T31" fmla="*/ 1936 h 3760"/>
              <a:gd name="T32" fmla="*/ 3418 w 3760"/>
              <a:gd name="T33" fmla="*/ 2285 h 3760"/>
              <a:gd name="T34" fmla="*/ 2161 w 3760"/>
              <a:gd name="T35" fmla="*/ 372 h 3760"/>
              <a:gd name="T36" fmla="*/ 2117 w 3760"/>
              <a:gd name="T37" fmla="*/ 441 h 3760"/>
              <a:gd name="T38" fmla="*/ 2091 w 3760"/>
              <a:gd name="T39" fmla="*/ 518 h 3760"/>
              <a:gd name="T40" fmla="*/ 2097 w 3760"/>
              <a:gd name="T41" fmla="*/ 657 h 3760"/>
              <a:gd name="T42" fmla="*/ 2135 w 3760"/>
              <a:gd name="T43" fmla="*/ 746 h 3760"/>
              <a:gd name="T44" fmla="*/ 2141 w 3760"/>
              <a:gd name="T45" fmla="*/ 782 h 3760"/>
              <a:gd name="T46" fmla="*/ 1830 w 3760"/>
              <a:gd name="T47" fmla="*/ 1155 h 3760"/>
              <a:gd name="T48" fmla="*/ 1852 w 3760"/>
              <a:gd name="T49" fmla="*/ 1227 h 3760"/>
              <a:gd name="T50" fmla="*/ 1914 w 3760"/>
              <a:gd name="T51" fmla="*/ 1317 h 3760"/>
              <a:gd name="T52" fmla="*/ 1917 w 3760"/>
              <a:gd name="T53" fmla="*/ 1397 h 3760"/>
              <a:gd name="T54" fmla="*/ 2161 w 3760"/>
              <a:gd name="T55" fmla="*/ 1936 h 3760"/>
              <a:gd name="T56" fmla="*/ 2117 w 3760"/>
              <a:gd name="T57" fmla="*/ 2004 h 3760"/>
              <a:gd name="T58" fmla="*/ 2091 w 3760"/>
              <a:gd name="T59" fmla="*/ 2081 h 3760"/>
              <a:gd name="T60" fmla="*/ 2097 w 3760"/>
              <a:gd name="T61" fmla="*/ 2220 h 3760"/>
              <a:gd name="T62" fmla="*/ 2135 w 3760"/>
              <a:gd name="T63" fmla="*/ 2310 h 3760"/>
              <a:gd name="T64" fmla="*/ 1596 w 3760"/>
              <a:gd name="T65" fmla="*/ 2346 h 3760"/>
              <a:gd name="T66" fmla="*/ 1484 w 3760"/>
              <a:gd name="T67" fmla="*/ 2346 h 3760"/>
              <a:gd name="T68" fmla="*/ 1280 w 3760"/>
              <a:gd name="T69" fmla="*/ 3649 h 3760"/>
              <a:gd name="T70" fmla="*/ 633 w 3760"/>
              <a:gd name="T71" fmla="*/ 2346 h 3760"/>
              <a:gd name="T72" fmla="*/ 3183 w 3760"/>
              <a:gd name="T73" fmla="*/ 782 h 3760"/>
              <a:gd name="T74" fmla="*/ 2257 w 3760"/>
              <a:gd name="T75" fmla="*/ 432 h 3760"/>
              <a:gd name="T76" fmla="*/ 3388 w 3760"/>
              <a:gd name="T77" fmla="*/ 577 h 3760"/>
              <a:gd name="T78" fmla="*/ 3648 w 3760"/>
              <a:gd name="T79" fmla="*/ 1098 h 3760"/>
              <a:gd name="T80" fmla="*/ 2141 w 3760"/>
              <a:gd name="T81" fmla="*/ 1303 h 3760"/>
              <a:gd name="T82" fmla="*/ 2141 w 3760"/>
              <a:gd name="T83" fmla="*/ 894 h 3760"/>
              <a:gd name="T84" fmla="*/ 3444 w 3760"/>
              <a:gd name="T85" fmla="*/ 894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0" h="3760">
                <a:moveTo>
                  <a:pt x="3667" y="1321"/>
                </a:moveTo>
                <a:cubicBezTo>
                  <a:pt x="3727" y="1262"/>
                  <a:pt x="3760" y="1182"/>
                  <a:pt x="3760" y="1098"/>
                </a:cubicBezTo>
                <a:cubicBezTo>
                  <a:pt x="3760" y="924"/>
                  <a:pt x="3618" y="782"/>
                  <a:pt x="3444" y="782"/>
                </a:cubicBezTo>
                <a:cubicBezTo>
                  <a:pt x="3422" y="782"/>
                  <a:pt x="3422" y="782"/>
                  <a:pt x="3422" y="782"/>
                </a:cubicBezTo>
                <a:cubicBezTo>
                  <a:pt x="3471" y="725"/>
                  <a:pt x="3500" y="653"/>
                  <a:pt x="3500" y="577"/>
                </a:cubicBezTo>
                <a:cubicBezTo>
                  <a:pt x="3500" y="403"/>
                  <a:pt x="3358" y="260"/>
                  <a:pt x="3183" y="260"/>
                </a:cubicBezTo>
                <a:cubicBezTo>
                  <a:pt x="2401" y="260"/>
                  <a:pt x="2401" y="260"/>
                  <a:pt x="2401" y="260"/>
                </a:cubicBezTo>
                <a:cubicBezTo>
                  <a:pt x="633" y="260"/>
                  <a:pt x="633" y="260"/>
                  <a:pt x="633" y="260"/>
                </a:cubicBezTo>
                <a:cubicBezTo>
                  <a:pt x="633" y="0"/>
                  <a:pt x="633" y="0"/>
                  <a:pt x="63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18"/>
                  <a:pt x="0" y="2718"/>
                  <a:pt x="0" y="2718"/>
                </a:cubicBezTo>
                <a:cubicBezTo>
                  <a:pt x="633" y="2718"/>
                  <a:pt x="633" y="2718"/>
                  <a:pt x="633" y="2718"/>
                </a:cubicBezTo>
                <a:cubicBezTo>
                  <a:pt x="633" y="2457"/>
                  <a:pt x="633" y="2457"/>
                  <a:pt x="633" y="2457"/>
                </a:cubicBezTo>
                <a:cubicBezTo>
                  <a:pt x="963" y="2457"/>
                  <a:pt x="963" y="2457"/>
                  <a:pt x="963" y="2457"/>
                </a:cubicBezTo>
                <a:cubicBezTo>
                  <a:pt x="963" y="3760"/>
                  <a:pt x="963" y="3760"/>
                  <a:pt x="963" y="3760"/>
                </a:cubicBezTo>
                <a:cubicBezTo>
                  <a:pt x="1280" y="3760"/>
                  <a:pt x="1280" y="3760"/>
                  <a:pt x="1280" y="3760"/>
                </a:cubicBezTo>
                <a:cubicBezTo>
                  <a:pt x="1454" y="3760"/>
                  <a:pt x="1596" y="3618"/>
                  <a:pt x="1596" y="3443"/>
                </a:cubicBezTo>
                <a:cubicBezTo>
                  <a:pt x="1596" y="2662"/>
                  <a:pt x="1596" y="2662"/>
                  <a:pt x="1596" y="2662"/>
                </a:cubicBezTo>
                <a:cubicBezTo>
                  <a:pt x="1596" y="2457"/>
                  <a:pt x="1596" y="2457"/>
                  <a:pt x="1596" y="2457"/>
                </a:cubicBezTo>
                <a:cubicBezTo>
                  <a:pt x="2401" y="2457"/>
                  <a:pt x="2401" y="2457"/>
                  <a:pt x="2401" y="2457"/>
                </a:cubicBezTo>
                <a:cubicBezTo>
                  <a:pt x="3273" y="2457"/>
                  <a:pt x="3273" y="2457"/>
                  <a:pt x="3273" y="2457"/>
                </a:cubicBezTo>
                <a:cubicBezTo>
                  <a:pt x="3358" y="2457"/>
                  <a:pt x="3437" y="2424"/>
                  <a:pt x="3497" y="2364"/>
                </a:cubicBezTo>
                <a:cubicBezTo>
                  <a:pt x="3556" y="2304"/>
                  <a:pt x="3589" y="2225"/>
                  <a:pt x="3589" y="2140"/>
                </a:cubicBezTo>
                <a:cubicBezTo>
                  <a:pt x="3589" y="2059"/>
                  <a:pt x="3558" y="1986"/>
                  <a:pt x="3507" y="1929"/>
                </a:cubicBezTo>
                <a:cubicBezTo>
                  <a:pt x="3567" y="1917"/>
                  <a:pt x="3623" y="1888"/>
                  <a:pt x="3667" y="1843"/>
                </a:cubicBezTo>
                <a:cubicBezTo>
                  <a:pt x="3727" y="1783"/>
                  <a:pt x="3760" y="1704"/>
                  <a:pt x="3760" y="1620"/>
                </a:cubicBezTo>
                <a:cubicBezTo>
                  <a:pt x="3760" y="1511"/>
                  <a:pt x="3705" y="1416"/>
                  <a:pt x="3622" y="1358"/>
                </a:cubicBezTo>
                <a:cubicBezTo>
                  <a:pt x="3638" y="1348"/>
                  <a:pt x="3653" y="1335"/>
                  <a:pt x="3667" y="1321"/>
                </a:cubicBezTo>
                <a:close/>
                <a:moveTo>
                  <a:pt x="521" y="2606"/>
                </a:moveTo>
                <a:cubicBezTo>
                  <a:pt x="112" y="2606"/>
                  <a:pt x="112" y="2606"/>
                  <a:pt x="112" y="2606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521" y="112"/>
                  <a:pt x="521" y="112"/>
                  <a:pt x="521" y="112"/>
                </a:cubicBezTo>
                <a:lnTo>
                  <a:pt x="521" y="2606"/>
                </a:lnTo>
                <a:close/>
                <a:moveTo>
                  <a:pt x="3588" y="1764"/>
                </a:moveTo>
                <a:cubicBezTo>
                  <a:pt x="3550" y="1803"/>
                  <a:pt x="3498" y="1824"/>
                  <a:pt x="3444" y="1824"/>
                </a:cubicBezTo>
                <a:cubicBezTo>
                  <a:pt x="3273" y="1824"/>
                  <a:pt x="3273" y="1824"/>
                  <a:pt x="3273" y="1824"/>
                </a:cubicBezTo>
                <a:cubicBezTo>
                  <a:pt x="2401" y="1824"/>
                  <a:pt x="2401" y="1824"/>
                  <a:pt x="2401" y="1824"/>
                </a:cubicBezTo>
                <a:cubicBezTo>
                  <a:pt x="2141" y="1824"/>
                  <a:pt x="2141" y="1824"/>
                  <a:pt x="2141" y="1824"/>
                </a:cubicBezTo>
                <a:cubicBezTo>
                  <a:pt x="2028" y="1824"/>
                  <a:pt x="1936" y="1733"/>
                  <a:pt x="1936" y="1620"/>
                </a:cubicBezTo>
                <a:cubicBezTo>
                  <a:pt x="1936" y="1565"/>
                  <a:pt x="1957" y="1514"/>
                  <a:pt x="1996" y="1476"/>
                </a:cubicBezTo>
                <a:cubicBezTo>
                  <a:pt x="2035" y="1436"/>
                  <a:pt x="2087" y="1414"/>
                  <a:pt x="2141" y="1414"/>
                </a:cubicBezTo>
                <a:cubicBezTo>
                  <a:pt x="3444" y="1414"/>
                  <a:pt x="3444" y="1414"/>
                  <a:pt x="3444" y="1414"/>
                </a:cubicBezTo>
                <a:cubicBezTo>
                  <a:pt x="3557" y="1414"/>
                  <a:pt x="3648" y="1506"/>
                  <a:pt x="3648" y="1620"/>
                </a:cubicBezTo>
                <a:cubicBezTo>
                  <a:pt x="3648" y="1674"/>
                  <a:pt x="3627" y="1725"/>
                  <a:pt x="3588" y="1764"/>
                </a:cubicBezTo>
                <a:close/>
                <a:moveTo>
                  <a:pt x="2401" y="2346"/>
                </a:moveTo>
                <a:cubicBezTo>
                  <a:pt x="2289" y="2346"/>
                  <a:pt x="2197" y="2254"/>
                  <a:pt x="2197" y="2140"/>
                </a:cubicBezTo>
                <a:cubicBezTo>
                  <a:pt x="2197" y="2086"/>
                  <a:pt x="2218" y="2035"/>
                  <a:pt x="2257" y="1996"/>
                </a:cubicBezTo>
                <a:cubicBezTo>
                  <a:pt x="2296" y="1957"/>
                  <a:pt x="2347" y="1936"/>
                  <a:pt x="2401" y="1936"/>
                </a:cubicBezTo>
                <a:cubicBezTo>
                  <a:pt x="3273" y="1936"/>
                  <a:pt x="3273" y="1936"/>
                  <a:pt x="3273" y="1936"/>
                </a:cubicBezTo>
                <a:cubicBezTo>
                  <a:pt x="3386" y="1936"/>
                  <a:pt x="3478" y="2028"/>
                  <a:pt x="3478" y="2140"/>
                </a:cubicBezTo>
                <a:cubicBezTo>
                  <a:pt x="3478" y="2195"/>
                  <a:pt x="3457" y="2246"/>
                  <a:pt x="3418" y="2285"/>
                </a:cubicBezTo>
                <a:cubicBezTo>
                  <a:pt x="3379" y="2324"/>
                  <a:pt x="3328" y="2346"/>
                  <a:pt x="3273" y="2346"/>
                </a:cubicBezTo>
                <a:lnTo>
                  <a:pt x="2401" y="2346"/>
                </a:lnTo>
                <a:close/>
                <a:moveTo>
                  <a:pt x="2161" y="372"/>
                </a:moveTo>
                <a:cubicBezTo>
                  <a:pt x="2156" y="377"/>
                  <a:pt x="2153" y="384"/>
                  <a:pt x="2149" y="390"/>
                </a:cubicBezTo>
                <a:cubicBezTo>
                  <a:pt x="2144" y="396"/>
                  <a:pt x="2139" y="403"/>
                  <a:pt x="2134" y="410"/>
                </a:cubicBezTo>
                <a:cubicBezTo>
                  <a:pt x="2128" y="420"/>
                  <a:pt x="2123" y="431"/>
                  <a:pt x="2117" y="441"/>
                </a:cubicBezTo>
                <a:cubicBezTo>
                  <a:pt x="2114" y="448"/>
                  <a:pt x="2110" y="455"/>
                  <a:pt x="2108" y="462"/>
                </a:cubicBezTo>
                <a:cubicBezTo>
                  <a:pt x="2103" y="474"/>
                  <a:pt x="2099" y="487"/>
                  <a:pt x="2096" y="500"/>
                </a:cubicBezTo>
                <a:cubicBezTo>
                  <a:pt x="2095" y="506"/>
                  <a:pt x="2092" y="512"/>
                  <a:pt x="2091" y="518"/>
                </a:cubicBezTo>
                <a:cubicBezTo>
                  <a:pt x="2087" y="538"/>
                  <a:pt x="2085" y="557"/>
                  <a:pt x="2085" y="577"/>
                </a:cubicBezTo>
                <a:cubicBezTo>
                  <a:pt x="2085" y="598"/>
                  <a:pt x="2088" y="618"/>
                  <a:pt x="2091" y="638"/>
                </a:cubicBezTo>
                <a:cubicBezTo>
                  <a:pt x="2093" y="644"/>
                  <a:pt x="2095" y="651"/>
                  <a:pt x="2097" y="657"/>
                </a:cubicBezTo>
                <a:cubicBezTo>
                  <a:pt x="2100" y="670"/>
                  <a:pt x="2104" y="682"/>
                  <a:pt x="2108" y="695"/>
                </a:cubicBezTo>
                <a:cubicBezTo>
                  <a:pt x="2111" y="702"/>
                  <a:pt x="2115" y="708"/>
                  <a:pt x="2118" y="715"/>
                </a:cubicBezTo>
                <a:cubicBezTo>
                  <a:pt x="2124" y="726"/>
                  <a:pt x="2129" y="736"/>
                  <a:pt x="2135" y="746"/>
                </a:cubicBezTo>
                <a:cubicBezTo>
                  <a:pt x="2140" y="753"/>
                  <a:pt x="2144" y="759"/>
                  <a:pt x="2149" y="766"/>
                </a:cubicBezTo>
                <a:cubicBezTo>
                  <a:pt x="2153" y="771"/>
                  <a:pt x="2156" y="777"/>
                  <a:pt x="2161" y="782"/>
                </a:cubicBezTo>
                <a:cubicBezTo>
                  <a:pt x="2141" y="782"/>
                  <a:pt x="2141" y="782"/>
                  <a:pt x="2141" y="782"/>
                </a:cubicBezTo>
                <a:cubicBezTo>
                  <a:pt x="2057" y="782"/>
                  <a:pt x="1977" y="815"/>
                  <a:pt x="1918" y="875"/>
                </a:cubicBezTo>
                <a:cubicBezTo>
                  <a:pt x="1858" y="934"/>
                  <a:pt x="1824" y="1013"/>
                  <a:pt x="1824" y="1098"/>
                </a:cubicBezTo>
                <a:cubicBezTo>
                  <a:pt x="1824" y="1118"/>
                  <a:pt x="1827" y="1137"/>
                  <a:pt x="1830" y="1155"/>
                </a:cubicBezTo>
                <a:cubicBezTo>
                  <a:pt x="1831" y="1159"/>
                  <a:pt x="1831" y="1163"/>
                  <a:pt x="1832" y="1167"/>
                </a:cubicBezTo>
                <a:cubicBezTo>
                  <a:pt x="1836" y="1184"/>
                  <a:pt x="1841" y="1202"/>
                  <a:pt x="1848" y="1218"/>
                </a:cubicBezTo>
                <a:cubicBezTo>
                  <a:pt x="1849" y="1221"/>
                  <a:pt x="1851" y="1224"/>
                  <a:pt x="1852" y="1227"/>
                </a:cubicBezTo>
                <a:cubicBezTo>
                  <a:pt x="1859" y="1242"/>
                  <a:pt x="1867" y="1256"/>
                  <a:pt x="1876" y="1270"/>
                </a:cubicBezTo>
                <a:cubicBezTo>
                  <a:pt x="1877" y="1272"/>
                  <a:pt x="1878" y="1274"/>
                  <a:pt x="1880" y="1277"/>
                </a:cubicBezTo>
                <a:cubicBezTo>
                  <a:pt x="1890" y="1291"/>
                  <a:pt x="1901" y="1305"/>
                  <a:pt x="1914" y="1317"/>
                </a:cubicBezTo>
                <a:cubicBezTo>
                  <a:pt x="1916" y="1320"/>
                  <a:pt x="1919" y="1323"/>
                  <a:pt x="1922" y="1326"/>
                </a:cubicBezTo>
                <a:cubicBezTo>
                  <a:pt x="1934" y="1338"/>
                  <a:pt x="1948" y="1349"/>
                  <a:pt x="1962" y="1359"/>
                </a:cubicBezTo>
                <a:cubicBezTo>
                  <a:pt x="1946" y="1370"/>
                  <a:pt x="1931" y="1383"/>
                  <a:pt x="1917" y="1397"/>
                </a:cubicBezTo>
                <a:cubicBezTo>
                  <a:pt x="1858" y="1456"/>
                  <a:pt x="1824" y="1535"/>
                  <a:pt x="1824" y="1620"/>
                </a:cubicBezTo>
                <a:cubicBezTo>
                  <a:pt x="1824" y="1794"/>
                  <a:pt x="1966" y="1936"/>
                  <a:pt x="2141" y="1936"/>
                </a:cubicBezTo>
                <a:cubicBezTo>
                  <a:pt x="2161" y="1936"/>
                  <a:pt x="2161" y="1936"/>
                  <a:pt x="2161" y="1936"/>
                </a:cubicBezTo>
                <a:cubicBezTo>
                  <a:pt x="2156" y="1941"/>
                  <a:pt x="2153" y="1947"/>
                  <a:pt x="2149" y="1953"/>
                </a:cubicBezTo>
                <a:cubicBezTo>
                  <a:pt x="2144" y="1960"/>
                  <a:pt x="2139" y="1966"/>
                  <a:pt x="2134" y="1973"/>
                </a:cubicBezTo>
                <a:cubicBezTo>
                  <a:pt x="2128" y="1983"/>
                  <a:pt x="2123" y="1994"/>
                  <a:pt x="2117" y="2004"/>
                </a:cubicBezTo>
                <a:cubicBezTo>
                  <a:pt x="2114" y="2011"/>
                  <a:pt x="2110" y="2018"/>
                  <a:pt x="2108" y="2025"/>
                </a:cubicBezTo>
                <a:cubicBezTo>
                  <a:pt x="2103" y="2037"/>
                  <a:pt x="2099" y="2050"/>
                  <a:pt x="2096" y="2063"/>
                </a:cubicBezTo>
                <a:cubicBezTo>
                  <a:pt x="2095" y="2069"/>
                  <a:pt x="2092" y="2075"/>
                  <a:pt x="2091" y="2081"/>
                </a:cubicBezTo>
                <a:cubicBezTo>
                  <a:pt x="2087" y="2101"/>
                  <a:pt x="2085" y="2120"/>
                  <a:pt x="2085" y="2140"/>
                </a:cubicBezTo>
                <a:cubicBezTo>
                  <a:pt x="2085" y="2161"/>
                  <a:pt x="2088" y="2182"/>
                  <a:pt x="2091" y="2201"/>
                </a:cubicBezTo>
                <a:cubicBezTo>
                  <a:pt x="2093" y="2208"/>
                  <a:pt x="2095" y="2214"/>
                  <a:pt x="2097" y="2220"/>
                </a:cubicBezTo>
                <a:cubicBezTo>
                  <a:pt x="2100" y="2233"/>
                  <a:pt x="2104" y="2246"/>
                  <a:pt x="2108" y="2258"/>
                </a:cubicBezTo>
                <a:cubicBezTo>
                  <a:pt x="2111" y="2265"/>
                  <a:pt x="2115" y="2272"/>
                  <a:pt x="2118" y="2279"/>
                </a:cubicBezTo>
                <a:cubicBezTo>
                  <a:pt x="2124" y="2290"/>
                  <a:pt x="2129" y="2300"/>
                  <a:pt x="2135" y="2310"/>
                </a:cubicBezTo>
                <a:cubicBezTo>
                  <a:pt x="2140" y="2317"/>
                  <a:pt x="2144" y="2323"/>
                  <a:pt x="2149" y="2330"/>
                </a:cubicBezTo>
                <a:cubicBezTo>
                  <a:pt x="2153" y="2335"/>
                  <a:pt x="2157" y="2341"/>
                  <a:pt x="2161" y="2346"/>
                </a:cubicBezTo>
                <a:cubicBezTo>
                  <a:pt x="1596" y="2346"/>
                  <a:pt x="1596" y="2346"/>
                  <a:pt x="1596" y="2346"/>
                </a:cubicBezTo>
                <a:cubicBezTo>
                  <a:pt x="1596" y="1677"/>
                  <a:pt x="1596" y="1677"/>
                  <a:pt x="1596" y="1677"/>
                </a:cubicBezTo>
                <a:cubicBezTo>
                  <a:pt x="1484" y="1677"/>
                  <a:pt x="1484" y="1677"/>
                  <a:pt x="1484" y="1677"/>
                </a:cubicBezTo>
                <a:cubicBezTo>
                  <a:pt x="1484" y="2346"/>
                  <a:pt x="1484" y="2346"/>
                  <a:pt x="1484" y="2346"/>
                </a:cubicBezTo>
                <a:cubicBezTo>
                  <a:pt x="1484" y="2662"/>
                  <a:pt x="1484" y="2662"/>
                  <a:pt x="1484" y="2662"/>
                </a:cubicBezTo>
                <a:cubicBezTo>
                  <a:pt x="1484" y="3443"/>
                  <a:pt x="1484" y="3443"/>
                  <a:pt x="1484" y="3443"/>
                </a:cubicBezTo>
                <a:cubicBezTo>
                  <a:pt x="1484" y="3556"/>
                  <a:pt x="1392" y="3649"/>
                  <a:pt x="1280" y="3649"/>
                </a:cubicBezTo>
                <a:cubicBezTo>
                  <a:pt x="1074" y="3649"/>
                  <a:pt x="1074" y="3649"/>
                  <a:pt x="1074" y="3649"/>
                </a:cubicBezTo>
                <a:cubicBezTo>
                  <a:pt x="1074" y="2346"/>
                  <a:pt x="1074" y="2346"/>
                  <a:pt x="1074" y="2346"/>
                </a:cubicBezTo>
                <a:cubicBezTo>
                  <a:pt x="633" y="2346"/>
                  <a:pt x="633" y="2346"/>
                  <a:pt x="633" y="2346"/>
                </a:cubicBezTo>
                <a:cubicBezTo>
                  <a:pt x="633" y="372"/>
                  <a:pt x="633" y="372"/>
                  <a:pt x="633" y="372"/>
                </a:cubicBezTo>
                <a:lnTo>
                  <a:pt x="2161" y="372"/>
                </a:lnTo>
                <a:close/>
                <a:moveTo>
                  <a:pt x="3183" y="782"/>
                </a:moveTo>
                <a:cubicBezTo>
                  <a:pt x="2401" y="782"/>
                  <a:pt x="2401" y="782"/>
                  <a:pt x="2401" y="782"/>
                </a:cubicBezTo>
                <a:cubicBezTo>
                  <a:pt x="2289" y="782"/>
                  <a:pt x="2197" y="690"/>
                  <a:pt x="2197" y="577"/>
                </a:cubicBezTo>
                <a:cubicBezTo>
                  <a:pt x="2197" y="523"/>
                  <a:pt x="2218" y="471"/>
                  <a:pt x="2257" y="432"/>
                </a:cubicBezTo>
                <a:cubicBezTo>
                  <a:pt x="2296" y="393"/>
                  <a:pt x="2347" y="372"/>
                  <a:pt x="2401" y="372"/>
                </a:cubicBezTo>
                <a:cubicBezTo>
                  <a:pt x="3183" y="372"/>
                  <a:pt x="3183" y="372"/>
                  <a:pt x="3183" y="372"/>
                </a:cubicBezTo>
                <a:cubicBezTo>
                  <a:pt x="3296" y="372"/>
                  <a:pt x="3388" y="464"/>
                  <a:pt x="3388" y="577"/>
                </a:cubicBezTo>
                <a:cubicBezTo>
                  <a:pt x="3388" y="632"/>
                  <a:pt x="3367" y="683"/>
                  <a:pt x="3328" y="722"/>
                </a:cubicBezTo>
                <a:cubicBezTo>
                  <a:pt x="3289" y="761"/>
                  <a:pt x="3238" y="782"/>
                  <a:pt x="3183" y="782"/>
                </a:cubicBezTo>
                <a:close/>
                <a:moveTo>
                  <a:pt x="3648" y="1098"/>
                </a:moveTo>
                <a:cubicBezTo>
                  <a:pt x="3648" y="1153"/>
                  <a:pt x="3627" y="1204"/>
                  <a:pt x="3588" y="1243"/>
                </a:cubicBezTo>
                <a:cubicBezTo>
                  <a:pt x="3550" y="1281"/>
                  <a:pt x="3498" y="1303"/>
                  <a:pt x="3444" y="1303"/>
                </a:cubicBezTo>
                <a:cubicBezTo>
                  <a:pt x="2141" y="1303"/>
                  <a:pt x="2141" y="1303"/>
                  <a:pt x="2141" y="1303"/>
                </a:cubicBezTo>
                <a:cubicBezTo>
                  <a:pt x="2028" y="1303"/>
                  <a:pt x="1936" y="1211"/>
                  <a:pt x="1936" y="1098"/>
                </a:cubicBezTo>
                <a:cubicBezTo>
                  <a:pt x="1936" y="1044"/>
                  <a:pt x="1957" y="992"/>
                  <a:pt x="1996" y="954"/>
                </a:cubicBezTo>
                <a:cubicBezTo>
                  <a:pt x="2035" y="915"/>
                  <a:pt x="2087" y="894"/>
                  <a:pt x="2141" y="894"/>
                </a:cubicBezTo>
                <a:cubicBezTo>
                  <a:pt x="2401" y="894"/>
                  <a:pt x="2401" y="894"/>
                  <a:pt x="2401" y="894"/>
                </a:cubicBezTo>
                <a:cubicBezTo>
                  <a:pt x="3183" y="894"/>
                  <a:pt x="3183" y="894"/>
                  <a:pt x="3183" y="894"/>
                </a:cubicBezTo>
                <a:cubicBezTo>
                  <a:pt x="3444" y="894"/>
                  <a:pt x="3444" y="894"/>
                  <a:pt x="3444" y="894"/>
                </a:cubicBezTo>
                <a:cubicBezTo>
                  <a:pt x="3557" y="894"/>
                  <a:pt x="3648" y="985"/>
                  <a:pt x="3648" y="10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6"/>
          <p:cNvSpPr>
            <a:spLocks noEditPoints="1"/>
          </p:cNvSpPr>
          <p:nvPr/>
        </p:nvSpPr>
        <p:spPr bwMode="auto">
          <a:xfrm flipV="1">
            <a:off x="15088316" y="4274371"/>
            <a:ext cx="917602" cy="742458"/>
          </a:xfrm>
          <a:custGeom>
            <a:avLst/>
            <a:gdLst>
              <a:gd name="T0" fmla="*/ 2765 w 2765"/>
              <a:gd name="T1" fmla="*/ 518 h 2235"/>
              <a:gd name="T2" fmla="*/ 2088 w 2765"/>
              <a:gd name="T3" fmla="*/ 209 h 2235"/>
              <a:gd name="T4" fmla="*/ 2475 w 2765"/>
              <a:gd name="T5" fmla="*/ 147 h 2235"/>
              <a:gd name="T6" fmla="*/ 1506 w 2765"/>
              <a:gd name="T7" fmla="*/ 730 h 2235"/>
              <a:gd name="T8" fmla="*/ 1300 w 2765"/>
              <a:gd name="T9" fmla="*/ 318 h 2235"/>
              <a:gd name="T10" fmla="*/ 1300 w 2765"/>
              <a:gd name="T11" fmla="*/ 834 h 2235"/>
              <a:gd name="T12" fmla="*/ 1027 w 2765"/>
              <a:gd name="T13" fmla="*/ 1622 h 2235"/>
              <a:gd name="T14" fmla="*/ 653 w 2765"/>
              <a:gd name="T15" fmla="*/ 988 h 2235"/>
              <a:gd name="T16" fmla="*/ 136 w 2765"/>
              <a:gd name="T17" fmla="*/ 988 h 2235"/>
              <a:gd name="T18" fmla="*/ 424 w 2765"/>
              <a:gd name="T19" fmla="*/ 1243 h 2235"/>
              <a:gd name="T20" fmla="*/ 33 w 2765"/>
              <a:gd name="T21" fmla="*/ 2231 h 2235"/>
              <a:gd name="T22" fmla="*/ 93 w 2765"/>
              <a:gd name="T23" fmla="*/ 2208 h 2235"/>
              <a:gd name="T24" fmla="*/ 972 w 2765"/>
              <a:gd name="T25" fmla="*/ 1696 h 2235"/>
              <a:gd name="T26" fmla="*/ 1145 w 2765"/>
              <a:gd name="T27" fmla="*/ 2144 h 2235"/>
              <a:gd name="T28" fmla="*/ 1145 w 2765"/>
              <a:gd name="T29" fmla="*/ 1628 h 2235"/>
              <a:gd name="T30" fmla="*/ 1460 w 2765"/>
              <a:gd name="T31" fmla="*/ 809 h 2235"/>
              <a:gd name="T32" fmla="*/ 1918 w 2765"/>
              <a:gd name="T33" fmla="*/ 1348 h 2235"/>
              <a:gd name="T34" fmla="*/ 2434 w 2765"/>
              <a:gd name="T35" fmla="*/ 1348 h 2235"/>
              <a:gd name="T36" fmla="*/ 2144 w 2765"/>
              <a:gd name="T37" fmla="*/ 1093 h 2235"/>
              <a:gd name="T38" fmla="*/ 2679 w 2765"/>
              <a:gd name="T39" fmla="*/ 547 h 2235"/>
              <a:gd name="T40" fmla="*/ 1145 w 2765"/>
              <a:gd name="T41" fmla="*/ 2053 h 2235"/>
              <a:gd name="T42" fmla="*/ 1063 w 2765"/>
              <a:gd name="T43" fmla="*/ 1741 h 2235"/>
              <a:gd name="T44" fmla="*/ 1145 w 2765"/>
              <a:gd name="T45" fmla="*/ 1719 h 2235"/>
              <a:gd name="T46" fmla="*/ 1133 w 2765"/>
              <a:gd name="T47" fmla="*/ 576 h 2235"/>
              <a:gd name="T48" fmla="*/ 1468 w 2765"/>
              <a:gd name="T49" fmla="*/ 576 h 2235"/>
              <a:gd name="T50" fmla="*/ 1133 w 2765"/>
              <a:gd name="T51" fmla="*/ 576 h 2235"/>
              <a:gd name="T52" fmla="*/ 395 w 2765"/>
              <a:gd name="T53" fmla="*/ 821 h 2235"/>
              <a:gd name="T54" fmla="*/ 491 w 2765"/>
              <a:gd name="T55" fmla="*/ 1124 h 2235"/>
              <a:gd name="T56" fmla="*/ 395 w 2765"/>
              <a:gd name="T57" fmla="*/ 1155 h 2235"/>
              <a:gd name="T58" fmla="*/ 2343 w 2765"/>
              <a:gd name="T59" fmla="*/ 1348 h 2235"/>
              <a:gd name="T60" fmla="*/ 2009 w 2765"/>
              <a:gd name="T61" fmla="*/ 1348 h 2235"/>
              <a:gd name="T62" fmla="*/ 2089 w 2765"/>
              <a:gd name="T63" fmla="*/ 1206 h 2235"/>
              <a:gd name="T64" fmla="*/ 2343 w 2765"/>
              <a:gd name="T65" fmla="*/ 1348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65" h="2235">
                <a:moveTo>
                  <a:pt x="2679" y="547"/>
                </a:moveTo>
                <a:cubicBezTo>
                  <a:pt x="2765" y="518"/>
                  <a:pt x="2765" y="518"/>
                  <a:pt x="2765" y="518"/>
                </a:cubicBezTo>
                <a:cubicBezTo>
                  <a:pt x="2593" y="0"/>
                  <a:pt x="2593" y="0"/>
                  <a:pt x="2593" y="0"/>
                </a:cubicBezTo>
                <a:cubicBezTo>
                  <a:pt x="2088" y="209"/>
                  <a:pt x="2088" y="209"/>
                  <a:pt x="2088" y="209"/>
                </a:cubicBezTo>
                <a:cubicBezTo>
                  <a:pt x="2123" y="293"/>
                  <a:pt x="2123" y="293"/>
                  <a:pt x="2123" y="293"/>
                </a:cubicBezTo>
                <a:cubicBezTo>
                  <a:pt x="2475" y="147"/>
                  <a:pt x="2475" y="147"/>
                  <a:pt x="2475" y="147"/>
                </a:cubicBezTo>
                <a:cubicBezTo>
                  <a:pt x="2037" y="1108"/>
                  <a:pt x="2037" y="1108"/>
                  <a:pt x="2037" y="1108"/>
                </a:cubicBezTo>
                <a:cubicBezTo>
                  <a:pt x="1506" y="730"/>
                  <a:pt x="1506" y="730"/>
                  <a:pt x="1506" y="730"/>
                </a:cubicBezTo>
                <a:cubicBezTo>
                  <a:pt x="1539" y="687"/>
                  <a:pt x="1559" y="634"/>
                  <a:pt x="1559" y="576"/>
                </a:cubicBezTo>
                <a:cubicBezTo>
                  <a:pt x="1559" y="433"/>
                  <a:pt x="1443" y="318"/>
                  <a:pt x="1300" y="318"/>
                </a:cubicBezTo>
                <a:cubicBezTo>
                  <a:pt x="1158" y="318"/>
                  <a:pt x="1042" y="433"/>
                  <a:pt x="1042" y="576"/>
                </a:cubicBezTo>
                <a:cubicBezTo>
                  <a:pt x="1042" y="718"/>
                  <a:pt x="1158" y="834"/>
                  <a:pt x="1300" y="834"/>
                </a:cubicBezTo>
                <a:cubicBezTo>
                  <a:pt x="1318" y="834"/>
                  <a:pt x="1336" y="832"/>
                  <a:pt x="1353" y="829"/>
                </a:cubicBezTo>
                <a:cubicBezTo>
                  <a:pt x="1027" y="1622"/>
                  <a:pt x="1027" y="1622"/>
                  <a:pt x="1027" y="1622"/>
                </a:cubicBezTo>
                <a:cubicBezTo>
                  <a:pt x="578" y="1170"/>
                  <a:pt x="578" y="1170"/>
                  <a:pt x="578" y="1170"/>
                </a:cubicBezTo>
                <a:cubicBezTo>
                  <a:pt x="624" y="1123"/>
                  <a:pt x="653" y="1059"/>
                  <a:pt x="653" y="988"/>
                </a:cubicBezTo>
                <a:cubicBezTo>
                  <a:pt x="653" y="846"/>
                  <a:pt x="537" y="730"/>
                  <a:pt x="395" y="730"/>
                </a:cubicBezTo>
                <a:cubicBezTo>
                  <a:pt x="252" y="730"/>
                  <a:pt x="136" y="846"/>
                  <a:pt x="136" y="988"/>
                </a:cubicBezTo>
                <a:cubicBezTo>
                  <a:pt x="136" y="1131"/>
                  <a:pt x="252" y="1246"/>
                  <a:pt x="395" y="1246"/>
                </a:cubicBezTo>
                <a:cubicBezTo>
                  <a:pt x="405" y="1246"/>
                  <a:pt x="414" y="1245"/>
                  <a:pt x="424" y="1243"/>
                </a:cubicBezTo>
                <a:cubicBezTo>
                  <a:pt x="10" y="2171"/>
                  <a:pt x="10" y="2171"/>
                  <a:pt x="10" y="2171"/>
                </a:cubicBezTo>
                <a:cubicBezTo>
                  <a:pt x="0" y="2194"/>
                  <a:pt x="10" y="2220"/>
                  <a:pt x="33" y="2231"/>
                </a:cubicBezTo>
                <a:cubicBezTo>
                  <a:pt x="39" y="2233"/>
                  <a:pt x="46" y="2235"/>
                  <a:pt x="52" y="2235"/>
                </a:cubicBezTo>
                <a:cubicBezTo>
                  <a:pt x="69" y="2235"/>
                  <a:pt x="86" y="2225"/>
                  <a:pt x="93" y="2208"/>
                </a:cubicBezTo>
                <a:cubicBezTo>
                  <a:pt x="524" y="1244"/>
                  <a:pt x="524" y="1244"/>
                  <a:pt x="524" y="1244"/>
                </a:cubicBezTo>
                <a:cubicBezTo>
                  <a:pt x="972" y="1696"/>
                  <a:pt x="972" y="1696"/>
                  <a:pt x="972" y="1696"/>
                </a:cubicBezTo>
                <a:cubicBezTo>
                  <a:pt x="920" y="1743"/>
                  <a:pt x="887" y="1811"/>
                  <a:pt x="887" y="1886"/>
                </a:cubicBezTo>
                <a:cubicBezTo>
                  <a:pt x="887" y="2029"/>
                  <a:pt x="1003" y="2144"/>
                  <a:pt x="1145" y="2144"/>
                </a:cubicBezTo>
                <a:cubicBezTo>
                  <a:pt x="1287" y="2144"/>
                  <a:pt x="1403" y="2029"/>
                  <a:pt x="1403" y="1886"/>
                </a:cubicBezTo>
                <a:cubicBezTo>
                  <a:pt x="1403" y="1744"/>
                  <a:pt x="1287" y="1628"/>
                  <a:pt x="1145" y="1628"/>
                </a:cubicBezTo>
                <a:cubicBezTo>
                  <a:pt x="1137" y="1628"/>
                  <a:pt x="1129" y="1630"/>
                  <a:pt x="1121" y="1630"/>
                </a:cubicBezTo>
                <a:cubicBezTo>
                  <a:pt x="1460" y="809"/>
                  <a:pt x="1460" y="809"/>
                  <a:pt x="1460" y="809"/>
                </a:cubicBezTo>
                <a:cubicBezTo>
                  <a:pt x="1982" y="1180"/>
                  <a:pt x="1982" y="1180"/>
                  <a:pt x="1982" y="1180"/>
                </a:cubicBezTo>
                <a:cubicBezTo>
                  <a:pt x="1942" y="1225"/>
                  <a:pt x="1918" y="1284"/>
                  <a:pt x="1918" y="1348"/>
                </a:cubicBezTo>
                <a:cubicBezTo>
                  <a:pt x="1918" y="1490"/>
                  <a:pt x="2034" y="1606"/>
                  <a:pt x="2176" y="1606"/>
                </a:cubicBezTo>
                <a:cubicBezTo>
                  <a:pt x="2318" y="1606"/>
                  <a:pt x="2434" y="1490"/>
                  <a:pt x="2434" y="1348"/>
                </a:cubicBezTo>
                <a:cubicBezTo>
                  <a:pt x="2434" y="1206"/>
                  <a:pt x="2318" y="1090"/>
                  <a:pt x="2176" y="1090"/>
                </a:cubicBezTo>
                <a:cubicBezTo>
                  <a:pt x="2165" y="1090"/>
                  <a:pt x="2154" y="1092"/>
                  <a:pt x="2144" y="1093"/>
                </a:cubicBezTo>
                <a:cubicBezTo>
                  <a:pt x="2558" y="184"/>
                  <a:pt x="2558" y="184"/>
                  <a:pt x="2558" y="184"/>
                </a:cubicBezTo>
                <a:lnTo>
                  <a:pt x="2679" y="547"/>
                </a:lnTo>
                <a:close/>
                <a:moveTo>
                  <a:pt x="1312" y="1886"/>
                </a:moveTo>
                <a:cubicBezTo>
                  <a:pt x="1312" y="1978"/>
                  <a:pt x="1237" y="2053"/>
                  <a:pt x="1145" y="2053"/>
                </a:cubicBezTo>
                <a:cubicBezTo>
                  <a:pt x="1053" y="2053"/>
                  <a:pt x="978" y="1978"/>
                  <a:pt x="978" y="1886"/>
                </a:cubicBezTo>
                <a:cubicBezTo>
                  <a:pt x="978" y="1824"/>
                  <a:pt x="1013" y="1770"/>
                  <a:pt x="1063" y="1741"/>
                </a:cubicBezTo>
                <a:cubicBezTo>
                  <a:pt x="1066" y="1740"/>
                  <a:pt x="1070" y="1739"/>
                  <a:pt x="1072" y="1737"/>
                </a:cubicBezTo>
                <a:cubicBezTo>
                  <a:pt x="1094" y="1726"/>
                  <a:pt x="1119" y="1719"/>
                  <a:pt x="1145" y="1719"/>
                </a:cubicBezTo>
                <a:cubicBezTo>
                  <a:pt x="1237" y="1719"/>
                  <a:pt x="1312" y="1794"/>
                  <a:pt x="1312" y="1886"/>
                </a:cubicBezTo>
                <a:close/>
                <a:moveTo>
                  <a:pt x="1133" y="576"/>
                </a:moveTo>
                <a:cubicBezTo>
                  <a:pt x="1133" y="484"/>
                  <a:pt x="1208" y="409"/>
                  <a:pt x="1300" y="409"/>
                </a:cubicBezTo>
                <a:cubicBezTo>
                  <a:pt x="1393" y="409"/>
                  <a:pt x="1468" y="484"/>
                  <a:pt x="1468" y="576"/>
                </a:cubicBezTo>
                <a:cubicBezTo>
                  <a:pt x="1468" y="668"/>
                  <a:pt x="1393" y="743"/>
                  <a:pt x="1300" y="743"/>
                </a:cubicBezTo>
                <a:cubicBezTo>
                  <a:pt x="1208" y="743"/>
                  <a:pt x="1133" y="668"/>
                  <a:pt x="1133" y="576"/>
                </a:cubicBezTo>
                <a:close/>
                <a:moveTo>
                  <a:pt x="228" y="988"/>
                </a:moveTo>
                <a:cubicBezTo>
                  <a:pt x="228" y="896"/>
                  <a:pt x="302" y="821"/>
                  <a:pt x="395" y="821"/>
                </a:cubicBezTo>
                <a:cubicBezTo>
                  <a:pt x="487" y="821"/>
                  <a:pt x="562" y="896"/>
                  <a:pt x="562" y="988"/>
                </a:cubicBezTo>
                <a:cubicBezTo>
                  <a:pt x="562" y="1044"/>
                  <a:pt x="534" y="1094"/>
                  <a:pt x="491" y="1124"/>
                </a:cubicBezTo>
                <a:cubicBezTo>
                  <a:pt x="487" y="1126"/>
                  <a:pt x="482" y="1128"/>
                  <a:pt x="478" y="1132"/>
                </a:cubicBezTo>
                <a:cubicBezTo>
                  <a:pt x="454" y="1147"/>
                  <a:pt x="425" y="1155"/>
                  <a:pt x="395" y="1155"/>
                </a:cubicBezTo>
                <a:cubicBezTo>
                  <a:pt x="302" y="1155"/>
                  <a:pt x="228" y="1080"/>
                  <a:pt x="228" y="988"/>
                </a:cubicBezTo>
                <a:close/>
                <a:moveTo>
                  <a:pt x="2343" y="1348"/>
                </a:moveTo>
                <a:cubicBezTo>
                  <a:pt x="2343" y="1440"/>
                  <a:pt x="2268" y="1515"/>
                  <a:pt x="2176" y="1515"/>
                </a:cubicBezTo>
                <a:cubicBezTo>
                  <a:pt x="2084" y="1515"/>
                  <a:pt x="2009" y="1440"/>
                  <a:pt x="2009" y="1348"/>
                </a:cubicBezTo>
                <a:cubicBezTo>
                  <a:pt x="2009" y="1296"/>
                  <a:pt x="2033" y="1249"/>
                  <a:pt x="2071" y="1219"/>
                </a:cubicBezTo>
                <a:cubicBezTo>
                  <a:pt x="2078" y="1216"/>
                  <a:pt x="2084" y="1212"/>
                  <a:pt x="2089" y="1206"/>
                </a:cubicBezTo>
                <a:cubicBezTo>
                  <a:pt x="2115" y="1190"/>
                  <a:pt x="2144" y="1181"/>
                  <a:pt x="2176" y="1181"/>
                </a:cubicBezTo>
                <a:cubicBezTo>
                  <a:pt x="2268" y="1181"/>
                  <a:pt x="2343" y="1256"/>
                  <a:pt x="2343" y="13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48"/>
          <p:cNvSpPr>
            <a:spLocks noEditPoints="1"/>
          </p:cNvSpPr>
          <p:nvPr/>
        </p:nvSpPr>
        <p:spPr bwMode="auto">
          <a:xfrm>
            <a:off x="8352353" y="9548810"/>
            <a:ext cx="950398" cy="892516"/>
          </a:xfrm>
          <a:custGeom>
            <a:avLst/>
            <a:gdLst>
              <a:gd name="T0" fmla="*/ 2712 w 2736"/>
              <a:gd name="T1" fmla="*/ 2355 h 2570"/>
              <a:gd name="T2" fmla="*/ 1497 w 2736"/>
              <a:gd name="T3" fmla="*/ 77 h 2570"/>
              <a:gd name="T4" fmla="*/ 1368 w 2736"/>
              <a:gd name="T5" fmla="*/ 0 h 2570"/>
              <a:gd name="T6" fmla="*/ 1239 w 2736"/>
              <a:gd name="T7" fmla="*/ 77 h 2570"/>
              <a:gd name="T8" fmla="*/ 24 w 2736"/>
              <a:gd name="T9" fmla="*/ 2355 h 2570"/>
              <a:gd name="T10" fmla="*/ 28 w 2736"/>
              <a:gd name="T11" fmla="*/ 2499 h 2570"/>
              <a:gd name="T12" fmla="*/ 153 w 2736"/>
              <a:gd name="T13" fmla="*/ 2570 h 2570"/>
              <a:gd name="T14" fmla="*/ 2583 w 2736"/>
              <a:gd name="T15" fmla="*/ 2570 h 2570"/>
              <a:gd name="T16" fmla="*/ 2708 w 2736"/>
              <a:gd name="T17" fmla="*/ 2499 h 2570"/>
              <a:gd name="T18" fmla="*/ 2712 w 2736"/>
              <a:gd name="T19" fmla="*/ 2355 h 2570"/>
              <a:gd name="T20" fmla="*/ 2640 w 2736"/>
              <a:gd name="T21" fmla="*/ 2458 h 2570"/>
              <a:gd name="T22" fmla="*/ 2583 w 2736"/>
              <a:gd name="T23" fmla="*/ 2491 h 2570"/>
              <a:gd name="T24" fmla="*/ 153 w 2736"/>
              <a:gd name="T25" fmla="*/ 2491 h 2570"/>
              <a:gd name="T26" fmla="*/ 96 w 2736"/>
              <a:gd name="T27" fmla="*/ 2458 h 2570"/>
              <a:gd name="T28" fmla="*/ 94 w 2736"/>
              <a:gd name="T29" fmla="*/ 2393 h 2570"/>
              <a:gd name="T30" fmla="*/ 1309 w 2736"/>
              <a:gd name="T31" fmla="*/ 115 h 2570"/>
              <a:gd name="T32" fmla="*/ 1427 w 2736"/>
              <a:gd name="T33" fmla="*/ 115 h 2570"/>
              <a:gd name="T34" fmla="*/ 2642 w 2736"/>
              <a:gd name="T35" fmla="*/ 2393 h 2570"/>
              <a:gd name="T36" fmla="*/ 2640 w 2736"/>
              <a:gd name="T37" fmla="*/ 2458 h 2570"/>
              <a:gd name="T38" fmla="*/ 1409 w 2736"/>
              <a:gd name="T39" fmla="*/ 750 h 2570"/>
              <a:gd name="T40" fmla="*/ 1327 w 2736"/>
              <a:gd name="T41" fmla="*/ 750 h 2570"/>
              <a:gd name="T42" fmla="*/ 1241 w 2736"/>
              <a:gd name="T43" fmla="*/ 836 h 2570"/>
              <a:gd name="T44" fmla="*/ 1241 w 2736"/>
              <a:gd name="T45" fmla="*/ 1788 h 2570"/>
              <a:gd name="T46" fmla="*/ 1327 w 2736"/>
              <a:gd name="T47" fmla="*/ 1874 h 2570"/>
              <a:gd name="T48" fmla="*/ 1409 w 2736"/>
              <a:gd name="T49" fmla="*/ 1874 h 2570"/>
              <a:gd name="T50" fmla="*/ 1495 w 2736"/>
              <a:gd name="T51" fmla="*/ 1788 h 2570"/>
              <a:gd name="T52" fmla="*/ 1495 w 2736"/>
              <a:gd name="T53" fmla="*/ 836 h 2570"/>
              <a:gd name="T54" fmla="*/ 1409 w 2736"/>
              <a:gd name="T55" fmla="*/ 750 h 2570"/>
              <a:gd name="T56" fmla="*/ 1415 w 2736"/>
              <a:gd name="T57" fmla="*/ 1788 h 2570"/>
              <a:gd name="T58" fmla="*/ 1409 w 2736"/>
              <a:gd name="T59" fmla="*/ 1794 h 2570"/>
              <a:gd name="T60" fmla="*/ 1327 w 2736"/>
              <a:gd name="T61" fmla="*/ 1794 h 2570"/>
              <a:gd name="T62" fmla="*/ 1321 w 2736"/>
              <a:gd name="T63" fmla="*/ 1788 h 2570"/>
              <a:gd name="T64" fmla="*/ 1321 w 2736"/>
              <a:gd name="T65" fmla="*/ 836 h 2570"/>
              <a:gd name="T66" fmla="*/ 1327 w 2736"/>
              <a:gd name="T67" fmla="*/ 830 h 2570"/>
              <a:gd name="T68" fmla="*/ 1409 w 2736"/>
              <a:gd name="T69" fmla="*/ 830 h 2570"/>
              <a:gd name="T70" fmla="*/ 1415 w 2736"/>
              <a:gd name="T71" fmla="*/ 836 h 2570"/>
              <a:gd name="T72" fmla="*/ 1415 w 2736"/>
              <a:gd name="T73" fmla="*/ 1788 h 2570"/>
              <a:gd name="T74" fmla="*/ 1416 w 2736"/>
              <a:gd name="T75" fmla="*/ 1968 h 2570"/>
              <a:gd name="T76" fmla="*/ 1320 w 2736"/>
              <a:gd name="T77" fmla="*/ 1968 h 2570"/>
              <a:gd name="T78" fmla="*/ 1241 w 2736"/>
              <a:gd name="T79" fmla="*/ 2048 h 2570"/>
              <a:gd name="T80" fmla="*/ 1241 w 2736"/>
              <a:gd name="T81" fmla="*/ 2143 h 2570"/>
              <a:gd name="T82" fmla="*/ 1320 w 2736"/>
              <a:gd name="T83" fmla="*/ 2222 h 2570"/>
              <a:gd name="T84" fmla="*/ 1416 w 2736"/>
              <a:gd name="T85" fmla="*/ 2222 h 2570"/>
              <a:gd name="T86" fmla="*/ 1495 w 2736"/>
              <a:gd name="T87" fmla="*/ 2143 h 2570"/>
              <a:gd name="T88" fmla="*/ 1495 w 2736"/>
              <a:gd name="T89" fmla="*/ 2048 h 2570"/>
              <a:gd name="T90" fmla="*/ 1416 w 2736"/>
              <a:gd name="T91" fmla="*/ 1968 h 2570"/>
              <a:gd name="T92" fmla="*/ 1321 w 2736"/>
              <a:gd name="T93" fmla="*/ 2143 h 2570"/>
              <a:gd name="T94" fmla="*/ 1320 w 2736"/>
              <a:gd name="T95" fmla="*/ 2048 h 2570"/>
              <a:gd name="T96" fmla="*/ 1415 w 2736"/>
              <a:gd name="T97" fmla="*/ 2048 h 2570"/>
              <a:gd name="T98" fmla="*/ 1416 w 2736"/>
              <a:gd name="T99" fmla="*/ 2142 h 2570"/>
              <a:gd name="T100" fmla="*/ 1321 w 2736"/>
              <a:gd name="T101" fmla="*/ 2143 h 2570"/>
              <a:gd name="T102" fmla="*/ 1415 w 2736"/>
              <a:gd name="T103" fmla="*/ 2048 h 2570"/>
              <a:gd name="T104" fmla="*/ 1415 w 2736"/>
              <a:gd name="T105" fmla="*/ 2048 h 2570"/>
              <a:gd name="T106" fmla="*/ 1455 w 2736"/>
              <a:gd name="T107" fmla="*/ 2048 h 2570"/>
              <a:gd name="T108" fmla="*/ 1415 w 2736"/>
              <a:gd name="T109" fmla="*/ 2048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6" h="2570">
                <a:moveTo>
                  <a:pt x="2712" y="2355"/>
                </a:moveTo>
                <a:cubicBezTo>
                  <a:pt x="1497" y="77"/>
                  <a:pt x="1497" y="77"/>
                  <a:pt x="1497" y="77"/>
                </a:cubicBezTo>
                <a:cubicBezTo>
                  <a:pt x="1472" y="29"/>
                  <a:pt x="1422" y="0"/>
                  <a:pt x="1368" y="0"/>
                </a:cubicBezTo>
                <a:cubicBezTo>
                  <a:pt x="1314" y="0"/>
                  <a:pt x="1264" y="29"/>
                  <a:pt x="1239" y="77"/>
                </a:cubicBezTo>
                <a:cubicBezTo>
                  <a:pt x="24" y="2355"/>
                  <a:pt x="24" y="2355"/>
                  <a:pt x="24" y="2355"/>
                </a:cubicBezTo>
                <a:cubicBezTo>
                  <a:pt x="0" y="2401"/>
                  <a:pt x="1" y="2455"/>
                  <a:pt x="28" y="2499"/>
                </a:cubicBezTo>
                <a:cubicBezTo>
                  <a:pt x="54" y="2544"/>
                  <a:pt x="101" y="2570"/>
                  <a:pt x="153" y="2570"/>
                </a:cubicBezTo>
                <a:cubicBezTo>
                  <a:pt x="2583" y="2570"/>
                  <a:pt x="2583" y="2570"/>
                  <a:pt x="2583" y="2570"/>
                </a:cubicBezTo>
                <a:cubicBezTo>
                  <a:pt x="2635" y="2570"/>
                  <a:pt x="2682" y="2544"/>
                  <a:pt x="2708" y="2499"/>
                </a:cubicBezTo>
                <a:cubicBezTo>
                  <a:pt x="2735" y="2455"/>
                  <a:pt x="2736" y="2401"/>
                  <a:pt x="2712" y="2355"/>
                </a:cubicBezTo>
                <a:close/>
                <a:moveTo>
                  <a:pt x="2640" y="2458"/>
                </a:moveTo>
                <a:cubicBezTo>
                  <a:pt x="2628" y="2478"/>
                  <a:pt x="2607" y="2491"/>
                  <a:pt x="2583" y="2491"/>
                </a:cubicBezTo>
                <a:cubicBezTo>
                  <a:pt x="153" y="2491"/>
                  <a:pt x="153" y="2491"/>
                  <a:pt x="153" y="2491"/>
                </a:cubicBezTo>
                <a:cubicBezTo>
                  <a:pt x="129" y="2491"/>
                  <a:pt x="108" y="2478"/>
                  <a:pt x="96" y="2458"/>
                </a:cubicBezTo>
                <a:cubicBezTo>
                  <a:pt x="84" y="2438"/>
                  <a:pt x="83" y="2414"/>
                  <a:pt x="94" y="2393"/>
                </a:cubicBezTo>
                <a:cubicBezTo>
                  <a:pt x="1309" y="115"/>
                  <a:pt x="1309" y="115"/>
                  <a:pt x="1309" y="115"/>
                </a:cubicBezTo>
                <a:cubicBezTo>
                  <a:pt x="1333" y="70"/>
                  <a:pt x="1403" y="70"/>
                  <a:pt x="1427" y="115"/>
                </a:cubicBezTo>
                <a:cubicBezTo>
                  <a:pt x="2642" y="2393"/>
                  <a:pt x="2642" y="2393"/>
                  <a:pt x="2642" y="2393"/>
                </a:cubicBezTo>
                <a:cubicBezTo>
                  <a:pt x="2653" y="2414"/>
                  <a:pt x="2652" y="2438"/>
                  <a:pt x="2640" y="2458"/>
                </a:cubicBezTo>
                <a:close/>
                <a:moveTo>
                  <a:pt x="1409" y="750"/>
                </a:moveTo>
                <a:cubicBezTo>
                  <a:pt x="1327" y="750"/>
                  <a:pt x="1327" y="750"/>
                  <a:pt x="1327" y="750"/>
                </a:cubicBezTo>
                <a:cubicBezTo>
                  <a:pt x="1280" y="750"/>
                  <a:pt x="1241" y="789"/>
                  <a:pt x="1241" y="836"/>
                </a:cubicBezTo>
                <a:cubicBezTo>
                  <a:pt x="1241" y="1788"/>
                  <a:pt x="1241" y="1788"/>
                  <a:pt x="1241" y="1788"/>
                </a:cubicBezTo>
                <a:cubicBezTo>
                  <a:pt x="1241" y="1836"/>
                  <a:pt x="1280" y="1874"/>
                  <a:pt x="1327" y="1874"/>
                </a:cubicBezTo>
                <a:cubicBezTo>
                  <a:pt x="1409" y="1874"/>
                  <a:pt x="1409" y="1874"/>
                  <a:pt x="1409" y="1874"/>
                </a:cubicBezTo>
                <a:cubicBezTo>
                  <a:pt x="1456" y="1874"/>
                  <a:pt x="1495" y="1836"/>
                  <a:pt x="1495" y="1788"/>
                </a:cubicBezTo>
                <a:cubicBezTo>
                  <a:pt x="1495" y="836"/>
                  <a:pt x="1495" y="836"/>
                  <a:pt x="1495" y="836"/>
                </a:cubicBezTo>
                <a:cubicBezTo>
                  <a:pt x="1495" y="789"/>
                  <a:pt x="1456" y="750"/>
                  <a:pt x="1409" y="750"/>
                </a:cubicBezTo>
                <a:close/>
                <a:moveTo>
                  <a:pt x="1415" y="1788"/>
                </a:moveTo>
                <a:cubicBezTo>
                  <a:pt x="1415" y="1792"/>
                  <a:pt x="1412" y="1794"/>
                  <a:pt x="1409" y="1794"/>
                </a:cubicBezTo>
                <a:cubicBezTo>
                  <a:pt x="1327" y="1794"/>
                  <a:pt x="1327" y="1794"/>
                  <a:pt x="1327" y="1794"/>
                </a:cubicBezTo>
                <a:cubicBezTo>
                  <a:pt x="1324" y="1794"/>
                  <a:pt x="1321" y="1792"/>
                  <a:pt x="1321" y="1788"/>
                </a:cubicBezTo>
                <a:cubicBezTo>
                  <a:pt x="1321" y="836"/>
                  <a:pt x="1321" y="836"/>
                  <a:pt x="1321" y="836"/>
                </a:cubicBezTo>
                <a:cubicBezTo>
                  <a:pt x="1321" y="833"/>
                  <a:pt x="1324" y="830"/>
                  <a:pt x="1327" y="830"/>
                </a:cubicBezTo>
                <a:cubicBezTo>
                  <a:pt x="1409" y="830"/>
                  <a:pt x="1409" y="830"/>
                  <a:pt x="1409" y="830"/>
                </a:cubicBezTo>
                <a:cubicBezTo>
                  <a:pt x="1412" y="830"/>
                  <a:pt x="1415" y="833"/>
                  <a:pt x="1415" y="836"/>
                </a:cubicBezTo>
                <a:lnTo>
                  <a:pt x="1415" y="1788"/>
                </a:lnTo>
                <a:close/>
                <a:moveTo>
                  <a:pt x="1416" y="1968"/>
                </a:moveTo>
                <a:cubicBezTo>
                  <a:pt x="1320" y="1968"/>
                  <a:pt x="1320" y="1968"/>
                  <a:pt x="1320" y="1968"/>
                </a:cubicBezTo>
                <a:cubicBezTo>
                  <a:pt x="1277" y="1968"/>
                  <a:pt x="1241" y="2004"/>
                  <a:pt x="1241" y="2048"/>
                </a:cubicBezTo>
                <a:cubicBezTo>
                  <a:pt x="1241" y="2143"/>
                  <a:pt x="1241" y="2143"/>
                  <a:pt x="1241" y="2143"/>
                </a:cubicBezTo>
                <a:cubicBezTo>
                  <a:pt x="1241" y="2187"/>
                  <a:pt x="1277" y="2222"/>
                  <a:pt x="1320" y="2222"/>
                </a:cubicBezTo>
                <a:cubicBezTo>
                  <a:pt x="1416" y="2222"/>
                  <a:pt x="1416" y="2222"/>
                  <a:pt x="1416" y="2222"/>
                </a:cubicBezTo>
                <a:cubicBezTo>
                  <a:pt x="1459" y="2222"/>
                  <a:pt x="1495" y="2187"/>
                  <a:pt x="1495" y="2143"/>
                </a:cubicBezTo>
                <a:cubicBezTo>
                  <a:pt x="1495" y="2048"/>
                  <a:pt x="1495" y="2048"/>
                  <a:pt x="1495" y="2048"/>
                </a:cubicBezTo>
                <a:cubicBezTo>
                  <a:pt x="1495" y="2004"/>
                  <a:pt x="1459" y="1968"/>
                  <a:pt x="1416" y="1968"/>
                </a:cubicBezTo>
                <a:close/>
                <a:moveTo>
                  <a:pt x="1321" y="2143"/>
                </a:moveTo>
                <a:cubicBezTo>
                  <a:pt x="1320" y="2048"/>
                  <a:pt x="1320" y="2048"/>
                  <a:pt x="1320" y="2048"/>
                </a:cubicBezTo>
                <a:cubicBezTo>
                  <a:pt x="1415" y="2048"/>
                  <a:pt x="1415" y="2048"/>
                  <a:pt x="1415" y="2048"/>
                </a:cubicBezTo>
                <a:cubicBezTo>
                  <a:pt x="1416" y="2142"/>
                  <a:pt x="1416" y="2142"/>
                  <a:pt x="1416" y="2142"/>
                </a:cubicBezTo>
                <a:lnTo>
                  <a:pt x="1321" y="2143"/>
                </a:lnTo>
                <a:close/>
                <a:moveTo>
                  <a:pt x="1415" y="2048"/>
                </a:moveTo>
                <a:cubicBezTo>
                  <a:pt x="1415" y="2048"/>
                  <a:pt x="1415" y="2048"/>
                  <a:pt x="1415" y="2048"/>
                </a:cubicBezTo>
                <a:cubicBezTo>
                  <a:pt x="1455" y="2048"/>
                  <a:pt x="1455" y="2048"/>
                  <a:pt x="1455" y="2048"/>
                </a:cubicBezTo>
                <a:lnTo>
                  <a:pt x="1415" y="2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685196" y="9133436"/>
            <a:ext cx="7013608" cy="2614632"/>
          </a:xfrm>
          <a:custGeom>
            <a:avLst/>
            <a:gdLst>
              <a:gd name="T0" fmla="*/ 3868 w 3883"/>
              <a:gd name="T1" fmla="*/ 1353 h 1448"/>
              <a:gd name="T2" fmla="*/ 3868 w 3883"/>
              <a:gd name="T3" fmla="*/ 1353 h 1448"/>
              <a:gd name="T4" fmla="*/ 3691 w 3883"/>
              <a:gd name="T5" fmla="*/ 262 h 1448"/>
              <a:gd name="T6" fmla="*/ 3691 w 3883"/>
              <a:gd name="T7" fmla="*/ 200 h 1448"/>
              <a:gd name="T8" fmla="*/ 2871 w 3883"/>
              <a:gd name="T9" fmla="*/ 200 h 1448"/>
              <a:gd name="T10" fmla="*/ 2856 w 3883"/>
              <a:gd name="T11" fmla="*/ 235 h 1448"/>
              <a:gd name="T12" fmla="*/ 2856 w 3883"/>
              <a:gd name="T13" fmla="*/ 235 h 1448"/>
              <a:gd name="T14" fmla="*/ 2879 w 3883"/>
              <a:gd name="T15" fmla="*/ 272 h 1448"/>
              <a:gd name="T16" fmla="*/ 2924 w 3883"/>
              <a:gd name="T17" fmla="*/ 329 h 1448"/>
              <a:gd name="T18" fmla="*/ 2816 w 3883"/>
              <a:gd name="T19" fmla="*/ 399 h 1448"/>
              <a:gd name="T20" fmla="*/ 2708 w 3883"/>
              <a:gd name="T21" fmla="*/ 329 h 1448"/>
              <a:gd name="T22" fmla="*/ 2753 w 3883"/>
              <a:gd name="T23" fmla="*/ 272 h 1448"/>
              <a:gd name="T24" fmla="*/ 2777 w 3883"/>
              <a:gd name="T25" fmla="*/ 235 h 1448"/>
              <a:gd name="T26" fmla="*/ 2777 w 3883"/>
              <a:gd name="T27" fmla="*/ 235 h 1448"/>
              <a:gd name="T28" fmla="*/ 2762 w 3883"/>
              <a:gd name="T29" fmla="*/ 200 h 1448"/>
              <a:gd name="T30" fmla="*/ 1942 w 3883"/>
              <a:gd name="T31" fmla="*/ 200 h 1448"/>
              <a:gd name="T32" fmla="*/ 1122 w 3883"/>
              <a:gd name="T33" fmla="*/ 200 h 1448"/>
              <a:gd name="T34" fmla="*/ 1107 w 3883"/>
              <a:gd name="T35" fmla="*/ 165 h 1448"/>
              <a:gd name="T36" fmla="*/ 1107 w 3883"/>
              <a:gd name="T37" fmla="*/ 165 h 1448"/>
              <a:gd name="T38" fmla="*/ 1130 w 3883"/>
              <a:gd name="T39" fmla="*/ 127 h 1448"/>
              <a:gd name="T40" fmla="*/ 1175 w 3883"/>
              <a:gd name="T41" fmla="*/ 70 h 1448"/>
              <a:gd name="T42" fmla="*/ 1067 w 3883"/>
              <a:gd name="T43" fmla="*/ 0 h 1448"/>
              <a:gd name="T44" fmla="*/ 959 w 3883"/>
              <a:gd name="T45" fmla="*/ 70 h 1448"/>
              <a:gd name="T46" fmla="*/ 1004 w 3883"/>
              <a:gd name="T47" fmla="*/ 127 h 1448"/>
              <a:gd name="T48" fmla="*/ 1028 w 3883"/>
              <a:gd name="T49" fmla="*/ 165 h 1448"/>
              <a:gd name="T50" fmla="*/ 1028 w 3883"/>
              <a:gd name="T51" fmla="*/ 165 h 1448"/>
              <a:gd name="T52" fmla="*/ 1013 w 3883"/>
              <a:gd name="T53" fmla="*/ 200 h 1448"/>
              <a:gd name="T54" fmla="*/ 193 w 3883"/>
              <a:gd name="T55" fmla="*/ 200 h 1448"/>
              <a:gd name="T56" fmla="*/ 193 w 3883"/>
              <a:gd name="T57" fmla="*/ 262 h 1448"/>
              <a:gd name="T58" fmla="*/ 16 w 3883"/>
              <a:gd name="T59" fmla="*/ 1353 h 1448"/>
              <a:gd name="T60" fmla="*/ 16 w 3883"/>
              <a:gd name="T61" fmla="*/ 1353 h 1448"/>
              <a:gd name="T62" fmla="*/ 84 w 3883"/>
              <a:gd name="T63" fmla="*/ 1448 h 1448"/>
              <a:gd name="T64" fmla="*/ 1942 w 3883"/>
              <a:gd name="T65" fmla="*/ 1448 h 1448"/>
              <a:gd name="T66" fmla="*/ 3800 w 3883"/>
              <a:gd name="T67" fmla="*/ 1448 h 1448"/>
              <a:gd name="T68" fmla="*/ 3868 w 3883"/>
              <a:gd name="T69" fmla="*/ 1353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83" h="1448">
                <a:moveTo>
                  <a:pt x="3868" y="1353"/>
                </a:moveTo>
                <a:cubicBezTo>
                  <a:pt x="3868" y="1353"/>
                  <a:pt x="3868" y="1353"/>
                  <a:pt x="3868" y="1353"/>
                </a:cubicBezTo>
                <a:cubicBezTo>
                  <a:pt x="3751" y="1002"/>
                  <a:pt x="3691" y="633"/>
                  <a:pt x="3691" y="262"/>
                </a:cubicBezTo>
                <a:cubicBezTo>
                  <a:pt x="3691" y="200"/>
                  <a:pt x="3691" y="200"/>
                  <a:pt x="3691" y="200"/>
                </a:cubicBezTo>
                <a:cubicBezTo>
                  <a:pt x="2871" y="200"/>
                  <a:pt x="2871" y="200"/>
                  <a:pt x="2871" y="200"/>
                </a:cubicBezTo>
                <a:cubicBezTo>
                  <a:pt x="2862" y="204"/>
                  <a:pt x="2856" y="218"/>
                  <a:pt x="2856" y="235"/>
                </a:cubicBezTo>
                <a:cubicBezTo>
                  <a:pt x="2856" y="235"/>
                  <a:pt x="2856" y="235"/>
                  <a:pt x="2856" y="235"/>
                </a:cubicBezTo>
                <a:cubicBezTo>
                  <a:pt x="2856" y="252"/>
                  <a:pt x="2866" y="266"/>
                  <a:pt x="2879" y="272"/>
                </a:cubicBezTo>
                <a:cubicBezTo>
                  <a:pt x="2907" y="285"/>
                  <a:pt x="2924" y="306"/>
                  <a:pt x="2924" y="329"/>
                </a:cubicBezTo>
                <a:cubicBezTo>
                  <a:pt x="2924" y="368"/>
                  <a:pt x="2876" y="399"/>
                  <a:pt x="2816" y="399"/>
                </a:cubicBezTo>
                <a:cubicBezTo>
                  <a:pt x="2757" y="399"/>
                  <a:pt x="2708" y="368"/>
                  <a:pt x="2708" y="329"/>
                </a:cubicBezTo>
                <a:cubicBezTo>
                  <a:pt x="2708" y="306"/>
                  <a:pt x="2726" y="285"/>
                  <a:pt x="2753" y="272"/>
                </a:cubicBezTo>
                <a:cubicBezTo>
                  <a:pt x="2767" y="266"/>
                  <a:pt x="2777" y="252"/>
                  <a:pt x="2777" y="235"/>
                </a:cubicBezTo>
                <a:cubicBezTo>
                  <a:pt x="2777" y="235"/>
                  <a:pt x="2777" y="235"/>
                  <a:pt x="2777" y="235"/>
                </a:cubicBezTo>
                <a:cubicBezTo>
                  <a:pt x="2777" y="218"/>
                  <a:pt x="2771" y="204"/>
                  <a:pt x="2762" y="200"/>
                </a:cubicBezTo>
                <a:cubicBezTo>
                  <a:pt x="1942" y="200"/>
                  <a:pt x="1942" y="200"/>
                  <a:pt x="1942" y="200"/>
                </a:cubicBezTo>
                <a:cubicBezTo>
                  <a:pt x="1122" y="200"/>
                  <a:pt x="1122" y="200"/>
                  <a:pt x="1122" y="200"/>
                </a:cubicBezTo>
                <a:cubicBezTo>
                  <a:pt x="1113" y="196"/>
                  <a:pt x="1107" y="182"/>
                  <a:pt x="1107" y="165"/>
                </a:cubicBezTo>
                <a:cubicBezTo>
                  <a:pt x="1107" y="165"/>
                  <a:pt x="1107" y="165"/>
                  <a:pt x="1107" y="165"/>
                </a:cubicBezTo>
                <a:cubicBezTo>
                  <a:pt x="1107" y="148"/>
                  <a:pt x="1117" y="134"/>
                  <a:pt x="1130" y="127"/>
                </a:cubicBezTo>
                <a:cubicBezTo>
                  <a:pt x="1158" y="115"/>
                  <a:pt x="1175" y="94"/>
                  <a:pt x="1175" y="70"/>
                </a:cubicBezTo>
                <a:cubicBezTo>
                  <a:pt x="1175" y="32"/>
                  <a:pt x="1127" y="0"/>
                  <a:pt x="1067" y="0"/>
                </a:cubicBezTo>
                <a:cubicBezTo>
                  <a:pt x="1008" y="0"/>
                  <a:pt x="959" y="32"/>
                  <a:pt x="959" y="70"/>
                </a:cubicBezTo>
                <a:cubicBezTo>
                  <a:pt x="959" y="94"/>
                  <a:pt x="977" y="115"/>
                  <a:pt x="1004" y="127"/>
                </a:cubicBezTo>
                <a:cubicBezTo>
                  <a:pt x="1018" y="134"/>
                  <a:pt x="1028" y="148"/>
                  <a:pt x="1028" y="165"/>
                </a:cubicBezTo>
                <a:cubicBezTo>
                  <a:pt x="1028" y="165"/>
                  <a:pt x="1028" y="165"/>
                  <a:pt x="1028" y="165"/>
                </a:cubicBezTo>
                <a:cubicBezTo>
                  <a:pt x="1028" y="182"/>
                  <a:pt x="1022" y="196"/>
                  <a:pt x="1013" y="200"/>
                </a:cubicBezTo>
                <a:cubicBezTo>
                  <a:pt x="193" y="200"/>
                  <a:pt x="193" y="200"/>
                  <a:pt x="193" y="200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633"/>
                  <a:pt x="133" y="1002"/>
                  <a:pt x="16" y="1353"/>
                </a:cubicBezTo>
                <a:cubicBezTo>
                  <a:pt x="16" y="1353"/>
                  <a:pt x="16" y="1353"/>
                  <a:pt x="16" y="1353"/>
                </a:cubicBezTo>
                <a:cubicBezTo>
                  <a:pt x="0" y="1400"/>
                  <a:pt x="35" y="1448"/>
                  <a:pt x="84" y="1448"/>
                </a:cubicBezTo>
                <a:cubicBezTo>
                  <a:pt x="1942" y="1448"/>
                  <a:pt x="1942" y="1448"/>
                  <a:pt x="1942" y="1448"/>
                </a:cubicBezTo>
                <a:cubicBezTo>
                  <a:pt x="3800" y="1448"/>
                  <a:pt x="3800" y="1448"/>
                  <a:pt x="3800" y="1448"/>
                </a:cubicBezTo>
                <a:cubicBezTo>
                  <a:pt x="3849" y="1448"/>
                  <a:pt x="3883" y="1400"/>
                  <a:pt x="3868" y="1353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9034158" y="4980280"/>
            <a:ext cx="6317405" cy="2624946"/>
          </a:xfrm>
          <a:custGeom>
            <a:avLst/>
            <a:gdLst>
              <a:gd name="T0" fmla="*/ 2678 w 3498"/>
              <a:gd name="T1" fmla="*/ 1255 h 1454"/>
              <a:gd name="T2" fmla="*/ 3498 w 3498"/>
              <a:gd name="T3" fmla="*/ 1255 h 1454"/>
              <a:gd name="T4" fmla="*/ 3498 w 3498"/>
              <a:gd name="T5" fmla="*/ 72 h 1454"/>
              <a:gd name="T6" fmla="*/ 3426 w 3498"/>
              <a:gd name="T7" fmla="*/ 0 h 1454"/>
              <a:gd name="T8" fmla="*/ 1749 w 3498"/>
              <a:gd name="T9" fmla="*/ 0 h 1454"/>
              <a:gd name="T10" fmla="*/ 72 w 3498"/>
              <a:gd name="T11" fmla="*/ 0 h 1454"/>
              <a:gd name="T12" fmla="*/ 0 w 3498"/>
              <a:gd name="T13" fmla="*/ 72 h 1454"/>
              <a:gd name="T14" fmla="*/ 0 w 3498"/>
              <a:gd name="T15" fmla="*/ 1255 h 1454"/>
              <a:gd name="T16" fmla="*/ 820 w 3498"/>
              <a:gd name="T17" fmla="*/ 1255 h 1454"/>
              <a:gd name="T18" fmla="*/ 835 w 3498"/>
              <a:gd name="T19" fmla="*/ 1220 h 1454"/>
              <a:gd name="T20" fmla="*/ 835 w 3498"/>
              <a:gd name="T21" fmla="*/ 1220 h 1454"/>
              <a:gd name="T22" fmla="*/ 811 w 3498"/>
              <a:gd name="T23" fmla="*/ 1183 h 1454"/>
              <a:gd name="T24" fmla="*/ 766 w 3498"/>
              <a:gd name="T25" fmla="*/ 1126 h 1454"/>
              <a:gd name="T26" fmla="*/ 874 w 3498"/>
              <a:gd name="T27" fmla="*/ 1055 h 1454"/>
              <a:gd name="T28" fmla="*/ 982 w 3498"/>
              <a:gd name="T29" fmla="*/ 1126 h 1454"/>
              <a:gd name="T30" fmla="*/ 937 w 3498"/>
              <a:gd name="T31" fmla="*/ 1183 h 1454"/>
              <a:gd name="T32" fmla="*/ 914 w 3498"/>
              <a:gd name="T33" fmla="*/ 1220 h 1454"/>
              <a:gd name="T34" fmla="*/ 914 w 3498"/>
              <a:gd name="T35" fmla="*/ 1220 h 1454"/>
              <a:gd name="T36" fmla="*/ 929 w 3498"/>
              <a:gd name="T37" fmla="*/ 1255 h 1454"/>
              <a:gd name="T38" fmla="*/ 1749 w 3498"/>
              <a:gd name="T39" fmla="*/ 1255 h 1454"/>
              <a:gd name="T40" fmla="*/ 2569 w 3498"/>
              <a:gd name="T41" fmla="*/ 1255 h 1454"/>
              <a:gd name="T42" fmla="*/ 2584 w 3498"/>
              <a:gd name="T43" fmla="*/ 1290 h 1454"/>
              <a:gd name="T44" fmla="*/ 2584 w 3498"/>
              <a:gd name="T45" fmla="*/ 1290 h 1454"/>
              <a:gd name="T46" fmla="*/ 2560 w 3498"/>
              <a:gd name="T47" fmla="*/ 1327 h 1454"/>
              <a:gd name="T48" fmla="*/ 2515 w 3498"/>
              <a:gd name="T49" fmla="*/ 1384 h 1454"/>
              <a:gd name="T50" fmla="*/ 2623 w 3498"/>
              <a:gd name="T51" fmla="*/ 1454 h 1454"/>
              <a:gd name="T52" fmla="*/ 2731 w 3498"/>
              <a:gd name="T53" fmla="*/ 1384 h 1454"/>
              <a:gd name="T54" fmla="*/ 2686 w 3498"/>
              <a:gd name="T55" fmla="*/ 1327 h 1454"/>
              <a:gd name="T56" fmla="*/ 2663 w 3498"/>
              <a:gd name="T57" fmla="*/ 1290 h 1454"/>
              <a:gd name="T58" fmla="*/ 2663 w 3498"/>
              <a:gd name="T59" fmla="*/ 1290 h 1454"/>
              <a:gd name="T60" fmla="*/ 2678 w 3498"/>
              <a:gd name="T61" fmla="*/ 1255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98" h="1454">
                <a:moveTo>
                  <a:pt x="2678" y="1255"/>
                </a:moveTo>
                <a:cubicBezTo>
                  <a:pt x="3498" y="1255"/>
                  <a:pt x="3498" y="1255"/>
                  <a:pt x="3498" y="1255"/>
                </a:cubicBezTo>
                <a:cubicBezTo>
                  <a:pt x="3498" y="72"/>
                  <a:pt x="3498" y="72"/>
                  <a:pt x="3498" y="72"/>
                </a:cubicBezTo>
                <a:cubicBezTo>
                  <a:pt x="3498" y="32"/>
                  <a:pt x="3466" y="0"/>
                  <a:pt x="3426" y="0"/>
                </a:cubicBezTo>
                <a:cubicBezTo>
                  <a:pt x="1749" y="0"/>
                  <a:pt x="1749" y="0"/>
                  <a:pt x="174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255"/>
                  <a:pt x="0" y="1255"/>
                  <a:pt x="0" y="1255"/>
                </a:cubicBezTo>
                <a:cubicBezTo>
                  <a:pt x="820" y="1255"/>
                  <a:pt x="820" y="1255"/>
                  <a:pt x="820" y="1255"/>
                </a:cubicBezTo>
                <a:cubicBezTo>
                  <a:pt x="829" y="1251"/>
                  <a:pt x="835" y="1237"/>
                  <a:pt x="835" y="1220"/>
                </a:cubicBezTo>
                <a:cubicBezTo>
                  <a:pt x="835" y="1220"/>
                  <a:pt x="835" y="1220"/>
                  <a:pt x="835" y="1220"/>
                </a:cubicBezTo>
                <a:cubicBezTo>
                  <a:pt x="835" y="1203"/>
                  <a:pt x="825" y="1189"/>
                  <a:pt x="811" y="1183"/>
                </a:cubicBezTo>
                <a:cubicBezTo>
                  <a:pt x="784" y="1170"/>
                  <a:pt x="766" y="1149"/>
                  <a:pt x="766" y="1126"/>
                </a:cubicBezTo>
                <a:cubicBezTo>
                  <a:pt x="766" y="1087"/>
                  <a:pt x="815" y="1055"/>
                  <a:pt x="874" y="1055"/>
                </a:cubicBezTo>
                <a:cubicBezTo>
                  <a:pt x="934" y="1055"/>
                  <a:pt x="982" y="1087"/>
                  <a:pt x="982" y="1126"/>
                </a:cubicBezTo>
                <a:cubicBezTo>
                  <a:pt x="982" y="1149"/>
                  <a:pt x="965" y="1170"/>
                  <a:pt x="937" y="1183"/>
                </a:cubicBezTo>
                <a:cubicBezTo>
                  <a:pt x="924" y="1189"/>
                  <a:pt x="914" y="1203"/>
                  <a:pt x="914" y="1220"/>
                </a:cubicBezTo>
                <a:cubicBezTo>
                  <a:pt x="914" y="1220"/>
                  <a:pt x="914" y="1220"/>
                  <a:pt x="914" y="1220"/>
                </a:cubicBezTo>
                <a:cubicBezTo>
                  <a:pt x="914" y="1237"/>
                  <a:pt x="920" y="1251"/>
                  <a:pt x="929" y="1255"/>
                </a:cubicBezTo>
                <a:cubicBezTo>
                  <a:pt x="1749" y="1255"/>
                  <a:pt x="1749" y="1255"/>
                  <a:pt x="1749" y="1255"/>
                </a:cubicBezTo>
                <a:cubicBezTo>
                  <a:pt x="2569" y="1255"/>
                  <a:pt x="2569" y="1255"/>
                  <a:pt x="2569" y="1255"/>
                </a:cubicBezTo>
                <a:cubicBezTo>
                  <a:pt x="2578" y="1259"/>
                  <a:pt x="2584" y="1273"/>
                  <a:pt x="2584" y="1290"/>
                </a:cubicBezTo>
                <a:cubicBezTo>
                  <a:pt x="2584" y="1290"/>
                  <a:pt x="2584" y="1290"/>
                  <a:pt x="2584" y="1290"/>
                </a:cubicBezTo>
                <a:cubicBezTo>
                  <a:pt x="2584" y="1307"/>
                  <a:pt x="2574" y="1321"/>
                  <a:pt x="2560" y="1327"/>
                </a:cubicBezTo>
                <a:cubicBezTo>
                  <a:pt x="2533" y="1340"/>
                  <a:pt x="2515" y="1361"/>
                  <a:pt x="2515" y="1384"/>
                </a:cubicBezTo>
                <a:cubicBezTo>
                  <a:pt x="2515" y="1423"/>
                  <a:pt x="2564" y="1454"/>
                  <a:pt x="2623" y="1454"/>
                </a:cubicBezTo>
                <a:cubicBezTo>
                  <a:pt x="2683" y="1454"/>
                  <a:pt x="2731" y="1423"/>
                  <a:pt x="2731" y="1384"/>
                </a:cubicBezTo>
                <a:cubicBezTo>
                  <a:pt x="2731" y="1361"/>
                  <a:pt x="2714" y="1340"/>
                  <a:pt x="2686" y="1327"/>
                </a:cubicBezTo>
                <a:cubicBezTo>
                  <a:pt x="2673" y="1321"/>
                  <a:pt x="2663" y="1307"/>
                  <a:pt x="2663" y="1290"/>
                </a:cubicBezTo>
                <a:cubicBezTo>
                  <a:pt x="2663" y="1290"/>
                  <a:pt x="2663" y="1290"/>
                  <a:pt x="2663" y="1290"/>
                </a:cubicBezTo>
                <a:cubicBezTo>
                  <a:pt x="2663" y="1273"/>
                  <a:pt x="2669" y="1259"/>
                  <a:pt x="2678" y="125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9034158" y="6884956"/>
            <a:ext cx="6317405" cy="2968751"/>
          </a:xfrm>
          <a:custGeom>
            <a:avLst/>
            <a:gdLst>
              <a:gd name="T0" fmla="*/ 2678 w 3498"/>
              <a:gd name="T1" fmla="*/ 1445 h 1644"/>
              <a:gd name="T2" fmla="*/ 3498 w 3498"/>
              <a:gd name="T3" fmla="*/ 1445 h 1644"/>
              <a:gd name="T4" fmla="*/ 3498 w 3498"/>
              <a:gd name="T5" fmla="*/ 200 h 1644"/>
              <a:gd name="T6" fmla="*/ 2678 w 3498"/>
              <a:gd name="T7" fmla="*/ 200 h 1644"/>
              <a:gd name="T8" fmla="*/ 2663 w 3498"/>
              <a:gd name="T9" fmla="*/ 235 h 1644"/>
              <a:gd name="T10" fmla="*/ 2663 w 3498"/>
              <a:gd name="T11" fmla="*/ 235 h 1644"/>
              <a:gd name="T12" fmla="*/ 2686 w 3498"/>
              <a:gd name="T13" fmla="*/ 272 h 1644"/>
              <a:gd name="T14" fmla="*/ 2731 w 3498"/>
              <a:gd name="T15" fmla="*/ 329 h 1644"/>
              <a:gd name="T16" fmla="*/ 2623 w 3498"/>
              <a:gd name="T17" fmla="*/ 399 h 1644"/>
              <a:gd name="T18" fmla="*/ 2515 w 3498"/>
              <a:gd name="T19" fmla="*/ 329 h 1644"/>
              <a:gd name="T20" fmla="*/ 2560 w 3498"/>
              <a:gd name="T21" fmla="*/ 272 h 1644"/>
              <a:gd name="T22" fmla="*/ 2584 w 3498"/>
              <a:gd name="T23" fmla="*/ 235 h 1644"/>
              <a:gd name="T24" fmla="*/ 2584 w 3498"/>
              <a:gd name="T25" fmla="*/ 235 h 1644"/>
              <a:gd name="T26" fmla="*/ 2569 w 3498"/>
              <a:gd name="T27" fmla="*/ 200 h 1644"/>
              <a:gd name="T28" fmla="*/ 1749 w 3498"/>
              <a:gd name="T29" fmla="*/ 200 h 1644"/>
              <a:gd name="T30" fmla="*/ 929 w 3498"/>
              <a:gd name="T31" fmla="*/ 200 h 1644"/>
              <a:gd name="T32" fmla="*/ 914 w 3498"/>
              <a:gd name="T33" fmla="*/ 165 h 1644"/>
              <a:gd name="T34" fmla="*/ 914 w 3498"/>
              <a:gd name="T35" fmla="*/ 165 h 1644"/>
              <a:gd name="T36" fmla="*/ 937 w 3498"/>
              <a:gd name="T37" fmla="*/ 128 h 1644"/>
              <a:gd name="T38" fmla="*/ 982 w 3498"/>
              <a:gd name="T39" fmla="*/ 71 h 1644"/>
              <a:gd name="T40" fmla="*/ 874 w 3498"/>
              <a:gd name="T41" fmla="*/ 0 h 1644"/>
              <a:gd name="T42" fmla="*/ 766 w 3498"/>
              <a:gd name="T43" fmla="*/ 71 h 1644"/>
              <a:gd name="T44" fmla="*/ 811 w 3498"/>
              <a:gd name="T45" fmla="*/ 128 h 1644"/>
              <a:gd name="T46" fmla="*/ 835 w 3498"/>
              <a:gd name="T47" fmla="*/ 165 h 1644"/>
              <a:gd name="T48" fmla="*/ 835 w 3498"/>
              <a:gd name="T49" fmla="*/ 165 h 1644"/>
              <a:gd name="T50" fmla="*/ 820 w 3498"/>
              <a:gd name="T51" fmla="*/ 200 h 1644"/>
              <a:gd name="T52" fmla="*/ 0 w 3498"/>
              <a:gd name="T53" fmla="*/ 200 h 1644"/>
              <a:gd name="T54" fmla="*/ 0 w 3498"/>
              <a:gd name="T55" fmla="*/ 1445 h 1644"/>
              <a:gd name="T56" fmla="*/ 820 w 3498"/>
              <a:gd name="T57" fmla="*/ 1445 h 1644"/>
              <a:gd name="T58" fmla="*/ 835 w 3498"/>
              <a:gd name="T59" fmla="*/ 1410 h 1644"/>
              <a:gd name="T60" fmla="*/ 835 w 3498"/>
              <a:gd name="T61" fmla="*/ 1410 h 1644"/>
              <a:gd name="T62" fmla="*/ 811 w 3498"/>
              <a:gd name="T63" fmla="*/ 1372 h 1644"/>
              <a:gd name="T64" fmla="*/ 766 w 3498"/>
              <a:gd name="T65" fmla="*/ 1315 h 1644"/>
              <a:gd name="T66" fmla="*/ 874 w 3498"/>
              <a:gd name="T67" fmla="*/ 1245 h 1644"/>
              <a:gd name="T68" fmla="*/ 982 w 3498"/>
              <a:gd name="T69" fmla="*/ 1315 h 1644"/>
              <a:gd name="T70" fmla="*/ 937 w 3498"/>
              <a:gd name="T71" fmla="*/ 1372 h 1644"/>
              <a:gd name="T72" fmla="*/ 914 w 3498"/>
              <a:gd name="T73" fmla="*/ 1410 h 1644"/>
              <a:gd name="T74" fmla="*/ 914 w 3498"/>
              <a:gd name="T75" fmla="*/ 1410 h 1644"/>
              <a:gd name="T76" fmla="*/ 929 w 3498"/>
              <a:gd name="T77" fmla="*/ 1445 h 1644"/>
              <a:gd name="T78" fmla="*/ 1749 w 3498"/>
              <a:gd name="T79" fmla="*/ 1445 h 1644"/>
              <a:gd name="T80" fmla="*/ 2569 w 3498"/>
              <a:gd name="T81" fmla="*/ 1445 h 1644"/>
              <a:gd name="T82" fmla="*/ 2584 w 3498"/>
              <a:gd name="T83" fmla="*/ 1480 h 1644"/>
              <a:gd name="T84" fmla="*/ 2584 w 3498"/>
              <a:gd name="T85" fmla="*/ 1480 h 1644"/>
              <a:gd name="T86" fmla="*/ 2560 w 3498"/>
              <a:gd name="T87" fmla="*/ 1517 h 1644"/>
              <a:gd name="T88" fmla="*/ 2515 w 3498"/>
              <a:gd name="T89" fmla="*/ 1574 h 1644"/>
              <a:gd name="T90" fmla="*/ 2623 w 3498"/>
              <a:gd name="T91" fmla="*/ 1644 h 1644"/>
              <a:gd name="T92" fmla="*/ 2731 w 3498"/>
              <a:gd name="T93" fmla="*/ 1574 h 1644"/>
              <a:gd name="T94" fmla="*/ 2686 w 3498"/>
              <a:gd name="T95" fmla="*/ 1517 h 1644"/>
              <a:gd name="T96" fmla="*/ 2663 w 3498"/>
              <a:gd name="T97" fmla="*/ 1480 h 1644"/>
              <a:gd name="T98" fmla="*/ 2663 w 3498"/>
              <a:gd name="T99" fmla="*/ 1480 h 1644"/>
              <a:gd name="T100" fmla="*/ 2678 w 3498"/>
              <a:gd name="T101" fmla="*/ 1445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98" h="1644">
                <a:moveTo>
                  <a:pt x="2678" y="1445"/>
                </a:moveTo>
                <a:cubicBezTo>
                  <a:pt x="3498" y="1445"/>
                  <a:pt x="3498" y="1445"/>
                  <a:pt x="3498" y="1445"/>
                </a:cubicBezTo>
                <a:cubicBezTo>
                  <a:pt x="3498" y="200"/>
                  <a:pt x="3498" y="200"/>
                  <a:pt x="3498" y="200"/>
                </a:cubicBezTo>
                <a:cubicBezTo>
                  <a:pt x="2678" y="200"/>
                  <a:pt x="2678" y="200"/>
                  <a:pt x="2678" y="200"/>
                </a:cubicBezTo>
                <a:cubicBezTo>
                  <a:pt x="2669" y="204"/>
                  <a:pt x="2663" y="218"/>
                  <a:pt x="2663" y="235"/>
                </a:cubicBezTo>
                <a:cubicBezTo>
                  <a:pt x="2663" y="235"/>
                  <a:pt x="2663" y="235"/>
                  <a:pt x="2663" y="235"/>
                </a:cubicBezTo>
                <a:cubicBezTo>
                  <a:pt x="2663" y="252"/>
                  <a:pt x="2673" y="266"/>
                  <a:pt x="2686" y="272"/>
                </a:cubicBezTo>
                <a:cubicBezTo>
                  <a:pt x="2714" y="285"/>
                  <a:pt x="2731" y="306"/>
                  <a:pt x="2731" y="329"/>
                </a:cubicBezTo>
                <a:cubicBezTo>
                  <a:pt x="2731" y="368"/>
                  <a:pt x="2683" y="399"/>
                  <a:pt x="2623" y="399"/>
                </a:cubicBezTo>
                <a:cubicBezTo>
                  <a:pt x="2564" y="399"/>
                  <a:pt x="2515" y="368"/>
                  <a:pt x="2515" y="329"/>
                </a:cubicBezTo>
                <a:cubicBezTo>
                  <a:pt x="2515" y="306"/>
                  <a:pt x="2533" y="285"/>
                  <a:pt x="2560" y="272"/>
                </a:cubicBezTo>
                <a:cubicBezTo>
                  <a:pt x="2574" y="266"/>
                  <a:pt x="2584" y="252"/>
                  <a:pt x="2584" y="235"/>
                </a:cubicBezTo>
                <a:cubicBezTo>
                  <a:pt x="2584" y="235"/>
                  <a:pt x="2584" y="235"/>
                  <a:pt x="2584" y="235"/>
                </a:cubicBezTo>
                <a:cubicBezTo>
                  <a:pt x="2584" y="218"/>
                  <a:pt x="2578" y="204"/>
                  <a:pt x="2569" y="200"/>
                </a:cubicBezTo>
                <a:cubicBezTo>
                  <a:pt x="1749" y="200"/>
                  <a:pt x="1749" y="200"/>
                  <a:pt x="1749" y="200"/>
                </a:cubicBezTo>
                <a:cubicBezTo>
                  <a:pt x="929" y="200"/>
                  <a:pt x="929" y="200"/>
                  <a:pt x="929" y="200"/>
                </a:cubicBezTo>
                <a:cubicBezTo>
                  <a:pt x="920" y="196"/>
                  <a:pt x="914" y="182"/>
                  <a:pt x="914" y="165"/>
                </a:cubicBezTo>
                <a:cubicBezTo>
                  <a:pt x="914" y="165"/>
                  <a:pt x="914" y="165"/>
                  <a:pt x="914" y="165"/>
                </a:cubicBezTo>
                <a:cubicBezTo>
                  <a:pt x="914" y="148"/>
                  <a:pt x="924" y="134"/>
                  <a:pt x="937" y="128"/>
                </a:cubicBezTo>
                <a:cubicBezTo>
                  <a:pt x="965" y="115"/>
                  <a:pt x="982" y="94"/>
                  <a:pt x="982" y="71"/>
                </a:cubicBezTo>
                <a:cubicBezTo>
                  <a:pt x="982" y="32"/>
                  <a:pt x="934" y="0"/>
                  <a:pt x="874" y="0"/>
                </a:cubicBezTo>
                <a:cubicBezTo>
                  <a:pt x="815" y="0"/>
                  <a:pt x="766" y="32"/>
                  <a:pt x="766" y="71"/>
                </a:cubicBezTo>
                <a:cubicBezTo>
                  <a:pt x="766" y="94"/>
                  <a:pt x="784" y="115"/>
                  <a:pt x="811" y="128"/>
                </a:cubicBezTo>
                <a:cubicBezTo>
                  <a:pt x="825" y="134"/>
                  <a:pt x="835" y="148"/>
                  <a:pt x="835" y="165"/>
                </a:cubicBezTo>
                <a:cubicBezTo>
                  <a:pt x="835" y="165"/>
                  <a:pt x="835" y="165"/>
                  <a:pt x="835" y="165"/>
                </a:cubicBezTo>
                <a:cubicBezTo>
                  <a:pt x="835" y="182"/>
                  <a:pt x="829" y="196"/>
                  <a:pt x="820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445"/>
                  <a:pt x="0" y="1445"/>
                  <a:pt x="0" y="1445"/>
                </a:cubicBezTo>
                <a:cubicBezTo>
                  <a:pt x="820" y="1445"/>
                  <a:pt x="820" y="1445"/>
                  <a:pt x="820" y="1445"/>
                </a:cubicBezTo>
                <a:cubicBezTo>
                  <a:pt x="829" y="1441"/>
                  <a:pt x="835" y="1427"/>
                  <a:pt x="835" y="1410"/>
                </a:cubicBezTo>
                <a:cubicBezTo>
                  <a:pt x="835" y="1410"/>
                  <a:pt x="835" y="1410"/>
                  <a:pt x="835" y="1410"/>
                </a:cubicBezTo>
                <a:cubicBezTo>
                  <a:pt x="835" y="1393"/>
                  <a:pt x="825" y="1379"/>
                  <a:pt x="811" y="1372"/>
                </a:cubicBezTo>
                <a:cubicBezTo>
                  <a:pt x="784" y="1360"/>
                  <a:pt x="766" y="1339"/>
                  <a:pt x="766" y="1315"/>
                </a:cubicBezTo>
                <a:cubicBezTo>
                  <a:pt x="766" y="1277"/>
                  <a:pt x="815" y="1245"/>
                  <a:pt x="874" y="1245"/>
                </a:cubicBezTo>
                <a:cubicBezTo>
                  <a:pt x="934" y="1245"/>
                  <a:pt x="982" y="1277"/>
                  <a:pt x="982" y="1315"/>
                </a:cubicBezTo>
                <a:cubicBezTo>
                  <a:pt x="982" y="1339"/>
                  <a:pt x="965" y="1360"/>
                  <a:pt x="937" y="1372"/>
                </a:cubicBezTo>
                <a:cubicBezTo>
                  <a:pt x="924" y="1379"/>
                  <a:pt x="914" y="1393"/>
                  <a:pt x="914" y="1410"/>
                </a:cubicBezTo>
                <a:cubicBezTo>
                  <a:pt x="914" y="1410"/>
                  <a:pt x="914" y="1410"/>
                  <a:pt x="914" y="1410"/>
                </a:cubicBezTo>
                <a:cubicBezTo>
                  <a:pt x="914" y="1427"/>
                  <a:pt x="920" y="1441"/>
                  <a:pt x="929" y="1445"/>
                </a:cubicBezTo>
                <a:cubicBezTo>
                  <a:pt x="1749" y="1445"/>
                  <a:pt x="1749" y="1445"/>
                  <a:pt x="1749" y="1445"/>
                </a:cubicBezTo>
                <a:cubicBezTo>
                  <a:pt x="2569" y="1445"/>
                  <a:pt x="2569" y="1445"/>
                  <a:pt x="2569" y="1445"/>
                </a:cubicBezTo>
                <a:cubicBezTo>
                  <a:pt x="2578" y="1449"/>
                  <a:pt x="2584" y="1463"/>
                  <a:pt x="2584" y="1480"/>
                </a:cubicBezTo>
                <a:cubicBezTo>
                  <a:pt x="2584" y="1480"/>
                  <a:pt x="2584" y="1480"/>
                  <a:pt x="2584" y="1480"/>
                </a:cubicBezTo>
                <a:cubicBezTo>
                  <a:pt x="2584" y="1497"/>
                  <a:pt x="2574" y="1511"/>
                  <a:pt x="2560" y="1517"/>
                </a:cubicBezTo>
                <a:cubicBezTo>
                  <a:pt x="2533" y="1530"/>
                  <a:pt x="2515" y="1551"/>
                  <a:pt x="2515" y="1574"/>
                </a:cubicBezTo>
                <a:cubicBezTo>
                  <a:pt x="2515" y="1613"/>
                  <a:pt x="2564" y="1644"/>
                  <a:pt x="2623" y="1644"/>
                </a:cubicBezTo>
                <a:cubicBezTo>
                  <a:pt x="2683" y="1644"/>
                  <a:pt x="2731" y="1613"/>
                  <a:pt x="2731" y="1574"/>
                </a:cubicBezTo>
                <a:cubicBezTo>
                  <a:pt x="2731" y="1551"/>
                  <a:pt x="2714" y="1530"/>
                  <a:pt x="2686" y="1517"/>
                </a:cubicBezTo>
                <a:cubicBezTo>
                  <a:pt x="2673" y="1511"/>
                  <a:pt x="2663" y="1497"/>
                  <a:pt x="2663" y="1480"/>
                </a:cubicBezTo>
                <a:cubicBezTo>
                  <a:pt x="2663" y="1480"/>
                  <a:pt x="2663" y="1480"/>
                  <a:pt x="2663" y="1480"/>
                </a:cubicBezTo>
                <a:cubicBezTo>
                  <a:pt x="2663" y="1463"/>
                  <a:pt x="2669" y="1449"/>
                  <a:pt x="2678" y="14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641443" y="2895106"/>
            <a:ext cx="3102834" cy="2772782"/>
          </a:xfrm>
          <a:custGeom>
            <a:avLst/>
            <a:gdLst>
              <a:gd name="T0" fmla="*/ 1612 w 1718"/>
              <a:gd name="T1" fmla="*/ 1287 h 1536"/>
              <a:gd name="T2" fmla="*/ 1612 w 1718"/>
              <a:gd name="T3" fmla="*/ 748 h 1536"/>
              <a:gd name="T4" fmla="*/ 863 w 1718"/>
              <a:gd name="T5" fmla="*/ 0 h 1536"/>
              <a:gd name="T6" fmla="*/ 854 w 1718"/>
              <a:gd name="T7" fmla="*/ 0 h 1536"/>
              <a:gd name="T8" fmla="*/ 106 w 1718"/>
              <a:gd name="T9" fmla="*/ 748 h 1536"/>
              <a:gd name="T10" fmla="*/ 106 w 1718"/>
              <a:gd name="T11" fmla="*/ 1287 h 1536"/>
              <a:gd name="T12" fmla="*/ 0 w 1718"/>
              <a:gd name="T13" fmla="*/ 1411 h 1536"/>
              <a:gd name="T14" fmla="*/ 125 w 1718"/>
              <a:gd name="T15" fmla="*/ 1536 h 1536"/>
              <a:gd name="T16" fmla="*/ 250 w 1718"/>
              <a:gd name="T17" fmla="*/ 1411 h 1536"/>
              <a:gd name="T18" fmla="*/ 143 w 1718"/>
              <a:gd name="T19" fmla="*/ 1287 h 1536"/>
              <a:gd name="T20" fmla="*/ 143 w 1718"/>
              <a:gd name="T21" fmla="*/ 748 h 1536"/>
              <a:gd name="T22" fmla="*/ 854 w 1718"/>
              <a:gd name="T23" fmla="*/ 36 h 1536"/>
              <a:gd name="T24" fmla="*/ 863 w 1718"/>
              <a:gd name="T25" fmla="*/ 36 h 1536"/>
              <a:gd name="T26" fmla="*/ 1575 w 1718"/>
              <a:gd name="T27" fmla="*/ 748 h 1536"/>
              <a:gd name="T28" fmla="*/ 1575 w 1718"/>
              <a:gd name="T29" fmla="*/ 1287 h 1536"/>
              <a:gd name="T30" fmla="*/ 1467 w 1718"/>
              <a:gd name="T31" fmla="*/ 1411 h 1536"/>
              <a:gd name="T32" fmla="*/ 1593 w 1718"/>
              <a:gd name="T33" fmla="*/ 1536 h 1536"/>
              <a:gd name="T34" fmla="*/ 1718 w 1718"/>
              <a:gd name="T35" fmla="*/ 1411 h 1536"/>
              <a:gd name="T36" fmla="*/ 1612 w 1718"/>
              <a:gd name="T37" fmla="*/ 1287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18" h="1536">
                <a:moveTo>
                  <a:pt x="1612" y="1287"/>
                </a:moveTo>
                <a:cubicBezTo>
                  <a:pt x="1612" y="748"/>
                  <a:pt x="1612" y="748"/>
                  <a:pt x="1612" y="748"/>
                </a:cubicBezTo>
                <a:cubicBezTo>
                  <a:pt x="1612" y="335"/>
                  <a:pt x="1276" y="0"/>
                  <a:pt x="863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442" y="0"/>
                  <a:pt x="106" y="335"/>
                  <a:pt x="106" y="748"/>
                </a:cubicBezTo>
                <a:cubicBezTo>
                  <a:pt x="106" y="1287"/>
                  <a:pt x="106" y="1287"/>
                  <a:pt x="106" y="1287"/>
                </a:cubicBezTo>
                <a:cubicBezTo>
                  <a:pt x="46" y="1296"/>
                  <a:pt x="0" y="1348"/>
                  <a:pt x="0" y="1411"/>
                </a:cubicBezTo>
                <a:cubicBezTo>
                  <a:pt x="0" y="1480"/>
                  <a:pt x="56" y="1536"/>
                  <a:pt x="125" y="1536"/>
                </a:cubicBezTo>
                <a:cubicBezTo>
                  <a:pt x="194" y="1536"/>
                  <a:pt x="250" y="1480"/>
                  <a:pt x="250" y="1411"/>
                </a:cubicBezTo>
                <a:cubicBezTo>
                  <a:pt x="250" y="1348"/>
                  <a:pt x="203" y="1295"/>
                  <a:pt x="143" y="1287"/>
                </a:cubicBezTo>
                <a:cubicBezTo>
                  <a:pt x="143" y="748"/>
                  <a:pt x="143" y="748"/>
                  <a:pt x="143" y="748"/>
                </a:cubicBezTo>
                <a:cubicBezTo>
                  <a:pt x="143" y="356"/>
                  <a:pt x="462" y="36"/>
                  <a:pt x="854" y="36"/>
                </a:cubicBezTo>
                <a:cubicBezTo>
                  <a:pt x="863" y="36"/>
                  <a:pt x="863" y="36"/>
                  <a:pt x="863" y="36"/>
                </a:cubicBezTo>
                <a:cubicBezTo>
                  <a:pt x="1256" y="36"/>
                  <a:pt x="1575" y="356"/>
                  <a:pt x="1575" y="748"/>
                </a:cubicBezTo>
                <a:cubicBezTo>
                  <a:pt x="1575" y="1287"/>
                  <a:pt x="1575" y="1287"/>
                  <a:pt x="1575" y="1287"/>
                </a:cubicBezTo>
                <a:cubicBezTo>
                  <a:pt x="1514" y="1295"/>
                  <a:pt x="1467" y="1348"/>
                  <a:pt x="1467" y="1411"/>
                </a:cubicBezTo>
                <a:cubicBezTo>
                  <a:pt x="1467" y="1480"/>
                  <a:pt x="1523" y="1536"/>
                  <a:pt x="1593" y="1536"/>
                </a:cubicBezTo>
                <a:cubicBezTo>
                  <a:pt x="1662" y="1536"/>
                  <a:pt x="1718" y="1480"/>
                  <a:pt x="1718" y="1411"/>
                </a:cubicBezTo>
                <a:cubicBezTo>
                  <a:pt x="1718" y="1348"/>
                  <a:pt x="1672" y="1296"/>
                  <a:pt x="1612" y="12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82476" y="5893501"/>
            <a:ext cx="481904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82476" y="8070374"/>
            <a:ext cx="481904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82476" y="10318855"/>
            <a:ext cx="481904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Relationship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042830" y="8070374"/>
            <a:ext cx="13163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76400" y="7761375"/>
            <a:ext cx="4944635" cy="1590979"/>
            <a:chOff x="1676400" y="4321453"/>
            <a:chExt cx="4416888" cy="1590979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Unique Services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15846251" y="9837094"/>
            <a:ext cx="13163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7762965" y="9528095"/>
            <a:ext cx="4944635" cy="1590979"/>
            <a:chOff x="1676400" y="4321453"/>
            <a:chExt cx="4416888" cy="1590979"/>
          </a:xfrm>
        </p:grpSpPr>
        <p:sp>
          <p:nvSpPr>
            <p:cNvPr id="32" name="TextBox 31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New Customers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15846251" y="5181397"/>
            <a:ext cx="13163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7762965" y="4872398"/>
            <a:ext cx="4944635" cy="1590979"/>
            <a:chOff x="1676400" y="4321453"/>
            <a:chExt cx="4416888" cy="1590979"/>
          </a:xfrm>
        </p:grpSpPr>
        <p:sp>
          <p:nvSpPr>
            <p:cNvPr id="36" name="TextBox 35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New products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smtClean="0">
                <a:solidFill>
                  <a:schemeClr val="accent2"/>
                </a:solidFill>
              </a:rPr>
              <a:t>Research 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14713" y="5578772"/>
            <a:ext cx="3443288" cy="3446463"/>
          </a:xfrm>
          <a:custGeom>
            <a:avLst/>
            <a:gdLst>
              <a:gd name="T0" fmla="*/ 2369 w 2506"/>
              <a:gd name="T1" fmla="*/ 1237 h 2506"/>
              <a:gd name="T2" fmla="*/ 2258 w 2506"/>
              <a:gd name="T3" fmla="*/ 1325 h 2506"/>
              <a:gd name="T4" fmla="*/ 2186 w 2506"/>
              <a:gd name="T5" fmla="*/ 1371 h 2506"/>
              <a:gd name="T6" fmla="*/ 2185 w 2506"/>
              <a:gd name="T7" fmla="*/ 1371 h 2506"/>
              <a:gd name="T8" fmla="*/ 2117 w 2506"/>
              <a:gd name="T9" fmla="*/ 1342 h 2506"/>
              <a:gd name="T10" fmla="*/ 2117 w 2506"/>
              <a:gd name="T11" fmla="*/ 389 h 2506"/>
              <a:gd name="T12" fmla="*/ 1164 w 2506"/>
              <a:gd name="T13" fmla="*/ 389 h 2506"/>
              <a:gd name="T14" fmla="*/ 1135 w 2506"/>
              <a:gd name="T15" fmla="*/ 321 h 2506"/>
              <a:gd name="T16" fmla="*/ 1135 w 2506"/>
              <a:gd name="T17" fmla="*/ 321 h 2506"/>
              <a:gd name="T18" fmla="*/ 1181 w 2506"/>
              <a:gd name="T19" fmla="*/ 248 h 2506"/>
              <a:gd name="T20" fmla="*/ 1269 w 2506"/>
              <a:gd name="T21" fmla="*/ 137 h 2506"/>
              <a:gd name="T22" fmla="*/ 1058 w 2506"/>
              <a:gd name="T23" fmla="*/ 0 h 2506"/>
              <a:gd name="T24" fmla="*/ 848 w 2506"/>
              <a:gd name="T25" fmla="*/ 137 h 2506"/>
              <a:gd name="T26" fmla="*/ 935 w 2506"/>
              <a:gd name="T27" fmla="*/ 248 h 2506"/>
              <a:gd name="T28" fmla="*/ 982 w 2506"/>
              <a:gd name="T29" fmla="*/ 321 h 2506"/>
              <a:gd name="T30" fmla="*/ 982 w 2506"/>
              <a:gd name="T31" fmla="*/ 321 h 2506"/>
              <a:gd name="T32" fmla="*/ 953 w 2506"/>
              <a:gd name="T33" fmla="*/ 389 h 2506"/>
              <a:gd name="T34" fmla="*/ 379 w 2506"/>
              <a:gd name="T35" fmla="*/ 389 h 2506"/>
              <a:gd name="T36" fmla="*/ 0 w 2506"/>
              <a:gd name="T37" fmla="*/ 768 h 2506"/>
              <a:gd name="T38" fmla="*/ 0 w 2506"/>
              <a:gd name="T39" fmla="*/ 2127 h 2506"/>
              <a:gd name="T40" fmla="*/ 379 w 2506"/>
              <a:gd name="T41" fmla="*/ 2506 h 2506"/>
              <a:gd name="T42" fmla="*/ 953 w 2506"/>
              <a:gd name="T43" fmla="*/ 2506 h 2506"/>
              <a:gd name="T44" fmla="*/ 982 w 2506"/>
              <a:gd name="T45" fmla="*/ 2438 h 2506"/>
              <a:gd name="T46" fmla="*/ 982 w 2506"/>
              <a:gd name="T47" fmla="*/ 2437 h 2506"/>
              <a:gd name="T48" fmla="*/ 935 w 2506"/>
              <a:gd name="T49" fmla="*/ 2365 h 2506"/>
              <a:gd name="T50" fmla="*/ 848 w 2506"/>
              <a:gd name="T51" fmla="*/ 2254 h 2506"/>
              <a:gd name="T52" fmla="*/ 1058 w 2506"/>
              <a:gd name="T53" fmla="*/ 2117 h 2506"/>
              <a:gd name="T54" fmla="*/ 1269 w 2506"/>
              <a:gd name="T55" fmla="*/ 2254 h 2506"/>
              <a:gd name="T56" fmla="*/ 1181 w 2506"/>
              <a:gd name="T57" fmla="*/ 2365 h 2506"/>
              <a:gd name="T58" fmla="*/ 1135 w 2506"/>
              <a:gd name="T59" fmla="*/ 2437 h 2506"/>
              <a:gd name="T60" fmla="*/ 1135 w 2506"/>
              <a:gd name="T61" fmla="*/ 2438 h 2506"/>
              <a:gd name="T62" fmla="*/ 1164 w 2506"/>
              <a:gd name="T63" fmla="*/ 2506 h 2506"/>
              <a:gd name="T64" fmla="*/ 2117 w 2506"/>
              <a:gd name="T65" fmla="*/ 2506 h 2506"/>
              <a:gd name="T66" fmla="*/ 2117 w 2506"/>
              <a:gd name="T67" fmla="*/ 1554 h 2506"/>
              <a:gd name="T68" fmla="*/ 2185 w 2506"/>
              <a:gd name="T69" fmla="*/ 1525 h 2506"/>
              <a:gd name="T70" fmla="*/ 2186 w 2506"/>
              <a:gd name="T71" fmla="*/ 1525 h 2506"/>
              <a:gd name="T72" fmla="*/ 2258 w 2506"/>
              <a:gd name="T73" fmla="*/ 1571 h 2506"/>
              <a:gd name="T74" fmla="*/ 2369 w 2506"/>
              <a:gd name="T75" fmla="*/ 1658 h 2506"/>
              <a:gd name="T76" fmla="*/ 2506 w 2506"/>
              <a:gd name="T77" fmla="*/ 1448 h 2506"/>
              <a:gd name="T78" fmla="*/ 2369 w 2506"/>
              <a:gd name="T79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6" h="2506">
                <a:moveTo>
                  <a:pt x="2369" y="1237"/>
                </a:moveTo>
                <a:cubicBezTo>
                  <a:pt x="2323" y="1237"/>
                  <a:pt x="2283" y="1272"/>
                  <a:pt x="2258" y="1325"/>
                </a:cubicBezTo>
                <a:cubicBezTo>
                  <a:pt x="2246" y="1351"/>
                  <a:pt x="2218" y="1371"/>
                  <a:pt x="2186" y="1371"/>
                </a:cubicBezTo>
                <a:cubicBezTo>
                  <a:pt x="2185" y="1371"/>
                  <a:pt x="2185" y="1371"/>
                  <a:pt x="2185" y="1371"/>
                </a:cubicBezTo>
                <a:cubicBezTo>
                  <a:pt x="2152" y="1371"/>
                  <a:pt x="2125" y="1359"/>
                  <a:pt x="2117" y="1342"/>
                </a:cubicBezTo>
                <a:cubicBezTo>
                  <a:pt x="2117" y="389"/>
                  <a:pt x="2117" y="389"/>
                  <a:pt x="2117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8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5" y="288"/>
                  <a:pt x="1155" y="261"/>
                  <a:pt x="1181" y="248"/>
                </a:cubicBezTo>
                <a:cubicBezTo>
                  <a:pt x="1234" y="223"/>
                  <a:pt x="1269" y="183"/>
                  <a:pt x="1269" y="137"/>
                </a:cubicBezTo>
                <a:cubicBezTo>
                  <a:pt x="1269" y="62"/>
                  <a:pt x="1175" y="0"/>
                  <a:pt x="1058" y="0"/>
                </a:cubicBezTo>
                <a:cubicBezTo>
                  <a:pt x="942" y="0"/>
                  <a:pt x="848" y="62"/>
                  <a:pt x="848" y="137"/>
                </a:cubicBezTo>
                <a:cubicBezTo>
                  <a:pt x="848" y="183"/>
                  <a:pt x="882" y="223"/>
                  <a:pt x="935" y="248"/>
                </a:cubicBezTo>
                <a:cubicBezTo>
                  <a:pt x="962" y="261"/>
                  <a:pt x="981" y="288"/>
                  <a:pt x="982" y="321"/>
                </a:cubicBezTo>
                <a:cubicBezTo>
                  <a:pt x="982" y="321"/>
                  <a:pt x="982" y="321"/>
                  <a:pt x="982" y="321"/>
                </a:cubicBezTo>
                <a:cubicBezTo>
                  <a:pt x="982" y="354"/>
                  <a:pt x="969" y="381"/>
                  <a:pt x="953" y="389"/>
                </a:cubicBezTo>
                <a:cubicBezTo>
                  <a:pt x="379" y="389"/>
                  <a:pt x="379" y="389"/>
                  <a:pt x="379" y="389"/>
                </a:cubicBezTo>
                <a:cubicBezTo>
                  <a:pt x="170" y="389"/>
                  <a:pt x="0" y="559"/>
                  <a:pt x="0" y="768"/>
                </a:cubicBezTo>
                <a:cubicBezTo>
                  <a:pt x="0" y="2127"/>
                  <a:pt x="0" y="2127"/>
                  <a:pt x="0" y="2127"/>
                </a:cubicBezTo>
                <a:cubicBezTo>
                  <a:pt x="0" y="2337"/>
                  <a:pt x="170" y="2506"/>
                  <a:pt x="379" y="2506"/>
                </a:cubicBezTo>
                <a:cubicBezTo>
                  <a:pt x="953" y="2506"/>
                  <a:pt x="953" y="2506"/>
                  <a:pt x="953" y="2506"/>
                </a:cubicBezTo>
                <a:cubicBezTo>
                  <a:pt x="969" y="2498"/>
                  <a:pt x="982" y="2471"/>
                  <a:pt x="982" y="2438"/>
                </a:cubicBezTo>
                <a:cubicBezTo>
                  <a:pt x="982" y="2438"/>
                  <a:pt x="982" y="2438"/>
                  <a:pt x="982" y="2437"/>
                </a:cubicBezTo>
                <a:cubicBezTo>
                  <a:pt x="981" y="2405"/>
                  <a:pt x="962" y="2377"/>
                  <a:pt x="935" y="2365"/>
                </a:cubicBezTo>
                <a:cubicBezTo>
                  <a:pt x="882" y="2340"/>
                  <a:pt x="848" y="2300"/>
                  <a:pt x="848" y="2254"/>
                </a:cubicBezTo>
                <a:cubicBezTo>
                  <a:pt x="848" y="2178"/>
                  <a:pt x="942" y="2117"/>
                  <a:pt x="1058" y="2117"/>
                </a:cubicBezTo>
                <a:cubicBezTo>
                  <a:pt x="1175" y="2117"/>
                  <a:pt x="1269" y="2178"/>
                  <a:pt x="1269" y="2254"/>
                </a:cubicBezTo>
                <a:cubicBezTo>
                  <a:pt x="1269" y="2300"/>
                  <a:pt x="1234" y="2340"/>
                  <a:pt x="1181" y="2365"/>
                </a:cubicBezTo>
                <a:cubicBezTo>
                  <a:pt x="1155" y="2377"/>
                  <a:pt x="1135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8" y="2498"/>
                  <a:pt x="1164" y="2506"/>
                </a:cubicBezTo>
                <a:cubicBezTo>
                  <a:pt x="2117" y="2506"/>
                  <a:pt x="2117" y="2506"/>
                  <a:pt x="2117" y="2506"/>
                </a:cubicBezTo>
                <a:cubicBezTo>
                  <a:pt x="2117" y="1554"/>
                  <a:pt x="2117" y="1554"/>
                  <a:pt x="2117" y="1554"/>
                </a:cubicBezTo>
                <a:cubicBezTo>
                  <a:pt x="2125" y="1537"/>
                  <a:pt x="2152" y="1525"/>
                  <a:pt x="2185" y="1525"/>
                </a:cubicBezTo>
                <a:cubicBezTo>
                  <a:pt x="2185" y="1525"/>
                  <a:pt x="2185" y="1525"/>
                  <a:pt x="2186" y="1525"/>
                </a:cubicBezTo>
                <a:cubicBezTo>
                  <a:pt x="2218" y="1525"/>
                  <a:pt x="2246" y="1544"/>
                  <a:pt x="2258" y="1571"/>
                </a:cubicBezTo>
                <a:cubicBezTo>
                  <a:pt x="2283" y="1624"/>
                  <a:pt x="2323" y="1658"/>
                  <a:pt x="2369" y="1658"/>
                </a:cubicBezTo>
                <a:cubicBezTo>
                  <a:pt x="2445" y="1658"/>
                  <a:pt x="2506" y="1564"/>
                  <a:pt x="2506" y="1448"/>
                </a:cubicBezTo>
                <a:cubicBezTo>
                  <a:pt x="2506" y="1331"/>
                  <a:pt x="2445" y="1237"/>
                  <a:pt x="2369" y="1237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323013" y="6113760"/>
            <a:ext cx="3443288" cy="3446463"/>
          </a:xfrm>
          <a:custGeom>
            <a:avLst/>
            <a:gdLst>
              <a:gd name="T0" fmla="*/ 2369 w 2506"/>
              <a:gd name="T1" fmla="*/ 848 h 2506"/>
              <a:gd name="T2" fmla="*/ 2258 w 2506"/>
              <a:gd name="T3" fmla="*/ 936 h 2506"/>
              <a:gd name="T4" fmla="*/ 2185 w 2506"/>
              <a:gd name="T5" fmla="*/ 982 h 2506"/>
              <a:gd name="T6" fmla="*/ 2185 w 2506"/>
              <a:gd name="T7" fmla="*/ 982 h 2506"/>
              <a:gd name="T8" fmla="*/ 2117 w 2506"/>
              <a:gd name="T9" fmla="*/ 953 h 2506"/>
              <a:gd name="T10" fmla="*/ 2117 w 2506"/>
              <a:gd name="T11" fmla="*/ 0 h 2506"/>
              <a:gd name="T12" fmla="*/ 1164 w 2506"/>
              <a:gd name="T13" fmla="*/ 0 h 2506"/>
              <a:gd name="T14" fmla="*/ 1135 w 2506"/>
              <a:gd name="T15" fmla="*/ 68 h 2506"/>
              <a:gd name="T16" fmla="*/ 1135 w 2506"/>
              <a:gd name="T17" fmla="*/ 69 h 2506"/>
              <a:gd name="T18" fmla="*/ 1181 w 2506"/>
              <a:gd name="T19" fmla="*/ 142 h 2506"/>
              <a:gd name="T20" fmla="*/ 1269 w 2506"/>
              <a:gd name="T21" fmla="*/ 253 h 2506"/>
              <a:gd name="T22" fmla="*/ 1058 w 2506"/>
              <a:gd name="T23" fmla="*/ 389 h 2506"/>
              <a:gd name="T24" fmla="*/ 848 w 2506"/>
              <a:gd name="T25" fmla="*/ 253 h 2506"/>
              <a:gd name="T26" fmla="*/ 935 w 2506"/>
              <a:gd name="T27" fmla="*/ 142 h 2506"/>
              <a:gd name="T28" fmla="*/ 981 w 2506"/>
              <a:gd name="T29" fmla="*/ 69 h 2506"/>
              <a:gd name="T30" fmla="*/ 981 w 2506"/>
              <a:gd name="T31" fmla="*/ 68 h 2506"/>
              <a:gd name="T32" fmla="*/ 952 w 2506"/>
              <a:gd name="T33" fmla="*/ 0 h 2506"/>
              <a:gd name="T34" fmla="*/ 0 w 2506"/>
              <a:gd name="T35" fmla="*/ 0 h 2506"/>
              <a:gd name="T36" fmla="*/ 0 w 2506"/>
              <a:gd name="T37" fmla="*/ 953 h 2506"/>
              <a:gd name="T38" fmla="*/ 68 w 2506"/>
              <a:gd name="T39" fmla="*/ 982 h 2506"/>
              <a:gd name="T40" fmla="*/ 69 w 2506"/>
              <a:gd name="T41" fmla="*/ 982 h 2506"/>
              <a:gd name="T42" fmla="*/ 141 w 2506"/>
              <a:gd name="T43" fmla="*/ 936 h 2506"/>
              <a:gd name="T44" fmla="*/ 252 w 2506"/>
              <a:gd name="T45" fmla="*/ 848 h 2506"/>
              <a:gd name="T46" fmla="*/ 389 w 2506"/>
              <a:gd name="T47" fmla="*/ 1059 h 2506"/>
              <a:gd name="T48" fmla="*/ 252 w 2506"/>
              <a:gd name="T49" fmla="*/ 1269 h 2506"/>
              <a:gd name="T50" fmla="*/ 141 w 2506"/>
              <a:gd name="T51" fmla="*/ 1182 h 2506"/>
              <a:gd name="T52" fmla="*/ 69 w 2506"/>
              <a:gd name="T53" fmla="*/ 1136 h 2506"/>
              <a:gd name="T54" fmla="*/ 68 w 2506"/>
              <a:gd name="T55" fmla="*/ 1136 h 2506"/>
              <a:gd name="T56" fmla="*/ 0 w 2506"/>
              <a:gd name="T57" fmla="*/ 1165 h 2506"/>
              <a:gd name="T58" fmla="*/ 0 w 2506"/>
              <a:gd name="T59" fmla="*/ 2117 h 2506"/>
              <a:gd name="T60" fmla="*/ 952 w 2506"/>
              <a:gd name="T61" fmla="*/ 2117 h 2506"/>
              <a:gd name="T62" fmla="*/ 981 w 2506"/>
              <a:gd name="T63" fmla="*/ 2185 h 2506"/>
              <a:gd name="T64" fmla="*/ 981 w 2506"/>
              <a:gd name="T65" fmla="*/ 2186 h 2506"/>
              <a:gd name="T66" fmla="*/ 935 w 2506"/>
              <a:gd name="T67" fmla="*/ 2258 h 2506"/>
              <a:gd name="T68" fmla="*/ 848 w 2506"/>
              <a:gd name="T69" fmla="*/ 2369 h 2506"/>
              <a:gd name="T70" fmla="*/ 1058 w 2506"/>
              <a:gd name="T71" fmla="*/ 2506 h 2506"/>
              <a:gd name="T72" fmla="*/ 1269 w 2506"/>
              <a:gd name="T73" fmla="*/ 2369 h 2506"/>
              <a:gd name="T74" fmla="*/ 1181 w 2506"/>
              <a:gd name="T75" fmla="*/ 2258 h 2506"/>
              <a:gd name="T76" fmla="*/ 1135 w 2506"/>
              <a:gd name="T77" fmla="*/ 2186 h 2506"/>
              <a:gd name="T78" fmla="*/ 1135 w 2506"/>
              <a:gd name="T79" fmla="*/ 2185 h 2506"/>
              <a:gd name="T80" fmla="*/ 1164 w 2506"/>
              <a:gd name="T81" fmla="*/ 2117 h 2506"/>
              <a:gd name="T82" fmla="*/ 2117 w 2506"/>
              <a:gd name="T83" fmla="*/ 2117 h 2506"/>
              <a:gd name="T84" fmla="*/ 2117 w 2506"/>
              <a:gd name="T85" fmla="*/ 1165 h 2506"/>
              <a:gd name="T86" fmla="*/ 2185 w 2506"/>
              <a:gd name="T87" fmla="*/ 1136 h 2506"/>
              <a:gd name="T88" fmla="*/ 2185 w 2506"/>
              <a:gd name="T89" fmla="*/ 1136 h 2506"/>
              <a:gd name="T90" fmla="*/ 2258 w 2506"/>
              <a:gd name="T91" fmla="*/ 1182 h 2506"/>
              <a:gd name="T92" fmla="*/ 2369 w 2506"/>
              <a:gd name="T93" fmla="*/ 1269 h 2506"/>
              <a:gd name="T94" fmla="*/ 2506 w 2506"/>
              <a:gd name="T95" fmla="*/ 1059 h 2506"/>
              <a:gd name="T96" fmla="*/ 2369 w 2506"/>
              <a:gd name="T97" fmla="*/ 848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848"/>
                </a:moveTo>
                <a:cubicBezTo>
                  <a:pt x="2323" y="848"/>
                  <a:pt x="2283" y="883"/>
                  <a:pt x="2258" y="936"/>
                </a:cubicBezTo>
                <a:cubicBezTo>
                  <a:pt x="2245" y="962"/>
                  <a:pt x="2218" y="982"/>
                  <a:pt x="2185" y="982"/>
                </a:cubicBezTo>
                <a:cubicBezTo>
                  <a:pt x="2185" y="982"/>
                  <a:pt x="2185" y="982"/>
                  <a:pt x="2185" y="982"/>
                </a:cubicBezTo>
                <a:cubicBezTo>
                  <a:pt x="2152" y="982"/>
                  <a:pt x="2125" y="970"/>
                  <a:pt x="2117" y="953"/>
                </a:cubicBezTo>
                <a:cubicBezTo>
                  <a:pt x="2117" y="0"/>
                  <a:pt x="2117" y="0"/>
                  <a:pt x="2117" y="0"/>
                </a:cubicBezTo>
                <a:cubicBezTo>
                  <a:pt x="1164" y="0"/>
                  <a:pt x="1164" y="0"/>
                  <a:pt x="1164" y="0"/>
                </a:cubicBezTo>
                <a:cubicBezTo>
                  <a:pt x="1147" y="8"/>
                  <a:pt x="1135" y="36"/>
                  <a:pt x="1135" y="68"/>
                </a:cubicBezTo>
                <a:cubicBezTo>
                  <a:pt x="1135" y="69"/>
                  <a:pt x="1135" y="69"/>
                  <a:pt x="1135" y="69"/>
                </a:cubicBezTo>
                <a:cubicBezTo>
                  <a:pt x="1135" y="101"/>
                  <a:pt x="1154" y="129"/>
                  <a:pt x="1181" y="142"/>
                </a:cubicBezTo>
                <a:cubicBezTo>
                  <a:pt x="1234" y="166"/>
                  <a:pt x="1269" y="207"/>
                  <a:pt x="1269" y="253"/>
                </a:cubicBezTo>
                <a:cubicBezTo>
                  <a:pt x="1269" y="328"/>
                  <a:pt x="1174" y="389"/>
                  <a:pt x="1058" y="389"/>
                </a:cubicBezTo>
                <a:cubicBezTo>
                  <a:pt x="942" y="389"/>
                  <a:pt x="848" y="328"/>
                  <a:pt x="848" y="253"/>
                </a:cubicBezTo>
                <a:cubicBezTo>
                  <a:pt x="848" y="207"/>
                  <a:pt x="882" y="166"/>
                  <a:pt x="935" y="142"/>
                </a:cubicBezTo>
                <a:cubicBezTo>
                  <a:pt x="962" y="129"/>
                  <a:pt x="981" y="101"/>
                  <a:pt x="981" y="69"/>
                </a:cubicBezTo>
                <a:cubicBezTo>
                  <a:pt x="981" y="69"/>
                  <a:pt x="981" y="69"/>
                  <a:pt x="981" y="68"/>
                </a:cubicBezTo>
                <a:cubicBezTo>
                  <a:pt x="981" y="36"/>
                  <a:pt x="969" y="8"/>
                  <a:pt x="9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53"/>
                  <a:pt x="0" y="953"/>
                  <a:pt x="0" y="953"/>
                </a:cubicBezTo>
                <a:cubicBezTo>
                  <a:pt x="8" y="970"/>
                  <a:pt x="35" y="982"/>
                  <a:pt x="68" y="982"/>
                </a:cubicBezTo>
                <a:cubicBezTo>
                  <a:pt x="68" y="982"/>
                  <a:pt x="68" y="982"/>
                  <a:pt x="69" y="982"/>
                </a:cubicBezTo>
                <a:cubicBezTo>
                  <a:pt x="101" y="982"/>
                  <a:pt x="129" y="962"/>
                  <a:pt x="141" y="936"/>
                </a:cubicBezTo>
                <a:cubicBezTo>
                  <a:pt x="166" y="883"/>
                  <a:pt x="206" y="848"/>
                  <a:pt x="252" y="848"/>
                </a:cubicBezTo>
                <a:cubicBezTo>
                  <a:pt x="328" y="848"/>
                  <a:pt x="389" y="942"/>
                  <a:pt x="389" y="1059"/>
                </a:cubicBezTo>
                <a:cubicBezTo>
                  <a:pt x="389" y="1175"/>
                  <a:pt x="328" y="1269"/>
                  <a:pt x="252" y="1269"/>
                </a:cubicBezTo>
                <a:cubicBezTo>
                  <a:pt x="206" y="1269"/>
                  <a:pt x="166" y="1235"/>
                  <a:pt x="141" y="1182"/>
                </a:cubicBezTo>
                <a:cubicBezTo>
                  <a:pt x="129" y="1155"/>
                  <a:pt x="101" y="1136"/>
                  <a:pt x="69" y="1136"/>
                </a:cubicBezTo>
                <a:cubicBezTo>
                  <a:pt x="68" y="1136"/>
                  <a:pt x="68" y="1136"/>
                  <a:pt x="68" y="1136"/>
                </a:cubicBezTo>
                <a:cubicBezTo>
                  <a:pt x="35" y="1136"/>
                  <a:pt x="8" y="1148"/>
                  <a:pt x="0" y="1165"/>
                </a:cubicBezTo>
                <a:cubicBezTo>
                  <a:pt x="0" y="2117"/>
                  <a:pt x="0" y="2117"/>
                  <a:pt x="0" y="2117"/>
                </a:cubicBezTo>
                <a:cubicBezTo>
                  <a:pt x="952" y="2117"/>
                  <a:pt x="952" y="2117"/>
                  <a:pt x="952" y="2117"/>
                </a:cubicBezTo>
                <a:cubicBezTo>
                  <a:pt x="969" y="2125"/>
                  <a:pt x="981" y="2153"/>
                  <a:pt x="981" y="2185"/>
                </a:cubicBezTo>
                <a:cubicBezTo>
                  <a:pt x="981" y="2185"/>
                  <a:pt x="981" y="2186"/>
                  <a:pt x="981" y="2186"/>
                </a:cubicBezTo>
                <a:cubicBezTo>
                  <a:pt x="981" y="2218"/>
                  <a:pt x="962" y="2246"/>
                  <a:pt x="935" y="2258"/>
                </a:cubicBezTo>
                <a:cubicBezTo>
                  <a:pt x="882" y="2283"/>
                  <a:pt x="848" y="2324"/>
                  <a:pt x="848" y="2369"/>
                </a:cubicBezTo>
                <a:cubicBezTo>
                  <a:pt x="848" y="2445"/>
                  <a:pt x="942" y="2506"/>
                  <a:pt x="1058" y="2506"/>
                </a:cubicBezTo>
                <a:cubicBezTo>
                  <a:pt x="1174" y="2506"/>
                  <a:pt x="1269" y="2445"/>
                  <a:pt x="1269" y="2369"/>
                </a:cubicBezTo>
                <a:cubicBezTo>
                  <a:pt x="1269" y="2324"/>
                  <a:pt x="1234" y="2283"/>
                  <a:pt x="1181" y="2258"/>
                </a:cubicBezTo>
                <a:cubicBezTo>
                  <a:pt x="1154" y="2246"/>
                  <a:pt x="1135" y="2218"/>
                  <a:pt x="1135" y="2186"/>
                </a:cubicBezTo>
                <a:cubicBezTo>
                  <a:pt x="1135" y="2186"/>
                  <a:pt x="1135" y="2185"/>
                  <a:pt x="1135" y="2185"/>
                </a:cubicBezTo>
                <a:cubicBezTo>
                  <a:pt x="1135" y="2153"/>
                  <a:pt x="1147" y="2125"/>
                  <a:pt x="1164" y="2117"/>
                </a:cubicBezTo>
                <a:cubicBezTo>
                  <a:pt x="2117" y="2117"/>
                  <a:pt x="2117" y="2117"/>
                  <a:pt x="2117" y="2117"/>
                </a:cubicBezTo>
                <a:cubicBezTo>
                  <a:pt x="2117" y="1165"/>
                  <a:pt x="2117" y="1165"/>
                  <a:pt x="2117" y="1165"/>
                </a:cubicBezTo>
                <a:cubicBezTo>
                  <a:pt x="2125" y="1148"/>
                  <a:pt x="2152" y="1136"/>
                  <a:pt x="2185" y="1136"/>
                </a:cubicBezTo>
                <a:cubicBezTo>
                  <a:pt x="2185" y="1136"/>
                  <a:pt x="2185" y="1136"/>
                  <a:pt x="2185" y="1136"/>
                </a:cubicBezTo>
                <a:cubicBezTo>
                  <a:pt x="2218" y="1136"/>
                  <a:pt x="2245" y="1155"/>
                  <a:pt x="2258" y="1182"/>
                </a:cubicBezTo>
                <a:cubicBezTo>
                  <a:pt x="2283" y="1235"/>
                  <a:pt x="2323" y="1269"/>
                  <a:pt x="2369" y="1269"/>
                </a:cubicBezTo>
                <a:cubicBezTo>
                  <a:pt x="2444" y="1269"/>
                  <a:pt x="2506" y="1175"/>
                  <a:pt x="2506" y="1059"/>
                </a:cubicBezTo>
                <a:cubicBezTo>
                  <a:pt x="2506" y="942"/>
                  <a:pt x="2444" y="848"/>
                  <a:pt x="2369" y="848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231313" y="5578772"/>
            <a:ext cx="3441700" cy="3446463"/>
          </a:xfrm>
          <a:custGeom>
            <a:avLst/>
            <a:gdLst>
              <a:gd name="T0" fmla="*/ 2369 w 2505"/>
              <a:gd name="T1" fmla="*/ 1237 h 2506"/>
              <a:gd name="T2" fmla="*/ 2258 w 2505"/>
              <a:gd name="T3" fmla="*/ 1325 h 2506"/>
              <a:gd name="T4" fmla="*/ 2185 w 2505"/>
              <a:gd name="T5" fmla="*/ 1371 h 2506"/>
              <a:gd name="T6" fmla="*/ 2184 w 2505"/>
              <a:gd name="T7" fmla="*/ 1371 h 2506"/>
              <a:gd name="T8" fmla="*/ 2116 w 2505"/>
              <a:gd name="T9" fmla="*/ 1342 h 2506"/>
              <a:gd name="T10" fmla="*/ 2116 w 2505"/>
              <a:gd name="T11" fmla="*/ 389 h 2506"/>
              <a:gd name="T12" fmla="*/ 1164 w 2505"/>
              <a:gd name="T13" fmla="*/ 389 h 2506"/>
              <a:gd name="T14" fmla="*/ 1135 w 2505"/>
              <a:gd name="T15" fmla="*/ 321 h 2506"/>
              <a:gd name="T16" fmla="*/ 1135 w 2505"/>
              <a:gd name="T17" fmla="*/ 321 h 2506"/>
              <a:gd name="T18" fmla="*/ 1181 w 2505"/>
              <a:gd name="T19" fmla="*/ 248 h 2506"/>
              <a:gd name="T20" fmla="*/ 1269 w 2505"/>
              <a:gd name="T21" fmla="*/ 137 h 2506"/>
              <a:gd name="T22" fmla="*/ 1058 w 2505"/>
              <a:gd name="T23" fmla="*/ 0 h 2506"/>
              <a:gd name="T24" fmla="*/ 847 w 2505"/>
              <a:gd name="T25" fmla="*/ 137 h 2506"/>
              <a:gd name="T26" fmla="*/ 935 w 2505"/>
              <a:gd name="T27" fmla="*/ 248 h 2506"/>
              <a:gd name="T28" fmla="*/ 981 w 2505"/>
              <a:gd name="T29" fmla="*/ 321 h 2506"/>
              <a:gd name="T30" fmla="*/ 981 w 2505"/>
              <a:gd name="T31" fmla="*/ 321 h 2506"/>
              <a:gd name="T32" fmla="*/ 952 w 2505"/>
              <a:gd name="T33" fmla="*/ 389 h 2506"/>
              <a:gd name="T34" fmla="*/ 0 w 2505"/>
              <a:gd name="T35" fmla="*/ 389 h 2506"/>
              <a:gd name="T36" fmla="*/ 0 w 2505"/>
              <a:gd name="T37" fmla="*/ 1342 h 2506"/>
              <a:gd name="T38" fmla="*/ 68 w 2505"/>
              <a:gd name="T39" fmla="*/ 1371 h 2506"/>
              <a:gd name="T40" fmla="*/ 68 w 2505"/>
              <a:gd name="T41" fmla="*/ 1371 h 2506"/>
              <a:gd name="T42" fmla="*/ 141 w 2505"/>
              <a:gd name="T43" fmla="*/ 1325 h 2506"/>
              <a:gd name="T44" fmla="*/ 252 w 2505"/>
              <a:gd name="T45" fmla="*/ 1237 h 2506"/>
              <a:gd name="T46" fmla="*/ 389 w 2505"/>
              <a:gd name="T47" fmla="*/ 1448 h 2506"/>
              <a:gd name="T48" fmla="*/ 252 w 2505"/>
              <a:gd name="T49" fmla="*/ 1658 h 2506"/>
              <a:gd name="T50" fmla="*/ 141 w 2505"/>
              <a:gd name="T51" fmla="*/ 1571 h 2506"/>
              <a:gd name="T52" fmla="*/ 68 w 2505"/>
              <a:gd name="T53" fmla="*/ 1525 h 2506"/>
              <a:gd name="T54" fmla="*/ 68 w 2505"/>
              <a:gd name="T55" fmla="*/ 1525 h 2506"/>
              <a:gd name="T56" fmla="*/ 0 w 2505"/>
              <a:gd name="T57" fmla="*/ 1554 h 2506"/>
              <a:gd name="T58" fmla="*/ 0 w 2505"/>
              <a:gd name="T59" fmla="*/ 2506 h 2506"/>
              <a:gd name="T60" fmla="*/ 952 w 2505"/>
              <a:gd name="T61" fmla="*/ 2506 h 2506"/>
              <a:gd name="T62" fmla="*/ 981 w 2505"/>
              <a:gd name="T63" fmla="*/ 2438 h 2506"/>
              <a:gd name="T64" fmla="*/ 981 w 2505"/>
              <a:gd name="T65" fmla="*/ 2437 h 2506"/>
              <a:gd name="T66" fmla="*/ 935 w 2505"/>
              <a:gd name="T67" fmla="*/ 2365 h 2506"/>
              <a:gd name="T68" fmla="*/ 847 w 2505"/>
              <a:gd name="T69" fmla="*/ 2254 h 2506"/>
              <a:gd name="T70" fmla="*/ 1058 w 2505"/>
              <a:gd name="T71" fmla="*/ 2117 h 2506"/>
              <a:gd name="T72" fmla="*/ 1269 w 2505"/>
              <a:gd name="T73" fmla="*/ 2254 h 2506"/>
              <a:gd name="T74" fmla="*/ 1181 w 2505"/>
              <a:gd name="T75" fmla="*/ 2365 h 2506"/>
              <a:gd name="T76" fmla="*/ 1135 w 2505"/>
              <a:gd name="T77" fmla="*/ 2437 h 2506"/>
              <a:gd name="T78" fmla="*/ 1135 w 2505"/>
              <a:gd name="T79" fmla="*/ 2438 h 2506"/>
              <a:gd name="T80" fmla="*/ 1164 w 2505"/>
              <a:gd name="T81" fmla="*/ 2506 h 2506"/>
              <a:gd name="T82" fmla="*/ 2116 w 2505"/>
              <a:gd name="T83" fmla="*/ 2506 h 2506"/>
              <a:gd name="T84" fmla="*/ 2116 w 2505"/>
              <a:gd name="T85" fmla="*/ 1554 h 2506"/>
              <a:gd name="T86" fmla="*/ 2184 w 2505"/>
              <a:gd name="T87" fmla="*/ 1525 h 2506"/>
              <a:gd name="T88" fmla="*/ 2185 w 2505"/>
              <a:gd name="T89" fmla="*/ 1525 h 2506"/>
              <a:gd name="T90" fmla="*/ 2258 w 2505"/>
              <a:gd name="T91" fmla="*/ 1571 h 2506"/>
              <a:gd name="T92" fmla="*/ 2369 w 2505"/>
              <a:gd name="T93" fmla="*/ 1658 h 2506"/>
              <a:gd name="T94" fmla="*/ 2505 w 2505"/>
              <a:gd name="T95" fmla="*/ 1448 h 2506"/>
              <a:gd name="T96" fmla="*/ 2369 w 2505"/>
              <a:gd name="T97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5" h="2506">
                <a:moveTo>
                  <a:pt x="2369" y="1237"/>
                </a:moveTo>
                <a:cubicBezTo>
                  <a:pt x="2323" y="1237"/>
                  <a:pt x="2282" y="1272"/>
                  <a:pt x="2258" y="1325"/>
                </a:cubicBezTo>
                <a:cubicBezTo>
                  <a:pt x="2245" y="1351"/>
                  <a:pt x="2217" y="1371"/>
                  <a:pt x="2185" y="1371"/>
                </a:cubicBezTo>
                <a:cubicBezTo>
                  <a:pt x="2185" y="1371"/>
                  <a:pt x="2185" y="1371"/>
                  <a:pt x="2184" y="1371"/>
                </a:cubicBezTo>
                <a:cubicBezTo>
                  <a:pt x="2152" y="1371"/>
                  <a:pt x="2124" y="1359"/>
                  <a:pt x="2116" y="1342"/>
                </a:cubicBezTo>
                <a:cubicBezTo>
                  <a:pt x="2116" y="389"/>
                  <a:pt x="2116" y="389"/>
                  <a:pt x="2116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7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5" y="288"/>
                  <a:pt x="1154" y="261"/>
                  <a:pt x="1181" y="248"/>
                </a:cubicBezTo>
                <a:cubicBezTo>
                  <a:pt x="1234" y="223"/>
                  <a:pt x="1269" y="183"/>
                  <a:pt x="1269" y="137"/>
                </a:cubicBezTo>
                <a:cubicBezTo>
                  <a:pt x="1269" y="62"/>
                  <a:pt x="1174" y="0"/>
                  <a:pt x="1058" y="0"/>
                </a:cubicBezTo>
                <a:cubicBezTo>
                  <a:pt x="942" y="0"/>
                  <a:pt x="847" y="62"/>
                  <a:pt x="847" y="137"/>
                </a:cubicBezTo>
                <a:cubicBezTo>
                  <a:pt x="847" y="183"/>
                  <a:pt x="882" y="223"/>
                  <a:pt x="935" y="248"/>
                </a:cubicBezTo>
                <a:cubicBezTo>
                  <a:pt x="962" y="261"/>
                  <a:pt x="981" y="288"/>
                  <a:pt x="981" y="321"/>
                </a:cubicBezTo>
                <a:cubicBezTo>
                  <a:pt x="981" y="321"/>
                  <a:pt x="981" y="321"/>
                  <a:pt x="981" y="321"/>
                </a:cubicBezTo>
                <a:cubicBezTo>
                  <a:pt x="981" y="354"/>
                  <a:pt x="969" y="381"/>
                  <a:pt x="952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342"/>
                  <a:pt x="0" y="1342"/>
                  <a:pt x="0" y="1342"/>
                </a:cubicBezTo>
                <a:cubicBezTo>
                  <a:pt x="8" y="1359"/>
                  <a:pt x="35" y="1371"/>
                  <a:pt x="68" y="1371"/>
                </a:cubicBezTo>
                <a:cubicBezTo>
                  <a:pt x="68" y="1371"/>
                  <a:pt x="68" y="1371"/>
                  <a:pt x="68" y="1371"/>
                </a:cubicBezTo>
                <a:cubicBezTo>
                  <a:pt x="101" y="1371"/>
                  <a:pt x="128" y="1351"/>
                  <a:pt x="141" y="1325"/>
                </a:cubicBezTo>
                <a:cubicBezTo>
                  <a:pt x="166" y="1272"/>
                  <a:pt x="206" y="1237"/>
                  <a:pt x="252" y="1237"/>
                </a:cubicBezTo>
                <a:cubicBezTo>
                  <a:pt x="327" y="1237"/>
                  <a:pt x="389" y="1331"/>
                  <a:pt x="389" y="1448"/>
                </a:cubicBezTo>
                <a:cubicBezTo>
                  <a:pt x="389" y="1564"/>
                  <a:pt x="327" y="1658"/>
                  <a:pt x="252" y="1658"/>
                </a:cubicBezTo>
                <a:cubicBezTo>
                  <a:pt x="206" y="1658"/>
                  <a:pt x="166" y="1624"/>
                  <a:pt x="141" y="1571"/>
                </a:cubicBezTo>
                <a:cubicBezTo>
                  <a:pt x="128" y="1544"/>
                  <a:pt x="101" y="1525"/>
                  <a:pt x="68" y="1525"/>
                </a:cubicBezTo>
                <a:cubicBezTo>
                  <a:pt x="68" y="1525"/>
                  <a:pt x="68" y="1525"/>
                  <a:pt x="68" y="1525"/>
                </a:cubicBezTo>
                <a:cubicBezTo>
                  <a:pt x="35" y="1525"/>
                  <a:pt x="8" y="1537"/>
                  <a:pt x="0" y="1554"/>
                </a:cubicBezTo>
                <a:cubicBezTo>
                  <a:pt x="0" y="2506"/>
                  <a:pt x="0" y="2506"/>
                  <a:pt x="0" y="2506"/>
                </a:cubicBezTo>
                <a:cubicBezTo>
                  <a:pt x="952" y="2506"/>
                  <a:pt x="952" y="2506"/>
                  <a:pt x="952" y="2506"/>
                </a:cubicBezTo>
                <a:cubicBezTo>
                  <a:pt x="969" y="2498"/>
                  <a:pt x="981" y="2471"/>
                  <a:pt x="981" y="2438"/>
                </a:cubicBezTo>
                <a:cubicBezTo>
                  <a:pt x="981" y="2438"/>
                  <a:pt x="981" y="2438"/>
                  <a:pt x="981" y="2437"/>
                </a:cubicBezTo>
                <a:cubicBezTo>
                  <a:pt x="981" y="2405"/>
                  <a:pt x="962" y="2377"/>
                  <a:pt x="935" y="2365"/>
                </a:cubicBezTo>
                <a:cubicBezTo>
                  <a:pt x="882" y="2340"/>
                  <a:pt x="847" y="2300"/>
                  <a:pt x="847" y="2254"/>
                </a:cubicBezTo>
                <a:cubicBezTo>
                  <a:pt x="847" y="2178"/>
                  <a:pt x="942" y="2117"/>
                  <a:pt x="1058" y="2117"/>
                </a:cubicBezTo>
                <a:cubicBezTo>
                  <a:pt x="1174" y="2117"/>
                  <a:pt x="1269" y="2178"/>
                  <a:pt x="1269" y="2254"/>
                </a:cubicBezTo>
                <a:cubicBezTo>
                  <a:pt x="1269" y="2300"/>
                  <a:pt x="1234" y="2340"/>
                  <a:pt x="1181" y="2365"/>
                </a:cubicBezTo>
                <a:cubicBezTo>
                  <a:pt x="1154" y="2377"/>
                  <a:pt x="1135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7" y="2498"/>
                  <a:pt x="1164" y="2506"/>
                </a:cubicBezTo>
                <a:cubicBezTo>
                  <a:pt x="2116" y="2506"/>
                  <a:pt x="2116" y="2506"/>
                  <a:pt x="2116" y="2506"/>
                </a:cubicBezTo>
                <a:cubicBezTo>
                  <a:pt x="2116" y="1554"/>
                  <a:pt x="2116" y="1554"/>
                  <a:pt x="2116" y="1554"/>
                </a:cubicBezTo>
                <a:cubicBezTo>
                  <a:pt x="2124" y="1537"/>
                  <a:pt x="2152" y="1525"/>
                  <a:pt x="2184" y="1525"/>
                </a:cubicBezTo>
                <a:cubicBezTo>
                  <a:pt x="2185" y="1525"/>
                  <a:pt x="2185" y="1525"/>
                  <a:pt x="2185" y="1525"/>
                </a:cubicBezTo>
                <a:cubicBezTo>
                  <a:pt x="2217" y="1525"/>
                  <a:pt x="2245" y="1544"/>
                  <a:pt x="2258" y="1571"/>
                </a:cubicBezTo>
                <a:cubicBezTo>
                  <a:pt x="2282" y="1624"/>
                  <a:pt x="2323" y="1658"/>
                  <a:pt x="2369" y="1658"/>
                </a:cubicBezTo>
                <a:cubicBezTo>
                  <a:pt x="2444" y="1658"/>
                  <a:pt x="2505" y="1564"/>
                  <a:pt x="2505" y="1448"/>
                </a:cubicBezTo>
                <a:cubicBezTo>
                  <a:pt x="2505" y="1331"/>
                  <a:pt x="2444" y="1237"/>
                  <a:pt x="2369" y="1237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2138025" y="6113760"/>
            <a:ext cx="3443288" cy="3446463"/>
          </a:xfrm>
          <a:custGeom>
            <a:avLst/>
            <a:gdLst>
              <a:gd name="T0" fmla="*/ 2369 w 2506"/>
              <a:gd name="T1" fmla="*/ 848 h 2506"/>
              <a:gd name="T2" fmla="*/ 2258 w 2506"/>
              <a:gd name="T3" fmla="*/ 936 h 2506"/>
              <a:gd name="T4" fmla="*/ 2186 w 2506"/>
              <a:gd name="T5" fmla="*/ 982 h 2506"/>
              <a:gd name="T6" fmla="*/ 2185 w 2506"/>
              <a:gd name="T7" fmla="*/ 982 h 2506"/>
              <a:gd name="T8" fmla="*/ 2117 w 2506"/>
              <a:gd name="T9" fmla="*/ 953 h 2506"/>
              <a:gd name="T10" fmla="*/ 2117 w 2506"/>
              <a:gd name="T11" fmla="*/ 0 h 2506"/>
              <a:gd name="T12" fmla="*/ 1165 w 2506"/>
              <a:gd name="T13" fmla="*/ 0 h 2506"/>
              <a:gd name="T14" fmla="*/ 1136 w 2506"/>
              <a:gd name="T15" fmla="*/ 68 h 2506"/>
              <a:gd name="T16" fmla="*/ 1136 w 2506"/>
              <a:gd name="T17" fmla="*/ 69 h 2506"/>
              <a:gd name="T18" fmla="*/ 1182 w 2506"/>
              <a:gd name="T19" fmla="*/ 142 h 2506"/>
              <a:gd name="T20" fmla="*/ 1269 w 2506"/>
              <a:gd name="T21" fmla="*/ 253 h 2506"/>
              <a:gd name="T22" fmla="*/ 1059 w 2506"/>
              <a:gd name="T23" fmla="*/ 389 h 2506"/>
              <a:gd name="T24" fmla="*/ 848 w 2506"/>
              <a:gd name="T25" fmla="*/ 253 h 2506"/>
              <a:gd name="T26" fmla="*/ 936 w 2506"/>
              <a:gd name="T27" fmla="*/ 142 h 2506"/>
              <a:gd name="T28" fmla="*/ 982 w 2506"/>
              <a:gd name="T29" fmla="*/ 69 h 2506"/>
              <a:gd name="T30" fmla="*/ 982 w 2506"/>
              <a:gd name="T31" fmla="*/ 68 h 2506"/>
              <a:gd name="T32" fmla="*/ 953 w 2506"/>
              <a:gd name="T33" fmla="*/ 0 h 2506"/>
              <a:gd name="T34" fmla="*/ 0 w 2506"/>
              <a:gd name="T35" fmla="*/ 0 h 2506"/>
              <a:gd name="T36" fmla="*/ 0 w 2506"/>
              <a:gd name="T37" fmla="*/ 953 h 2506"/>
              <a:gd name="T38" fmla="*/ 68 w 2506"/>
              <a:gd name="T39" fmla="*/ 982 h 2506"/>
              <a:gd name="T40" fmla="*/ 69 w 2506"/>
              <a:gd name="T41" fmla="*/ 982 h 2506"/>
              <a:gd name="T42" fmla="*/ 142 w 2506"/>
              <a:gd name="T43" fmla="*/ 936 h 2506"/>
              <a:gd name="T44" fmla="*/ 253 w 2506"/>
              <a:gd name="T45" fmla="*/ 848 h 2506"/>
              <a:gd name="T46" fmla="*/ 389 w 2506"/>
              <a:gd name="T47" fmla="*/ 1059 h 2506"/>
              <a:gd name="T48" fmla="*/ 253 w 2506"/>
              <a:gd name="T49" fmla="*/ 1269 h 2506"/>
              <a:gd name="T50" fmla="*/ 142 w 2506"/>
              <a:gd name="T51" fmla="*/ 1182 h 2506"/>
              <a:gd name="T52" fmla="*/ 69 w 2506"/>
              <a:gd name="T53" fmla="*/ 1136 h 2506"/>
              <a:gd name="T54" fmla="*/ 68 w 2506"/>
              <a:gd name="T55" fmla="*/ 1136 h 2506"/>
              <a:gd name="T56" fmla="*/ 0 w 2506"/>
              <a:gd name="T57" fmla="*/ 1165 h 2506"/>
              <a:gd name="T58" fmla="*/ 0 w 2506"/>
              <a:gd name="T59" fmla="*/ 2117 h 2506"/>
              <a:gd name="T60" fmla="*/ 953 w 2506"/>
              <a:gd name="T61" fmla="*/ 2117 h 2506"/>
              <a:gd name="T62" fmla="*/ 982 w 2506"/>
              <a:gd name="T63" fmla="*/ 2185 h 2506"/>
              <a:gd name="T64" fmla="*/ 982 w 2506"/>
              <a:gd name="T65" fmla="*/ 2186 h 2506"/>
              <a:gd name="T66" fmla="*/ 936 w 2506"/>
              <a:gd name="T67" fmla="*/ 2258 h 2506"/>
              <a:gd name="T68" fmla="*/ 848 w 2506"/>
              <a:gd name="T69" fmla="*/ 2369 h 2506"/>
              <a:gd name="T70" fmla="*/ 1059 w 2506"/>
              <a:gd name="T71" fmla="*/ 2506 h 2506"/>
              <a:gd name="T72" fmla="*/ 1269 w 2506"/>
              <a:gd name="T73" fmla="*/ 2369 h 2506"/>
              <a:gd name="T74" fmla="*/ 1182 w 2506"/>
              <a:gd name="T75" fmla="*/ 2258 h 2506"/>
              <a:gd name="T76" fmla="*/ 1136 w 2506"/>
              <a:gd name="T77" fmla="*/ 2186 h 2506"/>
              <a:gd name="T78" fmla="*/ 1136 w 2506"/>
              <a:gd name="T79" fmla="*/ 2185 h 2506"/>
              <a:gd name="T80" fmla="*/ 1165 w 2506"/>
              <a:gd name="T81" fmla="*/ 2117 h 2506"/>
              <a:gd name="T82" fmla="*/ 2117 w 2506"/>
              <a:gd name="T83" fmla="*/ 2117 h 2506"/>
              <a:gd name="T84" fmla="*/ 2117 w 2506"/>
              <a:gd name="T85" fmla="*/ 1165 h 2506"/>
              <a:gd name="T86" fmla="*/ 2185 w 2506"/>
              <a:gd name="T87" fmla="*/ 1136 h 2506"/>
              <a:gd name="T88" fmla="*/ 2186 w 2506"/>
              <a:gd name="T89" fmla="*/ 1136 h 2506"/>
              <a:gd name="T90" fmla="*/ 2258 w 2506"/>
              <a:gd name="T91" fmla="*/ 1182 h 2506"/>
              <a:gd name="T92" fmla="*/ 2369 w 2506"/>
              <a:gd name="T93" fmla="*/ 1269 h 2506"/>
              <a:gd name="T94" fmla="*/ 2506 w 2506"/>
              <a:gd name="T95" fmla="*/ 1059 h 2506"/>
              <a:gd name="T96" fmla="*/ 2369 w 2506"/>
              <a:gd name="T97" fmla="*/ 848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848"/>
                </a:moveTo>
                <a:cubicBezTo>
                  <a:pt x="2324" y="848"/>
                  <a:pt x="2283" y="883"/>
                  <a:pt x="2258" y="936"/>
                </a:cubicBezTo>
                <a:cubicBezTo>
                  <a:pt x="2246" y="962"/>
                  <a:pt x="2218" y="982"/>
                  <a:pt x="2186" y="982"/>
                </a:cubicBezTo>
                <a:cubicBezTo>
                  <a:pt x="2186" y="982"/>
                  <a:pt x="2185" y="982"/>
                  <a:pt x="2185" y="982"/>
                </a:cubicBezTo>
                <a:cubicBezTo>
                  <a:pt x="2152" y="982"/>
                  <a:pt x="2125" y="970"/>
                  <a:pt x="2117" y="953"/>
                </a:cubicBezTo>
                <a:cubicBezTo>
                  <a:pt x="2117" y="0"/>
                  <a:pt x="2117" y="0"/>
                  <a:pt x="2117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48" y="8"/>
                  <a:pt x="1136" y="36"/>
                  <a:pt x="1136" y="68"/>
                </a:cubicBezTo>
                <a:cubicBezTo>
                  <a:pt x="1136" y="69"/>
                  <a:pt x="1136" y="69"/>
                  <a:pt x="1136" y="69"/>
                </a:cubicBezTo>
                <a:cubicBezTo>
                  <a:pt x="1136" y="101"/>
                  <a:pt x="1155" y="129"/>
                  <a:pt x="1182" y="142"/>
                </a:cubicBezTo>
                <a:cubicBezTo>
                  <a:pt x="1235" y="166"/>
                  <a:pt x="1269" y="207"/>
                  <a:pt x="1269" y="253"/>
                </a:cubicBezTo>
                <a:cubicBezTo>
                  <a:pt x="1269" y="328"/>
                  <a:pt x="1175" y="389"/>
                  <a:pt x="1059" y="389"/>
                </a:cubicBezTo>
                <a:cubicBezTo>
                  <a:pt x="942" y="389"/>
                  <a:pt x="848" y="328"/>
                  <a:pt x="848" y="253"/>
                </a:cubicBezTo>
                <a:cubicBezTo>
                  <a:pt x="848" y="207"/>
                  <a:pt x="883" y="166"/>
                  <a:pt x="936" y="142"/>
                </a:cubicBezTo>
                <a:cubicBezTo>
                  <a:pt x="962" y="129"/>
                  <a:pt x="982" y="101"/>
                  <a:pt x="982" y="69"/>
                </a:cubicBezTo>
                <a:cubicBezTo>
                  <a:pt x="982" y="69"/>
                  <a:pt x="982" y="69"/>
                  <a:pt x="982" y="68"/>
                </a:cubicBezTo>
                <a:cubicBezTo>
                  <a:pt x="982" y="36"/>
                  <a:pt x="970" y="8"/>
                  <a:pt x="9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53"/>
                  <a:pt x="0" y="953"/>
                  <a:pt x="0" y="953"/>
                </a:cubicBezTo>
                <a:cubicBezTo>
                  <a:pt x="8" y="970"/>
                  <a:pt x="36" y="982"/>
                  <a:pt x="68" y="982"/>
                </a:cubicBezTo>
                <a:cubicBezTo>
                  <a:pt x="69" y="982"/>
                  <a:pt x="69" y="982"/>
                  <a:pt x="69" y="982"/>
                </a:cubicBezTo>
                <a:cubicBezTo>
                  <a:pt x="101" y="982"/>
                  <a:pt x="129" y="962"/>
                  <a:pt x="142" y="936"/>
                </a:cubicBezTo>
                <a:cubicBezTo>
                  <a:pt x="166" y="883"/>
                  <a:pt x="207" y="848"/>
                  <a:pt x="253" y="848"/>
                </a:cubicBezTo>
                <a:cubicBezTo>
                  <a:pt x="328" y="848"/>
                  <a:pt x="389" y="942"/>
                  <a:pt x="389" y="1059"/>
                </a:cubicBezTo>
                <a:cubicBezTo>
                  <a:pt x="389" y="1175"/>
                  <a:pt x="328" y="1269"/>
                  <a:pt x="253" y="1269"/>
                </a:cubicBezTo>
                <a:cubicBezTo>
                  <a:pt x="207" y="1269"/>
                  <a:pt x="166" y="1235"/>
                  <a:pt x="142" y="1182"/>
                </a:cubicBezTo>
                <a:cubicBezTo>
                  <a:pt x="129" y="1155"/>
                  <a:pt x="101" y="1136"/>
                  <a:pt x="69" y="1136"/>
                </a:cubicBezTo>
                <a:cubicBezTo>
                  <a:pt x="69" y="1136"/>
                  <a:pt x="69" y="1136"/>
                  <a:pt x="68" y="1136"/>
                </a:cubicBezTo>
                <a:cubicBezTo>
                  <a:pt x="36" y="1136"/>
                  <a:pt x="8" y="1148"/>
                  <a:pt x="0" y="1165"/>
                </a:cubicBezTo>
                <a:cubicBezTo>
                  <a:pt x="0" y="2117"/>
                  <a:pt x="0" y="2117"/>
                  <a:pt x="0" y="2117"/>
                </a:cubicBezTo>
                <a:cubicBezTo>
                  <a:pt x="953" y="2117"/>
                  <a:pt x="953" y="2117"/>
                  <a:pt x="953" y="2117"/>
                </a:cubicBezTo>
                <a:cubicBezTo>
                  <a:pt x="970" y="2125"/>
                  <a:pt x="982" y="2153"/>
                  <a:pt x="982" y="2185"/>
                </a:cubicBezTo>
                <a:cubicBezTo>
                  <a:pt x="982" y="2185"/>
                  <a:pt x="982" y="2186"/>
                  <a:pt x="982" y="2186"/>
                </a:cubicBezTo>
                <a:cubicBezTo>
                  <a:pt x="982" y="2218"/>
                  <a:pt x="962" y="2246"/>
                  <a:pt x="936" y="2258"/>
                </a:cubicBezTo>
                <a:cubicBezTo>
                  <a:pt x="883" y="2283"/>
                  <a:pt x="848" y="2324"/>
                  <a:pt x="848" y="2369"/>
                </a:cubicBezTo>
                <a:cubicBezTo>
                  <a:pt x="848" y="2445"/>
                  <a:pt x="942" y="2506"/>
                  <a:pt x="1059" y="2506"/>
                </a:cubicBezTo>
                <a:cubicBezTo>
                  <a:pt x="1175" y="2506"/>
                  <a:pt x="1269" y="2445"/>
                  <a:pt x="1269" y="2369"/>
                </a:cubicBezTo>
                <a:cubicBezTo>
                  <a:pt x="1269" y="2324"/>
                  <a:pt x="1235" y="2283"/>
                  <a:pt x="1182" y="2258"/>
                </a:cubicBezTo>
                <a:cubicBezTo>
                  <a:pt x="1155" y="2246"/>
                  <a:pt x="1136" y="2218"/>
                  <a:pt x="1136" y="2186"/>
                </a:cubicBezTo>
                <a:cubicBezTo>
                  <a:pt x="1136" y="2186"/>
                  <a:pt x="1136" y="2185"/>
                  <a:pt x="1136" y="2185"/>
                </a:cubicBezTo>
                <a:cubicBezTo>
                  <a:pt x="1136" y="2153"/>
                  <a:pt x="1148" y="2125"/>
                  <a:pt x="1165" y="2117"/>
                </a:cubicBezTo>
                <a:cubicBezTo>
                  <a:pt x="2117" y="2117"/>
                  <a:pt x="2117" y="2117"/>
                  <a:pt x="2117" y="2117"/>
                </a:cubicBezTo>
                <a:cubicBezTo>
                  <a:pt x="2117" y="1165"/>
                  <a:pt x="2117" y="1165"/>
                  <a:pt x="2117" y="1165"/>
                </a:cubicBezTo>
                <a:cubicBezTo>
                  <a:pt x="2125" y="1148"/>
                  <a:pt x="2152" y="1136"/>
                  <a:pt x="2185" y="1136"/>
                </a:cubicBezTo>
                <a:cubicBezTo>
                  <a:pt x="2185" y="1136"/>
                  <a:pt x="2186" y="1136"/>
                  <a:pt x="2186" y="1136"/>
                </a:cubicBezTo>
                <a:cubicBezTo>
                  <a:pt x="2218" y="1136"/>
                  <a:pt x="2246" y="1155"/>
                  <a:pt x="2258" y="1182"/>
                </a:cubicBezTo>
                <a:cubicBezTo>
                  <a:pt x="2283" y="1235"/>
                  <a:pt x="2324" y="1269"/>
                  <a:pt x="2369" y="1269"/>
                </a:cubicBezTo>
                <a:cubicBezTo>
                  <a:pt x="2445" y="1269"/>
                  <a:pt x="2506" y="1175"/>
                  <a:pt x="2506" y="1059"/>
                </a:cubicBezTo>
                <a:cubicBezTo>
                  <a:pt x="2506" y="942"/>
                  <a:pt x="2445" y="848"/>
                  <a:pt x="2369" y="848"/>
                </a:cubicBez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5046325" y="5578772"/>
            <a:ext cx="3443288" cy="3446463"/>
          </a:xfrm>
          <a:custGeom>
            <a:avLst/>
            <a:gdLst>
              <a:gd name="T0" fmla="*/ 2369 w 2506"/>
              <a:gd name="T1" fmla="*/ 1237 h 2506"/>
              <a:gd name="T2" fmla="*/ 2258 w 2506"/>
              <a:gd name="T3" fmla="*/ 1325 h 2506"/>
              <a:gd name="T4" fmla="*/ 2186 w 2506"/>
              <a:gd name="T5" fmla="*/ 1371 h 2506"/>
              <a:gd name="T6" fmla="*/ 2185 w 2506"/>
              <a:gd name="T7" fmla="*/ 1371 h 2506"/>
              <a:gd name="T8" fmla="*/ 2117 w 2506"/>
              <a:gd name="T9" fmla="*/ 1342 h 2506"/>
              <a:gd name="T10" fmla="*/ 2117 w 2506"/>
              <a:gd name="T11" fmla="*/ 389 h 2506"/>
              <a:gd name="T12" fmla="*/ 1164 w 2506"/>
              <a:gd name="T13" fmla="*/ 389 h 2506"/>
              <a:gd name="T14" fmla="*/ 1135 w 2506"/>
              <a:gd name="T15" fmla="*/ 321 h 2506"/>
              <a:gd name="T16" fmla="*/ 1135 w 2506"/>
              <a:gd name="T17" fmla="*/ 321 h 2506"/>
              <a:gd name="T18" fmla="*/ 1181 w 2506"/>
              <a:gd name="T19" fmla="*/ 248 h 2506"/>
              <a:gd name="T20" fmla="*/ 1269 w 2506"/>
              <a:gd name="T21" fmla="*/ 137 h 2506"/>
              <a:gd name="T22" fmla="*/ 1058 w 2506"/>
              <a:gd name="T23" fmla="*/ 0 h 2506"/>
              <a:gd name="T24" fmla="*/ 848 w 2506"/>
              <a:gd name="T25" fmla="*/ 137 h 2506"/>
              <a:gd name="T26" fmla="*/ 936 w 2506"/>
              <a:gd name="T27" fmla="*/ 248 h 2506"/>
              <a:gd name="T28" fmla="*/ 982 w 2506"/>
              <a:gd name="T29" fmla="*/ 321 h 2506"/>
              <a:gd name="T30" fmla="*/ 982 w 2506"/>
              <a:gd name="T31" fmla="*/ 321 h 2506"/>
              <a:gd name="T32" fmla="*/ 953 w 2506"/>
              <a:gd name="T33" fmla="*/ 389 h 2506"/>
              <a:gd name="T34" fmla="*/ 0 w 2506"/>
              <a:gd name="T35" fmla="*/ 389 h 2506"/>
              <a:gd name="T36" fmla="*/ 0 w 2506"/>
              <a:gd name="T37" fmla="*/ 1342 h 2506"/>
              <a:gd name="T38" fmla="*/ 68 w 2506"/>
              <a:gd name="T39" fmla="*/ 1371 h 2506"/>
              <a:gd name="T40" fmla="*/ 69 w 2506"/>
              <a:gd name="T41" fmla="*/ 1371 h 2506"/>
              <a:gd name="T42" fmla="*/ 141 w 2506"/>
              <a:gd name="T43" fmla="*/ 1325 h 2506"/>
              <a:gd name="T44" fmla="*/ 252 w 2506"/>
              <a:gd name="T45" fmla="*/ 1237 h 2506"/>
              <a:gd name="T46" fmla="*/ 389 w 2506"/>
              <a:gd name="T47" fmla="*/ 1448 h 2506"/>
              <a:gd name="T48" fmla="*/ 252 w 2506"/>
              <a:gd name="T49" fmla="*/ 1658 h 2506"/>
              <a:gd name="T50" fmla="*/ 141 w 2506"/>
              <a:gd name="T51" fmla="*/ 1571 h 2506"/>
              <a:gd name="T52" fmla="*/ 69 w 2506"/>
              <a:gd name="T53" fmla="*/ 1525 h 2506"/>
              <a:gd name="T54" fmla="*/ 68 w 2506"/>
              <a:gd name="T55" fmla="*/ 1525 h 2506"/>
              <a:gd name="T56" fmla="*/ 0 w 2506"/>
              <a:gd name="T57" fmla="*/ 1554 h 2506"/>
              <a:gd name="T58" fmla="*/ 0 w 2506"/>
              <a:gd name="T59" fmla="*/ 2506 h 2506"/>
              <a:gd name="T60" fmla="*/ 953 w 2506"/>
              <a:gd name="T61" fmla="*/ 2506 h 2506"/>
              <a:gd name="T62" fmla="*/ 982 w 2506"/>
              <a:gd name="T63" fmla="*/ 2438 h 2506"/>
              <a:gd name="T64" fmla="*/ 982 w 2506"/>
              <a:gd name="T65" fmla="*/ 2437 h 2506"/>
              <a:gd name="T66" fmla="*/ 936 w 2506"/>
              <a:gd name="T67" fmla="*/ 2365 h 2506"/>
              <a:gd name="T68" fmla="*/ 848 w 2506"/>
              <a:gd name="T69" fmla="*/ 2254 h 2506"/>
              <a:gd name="T70" fmla="*/ 1058 w 2506"/>
              <a:gd name="T71" fmla="*/ 2117 h 2506"/>
              <a:gd name="T72" fmla="*/ 1269 w 2506"/>
              <a:gd name="T73" fmla="*/ 2254 h 2506"/>
              <a:gd name="T74" fmla="*/ 1181 w 2506"/>
              <a:gd name="T75" fmla="*/ 2365 h 2506"/>
              <a:gd name="T76" fmla="*/ 1135 w 2506"/>
              <a:gd name="T77" fmla="*/ 2437 h 2506"/>
              <a:gd name="T78" fmla="*/ 1135 w 2506"/>
              <a:gd name="T79" fmla="*/ 2438 h 2506"/>
              <a:gd name="T80" fmla="*/ 1164 w 2506"/>
              <a:gd name="T81" fmla="*/ 2506 h 2506"/>
              <a:gd name="T82" fmla="*/ 2117 w 2506"/>
              <a:gd name="T83" fmla="*/ 2506 h 2506"/>
              <a:gd name="T84" fmla="*/ 2117 w 2506"/>
              <a:gd name="T85" fmla="*/ 1554 h 2506"/>
              <a:gd name="T86" fmla="*/ 2185 w 2506"/>
              <a:gd name="T87" fmla="*/ 1525 h 2506"/>
              <a:gd name="T88" fmla="*/ 2186 w 2506"/>
              <a:gd name="T89" fmla="*/ 1525 h 2506"/>
              <a:gd name="T90" fmla="*/ 2258 w 2506"/>
              <a:gd name="T91" fmla="*/ 1571 h 2506"/>
              <a:gd name="T92" fmla="*/ 2369 w 2506"/>
              <a:gd name="T93" fmla="*/ 1658 h 2506"/>
              <a:gd name="T94" fmla="*/ 2506 w 2506"/>
              <a:gd name="T95" fmla="*/ 1448 h 2506"/>
              <a:gd name="T96" fmla="*/ 2369 w 2506"/>
              <a:gd name="T97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1237"/>
                </a:moveTo>
                <a:cubicBezTo>
                  <a:pt x="2323" y="1237"/>
                  <a:pt x="2283" y="1272"/>
                  <a:pt x="2258" y="1325"/>
                </a:cubicBezTo>
                <a:cubicBezTo>
                  <a:pt x="2246" y="1351"/>
                  <a:pt x="2218" y="1371"/>
                  <a:pt x="2186" y="1371"/>
                </a:cubicBezTo>
                <a:cubicBezTo>
                  <a:pt x="2185" y="1371"/>
                  <a:pt x="2185" y="1371"/>
                  <a:pt x="2185" y="1371"/>
                </a:cubicBezTo>
                <a:cubicBezTo>
                  <a:pt x="2152" y="1371"/>
                  <a:pt x="2125" y="1359"/>
                  <a:pt x="2117" y="1342"/>
                </a:cubicBezTo>
                <a:cubicBezTo>
                  <a:pt x="2117" y="389"/>
                  <a:pt x="2117" y="389"/>
                  <a:pt x="2117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8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6" y="288"/>
                  <a:pt x="1155" y="261"/>
                  <a:pt x="1181" y="248"/>
                </a:cubicBezTo>
                <a:cubicBezTo>
                  <a:pt x="1235" y="223"/>
                  <a:pt x="1269" y="183"/>
                  <a:pt x="1269" y="137"/>
                </a:cubicBezTo>
                <a:cubicBezTo>
                  <a:pt x="1269" y="62"/>
                  <a:pt x="1175" y="0"/>
                  <a:pt x="1058" y="0"/>
                </a:cubicBezTo>
                <a:cubicBezTo>
                  <a:pt x="942" y="0"/>
                  <a:pt x="848" y="62"/>
                  <a:pt x="848" y="137"/>
                </a:cubicBezTo>
                <a:cubicBezTo>
                  <a:pt x="848" y="183"/>
                  <a:pt x="882" y="223"/>
                  <a:pt x="936" y="248"/>
                </a:cubicBezTo>
                <a:cubicBezTo>
                  <a:pt x="962" y="261"/>
                  <a:pt x="981" y="288"/>
                  <a:pt x="982" y="321"/>
                </a:cubicBezTo>
                <a:cubicBezTo>
                  <a:pt x="982" y="321"/>
                  <a:pt x="982" y="321"/>
                  <a:pt x="982" y="321"/>
                </a:cubicBezTo>
                <a:cubicBezTo>
                  <a:pt x="982" y="354"/>
                  <a:pt x="969" y="381"/>
                  <a:pt x="953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342"/>
                  <a:pt x="0" y="1342"/>
                  <a:pt x="0" y="1342"/>
                </a:cubicBezTo>
                <a:cubicBezTo>
                  <a:pt x="8" y="1359"/>
                  <a:pt x="35" y="1371"/>
                  <a:pt x="68" y="1371"/>
                </a:cubicBezTo>
                <a:cubicBezTo>
                  <a:pt x="68" y="1371"/>
                  <a:pt x="69" y="1371"/>
                  <a:pt x="69" y="1371"/>
                </a:cubicBezTo>
                <a:cubicBezTo>
                  <a:pt x="101" y="1371"/>
                  <a:pt x="129" y="1351"/>
                  <a:pt x="141" y="1325"/>
                </a:cubicBezTo>
                <a:cubicBezTo>
                  <a:pt x="166" y="1272"/>
                  <a:pt x="207" y="1237"/>
                  <a:pt x="252" y="1237"/>
                </a:cubicBezTo>
                <a:cubicBezTo>
                  <a:pt x="328" y="1237"/>
                  <a:pt x="389" y="1331"/>
                  <a:pt x="389" y="1448"/>
                </a:cubicBezTo>
                <a:cubicBezTo>
                  <a:pt x="389" y="1564"/>
                  <a:pt x="328" y="1658"/>
                  <a:pt x="252" y="1658"/>
                </a:cubicBezTo>
                <a:cubicBezTo>
                  <a:pt x="207" y="1658"/>
                  <a:pt x="166" y="1624"/>
                  <a:pt x="141" y="1571"/>
                </a:cubicBezTo>
                <a:cubicBezTo>
                  <a:pt x="129" y="1544"/>
                  <a:pt x="101" y="1525"/>
                  <a:pt x="69" y="1525"/>
                </a:cubicBezTo>
                <a:cubicBezTo>
                  <a:pt x="69" y="1525"/>
                  <a:pt x="68" y="1525"/>
                  <a:pt x="68" y="1525"/>
                </a:cubicBezTo>
                <a:cubicBezTo>
                  <a:pt x="35" y="1525"/>
                  <a:pt x="8" y="1537"/>
                  <a:pt x="0" y="1554"/>
                </a:cubicBezTo>
                <a:cubicBezTo>
                  <a:pt x="0" y="2506"/>
                  <a:pt x="0" y="2506"/>
                  <a:pt x="0" y="2506"/>
                </a:cubicBezTo>
                <a:cubicBezTo>
                  <a:pt x="953" y="2506"/>
                  <a:pt x="953" y="2506"/>
                  <a:pt x="953" y="2506"/>
                </a:cubicBezTo>
                <a:cubicBezTo>
                  <a:pt x="969" y="2498"/>
                  <a:pt x="982" y="2471"/>
                  <a:pt x="982" y="2438"/>
                </a:cubicBezTo>
                <a:cubicBezTo>
                  <a:pt x="982" y="2438"/>
                  <a:pt x="982" y="2438"/>
                  <a:pt x="982" y="2437"/>
                </a:cubicBezTo>
                <a:cubicBezTo>
                  <a:pt x="981" y="2405"/>
                  <a:pt x="962" y="2377"/>
                  <a:pt x="936" y="2365"/>
                </a:cubicBezTo>
                <a:cubicBezTo>
                  <a:pt x="882" y="2340"/>
                  <a:pt x="848" y="2300"/>
                  <a:pt x="848" y="2254"/>
                </a:cubicBezTo>
                <a:cubicBezTo>
                  <a:pt x="848" y="2178"/>
                  <a:pt x="942" y="2117"/>
                  <a:pt x="1058" y="2117"/>
                </a:cubicBezTo>
                <a:cubicBezTo>
                  <a:pt x="1175" y="2117"/>
                  <a:pt x="1269" y="2178"/>
                  <a:pt x="1269" y="2254"/>
                </a:cubicBezTo>
                <a:cubicBezTo>
                  <a:pt x="1269" y="2300"/>
                  <a:pt x="1235" y="2340"/>
                  <a:pt x="1181" y="2365"/>
                </a:cubicBezTo>
                <a:cubicBezTo>
                  <a:pt x="1155" y="2377"/>
                  <a:pt x="1136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8" y="2498"/>
                  <a:pt x="1164" y="2506"/>
                </a:cubicBezTo>
                <a:cubicBezTo>
                  <a:pt x="2117" y="2506"/>
                  <a:pt x="2117" y="2506"/>
                  <a:pt x="2117" y="2506"/>
                </a:cubicBezTo>
                <a:cubicBezTo>
                  <a:pt x="2117" y="1554"/>
                  <a:pt x="2117" y="1554"/>
                  <a:pt x="2117" y="1554"/>
                </a:cubicBezTo>
                <a:cubicBezTo>
                  <a:pt x="2125" y="1537"/>
                  <a:pt x="2152" y="1525"/>
                  <a:pt x="2185" y="1525"/>
                </a:cubicBezTo>
                <a:cubicBezTo>
                  <a:pt x="2185" y="1525"/>
                  <a:pt x="2185" y="1525"/>
                  <a:pt x="2186" y="1525"/>
                </a:cubicBezTo>
                <a:cubicBezTo>
                  <a:pt x="2218" y="1525"/>
                  <a:pt x="2246" y="1544"/>
                  <a:pt x="2258" y="1571"/>
                </a:cubicBezTo>
                <a:cubicBezTo>
                  <a:pt x="2283" y="1624"/>
                  <a:pt x="2323" y="1658"/>
                  <a:pt x="2369" y="1658"/>
                </a:cubicBezTo>
                <a:cubicBezTo>
                  <a:pt x="2445" y="1658"/>
                  <a:pt x="2506" y="1564"/>
                  <a:pt x="2506" y="1448"/>
                </a:cubicBezTo>
                <a:cubicBezTo>
                  <a:pt x="2506" y="1331"/>
                  <a:pt x="2445" y="1237"/>
                  <a:pt x="2369" y="1237"/>
                </a:cubicBezTo>
                <a:close/>
              </a:path>
            </a:pathLst>
          </a:custGeom>
          <a:solidFill>
            <a:schemeClr val="accent5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7954625" y="5224760"/>
            <a:ext cx="3011488" cy="4689475"/>
          </a:xfrm>
          <a:custGeom>
            <a:avLst/>
            <a:gdLst>
              <a:gd name="T0" fmla="*/ 2125 w 2192"/>
              <a:gd name="T1" fmla="*/ 1544 h 3411"/>
              <a:gd name="T2" fmla="*/ 2125 w 2192"/>
              <a:gd name="T3" fmla="*/ 1544 h 3411"/>
              <a:gd name="T4" fmla="*/ 670 w 2192"/>
              <a:gd name="T5" fmla="*/ 90 h 3411"/>
              <a:gd name="T6" fmla="*/ 347 w 2192"/>
              <a:gd name="T7" fmla="*/ 90 h 3411"/>
              <a:gd name="T8" fmla="*/ 347 w 2192"/>
              <a:gd name="T9" fmla="*/ 90 h 3411"/>
              <a:gd name="T10" fmla="*/ 347 w 2192"/>
              <a:gd name="T11" fmla="*/ 413 h 3411"/>
              <a:gd name="T12" fmla="*/ 582 w 2192"/>
              <a:gd name="T13" fmla="*/ 647 h 3411"/>
              <a:gd name="T14" fmla="*/ 0 w 2192"/>
              <a:gd name="T15" fmla="*/ 647 h 3411"/>
              <a:gd name="T16" fmla="*/ 0 w 2192"/>
              <a:gd name="T17" fmla="*/ 1600 h 3411"/>
              <a:gd name="T18" fmla="*/ 68 w 2192"/>
              <a:gd name="T19" fmla="*/ 1629 h 3411"/>
              <a:gd name="T20" fmla="*/ 69 w 2192"/>
              <a:gd name="T21" fmla="*/ 1629 h 3411"/>
              <a:gd name="T22" fmla="*/ 141 w 2192"/>
              <a:gd name="T23" fmla="*/ 1583 h 3411"/>
              <a:gd name="T24" fmla="*/ 252 w 2192"/>
              <a:gd name="T25" fmla="*/ 1495 h 3411"/>
              <a:gd name="T26" fmla="*/ 389 w 2192"/>
              <a:gd name="T27" fmla="*/ 1706 h 3411"/>
              <a:gd name="T28" fmla="*/ 252 w 2192"/>
              <a:gd name="T29" fmla="*/ 1916 h 3411"/>
              <a:gd name="T30" fmla="*/ 141 w 2192"/>
              <a:gd name="T31" fmla="*/ 1829 h 3411"/>
              <a:gd name="T32" fmla="*/ 69 w 2192"/>
              <a:gd name="T33" fmla="*/ 1783 h 3411"/>
              <a:gd name="T34" fmla="*/ 68 w 2192"/>
              <a:gd name="T35" fmla="*/ 1783 h 3411"/>
              <a:gd name="T36" fmla="*/ 0 w 2192"/>
              <a:gd name="T37" fmla="*/ 1812 h 3411"/>
              <a:gd name="T38" fmla="*/ 0 w 2192"/>
              <a:gd name="T39" fmla="*/ 2764 h 3411"/>
              <a:gd name="T40" fmla="*/ 582 w 2192"/>
              <a:gd name="T41" fmla="*/ 2764 h 3411"/>
              <a:gd name="T42" fmla="*/ 347 w 2192"/>
              <a:gd name="T43" fmla="*/ 2999 h 3411"/>
              <a:gd name="T44" fmla="*/ 347 w 2192"/>
              <a:gd name="T45" fmla="*/ 3322 h 3411"/>
              <a:gd name="T46" fmla="*/ 347 w 2192"/>
              <a:gd name="T47" fmla="*/ 3322 h 3411"/>
              <a:gd name="T48" fmla="*/ 670 w 2192"/>
              <a:gd name="T49" fmla="*/ 3322 h 3411"/>
              <a:gd name="T50" fmla="*/ 2125 w 2192"/>
              <a:gd name="T51" fmla="*/ 1868 h 3411"/>
              <a:gd name="T52" fmla="*/ 2125 w 2192"/>
              <a:gd name="T53" fmla="*/ 1867 h 3411"/>
              <a:gd name="T54" fmla="*/ 2125 w 2192"/>
              <a:gd name="T55" fmla="*/ 1867 h 3411"/>
              <a:gd name="T56" fmla="*/ 2192 w 2192"/>
              <a:gd name="T57" fmla="*/ 1706 h 3411"/>
              <a:gd name="T58" fmla="*/ 2125 w 2192"/>
              <a:gd name="T59" fmla="*/ 1544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92" h="3411">
                <a:moveTo>
                  <a:pt x="2125" y="1544"/>
                </a:moveTo>
                <a:cubicBezTo>
                  <a:pt x="2125" y="1544"/>
                  <a:pt x="2125" y="1544"/>
                  <a:pt x="2125" y="1544"/>
                </a:cubicBezTo>
                <a:cubicBezTo>
                  <a:pt x="670" y="90"/>
                  <a:pt x="670" y="90"/>
                  <a:pt x="670" y="90"/>
                </a:cubicBezTo>
                <a:cubicBezTo>
                  <a:pt x="581" y="0"/>
                  <a:pt x="437" y="0"/>
                  <a:pt x="347" y="90"/>
                </a:cubicBezTo>
                <a:cubicBezTo>
                  <a:pt x="347" y="90"/>
                  <a:pt x="347" y="90"/>
                  <a:pt x="347" y="90"/>
                </a:cubicBezTo>
                <a:cubicBezTo>
                  <a:pt x="258" y="179"/>
                  <a:pt x="258" y="323"/>
                  <a:pt x="347" y="413"/>
                </a:cubicBezTo>
                <a:cubicBezTo>
                  <a:pt x="582" y="647"/>
                  <a:pt x="582" y="647"/>
                  <a:pt x="582" y="647"/>
                </a:cubicBezTo>
                <a:cubicBezTo>
                  <a:pt x="0" y="647"/>
                  <a:pt x="0" y="647"/>
                  <a:pt x="0" y="647"/>
                </a:cubicBezTo>
                <a:cubicBezTo>
                  <a:pt x="0" y="1600"/>
                  <a:pt x="0" y="1600"/>
                  <a:pt x="0" y="1600"/>
                </a:cubicBezTo>
                <a:cubicBezTo>
                  <a:pt x="8" y="1617"/>
                  <a:pt x="35" y="1629"/>
                  <a:pt x="68" y="1629"/>
                </a:cubicBezTo>
                <a:cubicBezTo>
                  <a:pt x="68" y="1629"/>
                  <a:pt x="68" y="1629"/>
                  <a:pt x="69" y="1629"/>
                </a:cubicBezTo>
                <a:cubicBezTo>
                  <a:pt x="101" y="1629"/>
                  <a:pt x="129" y="1609"/>
                  <a:pt x="141" y="1583"/>
                </a:cubicBezTo>
                <a:cubicBezTo>
                  <a:pt x="166" y="1530"/>
                  <a:pt x="206" y="1495"/>
                  <a:pt x="252" y="1495"/>
                </a:cubicBezTo>
                <a:cubicBezTo>
                  <a:pt x="328" y="1495"/>
                  <a:pt x="389" y="1589"/>
                  <a:pt x="389" y="1706"/>
                </a:cubicBezTo>
                <a:cubicBezTo>
                  <a:pt x="389" y="1822"/>
                  <a:pt x="328" y="1916"/>
                  <a:pt x="252" y="1916"/>
                </a:cubicBezTo>
                <a:cubicBezTo>
                  <a:pt x="206" y="1916"/>
                  <a:pt x="166" y="1882"/>
                  <a:pt x="141" y="1829"/>
                </a:cubicBezTo>
                <a:cubicBezTo>
                  <a:pt x="129" y="1802"/>
                  <a:pt x="101" y="1783"/>
                  <a:pt x="69" y="1783"/>
                </a:cubicBezTo>
                <a:cubicBezTo>
                  <a:pt x="68" y="1783"/>
                  <a:pt x="68" y="1783"/>
                  <a:pt x="68" y="1783"/>
                </a:cubicBezTo>
                <a:cubicBezTo>
                  <a:pt x="35" y="1783"/>
                  <a:pt x="8" y="1795"/>
                  <a:pt x="0" y="1812"/>
                </a:cubicBezTo>
                <a:cubicBezTo>
                  <a:pt x="0" y="2764"/>
                  <a:pt x="0" y="2764"/>
                  <a:pt x="0" y="2764"/>
                </a:cubicBezTo>
                <a:cubicBezTo>
                  <a:pt x="582" y="2764"/>
                  <a:pt x="582" y="2764"/>
                  <a:pt x="582" y="2764"/>
                </a:cubicBezTo>
                <a:cubicBezTo>
                  <a:pt x="347" y="2999"/>
                  <a:pt x="347" y="2999"/>
                  <a:pt x="347" y="2999"/>
                </a:cubicBezTo>
                <a:cubicBezTo>
                  <a:pt x="258" y="3088"/>
                  <a:pt x="258" y="3233"/>
                  <a:pt x="347" y="3322"/>
                </a:cubicBezTo>
                <a:cubicBezTo>
                  <a:pt x="347" y="3322"/>
                  <a:pt x="347" y="3322"/>
                  <a:pt x="347" y="3322"/>
                </a:cubicBezTo>
                <a:cubicBezTo>
                  <a:pt x="437" y="3411"/>
                  <a:pt x="581" y="3411"/>
                  <a:pt x="670" y="3322"/>
                </a:cubicBezTo>
                <a:cubicBezTo>
                  <a:pt x="2125" y="1868"/>
                  <a:pt x="2125" y="1868"/>
                  <a:pt x="2125" y="1868"/>
                </a:cubicBezTo>
                <a:cubicBezTo>
                  <a:pt x="2125" y="1868"/>
                  <a:pt x="2125" y="1867"/>
                  <a:pt x="2125" y="1867"/>
                </a:cubicBezTo>
                <a:cubicBezTo>
                  <a:pt x="2125" y="1867"/>
                  <a:pt x="2125" y="1867"/>
                  <a:pt x="2125" y="1867"/>
                </a:cubicBezTo>
                <a:cubicBezTo>
                  <a:pt x="2170" y="1823"/>
                  <a:pt x="2192" y="1764"/>
                  <a:pt x="2192" y="1706"/>
                </a:cubicBezTo>
                <a:cubicBezTo>
                  <a:pt x="2192" y="1647"/>
                  <a:pt x="2170" y="1589"/>
                  <a:pt x="2125" y="154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0937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Objective &amp; Problem Definition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4766" y="10092713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 &amp; Design Determination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3066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 &amp; Research Preparation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46895" y="10092713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Collection &amp; Analyze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55195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Build, Modeling &amp; Communicate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4386897" y="7040817"/>
            <a:ext cx="1049656" cy="1003314"/>
          </a:xfrm>
          <a:custGeom>
            <a:avLst/>
            <a:gdLst>
              <a:gd name="T0" fmla="*/ 877 w 1147"/>
              <a:gd name="T1" fmla="*/ 349 h 1096"/>
              <a:gd name="T2" fmla="*/ 674 w 1147"/>
              <a:gd name="T3" fmla="*/ 349 h 1096"/>
              <a:gd name="T4" fmla="*/ 674 w 1147"/>
              <a:gd name="T5" fmla="*/ 283 h 1096"/>
              <a:gd name="T6" fmla="*/ 957 w 1147"/>
              <a:gd name="T7" fmla="*/ 283 h 1096"/>
              <a:gd name="T8" fmla="*/ 1147 w 1147"/>
              <a:gd name="T9" fmla="*/ 141 h 1096"/>
              <a:gd name="T10" fmla="*/ 957 w 1147"/>
              <a:gd name="T11" fmla="*/ 0 h 1096"/>
              <a:gd name="T12" fmla="*/ 269 w 1147"/>
              <a:gd name="T13" fmla="*/ 0 h 1096"/>
              <a:gd name="T14" fmla="*/ 187 w 1147"/>
              <a:gd name="T15" fmla="*/ 82 h 1096"/>
              <a:gd name="T16" fmla="*/ 187 w 1147"/>
              <a:gd name="T17" fmla="*/ 283 h 1096"/>
              <a:gd name="T18" fmla="*/ 496 w 1147"/>
              <a:gd name="T19" fmla="*/ 283 h 1096"/>
              <a:gd name="T20" fmla="*/ 496 w 1147"/>
              <a:gd name="T21" fmla="*/ 349 h 1096"/>
              <a:gd name="T22" fmla="*/ 190 w 1147"/>
              <a:gd name="T23" fmla="*/ 349 h 1096"/>
              <a:gd name="T24" fmla="*/ 0 w 1147"/>
              <a:gd name="T25" fmla="*/ 491 h 1096"/>
              <a:gd name="T26" fmla="*/ 190 w 1147"/>
              <a:gd name="T27" fmla="*/ 632 h 1096"/>
              <a:gd name="T28" fmla="*/ 496 w 1147"/>
              <a:gd name="T29" fmla="*/ 632 h 1096"/>
              <a:gd name="T30" fmla="*/ 496 w 1147"/>
              <a:gd name="T31" fmla="*/ 1096 h 1096"/>
              <a:gd name="T32" fmla="*/ 674 w 1147"/>
              <a:gd name="T33" fmla="*/ 1096 h 1096"/>
              <a:gd name="T34" fmla="*/ 674 w 1147"/>
              <a:gd name="T35" fmla="*/ 632 h 1096"/>
              <a:gd name="T36" fmla="*/ 960 w 1147"/>
              <a:gd name="T37" fmla="*/ 632 h 1096"/>
              <a:gd name="T38" fmla="*/ 960 w 1147"/>
              <a:gd name="T39" fmla="*/ 432 h 1096"/>
              <a:gd name="T40" fmla="*/ 877 w 1147"/>
              <a:gd name="T41" fmla="*/ 349 h 1096"/>
              <a:gd name="T42" fmla="*/ 210 w 1147"/>
              <a:gd name="T43" fmla="*/ 259 h 1096"/>
              <a:gd name="T44" fmla="*/ 210 w 1147"/>
              <a:gd name="T45" fmla="*/ 82 h 1096"/>
              <a:gd name="T46" fmla="*/ 269 w 1147"/>
              <a:gd name="T47" fmla="*/ 23 h 1096"/>
              <a:gd name="T48" fmla="*/ 949 w 1147"/>
              <a:gd name="T49" fmla="*/ 23 h 1096"/>
              <a:gd name="T50" fmla="*/ 1107 w 1147"/>
              <a:gd name="T51" fmla="*/ 141 h 1096"/>
              <a:gd name="T52" fmla="*/ 949 w 1147"/>
              <a:gd name="T53" fmla="*/ 259 h 1096"/>
              <a:gd name="T54" fmla="*/ 674 w 1147"/>
              <a:gd name="T55" fmla="*/ 259 h 1096"/>
              <a:gd name="T56" fmla="*/ 496 w 1147"/>
              <a:gd name="T57" fmla="*/ 259 h 1096"/>
              <a:gd name="T58" fmla="*/ 210 w 1147"/>
              <a:gd name="T59" fmla="*/ 259 h 1096"/>
              <a:gd name="T60" fmla="*/ 520 w 1147"/>
              <a:gd name="T61" fmla="*/ 283 h 1096"/>
              <a:gd name="T62" fmla="*/ 651 w 1147"/>
              <a:gd name="T63" fmla="*/ 283 h 1096"/>
              <a:gd name="T64" fmla="*/ 651 w 1147"/>
              <a:gd name="T65" fmla="*/ 349 h 1096"/>
              <a:gd name="T66" fmla="*/ 520 w 1147"/>
              <a:gd name="T67" fmla="*/ 349 h 1096"/>
              <a:gd name="T68" fmla="*/ 520 w 1147"/>
              <a:gd name="T69" fmla="*/ 283 h 1096"/>
              <a:gd name="T70" fmla="*/ 651 w 1147"/>
              <a:gd name="T71" fmla="*/ 1073 h 1096"/>
              <a:gd name="T72" fmla="*/ 520 w 1147"/>
              <a:gd name="T73" fmla="*/ 1073 h 1096"/>
              <a:gd name="T74" fmla="*/ 520 w 1147"/>
              <a:gd name="T75" fmla="*/ 632 h 1096"/>
              <a:gd name="T76" fmla="*/ 651 w 1147"/>
              <a:gd name="T77" fmla="*/ 632 h 1096"/>
              <a:gd name="T78" fmla="*/ 651 w 1147"/>
              <a:gd name="T79" fmla="*/ 1073 h 1096"/>
              <a:gd name="T80" fmla="*/ 937 w 1147"/>
              <a:gd name="T81" fmla="*/ 609 h 1096"/>
              <a:gd name="T82" fmla="*/ 674 w 1147"/>
              <a:gd name="T83" fmla="*/ 609 h 1096"/>
              <a:gd name="T84" fmla="*/ 496 w 1147"/>
              <a:gd name="T85" fmla="*/ 609 h 1096"/>
              <a:gd name="T86" fmla="*/ 198 w 1147"/>
              <a:gd name="T87" fmla="*/ 609 h 1096"/>
              <a:gd name="T88" fmla="*/ 40 w 1147"/>
              <a:gd name="T89" fmla="*/ 491 h 1096"/>
              <a:gd name="T90" fmla="*/ 198 w 1147"/>
              <a:gd name="T91" fmla="*/ 373 h 1096"/>
              <a:gd name="T92" fmla="*/ 496 w 1147"/>
              <a:gd name="T93" fmla="*/ 373 h 1096"/>
              <a:gd name="T94" fmla="*/ 674 w 1147"/>
              <a:gd name="T95" fmla="*/ 373 h 1096"/>
              <a:gd name="T96" fmla="*/ 877 w 1147"/>
              <a:gd name="T97" fmla="*/ 373 h 1096"/>
              <a:gd name="T98" fmla="*/ 937 w 1147"/>
              <a:gd name="T99" fmla="*/ 432 h 1096"/>
              <a:gd name="T100" fmla="*/ 937 w 1147"/>
              <a:gd name="T101" fmla="*/ 60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47" h="1096">
                <a:moveTo>
                  <a:pt x="877" y="349"/>
                </a:moveTo>
                <a:cubicBezTo>
                  <a:pt x="674" y="349"/>
                  <a:pt x="674" y="349"/>
                  <a:pt x="674" y="349"/>
                </a:cubicBezTo>
                <a:cubicBezTo>
                  <a:pt x="674" y="283"/>
                  <a:pt x="674" y="283"/>
                  <a:pt x="674" y="283"/>
                </a:cubicBezTo>
                <a:cubicBezTo>
                  <a:pt x="957" y="283"/>
                  <a:pt x="957" y="283"/>
                  <a:pt x="957" y="283"/>
                </a:cubicBezTo>
                <a:cubicBezTo>
                  <a:pt x="1147" y="141"/>
                  <a:pt x="1147" y="141"/>
                  <a:pt x="1147" y="141"/>
                </a:cubicBezTo>
                <a:cubicBezTo>
                  <a:pt x="957" y="0"/>
                  <a:pt x="957" y="0"/>
                  <a:pt x="957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24" y="0"/>
                  <a:pt x="187" y="37"/>
                  <a:pt x="187" y="82"/>
                </a:cubicBezTo>
                <a:cubicBezTo>
                  <a:pt x="187" y="283"/>
                  <a:pt x="187" y="283"/>
                  <a:pt x="187" y="283"/>
                </a:cubicBezTo>
                <a:cubicBezTo>
                  <a:pt x="496" y="283"/>
                  <a:pt x="496" y="283"/>
                  <a:pt x="496" y="283"/>
                </a:cubicBezTo>
                <a:cubicBezTo>
                  <a:pt x="496" y="349"/>
                  <a:pt x="496" y="349"/>
                  <a:pt x="496" y="349"/>
                </a:cubicBezTo>
                <a:cubicBezTo>
                  <a:pt x="190" y="349"/>
                  <a:pt x="190" y="349"/>
                  <a:pt x="190" y="349"/>
                </a:cubicBezTo>
                <a:cubicBezTo>
                  <a:pt x="0" y="491"/>
                  <a:pt x="0" y="491"/>
                  <a:pt x="0" y="491"/>
                </a:cubicBezTo>
                <a:cubicBezTo>
                  <a:pt x="190" y="632"/>
                  <a:pt x="190" y="632"/>
                  <a:pt x="190" y="632"/>
                </a:cubicBezTo>
                <a:cubicBezTo>
                  <a:pt x="496" y="632"/>
                  <a:pt x="496" y="632"/>
                  <a:pt x="496" y="632"/>
                </a:cubicBezTo>
                <a:cubicBezTo>
                  <a:pt x="496" y="1096"/>
                  <a:pt x="496" y="1096"/>
                  <a:pt x="496" y="1096"/>
                </a:cubicBezTo>
                <a:cubicBezTo>
                  <a:pt x="674" y="1096"/>
                  <a:pt x="674" y="1096"/>
                  <a:pt x="674" y="1096"/>
                </a:cubicBezTo>
                <a:cubicBezTo>
                  <a:pt x="674" y="632"/>
                  <a:pt x="674" y="632"/>
                  <a:pt x="674" y="632"/>
                </a:cubicBezTo>
                <a:cubicBezTo>
                  <a:pt x="960" y="632"/>
                  <a:pt x="960" y="632"/>
                  <a:pt x="960" y="632"/>
                </a:cubicBezTo>
                <a:cubicBezTo>
                  <a:pt x="960" y="432"/>
                  <a:pt x="960" y="432"/>
                  <a:pt x="960" y="432"/>
                </a:cubicBezTo>
                <a:cubicBezTo>
                  <a:pt x="960" y="386"/>
                  <a:pt x="923" y="349"/>
                  <a:pt x="877" y="349"/>
                </a:cubicBezTo>
                <a:close/>
                <a:moveTo>
                  <a:pt x="210" y="259"/>
                </a:moveTo>
                <a:cubicBezTo>
                  <a:pt x="210" y="82"/>
                  <a:pt x="210" y="82"/>
                  <a:pt x="210" y="82"/>
                </a:cubicBezTo>
                <a:cubicBezTo>
                  <a:pt x="210" y="50"/>
                  <a:pt x="237" y="23"/>
                  <a:pt x="269" y="23"/>
                </a:cubicBezTo>
                <a:cubicBezTo>
                  <a:pt x="949" y="23"/>
                  <a:pt x="949" y="23"/>
                  <a:pt x="949" y="23"/>
                </a:cubicBezTo>
                <a:cubicBezTo>
                  <a:pt x="1107" y="141"/>
                  <a:pt x="1107" y="141"/>
                  <a:pt x="1107" y="141"/>
                </a:cubicBezTo>
                <a:cubicBezTo>
                  <a:pt x="949" y="259"/>
                  <a:pt x="949" y="259"/>
                  <a:pt x="949" y="259"/>
                </a:cubicBezTo>
                <a:cubicBezTo>
                  <a:pt x="674" y="259"/>
                  <a:pt x="674" y="259"/>
                  <a:pt x="674" y="259"/>
                </a:cubicBezTo>
                <a:cubicBezTo>
                  <a:pt x="496" y="259"/>
                  <a:pt x="496" y="259"/>
                  <a:pt x="496" y="259"/>
                </a:cubicBezTo>
                <a:lnTo>
                  <a:pt x="210" y="259"/>
                </a:lnTo>
                <a:close/>
                <a:moveTo>
                  <a:pt x="520" y="283"/>
                </a:moveTo>
                <a:cubicBezTo>
                  <a:pt x="651" y="283"/>
                  <a:pt x="651" y="283"/>
                  <a:pt x="651" y="283"/>
                </a:cubicBezTo>
                <a:cubicBezTo>
                  <a:pt x="651" y="349"/>
                  <a:pt x="651" y="349"/>
                  <a:pt x="651" y="349"/>
                </a:cubicBezTo>
                <a:cubicBezTo>
                  <a:pt x="520" y="349"/>
                  <a:pt x="520" y="349"/>
                  <a:pt x="520" y="349"/>
                </a:cubicBezTo>
                <a:lnTo>
                  <a:pt x="520" y="283"/>
                </a:lnTo>
                <a:close/>
                <a:moveTo>
                  <a:pt x="651" y="1073"/>
                </a:moveTo>
                <a:cubicBezTo>
                  <a:pt x="520" y="1073"/>
                  <a:pt x="520" y="1073"/>
                  <a:pt x="520" y="1073"/>
                </a:cubicBezTo>
                <a:cubicBezTo>
                  <a:pt x="520" y="632"/>
                  <a:pt x="520" y="632"/>
                  <a:pt x="520" y="632"/>
                </a:cubicBezTo>
                <a:cubicBezTo>
                  <a:pt x="651" y="632"/>
                  <a:pt x="651" y="632"/>
                  <a:pt x="651" y="632"/>
                </a:cubicBezTo>
                <a:lnTo>
                  <a:pt x="651" y="1073"/>
                </a:lnTo>
                <a:close/>
                <a:moveTo>
                  <a:pt x="937" y="609"/>
                </a:moveTo>
                <a:cubicBezTo>
                  <a:pt x="674" y="609"/>
                  <a:pt x="674" y="609"/>
                  <a:pt x="674" y="609"/>
                </a:cubicBezTo>
                <a:cubicBezTo>
                  <a:pt x="496" y="609"/>
                  <a:pt x="496" y="609"/>
                  <a:pt x="496" y="609"/>
                </a:cubicBezTo>
                <a:cubicBezTo>
                  <a:pt x="198" y="609"/>
                  <a:pt x="198" y="609"/>
                  <a:pt x="198" y="609"/>
                </a:cubicBezTo>
                <a:cubicBezTo>
                  <a:pt x="40" y="491"/>
                  <a:pt x="40" y="491"/>
                  <a:pt x="40" y="491"/>
                </a:cubicBezTo>
                <a:cubicBezTo>
                  <a:pt x="198" y="373"/>
                  <a:pt x="198" y="373"/>
                  <a:pt x="198" y="373"/>
                </a:cubicBezTo>
                <a:cubicBezTo>
                  <a:pt x="496" y="373"/>
                  <a:pt x="496" y="373"/>
                  <a:pt x="496" y="373"/>
                </a:cubicBezTo>
                <a:cubicBezTo>
                  <a:pt x="674" y="373"/>
                  <a:pt x="674" y="373"/>
                  <a:pt x="674" y="373"/>
                </a:cubicBezTo>
                <a:cubicBezTo>
                  <a:pt x="877" y="373"/>
                  <a:pt x="877" y="373"/>
                  <a:pt x="877" y="373"/>
                </a:cubicBezTo>
                <a:cubicBezTo>
                  <a:pt x="910" y="373"/>
                  <a:pt x="937" y="399"/>
                  <a:pt x="937" y="432"/>
                </a:cubicBezTo>
                <a:lnTo>
                  <a:pt x="937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7156570" y="7018098"/>
            <a:ext cx="1026472" cy="1048752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8"/>
          <p:cNvSpPr>
            <a:spLocks noEditPoints="1"/>
          </p:cNvSpPr>
          <p:nvPr/>
        </p:nvSpPr>
        <p:spPr bwMode="auto">
          <a:xfrm>
            <a:off x="10185668" y="7016829"/>
            <a:ext cx="1051292" cy="1051290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13266056" y="6969907"/>
            <a:ext cx="837432" cy="1145134"/>
          </a:xfrm>
          <a:custGeom>
            <a:avLst/>
            <a:gdLst>
              <a:gd name="T0" fmla="*/ 621 w 1662"/>
              <a:gd name="T1" fmla="*/ 583 h 2268"/>
              <a:gd name="T2" fmla="*/ 518 w 1662"/>
              <a:gd name="T3" fmla="*/ 946 h 2268"/>
              <a:gd name="T4" fmla="*/ 880 w 1662"/>
              <a:gd name="T5" fmla="*/ 1048 h 2268"/>
              <a:gd name="T6" fmla="*/ 983 w 1662"/>
              <a:gd name="T7" fmla="*/ 686 h 2268"/>
              <a:gd name="T8" fmla="*/ 689 w 1662"/>
              <a:gd name="T9" fmla="*/ 1034 h 2268"/>
              <a:gd name="T10" fmla="*/ 533 w 1662"/>
              <a:gd name="T11" fmla="*/ 754 h 2268"/>
              <a:gd name="T12" fmla="*/ 813 w 1662"/>
              <a:gd name="T13" fmla="*/ 598 h 2268"/>
              <a:gd name="T14" fmla="*/ 968 w 1662"/>
              <a:gd name="T15" fmla="*/ 878 h 2268"/>
              <a:gd name="T16" fmla="*/ 1116 w 1662"/>
              <a:gd name="T17" fmla="*/ 609 h 2268"/>
              <a:gd name="T18" fmla="*/ 958 w 1662"/>
              <a:gd name="T19" fmla="*/ 450 h 2268"/>
              <a:gd name="T20" fmla="*/ 806 w 1662"/>
              <a:gd name="T21" fmla="*/ 304 h 2268"/>
              <a:gd name="T22" fmla="*/ 546 w 1662"/>
              <a:gd name="T23" fmla="*/ 449 h 2268"/>
              <a:gd name="T24" fmla="*/ 333 w 1662"/>
              <a:gd name="T25" fmla="*/ 533 h 2268"/>
              <a:gd name="T26" fmla="*/ 346 w 1662"/>
              <a:gd name="T27" fmla="*/ 704 h 2268"/>
              <a:gd name="T28" fmla="*/ 346 w 1662"/>
              <a:gd name="T29" fmla="*/ 928 h 2268"/>
              <a:gd name="T30" fmla="*/ 333 w 1662"/>
              <a:gd name="T31" fmla="*/ 1099 h 2268"/>
              <a:gd name="T32" fmla="*/ 546 w 1662"/>
              <a:gd name="T33" fmla="*/ 1183 h 2268"/>
              <a:gd name="T34" fmla="*/ 806 w 1662"/>
              <a:gd name="T35" fmla="*/ 1328 h 2268"/>
              <a:gd name="T36" fmla="*/ 957 w 1662"/>
              <a:gd name="T37" fmla="*/ 1182 h 2268"/>
              <a:gd name="T38" fmla="*/ 1116 w 1662"/>
              <a:gd name="T39" fmla="*/ 1023 h 2268"/>
              <a:gd name="T40" fmla="*/ 1263 w 1662"/>
              <a:gd name="T41" fmla="*/ 871 h 2268"/>
              <a:gd name="T42" fmla="*/ 1140 w 1662"/>
              <a:gd name="T43" fmla="*/ 888 h 2268"/>
              <a:gd name="T44" fmla="*/ 1076 w 1662"/>
              <a:gd name="T45" fmla="*/ 1012 h 2268"/>
              <a:gd name="T46" fmla="*/ 1021 w 1662"/>
              <a:gd name="T47" fmla="*/ 1189 h 2268"/>
              <a:gd name="T48" fmla="*/ 839 w 1662"/>
              <a:gd name="T49" fmla="*/ 1186 h 2268"/>
              <a:gd name="T50" fmla="*/ 678 w 1662"/>
              <a:gd name="T51" fmla="*/ 1271 h 2268"/>
              <a:gd name="T52" fmla="*/ 565 w 1662"/>
              <a:gd name="T53" fmla="*/ 1148 h 2268"/>
              <a:gd name="T54" fmla="*/ 378 w 1662"/>
              <a:gd name="T55" fmla="*/ 1111 h 2268"/>
              <a:gd name="T56" fmla="*/ 425 w 1662"/>
              <a:gd name="T57" fmla="*/ 1012 h 2268"/>
              <a:gd name="T58" fmla="*/ 296 w 1662"/>
              <a:gd name="T59" fmla="*/ 888 h 2268"/>
              <a:gd name="T60" fmla="*/ 382 w 1662"/>
              <a:gd name="T61" fmla="*/ 724 h 2268"/>
              <a:gd name="T62" fmla="*/ 378 w 1662"/>
              <a:gd name="T63" fmla="*/ 545 h 2268"/>
              <a:gd name="T64" fmla="*/ 527 w 1662"/>
              <a:gd name="T65" fmla="*/ 490 h 2268"/>
              <a:gd name="T66" fmla="*/ 663 w 1662"/>
              <a:gd name="T67" fmla="*/ 446 h 2268"/>
              <a:gd name="T68" fmla="*/ 823 w 1662"/>
              <a:gd name="T69" fmla="*/ 361 h 2268"/>
              <a:gd name="T70" fmla="*/ 936 w 1662"/>
              <a:gd name="T71" fmla="*/ 484 h 2268"/>
              <a:gd name="T72" fmla="*/ 1124 w 1662"/>
              <a:gd name="T73" fmla="*/ 520 h 2268"/>
              <a:gd name="T74" fmla="*/ 1083 w 1662"/>
              <a:gd name="T75" fmla="*/ 630 h 2268"/>
              <a:gd name="T76" fmla="*/ 1223 w 1662"/>
              <a:gd name="T77" fmla="*/ 761 h 2268"/>
              <a:gd name="T78" fmla="*/ 1400 w 1662"/>
              <a:gd name="T79" fmla="*/ 692 h 2268"/>
              <a:gd name="T80" fmla="*/ 1041 w 1662"/>
              <a:gd name="T81" fmla="*/ 57 h 2268"/>
              <a:gd name="T82" fmla="*/ 152 w 1662"/>
              <a:gd name="T83" fmla="*/ 1508 h 2268"/>
              <a:gd name="T84" fmla="*/ 1085 w 1662"/>
              <a:gd name="T85" fmla="*/ 1923 h 2268"/>
              <a:gd name="T86" fmla="*/ 1455 w 1662"/>
              <a:gd name="T87" fmla="*/ 1496 h 2268"/>
              <a:gd name="T88" fmla="*/ 1514 w 1662"/>
              <a:gd name="T89" fmla="*/ 1322 h 2268"/>
              <a:gd name="T90" fmla="*/ 1506 w 1662"/>
              <a:gd name="T91" fmla="*/ 1156 h 2268"/>
              <a:gd name="T92" fmla="*/ 1562 w 1662"/>
              <a:gd name="T93" fmla="*/ 1109 h 2268"/>
              <a:gd name="T94" fmla="*/ 1489 w 1662"/>
              <a:gd name="T95" fmla="*/ 1290 h 2268"/>
              <a:gd name="T96" fmla="*/ 1479 w 1662"/>
              <a:gd name="T97" fmla="*/ 1366 h 2268"/>
              <a:gd name="T98" fmla="*/ 1279 w 1662"/>
              <a:gd name="T99" fmla="*/ 1746 h 2268"/>
              <a:gd name="T100" fmla="*/ 190 w 1662"/>
              <a:gd name="T101" fmla="*/ 1674 h 2268"/>
              <a:gd name="T102" fmla="*/ 642 w 1662"/>
              <a:gd name="T103" fmla="*/ 46 h 2268"/>
              <a:gd name="T104" fmla="*/ 1277 w 1662"/>
              <a:gd name="T105" fmla="*/ 362 h 2268"/>
              <a:gd name="T106" fmla="*/ 1603 w 1662"/>
              <a:gd name="T107" fmla="*/ 100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2" h="2268">
                <a:moveTo>
                  <a:pt x="983" y="686"/>
                </a:moveTo>
                <a:cubicBezTo>
                  <a:pt x="959" y="643"/>
                  <a:pt x="923" y="607"/>
                  <a:pt x="880" y="583"/>
                </a:cubicBezTo>
                <a:cubicBezTo>
                  <a:pt x="862" y="573"/>
                  <a:pt x="843" y="565"/>
                  <a:pt x="823" y="560"/>
                </a:cubicBezTo>
                <a:cubicBezTo>
                  <a:pt x="776" y="546"/>
                  <a:pt x="725" y="546"/>
                  <a:pt x="678" y="560"/>
                </a:cubicBezTo>
                <a:cubicBezTo>
                  <a:pt x="659" y="565"/>
                  <a:pt x="639" y="573"/>
                  <a:pt x="621" y="583"/>
                </a:cubicBezTo>
                <a:cubicBezTo>
                  <a:pt x="578" y="608"/>
                  <a:pt x="542" y="643"/>
                  <a:pt x="518" y="686"/>
                </a:cubicBezTo>
                <a:cubicBezTo>
                  <a:pt x="508" y="705"/>
                  <a:pt x="500" y="724"/>
                  <a:pt x="495" y="743"/>
                </a:cubicBezTo>
                <a:cubicBezTo>
                  <a:pt x="488" y="767"/>
                  <a:pt x="485" y="791"/>
                  <a:pt x="485" y="816"/>
                </a:cubicBezTo>
                <a:cubicBezTo>
                  <a:pt x="485" y="841"/>
                  <a:pt x="488" y="865"/>
                  <a:pt x="495" y="888"/>
                </a:cubicBezTo>
                <a:cubicBezTo>
                  <a:pt x="500" y="908"/>
                  <a:pt x="508" y="927"/>
                  <a:pt x="518" y="946"/>
                </a:cubicBezTo>
                <a:cubicBezTo>
                  <a:pt x="542" y="989"/>
                  <a:pt x="578" y="1024"/>
                  <a:pt x="621" y="1048"/>
                </a:cubicBezTo>
                <a:cubicBezTo>
                  <a:pt x="639" y="1059"/>
                  <a:pt x="659" y="1066"/>
                  <a:pt x="678" y="1072"/>
                </a:cubicBezTo>
                <a:cubicBezTo>
                  <a:pt x="702" y="1079"/>
                  <a:pt x="726" y="1082"/>
                  <a:pt x="751" y="1082"/>
                </a:cubicBezTo>
                <a:cubicBezTo>
                  <a:pt x="776" y="1082"/>
                  <a:pt x="800" y="1079"/>
                  <a:pt x="823" y="1072"/>
                </a:cubicBezTo>
                <a:cubicBezTo>
                  <a:pt x="843" y="1067"/>
                  <a:pt x="862" y="1059"/>
                  <a:pt x="880" y="1048"/>
                </a:cubicBezTo>
                <a:cubicBezTo>
                  <a:pt x="923" y="1024"/>
                  <a:pt x="959" y="989"/>
                  <a:pt x="983" y="946"/>
                </a:cubicBezTo>
                <a:cubicBezTo>
                  <a:pt x="993" y="927"/>
                  <a:pt x="1001" y="908"/>
                  <a:pt x="1007" y="889"/>
                </a:cubicBezTo>
                <a:cubicBezTo>
                  <a:pt x="1013" y="865"/>
                  <a:pt x="1017" y="841"/>
                  <a:pt x="1017" y="816"/>
                </a:cubicBezTo>
                <a:cubicBezTo>
                  <a:pt x="1017" y="791"/>
                  <a:pt x="1013" y="767"/>
                  <a:pt x="1007" y="743"/>
                </a:cubicBezTo>
                <a:cubicBezTo>
                  <a:pt x="1001" y="724"/>
                  <a:pt x="993" y="704"/>
                  <a:pt x="983" y="686"/>
                </a:cubicBezTo>
                <a:close/>
                <a:moveTo>
                  <a:pt x="968" y="878"/>
                </a:moveTo>
                <a:cubicBezTo>
                  <a:pt x="964" y="894"/>
                  <a:pt x="957" y="911"/>
                  <a:pt x="948" y="926"/>
                </a:cubicBezTo>
                <a:cubicBezTo>
                  <a:pt x="928" y="963"/>
                  <a:pt x="898" y="993"/>
                  <a:pt x="861" y="1014"/>
                </a:cubicBezTo>
                <a:cubicBezTo>
                  <a:pt x="845" y="1022"/>
                  <a:pt x="829" y="1029"/>
                  <a:pt x="812" y="1034"/>
                </a:cubicBezTo>
                <a:cubicBezTo>
                  <a:pt x="773" y="1045"/>
                  <a:pt x="729" y="1045"/>
                  <a:pt x="689" y="1034"/>
                </a:cubicBezTo>
                <a:cubicBezTo>
                  <a:pt x="672" y="1029"/>
                  <a:pt x="656" y="1022"/>
                  <a:pt x="640" y="1014"/>
                </a:cubicBezTo>
                <a:cubicBezTo>
                  <a:pt x="604" y="993"/>
                  <a:pt x="574" y="963"/>
                  <a:pt x="553" y="926"/>
                </a:cubicBezTo>
                <a:cubicBezTo>
                  <a:pt x="544" y="910"/>
                  <a:pt x="538" y="894"/>
                  <a:pt x="533" y="878"/>
                </a:cubicBezTo>
                <a:cubicBezTo>
                  <a:pt x="527" y="858"/>
                  <a:pt x="524" y="837"/>
                  <a:pt x="524" y="816"/>
                </a:cubicBezTo>
                <a:cubicBezTo>
                  <a:pt x="524" y="795"/>
                  <a:pt x="527" y="774"/>
                  <a:pt x="533" y="754"/>
                </a:cubicBezTo>
                <a:cubicBezTo>
                  <a:pt x="538" y="738"/>
                  <a:pt x="544" y="721"/>
                  <a:pt x="553" y="706"/>
                </a:cubicBezTo>
                <a:cubicBezTo>
                  <a:pt x="574" y="669"/>
                  <a:pt x="604" y="639"/>
                  <a:pt x="640" y="618"/>
                </a:cubicBezTo>
                <a:cubicBezTo>
                  <a:pt x="656" y="610"/>
                  <a:pt x="672" y="603"/>
                  <a:pt x="689" y="598"/>
                </a:cubicBezTo>
                <a:cubicBezTo>
                  <a:pt x="709" y="592"/>
                  <a:pt x="730" y="590"/>
                  <a:pt x="751" y="590"/>
                </a:cubicBezTo>
                <a:cubicBezTo>
                  <a:pt x="772" y="590"/>
                  <a:pt x="793" y="592"/>
                  <a:pt x="813" y="598"/>
                </a:cubicBezTo>
                <a:cubicBezTo>
                  <a:pt x="829" y="603"/>
                  <a:pt x="845" y="609"/>
                  <a:pt x="861" y="618"/>
                </a:cubicBezTo>
                <a:cubicBezTo>
                  <a:pt x="898" y="639"/>
                  <a:pt x="928" y="669"/>
                  <a:pt x="948" y="705"/>
                </a:cubicBezTo>
                <a:cubicBezTo>
                  <a:pt x="957" y="721"/>
                  <a:pt x="964" y="737"/>
                  <a:pt x="968" y="754"/>
                </a:cubicBezTo>
                <a:cubicBezTo>
                  <a:pt x="974" y="774"/>
                  <a:pt x="977" y="795"/>
                  <a:pt x="977" y="816"/>
                </a:cubicBezTo>
                <a:cubicBezTo>
                  <a:pt x="977" y="837"/>
                  <a:pt x="974" y="858"/>
                  <a:pt x="968" y="878"/>
                </a:cubicBezTo>
                <a:close/>
                <a:moveTo>
                  <a:pt x="1206" y="704"/>
                </a:moveTo>
                <a:cubicBezTo>
                  <a:pt x="1155" y="704"/>
                  <a:pt x="1155" y="704"/>
                  <a:pt x="1155" y="704"/>
                </a:cubicBezTo>
                <a:cubicBezTo>
                  <a:pt x="1155" y="703"/>
                  <a:pt x="1155" y="702"/>
                  <a:pt x="1155" y="701"/>
                </a:cubicBezTo>
                <a:cubicBezTo>
                  <a:pt x="1146" y="670"/>
                  <a:pt x="1134" y="640"/>
                  <a:pt x="1118" y="611"/>
                </a:cubicBezTo>
                <a:cubicBezTo>
                  <a:pt x="1117" y="610"/>
                  <a:pt x="1117" y="610"/>
                  <a:pt x="1116" y="609"/>
                </a:cubicBezTo>
                <a:cubicBezTo>
                  <a:pt x="1152" y="574"/>
                  <a:pt x="1152" y="574"/>
                  <a:pt x="1152" y="574"/>
                </a:cubicBezTo>
                <a:cubicBezTo>
                  <a:pt x="1174" y="551"/>
                  <a:pt x="1174" y="515"/>
                  <a:pt x="1152" y="492"/>
                </a:cubicBezTo>
                <a:cubicBezTo>
                  <a:pt x="1074" y="415"/>
                  <a:pt x="1074" y="415"/>
                  <a:pt x="1074" y="415"/>
                </a:cubicBezTo>
                <a:cubicBezTo>
                  <a:pt x="1052" y="393"/>
                  <a:pt x="1015" y="393"/>
                  <a:pt x="993" y="415"/>
                </a:cubicBezTo>
                <a:cubicBezTo>
                  <a:pt x="958" y="450"/>
                  <a:pt x="958" y="450"/>
                  <a:pt x="958" y="450"/>
                </a:cubicBezTo>
                <a:cubicBezTo>
                  <a:pt x="957" y="450"/>
                  <a:pt x="956" y="449"/>
                  <a:pt x="955" y="449"/>
                </a:cubicBezTo>
                <a:cubicBezTo>
                  <a:pt x="926" y="433"/>
                  <a:pt x="896" y="420"/>
                  <a:pt x="865" y="412"/>
                </a:cubicBezTo>
                <a:cubicBezTo>
                  <a:pt x="865" y="412"/>
                  <a:pt x="864" y="412"/>
                  <a:pt x="863" y="411"/>
                </a:cubicBezTo>
                <a:cubicBezTo>
                  <a:pt x="863" y="361"/>
                  <a:pt x="863" y="361"/>
                  <a:pt x="863" y="361"/>
                </a:cubicBezTo>
                <a:cubicBezTo>
                  <a:pt x="863" y="329"/>
                  <a:pt x="837" y="304"/>
                  <a:pt x="806" y="304"/>
                </a:cubicBezTo>
                <a:cubicBezTo>
                  <a:pt x="696" y="304"/>
                  <a:pt x="696" y="304"/>
                  <a:pt x="696" y="304"/>
                </a:cubicBezTo>
                <a:cubicBezTo>
                  <a:pt x="664" y="304"/>
                  <a:pt x="639" y="329"/>
                  <a:pt x="639" y="361"/>
                </a:cubicBezTo>
                <a:cubicBezTo>
                  <a:pt x="639" y="411"/>
                  <a:pt x="639" y="411"/>
                  <a:pt x="639" y="411"/>
                </a:cubicBezTo>
                <a:cubicBezTo>
                  <a:pt x="638" y="412"/>
                  <a:pt x="637" y="412"/>
                  <a:pt x="636" y="412"/>
                </a:cubicBezTo>
                <a:cubicBezTo>
                  <a:pt x="605" y="421"/>
                  <a:pt x="575" y="433"/>
                  <a:pt x="546" y="449"/>
                </a:cubicBezTo>
                <a:cubicBezTo>
                  <a:pt x="545" y="450"/>
                  <a:pt x="545" y="450"/>
                  <a:pt x="544" y="450"/>
                </a:cubicBezTo>
                <a:cubicBezTo>
                  <a:pt x="508" y="415"/>
                  <a:pt x="508" y="415"/>
                  <a:pt x="508" y="415"/>
                </a:cubicBezTo>
                <a:cubicBezTo>
                  <a:pt x="486" y="392"/>
                  <a:pt x="450" y="392"/>
                  <a:pt x="427" y="415"/>
                </a:cubicBezTo>
                <a:cubicBezTo>
                  <a:pt x="350" y="492"/>
                  <a:pt x="350" y="492"/>
                  <a:pt x="350" y="492"/>
                </a:cubicBezTo>
                <a:cubicBezTo>
                  <a:pt x="339" y="503"/>
                  <a:pt x="333" y="517"/>
                  <a:pt x="333" y="533"/>
                </a:cubicBezTo>
                <a:cubicBezTo>
                  <a:pt x="333" y="548"/>
                  <a:pt x="339" y="563"/>
                  <a:pt x="350" y="574"/>
                </a:cubicBezTo>
                <a:cubicBezTo>
                  <a:pt x="385" y="609"/>
                  <a:pt x="385" y="609"/>
                  <a:pt x="385" y="609"/>
                </a:cubicBezTo>
                <a:cubicBezTo>
                  <a:pt x="385" y="610"/>
                  <a:pt x="384" y="611"/>
                  <a:pt x="384" y="611"/>
                </a:cubicBezTo>
                <a:cubicBezTo>
                  <a:pt x="368" y="640"/>
                  <a:pt x="355" y="671"/>
                  <a:pt x="347" y="701"/>
                </a:cubicBezTo>
                <a:cubicBezTo>
                  <a:pt x="347" y="702"/>
                  <a:pt x="346" y="703"/>
                  <a:pt x="346" y="704"/>
                </a:cubicBezTo>
                <a:cubicBezTo>
                  <a:pt x="296" y="704"/>
                  <a:pt x="296" y="704"/>
                  <a:pt x="296" y="704"/>
                </a:cubicBezTo>
                <a:cubicBezTo>
                  <a:pt x="264" y="704"/>
                  <a:pt x="238" y="729"/>
                  <a:pt x="238" y="761"/>
                </a:cubicBezTo>
                <a:cubicBezTo>
                  <a:pt x="238" y="871"/>
                  <a:pt x="238" y="871"/>
                  <a:pt x="238" y="871"/>
                </a:cubicBezTo>
                <a:cubicBezTo>
                  <a:pt x="238" y="902"/>
                  <a:pt x="264" y="928"/>
                  <a:pt x="296" y="928"/>
                </a:cubicBezTo>
                <a:cubicBezTo>
                  <a:pt x="346" y="928"/>
                  <a:pt x="346" y="928"/>
                  <a:pt x="346" y="928"/>
                </a:cubicBezTo>
                <a:cubicBezTo>
                  <a:pt x="346" y="929"/>
                  <a:pt x="347" y="930"/>
                  <a:pt x="347" y="930"/>
                </a:cubicBezTo>
                <a:cubicBezTo>
                  <a:pt x="355" y="961"/>
                  <a:pt x="368" y="991"/>
                  <a:pt x="384" y="1021"/>
                </a:cubicBezTo>
                <a:cubicBezTo>
                  <a:pt x="384" y="1021"/>
                  <a:pt x="385" y="1022"/>
                  <a:pt x="385" y="1023"/>
                </a:cubicBezTo>
                <a:cubicBezTo>
                  <a:pt x="350" y="1058"/>
                  <a:pt x="350" y="1058"/>
                  <a:pt x="350" y="1058"/>
                </a:cubicBezTo>
                <a:cubicBezTo>
                  <a:pt x="339" y="1069"/>
                  <a:pt x="333" y="1084"/>
                  <a:pt x="333" y="1099"/>
                </a:cubicBezTo>
                <a:cubicBezTo>
                  <a:pt x="333" y="1114"/>
                  <a:pt x="339" y="1129"/>
                  <a:pt x="350" y="1140"/>
                </a:cubicBezTo>
                <a:cubicBezTo>
                  <a:pt x="427" y="1217"/>
                  <a:pt x="427" y="1217"/>
                  <a:pt x="427" y="1217"/>
                </a:cubicBezTo>
                <a:cubicBezTo>
                  <a:pt x="450" y="1239"/>
                  <a:pt x="486" y="1239"/>
                  <a:pt x="508" y="1217"/>
                </a:cubicBezTo>
                <a:cubicBezTo>
                  <a:pt x="544" y="1182"/>
                  <a:pt x="544" y="1182"/>
                  <a:pt x="544" y="1182"/>
                </a:cubicBezTo>
                <a:cubicBezTo>
                  <a:pt x="545" y="1182"/>
                  <a:pt x="545" y="1182"/>
                  <a:pt x="546" y="1183"/>
                </a:cubicBezTo>
                <a:cubicBezTo>
                  <a:pt x="575" y="1199"/>
                  <a:pt x="605" y="1211"/>
                  <a:pt x="636" y="1220"/>
                </a:cubicBezTo>
                <a:cubicBezTo>
                  <a:pt x="637" y="1220"/>
                  <a:pt x="638" y="1220"/>
                  <a:pt x="639" y="1220"/>
                </a:cubicBezTo>
                <a:cubicBezTo>
                  <a:pt x="639" y="1271"/>
                  <a:pt x="639" y="1271"/>
                  <a:pt x="639" y="1271"/>
                </a:cubicBezTo>
                <a:cubicBezTo>
                  <a:pt x="639" y="1302"/>
                  <a:pt x="664" y="1328"/>
                  <a:pt x="696" y="1328"/>
                </a:cubicBezTo>
                <a:cubicBezTo>
                  <a:pt x="806" y="1328"/>
                  <a:pt x="806" y="1328"/>
                  <a:pt x="806" y="1328"/>
                </a:cubicBezTo>
                <a:cubicBezTo>
                  <a:pt x="837" y="1328"/>
                  <a:pt x="863" y="1302"/>
                  <a:pt x="863" y="1271"/>
                </a:cubicBezTo>
                <a:cubicBezTo>
                  <a:pt x="863" y="1220"/>
                  <a:pt x="863" y="1220"/>
                  <a:pt x="863" y="1220"/>
                </a:cubicBezTo>
                <a:cubicBezTo>
                  <a:pt x="864" y="1220"/>
                  <a:pt x="864" y="1220"/>
                  <a:pt x="865" y="1220"/>
                </a:cubicBezTo>
                <a:cubicBezTo>
                  <a:pt x="896" y="1212"/>
                  <a:pt x="926" y="1199"/>
                  <a:pt x="955" y="1183"/>
                </a:cubicBezTo>
                <a:cubicBezTo>
                  <a:pt x="956" y="1182"/>
                  <a:pt x="957" y="1182"/>
                  <a:pt x="957" y="1182"/>
                </a:cubicBezTo>
                <a:cubicBezTo>
                  <a:pt x="993" y="1217"/>
                  <a:pt x="993" y="1217"/>
                  <a:pt x="993" y="1217"/>
                </a:cubicBezTo>
                <a:cubicBezTo>
                  <a:pt x="1016" y="1239"/>
                  <a:pt x="1052" y="1239"/>
                  <a:pt x="1074" y="1217"/>
                </a:cubicBezTo>
                <a:cubicBezTo>
                  <a:pt x="1152" y="1140"/>
                  <a:pt x="1152" y="1140"/>
                  <a:pt x="1152" y="1140"/>
                </a:cubicBezTo>
                <a:cubicBezTo>
                  <a:pt x="1174" y="1117"/>
                  <a:pt x="1174" y="1081"/>
                  <a:pt x="1152" y="1058"/>
                </a:cubicBezTo>
                <a:cubicBezTo>
                  <a:pt x="1116" y="1023"/>
                  <a:pt x="1116" y="1023"/>
                  <a:pt x="1116" y="1023"/>
                </a:cubicBezTo>
                <a:cubicBezTo>
                  <a:pt x="1117" y="1022"/>
                  <a:pt x="1117" y="1021"/>
                  <a:pt x="1118" y="1021"/>
                </a:cubicBezTo>
                <a:cubicBezTo>
                  <a:pt x="1134" y="992"/>
                  <a:pt x="1146" y="961"/>
                  <a:pt x="1155" y="931"/>
                </a:cubicBezTo>
                <a:cubicBezTo>
                  <a:pt x="1155" y="930"/>
                  <a:pt x="1155" y="929"/>
                  <a:pt x="1155" y="928"/>
                </a:cubicBezTo>
                <a:cubicBezTo>
                  <a:pt x="1206" y="928"/>
                  <a:pt x="1206" y="928"/>
                  <a:pt x="1206" y="928"/>
                </a:cubicBezTo>
                <a:cubicBezTo>
                  <a:pt x="1237" y="928"/>
                  <a:pt x="1263" y="902"/>
                  <a:pt x="1263" y="871"/>
                </a:cubicBezTo>
                <a:cubicBezTo>
                  <a:pt x="1263" y="761"/>
                  <a:pt x="1263" y="761"/>
                  <a:pt x="1263" y="761"/>
                </a:cubicBezTo>
                <a:cubicBezTo>
                  <a:pt x="1263" y="729"/>
                  <a:pt x="1237" y="704"/>
                  <a:pt x="1206" y="704"/>
                </a:cubicBezTo>
                <a:close/>
                <a:moveTo>
                  <a:pt x="1223" y="871"/>
                </a:moveTo>
                <a:cubicBezTo>
                  <a:pt x="1223" y="880"/>
                  <a:pt x="1215" y="888"/>
                  <a:pt x="1206" y="888"/>
                </a:cubicBezTo>
                <a:cubicBezTo>
                  <a:pt x="1140" y="888"/>
                  <a:pt x="1140" y="888"/>
                  <a:pt x="1140" y="888"/>
                </a:cubicBezTo>
                <a:cubicBezTo>
                  <a:pt x="1123" y="892"/>
                  <a:pt x="1123" y="892"/>
                  <a:pt x="1123" y="89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1"/>
                  <a:pt x="1118" y="916"/>
                  <a:pt x="1116" y="920"/>
                </a:cubicBezTo>
                <a:cubicBezTo>
                  <a:pt x="1109" y="948"/>
                  <a:pt x="1097" y="975"/>
                  <a:pt x="1083" y="1001"/>
                </a:cubicBezTo>
                <a:cubicBezTo>
                  <a:pt x="1081" y="1005"/>
                  <a:pt x="1079" y="1008"/>
                  <a:pt x="1076" y="1012"/>
                </a:cubicBezTo>
                <a:cubicBezTo>
                  <a:pt x="1066" y="1029"/>
                  <a:pt x="1066" y="1029"/>
                  <a:pt x="1066" y="1029"/>
                </a:cubicBezTo>
                <a:cubicBezTo>
                  <a:pt x="1124" y="1086"/>
                  <a:pt x="1124" y="1086"/>
                  <a:pt x="1124" y="1086"/>
                </a:cubicBezTo>
                <a:cubicBezTo>
                  <a:pt x="1131" y="1093"/>
                  <a:pt x="1131" y="1105"/>
                  <a:pt x="1124" y="1111"/>
                </a:cubicBezTo>
                <a:cubicBezTo>
                  <a:pt x="1046" y="1189"/>
                  <a:pt x="1046" y="1189"/>
                  <a:pt x="1046" y="1189"/>
                </a:cubicBezTo>
                <a:cubicBezTo>
                  <a:pt x="1039" y="1196"/>
                  <a:pt x="1028" y="1196"/>
                  <a:pt x="1021" y="1189"/>
                </a:cubicBezTo>
                <a:cubicBezTo>
                  <a:pt x="963" y="1131"/>
                  <a:pt x="963" y="1131"/>
                  <a:pt x="963" y="1131"/>
                </a:cubicBezTo>
                <a:cubicBezTo>
                  <a:pt x="946" y="1142"/>
                  <a:pt x="946" y="1142"/>
                  <a:pt x="946" y="1142"/>
                </a:cubicBezTo>
                <a:cubicBezTo>
                  <a:pt x="943" y="1144"/>
                  <a:pt x="940" y="1146"/>
                  <a:pt x="936" y="1148"/>
                </a:cubicBezTo>
                <a:cubicBezTo>
                  <a:pt x="910" y="1163"/>
                  <a:pt x="882" y="1174"/>
                  <a:pt x="854" y="1182"/>
                </a:cubicBezTo>
                <a:cubicBezTo>
                  <a:pt x="850" y="1183"/>
                  <a:pt x="846" y="1184"/>
                  <a:pt x="839" y="1186"/>
                </a:cubicBezTo>
                <a:cubicBezTo>
                  <a:pt x="823" y="1189"/>
                  <a:pt x="823" y="1189"/>
                  <a:pt x="823" y="1189"/>
                </a:cubicBezTo>
                <a:cubicBezTo>
                  <a:pt x="823" y="1271"/>
                  <a:pt x="823" y="1271"/>
                  <a:pt x="823" y="1271"/>
                </a:cubicBezTo>
                <a:cubicBezTo>
                  <a:pt x="823" y="1281"/>
                  <a:pt x="815" y="1288"/>
                  <a:pt x="806" y="1288"/>
                </a:cubicBezTo>
                <a:cubicBezTo>
                  <a:pt x="696" y="1288"/>
                  <a:pt x="696" y="1288"/>
                  <a:pt x="696" y="1288"/>
                </a:cubicBezTo>
                <a:cubicBezTo>
                  <a:pt x="686" y="1288"/>
                  <a:pt x="678" y="1281"/>
                  <a:pt x="678" y="1271"/>
                </a:cubicBezTo>
                <a:cubicBezTo>
                  <a:pt x="678" y="1205"/>
                  <a:pt x="678" y="1205"/>
                  <a:pt x="678" y="1205"/>
                </a:cubicBezTo>
                <a:cubicBezTo>
                  <a:pt x="675" y="1188"/>
                  <a:pt x="675" y="1188"/>
                  <a:pt x="675" y="1188"/>
                </a:cubicBezTo>
                <a:cubicBezTo>
                  <a:pt x="660" y="1185"/>
                  <a:pt x="660" y="1185"/>
                  <a:pt x="660" y="1185"/>
                </a:cubicBezTo>
                <a:cubicBezTo>
                  <a:pt x="656" y="1184"/>
                  <a:pt x="651" y="1183"/>
                  <a:pt x="647" y="1181"/>
                </a:cubicBezTo>
                <a:cubicBezTo>
                  <a:pt x="619" y="1174"/>
                  <a:pt x="591" y="1162"/>
                  <a:pt x="565" y="1148"/>
                </a:cubicBezTo>
                <a:cubicBezTo>
                  <a:pt x="562" y="1146"/>
                  <a:pt x="558" y="1144"/>
                  <a:pt x="555" y="1142"/>
                </a:cubicBezTo>
                <a:cubicBezTo>
                  <a:pt x="538" y="1131"/>
                  <a:pt x="538" y="1131"/>
                  <a:pt x="538" y="1131"/>
                </a:cubicBezTo>
                <a:cubicBezTo>
                  <a:pt x="480" y="1189"/>
                  <a:pt x="480" y="1189"/>
                  <a:pt x="480" y="1189"/>
                </a:cubicBezTo>
                <a:cubicBezTo>
                  <a:pt x="473" y="1196"/>
                  <a:pt x="462" y="1196"/>
                  <a:pt x="455" y="1189"/>
                </a:cubicBezTo>
                <a:cubicBezTo>
                  <a:pt x="378" y="1111"/>
                  <a:pt x="378" y="1111"/>
                  <a:pt x="378" y="1111"/>
                </a:cubicBezTo>
                <a:cubicBezTo>
                  <a:pt x="374" y="1108"/>
                  <a:pt x="373" y="1104"/>
                  <a:pt x="373" y="1099"/>
                </a:cubicBezTo>
                <a:cubicBezTo>
                  <a:pt x="373" y="1094"/>
                  <a:pt x="374" y="1090"/>
                  <a:pt x="378" y="1086"/>
                </a:cubicBezTo>
                <a:cubicBezTo>
                  <a:pt x="424" y="1040"/>
                  <a:pt x="424" y="1040"/>
                  <a:pt x="424" y="1040"/>
                </a:cubicBezTo>
                <a:cubicBezTo>
                  <a:pt x="434" y="1026"/>
                  <a:pt x="434" y="1026"/>
                  <a:pt x="434" y="1026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3" y="1009"/>
                  <a:pt x="421" y="1005"/>
                  <a:pt x="419" y="1001"/>
                </a:cubicBezTo>
                <a:cubicBezTo>
                  <a:pt x="404" y="975"/>
                  <a:pt x="393" y="947"/>
                  <a:pt x="385" y="920"/>
                </a:cubicBezTo>
                <a:cubicBezTo>
                  <a:pt x="384" y="916"/>
                  <a:pt x="383" y="911"/>
                  <a:pt x="381" y="904"/>
                </a:cubicBezTo>
                <a:cubicBezTo>
                  <a:pt x="377" y="888"/>
                  <a:pt x="377" y="888"/>
                  <a:pt x="377" y="888"/>
                </a:cubicBezTo>
                <a:cubicBezTo>
                  <a:pt x="296" y="888"/>
                  <a:pt x="296" y="888"/>
                  <a:pt x="296" y="888"/>
                </a:cubicBezTo>
                <a:cubicBezTo>
                  <a:pt x="286" y="888"/>
                  <a:pt x="278" y="880"/>
                  <a:pt x="278" y="871"/>
                </a:cubicBezTo>
                <a:cubicBezTo>
                  <a:pt x="278" y="761"/>
                  <a:pt x="278" y="761"/>
                  <a:pt x="278" y="761"/>
                </a:cubicBezTo>
                <a:cubicBezTo>
                  <a:pt x="278" y="751"/>
                  <a:pt x="286" y="743"/>
                  <a:pt x="296" y="743"/>
                </a:cubicBezTo>
                <a:cubicBezTo>
                  <a:pt x="377" y="743"/>
                  <a:pt x="377" y="743"/>
                  <a:pt x="377" y="743"/>
                </a:cubicBezTo>
                <a:cubicBezTo>
                  <a:pt x="382" y="724"/>
                  <a:pt x="382" y="724"/>
                  <a:pt x="382" y="724"/>
                </a:cubicBezTo>
                <a:cubicBezTo>
                  <a:pt x="383" y="720"/>
                  <a:pt x="384" y="716"/>
                  <a:pt x="385" y="712"/>
                </a:cubicBezTo>
                <a:cubicBezTo>
                  <a:pt x="393" y="684"/>
                  <a:pt x="404" y="657"/>
                  <a:pt x="419" y="631"/>
                </a:cubicBezTo>
                <a:cubicBezTo>
                  <a:pt x="421" y="627"/>
                  <a:pt x="423" y="623"/>
                  <a:pt x="427" y="617"/>
                </a:cubicBezTo>
                <a:cubicBezTo>
                  <a:pt x="436" y="603"/>
                  <a:pt x="436" y="603"/>
                  <a:pt x="436" y="603"/>
                </a:cubicBezTo>
                <a:cubicBezTo>
                  <a:pt x="378" y="545"/>
                  <a:pt x="378" y="545"/>
                  <a:pt x="378" y="545"/>
                </a:cubicBezTo>
                <a:cubicBezTo>
                  <a:pt x="374" y="542"/>
                  <a:pt x="373" y="538"/>
                  <a:pt x="373" y="533"/>
                </a:cubicBezTo>
                <a:cubicBezTo>
                  <a:pt x="373" y="528"/>
                  <a:pt x="374" y="524"/>
                  <a:pt x="378" y="520"/>
                </a:cubicBezTo>
                <a:cubicBezTo>
                  <a:pt x="455" y="443"/>
                  <a:pt x="455" y="443"/>
                  <a:pt x="455" y="443"/>
                </a:cubicBezTo>
                <a:cubicBezTo>
                  <a:pt x="462" y="436"/>
                  <a:pt x="473" y="436"/>
                  <a:pt x="480" y="443"/>
                </a:cubicBezTo>
                <a:cubicBezTo>
                  <a:pt x="527" y="490"/>
                  <a:pt x="527" y="490"/>
                  <a:pt x="527" y="490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55" y="490"/>
                  <a:pt x="555" y="490"/>
                  <a:pt x="555" y="490"/>
                </a:cubicBezTo>
                <a:cubicBezTo>
                  <a:pt x="558" y="488"/>
                  <a:pt x="562" y="486"/>
                  <a:pt x="565" y="484"/>
                </a:cubicBezTo>
                <a:cubicBezTo>
                  <a:pt x="592" y="469"/>
                  <a:pt x="619" y="458"/>
                  <a:pt x="647" y="450"/>
                </a:cubicBezTo>
                <a:cubicBezTo>
                  <a:pt x="651" y="449"/>
                  <a:pt x="655" y="448"/>
                  <a:pt x="663" y="446"/>
                </a:cubicBezTo>
                <a:cubicBezTo>
                  <a:pt x="678" y="443"/>
                  <a:pt x="678" y="443"/>
                  <a:pt x="678" y="443"/>
                </a:cubicBezTo>
                <a:cubicBezTo>
                  <a:pt x="678" y="361"/>
                  <a:pt x="678" y="361"/>
                  <a:pt x="678" y="361"/>
                </a:cubicBezTo>
                <a:cubicBezTo>
                  <a:pt x="678" y="351"/>
                  <a:pt x="686" y="343"/>
                  <a:pt x="696" y="343"/>
                </a:cubicBezTo>
                <a:cubicBezTo>
                  <a:pt x="806" y="343"/>
                  <a:pt x="806" y="343"/>
                  <a:pt x="806" y="343"/>
                </a:cubicBezTo>
                <a:cubicBezTo>
                  <a:pt x="815" y="343"/>
                  <a:pt x="823" y="351"/>
                  <a:pt x="823" y="361"/>
                </a:cubicBezTo>
                <a:cubicBezTo>
                  <a:pt x="823" y="427"/>
                  <a:pt x="823" y="427"/>
                  <a:pt x="823" y="427"/>
                </a:cubicBezTo>
                <a:cubicBezTo>
                  <a:pt x="827" y="444"/>
                  <a:pt x="827" y="444"/>
                  <a:pt x="827" y="444"/>
                </a:cubicBezTo>
                <a:cubicBezTo>
                  <a:pt x="842" y="447"/>
                  <a:pt x="842" y="447"/>
                  <a:pt x="842" y="447"/>
                </a:cubicBezTo>
                <a:cubicBezTo>
                  <a:pt x="846" y="448"/>
                  <a:pt x="850" y="449"/>
                  <a:pt x="855" y="450"/>
                </a:cubicBezTo>
                <a:cubicBezTo>
                  <a:pt x="882" y="458"/>
                  <a:pt x="910" y="469"/>
                  <a:pt x="936" y="484"/>
                </a:cubicBezTo>
                <a:cubicBezTo>
                  <a:pt x="940" y="486"/>
                  <a:pt x="943" y="488"/>
                  <a:pt x="946" y="490"/>
                </a:cubicBezTo>
                <a:cubicBezTo>
                  <a:pt x="963" y="501"/>
                  <a:pt x="963" y="501"/>
                  <a:pt x="963" y="501"/>
                </a:cubicBezTo>
                <a:cubicBezTo>
                  <a:pt x="1021" y="443"/>
                  <a:pt x="1021" y="443"/>
                  <a:pt x="1021" y="443"/>
                </a:cubicBezTo>
                <a:cubicBezTo>
                  <a:pt x="1028" y="436"/>
                  <a:pt x="1039" y="436"/>
                  <a:pt x="1046" y="443"/>
                </a:cubicBezTo>
                <a:cubicBezTo>
                  <a:pt x="1124" y="520"/>
                  <a:pt x="1124" y="520"/>
                  <a:pt x="1124" y="520"/>
                </a:cubicBezTo>
                <a:cubicBezTo>
                  <a:pt x="1131" y="527"/>
                  <a:pt x="1131" y="539"/>
                  <a:pt x="1124" y="545"/>
                </a:cubicBezTo>
                <a:cubicBezTo>
                  <a:pt x="1077" y="592"/>
                  <a:pt x="1077" y="592"/>
                  <a:pt x="1077" y="592"/>
                </a:cubicBezTo>
                <a:cubicBezTo>
                  <a:pt x="1068" y="606"/>
                  <a:pt x="1068" y="606"/>
                  <a:pt x="1068" y="606"/>
                </a:cubicBezTo>
                <a:cubicBezTo>
                  <a:pt x="1076" y="619"/>
                  <a:pt x="1076" y="619"/>
                  <a:pt x="1076" y="619"/>
                </a:cubicBezTo>
                <a:cubicBezTo>
                  <a:pt x="1078" y="623"/>
                  <a:pt x="1081" y="627"/>
                  <a:pt x="1083" y="630"/>
                </a:cubicBezTo>
                <a:cubicBezTo>
                  <a:pt x="1097" y="657"/>
                  <a:pt x="1109" y="684"/>
                  <a:pt x="1116" y="712"/>
                </a:cubicBezTo>
                <a:cubicBezTo>
                  <a:pt x="1118" y="716"/>
                  <a:pt x="1118" y="720"/>
                  <a:pt x="1119" y="724"/>
                </a:cubicBezTo>
                <a:cubicBezTo>
                  <a:pt x="1124" y="743"/>
                  <a:pt x="1124" y="743"/>
                  <a:pt x="1124" y="743"/>
                </a:cubicBezTo>
                <a:cubicBezTo>
                  <a:pt x="1206" y="743"/>
                  <a:pt x="1206" y="743"/>
                  <a:pt x="1206" y="743"/>
                </a:cubicBezTo>
                <a:cubicBezTo>
                  <a:pt x="1215" y="743"/>
                  <a:pt x="1223" y="751"/>
                  <a:pt x="1223" y="761"/>
                </a:cubicBezTo>
                <a:lnTo>
                  <a:pt x="1223" y="871"/>
                </a:lnTo>
                <a:close/>
                <a:moveTo>
                  <a:pt x="1657" y="1029"/>
                </a:moveTo>
                <a:cubicBezTo>
                  <a:pt x="1654" y="1011"/>
                  <a:pt x="1646" y="993"/>
                  <a:pt x="1633" y="978"/>
                </a:cubicBezTo>
                <a:cubicBezTo>
                  <a:pt x="1457" y="787"/>
                  <a:pt x="1457" y="787"/>
                  <a:pt x="1457" y="787"/>
                </a:cubicBezTo>
                <a:cubicBezTo>
                  <a:pt x="1433" y="759"/>
                  <a:pt x="1414" y="727"/>
                  <a:pt x="1400" y="692"/>
                </a:cubicBezTo>
                <a:cubicBezTo>
                  <a:pt x="1279" y="402"/>
                  <a:pt x="1279" y="402"/>
                  <a:pt x="1279" y="402"/>
                </a:cubicBezTo>
                <a:cubicBezTo>
                  <a:pt x="1298" y="401"/>
                  <a:pt x="1317" y="397"/>
                  <a:pt x="1334" y="388"/>
                </a:cubicBezTo>
                <a:cubicBezTo>
                  <a:pt x="1361" y="375"/>
                  <a:pt x="1374" y="361"/>
                  <a:pt x="1380" y="336"/>
                </a:cubicBezTo>
                <a:cubicBezTo>
                  <a:pt x="1386" y="317"/>
                  <a:pt x="1373" y="299"/>
                  <a:pt x="1364" y="287"/>
                </a:cubicBezTo>
                <a:cubicBezTo>
                  <a:pt x="1319" y="226"/>
                  <a:pt x="1186" y="123"/>
                  <a:pt x="1041" y="57"/>
                </a:cubicBezTo>
                <a:cubicBezTo>
                  <a:pt x="915" y="0"/>
                  <a:pt x="735" y="1"/>
                  <a:pt x="639" y="6"/>
                </a:cubicBezTo>
                <a:cubicBezTo>
                  <a:pt x="506" y="14"/>
                  <a:pt x="319" y="52"/>
                  <a:pt x="186" y="185"/>
                </a:cubicBezTo>
                <a:cubicBezTo>
                  <a:pt x="52" y="319"/>
                  <a:pt x="0" y="465"/>
                  <a:pt x="5" y="687"/>
                </a:cubicBezTo>
                <a:cubicBezTo>
                  <a:pt x="11" y="955"/>
                  <a:pt x="95" y="1286"/>
                  <a:pt x="136" y="1445"/>
                </a:cubicBezTo>
                <a:cubicBezTo>
                  <a:pt x="143" y="1471"/>
                  <a:pt x="148" y="1493"/>
                  <a:pt x="152" y="1508"/>
                </a:cubicBezTo>
                <a:cubicBezTo>
                  <a:pt x="154" y="1519"/>
                  <a:pt x="166" y="1597"/>
                  <a:pt x="151" y="1665"/>
                </a:cubicBezTo>
                <a:cubicBezTo>
                  <a:pt x="145" y="1693"/>
                  <a:pt x="86" y="1763"/>
                  <a:pt x="50" y="1801"/>
                </a:cubicBezTo>
                <a:cubicBezTo>
                  <a:pt x="31" y="1821"/>
                  <a:pt x="31" y="1821"/>
                  <a:pt x="31" y="1821"/>
                </a:cubicBezTo>
                <a:cubicBezTo>
                  <a:pt x="1015" y="2268"/>
                  <a:pt x="1015" y="2268"/>
                  <a:pt x="1015" y="2268"/>
                </a:cubicBezTo>
                <a:cubicBezTo>
                  <a:pt x="1085" y="1923"/>
                  <a:pt x="1085" y="1923"/>
                  <a:pt x="1085" y="1923"/>
                </a:cubicBezTo>
                <a:cubicBezTo>
                  <a:pt x="1094" y="1878"/>
                  <a:pt x="1128" y="1841"/>
                  <a:pt x="1173" y="1828"/>
                </a:cubicBezTo>
                <a:cubicBezTo>
                  <a:pt x="1210" y="1817"/>
                  <a:pt x="1251" y="1802"/>
                  <a:pt x="1295" y="1782"/>
                </a:cubicBezTo>
                <a:cubicBezTo>
                  <a:pt x="1359" y="1755"/>
                  <a:pt x="1400" y="1731"/>
                  <a:pt x="1423" y="1710"/>
                </a:cubicBezTo>
                <a:cubicBezTo>
                  <a:pt x="1461" y="1674"/>
                  <a:pt x="1479" y="1622"/>
                  <a:pt x="1469" y="1570"/>
                </a:cubicBezTo>
                <a:cubicBezTo>
                  <a:pt x="1455" y="1496"/>
                  <a:pt x="1455" y="1496"/>
                  <a:pt x="1455" y="1496"/>
                </a:cubicBezTo>
                <a:cubicBezTo>
                  <a:pt x="1453" y="1492"/>
                  <a:pt x="1453" y="1492"/>
                  <a:pt x="1453" y="1492"/>
                </a:cubicBezTo>
                <a:cubicBezTo>
                  <a:pt x="1444" y="1470"/>
                  <a:pt x="1450" y="1444"/>
                  <a:pt x="1471" y="1429"/>
                </a:cubicBezTo>
                <a:cubicBezTo>
                  <a:pt x="1507" y="1395"/>
                  <a:pt x="1507" y="1395"/>
                  <a:pt x="1507" y="1395"/>
                </a:cubicBezTo>
                <a:cubicBezTo>
                  <a:pt x="1519" y="1383"/>
                  <a:pt x="1526" y="1368"/>
                  <a:pt x="1526" y="1353"/>
                </a:cubicBezTo>
                <a:cubicBezTo>
                  <a:pt x="1526" y="1342"/>
                  <a:pt x="1522" y="1331"/>
                  <a:pt x="1514" y="1322"/>
                </a:cubicBezTo>
                <a:cubicBezTo>
                  <a:pt x="1516" y="1320"/>
                  <a:pt x="1516" y="1320"/>
                  <a:pt x="1516" y="1320"/>
                </a:cubicBezTo>
                <a:cubicBezTo>
                  <a:pt x="1528" y="1307"/>
                  <a:pt x="1533" y="1288"/>
                  <a:pt x="1527" y="1270"/>
                </a:cubicBezTo>
                <a:cubicBezTo>
                  <a:pt x="1493" y="1181"/>
                  <a:pt x="1493" y="1181"/>
                  <a:pt x="1493" y="1181"/>
                </a:cubicBezTo>
                <a:cubicBezTo>
                  <a:pt x="1492" y="1175"/>
                  <a:pt x="1493" y="1170"/>
                  <a:pt x="1495" y="1165"/>
                </a:cubicBezTo>
                <a:cubicBezTo>
                  <a:pt x="1498" y="1160"/>
                  <a:pt x="1502" y="1157"/>
                  <a:pt x="1506" y="1156"/>
                </a:cubicBezTo>
                <a:cubicBezTo>
                  <a:pt x="1567" y="1149"/>
                  <a:pt x="1567" y="1149"/>
                  <a:pt x="1567" y="1149"/>
                </a:cubicBezTo>
                <a:cubicBezTo>
                  <a:pt x="1596" y="1145"/>
                  <a:pt x="1622" y="1130"/>
                  <a:pt x="1639" y="1107"/>
                </a:cubicBezTo>
                <a:cubicBezTo>
                  <a:pt x="1656" y="1084"/>
                  <a:pt x="1662" y="1057"/>
                  <a:pt x="1657" y="1029"/>
                </a:cubicBezTo>
                <a:close/>
                <a:moveTo>
                  <a:pt x="1607" y="1083"/>
                </a:moveTo>
                <a:cubicBezTo>
                  <a:pt x="1596" y="1097"/>
                  <a:pt x="1580" y="1107"/>
                  <a:pt x="1562" y="1109"/>
                </a:cubicBezTo>
                <a:cubicBezTo>
                  <a:pt x="1501" y="1117"/>
                  <a:pt x="1501" y="1117"/>
                  <a:pt x="1501" y="1117"/>
                </a:cubicBezTo>
                <a:cubicBezTo>
                  <a:pt x="1483" y="1120"/>
                  <a:pt x="1468" y="1131"/>
                  <a:pt x="1460" y="1146"/>
                </a:cubicBezTo>
                <a:cubicBezTo>
                  <a:pt x="1453" y="1160"/>
                  <a:pt x="1451" y="1175"/>
                  <a:pt x="1455" y="1192"/>
                </a:cubicBezTo>
                <a:cubicBezTo>
                  <a:pt x="1489" y="1282"/>
                  <a:pt x="1489" y="1282"/>
                  <a:pt x="1489" y="1282"/>
                </a:cubicBezTo>
                <a:cubicBezTo>
                  <a:pt x="1490" y="1285"/>
                  <a:pt x="1490" y="1288"/>
                  <a:pt x="1489" y="1290"/>
                </a:cubicBezTo>
                <a:cubicBezTo>
                  <a:pt x="1475" y="1298"/>
                  <a:pt x="1469" y="1314"/>
                  <a:pt x="1473" y="1329"/>
                </a:cubicBezTo>
                <a:cubicBezTo>
                  <a:pt x="1473" y="1331"/>
                  <a:pt x="1476" y="1338"/>
                  <a:pt x="1478" y="1340"/>
                </a:cubicBezTo>
                <a:cubicBezTo>
                  <a:pt x="1483" y="1347"/>
                  <a:pt x="1483" y="1347"/>
                  <a:pt x="1483" y="1347"/>
                </a:cubicBezTo>
                <a:cubicBezTo>
                  <a:pt x="1486" y="1351"/>
                  <a:pt x="1486" y="1353"/>
                  <a:pt x="1486" y="1353"/>
                </a:cubicBezTo>
                <a:cubicBezTo>
                  <a:pt x="1486" y="1357"/>
                  <a:pt x="1483" y="1362"/>
                  <a:pt x="1479" y="1366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12" y="1423"/>
                  <a:pt x="1400" y="1468"/>
                  <a:pt x="1416" y="1506"/>
                </a:cubicBezTo>
                <a:cubicBezTo>
                  <a:pt x="1430" y="1577"/>
                  <a:pt x="1430" y="1577"/>
                  <a:pt x="1430" y="1577"/>
                </a:cubicBezTo>
                <a:cubicBezTo>
                  <a:pt x="1437" y="1616"/>
                  <a:pt x="1424" y="1655"/>
                  <a:pt x="1396" y="1681"/>
                </a:cubicBezTo>
                <a:cubicBezTo>
                  <a:pt x="1377" y="1699"/>
                  <a:pt x="1338" y="1720"/>
                  <a:pt x="1279" y="1746"/>
                </a:cubicBezTo>
                <a:cubicBezTo>
                  <a:pt x="1236" y="1765"/>
                  <a:pt x="1197" y="1779"/>
                  <a:pt x="1161" y="1790"/>
                </a:cubicBezTo>
                <a:cubicBezTo>
                  <a:pt x="1102" y="1807"/>
                  <a:pt x="1058" y="1855"/>
                  <a:pt x="1046" y="1915"/>
                </a:cubicBezTo>
                <a:cubicBezTo>
                  <a:pt x="986" y="2211"/>
                  <a:pt x="986" y="2211"/>
                  <a:pt x="986" y="2211"/>
                </a:cubicBezTo>
                <a:cubicBezTo>
                  <a:pt x="98" y="1808"/>
                  <a:pt x="98" y="1808"/>
                  <a:pt x="98" y="1808"/>
                </a:cubicBezTo>
                <a:cubicBezTo>
                  <a:pt x="128" y="1774"/>
                  <a:pt x="182" y="1710"/>
                  <a:pt x="190" y="1674"/>
                </a:cubicBezTo>
                <a:cubicBezTo>
                  <a:pt x="206" y="1597"/>
                  <a:pt x="194" y="1512"/>
                  <a:pt x="190" y="1499"/>
                </a:cubicBezTo>
                <a:cubicBezTo>
                  <a:pt x="187" y="1483"/>
                  <a:pt x="181" y="1462"/>
                  <a:pt x="174" y="1435"/>
                </a:cubicBezTo>
                <a:cubicBezTo>
                  <a:pt x="134" y="1278"/>
                  <a:pt x="50" y="949"/>
                  <a:pt x="44" y="686"/>
                </a:cubicBezTo>
                <a:cubicBezTo>
                  <a:pt x="40" y="473"/>
                  <a:pt x="87" y="341"/>
                  <a:pt x="214" y="213"/>
                </a:cubicBezTo>
                <a:cubicBezTo>
                  <a:pt x="339" y="89"/>
                  <a:pt x="515" y="54"/>
                  <a:pt x="642" y="46"/>
                </a:cubicBezTo>
                <a:cubicBezTo>
                  <a:pt x="716" y="42"/>
                  <a:pt x="902" y="38"/>
                  <a:pt x="1024" y="93"/>
                </a:cubicBezTo>
                <a:cubicBezTo>
                  <a:pt x="1176" y="163"/>
                  <a:pt x="1298" y="264"/>
                  <a:pt x="1332" y="311"/>
                </a:cubicBezTo>
                <a:cubicBezTo>
                  <a:pt x="1335" y="315"/>
                  <a:pt x="1342" y="324"/>
                  <a:pt x="1342" y="326"/>
                </a:cubicBezTo>
                <a:cubicBezTo>
                  <a:pt x="1339" y="336"/>
                  <a:pt x="1336" y="343"/>
                  <a:pt x="1317" y="353"/>
                </a:cubicBezTo>
                <a:cubicBezTo>
                  <a:pt x="1304" y="358"/>
                  <a:pt x="1291" y="362"/>
                  <a:pt x="1277" y="362"/>
                </a:cubicBezTo>
                <a:cubicBezTo>
                  <a:pt x="1264" y="362"/>
                  <a:pt x="1251" y="370"/>
                  <a:pt x="1243" y="381"/>
                </a:cubicBezTo>
                <a:cubicBezTo>
                  <a:pt x="1236" y="393"/>
                  <a:pt x="1235" y="407"/>
                  <a:pt x="1240" y="420"/>
                </a:cubicBezTo>
                <a:cubicBezTo>
                  <a:pt x="1363" y="707"/>
                  <a:pt x="1363" y="707"/>
                  <a:pt x="1363" y="707"/>
                </a:cubicBezTo>
                <a:cubicBezTo>
                  <a:pt x="1378" y="746"/>
                  <a:pt x="1400" y="781"/>
                  <a:pt x="1427" y="813"/>
                </a:cubicBezTo>
                <a:cubicBezTo>
                  <a:pt x="1603" y="1005"/>
                  <a:pt x="1603" y="1005"/>
                  <a:pt x="1603" y="1005"/>
                </a:cubicBezTo>
                <a:cubicBezTo>
                  <a:pt x="1611" y="1014"/>
                  <a:pt x="1616" y="1025"/>
                  <a:pt x="1618" y="1036"/>
                </a:cubicBezTo>
                <a:cubicBezTo>
                  <a:pt x="1621" y="1053"/>
                  <a:pt x="1617" y="1069"/>
                  <a:pt x="1607" y="10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6"/>
          <p:cNvSpPr>
            <a:spLocks noEditPoints="1"/>
          </p:cNvSpPr>
          <p:nvPr/>
        </p:nvSpPr>
        <p:spPr bwMode="auto">
          <a:xfrm>
            <a:off x="16107551" y="6982351"/>
            <a:ext cx="741400" cy="1120246"/>
          </a:xfrm>
          <a:custGeom>
            <a:avLst/>
            <a:gdLst>
              <a:gd name="T0" fmla="*/ 975 w 1826"/>
              <a:gd name="T1" fmla="*/ 2 h 2762"/>
              <a:gd name="T2" fmla="*/ 905 w 1826"/>
              <a:gd name="T3" fmla="*/ 1 h 2762"/>
              <a:gd name="T4" fmla="*/ 73 w 1826"/>
              <a:gd name="T5" fmla="*/ 1268 h 2762"/>
              <a:gd name="T6" fmla="*/ 171 w 1826"/>
              <a:gd name="T7" fmla="*/ 1440 h 2762"/>
              <a:gd name="T8" fmla="*/ 524 w 1826"/>
              <a:gd name="T9" fmla="*/ 2168 h 2762"/>
              <a:gd name="T10" fmla="*/ 524 w 1826"/>
              <a:gd name="T11" fmla="*/ 2421 h 2762"/>
              <a:gd name="T12" fmla="*/ 600 w 1826"/>
              <a:gd name="T13" fmla="*/ 2611 h 2762"/>
              <a:gd name="T14" fmla="*/ 1219 w 1826"/>
              <a:gd name="T15" fmla="*/ 2611 h 2762"/>
              <a:gd name="T16" fmla="*/ 1294 w 1826"/>
              <a:gd name="T17" fmla="*/ 2421 h 2762"/>
              <a:gd name="T18" fmla="*/ 1294 w 1826"/>
              <a:gd name="T19" fmla="*/ 2168 h 2762"/>
              <a:gd name="T20" fmla="*/ 1637 w 1826"/>
              <a:gd name="T21" fmla="*/ 1457 h 2762"/>
              <a:gd name="T22" fmla="*/ 1740 w 1826"/>
              <a:gd name="T23" fmla="*/ 1277 h 2762"/>
              <a:gd name="T24" fmla="*/ 1750 w 1826"/>
              <a:gd name="T25" fmla="*/ 1258 h 2762"/>
              <a:gd name="T26" fmla="*/ 1800 w 1826"/>
              <a:gd name="T27" fmla="*/ 1090 h 2762"/>
              <a:gd name="T28" fmla="*/ 1479 w 1826"/>
              <a:gd name="T29" fmla="*/ 1063 h 2762"/>
              <a:gd name="T30" fmla="*/ 1487 w 1826"/>
              <a:gd name="T31" fmla="*/ 1196 h 2762"/>
              <a:gd name="T32" fmla="*/ 1213 w 1826"/>
              <a:gd name="T33" fmla="*/ 1110 h 2762"/>
              <a:gd name="T34" fmla="*/ 937 w 1826"/>
              <a:gd name="T35" fmla="*/ 1063 h 2762"/>
              <a:gd name="T36" fmla="*/ 1220 w 1826"/>
              <a:gd name="T37" fmla="*/ 526 h 2762"/>
              <a:gd name="T38" fmla="*/ 937 w 1826"/>
              <a:gd name="T39" fmla="*/ 56 h 2762"/>
              <a:gd name="T40" fmla="*/ 326 w 1826"/>
              <a:gd name="T41" fmla="*/ 284 h 2762"/>
              <a:gd name="T42" fmla="*/ 897 w 1826"/>
              <a:gd name="T43" fmla="*/ 407 h 2762"/>
              <a:gd name="T44" fmla="*/ 1165 w 1826"/>
              <a:gd name="T45" fmla="*/ 526 h 2762"/>
              <a:gd name="T46" fmla="*/ 897 w 1826"/>
              <a:gd name="T47" fmla="*/ 645 h 2762"/>
              <a:gd name="T48" fmla="*/ 669 w 1826"/>
              <a:gd name="T49" fmla="*/ 1063 h 2762"/>
              <a:gd name="T50" fmla="*/ 274 w 1826"/>
              <a:gd name="T51" fmla="*/ 985 h 2762"/>
              <a:gd name="T52" fmla="*/ 54 w 1826"/>
              <a:gd name="T53" fmla="*/ 910 h 2762"/>
              <a:gd name="T54" fmla="*/ 218 w 1826"/>
              <a:gd name="T55" fmla="*/ 1413 h 2762"/>
              <a:gd name="T56" fmla="*/ 81 w 1826"/>
              <a:gd name="T57" fmla="*/ 1118 h 2762"/>
              <a:gd name="T58" fmla="*/ 358 w 1826"/>
              <a:gd name="T59" fmla="*/ 1075 h 2762"/>
              <a:gd name="T60" fmla="*/ 630 w 1826"/>
              <a:gd name="T61" fmla="*/ 985 h 2762"/>
              <a:gd name="T62" fmla="*/ 623 w 1826"/>
              <a:gd name="T63" fmla="*/ 1118 h 2762"/>
              <a:gd name="T64" fmla="*/ 804 w 1826"/>
              <a:gd name="T65" fmla="*/ 1378 h 2762"/>
              <a:gd name="T66" fmla="*/ 882 w 1826"/>
              <a:gd name="T67" fmla="*/ 1773 h 2762"/>
              <a:gd name="T68" fmla="*/ 524 w 1826"/>
              <a:gd name="T69" fmla="*/ 2083 h 2762"/>
              <a:gd name="T70" fmla="*/ 757 w 1826"/>
              <a:gd name="T71" fmla="*/ 2707 h 2762"/>
              <a:gd name="T72" fmla="*/ 1061 w 1826"/>
              <a:gd name="T73" fmla="*/ 2707 h 2762"/>
              <a:gd name="T74" fmla="*/ 639 w 1826"/>
              <a:gd name="T75" fmla="*/ 2564 h 2762"/>
              <a:gd name="T76" fmla="*/ 1239 w 1826"/>
              <a:gd name="T77" fmla="*/ 2476 h 2762"/>
              <a:gd name="T78" fmla="*/ 579 w 1826"/>
              <a:gd name="T79" fmla="*/ 2421 h 2762"/>
              <a:gd name="T80" fmla="*/ 1239 w 1826"/>
              <a:gd name="T81" fmla="*/ 2421 h 2762"/>
              <a:gd name="T82" fmla="*/ 579 w 1826"/>
              <a:gd name="T83" fmla="*/ 2278 h 2762"/>
              <a:gd name="T84" fmla="*/ 1221 w 1826"/>
              <a:gd name="T85" fmla="*/ 2190 h 2762"/>
              <a:gd name="T86" fmla="*/ 1605 w 1826"/>
              <a:gd name="T87" fmla="*/ 1403 h 2762"/>
              <a:gd name="T88" fmla="*/ 1294 w 1826"/>
              <a:gd name="T89" fmla="*/ 2083 h 2762"/>
              <a:gd name="T90" fmla="*/ 937 w 1826"/>
              <a:gd name="T91" fmla="*/ 1727 h 2762"/>
              <a:gd name="T92" fmla="*/ 804 w 1826"/>
              <a:gd name="T93" fmla="*/ 1734 h 2762"/>
              <a:gd name="T94" fmla="*/ 891 w 1826"/>
              <a:gd name="T95" fmla="*/ 1460 h 2762"/>
              <a:gd name="T96" fmla="*/ 937 w 1826"/>
              <a:gd name="T97" fmla="*/ 1118 h 2762"/>
              <a:gd name="T98" fmla="*/ 1337 w 1826"/>
              <a:gd name="T99" fmla="*/ 1401 h 2762"/>
              <a:gd name="T100" fmla="*/ 1738 w 1826"/>
              <a:gd name="T101" fmla="*/ 1118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26" h="2762">
                <a:moveTo>
                  <a:pt x="1800" y="1090"/>
                </a:moveTo>
                <a:cubicBezTo>
                  <a:pt x="1826" y="961"/>
                  <a:pt x="1825" y="827"/>
                  <a:pt x="1793" y="694"/>
                </a:cubicBezTo>
                <a:cubicBezTo>
                  <a:pt x="1703" y="314"/>
                  <a:pt x="1366" y="30"/>
                  <a:pt x="975" y="2"/>
                </a:cubicBezTo>
                <a:cubicBezTo>
                  <a:pt x="954" y="1"/>
                  <a:pt x="935" y="1"/>
                  <a:pt x="915" y="1"/>
                </a:cubicBezTo>
                <a:cubicBezTo>
                  <a:pt x="913" y="1"/>
                  <a:pt x="911" y="0"/>
                  <a:pt x="909" y="0"/>
                </a:cubicBezTo>
                <a:cubicBezTo>
                  <a:pt x="908" y="0"/>
                  <a:pt x="906" y="1"/>
                  <a:pt x="905" y="1"/>
                </a:cubicBezTo>
                <a:cubicBezTo>
                  <a:pt x="675" y="2"/>
                  <a:pt x="458" y="86"/>
                  <a:pt x="289" y="244"/>
                </a:cubicBezTo>
                <a:cubicBezTo>
                  <a:pt x="105" y="416"/>
                  <a:pt x="0" y="658"/>
                  <a:pt x="0" y="910"/>
                </a:cubicBezTo>
                <a:cubicBezTo>
                  <a:pt x="0" y="1034"/>
                  <a:pt x="24" y="1155"/>
                  <a:pt x="73" y="1268"/>
                </a:cubicBezTo>
                <a:cubicBezTo>
                  <a:pt x="73" y="1270"/>
                  <a:pt x="73" y="1270"/>
                  <a:pt x="73" y="1270"/>
                </a:cubicBezTo>
                <a:cubicBezTo>
                  <a:pt x="76" y="1274"/>
                  <a:pt x="76" y="1274"/>
                  <a:pt x="76" y="1274"/>
                </a:cubicBezTo>
                <a:cubicBezTo>
                  <a:pt x="89" y="1295"/>
                  <a:pt x="126" y="1360"/>
                  <a:pt x="171" y="1440"/>
                </a:cubicBezTo>
                <a:cubicBezTo>
                  <a:pt x="242" y="1566"/>
                  <a:pt x="334" y="1734"/>
                  <a:pt x="370" y="1814"/>
                </a:cubicBezTo>
                <a:cubicBezTo>
                  <a:pt x="395" y="1871"/>
                  <a:pt x="440" y="2001"/>
                  <a:pt x="473" y="2100"/>
                </a:cubicBezTo>
                <a:cubicBezTo>
                  <a:pt x="482" y="2129"/>
                  <a:pt x="501" y="2152"/>
                  <a:pt x="524" y="2168"/>
                </a:cubicBezTo>
                <a:cubicBezTo>
                  <a:pt x="524" y="2278"/>
                  <a:pt x="524" y="2278"/>
                  <a:pt x="524" y="2278"/>
                </a:cubicBezTo>
                <a:cubicBezTo>
                  <a:pt x="524" y="2333"/>
                  <a:pt x="524" y="2333"/>
                  <a:pt x="524" y="2333"/>
                </a:cubicBezTo>
                <a:cubicBezTo>
                  <a:pt x="524" y="2421"/>
                  <a:pt x="524" y="2421"/>
                  <a:pt x="524" y="2421"/>
                </a:cubicBezTo>
                <a:cubicBezTo>
                  <a:pt x="524" y="2476"/>
                  <a:pt x="524" y="2476"/>
                  <a:pt x="524" y="2476"/>
                </a:cubicBezTo>
                <a:cubicBezTo>
                  <a:pt x="524" y="2504"/>
                  <a:pt x="524" y="2504"/>
                  <a:pt x="524" y="2504"/>
                </a:cubicBezTo>
                <a:cubicBezTo>
                  <a:pt x="524" y="2553"/>
                  <a:pt x="556" y="2595"/>
                  <a:pt x="600" y="2611"/>
                </a:cubicBezTo>
                <a:cubicBezTo>
                  <a:pt x="604" y="2695"/>
                  <a:pt x="673" y="2762"/>
                  <a:pt x="757" y="2762"/>
                </a:cubicBezTo>
                <a:cubicBezTo>
                  <a:pt x="1061" y="2762"/>
                  <a:pt x="1061" y="2762"/>
                  <a:pt x="1061" y="2762"/>
                </a:cubicBezTo>
                <a:cubicBezTo>
                  <a:pt x="1146" y="2762"/>
                  <a:pt x="1215" y="2695"/>
                  <a:pt x="1219" y="2611"/>
                </a:cubicBezTo>
                <a:cubicBezTo>
                  <a:pt x="1263" y="2595"/>
                  <a:pt x="1294" y="2553"/>
                  <a:pt x="1294" y="2504"/>
                </a:cubicBezTo>
                <a:cubicBezTo>
                  <a:pt x="1294" y="2476"/>
                  <a:pt x="1294" y="2476"/>
                  <a:pt x="1294" y="2476"/>
                </a:cubicBezTo>
                <a:cubicBezTo>
                  <a:pt x="1294" y="2421"/>
                  <a:pt x="1294" y="2421"/>
                  <a:pt x="1294" y="2421"/>
                </a:cubicBezTo>
                <a:cubicBezTo>
                  <a:pt x="1294" y="2333"/>
                  <a:pt x="1294" y="2333"/>
                  <a:pt x="1294" y="2333"/>
                </a:cubicBezTo>
                <a:cubicBezTo>
                  <a:pt x="1294" y="2278"/>
                  <a:pt x="1294" y="2278"/>
                  <a:pt x="1294" y="2278"/>
                </a:cubicBezTo>
                <a:cubicBezTo>
                  <a:pt x="1294" y="2168"/>
                  <a:pt x="1294" y="2168"/>
                  <a:pt x="1294" y="2168"/>
                </a:cubicBezTo>
                <a:cubicBezTo>
                  <a:pt x="1318" y="2152"/>
                  <a:pt x="1336" y="2129"/>
                  <a:pt x="1346" y="2100"/>
                </a:cubicBezTo>
                <a:cubicBezTo>
                  <a:pt x="1379" y="2001"/>
                  <a:pt x="1423" y="1871"/>
                  <a:pt x="1449" y="1814"/>
                </a:cubicBezTo>
                <a:cubicBezTo>
                  <a:pt x="1485" y="1732"/>
                  <a:pt x="1579" y="1561"/>
                  <a:pt x="1637" y="1457"/>
                </a:cubicBezTo>
                <a:cubicBezTo>
                  <a:pt x="1649" y="1457"/>
                  <a:pt x="1649" y="1457"/>
                  <a:pt x="1649" y="1457"/>
                </a:cubicBezTo>
                <a:cubicBezTo>
                  <a:pt x="1649" y="1437"/>
                  <a:pt x="1649" y="1437"/>
                  <a:pt x="1649" y="1437"/>
                </a:cubicBezTo>
                <a:cubicBezTo>
                  <a:pt x="1692" y="1360"/>
                  <a:pt x="1728" y="1298"/>
                  <a:pt x="1740" y="1277"/>
                </a:cubicBezTo>
                <a:cubicBezTo>
                  <a:pt x="1742" y="1274"/>
                  <a:pt x="1743" y="1272"/>
                  <a:pt x="1744" y="1270"/>
                </a:cubicBezTo>
                <a:cubicBezTo>
                  <a:pt x="1750" y="1264"/>
                  <a:pt x="1750" y="1264"/>
                  <a:pt x="1750" y="1264"/>
                </a:cubicBezTo>
                <a:cubicBezTo>
                  <a:pt x="1750" y="1258"/>
                  <a:pt x="1750" y="1258"/>
                  <a:pt x="1750" y="1258"/>
                </a:cubicBezTo>
                <a:cubicBezTo>
                  <a:pt x="1771" y="1207"/>
                  <a:pt x="1787" y="1155"/>
                  <a:pt x="1798" y="1102"/>
                </a:cubicBezTo>
                <a:cubicBezTo>
                  <a:pt x="1799" y="1098"/>
                  <a:pt x="1800" y="1095"/>
                  <a:pt x="1800" y="1091"/>
                </a:cubicBezTo>
                <a:cubicBezTo>
                  <a:pt x="1800" y="1091"/>
                  <a:pt x="1800" y="1090"/>
                  <a:pt x="1800" y="1090"/>
                </a:cubicBezTo>
                <a:close/>
                <a:moveTo>
                  <a:pt x="1740" y="707"/>
                </a:moveTo>
                <a:cubicBezTo>
                  <a:pt x="1769" y="826"/>
                  <a:pt x="1771" y="947"/>
                  <a:pt x="1750" y="1063"/>
                </a:cubicBezTo>
                <a:cubicBezTo>
                  <a:pt x="1479" y="1063"/>
                  <a:pt x="1479" y="1063"/>
                  <a:pt x="1479" y="1063"/>
                </a:cubicBezTo>
                <a:cubicBezTo>
                  <a:pt x="1464" y="1063"/>
                  <a:pt x="1451" y="1076"/>
                  <a:pt x="1451" y="1091"/>
                </a:cubicBezTo>
                <a:cubicBezTo>
                  <a:pt x="1451" y="1099"/>
                  <a:pt x="1455" y="1107"/>
                  <a:pt x="1461" y="1112"/>
                </a:cubicBezTo>
                <a:cubicBezTo>
                  <a:pt x="1478" y="1137"/>
                  <a:pt x="1487" y="1166"/>
                  <a:pt x="1487" y="1196"/>
                </a:cubicBezTo>
                <a:cubicBezTo>
                  <a:pt x="1487" y="1279"/>
                  <a:pt x="1420" y="1346"/>
                  <a:pt x="1337" y="1346"/>
                </a:cubicBezTo>
                <a:cubicBezTo>
                  <a:pt x="1253" y="1346"/>
                  <a:pt x="1186" y="1279"/>
                  <a:pt x="1186" y="1196"/>
                </a:cubicBezTo>
                <a:cubicBezTo>
                  <a:pt x="1186" y="1165"/>
                  <a:pt x="1195" y="1135"/>
                  <a:pt x="1213" y="1110"/>
                </a:cubicBezTo>
                <a:cubicBezTo>
                  <a:pt x="1219" y="1104"/>
                  <a:pt x="1222" y="1096"/>
                  <a:pt x="1221" y="1087"/>
                </a:cubicBezTo>
                <a:cubicBezTo>
                  <a:pt x="1219" y="1074"/>
                  <a:pt x="1207" y="1063"/>
                  <a:pt x="1193" y="1063"/>
                </a:cubicBezTo>
                <a:cubicBezTo>
                  <a:pt x="937" y="1063"/>
                  <a:pt x="937" y="1063"/>
                  <a:pt x="937" y="1063"/>
                </a:cubicBezTo>
                <a:cubicBezTo>
                  <a:pt x="937" y="716"/>
                  <a:pt x="937" y="716"/>
                  <a:pt x="937" y="716"/>
                </a:cubicBezTo>
                <a:cubicBezTo>
                  <a:pt x="961" y="726"/>
                  <a:pt x="987" y="731"/>
                  <a:pt x="1014" y="731"/>
                </a:cubicBezTo>
                <a:cubicBezTo>
                  <a:pt x="1128" y="731"/>
                  <a:pt x="1220" y="639"/>
                  <a:pt x="1220" y="526"/>
                </a:cubicBezTo>
                <a:cubicBezTo>
                  <a:pt x="1220" y="413"/>
                  <a:pt x="1128" y="321"/>
                  <a:pt x="1014" y="321"/>
                </a:cubicBezTo>
                <a:cubicBezTo>
                  <a:pt x="987" y="321"/>
                  <a:pt x="961" y="326"/>
                  <a:pt x="937" y="336"/>
                </a:cubicBezTo>
                <a:cubicBezTo>
                  <a:pt x="937" y="56"/>
                  <a:pt x="937" y="56"/>
                  <a:pt x="937" y="56"/>
                </a:cubicBezTo>
                <a:cubicBezTo>
                  <a:pt x="948" y="56"/>
                  <a:pt x="959" y="56"/>
                  <a:pt x="971" y="57"/>
                </a:cubicBezTo>
                <a:cubicBezTo>
                  <a:pt x="1339" y="82"/>
                  <a:pt x="1656" y="350"/>
                  <a:pt x="1740" y="707"/>
                </a:cubicBezTo>
                <a:close/>
                <a:moveTo>
                  <a:pt x="326" y="284"/>
                </a:moveTo>
                <a:cubicBezTo>
                  <a:pt x="480" y="141"/>
                  <a:pt x="674" y="61"/>
                  <a:pt x="882" y="55"/>
                </a:cubicBezTo>
                <a:cubicBezTo>
                  <a:pt x="882" y="382"/>
                  <a:pt x="882" y="382"/>
                  <a:pt x="882" y="382"/>
                </a:cubicBezTo>
                <a:cubicBezTo>
                  <a:pt x="882" y="393"/>
                  <a:pt x="888" y="402"/>
                  <a:pt x="897" y="407"/>
                </a:cubicBezTo>
                <a:cubicBezTo>
                  <a:pt x="906" y="411"/>
                  <a:pt x="917" y="411"/>
                  <a:pt x="925" y="404"/>
                </a:cubicBezTo>
                <a:cubicBezTo>
                  <a:pt x="951" y="385"/>
                  <a:pt x="982" y="375"/>
                  <a:pt x="1014" y="375"/>
                </a:cubicBezTo>
                <a:cubicBezTo>
                  <a:pt x="1097" y="375"/>
                  <a:pt x="1165" y="443"/>
                  <a:pt x="1165" y="526"/>
                </a:cubicBezTo>
                <a:cubicBezTo>
                  <a:pt x="1165" y="609"/>
                  <a:pt x="1097" y="676"/>
                  <a:pt x="1014" y="676"/>
                </a:cubicBezTo>
                <a:cubicBezTo>
                  <a:pt x="982" y="676"/>
                  <a:pt x="951" y="666"/>
                  <a:pt x="925" y="647"/>
                </a:cubicBezTo>
                <a:cubicBezTo>
                  <a:pt x="917" y="641"/>
                  <a:pt x="906" y="640"/>
                  <a:pt x="897" y="645"/>
                </a:cubicBezTo>
                <a:cubicBezTo>
                  <a:pt x="888" y="650"/>
                  <a:pt x="882" y="659"/>
                  <a:pt x="882" y="669"/>
                </a:cubicBezTo>
                <a:cubicBezTo>
                  <a:pt x="882" y="1063"/>
                  <a:pt x="882" y="1063"/>
                  <a:pt x="882" y="1063"/>
                </a:cubicBezTo>
                <a:cubicBezTo>
                  <a:pt x="669" y="1063"/>
                  <a:pt x="669" y="1063"/>
                  <a:pt x="669" y="1063"/>
                </a:cubicBezTo>
                <a:cubicBezTo>
                  <a:pt x="679" y="1039"/>
                  <a:pt x="685" y="1013"/>
                  <a:pt x="685" y="985"/>
                </a:cubicBezTo>
                <a:cubicBezTo>
                  <a:pt x="685" y="872"/>
                  <a:pt x="593" y="780"/>
                  <a:pt x="480" y="780"/>
                </a:cubicBezTo>
                <a:cubicBezTo>
                  <a:pt x="366" y="780"/>
                  <a:pt x="274" y="872"/>
                  <a:pt x="274" y="985"/>
                </a:cubicBezTo>
                <a:cubicBezTo>
                  <a:pt x="274" y="1013"/>
                  <a:pt x="280" y="1039"/>
                  <a:pt x="290" y="1063"/>
                </a:cubicBezTo>
                <a:cubicBezTo>
                  <a:pt x="69" y="1063"/>
                  <a:pt x="69" y="1063"/>
                  <a:pt x="69" y="1063"/>
                </a:cubicBezTo>
                <a:cubicBezTo>
                  <a:pt x="59" y="1013"/>
                  <a:pt x="54" y="962"/>
                  <a:pt x="54" y="910"/>
                </a:cubicBezTo>
                <a:cubicBezTo>
                  <a:pt x="54" y="673"/>
                  <a:pt x="153" y="445"/>
                  <a:pt x="326" y="284"/>
                </a:cubicBezTo>
                <a:close/>
                <a:moveTo>
                  <a:pt x="419" y="1792"/>
                </a:moveTo>
                <a:cubicBezTo>
                  <a:pt x="384" y="1710"/>
                  <a:pt x="290" y="1541"/>
                  <a:pt x="218" y="1413"/>
                </a:cubicBezTo>
                <a:cubicBezTo>
                  <a:pt x="173" y="1333"/>
                  <a:pt x="136" y="1268"/>
                  <a:pt x="124" y="1248"/>
                </a:cubicBezTo>
                <a:cubicBezTo>
                  <a:pt x="122" y="1244"/>
                  <a:pt x="122" y="1244"/>
                  <a:pt x="122" y="1244"/>
                </a:cubicBezTo>
                <a:cubicBezTo>
                  <a:pt x="105" y="1203"/>
                  <a:pt x="92" y="1161"/>
                  <a:pt x="81" y="1118"/>
                </a:cubicBezTo>
                <a:cubicBezTo>
                  <a:pt x="336" y="1118"/>
                  <a:pt x="336" y="1118"/>
                  <a:pt x="336" y="1118"/>
                </a:cubicBezTo>
                <a:cubicBezTo>
                  <a:pt x="346" y="1118"/>
                  <a:pt x="356" y="1112"/>
                  <a:pt x="361" y="1103"/>
                </a:cubicBezTo>
                <a:cubicBezTo>
                  <a:pt x="365" y="1094"/>
                  <a:pt x="364" y="1083"/>
                  <a:pt x="358" y="1075"/>
                </a:cubicBezTo>
                <a:cubicBezTo>
                  <a:pt x="339" y="1049"/>
                  <a:pt x="329" y="1018"/>
                  <a:pt x="329" y="985"/>
                </a:cubicBezTo>
                <a:cubicBezTo>
                  <a:pt x="329" y="902"/>
                  <a:pt x="397" y="835"/>
                  <a:pt x="480" y="835"/>
                </a:cubicBezTo>
                <a:cubicBezTo>
                  <a:pt x="563" y="835"/>
                  <a:pt x="630" y="902"/>
                  <a:pt x="630" y="985"/>
                </a:cubicBezTo>
                <a:cubicBezTo>
                  <a:pt x="630" y="1017"/>
                  <a:pt x="621" y="1047"/>
                  <a:pt x="603" y="1072"/>
                </a:cubicBezTo>
                <a:cubicBezTo>
                  <a:pt x="597" y="1078"/>
                  <a:pt x="594" y="1086"/>
                  <a:pt x="596" y="1095"/>
                </a:cubicBezTo>
                <a:cubicBezTo>
                  <a:pt x="598" y="1108"/>
                  <a:pt x="609" y="1118"/>
                  <a:pt x="623" y="1118"/>
                </a:cubicBezTo>
                <a:cubicBezTo>
                  <a:pt x="882" y="1118"/>
                  <a:pt x="882" y="1118"/>
                  <a:pt x="882" y="1118"/>
                </a:cubicBezTo>
                <a:cubicBezTo>
                  <a:pt x="882" y="1393"/>
                  <a:pt x="882" y="1393"/>
                  <a:pt x="882" y="1393"/>
                </a:cubicBezTo>
                <a:cubicBezTo>
                  <a:pt x="857" y="1383"/>
                  <a:pt x="831" y="1378"/>
                  <a:pt x="804" y="1378"/>
                </a:cubicBezTo>
                <a:cubicBezTo>
                  <a:pt x="691" y="1378"/>
                  <a:pt x="599" y="1470"/>
                  <a:pt x="599" y="1583"/>
                </a:cubicBezTo>
                <a:cubicBezTo>
                  <a:pt x="599" y="1696"/>
                  <a:pt x="691" y="1788"/>
                  <a:pt x="804" y="1788"/>
                </a:cubicBezTo>
                <a:cubicBezTo>
                  <a:pt x="831" y="1788"/>
                  <a:pt x="857" y="1783"/>
                  <a:pt x="882" y="1773"/>
                </a:cubicBezTo>
                <a:cubicBezTo>
                  <a:pt x="882" y="2135"/>
                  <a:pt x="882" y="2135"/>
                  <a:pt x="882" y="2135"/>
                </a:cubicBezTo>
                <a:cubicBezTo>
                  <a:pt x="597" y="2135"/>
                  <a:pt x="597" y="2135"/>
                  <a:pt x="597" y="2135"/>
                </a:cubicBezTo>
                <a:cubicBezTo>
                  <a:pt x="564" y="2135"/>
                  <a:pt x="535" y="2114"/>
                  <a:pt x="524" y="2083"/>
                </a:cubicBezTo>
                <a:cubicBezTo>
                  <a:pt x="491" y="1983"/>
                  <a:pt x="446" y="1851"/>
                  <a:pt x="419" y="1792"/>
                </a:cubicBezTo>
                <a:close/>
                <a:moveTo>
                  <a:pt x="1061" y="2707"/>
                </a:moveTo>
                <a:cubicBezTo>
                  <a:pt x="757" y="2707"/>
                  <a:pt x="757" y="2707"/>
                  <a:pt x="757" y="2707"/>
                </a:cubicBezTo>
                <a:cubicBezTo>
                  <a:pt x="705" y="2707"/>
                  <a:pt x="662" y="2669"/>
                  <a:pt x="655" y="2619"/>
                </a:cubicBezTo>
                <a:cubicBezTo>
                  <a:pt x="1164" y="2619"/>
                  <a:pt x="1164" y="2619"/>
                  <a:pt x="1164" y="2619"/>
                </a:cubicBezTo>
                <a:cubicBezTo>
                  <a:pt x="1156" y="2669"/>
                  <a:pt x="1113" y="2707"/>
                  <a:pt x="1061" y="2707"/>
                </a:cubicBezTo>
                <a:close/>
                <a:moveTo>
                  <a:pt x="1239" y="2504"/>
                </a:moveTo>
                <a:cubicBezTo>
                  <a:pt x="1239" y="2537"/>
                  <a:pt x="1212" y="2564"/>
                  <a:pt x="1179" y="2564"/>
                </a:cubicBezTo>
                <a:cubicBezTo>
                  <a:pt x="639" y="2564"/>
                  <a:pt x="639" y="2564"/>
                  <a:pt x="639" y="2564"/>
                </a:cubicBezTo>
                <a:cubicBezTo>
                  <a:pt x="606" y="2564"/>
                  <a:pt x="579" y="2537"/>
                  <a:pt x="579" y="2504"/>
                </a:cubicBezTo>
                <a:cubicBezTo>
                  <a:pt x="579" y="2476"/>
                  <a:pt x="579" y="2476"/>
                  <a:pt x="579" y="2476"/>
                </a:cubicBezTo>
                <a:cubicBezTo>
                  <a:pt x="1239" y="2476"/>
                  <a:pt x="1239" y="2476"/>
                  <a:pt x="1239" y="2476"/>
                </a:cubicBezTo>
                <a:lnTo>
                  <a:pt x="1239" y="2504"/>
                </a:lnTo>
                <a:close/>
                <a:moveTo>
                  <a:pt x="1239" y="2421"/>
                </a:moveTo>
                <a:cubicBezTo>
                  <a:pt x="579" y="2421"/>
                  <a:pt x="579" y="2421"/>
                  <a:pt x="579" y="2421"/>
                </a:cubicBezTo>
                <a:cubicBezTo>
                  <a:pt x="579" y="2333"/>
                  <a:pt x="579" y="2333"/>
                  <a:pt x="579" y="2333"/>
                </a:cubicBezTo>
                <a:cubicBezTo>
                  <a:pt x="1239" y="2333"/>
                  <a:pt x="1239" y="2333"/>
                  <a:pt x="1239" y="2333"/>
                </a:cubicBezTo>
                <a:lnTo>
                  <a:pt x="1239" y="2421"/>
                </a:lnTo>
                <a:close/>
                <a:moveTo>
                  <a:pt x="1239" y="2190"/>
                </a:moveTo>
                <a:cubicBezTo>
                  <a:pt x="1239" y="2278"/>
                  <a:pt x="1239" y="2278"/>
                  <a:pt x="1239" y="2278"/>
                </a:cubicBezTo>
                <a:cubicBezTo>
                  <a:pt x="579" y="2278"/>
                  <a:pt x="579" y="2278"/>
                  <a:pt x="579" y="2278"/>
                </a:cubicBezTo>
                <a:cubicBezTo>
                  <a:pt x="579" y="2190"/>
                  <a:pt x="579" y="2190"/>
                  <a:pt x="579" y="2190"/>
                </a:cubicBezTo>
                <a:cubicBezTo>
                  <a:pt x="597" y="2190"/>
                  <a:pt x="597" y="2190"/>
                  <a:pt x="597" y="2190"/>
                </a:cubicBezTo>
                <a:cubicBezTo>
                  <a:pt x="1221" y="2190"/>
                  <a:pt x="1221" y="2190"/>
                  <a:pt x="1221" y="2190"/>
                </a:cubicBezTo>
                <a:lnTo>
                  <a:pt x="1239" y="2190"/>
                </a:lnTo>
                <a:close/>
                <a:moveTo>
                  <a:pt x="1694" y="1248"/>
                </a:moveTo>
                <a:cubicBezTo>
                  <a:pt x="1681" y="1269"/>
                  <a:pt x="1647" y="1329"/>
                  <a:pt x="1605" y="1403"/>
                </a:cubicBezTo>
                <a:cubicBezTo>
                  <a:pt x="1597" y="1417"/>
                  <a:pt x="1597" y="1417"/>
                  <a:pt x="1597" y="1417"/>
                </a:cubicBezTo>
                <a:cubicBezTo>
                  <a:pt x="1540" y="1519"/>
                  <a:pt x="1437" y="1704"/>
                  <a:pt x="1399" y="1792"/>
                </a:cubicBezTo>
                <a:cubicBezTo>
                  <a:pt x="1373" y="1851"/>
                  <a:pt x="1327" y="1983"/>
                  <a:pt x="1294" y="2083"/>
                </a:cubicBezTo>
                <a:cubicBezTo>
                  <a:pt x="1284" y="2114"/>
                  <a:pt x="1255" y="2135"/>
                  <a:pt x="1221" y="2135"/>
                </a:cubicBezTo>
                <a:cubicBezTo>
                  <a:pt x="937" y="2135"/>
                  <a:pt x="937" y="2135"/>
                  <a:pt x="937" y="2135"/>
                </a:cubicBezTo>
                <a:cubicBezTo>
                  <a:pt x="937" y="1727"/>
                  <a:pt x="937" y="1727"/>
                  <a:pt x="937" y="1727"/>
                </a:cubicBezTo>
                <a:cubicBezTo>
                  <a:pt x="937" y="1716"/>
                  <a:pt x="931" y="1707"/>
                  <a:pt x="922" y="1702"/>
                </a:cubicBezTo>
                <a:cubicBezTo>
                  <a:pt x="912" y="1698"/>
                  <a:pt x="901" y="1699"/>
                  <a:pt x="893" y="1705"/>
                </a:cubicBezTo>
                <a:cubicBezTo>
                  <a:pt x="867" y="1724"/>
                  <a:pt x="836" y="1734"/>
                  <a:pt x="804" y="1734"/>
                </a:cubicBezTo>
                <a:cubicBezTo>
                  <a:pt x="721" y="1734"/>
                  <a:pt x="653" y="1666"/>
                  <a:pt x="653" y="1583"/>
                </a:cubicBezTo>
                <a:cubicBezTo>
                  <a:pt x="653" y="1500"/>
                  <a:pt x="721" y="1433"/>
                  <a:pt x="804" y="1433"/>
                </a:cubicBezTo>
                <a:cubicBezTo>
                  <a:pt x="835" y="1433"/>
                  <a:pt x="865" y="1442"/>
                  <a:pt x="891" y="1460"/>
                </a:cubicBezTo>
                <a:cubicBezTo>
                  <a:pt x="897" y="1466"/>
                  <a:pt x="905" y="1468"/>
                  <a:pt x="913" y="1467"/>
                </a:cubicBezTo>
                <a:cubicBezTo>
                  <a:pt x="927" y="1465"/>
                  <a:pt x="937" y="1454"/>
                  <a:pt x="937" y="1440"/>
                </a:cubicBezTo>
                <a:cubicBezTo>
                  <a:pt x="937" y="1118"/>
                  <a:pt x="937" y="1118"/>
                  <a:pt x="937" y="1118"/>
                </a:cubicBezTo>
                <a:cubicBezTo>
                  <a:pt x="1147" y="1118"/>
                  <a:pt x="1147" y="1118"/>
                  <a:pt x="1147" y="1118"/>
                </a:cubicBezTo>
                <a:cubicBezTo>
                  <a:pt x="1137" y="1142"/>
                  <a:pt x="1131" y="1169"/>
                  <a:pt x="1131" y="1196"/>
                </a:cubicBezTo>
                <a:cubicBezTo>
                  <a:pt x="1131" y="1309"/>
                  <a:pt x="1223" y="1401"/>
                  <a:pt x="1337" y="1401"/>
                </a:cubicBezTo>
                <a:cubicBezTo>
                  <a:pt x="1450" y="1401"/>
                  <a:pt x="1542" y="1309"/>
                  <a:pt x="1542" y="1196"/>
                </a:cubicBezTo>
                <a:cubicBezTo>
                  <a:pt x="1542" y="1169"/>
                  <a:pt x="1536" y="1142"/>
                  <a:pt x="1526" y="1118"/>
                </a:cubicBezTo>
                <a:cubicBezTo>
                  <a:pt x="1738" y="1118"/>
                  <a:pt x="1738" y="1118"/>
                  <a:pt x="1738" y="1118"/>
                </a:cubicBezTo>
                <a:cubicBezTo>
                  <a:pt x="1728" y="1160"/>
                  <a:pt x="1715" y="1201"/>
                  <a:pt x="1698" y="1241"/>
                </a:cubicBezTo>
                <a:lnTo>
                  <a:pt x="1694" y="1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172" y="0"/>
            <a:ext cx="24371828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5000"/>
                </a:schemeClr>
              </a:gs>
              <a:gs pos="33000">
                <a:schemeClr val="accent2">
                  <a:alpha val="85000"/>
                </a:schemeClr>
              </a:gs>
              <a:gs pos="66000">
                <a:schemeClr val="accent4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23210" y="5896198"/>
            <a:ext cx="1613758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Who We Are?</a:t>
            </a:r>
            <a:endParaRPr lang="en-US" sz="12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08684" y="5334600"/>
            <a:ext cx="11566632" cy="3046801"/>
            <a:chOff x="6301042" y="4227741"/>
            <a:chExt cx="11566632" cy="3046801"/>
          </a:xfrm>
        </p:grpSpPr>
        <p:grpSp>
          <p:nvGrpSpPr>
            <p:cNvPr id="36" name="Group 35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</p:spTree>
    <p:extLst>
      <p:ext uri="{BB962C8B-B14F-4D97-AF65-F5344CB8AC3E}">
        <p14:creationId xmlns:p14="http://schemas.microsoft.com/office/powerpoint/2010/main" val="18224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45467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10802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14650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Founders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5466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George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5466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62504" y="10611689"/>
            <a:ext cx="1728320" cy="475678"/>
            <a:chOff x="8910638" y="8242300"/>
            <a:chExt cx="3351211" cy="922338"/>
          </a:xfrm>
          <a:solidFill>
            <a:schemeClr val="accent1"/>
          </a:solidFill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210802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William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10802" y="9605802"/>
            <a:ext cx="3962396" cy="377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327840" y="10611689"/>
            <a:ext cx="1728320" cy="475678"/>
            <a:chOff x="8910638" y="8242300"/>
            <a:chExt cx="3351211" cy="922338"/>
          </a:xfrm>
          <a:solidFill>
            <a:schemeClr val="accent2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538099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 Patterson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538099" y="9605802"/>
            <a:ext cx="3962396" cy="377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655137" y="10611689"/>
            <a:ext cx="1728320" cy="475678"/>
            <a:chOff x="8910638" y="8242300"/>
            <a:chExt cx="3351211" cy="922338"/>
          </a:xfrm>
          <a:solidFill>
            <a:schemeClr val="accent3"/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846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6401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06665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336929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667193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Design Team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4822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George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4822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21860" y="10611689"/>
            <a:ext cx="1728320" cy="475678"/>
            <a:chOff x="8910638" y="8242300"/>
            <a:chExt cx="3351211" cy="922338"/>
          </a:xfrm>
          <a:solidFill>
            <a:schemeClr val="accent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35087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Sara </a:t>
            </a:r>
            <a:r>
              <a:rPr lang="en-US" sz="3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Kelkov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35087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Senior Graphic Designer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652125" y="10611689"/>
            <a:ext cx="1728320" cy="475678"/>
            <a:chOff x="8910638" y="8242300"/>
            <a:chExt cx="3351211" cy="922338"/>
          </a:xfrm>
          <a:solidFill>
            <a:schemeClr val="accent2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865351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65351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Graphic Designer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982389" y="10611689"/>
            <a:ext cx="1728320" cy="475678"/>
            <a:chOff x="8910638" y="8242300"/>
            <a:chExt cx="3351211" cy="922338"/>
          </a:xfrm>
          <a:solidFill>
            <a:schemeClr val="accent3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8195615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 Patterson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95615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UX/ UI Designer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9312653" y="10611689"/>
            <a:ext cx="1728320" cy="475678"/>
            <a:chOff x="8910638" y="8242300"/>
            <a:chExt cx="3351211" cy="922338"/>
          </a:xfrm>
          <a:solidFill>
            <a:schemeClr val="accent4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759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Agenda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22" name="Oval 21"/>
          <p:cNvSpPr/>
          <p:nvPr/>
        </p:nvSpPr>
        <p:spPr>
          <a:xfrm>
            <a:off x="11592121" y="3398520"/>
            <a:ext cx="1199758" cy="119975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2"/>
          </p:cNvCxnSpPr>
          <p:nvPr/>
        </p:nvCxnSpPr>
        <p:spPr>
          <a:xfrm>
            <a:off x="9795933" y="3998398"/>
            <a:ext cx="179618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722100" y="3586522"/>
            <a:ext cx="939800" cy="823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5483" y="3775324"/>
            <a:ext cx="3240753" cy="446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08:00 AM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99727" y="3706011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 Introduction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592121" y="5037221"/>
            <a:ext cx="1199758" cy="119975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2" idx="2"/>
          </p:cNvCxnSpPr>
          <p:nvPr/>
        </p:nvCxnSpPr>
        <p:spPr>
          <a:xfrm>
            <a:off x="9795933" y="5637099"/>
            <a:ext cx="17961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722100" y="5225223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05483" y="5414025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09:00 AM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99727" y="5344712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Team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1592121" y="6675922"/>
            <a:ext cx="1199758" cy="1199756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endCxn id="78" idx="2"/>
          </p:cNvCxnSpPr>
          <p:nvPr/>
        </p:nvCxnSpPr>
        <p:spPr>
          <a:xfrm>
            <a:off x="9795933" y="7275800"/>
            <a:ext cx="179618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722100" y="6863924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05483" y="7052726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10:00 AM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799727" y="6983413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 &amp; Solutions</a:t>
            </a:r>
          </a:p>
        </p:txBody>
      </p:sp>
      <p:sp>
        <p:nvSpPr>
          <p:cNvPr id="84" name="Oval 83"/>
          <p:cNvSpPr/>
          <p:nvPr/>
        </p:nvSpPr>
        <p:spPr>
          <a:xfrm>
            <a:off x="11592121" y="8314623"/>
            <a:ext cx="1199758" cy="1199756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4" idx="2"/>
          </p:cNvCxnSpPr>
          <p:nvPr/>
        </p:nvCxnSpPr>
        <p:spPr>
          <a:xfrm>
            <a:off x="9795933" y="8914501"/>
            <a:ext cx="179618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722100" y="8502625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5483" y="8691427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01:00 PM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99727" y="8622114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Revenue &amp; Budget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1592121" y="9953323"/>
            <a:ext cx="1199758" cy="1199756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90" idx="2"/>
          </p:cNvCxnSpPr>
          <p:nvPr/>
        </p:nvCxnSpPr>
        <p:spPr>
          <a:xfrm>
            <a:off x="9795933" y="10553201"/>
            <a:ext cx="17961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722100" y="10141325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05483" y="10330127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03:00 PM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99727" y="10260814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 Growth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6401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54718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221919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466884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745205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Professional Team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George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93438" y="10611689"/>
            <a:ext cx="1728320" cy="475678"/>
            <a:chOff x="8910638" y="8242300"/>
            <a:chExt cx="3351211" cy="922338"/>
          </a:xfrm>
          <a:solidFill>
            <a:schemeClr val="accent1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3598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Sara </a:t>
            </a:r>
            <a:r>
              <a:rPr lang="en-US" sz="3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Kelkov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3598" y="9605802"/>
            <a:ext cx="3962396" cy="377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060636" y="10611689"/>
            <a:ext cx="1728320" cy="475678"/>
            <a:chOff x="8910638" y="8242300"/>
            <a:chExt cx="3351211" cy="922338"/>
          </a:xfrm>
          <a:solidFill>
            <a:schemeClr val="accent2"/>
          </a:solidFill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210796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David Bradman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10796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327834" y="10611689"/>
            <a:ext cx="1728320" cy="475678"/>
            <a:chOff x="8910638" y="8242300"/>
            <a:chExt cx="3351211" cy="922338"/>
          </a:xfrm>
          <a:solidFill>
            <a:schemeClr val="accent3"/>
          </a:solidFill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478003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3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5595041" y="10611689"/>
            <a:ext cx="1728320" cy="475678"/>
            <a:chOff x="8910638" y="8242300"/>
            <a:chExt cx="3351211" cy="922338"/>
          </a:xfrm>
          <a:solidFill>
            <a:schemeClr val="accent4"/>
          </a:solidFill>
        </p:grpSpPr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745205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 Patterson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745205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9862243" y="10611689"/>
            <a:ext cx="1728320" cy="475678"/>
            <a:chOff x="8910638" y="8242300"/>
            <a:chExt cx="3351211" cy="922338"/>
          </a:xfrm>
          <a:solidFill>
            <a:schemeClr val="accent5"/>
          </a:solidFill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2372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1"/>
                </a:solidFill>
              </a:rPr>
              <a:t>Organizational 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" name="Oval 4"/>
          <p:cNvSpPr/>
          <p:nvPr/>
        </p:nvSpPr>
        <p:spPr>
          <a:xfrm>
            <a:off x="3232150" y="5856451"/>
            <a:ext cx="3340100" cy="3340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48050" y="3246892"/>
            <a:ext cx="5003800" cy="931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48050" y="4504192"/>
            <a:ext cx="5003800" cy="931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48050" y="6407440"/>
            <a:ext cx="5003800" cy="931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48050" y="7689484"/>
            <a:ext cx="5003800" cy="931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148050" y="9592733"/>
            <a:ext cx="5003800" cy="931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48050" y="10874777"/>
            <a:ext cx="5003800" cy="931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289549" y="4324622"/>
            <a:ext cx="3289301" cy="33174"/>
          </a:xfrm>
          <a:prstGeom prst="line">
            <a:avLst/>
          </a:prstGeom>
          <a:ln w="190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  <a:endCxn id="26" idx="2"/>
          </p:cNvCxnSpPr>
          <p:nvPr/>
        </p:nvCxnSpPr>
        <p:spPr>
          <a:xfrm flipH="1" flipV="1">
            <a:off x="4902199" y="4745146"/>
            <a:ext cx="1" cy="1111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H="1">
            <a:off x="4902199" y="4357796"/>
            <a:ext cx="774700" cy="7747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0800000">
            <a:off x="4902199" y="9920506"/>
            <a:ext cx="774700" cy="7747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5289549" y="10695206"/>
            <a:ext cx="3289301" cy="11276"/>
          </a:xfrm>
          <a:prstGeom prst="line">
            <a:avLst/>
          </a:prstGeom>
          <a:ln w="190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34" idx="2"/>
          </p:cNvCxnSpPr>
          <p:nvPr/>
        </p:nvCxnSpPr>
        <p:spPr>
          <a:xfrm flipH="1">
            <a:off x="4902199" y="9196551"/>
            <a:ext cx="1" cy="1111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572250" y="7526501"/>
            <a:ext cx="2006600" cy="0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31250" y="3713983"/>
            <a:ext cx="4178300" cy="12544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731250" y="6899275"/>
            <a:ext cx="4178300" cy="12544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731250" y="10072196"/>
            <a:ext cx="4178300" cy="12544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flipH="1">
            <a:off x="13478934" y="3715469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2909550" y="4341209"/>
            <a:ext cx="5693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 flipH="1">
            <a:off x="13478934" y="6900761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909550" y="7526501"/>
            <a:ext cx="56938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/>
          <p:cNvSpPr/>
          <p:nvPr/>
        </p:nvSpPr>
        <p:spPr>
          <a:xfrm flipH="1">
            <a:off x="13478934" y="10072258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2909550" y="10697998"/>
            <a:ext cx="569384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4105417" y="3712559"/>
            <a:ext cx="1775933" cy="2910"/>
          </a:xfrm>
          <a:prstGeom prst="line">
            <a:avLst/>
          </a:prstGeom>
          <a:ln w="19050">
            <a:solidFill>
              <a:schemeClr val="accent2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4105497" y="4968435"/>
            <a:ext cx="1775853" cy="1424"/>
          </a:xfrm>
          <a:prstGeom prst="line">
            <a:avLst/>
          </a:prstGeom>
          <a:ln w="19050">
            <a:solidFill>
              <a:schemeClr val="accent2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4105417" y="6897851"/>
            <a:ext cx="1775933" cy="2910"/>
          </a:xfrm>
          <a:prstGeom prst="line">
            <a:avLst/>
          </a:prstGeom>
          <a:ln w="19050">
            <a:solidFill>
              <a:schemeClr val="accent3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14105497" y="8153727"/>
            <a:ext cx="1775853" cy="1424"/>
          </a:xfrm>
          <a:prstGeom prst="line">
            <a:avLst/>
          </a:prstGeom>
          <a:ln w="19050">
            <a:solidFill>
              <a:schemeClr val="accent3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4" idx="0"/>
          </p:cNvCxnSpPr>
          <p:nvPr/>
        </p:nvCxnSpPr>
        <p:spPr>
          <a:xfrm flipH="1">
            <a:off x="14105417" y="10069348"/>
            <a:ext cx="1775934" cy="2910"/>
          </a:xfrm>
          <a:prstGeom prst="line">
            <a:avLst/>
          </a:prstGeom>
          <a:ln w="19050">
            <a:solidFill>
              <a:schemeClr val="accent4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4" idx="2"/>
          </p:cNvCxnSpPr>
          <p:nvPr/>
        </p:nvCxnSpPr>
        <p:spPr>
          <a:xfrm flipH="1" flipV="1">
            <a:off x="14105504" y="11325224"/>
            <a:ext cx="1775847" cy="1424"/>
          </a:xfrm>
          <a:prstGeom prst="line">
            <a:avLst/>
          </a:prstGeom>
          <a:ln w="19050">
            <a:solidFill>
              <a:schemeClr val="accent4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04120" y="6721570"/>
            <a:ext cx="306444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Managing Director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(CEO)</a:t>
            </a:r>
            <a:endParaRPr lang="en-US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33522" y="4084452"/>
            <a:ext cx="35227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Manager</a:t>
            </a:r>
            <a:endParaRPr lang="en-US" sz="2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33522" y="7336488"/>
            <a:ext cx="35227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 of IT</a:t>
            </a:r>
            <a:endParaRPr lang="en-US" sz="2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033522" y="10490404"/>
            <a:ext cx="35227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 of Marketing</a:t>
            </a:r>
            <a:endParaRPr lang="en-US" sz="2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888584" y="3466337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Manager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888584" y="4711485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Finance Manager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888584" y="6673052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Team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888584" y="7953672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 Team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888584" y="9858345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 Manager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888584" y="11125169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Field Marketing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Organizational Chart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12496120"/>
              </p:ext>
            </p:extLst>
          </p:nvPr>
        </p:nvGraphicFramePr>
        <p:xfrm>
          <a:off x="2950866" y="3441560"/>
          <a:ext cx="18482268" cy="546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2834" y="9235165"/>
            <a:ext cx="350332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Stomache</a:t>
            </a:r>
            <a:endParaRPr lang="en-US" sz="22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Hashem</a:t>
            </a: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Papaishman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6021" y="9235165"/>
            <a:ext cx="3503328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Stomache</a:t>
            </a:r>
            <a:endParaRPr lang="en-US" sz="22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Hashem</a:t>
            </a: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Papaishman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Kamal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Shomakhel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Bosnich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4593" y="9235165"/>
            <a:ext cx="3503328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Stomache</a:t>
            </a:r>
            <a:endParaRPr lang="en-US" sz="22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Hashem</a:t>
            </a: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Papaishman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Kamal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Shomakhel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172" y="0"/>
            <a:ext cx="24371828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33000">
                <a:schemeClr val="accent2">
                  <a:alpha val="90000"/>
                </a:schemeClr>
              </a:gs>
              <a:gs pos="66000">
                <a:schemeClr val="accent4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23210" y="5896198"/>
            <a:ext cx="1613758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We Do?</a:t>
            </a:r>
            <a:endParaRPr lang="en-US" sz="12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08684" y="5334600"/>
            <a:ext cx="11566632" cy="3046801"/>
            <a:chOff x="6301042" y="4227741"/>
            <a:chExt cx="11566632" cy="3046801"/>
          </a:xfrm>
        </p:grpSpPr>
        <p:grpSp>
          <p:nvGrpSpPr>
            <p:cNvPr id="36" name="Group 35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35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1272044" y="4788486"/>
            <a:ext cx="1973263" cy="649288"/>
          </a:xfrm>
          <a:custGeom>
            <a:avLst/>
            <a:gdLst>
              <a:gd name="T0" fmla="*/ 2024 w 2075"/>
              <a:gd name="T1" fmla="*/ 418 h 683"/>
              <a:gd name="T2" fmla="*/ 1947 w 2075"/>
              <a:gd name="T3" fmla="*/ 440 h 683"/>
              <a:gd name="T4" fmla="*/ 1899 w 2075"/>
              <a:gd name="T5" fmla="*/ 448 h 683"/>
              <a:gd name="T6" fmla="*/ 1898 w 2075"/>
              <a:gd name="T7" fmla="*/ 448 h 683"/>
              <a:gd name="T8" fmla="*/ 1871 w 2075"/>
              <a:gd name="T9" fmla="*/ 424 h 683"/>
              <a:gd name="T10" fmla="*/ 1936 w 2075"/>
              <a:gd name="T11" fmla="*/ 267 h 683"/>
              <a:gd name="T12" fmla="*/ 0 w 2075"/>
              <a:gd name="T13" fmla="*/ 266 h 683"/>
              <a:gd name="T14" fmla="*/ 64 w 2075"/>
              <a:gd name="T15" fmla="*/ 421 h 683"/>
              <a:gd name="T16" fmla="*/ 104 w 2075"/>
              <a:gd name="T17" fmla="*/ 420 h 683"/>
              <a:gd name="T18" fmla="*/ 104 w 2075"/>
              <a:gd name="T19" fmla="*/ 420 h 683"/>
              <a:gd name="T20" fmla="*/ 133 w 2075"/>
              <a:gd name="T21" fmla="*/ 380 h 683"/>
              <a:gd name="T22" fmla="*/ 172 w 2075"/>
              <a:gd name="T23" fmla="*/ 310 h 683"/>
              <a:gd name="T24" fmla="*/ 290 w 2075"/>
              <a:gd name="T25" fmla="*/ 392 h 683"/>
              <a:gd name="T26" fmla="*/ 263 w 2075"/>
              <a:gd name="T27" fmla="*/ 532 h 683"/>
              <a:gd name="T28" fmla="*/ 186 w 2075"/>
              <a:gd name="T29" fmla="*/ 510 h 683"/>
              <a:gd name="T30" fmla="*/ 138 w 2075"/>
              <a:gd name="T31" fmla="*/ 501 h 683"/>
              <a:gd name="T32" fmla="*/ 137 w 2075"/>
              <a:gd name="T33" fmla="*/ 501 h 683"/>
              <a:gd name="T34" fmla="*/ 108 w 2075"/>
              <a:gd name="T35" fmla="*/ 528 h 683"/>
              <a:gd name="T36" fmla="*/ 172 w 2075"/>
              <a:gd name="T37" fmla="*/ 683 h 683"/>
              <a:gd name="T38" fmla="*/ 1763 w 2075"/>
              <a:gd name="T39" fmla="*/ 683 h 683"/>
              <a:gd name="T40" fmla="*/ 1829 w 2075"/>
              <a:gd name="T41" fmla="*/ 525 h 683"/>
              <a:gd name="T42" fmla="*/ 1864 w 2075"/>
              <a:gd name="T43" fmla="*/ 528 h 683"/>
              <a:gd name="T44" fmla="*/ 1865 w 2075"/>
              <a:gd name="T45" fmla="*/ 529 h 683"/>
              <a:gd name="T46" fmla="*/ 1892 w 2075"/>
              <a:gd name="T47" fmla="*/ 569 h 683"/>
              <a:gd name="T48" fmla="*/ 1931 w 2075"/>
              <a:gd name="T49" fmla="*/ 639 h 683"/>
              <a:gd name="T50" fmla="*/ 2049 w 2075"/>
              <a:gd name="T51" fmla="*/ 559 h 683"/>
              <a:gd name="T52" fmla="*/ 2024 w 2075"/>
              <a:gd name="T53" fmla="*/ 418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75" h="683">
                <a:moveTo>
                  <a:pt x="2024" y="418"/>
                </a:moveTo>
                <a:cubicBezTo>
                  <a:pt x="2000" y="408"/>
                  <a:pt x="1972" y="418"/>
                  <a:pt x="1947" y="440"/>
                </a:cubicBezTo>
                <a:cubicBezTo>
                  <a:pt x="1934" y="451"/>
                  <a:pt x="1916" y="455"/>
                  <a:pt x="1899" y="448"/>
                </a:cubicBezTo>
                <a:cubicBezTo>
                  <a:pt x="1899" y="448"/>
                  <a:pt x="1898" y="448"/>
                  <a:pt x="1898" y="448"/>
                </a:cubicBezTo>
                <a:cubicBezTo>
                  <a:pt x="1885" y="442"/>
                  <a:pt x="1875" y="433"/>
                  <a:pt x="1871" y="424"/>
                </a:cubicBezTo>
                <a:cubicBezTo>
                  <a:pt x="1936" y="267"/>
                  <a:pt x="1936" y="267"/>
                  <a:pt x="1936" y="267"/>
                </a:cubicBezTo>
                <a:cubicBezTo>
                  <a:pt x="1291" y="0"/>
                  <a:pt x="599" y="19"/>
                  <a:pt x="0" y="266"/>
                </a:cubicBezTo>
                <a:cubicBezTo>
                  <a:pt x="64" y="421"/>
                  <a:pt x="64" y="421"/>
                  <a:pt x="64" y="421"/>
                </a:cubicBezTo>
                <a:cubicBezTo>
                  <a:pt x="72" y="427"/>
                  <a:pt x="88" y="427"/>
                  <a:pt x="104" y="420"/>
                </a:cubicBezTo>
                <a:cubicBezTo>
                  <a:pt x="104" y="420"/>
                  <a:pt x="104" y="420"/>
                  <a:pt x="104" y="420"/>
                </a:cubicBezTo>
                <a:cubicBezTo>
                  <a:pt x="121" y="413"/>
                  <a:pt x="132" y="397"/>
                  <a:pt x="133" y="380"/>
                </a:cubicBezTo>
                <a:cubicBezTo>
                  <a:pt x="134" y="347"/>
                  <a:pt x="148" y="320"/>
                  <a:pt x="172" y="310"/>
                </a:cubicBezTo>
                <a:cubicBezTo>
                  <a:pt x="212" y="294"/>
                  <a:pt x="265" y="330"/>
                  <a:pt x="290" y="392"/>
                </a:cubicBezTo>
                <a:cubicBezTo>
                  <a:pt x="315" y="453"/>
                  <a:pt x="303" y="516"/>
                  <a:pt x="263" y="532"/>
                </a:cubicBezTo>
                <a:cubicBezTo>
                  <a:pt x="239" y="542"/>
                  <a:pt x="210" y="532"/>
                  <a:pt x="186" y="510"/>
                </a:cubicBezTo>
                <a:cubicBezTo>
                  <a:pt x="173" y="498"/>
                  <a:pt x="155" y="494"/>
                  <a:pt x="138" y="501"/>
                </a:cubicBezTo>
                <a:cubicBezTo>
                  <a:pt x="137" y="501"/>
                  <a:pt x="137" y="501"/>
                  <a:pt x="137" y="501"/>
                </a:cubicBezTo>
                <a:cubicBezTo>
                  <a:pt x="121" y="508"/>
                  <a:pt x="110" y="519"/>
                  <a:pt x="108" y="528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663" y="480"/>
                  <a:pt x="1233" y="464"/>
                  <a:pt x="1763" y="683"/>
                </a:cubicBezTo>
                <a:cubicBezTo>
                  <a:pt x="1829" y="525"/>
                  <a:pt x="1829" y="525"/>
                  <a:pt x="1829" y="525"/>
                </a:cubicBezTo>
                <a:cubicBezTo>
                  <a:pt x="1838" y="522"/>
                  <a:pt x="1851" y="523"/>
                  <a:pt x="1864" y="528"/>
                </a:cubicBezTo>
                <a:cubicBezTo>
                  <a:pt x="1864" y="528"/>
                  <a:pt x="1865" y="528"/>
                  <a:pt x="1865" y="529"/>
                </a:cubicBezTo>
                <a:cubicBezTo>
                  <a:pt x="1882" y="536"/>
                  <a:pt x="1892" y="552"/>
                  <a:pt x="1892" y="569"/>
                </a:cubicBezTo>
                <a:cubicBezTo>
                  <a:pt x="1894" y="602"/>
                  <a:pt x="1907" y="629"/>
                  <a:pt x="1931" y="639"/>
                </a:cubicBezTo>
                <a:cubicBezTo>
                  <a:pt x="1971" y="656"/>
                  <a:pt x="2024" y="620"/>
                  <a:pt x="2049" y="559"/>
                </a:cubicBezTo>
                <a:cubicBezTo>
                  <a:pt x="2075" y="498"/>
                  <a:pt x="2064" y="435"/>
                  <a:pt x="2024" y="418"/>
                </a:cubicBez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2948444" y="5042486"/>
            <a:ext cx="1470025" cy="1603375"/>
          </a:xfrm>
          <a:custGeom>
            <a:avLst/>
            <a:gdLst>
              <a:gd name="T0" fmla="*/ 1432 w 1545"/>
              <a:gd name="T1" fmla="*/ 1504 h 1686"/>
              <a:gd name="T2" fmla="*/ 1391 w 1545"/>
              <a:gd name="T3" fmla="*/ 1476 h 1686"/>
              <a:gd name="T4" fmla="*/ 1391 w 1545"/>
              <a:gd name="T5" fmla="*/ 1475 h 1686"/>
              <a:gd name="T6" fmla="*/ 1390 w 1545"/>
              <a:gd name="T7" fmla="*/ 1435 h 1686"/>
              <a:gd name="T8" fmla="*/ 1545 w 1545"/>
              <a:gd name="T9" fmla="*/ 1371 h 1686"/>
              <a:gd name="T10" fmla="*/ 174 w 1545"/>
              <a:gd name="T11" fmla="*/ 0 h 1686"/>
              <a:gd name="T12" fmla="*/ 173 w 1545"/>
              <a:gd name="T13" fmla="*/ 0 h 1686"/>
              <a:gd name="T14" fmla="*/ 108 w 1545"/>
              <a:gd name="T15" fmla="*/ 157 h 1686"/>
              <a:gd name="T16" fmla="*/ 135 w 1545"/>
              <a:gd name="T17" fmla="*/ 181 h 1686"/>
              <a:gd name="T18" fmla="*/ 136 w 1545"/>
              <a:gd name="T19" fmla="*/ 181 h 1686"/>
              <a:gd name="T20" fmla="*/ 184 w 1545"/>
              <a:gd name="T21" fmla="*/ 173 h 1686"/>
              <a:gd name="T22" fmla="*/ 261 w 1545"/>
              <a:gd name="T23" fmla="*/ 151 h 1686"/>
              <a:gd name="T24" fmla="*/ 286 w 1545"/>
              <a:gd name="T25" fmla="*/ 292 h 1686"/>
              <a:gd name="T26" fmla="*/ 168 w 1545"/>
              <a:gd name="T27" fmla="*/ 372 h 1686"/>
              <a:gd name="T28" fmla="*/ 129 w 1545"/>
              <a:gd name="T29" fmla="*/ 302 h 1686"/>
              <a:gd name="T30" fmla="*/ 102 w 1545"/>
              <a:gd name="T31" fmla="*/ 262 h 1686"/>
              <a:gd name="T32" fmla="*/ 101 w 1545"/>
              <a:gd name="T33" fmla="*/ 261 h 1686"/>
              <a:gd name="T34" fmla="*/ 66 w 1545"/>
              <a:gd name="T35" fmla="*/ 258 h 1686"/>
              <a:gd name="T36" fmla="*/ 0 w 1545"/>
              <a:gd name="T37" fmla="*/ 416 h 1686"/>
              <a:gd name="T38" fmla="*/ 1 w 1545"/>
              <a:gd name="T39" fmla="*/ 417 h 1686"/>
              <a:gd name="T40" fmla="*/ 1129 w 1545"/>
              <a:gd name="T41" fmla="*/ 1543 h 1686"/>
              <a:gd name="T42" fmla="*/ 1282 w 1545"/>
              <a:gd name="T43" fmla="*/ 1480 h 1686"/>
              <a:gd name="T44" fmla="*/ 1311 w 1545"/>
              <a:gd name="T45" fmla="*/ 1509 h 1686"/>
              <a:gd name="T46" fmla="*/ 1311 w 1545"/>
              <a:gd name="T47" fmla="*/ 1509 h 1686"/>
              <a:gd name="T48" fmla="*/ 1302 w 1545"/>
              <a:gd name="T49" fmla="*/ 1557 h 1686"/>
              <a:gd name="T50" fmla="*/ 1281 w 1545"/>
              <a:gd name="T51" fmla="*/ 1635 h 1686"/>
              <a:gd name="T52" fmla="*/ 1421 w 1545"/>
              <a:gd name="T53" fmla="*/ 1661 h 1686"/>
              <a:gd name="T54" fmla="*/ 1502 w 1545"/>
              <a:gd name="T55" fmla="*/ 1543 h 1686"/>
              <a:gd name="T56" fmla="*/ 1432 w 1545"/>
              <a:gd name="T57" fmla="*/ 1504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45" h="1686">
                <a:moveTo>
                  <a:pt x="1432" y="1504"/>
                </a:moveTo>
                <a:cubicBezTo>
                  <a:pt x="1415" y="1503"/>
                  <a:pt x="1399" y="1492"/>
                  <a:pt x="1391" y="1476"/>
                </a:cubicBezTo>
                <a:cubicBezTo>
                  <a:pt x="1391" y="1475"/>
                  <a:pt x="1391" y="1475"/>
                  <a:pt x="1391" y="1475"/>
                </a:cubicBezTo>
                <a:cubicBezTo>
                  <a:pt x="1385" y="1459"/>
                  <a:pt x="1385" y="1444"/>
                  <a:pt x="1390" y="1435"/>
                </a:cubicBezTo>
                <a:cubicBezTo>
                  <a:pt x="1545" y="1371"/>
                  <a:pt x="1545" y="1371"/>
                  <a:pt x="1545" y="1371"/>
                </a:cubicBezTo>
                <a:cubicBezTo>
                  <a:pt x="1297" y="772"/>
                  <a:pt x="820" y="268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08" y="157"/>
                  <a:pt x="108" y="157"/>
                  <a:pt x="108" y="157"/>
                </a:cubicBezTo>
                <a:cubicBezTo>
                  <a:pt x="112" y="166"/>
                  <a:pt x="122" y="175"/>
                  <a:pt x="135" y="181"/>
                </a:cubicBezTo>
                <a:cubicBezTo>
                  <a:pt x="135" y="181"/>
                  <a:pt x="136" y="181"/>
                  <a:pt x="136" y="181"/>
                </a:cubicBezTo>
                <a:cubicBezTo>
                  <a:pt x="153" y="188"/>
                  <a:pt x="171" y="184"/>
                  <a:pt x="184" y="173"/>
                </a:cubicBezTo>
                <a:cubicBezTo>
                  <a:pt x="209" y="151"/>
                  <a:pt x="237" y="141"/>
                  <a:pt x="261" y="151"/>
                </a:cubicBezTo>
                <a:cubicBezTo>
                  <a:pt x="301" y="168"/>
                  <a:pt x="312" y="231"/>
                  <a:pt x="286" y="292"/>
                </a:cubicBezTo>
                <a:cubicBezTo>
                  <a:pt x="261" y="353"/>
                  <a:pt x="208" y="389"/>
                  <a:pt x="168" y="372"/>
                </a:cubicBezTo>
                <a:cubicBezTo>
                  <a:pt x="144" y="362"/>
                  <a:pt x="131" y="335"/>
                  <a:pt x="129" y="302"/>
                </a:cubicBezTo>
                <a:cubicBezTo>
                  <a:pt x="129" y="285"/>
                  <a:pt x="119" y="269"/>
                  <a:pt x="102" y="262"/>
                </a:cubicBezTo>
                <a:cubicBezTo>
                  <a:pt x="102" y="261"/>
                  <a:pt x="101" y="261"/>
                  <a:pt x="101" y="261"/>
                </a:cubicBezTo>
                <a:cubicBezTo>
                  <a:pt x="88" y="256"/>
                  <a:pt x="75" y="255"/>
                  <a:pt x="66" y="258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1" y="417"/>
                  <a:pt x="1" y="417"/>
                </a:cubicBezTo>
                <a:cubicBezTo>
                  <a:pt x="532" y="637"/>
                  <a:pt x="924" y="1051"/>
                  <a:pt x="1129" y="1543"/>
                </a:cubicBezTo>
                <a:cubicBezTo>
                  <a:pt x="1282" y="1480"/>
                  <a:pt x="1282" y="1480"/>
                  <a:pt x="1282" y="1480"/>
                </a:cubicBezTo>
                <a:cubicBezTo>
                  <a:pt x="1292" y="1481"/>
                  <a:pt x="1304" y="1492"/>
                  <a:pt x="1311" y="1509"/>
                </a:cubicBezTo>
                <a:cubicBezTo>
                  <a:pt x="1311" y="1509"/>
                  <a:pt x="1311" y="1509"/>
                  <a:pt x="1311" y="1509"/>
                </a:cubicBezTo>
                <a:cubicBezTo>
                  <a:pt x="1318" y="1526"/>
                  <a:pt x="1314" y="1545"/>
                  <a:pt x="1302" y="1557"/>
                </a:cubicBezTo>
                <a:cubicBezTo>
                  <a:pt x="1280" y="1582"/>
                  <a:pt x="1271" y="1611"/>
                  <a:pt x="1281" y="1635"/>
                </a:cubicBezTo>
                <a:cubicBezTo>
                  <a:pt x="1297" y="1674"/>
                  <a:pt x="1360" y="1686"/>
                  <a:pt x="1421" y="1661"/>
                </a:cubicBezTo>
                <a:cubicBezTo>
                  <a:pt x="1482" y="1635"/>
                  <a:pt x="1518" y="1582"/>
                  <a:pt x="1502" y="1543"/>
                </a:cubicBezTo>
                <a:cubicBezTo>
                  <a:pt x="1492" y="1519"/>
                  <a:pt x="1465" y="1505"/>
                  <a:pt x="1432" y="1504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4023181" y="6345823"/>
            <a:ext cx="650875" cy="1982788"/>
          </a:xfrm>
          <a:custGeom>
            <a:avLst/>
            <a:gdLst>
              <a:gd name="T0" fmla="*/ 416 w 685"/>
              <a:gd name="T1" fmla="*/ 0 h 2085"/>
              <a:gd name="T2" fmla="*/ 261 w 685"/>
              <a:gd name="T3" fmla="*/ 64 h 2085"/>
              <a:gd name="T4" fmla="*/ 262 w 685"/>
              <a:gd name="T5" fmla="*/ 104 h 2085"/>
              <a:gd name="T6" fmla="*/ 262 w 685"/>
              <a:gd name="T7" fmla="*/ 105 h 2085"/>
              <a:gd name="T8" fmla="*/ 303 w 685"/>
              <a:gd name="T9" fmla="*/ 133 h 2085"/>
              <a:gd name="T10" fmla="*/ 373 w 685"/>
              <a:gd name="T11" fmla="*/ 172 h 2085"/>
              <a:gd name="T12" fmla="*/ 292 w 685"/>
              <a:gd name="T13" fmla="*/ 290 h 2085"/>
              <a:gd name="T14" fmla="*/ 152 w 685"/>
              <a:gd name="T15" fmla="*/ 264 h 2085"/>
              <a:gd name="T16" fmla="*/ 173 w 685"/>
              <a:gd name="T17" fmla="*/ 186 h 2085"/>
              <a:gd name="T18" fmla="*/ 182 w 685"/>
              <a:gd name="T19" fmla="*/ 138 h 2085"/>
              <a:gd name="T20" fmla="*/ 182 w 685"/>
              <a:gd name="T21" fmla="*/ 138 h 2085"/>
              <a:gd name="T22" fmla="*/ 153 w 685"/>
              <a:gd name="T23" fmla="*/ 109 h 2085"/>
              <a:gd name="T24" fmla="*/ 0 w 685"/>
              <a:gd name="T25" fmla="*/ 172 h 2085"/>
              <a:gd name="T26" fmla="*/ 1 w 685"/>
              <a:gd name="T27" fmla="*/ 1770 h 2085"/>
              <a:gd name="T28" fmla="*/ 1 w 685"/>
              <a:gd name="T29" fmla="*/ 1770 h 2085"/>
              <a:gd name="T30" fmla="*/ 152 w 685"/>
              <a:gd name="T31" fmla="*/ 1833 h 2085"/>
              <a:gd name="T32" fmla="*/ 152 w 685"/>
              <a:gd name="T33" fmla="*/ 1874 h 2085"/>
              <a:gd name="T34" fmla="*/ 152 w 685"/>
              <a:gd name="T35" fmla="*/ 1875 h 2085"/>
              <a:gd name="T36" fmla="*/ 112 w 685"/>
              <a:gd name="T37" fmla="*/ 1903 h 2085"/>
              <a:gd name="T38" fmla="*/ 42 w 685"/>
              <a:gd name="T39" fmla="*/ 1942 h 2085"/>
              <a:gd name="T40" fmla="*/ 123 w 685"/>
              <a:gd name="T41" fmla="*/ 2060 h 2085"/>
              <a:gd name="T42" fmla="*/ 264 w 685"/>
              <a:gd name="T43" fmla="*/ 2033 h 2085"/>
              <a:gd name="T44" fmla="*/ 241 w 685"/>
              <a:gd name="T45" fmla="*/ 1956 h 2085"/>
              <a:gd name="T46" fmla="*/ 233 w 685"/>
              <a:gd name="T47" fmla="*/ 1908 h 2085"/>
              <a:gd name="T48" fmla="*/ 233 w 685"/>
              <a:gd name="T49" fmla="*/ 1907 h 2085"/>
              <a:gd name="T50" fmla="*/ 259 w 685"/>
              <a:gd name="T51" fmla="*/ 1878 h 2085"/>
              <a:gd name="T52" fmla="*/ 416 w 685"/>
              <a:gd name="T53" fmla="*/ 1944 h 2085"/>
              <a:gd name="T54" fmla="*/ 417 w 685"/>
              <a:gd name="T55" fmla="*/ 1942 h 2085"/>
              <a:gd name="T56" fmla="*/ 416 w 685"/>
              <a:gd name="T57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5" h="2085">
                <a:moveTo>
                  <a:pt x="416" y="0"/>
                </a:moveTo>
                <a:cubicBezTo>
                  <a:pt x="261" y="64"/>
                  <a:pt x="261" y="64"/>
                  <a:pt x="261" y="64"/>
                </a:cubicBezTo>
                <a:cubicBezTo>
                  <a:pt x="256" y="73"/>
                  <a:pt x="256" y="88"/>
                  <a:pt x="262" y="104"/>
                </a:cubicBezTo>
                <a:cubicBezTo>
                  <a:pt x="262" y="104"/>
                  <a:pt x="262" y="104"/>
                  <a:pt x="262" y="105"/>
                </a:cubicBezTo>
                <a:cubicBezTo>
                  <a:pt x="270" y="121"/>
                  <a:pt x="286" y="132"/>
                  <a:pt x="303" y="133"/>
                </a:cubicBezTo>
                <a:cubicBezTo>
                  <a:pt x="336" y="134"/>
                  <a:pt x="363" y="148"/>
                  <a:pt x="373" y="172"/>
                </a:cubicBezTo>
                <a:cubicBezTo>
                  <a:pt x="389" y="211"/>
                  <a:pt x="353" y="264"/>
                  <a:pt x="292" y="290"/>
                </a:cubicBezTo>
                <a:cubicBezTo>
                  <a:pt x="231" y="315"/>
                  <a:pt x="168" y="303"/>
                  <a:pt x="152" y="264"/>
                </a:cubicBezTo>
                <a:cubicBezTo>
                  <a:pt x="142" y="240"/>
                  <a:pt x="151" y="211"/>
                  <a:pt x="173" y="186"/>
                </a:cubicBezTo>
                <a:cubicBezTo>
                  <a:pt x="185" y="174"/>
                  <a:pt x="189" y="155"/>
                  <a:pt x="182" y="138"/>
                </a:cubicBezTo>
                <a:cubicBezTo>
                  <a:pt x="182" y="138"/>
                  <a:pt x="182" y="138"/>
                  <a:pt x="182" y="138"/>
                </a:cubicBezTo>
                <a:cubicBezTo>
                  <a:pt x="175" y="121"/>
                  <a:pt x="163" y="110"/>
                  <a:pt x="153" y="109"/>
                </a:cubicBezTo>
                <a:cubicBezTo>
                  <a:pt x="0" y="172"/>
                  <a:pt x="0" y="172"/>
                  <a:pt x="0" y="172"/>
                </a:cubicBezTo>
                <a:cubicBezTo>
                  <a:pt x="205" y="665"/>
                  <a:pt x="221" y="1237"/>
                  <a:pt x="1" y="1770"/>
                </a:cubicBezTo>
                <a:cubicBezTo>
                  <a:pt x="1" y="1770"/>
                  <a:pt x="1" y="1770"/>
                  <a:pt x="1" y="1770"/>
                </a:cubicBezTo>
                <a:cubicBezTo>
                  <a:pt x="152" y="1833"/>
                  <a:pt x="152" y="1833"/>
                  <a:pt x="152" y="1833"/>
                </a:cubicBezTo>
                <a:cubicBezTo>
                  <a:pt x="158" y="1842"/>
                  <a:pt x="159" y="1858"/>
                  <a:pt x="152" y="1874"/>
                </a:cubicBezTo>
                <a:cubicBezTo>
                  <a:pt x="152" y="1874"/>
                  <a:pt x="152" y="1874"/>
                  <a:pt x="152" y="1875"/>
                </a:cubicBezTo>
                <a:cubicBezTo>
                  <a:pt x="145" y="1891"/>
                  <a:pt x="129" y="1902"/>
                  <a:pt x="112" y="1903"/>
                </a:cubicBezTo>
                <a:cubicBezTo>
                  <a:pt x="79" y="1904"/>
                  <a:pt x="52" y="1918"/>
                  <a:pt x="42" y="1942"/>
                </a:cubicBezTo>
                <a:cubicBezTo>
                  <a:pt x="26" y="1982"/>
                  <a:pt x="62" y="2035"/>
                  <a:pt x="123" y="2060"/>
                </a:cubicBezTo>
                <a:cubicBezTo>
                  <a:pt x="185" y="2085"/>
                  <a:pt x="247" y="2073"/>
                  <a:pt x="264" y="2033"/>
                </a:cubicBezTo>
                <a:cubicBezTo>
                  <a:pt x="273" y="2009"/>
                  <a:pt x="264" y="1980"/>
                  <a:pt x="241" y="1956"/>
                </a:cubicBezTo>
                <a:cubicBezTo>
                  <a:pt x="230" y="1943"/>
                  <a:pt x="226" y="1925"/>
                  <a:pt x="233" y="1908"/>
                </a:cubicBezTo>
                <a:cubicBezTo>
                  <a:pt x="233" y="1907"/>
                  <a:pt x="233" y="1907"/>
                  <a:pt x="233" y="1907"/>
                </a:cubicBezTo>
                <a:cubicBezTo>
                  <a:pt x="239" y="1892"/>
                  <a:pt x="250" y="1881"/>
                  <a:pt x="259" y="1878"/>
                </a:cubicBezTo>
                <a:cubicBezTo>
                  <a:pt x="416" y="1944"/>
                  <a:pt x="416" y="1944"/>
                  <a:pt x="416" y="1944"/>
                </a:cubicBezTo>
                <a:cubicBezTo>
                  <a:pt x="417" y="1943"/>
                  <a:pt x="417" y="1943"/>
                  <a:pt x="417" y="1942"/>
                </a:cubicBezTo>
                <a:cubicBezTo>
                  <a:pt x="685" y="1295"/>
                  <a:pt x="665" y="600"/>
                  <a:pt x="416" y="0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2810331" y="8028573"/>
            <a:ext cx="1608138" cy="1471613"/>
          </a:xfrm>
          <a:custGeom>
            <a:avLst/>
            <a:gdLst>
              <a:gd name="T0" fmla="*/ 1533 w 1690"/>
              <a:gd name="T1" fmla="*/ 108 h 1547"/>
              <a:gd name="T2" fmla="*/ 1507 w 1690"/>
              <a:gd name="T3" fmla="*/ 137 h 1547"/>
              <a:gd name="T4" fmla="*/ 1507 w 1690"/>
              <a:gd name="T5" fmla="*/ 138 h 1547"/>
              <a:gd name="T6" fmla="*/ 1515 w 1690"/>
              <a:gd name="T7" fmla="*/ 186 h 1547"/>
              <a:gd name="T8" fmla="*/ 1538 w 1690"/>
              <a:gd name="T9" fmla="*/ 263 h 1547"/>
              <a:gd name="T10" fmla="*/ 1397 w 1690"/>
              <a:gd name="T11" fmla="*/ 290 h 1547"/>
              <a:gd name="T12" fmla="*/ 1316 w 1690"/>
              <a:gd name="T13" fmla="*/ 172 h 1547"/>
              <a:gd name="T14" fmla="*/ 1386 w 1690"/>
              <a:gd name="T15" fmla="*/ 133 h 1547"/>
              <a:gd name="T16" fmla="*/ 1426 w 1690"/>
              <a:gd name="T17" fmla="*/ 105 h 1547"/>
              <a:gd name="T18" fmla="*/ 1426 w 1690"/>
              <a:gd name="T19" fmla="*/ 104 h 1547"/>
              <a:gd name="T20" fmla="*/ 1426 w 1690"/>
              <a:gd name="T21" fmla="*/ 63 h 1547"/>
              <a:gd name="T22" fmla="*/ 1275 w 1690"/>
              <a:gd name="T23" fmla="*/ 0 h 1547"/>
              <a:gd name="T24" fmla="*/ 141 w 1690"/>
              <a:gd name="T25" fmla="*/ 1130 h 1547"/>
              <a:gd name="T26" fmla="*/ 206 w 1690"/>
              <a:gd name="T27" fmla="*/ 1289 h 1547"/>
              <a:gd name="T28" fmla="*/ 177 w 1690"/>
              <a:gd name="T29" fmla="*/ 1316 h 1547"/>
              <a:gd name="T30" fmla="*/ 177 w 1690"/>
              <a:gd name="T31" fmla="*/ 1317 h 1547"/>
              <a:gd name="T32" fmla="*/ 129 w 1690"/>
              <a:gd name="T33" fmla="*/ 1308 h 1547"/>
              <a:gd name="T34" fmla="*/ 51 w 1690"/>
              <a:gd name="T35" fmla="*/ 1287 h 1547"/>
              <a:gd name="T36" fmla="*/ 26 w 1690"/>
              <a:gd name="T37" fmla="*/ 1427 h 1547"/>
              <a:gd name="T38" fmla="*/ 144 w 1690"/>
              <a:gd name="T39" fmla="*/ 1508 h 1547"/>
              <a:gd name="T40" fmla="*/ 183 w 1690"/>
              <a:gd name="T41" fmla="*/ 1437 h 1547"/>
              <a:gd name="T42" fmla="*/ 211 w 1690"/>
              <a:gd name="T43" fmla="*/ 1397 h 1547"/>
              <a:gd name="T44" fmla="*/ 211 w 1690"/>
              <a:gd name="T45" fmla="*/ 1397 h 1547"/>
              <a:gd name="T46" fmla="*/ 250 w 1690"/>
              <a:gd name="T47" fmla="*/ 1395 h 1547"/>
              <a:gd name="T48" fmla="*/ 312 w 1690"/>
              <a:gd name="T49" fmla="*/ 1547 h 1547"/>
              <a:gd name="T50" fmla="*/ 1690 w 1690"/>
              <a:gd name="T51" fmla="*/ 174 h 1547"/>
              <a:gd name="T52" fmla="*/ 1533 w 1690"/>
              <a:gd name="T53" fmla="*/ 108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90" h="1547">
                <a:moveTo>
                  <a:pt x="1533" y="108"/>
                </a:moveTo>
                <a:cubicBezTo>
                  <a:pt x="1524" y="111"/>
                  <a:pt x="1513" y="122"/>
                  <a:pt x="1507" y="137"/>
                </a:cubicBezTo>
                <a:cubicBezTo>
                  <a:pt x="1507" y="137"/>
                  <a:pt x="1507" y="137"/>
                  <a:pt x="1507" y="138"/>
                </a:cubicBezTo>
                <a:cubicBezTo>
                  <a:pt x="1500" y="155"/>
                  <a:pt x="1504" y="173"/>
                  <a:pt x="1515" y="186"/>
                </a:cubicBezTo>
                <a:cubicBezTo>
                  <a:pt x="1538" y="210"/>
                  <a:pt x="1547" y="239"/>
                  <a:pt x="1538" y="263"/>
                </a:cubicBezTo>
                <a:cubicBezTo>
                  <a:pt x="1521" y="303"/>
                  <a:pt x="1459" y="315"/>
                  <a:pt x="1397" y="290"/>
                </a:cubicBezTo>
                <a:cubicBezTo>
                  <a:pt x="1336" y="265"/>
                  <a:pt x="1300" y="212"/>
                  <a:pt x="1316" y="172"/>
                </a:cubicBezTo>
                <a:cubicBezTo>
                  <a:pt x="1326" y="148"/>
                  <a:pt x="1353" y="134"/>
                  <a:pt x="1386" y="133"/>
                </a:cubicBezTo>
                <a:cubicBezTo>
                  <a:pt x="1403" y="132"/>
                  <a:pt x="1419" y="121"/>
                  <a:pt x="1426" y="105"/>
                </a:cubicBezTo>
                <a:cubicBezTo>
                  <a:pt x="1426" y="104"/>
                  <a:pt x="1426" y="104"/>
                  <a:pt x="1426" y="104"/>
                </a:cubicBezTo>
                <a:cubicBezTo>
                  <a:pt x="1433" y="88"/>
                  <a:pt x="1432" y="72"/>
                  <a:pt x="1426" y="63"/>
                </a:cubicBezTo>
                <a:cubicBezTo>
                  <a:pt x="1275" y="0"/>
                  <a:pt x="1275" y="0"/>
                  <a:pt x="1275" y="0"/>
                </a:cubicBezTo>
                <a:cubicBezTo>
                  <a:pt x="1053" y="534"/>
                  <a:pt x="636" y="927"/>
                  <a:pt x="141" y="1130"/>
                </a:cubicBezTo>
                <a:cubicBezTo>
                  <a:pt x="206" y="1289"/>
                  <a:pt x="206" y="1289"/>
                  <a:pt x="206" y="1289"/>
                </a:cubicBezTo>
                <a:cubicBezTo>
                  <a:pt x="204" y="1299"/>
                  <a:pt x="193" y="1310"/>
                  <a:pt x="177" y="1316"/>
                </a:cubicBezTo>
                <a:cubicBezTo>
                  <a:pt x="177" y="1317"/>
                  <a:pt x="177" y="1317"/>
                  <a:pt x="177" y="1317"/>
                </a:cubicBezTo>
                <a:cubicBezTo>
                  <a:pt x="160" y="1324"/>
                  <a:pt x="141" y="1320"/>
                  <a:pt x="129" y="1308"/>
                </a:cubicBezTo>
                <a:cubicBezTo>
                  <a:pt x="104" y="1286"/>
                  <a:pt x="75" y="1277"/>
                  <a:pt x="51" y="1287"/>
                </a:cubicBezTo>
                <a:cubicBezTo>
                  <a:pt x="12" y="1303"/>
                  <a:pt x="0" y="1366"/>
                  <a:pt x="26" y="1427"/>
                </a:cubicBezTo>
                <a:cubicBezTo>
                  <a:pt x="51" y="1488"/>
                  <a:pt x="104" y="1524"/>
                  <a:pt x="144" y="1508"/>
                </a:cubicBezTo>
                <a:cubicBezTo>
                  <a:pt x="168" y="1498"/>
                  <a:pt x="182" y="1471"/>
                  <a:pt x="183" y="1437"/>
                </a:cubicBezTo>
                <a:cubicBezTo>
                  <a:pt x="184" y="1421"/>
                  <a:pt x="194" y="1405"/>
                  <a:pt x="211" y="1397"/>
                </a:cubicBezTo>
                <a:cubicBezTo>
                  <a:pt x="211" y="1397"/>
                  <a:pt x="211" y="1397"/>
                  <a:pt x="211" y="1397"/>
                </a:cubicBezTo>
                <a:cubicBezTo>
                  <a:pt x="226" y="1391"/>
                  <a:pt x="241" y="1390"/>
                  <a:pt x="250" y="1395"/>
                </a:cubicBezTo>
                <a:cubicBezTo>
                  <a:pt x="312" y="1547"/>
                  <a:pt x="312" y="1547"/>
                  <a:pt x="312" y="1547"/>
                </a:cubicBezTo>
                <a:cubicBezTo>
                  <a:pt x="914" y="1300"/>
                  <a:pt x="1421" y="822"/>
                  <a:pt x="1690" y="174"/>
                </a:cubicBezTo>
                <a:lnTo>
                  <a:pt x="1533" y="108"/>
                </a:ln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1122819" y="9098548"/>
            <a:ext cx="1984375" cy="652463"/>
          </a:xfrm>
          <a:custGeom>
            <a:avLst/>
            <a:gdLst>
              <a:gd name="T0" fmla="*/ 2024 w 2086"/>
              <a:gd name="T1" fmla="*/ 271 h 687"/>
              <a:gd name="T2" fmla="*/ 1985 w 2086"/>
              <a:gd name="T3" fmla="*/ 273 h 687"/>
              <a:gd name="T4" fmla="*/ 1985 w 2086"/>
              <a:gd name="T5" fmla="*/ 273 h 687"/>
              <a:gd name="T6" fmla="*/ 1957 w 2086"/>
              <a:gd name="T7" fmla="*/ 313 h 687"/>
              <a:gd name="T8" fmla="*/ 1918 w 2086"/>
              <a:gd name="T9" fmla="*/ 384 h 687"/>
              <a:gd name="T10" fmla="*/ 1800 w 2086"/>
              <a:gd name="T11" fmla="*/ 303 h 687"/>
              <a:gd name="T12" fmla="*/ 1825 w 2086"/>
              <a:gd name="T13" fmla="*/ 163 h 687"/>
              <a:gd name="T14" fmla="*/ 1903 w 2086"/>
              <a:gd name="T15" fmla="*/ 184 h 687"/>
              <a:gd name="T16" fmla="*/ 1951 w 2086"/>
              <a:gd name="T17" fmla="*/ 193 h 687"/>
              <a:gd name="T18" fmla="*/ 1951 w 2086"/>
              <a:gd name="T19" fmla="*/ 192 h 687"/>
              <a:gd name="T20" fmla="*/ 1980 w 2086"/>
              <a:gd name="T21" fmla="*/ 165 h 687"/>
              <a:gd name="T22" fmla="*/ 1915 w 2086"/>
              <a:gd name="T23" fmla="*/ 6 h 687"/>
              <a:gd name="T24" fmla="*/ 325 w 2086"/>
              <a:gd name="T25" fmla="*/ 4 h 687"/>
              <a:gd name="T26" fmla="*/ 315 w 2086"/>
              <a:gd name="T27" fmla="*/ 0 h 687"/>
              <a:gd name="T28" fmla="*/ 250 w 2086"/>
              <a:gd name="T29" fmla="*/ 156 h 687"/>
              <a:gd name="T30" fmla="*/ 211 w 2086"/>
              <a:gd name="T31" fmla="*/ 154 h 687"/>
              <a:gd name="T32" fmla="*/ 211 w 2086"/>
              <a:gd name="T33" fmla="*/ 154 h 687"/>
              <a:gd name="T34" fmla="*/ 183 w 2086"/>
              <a:gd name="T35" fmla="*/ 114 h 687"/>
              <a:gd name="T36" fmla="*/ 144 w 2086"/>
              <a:gd name="T37" fmla="*/ 43 h 687"/>
              <a:gd name="T38" fmla="*/ 26 w 2086"/>
              <a:gd name="T39" fmla="*/ 124 h 687"/>
              <a:gd name="T40" fmla="*/ 52 w 2086"/>
              <a:gd name="T41" fmla="*/ 265 h 687"/>
              <a:gd name="T42" fmla="*/ 129 w 2086"/>
              <a:gd name="T43" fmla="*/ 243 h 687"/>
              <a:gd name="T44" fmla="*/ 177 w 2086"/>
              <a:gd name="T45" fmla="*/ 235 h 687"/>
              <a:gd name="T46" fmla="*/ 178 w 2086"/>
              <a:gd name="T47" fmla="*/ 235 h 687"/>
              <a:gd name="T48" fmla="*/ 206 w 2086"/>
              <a:gd name="T49" fmla="*/ 261 h 687"/>
              <a:gd name="T50" fmla="*/ 142 w 2086"/>
              <a:gd name="T51" fmla="*/ 416 h 687"/>
              <a:gd name="T52" fmla="*/ 152 w 2086"/>
              <a:gd name="T53" fmla="*/ 420 h 687"/>
              <a:gd name="T54" fmla="*/ 2086 w 2086"/>
              <a:gd name="T55" fmla="*/ 423 h 687"/>
              <a:gd name="T56" fmla="*/ 2024 w 2086"/>
              <a:gd name="T57" fmla="*/ 271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86" h="687">
                <a:moveTo>
                  <a:pt x="2024" y="271"/>
                </a:moveTo>
                <a:cubicBezTo>
                  <a:pt x="2015" y="266"/>
                  <a:pt x="2000" y="267"/>
                  <a:pt x="1985" y="273"/>
                </a:cubicBezTo>
                <a:cubicBezTo>
                  <a:pt x="1985" y="273"/>
                  <a:pt x="1985" y="273"/>
                  <a:pt x="1985" y="273"/>
                </a:cubicBezTo>
                <a:cubicBezTo>
                  <a:pt x="1968" y="281"/>
                  <a:pt x="1958" y="297"/>
                  <a:pt x="1957" y="313"/>
                </a:cubicBezTo>
                <a:cubicBezTo>
                  <a:pt x="1956" y="347"/>
                  <a:pt x="1942" y="374"/>
                  <a:pt x="1918" y="384"/>
                </a:cubicBezTo>
                <a:cubicBezTo>
                  <a:pt x="1878" y="400"/>
                  <a:pt x="1825" y="364"/>
                  <a:pt x="1800" y="303"/>
                </a:cubicBezTo>
                <a:cubicBezTo>
                  <a:pt x="1774" y="242"/>
                  <a:pt x="1786" y="179"/>
                  <a:pt x="1825" y="163"/>
                </a:cubicBezTo>
                <a:cubicBezTo>
                  <a:pt x="1849" y="153"/>
                  <a:pt x="1878" y="162"/>
                  <a:pt x="1903" y="184"/>
                </a:cubicBezTo>
                <a:cubicBezTo>
                  <a:pt x="1915" y="196"/>
                  <a:pt x="1934" y="200"/>
                  <a:pt x="1951" y="193"/>
                </a:cubicBezTo>
                <a:cubicBezTo>
                  <a:pt x="1951" y="193"/>
                  <a:pt x="1951" y="193"/>
                  <a:pt x="1951" y="192"/>
                </a:cubicBezTo>
                <a:cubicBezTo>
                  <a:pt x="1967" y="186"/>
                  <a:pt x="1978" y="175"/>
                  <a:pt x="1980" y="165"/>
                </a:cubicBezTo>
                <a:cubicBezTo>
                  <a:pt x="1915" y="6"/>
                  <a:pt x="1915" y="6"/>
                  <a:pt x="1915" y="6"/>
                </a:cubicBezTo>
                <a:cubicBezTo>
                  <a:pt x="1423" y="208"/>
                  <a:pt x="855" y="224"/>
                  <a:pt x="325" y="4"/>
                </a:cubicBezTo>
                <a:cubicBezTo>
                  <a:pt x="321" y="3"/>
                  <a:pt x="318" y="1"/>
                  <a:pt x="315" y="0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41" y="161"/>
                  <a:pt x="226" y="160"/>
                  <a:pt x="211" y="154"/>
                </a:cubicBezTo>
                <a:cubicBezTo>
                  <a:pt x="211" y="154"/>
                  <a:pt x="211" y="154"/>
                  <a:pt x="211" y="154"/>
                </a:cubicBezTo>
                <a:cubicBezTo>
                  <a:pt x="194" y="147"/>
                  <a:pt x="184" y="130"/>
                  <a:pt x="183" y="114"/>
                </a:cubicBezTo>
                <a:cubicBezTo>
                  <a:pt x="182" y="80"/>
                  <a:pt x="168" y="53"/>
                  <a:pt x="144" y="43"/>
                </a:cubicBezTo>
                <a:cubicBezTo>
                  <a:pt x="104" y="27"/>
                  <a:pt x="51" y="63"/>
                  <a:pt x="26" y="124"/>
                </a:cubicBezTo>
                <a:cubicBezTo>
                  <a:pt x="0" y="185"/>
                  <a:pt x="12" y="248"/>
                  <a:pt x="52" y="265"/>
                </a:cubicBezTo>
                <a:cubicBezTo>
                  <a:pt x="76" y="275"/>
                  <a:pt x="104" y="265"/>
                  <a:pt x="129" y="243"/>
                </a:cubicBezTo>
                <a:cubicBezTo>
                  <a:pt x="141" y="232"/>
                  <a:pt x="160" y="228"/>
                  <a:pt x="177" y="235"/>
                </a:cubicBezTo>
                <a:cubicBezTo>
                  <a:pt x="177" y="235"/>
                  <a:pt x="177" y="235"/>
                  <a:pt x="178" y="235"/>
                </a:cubicBezTo>
                <a:cubicBezTo>
                  <a:pt x="193" y="241"/>
                  <a:pt x="204" y="251"/>
                  <a:pt x="206" y="261"/>
                </a:cubicBezTo>
                <a:cubicBezTo>
                  <a:pt x="142" y="416"/>
                  <a:pt x="142" y="416"/>
                  <a:pt x="142" y="416"/>
                </a:cubicBezTo>
                <a:cubicBezTo>
                  <a:pt x="145" y="417"/>
                  <a:pt x="149" y="419"/>
                  <a:pt x="152" y="420"/>
                </a:cubicBezTo>
                <a:cubicBezTo>
                  <a:pt x="797" y="687"/>
                  <a:pt x="1488" y="669"/>
                  <a:pt x="2086" y="423"/>
                </a:cubicBezTo>
                <a:lnTo>
                  <a:pt x="2024" y="271"/>
                </a:ln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9959181" y="7884111"/>
            <a:ext cx="1463675" cy="1609725"/>
          </a:xfrm>
          <a:custGeom>
            <a:avLst/>
            <a:gdLst>
              <a:gd name="T0" fmla="*/ 1403 w 1540"/>
              <a:gd name="T1" fmla="*/ 1512 h 1693"/>
              <a:gd name="T2" fmla="*/ 1402 w 1540"/>
              <a:gd name="T3" fmla="*/ 1512 h 1693"/>
              <a:gd name="T4" fmla="*/ 1354 w 1540"/>
              <a:gd name="T5" fmla="*/ 1520 h 1693"/>
              <a:gd name="T6" fmla="*/ 1277 w 1540"/>
              <a:gd name="T7" fmla="*/ 1542 h 1693"/>
              <a:gd name="T8" fmla="*/ 1251 w 1540"/>
              <a:gd name="T9" fmla="*/ 1401 h 1693"/>
              <a:gd name="T10" fmla="*/ 1369 w 1540"/>
              <a:gd name="T11" fmla="*/ 1320 h 1693"/>
              <a:gd name="T12" fmla="*/ 1408 w 1540"/>
              <a:gd name="T13" fmla="*/ 1391 h 1693"/>
              <a:gd name="T14" fmla="*/ 1436 w 1540"/>
              <a:gd name="T15" fmla="*/ 1431 h 1693"/>
              <a:gd name="T16" fmla="*/ 1436 w 1540"/>
              <a:gd name="T17" fmla="*/ 1431 h 1693"/>
              <a:gd name="T18" fmla="*/ 1475 w 1540"/>
              <a:gd name="T19" fmla="*/ 1433 h 1693"/>
              <a:gd name="T20" fmla="*/ 1540 w 1540"/>
              <a:gd name="T21" fmla="*/ 1277 h 1693"/>
              <a:gd name="T22" fmla="*/ 417 w 1540"/>
              <a:gd name="T23" fmla="*/ 142 h 1693"/>
              <a:gd name="T24" fmla="*/ 261 w 1540"/>
              <a:gd name="T25" fmla="*/ 206 h 1693"/>
              <a:gd name="T26" fmla="*/ 235 w 1540"/>
              <a:gd name="T27" fmla="*/ 178 h 1693"/>
              <a:gd name="T28" fmla="*/ 234 w 1540"/>
              <a:gd name="T29" fmla="*/ 177 h 1693"/>
              <a:gd name="T30" fmla="*/ 243 w 1540"/>
              <a:gd name="T31" fmla="*/ 129 h 1693"/>
              <a:gd name="T32" fmla="*/ 265 w 1540"/>
              <a:gd name="T33" fmla="*/ 52 h 1693"/>
              <a:gd name="T34" fmla="*/ 124 w 1540"/>
              <a:gd name="T35" fmla="*/ 26 h 1693"/>
              <a:gd name="T36" fmla="*/ 43 w 1540"/>
              <a:gd name="T37" fmla="*/ 143 h 1693"/>
              <a:gd name="T38" fmla="*/ 114 w 1540"/>
              <a:gd name="T39" fmla="*/ 183 h 1693"/>
              <a:gd name="T40" fmla="*/ 154 w 1540"/>
              <a:gd name="T41" fmla="*/ 211 h 1693"/>
              <a:gd name="T42" fmla="*/ 154 w 1540"/>
              <a:gd name="T43" fmla="*/ 211 h 1693"/>
              <a:gd name="T44" fmla="*/ 156 w 1540"/>
              <a:gd name="T45" fmla="*/ 250 h 1693"/>
              <a:gd name="T46" fmla="*/ 0 w 1540"/>
              <a:gd name="T47" fmla="*/ 314 h 1693"/>
              <a:gd name="T48" fmla="*/ 1367 w 1540"/>
              <a:gd name="T49" fmla="*/ 1693 h 1693"/>
              <a:gd name="T50" fmla="*/ 1431 w 1540"/>
              <a:gd name="T51" fmla="*/ 1538 h 1693"/>
              <a:gd name="T52" fmla="*/ 1403 w 1540"/>
              <a:gd name="T53" fmla="*/ 1512 h 1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0" h="1693">
                <a:moveTo>
                  <a:pt x="1403" y="1512"/>
                </a:moveTo>
                <a:cubicBezTo>
                  <a:pt x="1402" y="1512"/>
                  <a:pt x="1402" y="1512"/>
                  <a:pt x="1402" y="1512"/>
                </a:cubicBezTo>
                <a:cubicBezTo>
                  <a:pt x="1385" y="1505"/>
                  <a:pt x="1366" y="1509"/>
                  <a:pt x="1354" y="1520"/>
                </a:cubicBezTo>
                <a:cubicBezTo>
                  <a:pt x="1329" y="1542"/>
                  <a:pt x="1301" y="1552"/>
                  <a:pt x="1277" y="1542"/>
                </a:cubicBezTo>
                <a:cubicBezTo>
                  <a:pt x="1237" y="1525"/>
                  <a:pt x="1225" y="1462"/>
                  <a:pt x="1251" y="1401"/>
                </a:cubicBezTo>
                <a:cubicBezTo>
                  <a:pt x="1276" y="1340"/>
                  <a:pt x="1329" y="1304"/>
                  <a:pt x="1369" y="1320"/>
                </a:cubicBezTo>
                <a:cubicBezTo>
                  <a:pt x="1393" y="1330"/>
                  <a:pt x="1407" y="1357"/>
                  <a:pt x="1408" y="1391"/>
                </a:cubicBezTo>
                <a:cubicBezTo>
                  <a:pt x="1409" y="1407"/>
                  <a:pt x="1419" y="1424"/>
                  <a:pt x="1436" y="1431"/>
                </a:cubicBezTo>
                <a:cubicBezTo>
                  <a:pt x="1436" y="1431"/>
                  <a:pt x="1436" y="1431"/>
                  <a:pt x="1436" y="1431"/>
                </a:cubicBezTo>
                <a:cubicBezTo>
                  <a:pt x="1451" y="1437"/>
                  <a:pt x="1466" y="1438"/>
                  <a:pt x="1475" y="1433"/>
                </a:cubicBezTo>
                <a:cubicBezTo>
                  <a:pt x="1540" y="1277"/>
                  <a:pt x="1540" y="1277"/>
                  <a:pt x="1540" y="1277"/>
                </a:cubicBezTo>
                <a:cubicBezTo>
                  <a:pt x="1009" y="1054"/>
                  <a:pt x="619" y="637"/>
                  <a:pt x="417" y="142"/>
                </a:cubicBezTo>
                <a:cubicBezTo>
                  <a:pt x="261" y="206"/>
                  <a:pt x="261" y="206"/>
                  <a:pt x="261" y="206"/>
                </a:cubicBezTo>
                <a:cubicBezTo>
                  <a:pt x="251" y="204"/>
                  <a:pt x="241" y="193"/>
                  <a:pt x="235" y="178"/>
                </a:cubicBezTo>
                <a:cubicBezTo>
                  <a:pt x="234" y="178"/>
                  <a:pt x="234" y="177"/>
                  <a:pt x="234" y="177"/>
                </a:cubicBezTo>
                <a:cubicBezTo>
                  <a:pt x="227" y="160"/>
                  <a:pt x="232" y="142"/>
                  <a:pt x="243" y="129"/>
                </a:cubicBezTo>
                <a:cubicBezTo>
                  <a:pt x="265" y="105"/>
                  <a:pt x="275" y="76"/>
                  <a:pt x="265" y="52"/>
                </a:cubicBezTo>
                <a:cubicBezTo>
                  <a:pt x="248" y="12"/>
                  <a:pt x="186" y="0"/>
                  <a:pt x="124" y="26"/>
                </a:cubicBezTo>
                <a:cubicBezTo>
                  <a:pt x="63" y="51"/>
                  <a:pt x="27" y="104"/>
                  <a:pt x="43" y="143"/>
                </a:cubicBezTo>
                <a:cubicBezTo>
                  <a:pt x="53" y="167"/>
                  <a:pt x="80" y="181"/>
                  <a:pt x="114" y="183"/>
                </a:cubicBezTo>
                <a:cubicBezTo>
                  <a:pt x="130" y="183"/>
                  <a:pt x="146" y="194"/>
                  <a:pt x="154" y="211"/>
                </a:cubicBezTo>
                <a:cubicBezTo>
                  <a:pt x="154" y="211"/>
                  <a:pt x="154" y="211"/>
                  <a:pt x="154" y="211"/>
                </a:cubicBezTo>
                <a:cubicBezTo>
                  <a:pt x="160" y="226"/>
                  <a:pt x="160" y="241"/>
                  <a:pt x="156" y="250"/>
                </a:cubicBezTo>
                <a:cubicBezTo>
                  <a:pt x="0" y="314"/>
                  <a:pt x="0" y="314"/>
                  <a:pt x="0" y="314"/>
                </a:cubicBezTo>
                <a:cubicBezTo>
                  <a:pt x="246" y="915"/>
                  <a:pt x="721" y="1422"/>
                  <a:pt x="1367" y="1693"/>
                </a:cubicBezTo>
                <a:cubicBezTo>
                  <a:pt x="1431" y="1538"/>
                  <a:pt x="1431" y="1538"/>
                  <a:pt x="1431" y="1538"/>
                </a:cubicBezTo>
                <a:cubicBezTo>
                  <a:pt x="1429" y="1528"/>
                  <a:pt x="1418" y="1518"/>
                  <a:pt x="1403" y="1512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709944" y="6204536"/>
            <a:ext cx="652463" cy="1978025"/>
          </a:xfrm>
          <a:custGeom>
            <a:avLst/>
            <a:gdLst>
              <a:gd name="T0" fmla="*/ 686 w 686"/>
              <a:gd name="T1" fmla="*/ 315 h 2080"/>
              <a:gd name="T2" fmla="*/ 531 w 686"/>
              <a:gd name="T3" fmla="*/ 251 h 2080"/>
              <a:gd name="T4" fmla="*/ 532 w 686"/>
              <a:gd name="T5" fmla="*/ 211 h 2080"/>
              <a:gd name="T6" fmla="*/ 532 w 686"/>
              <a:gd name="T7" fmla="*/ 211 h 2080"/>
              <a:gd name="T8" fmla="*/ 572 w 686"/>
              <a:gd name="T9" fmla="*/ 183 h 2080"/>
              <a:gd name="T10" fmla="*/ 643 w 686"/>
              <a:gd name="T11" fmla="*/ 144 h 2080"/>
              <a:gd name="T12" fmla="*/ 562 w 686"/>
              <a:gd name="T13" fmla="*/ 26 h 2080"/>
              <a:gd name="T14" fmla="*/ 422 w 686"/>
              <a:gd name="T15" fmla="*/ 51 h 2080"/>
              <a:gd name="T16" fmla="*/ 443 w 686"/>
              <a:gd name="T17" fmla="*/ 129 h 2080"/>
              <a:gd name="T18" fmla="*/ 451 w 686"/>
              <a:gd name="T19" fmla="*/ 177 h 2080"/>
              <a:gd name="T20" fmla="*/ 451 w 686"/>
              <a:gd name="T21" fmla="*/ 177 h 2080"/>
              <a:gd name="T22" fmla="*/ 424 w 686"/>
              <a:gd name="T23" fmla="*/ 206 h 2080"/>
              <a:gd name="T24" fmla="*/ 270 w 686"/>
              <a:gd name="T25" fmla="*/ 142 h 2080"/>
              <a:gd name="T26" fmla="*/ 266 w 686"/>
              <a:gd name="T27" fmla="*/ 151 h 2080"/>
              <a:gd name="T28" fmla="*/ 261 w 686"/>
              <a:gd name="T29" fmla="*/ 2080 h 2080"/>
              <a:gd name="T30" fmla="*/ 417 w 686"/>
              <a:gd name="T31" fmla="*/ 2016 h 2080"/>
              <a:gd name="T32" fmla="*/ 415 w 686"/>
              <a:gd name="T33" fmla="*/ 1977 h 2080"/>
              <a:gd name="T34" fmla="*/ 415 w 686"/>
              <a:gd name="T35" fmla="*/ 1977 h 2080"/>
              <a:gd name="T36" fmla="*/ 375 w 686"/>
              <a:gd name="T37" fmla="*/ 1949 h 2080"/>
              <a:gd name="T38" fmla="*/ 304 w 686"/>
              <a:gd name="T39" fmla="*/ 1909 h 2080"/>
              <a:gd name="T40" fmla="*/ 385 w 686"/>
              <a:gd name="T41" fmla="*/ 1792 h 2080"/>
              <a:gd name="T42" fmla="*/ 526 w 686"/>
              <a:gd name="T43" fmla="*/ 1818 h 2080"/>
              <a:gd name="T44" fmla="*/ 504 w 686"/>
              <a:gd name="T45" fmla="*/ 1895 h 2080"/>
              <a:gd name="T46" fmla="*/ 495 w 686"/>
              <a:gd name="T47" fmla="*/ 1943 h 2080"/>
              <a:gd name="T48" fmla="*/ 496 w 686"/>
              <a:gd name="T49" fmla="*/ 1944 h 2080"/>
              <a:gd name="T50" fmla="*/ 522 w 686"/>
              <a:gd name="T51" fmla="*/ 1972 h 2080"/>
              <a:gd name="T52" fmla="*/ 678 w 686"/>
              <a:gd name="T53" fmla="*/ 1908 h 2080"/>
              <a:gd name="T54" fmla="*/ 682 w 686"/>
              <a:gd name="T55" fmla="*/ 323 h 2080"/>
              <a:gd name="T56" fmla="*/ 686 w 686"/>
              <a:gd name="T57" fmla="*/ 315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6" h="2080">
                <a:moveTo>
                  <a:pt x="686" y="315"/>
                </a:moveTo>
                <a:cubicBezTo>
                  <a:pt x="531" y="251"/>
                  <a:pt x="531" y="251"/>
                  <a:pt x="531" y="251"/>
                </a:cubicBezTo>
                <a:cubicBezTo>
                  <a:pt x="525" y="242"/>
                  <a:pt x="525" y="227"/>
                  <a:pt x="532" y="211"/>
                </a:cubicBezTo>
                <a:cubicBezTo>
                  <a:pt x="532" y="211"/>
                  <a:pt x="532" y="211"/>
                  <a:pt x="532" y="211"/>
                </a:cubicBezTo>
                <a:cubicBezTo>
                  <a:pt x="539" y="194"/>
                  <a:pt x="556" y="183"/>
                  <a:pt x="572" y="183"/>
                </a:cubicBezTo>
                <a:cubicBezTo>
                  <a:pt x="606" y="181"/>
                  <a:pt x="633" y="168"/>
                  <a:pt x="643" y="144"/>
                </a:cubicBezTo>
                <a:cubicBezTo>
                  <a:pt x="659" y="104"/>
                  <a:pt x="623" y="51"/>
                  <a:pt x="562" y="26"/>
                </a:cubicBezTo>
                <a:cubicBezTo>
                  <a:pt x="501" y="0"/>
                  <a:pt x="438" y="12"/>
                  <a:pt x="422" y="51"/>
                </a:cubicBezTo>
                <a:cubicBezTo>
                  <a:pt x="412" y="75"/>
                  <a:pt x="421" y="104"/>
                  <a:pt x="443" y="129"/>
                </a:cubicBezTo>
                <a:cubicBezTo>
                  <a:pt x="454" y="141"/>
                  <a:pt x="458" y="160"/>
                  <a:pt x="451" y="177"/>
                </a:cubicBezTo>
                <a:cubicBezTo>
                  <a:pt x="451" y="177"/>
                  <a:pt x="451" y="177"/>
                  <a:pt x="451" y="177"/>
                </a:cubicBezTo>
                <a:cubicBezTo>
                  <a:pt x="445" y="193"/>
                  <a:pt x="434" y="204"/>
                  <a:pt x="424" y="206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69" y="145"/>
                  <a:pt x="267" y="148"/>
                  <a:pt x="266" y="151"/>
                </a:cubicBezTo>
                <a:cubicBezTo>
                  <a:pt x="0" y="793"/>
                  <a:pt x="18" y="1483"/>
                  <a:pt x="261" y="2080"/>
                </a:cubicBezTo>
                <a:cubicBezTo>
                  <a:pt x="417" y="2016"/>
                  <a:pt x="417" y="2016"/>
                  <a:pt x="417" y="2016"/>
                </a:cubicBezTo>
                <a:cubicBezTo>
                  <a:pt x="421" y="2007"/>
                  <a:pt x="421" y="1992"/>
                  <a:pt x="415" y="1977"/>
                </a:cubicBezTo>
                <a:cubicBezTo>
                  <a:pt x="415" y="1977"/>
                  <a:pt x="415" y="1977"/>
                  <a:pt x="415" y="1977"/>
                </a:cubicBezTo>
                <a:cubicBezTo>
                  <a:pt x="407" y="1960"/>
                  <a:pt x="391" y="1949"/>
                  <a:pt x="375" y="1949"/>
                </a:cubicBezTo>
                <a:cubicBezTo>
                  <a:pt x="341" y="1947"/>
                  <a:pt x="314" y="1933"/>
                  <a:pt x="304" y="1909"/>
                </a:cubicBezTo>
                <a:cubicBezTo>
                  <a:pt x="288" y="1870"/>
                  <a:pt x="324" y="1817"/>
                  <a:pt x="385" y="1792"/>
                </a:cubicBezTo>
                <a:cubicBezTo>
                  <a:pt x="447" y="1766"/>
                  <a:pt x="509" y="1778"/>
                  <a:pt x="526" y="1818"/>
                </a:cubicBezTo>
                <a:cubicBezTo>
                  <a:pt x="536" y="1842"/>
                  <a:pt x="526" y="1871"/>
                  <a:pt x="504" y="1895"/>
                </a:cubicBezTo>
                <a:cubicBezTo>
                  <a:pt x="493" y="1908"/>
                  <a:pt x="488" y="1926"/>
                  <a:pt x="495" y="1943"/>
                </a:cubicBezTo>
                <a:cubicBezTo>
                  <a:pt x="495" y="1943"/>
                  <a:pt x="495" y="1944"/>
                  <a:pt x="496" y="1944"/>
                </a:cubicBezTo>
                <a:cubicBezTo>
                  <a:pt x="502" y="1959"/>
                  <a:pt x="512" y="1970"/>
                  <a:pt x="522" y="1972"/>
                </a:cubicBezTo>
                <a:cubicBezTo>
                  <a:pt x="678" y="1908"/>
                  <a:pt x="678" y="1908"/>
                  <a:pt x="678" y="1908"/>
                </a:cubicBezTo>
                <a:cubicBezTo>
                  <a:pt x="478" y="1418"/>
                  <a:pt x="463" y="851"/>
                  <a:pt x="682" y="323"/>
                </a:cubicBezTo>
                <a:cubicBezTo>
                  <a:pt x="683" y="320"/>
                  <a:pt x="684" y="318"/>
                  <a:pt x="686" y="315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9967119" y="5040898"/>
            <a:ext cx="1604963" cy="1462088"/>
          </a:xfrm>
          <a:custGeom>
            <a:avLst/>
            <a:gdLst>
              <a:gd name="T0" fmla="*/ 1662 w 1687"/>
              <a:gd name="T1" fmla="*/ 126 h 1538"/>
              <a:gd name="T2" fmla="*/ 1544 w 1687"/>
              <a:gd name="T3" fmla="*/ 44 h 1538"/>
              <a:gd name="T4" fmla="*/ 1505 w 1687"/>
              <a:gd name="T5" fmla="*/ 114 h 1538"/>
              <a:gd name="T6" fmla="*/ 1476 w 1687"/>
              <a:gd name="T7" fmla="*/ 154 h 1538"/>
              <a:gd name="T8" fmla="*/ 1476 w 1687"/>
              <a:gd name="T9" fmla="*/ 154 h 1538"/>
              <a:gd name="T10" fmla="*/ 1436 w 1687"/>
              <a:gd name="T11" fmla="*/ 155 h 1538"/>
              <a:gd name="T12" fmla="*/ 1372 w 1687"/>
              <a:gd name="T13" fmla="*/ 0 h 1538"/>
              <a:gd name="T14" fmla="*/ 0 w 1687"/>
              <a:gd name="T15" fmla="*/ 1365 h 1538"/>
              <a:gd name="T16" fmla="*/ 154 w 1687"/>
              <a:gd name="T17" fmla="*/ 1429 h 1538"/>
              <a:gd name="T18" fmla="*/ 181 w 1687"/>
              <a:gd name="T19" fmla="*/ 1400 h 1538"/>
              <a:gd name="T20" fmla="*/ 181 w 1687"/>
              <a:gd name="T21" fmla="*/ 1400 h 1538"/>
              <a:gd name="T22" fmla="*/ 173 w 1687"/>
              <a:gd name="T23" fmla="*/ 1352 h 1538"/>
              <a:gd name="T24" fmla="*/ 152 w 1687"/>
              <a:gd name="T25" fmla="*/ 1274 h 1538"/>
              <a:gd name="T26" fmla="*/ 292 w 1687"/>
              <a:gd name="T27" fmla="*/ 1249 h 1538"/>
              <a:gd name="T28" fmla="*/ 373 w 1687"/>
              <a:gd name="T29" fmla="*/ 1367 h 1538"/>
              <a:gd name="T30" fmla="*/ 302 w 1687"/>
              <a:gd name="T31" fmla="*/ 1406 h 1538"/>
              <a:gd name="T32" fmla="*/ 262 w 1687"/>
              <a:gd name="T33" fmla="*/ 1434 h 1538"/>
              <a:gd name="T34" fmla="*/ 262 w 1687"/>
              <a:gd name="T35" fmla="*/ 1434 h 1538"/>
              <a:gd name="T36" fmla="*/ 261 w 1687"/>
              <a:gd name="T37" fmla="*/ 1474 h 1538"/>
              <a:gd name="T38" fmla="*/ 416 w 1687"/>
              <a:gd name="T39" fmla="*/ 1538 h 1538"/>
              <a:gd name="T40" fmla="*/ 1544 w 1687"/>
              <a:gd name="T41" fmla="*/ 417 h 1538"/>
              <a:gd name="T42" fmla="*/ 1480 w 1687"/>
              <a:gd name="T43" fmla="*/ 262 h 1538"/>
              <a:gd name="T44" fmla="*/ 1509 w 1687"/>
              <a:gd name="T45" fmla="*/ 235 h 1538"/>
              <a:gd name="T46" fmla="*/ 1510 w 1687"/>
              <a:gd name="T47" fmla="*/ 235 h 1538"/>
              <a:gd name="T48" fmla="*/ 1558 w 1687"/>
              <a:gd name="T49" fmla="*/ 244 h 1538"/>
              <a:gd name="T50" fmla="*/ 1635 w 1687"/>
              <a:gd name="T51" fmla="*/ 266 h 1538"/>
              <a:gd name="T52" fmla="*/ 1662 w 1687"/>
              <a:gd name="T53" fmla="*/ 126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87" h="1538">
                <a:moveTo>
                  <a:pt x="1662" y="126"/>
                </a:moveTo>
                <a:cubicBezTo>
                  <a:pt x="1637" y="64"/>
                  <a:pt x="1584" y="28"/>
                  <a:pt x="1544" y="44"/>
                </a:cubicBezTo>
                <a:cubicBezTo>
                  <a:pt x="1520" y="54"/>
                  <a:pt x="1506" y="81"/>
                  <a:pt x="1505" y="114"/>
                </a:cubicBezTo>
                <a:cubicBezTo>
                  <a:pt x="1504" y="131"/>
                  <a:pt x="1493" y="147"/>
                  <a:pt x="1476" y="154"/>
                </a:cubicBezTo>
                <a:cubicBezTo>
                  <a:pt x="1476" y="154"/>
                  <a:pt x="1476" y="154"/>
                  <a:pt x="1476" y="154"/>
                </a:cubicBezTo>
                <a:cubicBezTo>
                  <a:pt x="1460" y="161"/>
                  <a:pt x="1444" y="161"/>
                  <a:pt x="1436" y="155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774" y="247"/>
                  <a:pt x="269" y="721"/>
                  <a:pt x="0" y="1365"/>
                </a:cubicBezTo>
                <a:cubicBezTo>
                  <a:pt x="154" y="1429"/>
                  <a:pt x="154" y="1429"/>
                  <a:pt x="154" y="1429"/>
                </a:cubicBezTo>
                <a:cubicBezTo>
                  <a:pt x="164" y="1427"/>
                  <a:pt x="175" y="1416"/>
                  <a:pt x="181" y="1400"/>
                </a:cubicBezTo>
                <a:cubicBezTo>
                  <a:pt x="181" y="1400"/>
                  <a:pt x="181" y="1400"/>
                  <a:pt x="181" y="1400"/>
                </a:cubicBezTo>
                <a:cubicBezTo>
                  <a:pt x="188" y="1383"/>
                  <a:pt x="184" y="1364"/>
                  <a:pt x="173" y="1352"/>
                </a:cubicBezTo>
                <a:cubicBezTo>
                  <a:pt x="151" y="1327"/>
                  <a:pt x="142" y="1298"/>
                  <a:pt x="152" y="1274"/>
                </a:cubicBezTo>
                <a:cubicBezTo>
                  <a:pt x="168" y="1235"/>
                  <a:pt x="231" y="1223"/>
                  <a:pt x="292" y="1249"/>
                </a:cubicBezTo>
                <a:cubicBezTo>
                  <a:pt x="353" y="1274"/>
                  <a:pt x="389" y="1327"/>
                  <a:pt x="373" y="1367"/>
                </a:cubicBezTo>
                <a:cubicBezTo>
                  <a:pt x="363" y="1391"/>
                  <a:pt x="336" y="1404"/>
                  <a:pt x="302" y="1406"/>
                </a:cubicBezTo>
                <a:cubicBezTo>
                  <a:pt x="286" y="1406"/>
                  <a:pt x="269" y="1417"/>
                  <a:pt x="262" y="1434"/>
                </a:cubicBezTo>
                <a:cubicBezTo>
                  <a:pt x="262" y="1434"/>
                  <a:pt x="262" y="1434"/>
                  <a:pt x="262" y="1434"/>
                </a:cubicBezTo>
                <a:cubicBezTo>
                  <a:pt x="255" y="1450"/>
                  <a:pt x="255" y="1465"/>
                  <a:pt x="261" y="1474"/>
                </a:cubicBezTo>
                <a:cubicBezTo>
                  <a:pt x="416" y="1538"/>
                  <a:pt x="416" y="1538"/>
                  <a:pt x="416" y="1538"/>
                </a:cubicBezTo>
                <a:cubicBezTo>
                  <a:pt x="637" y="1009"/>
                  <a:pt x="1052" y="619"/>
                  <a:pt x="1544" y="417"/>
                </a:cubicBezTo>
                <a:cubicBezTo>
                  <a:pt x="1480" y="262"/>
                  <a:pt x="1480" y="262"/>
                  <a:pt x="1480" y="262"/>
                </a:cubicBezTo>
                <a:cubicBezTo>
                  <a:pt x="1482" y="253"/>
                  <a:pt x="1493" y="242"/>
                  <a:pt x="1509" y="235"/>
                </a:cubicBezTo>
                <a:cubicBezTo>
                  <a:pt x="1509" y="235"/>
                  <a:pt x="1509" y="235"/>
                  <a:pt x="1510" y="235"/>
                </a:cubicBezTo>
                <a:cubicBezTo>
                  <a:pt x="1527" y="228"/>
                  <a:pt x="1545" y="232"/>
                  <a:pt x="1558" y="244"/>
                </a:cubicBezTo>
                <a:cubicBezTo>
                  <a:pt x="1582" y="266"/>
                  <a:pt x="1611" y="276"/>
                  <a:pt x="1635" y="266"/>
                </a:cubicBezTo>
                <a:cubicBezTo>
                  <a:pt x="1675" y="250"/>
                  <a:pt x="1687" y="187"/>
                  <a:pt x="1662" y="126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682537" y="3259724"/>
            <a:ext cx="1655764" cy="1655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693648" y="9625599"/>
            <a:ext cx="1655764" cy="16557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045700" y="9625599"/>
            <a:ext cx="1655764" cy="1655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51819" y="7769017"/>
            <a:ext cx="1655764" cy="1655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176418" y="7769017"/>
            <a:ext cx="1655764" cy="1655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547453" y="5123449"/>
            <a:ext cx="1655764" cy="1655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180784" y="5123449"/>
            <a:ext cx="1655764" cy="1655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045700" y="3259724"/>
            <a:ext cx="1655764" cy="16557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805484" y="6595061"/>
            <a:ext cx="26222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From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to Z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Freeform 24"/>
          <p:cNvSpPr>
            <a:spLocks noEditPoints="1"/>
          </p:cNvSpPr>
          <p:nvPr/>
        </p:nvSpPr>
        <p:spPr bwMode="auto">
          <a:xfrm>
            <a:off x="13000038" y="3662948"/>
            <a:ext cx="898525" cy="868363"/>
          </a:xfrm>
          <a:custGeom>
            <a:avLst/>
            <a:gdLst>
              <a:gd name="T0" fmla="*/ 4178 w 4184"/>
              <a:gd name="T1" fmla="*/ 1055 h 4045"/>
              <a:gd name="T2" fmla="*/ 3118 w 4184"/>
              <a:gd name="T3" fmla="*/ 14 h 4045"/>
              <a:gd name="T4" fmla="*/ 3091 w 4184"/>
              <a:gd name="T5" fmla="*/ 0 h 4045"/>
              <a:gd name="T6" fmla="*/ 1273 w 4184"/>
              <a:gd name="T7" fmla="*/ 0 h 4045"/>
              <a:gd name="T8" fmla="*/ 1176 w 4184"/>
              <a:gd name="T9" fmla="*/ 883 h 4045"/>
              <a:gd name="T10" fmla="*/ 1273 w 4184"/>
              <a:gd name="T11" fmla="*/ 102 h 4045"/>
              <a:gd name="T12" fmla="*/ 3082 w 4184"/>
              <a:gd name="T13" fmla="*/ 1130 h 4045"/>
              <a:gd name="T14" fmla="*/ 4035 w 4184"/>
              <a:gd name="T15" fmla="*/ 3942 h 4045"/>
              <a:gd name="T16" fmla="*/ 1227 w 4184"/>
              <a:gd name="T17" fmla="*/ 2056 h 4045"/>
              <a:gd name="T18" fmla="*/ 1124 w 4184"/>
              <a:gd name="T19" fmla="*/ 3898 h 4045"/>
              <a:gd name="T20" fmla="*/ 4184 w 4184"/>
              <a:gd name="T21" fmla="*/ 3898 h 4045"/>
              <a:gd name="T22" fmla="*/ 3133 w 4184"/>
              <a:gd name="T23" fmla="*/ 173 h 4045"/>
              <a:gd name="T24" fmla="*/ 3133 w 4184"/>
              <a:gd name="T25" fmla="*/ 1027 h 4045"/>
              <a:gd name="T26" fmla="*/ 1595 w 4184"/>
              <a:gd name="T27" fmla="*/ 3277 h 4045"/>
              <a:gd name="T28" fmla="*/ 2605 w 4184"/>
              <a:gd name="T29" fmla="*/ 3379 h 4045"/>
              <a:gd name="T30" fmla="*/ 3765 w 4184"/>
              <a:gd name="T31" fmla="*/ 3328 h 4045"/>
              <a:gd name="T32" fmla="*/ 3121 w 4184"/>
              <a:gd name="T33" fmla="*/ 3328 h 4045"/>
              <a:gd name="T34" fmla="*/ 3765 w 4184"/>
              <a:gd name="T35" fmla="*/ 3328 h 4045"/>
              <a:gd name="T36" fmla="*/ 2032 w 4184"/>
              <a:gd name="T37" fmla="*/ 2893 h 4045"/>
              <a:gd name="T38" fmla="*/ 1543 w 4184"/>
              <a:gd name="T39" fmla="*/ 2893 h 4045"/>
              <a:gd name="T40" fmla="*/ 3714 w 4184"/>
              <a:gd name="T41" fmla="*/ 2944 h 4045"/>
              <a:gd name="T42" fmla="*/ 2942 w 4184"/>
              <a:gd name="T43" fmla="*/ 2841 h 4045"/>
              <a:gd name="T44" fmla="*/ 1661 w 4184"/>
              <a:gd name="T45" fmla="*/ 2457 h 4045"/>
              <a:gd name="T46" fmla="*/ 1528 w 4184"/>
              <a:gd name="T47" fmla="*/ 2457 h 4045"/>
              <a:gd name="T48" fmla="*/ 1661 w 4184"/>
              <a:gd name="T49" fmla="*/ 2457 h 4045"/>
              <a:gd name="T50" fmla="*/ 2729 w 4184"/>
              <a:gd name="T51" fmla="*/ 2509 h 4045"/>
              <a:gd name="T52" fmla="*/ 3714 w 4184"/>
              <a:gd name="T53" fmla="*/ 2406 h 4045"/>
              <a:gd name="T54" fmla="*/ 3714 w 4184"/>
              <a:gd name="T55" fmla="*/ 2073 h 4045"/>
              <a:gd name="T56" fmla="*/ 2293 w 4184"/>
              <a:gd name="T57" fmla="*/ 1971 h 4045"/>
              <a:gd name="T58" fmla="*/ 3765 w 4184"/>
              <a:gd name="T59" fmla="*/ 1587 h 4045"/>
              <a:gd name="T60" fmla="*/ 1872 w 4184"/>
              <a:gd name="T61" fmla="*/ 1587 h 4045"/>
              <a:gd name="T62" fmla="*/ 3765 w 4184"/>
              <a:gd name="T63" fmla="*/ 1587 h 4045"/>
              <a:gd name="T64" fmla="*/ 2835 w 4184"/>
              <a:gd name="T65" fmla="*/ 1100 h 4045"/>
              <a:gd name="T66" fmla="*/ 1595 w 4184"/>
              <a:gd name="T67" fmla="*/ 1203 h 4045"/>
              <a:gd name="T68" fmla="*/ 1595 w 4184"/>
              <a:gd name="T69" fmla="*/ 665 h 4045"/>
              <a:gd name="T70" fmla="*/ 2786 w 4184"/>
              <a:gd name="T71" fmla="*/ 767 h 4045"/>
              <a:gd name="T72" fmla="*/ 2205 w 4184"/>
              <a:gd name="T73" fmla="*/ 2980 h 4045"/>
              <a:gd name="T74" fmla="*/ 2972 w 4184"/>
              <a:gd name="T75" fmla="*/ 3405 h 4045"/>
              <a:gd name="T76" fmla="*/ 3043 w 4184"/>
              <a:gd name="T77" fmla="*/ 3338 h 4045"/>
              <a:gd name="T78" fmla="*/ 2661 w 4184"/>
              <a:gd name="T79" fmla="*/ 2548 h 4045"/>
              <a:gd name="T80" fmla="*/ 399 w 4184"/>
              <a:gd name="T81" fmla="*/ 230 h 4045"/>
              <a:gd name="T82" fmla="*/ 15 w 4184"/>
              <a:gd name="T83" fmla="*/ 664 h 4045"/>
              <a:gd name="T84" fmla="*/ 486 w 4184"/>
              <a:gd name="T85" fmla="*/ 1013 h 4045"/>
              <a:gd name="T86" fmla="*/ 562 w 4184"/>
              <a:gd name="T87" fmla="*/ 1093 h 4045"/>
              <a:gd name="T88" fmla="*/ 2363 w 4184"/>
              <a:gd name="T89" fmla="*/ 2615 h 4045"/>
              <a:gd name="T90" fmla="*/ 2531 w 4184"/>
              <a:gd name="T91" fmla="*/ 2560 h 4045"/>
              <a:gd name="T92" fmla="*/ 2306 w 4184"/>
              <a:gd name="T93" fmla="*/ 2921 h 4045"/>
              <a:gd name="T94" fmla="*/ 2824 w 4184"/>
              <a:gd name="T95" fmla="*/ 3119 h 4045"/>
              <a:gd name="T96" fmla="*/ 2224 w 4184"/>
              <a:gd name="T97" fmla="*/ 2850 h 4045"/>
              <a:gd name="T98" fmla="*/ 2861 w 4184"/>
              <a:gd name="T99" fmla="*/ 3226 h 4045"/>
              <a:gd name="T100" fmla="*/ 2861 w 4184"/>
              <a:gd name="T101" fmla="*/ 3226 h 4045"/>
              <a:gd name="T102" fmla="*/ 415 w 4184"/>
              <a:gd name="T103" fmla="*/ 938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84" h="4045">
                <a:moveTo>
                  <a:pt x="4183" y="1068"/>
                </a:moveTo>
                <a:cubicBezTo>
                  <a:pt x="4183" y="1068"/>
                  <a:pt x="4183" y="1068"/>
                  <a:pt x="4183" y="1067"/>
                </a:cubicBezTo>
                <a:cubicBezTo>
                  <a:pt x="4182" y="1063"/>
                  <a:pt x="4180" y="1059"/>
                  <a:pt x="4178" y="1055"/>
                </a:cubicBezTo>
                <a:cubicBezTo>
                  <a:pt x="4178" y="1054"/>
                  <a:pt x="4177" y="1053"/>
                  <a:pt x="4177" y="1052"/>
                </a:cubicBezTo>
                <a:cubicBezTo>
                  <a:pt x="4174" y="1048"/>
                  <a:pt x="4172" y="1045"/>
                  <a:pt x="4168" y="1042"/>
                </a:cubicBezTo>
                <a:cubicBezTo>
                  <a:pt x="3118" y="14"/>
                  <a:pt x="3118" y="14"/>
                  <a:pt x="3118" y="14"/>
                </a:cubicBezTo>
                <a:cubicBezTo>
                  <a:pt x="3114" y="11"/>
                  <a:pt x="3111" y="8"/>
                  <a:pt x="3107" y="6"/>
                </a:cubicBezTo>
                <a:cubicBezTo>
                  <a:pt x="3106" y="6"/>
                  <a:pt x="3105" y="5"/>
                  <a:pt x="3104" y="5"/>
                </a:cubicBezTo>
                <a:cubicBezTo>
                  <a:pt x="3100" y="3"/>
                  <a:pt x="3096" y="1"/>
                  <a:pt x="3091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0"/>
                  <a:pt x="3085" y="0"/>
                  <a:pt x="3082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1191" y="0"/>
                  <a:pt x="1124" y="65"/>
                  <a:pt x="1124" y="146"/>
                </a:cubicBezTo>
                <a:cubicBezTo>
                  <a:pt x="1124" y="832"/>
                  <a:pt x="1124" y="832"/>
                  <a:pt x="1124" y="832"/>
                </a:cubicBezTo>
                <a:cubicBezTo>
                  <a:pt x="1124" y="860"/>
                  <a:pt x="1147" y="883"/>
                  <a:pt x="1176" y="883"/>
                </a:cubicBezTo>
                <a:cubicBezTo>
                  <a:pt x="1204" y="883"/>
                  <a:pt x="1227" y="860"/>
                  <a:pt x="1227" y="832"/>
                </a:cubicBezTo>
                <a:cubicBezTo>
                  <a:pt x="1227" y="146"/>
                  <a:pt x="1227" y="146"/>
                  <a:pt x="1227" y="146"/>
                </a:cubicBezTo>
                <a:cubicBezTo>
                  <a:pt x="1227" y="122"/>
                  <a:pt x="1248" y="102"/>
                  <a:pt x="1273" y="102"/>
                </a:cubicBezTo>
                <a:cubicBezTo>
                  <a:pt x="3030" y="102"/>
                  <a:pt x="3030" y="102"/>
                  <a:pt x="3030" y="102"/>
                </a:cubicBezTo>
                <a:cubicBezTo>
                  <a:pt x="3030" y="1078"/>
                  <a:pt x="3030" y="1078"/>
                  <a:pt x="3030" y="1078"/>
                </a:cubicBezTo>
                <a:cubicBezTo>
                  <a:pt x="3030" y="1107"/>
                  <a:pt x="3053" y="1130"/>
                  <a:pt x="3082" y="1130"/>
                </a:cubicBezTo>
                <a:cubicBezTo>
                  <a:pt x="4081" y="1130"/>
                  <a:pt x="4081" y="1130"/>
                  <a:pt x="4081" y="1130"/>
                </a:cubicBezTo>
                <a:cubicBezTo>
                  <a:pt x="4081" y="3898"/>
                  <a:pt x="4081" y="3898"/>
                  <a:pt x="4081" y="3898"/>
                </a:cubicBezTo>
                <a:cubicBezTo>
                  <a:pt x="4081" y="3922"/>
                  <a:pt x="4060" y="3942"/>
                  <a:pt x="4035" y="3942"/>
                </a:cubicBezTo>
                <a:cubicBezTo>
                  <a:pt x="1273" y="3942"/>
                  <a:pt x="1273" y="3942"/>
                  <a:pt x="1273" y="3942"/>
                </a:cubicBezTo>
                <a:cubicBezTo>
                  <a:pt x="1248" y="3942"/>
                  <a:pt x="1227" y="3922"/>
                  <a:pt x="1227" y="3898"/>
                </a:cubicBezTo>
                <a:cubicBezTo>
                  <a:pt x="1227" y="2056"/>
                  <a:pt x="1227" y="2056"/>
                  <a:pt x="1227" y="2056"/>
                </a:cubicBezTo>
                <a:cubicBezTo>
                  <a:pt x="1227" y="2027"/>
                  <a:pt x="1204" y="2004"/>
                  <a:pt x="1176" y="2004"/>
                </a:cubicBezTo>
                <a:cubicBezTo>
                  <a:pt x="1147" y="2004"/>
                  <a:pt x="1124" y="2027"/>
                  <a:pt x="1124" y="2056"/>
                </a:cubicBezTo>
                <a:cubicBezTo>
                  <a:pt x="1124" y="3898"/>
                  <a:pt x="1124" y="3898"/>
                  <a:pt x="1124" y="3898"/>
                </a:cubicBezTo>
                <a:cubicBezTo>
                  <a:pt x="1124" y="3979"/>
                  <a:pt x="1191" y="4045"/>
                  <a:pt x="1273" y="4045"/>
                </a:cubicBezTo>
                <a:cubicBezTo>
                  <a:pt x="4035" y="4045"/>
                  <a:pt x="4035" y="4045"/>
                  <a:pt x="4035" y="4045"/>
                </a:cubicBezTo>
                <a:cubicBezTo>
                  <a:pt x="4117" y="4045"/>
                  <a:pt x="4184" y="3979"/>
                  <a:pt x="4184" y="3898"/>
                </a:cubicBezTo>
                <a:cubicBezTo>
                  <a:pt x="4184" y="1078"/>
                  <a:pt x="4184" y="1078"/>
                  <a:pt x="4184" y="1078"/>
                </a:cubicBezTo>
                <a:cubicBezTo>
                  <a:pt x="4184" y="1075"/>
                  <a:pt x="4183" y="1071"/>
                  <a:pt x="4183" y="1068"/>
                </a:cubicBezTo>
                <a:close/>
                <a:moveTo>
                  <a:pt x="3133" y="173"/>
                </a:moveTo>
                <a:cubicBezTo>
                  <a:pt x="3388" y="422"/>
                  <a:pt x="3388" y="422"/>
                  <a:pt x="3388" y="422"/>
                </a:cubicBezTo>
                <a:cubicBezTo>
                  <a:pt x="4007" y="1027"/>
                  <a:pt x="4007" y="1027"/>
                  <a:pt x="4007" y="1027"/>
                </a:cubicBezTo>
                <a:cubicBezTo>
                  <a:pt x="3133" y="1027"/>
                  <a:pt x="3133" y="1027"/>
                  <a:pt x="3133" y="1027"/>
                </a:cubicBezTo>
                <a:lnTo>
                  <a:pt x="3133" y="173"/>
                </a:lnTo>
                <a:close/>
                <a:moveTo>
                  <a:pt x="1543" y="3328"/>
                </a:moveTo>
                <a:cubicBezTo>
                  <a:pt x="1543" y="3300"/>
                  <a:pt x="1566" y="3277"/>
                  <a:pt x="1595" y="3277"/>
                </a:cubicBezTo>
                <a:cubicBezTo>
                  <a:pt x="2605" y="3277"/>
                  <a:pt x="2605" y="3277"/>
                  <a:pt x="2605" y="3277"/>
                </a:cubicBezTo>
                <a:cubicBezTo>
                  <a:pt x="2634" y="3277"/>
                  <a:pt x="2657" y="3300"/>
                  <a:pt x="2657" y="3328"/>
                </a:cubicBezTo>
                <a:cubicBezTo>
                  <a:pt x="2657" y="3356"/>
                  <a:pt x="2634" y="3379"/>
                  <a:pt x="2605" y="3379"/>
                </a:cubicBezTo>
                <a:cubicBezTo>
                  <a:pt x="1595" y="3379"/>
                  <a:pt x="1595" y="3379"/>
                  <a:pt x="1595" y="3379"/>
                </a:cubicBezTo>
                <a:cubicBezTo>
                  <a:pt x="1566" y="3379"/>
                  <a:pt x="1543" y="3356"/>
                  <a:pt x="1543" y="3328"/>
                </a:cubicBezTo>
                <a:close/>
                <a:moveTo>
                  <a:pt x="3765" y="3328"/>
                </a:moveTo>
                <a:cubicBezTo>
                  <a:pt x="3765" y="3356"/>
                  <a:pt x="3742" y="3379"/>
                  <a:pt x="3714" y="3379"/>
                </a:cubicBezTo>
                <a:cubicBezTo>
                  <a:pt x="3172" y="3379"/>
                  <a:pt x="3172" y="3379"/>
                  <a:pt x="3172" y="3379"/>
                </a:cubicBezTo>
                <a:cubicBezTo>
                  <a:pt x="3144" y="3379"/>
                  <a:pt x="3121" y="3356"/>
                  <a:pt x="3121" y="3328"/>
                </a:cubicBezTo>
                <a:cubicBezTo>
                  <a:pt x="3121" y="3300"/>
                  <a:pt x="3144" y="3277"/>
                  <a:pt x="3172" y="3277"/>
                </a:cubicBezTo>
                <a:cubicBezTo>
                  <a:pt x="3714" y="3277"/>
                  <a:pt x="3714" y="3277"/>
                  <a:pt x="3714" y="3277"/>
                </a:cubicBezTo>
                <a:cubicBezTo>
                  <a:pt x="3742" y="3277"/>
                  <a:pt x="3765" y="3300"/>
                  <a:pt x="3765" y="3328"/>
                </a:cubicBezTo>
                <a:close/>
                <a:moveTo>
                  <a:pt x="1595" y="2841"/>
                </a:moveTo>
                <a:cubicBezTo>
                  <a:pt x="1981" y="2841"/>
                  <a:pt x="1981" y="2841"/>
                  <a:pt x="1981" y="2841"/>
                </a:cubicBezTo>
                <a:cubicBezTo>
                  <a:pt x="2009" y="2841"/>
                  <a:pt x="2032" y="2864"/>
                  <a:pt x="2032" y="2893"/>
                </a:cubicBezTo>
                <a:cubicBezTo>
                  <a:pt x="2032" y="2921"/>
                  <a:pt x="2009" y="2944"/>
                  <a:pt x="1981" y="2944"/>
                </a:cubicBezTo>
                <a:cubicBezTo>
                  <a:pt x="1595" y="2944"/>
                  <a:pt x="1595" y="2944"/>
                  <a:pt x="1595" y="2944"/>
                </a:cubicBezTo>
                <a:cubicBezTo>
                  <a:pt x="1566" y="2944"/>
                  <a:pt x="1543" y="2921"/>
                  <a:pt x="1543" y="2893"/>
                </a:cubicBezTo>
                <a:cubicBezTo>
                  <a:pt x="1543" y="2864"/>
                  <a:pt x="1566" y="2841"/>
                  <a:pt x="1595" y="2841"/>
                </a:cubicBezTo>
                <a:close/>
                <a:moveTo>
                  <a:pt x="3765" y="2893"/>
                </a:moveTo>
                <a:cubicBezTo>
                  <a:pt x="3765" y="2921"/>
                  <a:pt x="3742" y="2944"/>
                  <a:pt x="3714" y="2944"/>
                </a:cubicBezTo>
                <a:cubicBezTo>
                  <a:pt x="2942" y="2944"/>
                  <a:pt x="2942" y="2944"/>
                  <a:pt x="2942" y="2944"/>
                </a:cubicBezTo>
                <a:cubicBezTo>
                  <a:pt x="2914" y="2944"/>
                  <a:pt x="2891" y="2921"/>
                  <a:pt x="2891" y="2893"/>
                </a:cubicBezTo>
                <a:cubicBezTo>
                  <a:pt x="2891" y="2864"/>
                  <a:pt x="2914" y="2841"/>
                  <a:pt x="2942" y="2841"/>
                </a:cubicBezTo>
                <a:cubicBezTo>
                  <a:pt x="3714" y="2841"/>
                  <a:pt x="3714" y="2841"/>
                  <a:pt x="3714" y="2841"/>
                </a:cubicBezTo>
                <a:cubicBezTo>
                  <a:pt x="3742" y="2841"/>
                  <a:pt x="3765" y="2864"/>
                  <a:pt x="3765" y="2893"/>
                </a:cubicBezTo>
                <a:close/>
                <a:moveTo>
                  <a:pt x="1661" y="2457"/>
                </a:moveTo>
                <a:cubicBezTo>
                  <a:pt x="1661" y="2486"/>
                  <a:pt x="1638" y="2509"/>
                  <a:pt x="1610" y="2509"/>
                </a:cubicBezTo>
                <a:cubicBezTo>
                  <a:pt x="1579" y="2509"/>
                  <a:pt x="1579" y="2509"/>
                  <a:pt x="1579" y="2509"/>
                </a:cubicBezTo>
                <a:cubicBezTo>
                  <a:pt x="1551" y="2509"/>
                  <a:pt x="1528" y="2486"/>
                  <a:pt x="1528" y="2457"/>
                </a:cubicBezTo>
                <a:cubicBezTo>
                  <a:pt x="1528" y="2429"/>
                  <a:pt x="1551" y="2406"/>
                  <a:pt x="1579" y="2406"/>
                </a:cubicBezTo>
                <a:cubicBezTo>
                  <a:pt x="1610" y="2406"/>
                  <a:pt x="1610" y="2406"/>
                  <a:pt x="1610" y="2406"/>
                </a:cubicBezTo>
                <a:cubicBezTo>
                  <a:pt x="1638" y="2406"/>
                  <a:pt x="1661" y="2429"/>
                  <a:pt x="1661" y="2457"/>
                </a:cubicBezTo>
                <a:close/>
                <a:moveTo>
                  <a:pt x="3765" y="2457"/>
                </a:moveTo>
                <a:cubicBezTo>
                  <a:pt x="3765" y="2486"/>
                  <a:pt x="3742" y="2509"/>
                  <a:pt x="3714" y="2509"/>
                </a:cubicBezTo>
                <a:cubicBezTo>
                  <a:pt x="2729" y="2509"/>
                  <a:pt x="2729" y="2509"/>
                  <a:pt x="2729" y="2509"/>
                </a:cubicBezTo>
                <a:cubicBezTo>
                  <a:pt x="2700" y="2509"/>
                  <a:pt x="2677" y="2486"/>
                  <a:pt x="2677" y="2457"/>
                </a:cubicBezTo>
                <a:cubicBezTo>
                  <a:pt x="2677" y="2429"/>
                  <a:pt x="2700" y="2406"/>
                  <a:pt x="2729" y="2406"/>
                </a:cubicBezTo>
                <a:cubicBezTo>
                  <a:pt x="3714" y="2406"/>
                  <a:pt x="3714" y="2406"/>
                  <a:pt x="3714" y="2406"/>
                </a:cubicBezTo>
                <a:cubicBezTo>
                  <a:pt x="3742" y="2406"/>
                  <a:pt x="3765" y="2429"/>
                  <a:pt x="3765" y="2457"/>
                </a:cubicBezTo>
                <a:close/>
                <a:moveTo>
                  <a:pt x="3765" y="2022"/>
                </a:moveTo>
                <a:cubicBezTo>
                  <a:pt x="3765" y="2050"/>
                  <a:pt x="3742" y="2073"/>
                  <a:pt x="3714" y="2073"/>
                </a:cubicBezTo>
                <a:cubicBezTo>
                  <a:pt x="2293" y="2073"/>
                  <a:pt x="2293" y="2073"/>
                  <a:pt x="2293" y="2073"/>
                </a:cubicBezTo>
                <a:cubicBezTo>
                  <a:pt x="2265" y="2073"/>
                  <a:pt x="2242" y="2050"/>
                  <a:pt x="2242" y="2022"/>
                </a:cubicBezTo>
                <a:cubicBezTo>
                  <a:pt x="2242" y="1994"/>
                  <a:pt x="2265" y="1971"/>
                  <a:pt x="2293" y="1971"/>
                </a:cubicBezTo>
                <a:cubicBezTo>
                  <a:pt x="3714" y="1971"/>
                  <a:pt x="3714" y="1971"/>
                  <a:pt x="3714" y="1971"/>
                </a:cubicBezTo>
                <a:cubicBezTo>
                  <a:pt x="3742" y="1971"/>
                  <a:pt x="3765" y="1994"/>
                  <a:pt x="3765" y="2022"/>
                </a:cubicBezTo>
                <a:close/>
                <a:moveTo>
                  <a:pt x="3765" y="1587"/>
                </a:moveTo>
                <a:cubicBezTo>
                  <a:pt x="3765" y="1615"/>
                  <a:pt x="3742" y="1638"/>
                  <a:pt x="3714" y="1638"/>
                </a:cubicBezTo>
                <a:cubicBezTo>
                  <a:pt x="1924" y="1638"/>
                  <a:pt x="1924" y="1638"/>
                  <a:pt x="1924" y="1638"/>
                </a:cubicBezTo>
                <a:cubicBezTo>
                  <a:pt x="1895" y="1638"/>
                  <a:pt x="1872" y="1615"/>
                  <a:pt x="1872" y="1587"/>
                </a:cubicBezTo>
                <a:cubicBezTo>
                  <a:pt x="1872" y="1558"/>
                  <a:pt x="1895" y="1535"/>
                  <a:pt x="1924" y="1535"/>
                </a:cubicBezTo>
                <a:cubicBezTo>
                  <a:pt x="3714" y="1535"/>
                  <a:pt x="3714" y="1535"/>
                  <a:pt x="3714" y="1535"/>
                </a:cubicBezTo>
                <a:cubicBezTo>
                  <a:pt x="3742" y="1535"/>
                  <a:pt x="3765" y="1558"/>
                  <a:pt x="3765" y="1587"/>
                </a:cubicBezTo>
                <a:close/>
                <a:moveTo>
                  <a:pt x="1543" y="1151"/>
                </a:moveTo>
                <a:cubicBezTo>
                  <a:pt x="1543" y="1123"/>
                  <a:pt x="1566" y="1100"/>
                  <a:pt x="1595" y="1100"/>
                </a:cubicBezTo>
                <a:cubicBezTo>
                  <a:pt x="2835" y="1100"/>
                  <a:pt x="2835" y="1100"/>
                  <a:pt x="2835" y="1100"/>
                </a:cubicBezTo>
                <a:cubicBezTo>
                  <a:pt x="2864" y="1100"/>
                  <a:pt x="2887" y="1123"/>
                  <a:pt x="2887" y="1151"/>
                </a:cubicBezTo>
                <a:cubicBezTo>
                  <a:pt x="2887" y="1180"/>
                  <a:pt x="2864" y="1203"/>
                  <a:pt x="2835" y="1203"/>
                </a:cubicBezTo>
                <a:cubicBezTo>
                  <a:pt x="1595" y="1203"/>
                  <a:pt x="1595" y="1203"/>
                  <a:pt x="1595" y="1203"/>
                </a:cubicBezTo>
                <a:cubicBezTo>
                  <a:pt x="1566" y="1203"/>
                  <a:pt x="1543" y="1180"/>
                  <a:pt x="1543" y="1151"/>
                </a:cubicBezTo>
                <a:close/>
                <a:moveTo>
                  <a:pt x="1543" y="716"/>
                </a:moveTo>
                <a:cubicBezTo>
                  <a:pt x="1543" y="688"/>
                  <a:pt x="1566" y="665"/>
                  <a:pt x="1595" y="665"/>
                </a:cubicBezTo>
                <a:cubicBezTo>
                  <a:pt x="2786" y="665"/>
                  <a:pt x="2786" y="665"/>
                  <a:pt x="2786" y="665"/>
                </a:cubicBezTo>
                <a:cubicBezTo>
                  <a:pt x="2814" y="665"/>
                  <a:pt x="2837" y="688"/>
                  <a:pt x="2837" y="716"/>
                </a:cubicBezTo>
                <a:cubicBezTo>
                  <a:pt x="2837" y="744"/>
                  <a:pt x="2814" y="767"/>
                  <a:pt x="2786" y="767"/>
                </a:cubicBezTo>
                <a:cubicBezTo>
                  <a:pt x="1595" y="767"/>
                  <a:pt x="1595" y="767"/>
                  <a:pt x="1595" y="767"/>
                </a:cubicBezTo>
                <a:cubicBezTo>
                  <a:pt x="1566" y="767"/>
                  <a:pt x="1543" y="744"/>
                  <a:pt x="1543" y="716"/>
                </a:cubicBezTo>
                <a:close/>
                <a:moveTo>
                  <a:pt x="2205" y="2980"/>
                </a:moveTo>
                <a:cubicBezTo>
                  <a:pt x="2208" y="2983"/>
                  <a:pt x="2212" y="2986"/>
                  <a:pt x="2216" y="2988"/>
                </a:cubicBezTo>
                <a:cubicBezTo>
                  <a:pt x="2216" y="2989"/>
                  <a:pt x="2217" y="2989"/>
                  <a:pt x="2217" y="2989"/>
                </a:cubicBezTo>
                <a:cubicBezTo>
                  <a:pt x="2972" y="3405"/>
                  <a:pt x="2972" y="3405"/>
                  <a:pt x="2972" y="3405"/>
                </a:cubicBezTo>
                <a:cubicBezTo>
                  <a:pt x="2980" y="3410"/>
                  <a:pt x="2989" y="3412"/>
                  <a:pt x="2997" y="3412"/>
                </a:cubicBezTo>
                <a:cubicBezTo>
                  <a:pt x="3010" y="3412"/>
                  <a:pt x="3023" y="3407"/>
                  <a:pt x="3032" y="3398"/>
                </a:cubicBezTo>
                <a:cubicBezTo>
                  <a:pt x="3049" y="3382"/>
                  <a:pt x="3053" y="3358"/>
                  <a:pt x="3043" y="3338"/>
                </a:cubicBezTo>
                <a:cubicBezTo>
                  <a:pt x="2670" y="2561"/>
                  <a:pt x="2670" y="2561"/>
                  <a:pt x="2670" y="2561"/>
                </a:cubicBezTo>
                <a:cubicBezTo>
                  <a:pt x="2670" y="2560"/>
                  <a:pt x="2669" y="2560"/>
                  <a:pt x="2669" y="2560"/>
                </a:cubicBezTo>
                <a:cubicBezTo>
                  <a:pt x="2667" y="2555"/>
                  <a:pt x="2664" y="2552"/>
                  <a:pt x="2661" y="2548"/>
                </a:cubicBezTo>
                <a:cubicBezTo>
                  <a:pt x="2661" y="2548"/>
                  <a:pt x="2661" y="2548"/>
                  <a:pt x="2661" y="2548"/>
                </a:cubicBezTo>
                <a:cubicBezTo>
                  <a:pt x="471" y="232"/>
                  <a:pt x="471" y="232"/>
                  <a:pt x="471" y="232"/>
                </a:cubicBezTo>
                <a:cubicBezTo>
                  <a:pt x="452" y="212"/>
                  <a:pt x="419" y="211"/>
                  <a:pt x="399" y="230"/>
                </a:cubicBezTo>
                <a:cubicBezTo>
                  <a:pt x="17" y="592"/>
                  <a:pt x="17" y="592"/>
                  <a:pt x="17" y="592"/>
                </a:cubicBezTo>
                <a:cubicBezTo>
                  <a:pt x="7" y="601"/>
                  <a:pt x="1" y="614"/>
                  <a:pt x="1" y="627"/>
                </a:cubicBezTo>
                <a:cubicBezTo>
                  <a:pt x="0" y="641"/>
                  <a:pt x="5" y="654"/>
                  <a:pt x="15" y="664"/>
                </a:cubicBezTo>
                <a:cubicBezTo>
                  <a:pt x="2204" y="2979"/>
                  <a:pt x="2204" y="2979"/>
                  <a:pt x="2204" y="2979"/>
                </a:cubicBezTo>
                <a:cubicBezTo>
                  <a:pt x="2205" y="2980"/>
                  <a:pt x="2205" y="2980"/>
                  <a:pt x="2205" y="2980"/>
                </a:cubicBezTo>
                <a:close/>
                <a:moveTo>
                  <a:pt x="486" y="1013"/>
                </a:moveTo>
                <a:cubicBezTo>
                  <a:pt x="793" y="722"/>
                  <a:pt x="793" y="722"/>
                  <a:pt x="793" y="722"/>
                </a:cubicBezTo>
                <a:cubicBezTo>
                  <a:pt x="869" y="803"/>
                  <a:pt x="869" y="803"/>
                  <a:pt x="869" y="803"/>
                </a:cubicBezTo>
                <a:cubicBezTo>
                  <a:pt x="562" y="1093"/>
                  <a:pt x="562" y="1093"/>
                  <a:pt x="562" y="1093"/>
                </a:cubicBezTo>
                <a:lnTo>
                  <a:pt x="486" y="1013"/>
                </a:lnTo>
                <a:close/>
                <a:moveTo>
                  <a:pt x="2531" y="2560"/>
                </a:moveTo>
                <a:cubicBezTo>
                  <a:pt x="2363" y="2615"/>
                  <a:pt x="2363" y="2615"/>
                  <a:pt x="2363" y="2615"/>
                </a:cubicBezTo>
                <a:cubicBezTo>
                  <a:pt x="824" y="987"/>
                  <a:pt x="824" y="987"/>
                  <a:pt x="824" y="987"/>
                </a:cubicBezTo>
                <a:cubicBezTo>
                  <a:pt x="940" y="877"/>
                  <a:pt x="940" y="877"/>
                  <a:pt x="940" y="877"/>
                </a:cubicBezTo>
                <a:lnTo>
                  <a:pt x="2531" y="2560"/>
                </a:lnTo>
                <a:close/>
                <a:moveTo>
                  <a:pt x="2824" y="3119"/>
                </a:moveTo>
                <a:cubicBezTo>
                  <a:pt x="2766" y="3174"/>
                  <a:pt x="2766" y="3174"/>
                  <a:pt x="2766" y="3174"/>
                </a:cubicBezTo>
                <a:cubicBezTo>
                  <a:pt x="2306" y="2921"/>
                  <a:pt x="2306" y="2921"/>
                  <a:pt x="2306" y="2921"/>
                </a:cubicBezTo>
                <a:cubicBezTo>
                  <a:pt x="2387" y="2715"/>
                  <a:pt x="2387" y="2715"/>
                  <a:pt x="2387" y="2715"/>
                </a:cubicBezTo>
                <a:cubicBezTo>
                  <a:pt x="2597" y="2646"/>
                  <a:pt x="2597" y="2646"/>
                  <a:pt x="2597" y="2646"/>
                </a:cubicBezTo>
                <a:lnTo>
                  <a:pt x="2824" y="3119"/>
                </a:lnTo>
                <a:close/>
                <a:moveTo>
                  <a:pt x="749" y="1058"/>
                </a:moveTo>
                <a:cubicBezTo>
                  <a:pt x="2288" y="2686"/>
                  <a:pt x="2288" y="2686"/>
                  <a:pt x="2288" y="2686"/>
                </a:cubicBezTo>
                <a:cubicBezTo>
                  <a:pt x="2224" y="2850"/>
                  <a:pt x="2224" y="2850"/>
                  <a:pt x="2224" y="2850"/>
                </a:cubicBezTo>
                <a:cubicBezTo>
                  <a:pt x="633" y="1168"/>
                  <a:pt x="633" y="1168"/>
                  <a:pt x="633" y="1168"/>
                </a:cubicBezTo>
                <a:lnTo>
                  <a:pt x="749" y="1058"/>
                </a:lnTo>
                <a:close/>
                <a:moveTo>
                  <a:pt x="2861" y="3226"/>
                </a:moveTo>
                <a:cubicBezTo>
                  <a:pt x="2871" y="3217"/>
                  <a:pt x="2871" y="3217"/>
                  <a:pt x="2871" y="3217"/>
                </a:cubicBezTo>
                <a:cubicBezTo>
                  <a:pt x="2881" y="3238"/>
                  <a:pt x="2881" y="3238"/>
                  <a:pt x="2881" y="3238"/>
                </a:cubicBezTo>
                <a:lnTo>
                  <a:pt x="2861" y="3226"/>
                </a:lnTo>
                <a:close/>
                <a:moveTo>
                  <a:pt x="432" y="340"/>
                </a:moveTo>
                <a:cubicBezTo>
                  <a:pt x="723" y="648"/>
                  <a:pt x="723" y="648"/>
                  <a:pt x="723" y="648"/>
                </a:cubicBezTo>
                <a:cubicBezTo>
                  <a:pt x="415" y="938"/>
                  <a:pt x="415" y="938"/>
                  <a:pt x="415" y="938"/>
                </a:cubicBezTo>
                <a:cubicBezTo>
                  <a:pt x="125" y="631"/>
                  <a:pt x="125" y="631"/>
                  <a:pt x="125" y="631"/>
                </a:cubicBezTo>
                <a:lnTo>
                  <a:pt x="432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8"/>
          <p:cNvSpPr>
            <a:spLocks noEditPoints="1"/>
          </p:cNvSpPr>
          <p:nvPr/>
        </p:nvSpPr>
        <p:spPr bwMode="auto">
          <a:xfrm>
            <a:off x="10418764" y="3732547"/>
            <a:ext cx="909636" cy="710116"/>
          </a:xfrm>
          <a:custGeom>
            <a:avLst/>
            <a:gdLst>
              <a:gd name="T0" fmla="*/ 1792 w 2704"/>
              <a:gd name="T1" fmla="*/ 311 h 2117"/>
              <a:gd name="T2" fmla="*/ 2232 w 2704"/>
              <a:gd name="T3" fmla="*/ 248 h 2117"/>
              <a:gd name="T4" fmla="*/ 484 w 2704"/>
              <a:gd name="T5" fmla="*/ 412 h 2117"/>
              <a:gd name="T6" fmla="*/ 616 w 2704"/>
              <a:gd name="T7" fmla="*/ 280 h 2117"/>
              <a:gd name="T8" fmla="*/ 414 w 2704"/>
              <a:gd name="T9" fmla="*/ 280 h 2117"/>
              <a:gd name="T10" fmla="*/ 1244 w 2704"/>
              <a:gd name="T11" fmla="*/ 280 h 2117"/>
              <a:gd name="T12" fmla="*/ 1112 w 2704"/>
              <a:gd name="T13" fmla="*/ 147 h 2117"/>
              <a:gd name="T14" fmla="*/ 1112 w 2704"/>
              <a:gd name="T15" fmla="*/ 210 h 2117"/>
              <a:gd name="T16" fmla="*/ 1181 w 2704"/>
              <a:gd name="T17" fmla="*/ 280 h 2117"/>
              <a:gd name="T18" fmla="*/ 666 w 2704"/>
              <a:gd name="T19" fmla="*/ 280 h 2117"/>
              <a:gd name="T20" fmla="*/ 867 w 2704"/>
              <a:gd name="T21" fmla="*/ 280 h 2117"/>
              <a:gd name="T22" fmla="*/ 798 w 2704"/>
              <a:gd name="T23" fmla="*/ 349 h 2117"/>
              <a:gd name="T24" fmla="*/ 1792 w 2704"/>
              <a:gd name="T25" fmla="*/ 835 h 2117"/>
              <a:gd name="T26" fmla="*/ 2232 w 2704"/>
              <a:gd name="T27" fmla="*/ 898 h 2117"/>
              <a:gd name="T28" fmla="*/ 616 w 2704"/>
              <a:gd name="T29" fmla="*/ 867 h 2117"/>
              <a:gd name="T30" fmla="*/ 484 w 2704"/>
              <a:gd name="T31" fmla="*/ 734 h 2117"/>
              <a:gd name="T32" fmla="*/ 484 w 2704"/>
              <a:gd name="T33" fmla="*/ 797 h 2117"/>
              <a:gd name="T34" fmla="*/ 553 w 2704"/>
              <a:gd name="T35" fmla="*/ 867 h 2117"/>
              <a:gd name="T36" fmla="*/ 979 w 2704"/>
              <a:gd name="T37" fmla="*/ 867 h 2117"/>
              <a:gd name="T38" fmla="*/ 1181 w 2704"/>
              <a:gd name="T39" fmla="*/ 867 h 2117"/>
              <a:gd name="T40" fmla="*/ 1112 w 2704"/>
              <a:gd name="T41" fmla="*/ 936 h 2117"/>
              <a:gd name="T42" fmla="*/ 798 w 2704"/>
              <a:gd name="T43" fmla="*/ 999 h 2117"/>
              <a:gd name="T44" fmla="*/ 930 w 2704"/>
              <a:gd name="T45" fmla="*/ 867 h 2117"/>
              <a:gd name="T46" fmla="*/ 728 w 2704"/>
              <a:gd name="T47" fmla="*/ 867 h 2117"/>
              <a:gd name="T48" fmla="*/ 2232 w 2704"/>
              <a:gd name="T49" fmla="*/ 1422 h 2117"/>
              <a:gd name="T50" fmla="*/ 1792 w 2704"/>
              <a:gd name="T51" fmla="*/ 1485 h 2117"/>
              <a:gd name="T52" fmla="*/ 2232 w 2704"/>
              <a:gd name="T53" fmla="*/ 1422 h 2117"/>
              <a:gd name="T54" fmla="*/ 352 w 2704"/>
              <a:gd name="T55" fmla="*/ 1453 h 2117"/>
              <a:gd name="T56" fmla="*/ 553 w 2704"/>
              <a:gd name="T57" fmla="*/ 1453 h 2117"/>
              <a:gd name="T58" fmla="*/ 484 w 2704"/>
              <a:gd name="T59" fmla="*/ 1523 h 2117"/>
              <a:gd name="T60" fmla="*/ 1112 w 2704"/>
              <a:gd name="T61" fmla="*/ 1586 h 2117"/>
              <a:gd name="T62" fmla="*/ 1244 w 2704"/>
              <a:gd name="T63" fmla="*/ 1453 h 2117"/>
              <a:gd name="T64" fmla="*/ 1042 w 2704"/>
              <a:gd name="T65" fmla="*/ 1453 h 2117"/>
              <a:gd name="T66" fmla="*/ 930 w 2704"/>
              <a:gd name="T67" fmla="*/ 1453 h 2117"/>
              <a:gd name="T68" fmla="*/ 798 w 2704"/>
              <a:gd name="T69" fmla="*/ 1321 h 2117"/>
              <a:gd name="T70" fmla="*/ 798 w 2704"/>
              <a:gd name="T71" fmla="*/ 1384 h 2117"/>
              <a:gd name="T72" fmla="*/ 867 w 2704"/>
              <a:gd name="T73" fmla="*/ 1453 h 2117"/>
              <a:gd name="T74" fmla="*/ 178 w 2704"/>
              <a:gd name="T75" fmla="*/ 2117 h 2117"/>
              <a:gd name="T76" fmla="*/ 184 w 2704"/>
              <a:gd name="T77" fmla="*/ 1760 h 2117"/>
              <a:gd name="T78" fmla="*/ 216 w 2704"/>
              <a:gd name="T79" fmla="*/ 1205 h 2117"/>
              <a:gd name="T80" fmla="*/ 216 w 2704"/>
              <a:gd name="T81" fmla="*/ 618 h 2117"/>
              <a:gd name="T82" fmla="*/ 313 w 2704"/>
              <a:gd name="T83" fmla="*/ 0 h 2117"/>
              <a:gd name="T84" fmla="*/ 2557 w 2704"/>
              <a:gd name="T85" fmla="*/ 483 h 2117"/>
              <a:gd name="T86" fmla="*/ 2557 w 2704"/>
              <a:gd name="T87" fmla="*/ 1070 h 2117"/>
              <a:gd name="T88" fmla="*/ 2557 w 2704"/>
              <a:gd name="T89" fmla="*/ 1657 h 2117"/>
              <a:gd name="T90" fmla="*/ 2704 w 2704"/>
              <a:gd name="T91" fmla="*/ 1938 h 2117"/>
              <a:gd name="T92" fmla="*/ 2494 w 2704"/>
              <a:gd name="T93" fmla="*/ 483 h 2117"/>
              <a:gd name="T94" fmla="*/ 313 w 2704"/>
              <a:gd name="T95" fmla="*/ 62 h 2117"/>
              <a:gd name="T96" fmla="*/ 313 w 2704"/>
              <a:gd name="T97" fmla="*/ 587 h 2117"/>
              <a:gd name="T98" fmla="*/ 2494 w 2704"/>
              <a:gd name="T99" fmla="*/ 1070 h 2117"/>
              <a:gd name="T100" fmla="*/ 313 w 2704"/>
              <a:gd name="T101" fmla="*/ 649 h 2117"/>
              <a:gd name="T102" fmla="*/ 313 w 2704"/>
              <a:gd name="T103" fmla="*/ 1173 h 2117"/>
              <a:gd name="T104" fmla="*/ 2494 w 2704"/>
              <a:gd name="T105" fmla="*/ 1657 h 2117"/>
              <a:gd name="T106" fmla="*/ 313 w 2704"/>
              <a:gd name="T107" fmla="*/ 1236 h 2117"/>
              <a:gd name="T108" fmla="*/ 313 w 2704"/>
              <a:gd name="T109" fmla="*/ 1760 h 2117"/>
              <a:gd name="T110" fmla="*/ 2391 w 2704"/>
              <a:gd name="T111" fmla="*/ 1823 h 2117"/>
              <a:gd name="T112" fmla="*/ 63 w 2704"/>
              <a:gd name="T113" fmla="*/ 1938 h 2117"/>
              <a:gd name="T114" fmla="*/ 2641 w 2704"/>
              <a:gd name="T115" fmla="*/ 1938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04" h="2117">
                <a:moveTo>
                  <a:pt x="2264" y="280"/>
                </a:moveTo>
                <a:cubicBezTo>
                  <a:pt x="2264" y="297"/>
                  <a:pt x="2250" y="311"/>
                  <a:pt x="2232" y="311"/>
                </a:cubicBezTo>
                <a:cubicBezTo>
                  <a:pt x="1792" y="311"/>
                  <a:pt x="1792" y="311"/>
                  <a:pt x="1792" y="311"/>
                </a:cubicBezTo>
                <a:cubicBezTo>
                  <a:pt x="1775" y="311"/>
                  <a:pt x="1761" y="297"/>
                  <a:pt x="1761" y="280"/>
                </a:cubicBezTo>
                <a:cubicBezTo>
                  <a:pt x="1761" y="262"/>
                  <a:pt x="1775" y="248"/>
                  <a:pt x="1792" y="248"/>
                </a:cubicBezTo>
                <a:cubicBezTo>
                  <a:pt x="2232" y="248"/>
                  <a:pt x="2232" y="248"/>
                  <a:pt x="2232" y="248"/>
                </a:cubicBezTo>
                <a:cubicBezTo>
                  <a:pt x="2250" y="248"/>
                  <a:pt x="2264" y="262"/>
                  <a:pt x="2264" y="280"/>
                </a:cubicBezTo>
                <a:close/>
                <a:moveTo>
                  <a:pt x="616" y="280"/>
                </a:moveTo>
                <a:cubicBezTo>
                  <a:pt x="616" y="353"/>
                  <a:pt x="557" y="412"/>
                  <a:pt x="484" y="412"/>
                </a:cubicBezTo>
                <a:cubicBezTo>
                  <a:pt x="411" y="412"/>
                  <a:pt x="352" y="353"/>
                  <a:pt x="352" y="280"/>
                </a:cubicBezTo>
                <a:cubicBezTo>
                  <a:pt x="352" y="207"/>
                  <a:pt x="411" y="147"/>
                  <a:pt x="484" y="147"/>
                </a:cubicBezTo>
                <a:cubicBezTo>
                  <a:pt x="557" y="147"/>
                  <a:pt x="616" y="207"/>
                  <a:pt x="616" y="280"/>
                </a:cubicBezTo>
                <a:close/>
                <a:moveTo>
                  <a:pt x="553" y="280"/>
                </a:moveTo>
                <a:cubicBezTo>
                  <a:pt x="553" y="241"/>
                  <a:pt x="522" y="210"/>
                  <a:pt x="484" y="210"/>
                </a:cubicBezTo>
                <a:cubicBezTo>
                  <a:pt x="446" y="210"/>
                  <a:pt x="414" y="241"/>
                  <a:pt x="414" y="280"/>
                </a:cubicBezTo>
                <a:cubicBezTo>
                  <a:pt x="414" y="318"/>
                  <a:pt x="446" y="349"/>
                  <a:pt x="484" y="349"/>
                </a:cubicBezTo>
                <a:cubicBezTo>
                  <a:pt x="522" y="349"/>
                  <a:pt x="553" y="318"/>
                  <a:pt x="553" y="280"/>
                </a:cubicBezTo>
                <a:close/>
                <a:moveTo>
                  <a:pt x="1244" y="280"/>
                </a:moveTo>
                <a:cubicBezTo>
                  <a:pt x="1244" y="353"/>
                  <a:pt x="1184" y="412"/>
                  <a:pt x="1112" y="412"/>
                </a:cubicBezTo>
                <a:cubicBezTo>
                  <a:pt x="1039" y="412"/>
                  <a:pt x="979" y="353"/>
                  <a:pt x="979" y="280"/>
                </a:cubicBezTo>
                <a:cubicBezTo>
                  <a:pt x="979" y="207"/>
                  <a:pt x="1039" y="147"/>
                  <a:pt x="1112" y="147"/>
                </a:cubicBezTo>
                <a:cubicBezTo>
                  <a:pt x="1184" y="147"/>
                  <a:pt x="1244" y="207"/>
                  <a:pt x="1244" y="280"/>
                </a:cubicBezTo>
                <a:close/>
                <a:moveTo>
                  <a:pt x="1181" y="280"/>
                </a:moveTo>
                <a:cubicBezTo>
                  <a:pt x="1181" y="241"/>
                  <a:pt x="1150" y="210"/>
                  <a:pt x="1112" y="210"/>
                </a:cubicBezTo>
                <a:cubicBezTo>
                  <a:pt x="1073" y="210"/>
                  <a:pt x="1042" y="241"/>
                  <a:pt x="1042" y="280"/>
                </a:cubicBezTo>
                <a:cubicBezTo>
                  <a:pt x="1042" y="318"/>
                  <a:pt x="1073" y="349"/>
                  <a:pt x="1112" y="349"/>
                </a:cubicBezTo>
                <a:cubicBezTo>
                  <a:pt x="1150" y="349"/>
                  <a:pt x="1181" y="318"/>
                  <a:pt x="1181" y="280"/>
                </a:cubicBezTo>
                <a:close/>
                <a:moveTo>
                  <a:pt x="930" y="280"/>
                </a:moveTo>
                <a:cubicBezTo>
                  <a:pt x="930" y="353"/>
                  <a:pt x="871" y="412"/>
                  <a:pt x="798" y="412"/>
                </a:cubicBezTo>
                <a:cubicBezTo>
                  <a:pt x="725" y="412"/>
                  <a:pt x="666" y="353"/>
                  <a:pt x="666" y="280"/>
                </a:cubicBezTo>
                <a:cubicBezTo>
                  <a:pt x="666" y="207"/>
                  <a:pt x="725" y="147"/>
                  <a:pt x="798" y="147"/>
                </a:cubicBezTo>
                <a:cubicBezTo>
                  <a:pt x="871" y="147"/>
                  <a:pt x="930" y="207"/>
                  <a:pt x="930" y="280"/>
                </a:cubicBezTo>
                <a:close/>
                <a:moveTo>
                  <a:pt x="867" y="280"/>
                </a:moveTo>
                <a:cubicBezTo>
                  <a:pt x="867" y="241"/>
                  <a:pt x="836" y="210"/>
                  <a:pt x="798" y="210"/>
                </a:cubicBezTo>
                <a:cubicBezTo>
                  <a:pt x="759" y="210"/>
                  <a:pt x="728" y="241"/>
                  <a:pt x="728" y="280"/>
                </a:cubicBezTo>
                <a:cubicBezTo>
                  <a:pt x="728" y="318"/>
                  <a:pt x="759" y="349"/>
                  <a:pt x="798" y="349"/>
                </a:cubicBezTo>
                <a:cubicBezTo>
                  <a:pt x="836" y="349"/>
                  <a:pt x="867" y="318"/>
                  <a:pt x="867" y="280"/>
                </a:cubicBezTo>
                <a:close/>
                <a:moveTo>
                  <a:pt x="2232" y="835"/>
                </a:moveTo>
                <a:cubicBezTo>
                  <a:pt x="1792" y="835"/>
                  <a:pt x="1792" y="835"/>
                  <a:pt x="1792" y="835"/>
                </a:cubicBezTo>
                <a:cubicBezTo>
                  <a:pt x="1775" y="835"/>
                  <a:pt x="1761" y="849"/>
                  <a:pt x="1761" y="867"/>
                </a:cubicBezTo>
                <a:cubicBezTo>
                  <a:pt x="1761" y="884"/>
                  <a:pt x="1775" y="898"/>
                  <a:pt x="1792" y="898"/>
                </a:cubicBezTo>
                <a:cubicBezTo>
                  <a:pt x="2232" y="898"/>
                  <a:pt x="2232" y="898"/>
                  <a:pt x="2232" y="898"/>
                </a:cubicBezTo>
                <a:cubicBezTo>
                  <a:pt x="2250" y="898"/>
                  <a:pt x="2264" y="884"/>
                  <a:pt x="2264" y="867"/>
                </a:cubicBezTo>
                <a:cubicBezTo>
                  <a:pt x="2264" y="849"/>
                  <a:pt x="2250" y="835"/>
                  <a:pt x="2232" y="835"/>
                </a:cubicBezTo>
                <a:close/>
                <a:moveTo>
                  <a:pt x="616" y="867"/>
                </a:moveTo>
                <a:cubicBezTo>
                  <a:pt x="616" y="939"/>
                  <a:pt x="557" y="999"/>
                  <a:pt x="484" y="999"/>
                </a:cubicBezTo>
                <a:cubicBezTo>
                  <a:pt x="411" y="999"/>
                  <a:pt x="352" y="939"/>
                  <a:pt x="352" y="867"/>
                </a:cubicBezTo>
                <a:cubicBezTo>
                  <a:pt x="352" y="794"/>
                  <a:pt x="411" y="734"/>
                  <a:pt x="484" y="734"/>
                </a:cubicBezTo>
                <a:cubicBezTo>
                  <a:pt x="557" y="734"/>
                  <a:pt x="616" y="794"/>
                  <a:pt x="616" y="867"/>
                </a:cubicBezTo>
                <a:close/>
                <a:moveTo>
                  <a:pt x="553" y="867"/>
                </a:moveTo>
                <a:cubicBezTo>
                  <a:pt x="553" y="828"/>
                  <a:pt x="522" y="797"/>
                  <a:pt x="484" y="797"/>
                </a:cubicBezTo>
                <a:cubicBezTo>
                  <a:pt x="446" y="797"/>
                  <a:pt x="414" y="828"/>
                  <a:pt x="414" y="867"/>
                </a:cubicBezTo>
                <a:cubicBezTo>
                  <a:pt x="414" y="905"/>
                  <a:pt x="446" y="936"/>
                  <a:pt x="484" y="936"/>
                </a:cubicBezTo>
                <a:cubicBezTo>
                  <a:pt x="522" y="936"/>
                  <a:pt x="553" y="905"/>
                  <a:pt x="553" y="867"/>
                </a:cubicBezTo>
                <a:close/>
                <a:moveTo>
                  <a:pt x="1244" y="867"/>
                </a:moveTo>
                <a:cubicBezTo>
                  <a:pt x="1244" y="939"/>
                  <a:pt x="1184" y="999"/>
                  <a:pt x="1112" y="999"/>
                </a:cubicBezTo>
                <a:cubicBezTo>
                  <a:pt x="1039" y="999"/>
                  <a:pt x="979" y="939"/>
                  <a:pt x="979" y="867"/>
                </a:cubicBezTo>
                <a:cubicBezTo>
                  <a:pt x="979" y="794"/>
                  <a:pt x="1039" y="734"/>
                  <a:pt x="1112" y="734"/>
                </a:cubicBezTo>
                <a:cubicBezTo>
                  <a:pt x="1184" y="734"/>
                  <a:pt x="1244" y="794"/>
                  <a:pt x="1244" y="867"/>
                </a:cubicBezTo>
                <a:close/>
                <a:moveTo>
                  <a:pt x="1181" y="867"/>
                </a:moveTo>
                <a:cubicBezTo>
                  <a:pt x="1181" y="828"/>
                  <a:pt x="1150" y="797"/>
                  <a:pt x="1112" y="797"/>
                </a:cubicBezTo>
                <a:cubicBezTo>
                  <a:pt x="1073" y="797"/>
                  <a:pt x="1042" y="828"/>
                  <a:pt x="1042" y="867"/>
                </a:cubicBezTo>
                <a:cubicBezTo>
                  <a:pt x="1042" y="905"/>
                  <a:pt x="1073" y="936"/>
                  <a:pt x="1112" y="936"/>
                </a:cubicBezTo>
                <a:cubicBezTo>
                  <a:pt x="1150" y="936"/>
                  <a:pt x="1181" y="905"/>
                  <a:pt x="1181" y="867"/>
                </a:cubicBezTo>
                <a:close/>
                <a:moveTo>
                  <a:pt x="930" y="867"/>
                </a:moveTo>
                <a:cubicBezTo>
                  <a:pt x="930" y="939"/>
                  <a:pt x="871" y="999"/>
                  <a:pt x="798" y="999"/>
                </a:cubicBezTo>
                <a:cubicBezTo>
                  <a:pt x="725" y="999"/>
                  <a:pt x="666" y="939"/>
                  <a:pt x="666" y="867"/>
                </a:cubicBezTo>
                <a:cubicBezTo>
                  <a:pt x="666" y="794"/>
                  <a:pt x="725" y="734"/>
                  <a:pt x="798" y="734"/>
                </a:cubicBezTo>
                <a:cubicBezTo>
                  <a:pt x="871" y="734"/>
                  <a:pt x="930" y="794"/>
                  <a:pt x="930" y="867"/>
                </a:cubicBezTo>
                <a:close/>
                <a:moveTo>
                  <a:pt x="867" y="867"/>
                </a:moveTo>
                <a:cubicBezTo>
                  <a:pt x="867" y="828"/>
                  <a:pt x="836" y="797"/>
                  <a:pt x="798" y="797"/>
                </a:cubicBezTo>
                <a:cubicBezTo>
                  <a:pt x="759" y="797"/>
                  <a:pt x="728" y="828"/>
                  <a:pt x="728" y="867"/>
                </a:cubicBezTo>
                <a:cubicBezTo>
                  <a:pt x="728" y="905"/>
                  <a:pt x="759" y="936"/>
                  <a:pt x="798" y="936"/>
                </a:cubicBezTo>
                <a:cubicBezTo>
                  <a:pt x="836" y="936"/>
                  <a:pt x="867" y="905"/>
                  <a:pt x="867" y="867"/>
                </a:cubicBezTo>
                <a:close/>
                <a:moveTo>
                  <a:pt x="2232" y="1422"/>
                </a:moveTo>
                <a:cubicBezTo>
                  <a:pt x="1792" y="1422"/>
                  <a:pt x="1792" y="1422"/>
                  <a:pt x="1792" y="1422"/>
                </a:cubicBezTo>
                <a:cubicBezTo>
                  <a:pt x="1775" y="1422"/>
                  <a:pt x="1761" y="1436"/>
                  <a:pt x="1761" y="1453"/>
                </a:cubicBezTo>
                <a:cubicBezTo>
                  <a:pt x="1761" y="1471"/>
                  <a:pt x="1775" y="1485"/>
                  <a:pt x="1792" y="1485"/>
                </a:cubicBezTo>
                <a:cubicBezTo>
                  <a:pt x="2232" y="1485"/>
                  <a:pt x="2232" y="1485"/>
                  <a:pt x="2232" y="1485"/>
                </a:cubicBezTo>
                <a:cubicBezTo>
                  <a:pt x="2250" y="1485"/>
                  <a:pt x="2264" y="1471"/>
                  <a:pt x="2264" y="1453"/>
                </a:cubicBezTo>
                <a:cubicBezTo>
                  <a:pt x="2264" y="1436"/>
                  <a:pt x="2250" y="1422"/>
                  <a:pt x="2232" y="1422"/>
                </a:cubicBezTo>
                <a:close/>
                <a:moveTo>
                  <a:pt x="616" y="1453"/>
                </a:moveTo>
                <a:cubicBezTo>
                  <a:pt x="616" y="1526"/>
                  <a:pt x="557" y="1586"/>
                  <a:pt x="484" y="1586"/>
                </a:cubicBezTo>
                <a:cubicBezTo>
                  <a:pt x="411" y="1586"/>
                  <a:pt x="352" y="1526"/>
                  <a:pt x="352" y="1453"/>
                </a:cubicBezTo>
                <a:cubicBezTo>
                  <a:pt x="352" y="1381"/>
                  <a:pt x="411" y="1321"/>
                  <a:pt x="484" y="1321"/>
                </a:cubicBezTo>
                <a:cubicBezTo>
                  <a:pt x="557" y="1321"/>
                  <a:pt x="616" y="1381"/>
                  <a:pt x="616" y="1453"/>
                </a:cubicBezTo>
                <a:close/>
                <a:moveTo>
                  <a:pt x="553" y="1453"/>
                </a:moveTo>
                <a:cubicBezTo>
                  <a:pt x="553" y="1415"/>
                  <a:pt x="522" y="1384"/>
                  <a:pt x="484" y="1384"/>
                </a:cubicBezTo>
                <a:cubicBezTo>
                  <a:pt x="446" y="1384"/>
                  <a:pt x="414" y="1415"/>
                  <a:pt x="414" y="1453"/>
                </a:cubicBezTo>
                <a:cubicBezTo>
                  <a:pt x="414" y="1492"/>
                  <a:pt x="446" y="1523"/>
                  <a:pt x="484" y="1523"/>
                </a:cubicBezTo>
                <a:cubicBezTo>
                  <a:pt x="522" y="1523"/>
                  <a:pt x="553" y="1492"/>
                  <a:pt x="553" y="1453"/>
                </a:cubicBezTo>
                <a:close/>
                <a:moveTo>
                  <a:pt x="1244" y="1453"/>
                </a:moveTo>
                <a:cubicBezTo>
                  <a:pt x="1244" y="1526"/>
                  <a:pt x="1184" y="1586"/>
                  <a:pt x="1112" y="1586"/>
                </a:cubicBezTo>
                <a:cubicBezTo>
                  <a:pt x="1039" y="1586"/>
                  <a:pt x="979" y="1526"/>
                  <a:pt x="979" y="1453"/>
                </a:cubicBezTo>
                <a:cubicBezTo>
                  <a:pt x="979" y="1381"/>
                  <a:pt x="1039" y="1321"/>
                  <a:pt x="1112" y="1321"/>
                </a:cubicBezTo>
                <a:cubicBezTo>
                  <a:pt x="1184" y="1321"/>
                  <a:pt x="1244" y="1381"/>
                  <a:pt x="1244" y="1453"/>
                </a:cubicBezTo>
                <a:close/>
                <a:moveTo>
                  <a:pt x="1181" y="1453"/>
                </a:moveTo>
                <a:cubicBezTo>
                  <a:pt x="1181" y="1415"/>
                  <a:pt x="1150" y="1384"/>
                  <a:pt x="1112" y="1384"/>
                </a:cubicBezTo>
                <a:cubicBezTo>
                  <a:pt x="1073" y="1384"/>
                  <a:pt x="1042" y="1415"/>
                  <a:pt x="1042" y="1453"/>
                </a:cubicBezTo>
                <a:cubicBezTo>
                  <a:pt x="1042" y="1492"/>
                  <a:pt x="1073" y="1523"/>
                  <a:pt x="1112" y="1523"/>
                </a:cubicBezTo>
                <a:cubicBezTo>
                  <a:pt x="1150" y="1523"/>
                  <a:pt x="1181" y="1492"/>
                  <a:pt x="1181" y="1453"/>
                </a:cubicBezTo>
                <a:close/>
                <a:moveTo>
                  <a:pt x="930" y="1453"/>
                </a:moveTo>
                <a:cubicBezTo>
                  <a:pt x="930" y="1526"/>
                  <a:pt x="871" y="1586"/>
                  <a:pt x="798" y="1586"/>
                </a:cubicBezTo>
                <a:cubicBezTo>
                  <a:pt x="725" y="1586"/>
                  <a:pt x="666" y="1526"/>
                  <a:pt x="666" y="1453"/>
                </a:cubicBezTo>
                <a:cubicBezTo>
                  <a:pt x="666" y="1381"/>
                  <a:pt x="725" y="1321"/>
                  <a:pt x="798" y="1321"/>
                </a:cubicBezTo>
                <a:cubicBezTo>
                  <a:pt x="871" y="1321"/>
                  <a:pt x="930" y="1381"/>
                  <a:pt x="930" y="1453"/>
                </a:cubicBezTo>
                <a:close/>
                <a:moveTo>
                  <a:pt x="867" y="1453"/>
                </a:moveTo>
                <a:cubicBezTo>
                  <a:pt x="867" y="1415"/>
                  <a:pt x="836" y="1384"/>
                  <a:pt x="798" y="1384"/>
                </a:cubicBezTo>
                <a:cubicBezTo>
                  <a:pt x="759" y="1384"/>
                  <a:pt x="728" y="1415"/>
                  <a:pt x="728" y="1453"/>
                </a:cubicBezTo>
                <a:cubicBezTo>
                  <a:pt x="728" y="1492"/>
                  <a:pt x="759" y="1523"/>
                  <a:pt x="798" y="1523"/>
                </a:cubicBezTo>
                <a:cubicBezTo>
                  <a:pt x="836" y="1523"/>
                  <a:pt x="867" y="1492"/>
                  <a:pt x="867" y="1453"/>
                </a:cubicBezTo>
                <a:close/>
                <a:moveTo>
                  <a:pt x="2704" y="1938"/>
                </a:moveTo>
                <a:cubicBezTo>
                  <a:pt x="2704" y="2037"/>
                  <a:pt x="2624" y="2117"/>
                  <a:pt x="2526" y="2117"/>
                </a:cubicBezTo>
                <a:cubicBezTo>
                  <a:pt x="178" y="2117"/>
                  <a:pt x="178" y="2117"/>
                  <a:pt x="178" y="2117"/>
                </a:cubicBezTo>
                <a:cubicBezTo>
                  <a:pt x="80" y="2117"/>
                  <a:pt x="0" y="2037"/>
                  <a:pt x="0" y="1938"/>
                </a:cubicBezTo>
                <a:cubicBezTo>
                  <a:pt x="0" y="1840"/>
                  <a:pt x="80" y="1760"/>
                  <a:pt x="178" y="1760"/>
                </a:cubicBezTo>
                <a:cubicBezTo>
                  <a:pt x="184" y="1760"/>
                  <a:pt x="184" y="1760"/>
                  <a:pt x="184" y="1760"/>
                </a:cubicBezTo>
                <a:cubicBezTo>
                  <a:pt x="161" y="1732"/>
                  <a:pt x="147" y="1696"/>
                  <a:pt x="147" y="1657"/>
                </a:cubicBezTo>
                <a:cubicBezTo>
                  <a:pt x="147" y="1339"/>
                  <a:pt x="147" y="1339"/>
                  <a:pt x="147" y="1339"/>
                </a:cubicBezTo>
                <a:cubicBezTo>
                  <a:pt x="147" y="1284"/>
                  <a:pt x="174" y="1235"/>
                  <a:pt x="216" y="1205"/>
                </a:cubicBezTo>
                <a:cubicBezTo>
                  <a:pt x="174" y="1175"/>
                  <a:pt x="147" y="1126"/>
                  <a:pt x="147" y="1070"/>
                </a:cubicBezTo>
                <a:cubicBezTo>
                  <a:pt x="147" y="752"/>
                  <a:pt x="147" y="752"/>
                  <a:pt x="147" y="752"/>
                </a:cubicBezTo>
                <a:cubicBezTo>
                  <a:pt x="147" y="697"/>
                  <a:pt x="174" y="648"/>
                  <a:pt x="216" y="618"/>
                </a:cubicBezTo>
                <a:cubicBezTo>
                  <a:pt x="174" y="588"/>
                  <a:pt x="147" y="539"/>
                  <a:pt x="147" y="483"/>
                </a:cubicBezTo>
                <a:cubicBezTo>
                  <a:pt x="147" y="166"/>
                  <a:pt x="147" y="166"/>
                  <a:pt x="147" y="166"/>
                </a:cubicBezTo>
                <a:cubicBezTo>
                  <a:pt x="147" y="74"/>
                  <a:pt x="221" y="0"/>
                  <a:pt x="313" y="0"/>
                </a:cubicBezTo>
                <a:cubicBezTo>
                  <a:pt x="2391" y="0"/>
                  <a:pt x="2391" y="0"/>
                  <a:pt x="2391" y="0"/>
                </a:cubicBezTo>
                <a:cubicBezTo>
                  <a:pt x="2483" y="0"/>
                  <a:pt x="2557" y="74"/>
                  <a:pt x="2557" y="166"/>
                </a:cubicBezTo>
                <a:cubicBezTo>
                  <a:pt x="2557" y="483"/>
                  <a:pt x="2557" y="483"/>
                  <a:pt x="2557" y="483"/>
                </a:cubicBezTo>
                <a:cubicBezTo>
                  <a:pt x="2557" y="539"/>
                  <a:pt x="2530" y="588"/>
                  <a:pt x="2488" y="618"/>
                </a:cubicBezTo>
                <a:cubicBezTo>
                  <a:pt x="2530" y="648"/>
                  <a:pt x="2557" y="697"/>
                  <a:pt x="2557" y="752"/>
                </a:cubicBezTo>
                <a:cubicBezTo>
                  <a:pt x="2557" y="1070"/>
                  <a:pt x="2557" y="1070"/>
                  <a:pt x="2557" y="1070"/>
                </a:cubicBezTo>
                <a:cubicBezTo>
                  <a:pt x="2557" y="1126"/>
                  <a:pt x="2530" y="1175"/>
                  <a:pt x="2488" y="1205"/>
                </a:cubicBezTo>
                <a:cubicBezTo>
                  <a:pt x="2530" y="1235"/>
                  <a:pt x="2557" y="1284"/>
                  <a:pt x="2557" y="1339"/>
                </a:cubicBezTo>
                <a:cubicBezTo>
                  <a:pt x="2557" y="1657"/>
                  <a:pt x="2557" y="1657"/>
                  <a:pt x="2557" y="1657"/>
                </a:cubicBezTo>
                <a:cubicBezTo>
                  <a:pt x="2557" y="1696"/>
                  <a:pt x="2543" y="1732"/>
                  <a:pt x="2520" y="1760"/>
                </a:cubicBezTo>
                <a:cubicBezTo>
                  <a:pt x="2526" y="1760"/>
                  <a:pt x="2526" y="1760"/>
                  <a:pt x="2526" y="1760"/>
                </a:cubicBezTo>
                <a:cubicBezTo>
                  <a:pt x="2624" y="1760"/>
                  <a:pt x="2704" y="1840"/>
                  <a:pt x="2704" y="1938"/>
                </a:cubicBezTo>
                <a:close/>
                <a:moveTo>
                  <a:pt x="313" y="587"/>
                </a:moveTo>
                <a:cubicBezTo>
                  <a:pt x="2391" y="587"/>
                  <a:pt x="2391" y="587"/>
                  <a:pt x="2391" y="587"/>
                </a:cubicBezTo>
                <a:cubicBezTo>
                  <a:pt x="2448" y="587"/>
                  <a:pt x="2494" y="540"/>
                  <a:pt x="2494" y="483"/>
                </a:cubicBezTo>
                <a:cubicBezTo>
                  <a:pt x="2494" y="166"/>
                  <a:pt x="2494" y="166"/>
                  <a:pt x="2494" y="166"/>
                </a:cubicBezTo>
                <a:cubicBezTo>
                  <a:pt x="2494" y="109"/>
                  <a:pt x="2448" y="62"/>
                  <a:pt x="2391" y="62"/>
                </a:cubicBezTo>
                <a:cubicBezTo>
                  <a:pt x="313" y="62"/>
                  <a:pt x="313" y="62"/>
                  <a:pt x="313" y="62"/>
                </a:cubicBezTo>
                <a:cubicBezTo>
                  <a:pt x="256" y="62"/>
                  <a:pt x="210" y="109"/>
                  <a:pt x="210" y="166"/>
                </a:cubicBezTo>
                <a:cubicBezTo>
                  <a:pt x="210" y="483"/>
                  <a:pt x="210" y="483"/>
                  <a:pt x="210" y="483"/>
                </a:cubicBezTo>
                <a:cubicBezTo>
                  <a:pt x="210" y="540"/>
                  <a:pt x="256" y="587"/>
                  <a:pt x="313" y="587"/>
                </a:cubicBezTo>
                <a:close/>
                <a:moveTo>
                  <a:pt x="313" y="1173"/>
                </a:moveTo>
                <a:cubicBezTo>
                  <a:pt x="2391" y="1173"/>
                  <a:pt x="2391" y="1173"/>
                  <a:pt x="2391" y="1173"/>
                </a:cubicBezTo>
                <a:cubicBezTo>
                  <a:pt x="2448" y="1173"/>
                  <a:pt x="2494" y="1127"/>
                  <a:pt x="2494" y="1070"/>
                </a:cubicBezTo>
                <a:cubicBezTo>
                  <a:pt x="2494" y="752"/>
                  <a:pt x="2494" y="752"/>
                  <a:pt x="2494" y="752"/>
                </a:cubicBezTo>
                <a:cubicBezTo>
                  <a:pt x="2494" y="696"/>
                  <a:pt x="2448" y="649"/>
                  <a:pt x="2391" y="649"/>
                </a:cubicBezTo>
                <a:cubicBezTo>
                  <a:pt x="313" y="649"/>
                  <a:pt x="313" y="649"/>
                  <a:pt x="313" y="649"/>
                </a:cubicBezTo>
                <a:cubicBezTo>
                  <a:pt x="256" y="649"/>
                  <a:pt x="210" y="696"/>
                  <a:pt x="210" y="752"/>
                </a:cubicBezTo>
                <a:cubicBezTo>
                  <a:pt x="210" y="1070"/>
                  <a:pt x="210" y="1070"/>
                  <a:pt x="210" y="1070"/>
                </a:cubicBezTo>
                <a:cubicBezTo>
                  <a:pt x="210" y="1127"/>
                  <a:pt x="256" y="1173"/>
                  <a:pt x="313" y="1173"/>
                </a:cubicBezTo>
                <a:close/>
                <a:moveTo>
                  <a:pt x="313" y="1760"/>
                </a:moveTo>
                <a:cubicBezTo>
                  <a:pt x="2391" y="1760"/>
                  <a:pt x="2391" y="1760"/>
                  <a:pt x="2391" y="1760"/>
                </a:cubicBezTo>
                <a:cubicBezTo>
                  <a:pt x="2448" y="1760"/>
                  <a:pt x="2494" y="1714"/>
                  <a:pt x="2494" y="1657"/>
                </a:cubicBezTo>
                <a:cubicBezTo>
                  <a:pt x="2494" y="1339"/>
                  <a:pt x="2494" y="1339"/>
                  <a:pt x="2494" y="1339"/>
                </a:cubicBezTo>
                <a:cubicBezTo>
                  <a:pt x="2494" y="1282"/>
                  <a:pt x="2448" y="1236"/>
                  <a:pt x="2391" y="1236"/>
                </a:cubicBezTo>
                <a:cubicBezTo>
                  <a:pt x="313" y="1236"/>
                  <a:pt x="313" y="1236"/>
                  <a:pt x="313" y="1236"/>
                </a:cubicBezTo>
                <a:cubicBezTo>
                  <a:pt x="256" y="1236"/>
                  <a:pt x="210" y="1282"/>
                  <a:pt x="210" y="1339"/>
                </a:cubicBezTo>
                <a:cubicBezTo>
                  <a:pt x="210" y="1657"/>
                  <a:pt x="210" y="1657"/>
                  <a:pt x="210" y="1657"/>
                </a:cubicBezTo>
                <a:cubicBezTo>
                  <a:pt x="210" y="1714"/>
                  <a:pt x="256" y="1760"/>
                  <a:pt x="313" y="1760"/>
                </a:cubicBezTo>
                <a:close/>
                <a:moveTo>
                  <a:pt x="2641" y="1938"/>
                </a:moveTo>
                <a:cubicBezTo>
                  <a:pt x="2641" y="1875"/>
                  <a:pt x="2589" y="1823"/>
                  <a:pt x="2526" y="1823"/>
                </a:cubicBezTo>
                <a:cubicBezTo>
                  <a:pt x="2391" y="1823"/>
                  <a:pt x="2391" y="1823"/>
                  <a:pt x="2391" y="1823"/>
                </a:cubicBezTo>
                <a:cubicBezTo>
                  <a:pt x="313" y="1823"/>
                  <a:pt x="313" y="1823"/>
                  <a:pt x="313" y="1823"/>
                </a:cubicBezTo>
                <a:cubicBezTo>
                  <a:pt x="178" y="1823"/>
                  <a:pt x="178" y="1823"/>
                  <a:pt x="178" y="1823"/>
                </a:cubicBezTo>
                <a:cubicBezTo>
                  <a:pt x="115" y="1823"/>
                  <a:pt x="63" y="1875"/>
                  <a:pt x="63" y="1938"/>
                </a:cubicBezTo>
                <a:cubicBezTo>
                  <a:pt x="63" y="2002"/>
                  <a:pt x="115" y="2054"/>
                  <a:pt x="178" y="2054"/>
                </a:cubicBezTo>
                <a:cubicBezTo>
                  <a:pt x="2526" y="2054"/>
                  <a:pt x="2526" y="2054"/>
                  <a:pt x="2526" y="2054"/>
                </a:cubicBezTo>
                <a:cubicBezTo>
                  <a:pt x="2589" y="2054"/>
                  <a:pt x="2641" y="2002"/>
                  <a:pt x="2641" y="1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6"/>
          <p:cNvSpPr>
            <a:spLocks noEditPoints="1"/>
          </p:cNvSpPr>
          <p:nvPr/>
        </p:nvSpPr>
        <p:spPr bwMode="auto">
          <a:xfrm>
            <a:off x="8596710" y="5544799"/>
            <a:ext cx="823913" cy="796925"/>
          </a:xfrm>
          <a:custGeom>
            <a:avLst/>
            <a:gdLst>
              <a:gd name="T0" fmla="*/ 998 w 1584"/>
              <a:gd name="T1" fmla="*/ 965 h 1533"/>
              <a:gd name="T2" fmla="*/ 998 w 1584"/>
              <a:gd name="T3" fmla="*/ 925 h 1533"/>
              <a:gd name="T4" fmla="*/ 998 w 1584"/>
              <a:gd name="T5" fmla="*/ 144 h 1533"/>
              <a:gd name="T6" fmla="*/ 1375 w 1584"/>
              <a:gd name="T7" fmla="*/ 157 h 1533"/>
              <a:gd name="T8" fmla="*/ 501 w 1584"/>
              <a:gd name="T9" fmla="*/ 731 h 1533"/>
              <a:gd name="T10" fmla="*/ 461 w 1584"/>
              <a:gd name="T11" fmla="*/ 898 h 1533"/>
              <a:gd name="T12" fmla="*/ 45 w 1584"/>
              <a:gd name="T13" fmla="*/ 1499 h 1533"/>
              <a:gd name="T14" fmla="*/ 639 w 1584"/>
              <a:gd name="T15" fmla="*/ 1076 h 1533"/>
              <a:gd name="T16" fmla="*/ 802 w 1584"/>
              <a:gd name="T17" fmla="*/ 1031 h 1533"/>
              <a:gd name="T18" fmla="*/ 178 w 1584"/>
              <a:gd name="T19" fmla="*/ 1470 h 1533"/>
              <a:gd name="T20" fmla="*/ 62 w 1584"/>
              <a:gd name="T21" fmla="*/ 1354 h 1533"/>
              <a:gd name="T22" fmla="*/ 683 w 1584"/>
              <a:gd name="T23" fmla="*/ 1047 h 1533"/>
              <a:gd name="T24" fmla="*/ 489 w 1584"/>
              <a:gd name="T25" fmla="*/ 869 h 1533"/>
              <a:gd name="T26" fmla="*/ 534 w 1584"/>
              <a:gd name="T27" fmla="*/ 798 h 1533"/>
              <a:gd name="T28" fmla="*/ 568 w 1584"/>
              <a:gd name="T29" fmla="*/ 851 h 1533"/>
              <a:gd name="T30" fmla="*/ 649 w 1584"/>
              <a:gd name="T31" fmla="*/ 939 h 1533"/>
              <a:gd name="T32" fmla="*/ 713 w 1584"/>
              <a:gd name="T33" fmla="*/ 986 h 1533"/>
              <a:gd name="T34" fmla="*/ 1347 w 1584"/>
              <a:gd name="T35" fmla="*/ 883 h 1533"/>
              <a:gd name="T36" fmla="*/ 557 w 1584"/>
              <a:gd name="T37" fmla="*/ 755 h 1533"/>
              <a:gd name="T38" fmla="*/ 998 w 1584"/>
              <a:gd name="T39" fmla="*/ 41 h 1533"/>
              <a:gd name="T40" fmla="*/ 1128 w 1584"/>
              <a:gd name="T41" fmla="*/ 462 h 1533"/>
              <a:gd name="T42" fmla="*/ 925 w 1584"/>
              <a:gd name="T43" fmla="*/ 404 h 1533"/>
              <a:gd name="T44" fmla="*/ 855 w 1584"/>
              <a:gd name="T45" fmla="*/ 575 h 1533"/>
              <a:gd name="T46" fmla="*/ 998 w 1584"/>
              <a:gd name="T47" fmla="*/ 683 h 1533"/>
              <a:gd name="T48" fmla="*/ 1141 w 1584"/>
              <a:gd name="T49" fmla="*/ 575 h 1533"/>
              <a:gd name="T50" fmla="*/ 1102 w 1584"/>
              <a:gd name="T51" fmla="*/ 564 h 1533"/>
              <a:gd name="T52" fmla="*/ 968 w 1584"/>
              <a:gd name="T53" fmla="*/ 638 h 1533"/>
              <a:gd name="T54" fmla="*/ 890 w 1584"/>
              <a:gd name="T55" fmla="*/ 534 h 1533"/>
              <a:gd name="T56" fmla="*/ 969 w 1584"/>
              <a:gd name="T57" fmla="*/ 430 h 1533"/>
              <a:gd name="T58" fmla="*/ 1092 w 1584"/>
              <a:gd name="T59" fmla="*/ 482 h 1533"/>
              <a:gd name="T60" fmla="*/ 1235 w 1584"/>
              <a:gd name="T61" fmla="*/ 466 h 1533"/>
              <a:gd name="T62" fmla="*/ 1226 w 1584"/>
              <a:gd name="T63" fmla="*/ 387 h 1533"/>
              <a:gd name="T64" fmla="*/ 1104 w 1584"/>
              <a:gd name="T65" fmla="*/ 331 h 1533"/>
              <a:gd name="T66" fmla="*/ 969 w 1584"/>
              <a:gd name="T67" fmla="*/ 257 h 1533"/>
              <a:gd name="T68" fmla="*/ 879 w 1584"/>
              <a:gd name="T69" fmla="*/ 318 h 1533"/>
              <a:gd name="T70" fmla="*/ 782 w 1584"/>
              <a:gd name="T71" fmla="*/ 415 h 1533"/>
              <a:gd name="T72" fmla="*/ 721 w 1584"/>
              <a:gd name="T73" fmla="*/ 506 h 1533"/>
              <a:gd name="T74" fmla="*/ 795 w 1584"/>
              <a:gd name="T75" fmla="*/ 640 h 1533"/>
              <a:gd name="T76" fmla="*/ 822 w 1584"/>
              <a:gd name="T77" fmla="*/ 750 h 1533"/>
              <a:gd name="T78" fmla="*/ 929 w 1584"/>
              <a:gd name="T79" fmla="*/ 771 h 1533"/>
              <a:gd name="T80" fmla="*/ 1067 w 1584"/>
              <a:gd name="T81" fmla="*/ 753 h 1533"/>
              <a:gd name="T82" fmla="*/ 1214 w 1584"/>
              <a:gd name="T83" fmla="*/ 710 h 1533"/>
              <a:gd name="T84" fmla="*/ 1216 w 1584"/>
              <a:gd name="T85" fmla="*/ 603 h 1533"/>
              <a:gd name="T86" fmla="*/ 1235 w 1584"/>
              <a:gd name="T87" fmla="*/ 466 h 1533"/>
              <a:gd name="T88" fmla="*/ 1162 w 1584"/>
              <a:gd name="T89" fmla="*/ 626 h 1533"/>
              <a:gd name="T90" fmla="*/ 1122 w 1584"/>
              <a:gd name="T91" fmla="*/ 697 h 1533"/>
              <a:gd name="T92" fmla="*/ 1026 w 1584"/>
              <a:gd name="T93" fmla="*/ 721 h 1533"/>
              <a:gd name="T94" fmla="*/ 968 w 1584"/>
              <a:gd name="T95" fmla="*/ 721 h 1533"/>
              <a:gd name="T96" fmla="*/ 851 w 1584"/>
              <a:gd name="T97" fmla="*/ 722 h 1533"/>
              <a:gd name="T98" fmla="*/ 834 w 1584"/>
              <a:gd name="T99" fmla="*/ 626 h 1533"/>
              <a:gd name="T100" fmla="*/ 761 w 1584"/>
              <a:gd name="T101" fmla="*/ 507 h 1533"/>
              <a:gd name="T102" fmla="*/ 834 w 1584"/>
              <a:gd name="T103" fmla="*/ 443 h 1533"/>
              <a:gd name="T104" fmla="*/ 874 w 1584"/>
              <a:gd name="T105" fmla="*/ 371 h 1533"/>
              <a:gd name="T106" fmla="*/ 970 w 1584"/>
              <a:gd name="T107" fmla="*/ 348 h 1533"/>
              <a:gd name="T108" fmla="*/ 1028 w 1584"/>
              <a:gd name="T109" fmla="*/ 348 h 1533"/>
              <a:gd name="T110" fmla="*/ 1145 w 1584"/>
              <a:gd name="T111" fmla="*/ 347 h 1533"/>
              <a:gd name="T112" fmla="*/ 1162 w 1584"/>
              <a:gd name="T113" fmla="*/ 442 h 1533"/>
              <a:gd name="T114" fmla="*/ 1235 w 1584"/>
              <a:gd name="T115" fmla="*/ 562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4" h="1533">
                <a:moveTo>
                  <a:pt x="1303" y="229"/>
                </a:moveTo>
                <a:cubicBezTo>
                  <a:pt x="1135" y="61"/>
                  <a:pt x="861" y="61"/>
                  <a:pt x="693" y="229"/>
                </a:cubicBezTo>
                <a:cubicBezTo>
                  <a:pt x="525" y="397"/>
                  <a:pt x="525" y="671"/>
                  <a:pt x="693" y="839"/>
                </a:cubicBezTo>
                <a:cubicBezTo>
                  <a:pt x="777" y="923"/>
                  <a:pt x="888" y="965"/>
                  <a:pt x="998" y="965"/>
                </a:cubicBezTo>
                <a:cubicBezTo>
                  <a:pt x="1108" y="965"/>
                  <a:pt x="1219" y="923"/>
                  <a:pt x="1303" y="839"/>
                </a:cubicBezTo>
                <a:cubicBezTo>
                  <a:pt x="1471" y="671"/>
                  <a:pt x="1471" y="397"/>
                  <a:pt x="1303" y="229"/>
                </a:cubicBezTo>
                <a:close/>
                <a:moveTo>
                  <a:pt x="1274" y="810"/>
                </a:moveTo>
                <a:cubicBezTo>
                  <a:pt x="1200" y="884"/>
                  <a:pt x="1102" y="925"/>
                  <a:pt x="998" y="925"/>
                </a:cubicBezTo>
                <a:cubicBezTo>
                  <a:pt x="894" y="925"/>
                  <a:pt x="796" y="884"/>
                  <a:pt x="722" y="810"/>
                </a:cubicBezTo>
                <a:cubicBezTo>
                  <a:pt x="648" y="737"/>
                  <a:pt x="607" y="639"/>
                  <a:pt x="607" y="534"/>
                </a:cubicBezTo>
                <a:cubicBezTo>
                  <a:pt x="607" y="430"/>
                  <a:pt x="648" y="332"/>
                  <a:pt x="722" y="258"/>
                </a:cubicBezTo>
                <a:cubicBezTo>
                  <a:pt x="796" y="184"/>
                  <a:pt x="894" y="144"/>
                  <a:pt x="998" y="144"/>
                </a:cubicBezTo>
                <a:cubicBezTo>
                  <a:pt x="1102" y="144"/>
                  <a:pt x="1200" y="184"/>
                  <a:pt x="1274" y="258"/>
                </a:cubicBezTo>
                <a:cubicBezTo>
                  <a:pt x="1348" y="332"/>
                  <a:pt x="1389" y="430"/>
                  <a:pt x="1389" y="534"/>
                </a:cubicBezTo>
                <a:cubicBezTo>
                  <a:pt x="1389" y="639"/>
                  <a:pt x="1348" y="737"/>
                  <a:pt x="1274" y="810"/>
                </a:cubicBezTo>
                <a:close/>
                <a:moveTo>
                  <a:pt x="1375" y="157"/>
                </a:moveTo>
                <a:cubicBezTo>
                  <a:pt x="1275" y="56"/>
                  <a:pt x="1141" y="0"/>
                  <a:pt x="998" y="0"/>
                </a:cubicBezTo>
                <a:cubicBezTo>
                  <a:pt x="998" y="0"/>
                  <a:pt x="998" y="0"/>
                  <a:pt x="998" y="0"/>
                </a:cubicBezTo>
                <a:cubicBezTo>
                  <a:pt x="855" y="0"/>
                  <a:pt x="721" y="56"/>
                  <a:pt x="620" y="157"/>
                </a:cubicBezTo>
                <a:cubicBezTo>
                  <a:pt x="470" y="307"/>
                  <a:pt x="423" y="533"/>
                  <a:pt x="501" y="731"/>
                </a:cubicBezTo>
                <a:cubicBezTo>
                  <a:pt x="505" y="741"/>
                  <a:pt x="510" y="750"/>
                  <a:pt x="515" y="760"/>
                </a:cubicBezTo>
                <a:cubicBezTo>
                  <a:pt x="455" y="819"/>
                  <a:pt x="455" y="819"/>
                  <a:pt x="455" y="819"/>
                </a:cubicBezTo>
                <a:cubicBezTo>
                  <a:pt x="435" y="839"/>
                  <a:pt x="435" y="872"/>
                  <a:pt x="455" y="892"/>
                </a:cubicBezTo>
                <a:cubicBezTo>
                  <a:pt x="461" y="898"/>
                  <a:pt x="461" y="898"/>
                  <a:pt x="461" y="898"/>
                </a:cubicBezTo>
                <a:cubicBezTo>
                  <a:pt x="33" y="1325"/>
                  <a:pt x="33" y="1325"/>
                  <a:pt x="33" y="1325"/>
                </a:cubicBezTo>
                <a:cubicBezTo>
                  <a:pt x="12" y="1347"/>
                  <a:pt x="0" y="1375"/>
                  <a:pt x="0" y="1406"/>
                </a:cubicBezTo>
                <a:cubicBezTo>
                  <a:pt x="0" y="1437"/>
                  <a:pt x="12" y="1465"/>
                  <a:pt x="33" y="1487"/>
                </a:cubicBezTo>
                <a:cubicBezTo>
                  <a:pt x="45" y="1499"/>
                  <a:pt x="45" y="1499"/>
                  <a:pt x="45" y="1499"/>
                </a:cubicBezTo>
                <a:cubicBezTo>
                  <a:pt x="68" y="1521"/>
                  <a:pt x="97" y="1533"/>
                  <a:pt x="126" y="1533"/>
                </a:cubicBezTo>
                <a:cubicBezTo>
                  <a:pt x="156" y="1533"/>
                  <a:pt x="185" y="1521"/>
                  <a:pt x="207" y="1499"/>
                </a:cubicBezTo>
                <a:cubicBezTo>
                  <a:pt x="635" y="1072"/>
                  <a:pt x="635" y="1072"/>
                  <a:pt x="635" y="1072"/>
                </a:cubicBezTo>
                <a:cubicBezTo>
                  <a:pt x="639" y="1076"/>
                  <a:pt x="639" y="1076"/>
                  <a:pt x="639" y="1076"/>
                </a:cubicBezTo>
                <a:cubicBezTo>
                  <a:pt x="649" y="1086"/>
                  <a:pt x="662" y="1091"/>
                  <a:pt x="676" y="1091"/>
                </a:cubicBezTo>
                <a:cubicBezTo>
                  <a:pt x="689" y="1091"/>
                  <a:pt x="702" y="1086"/>
                  <a:pt x="712" y="1076"/>
                </a:cubicBezTo>
                <a:cubicBezTo>
                  <a:pt x="771" y="1017"/>
                  <a:pt x="771" y="1017"/>
                  <a:pt x="771" y="1017"/>
                </a:cubicBezTo>
                <a:cubicBezTo>
                  <a:pt x="781" y="1022"/>
                  <a:pt x="791" y="1027"/>
                  <a:pt x="802" y="1031"/>
                </a:cubicBezTo>
                <a:cubicBezTo>
                  <a:pt x="866" y="1056"/>
                  <a:pt x="932" y="1068"/>
                  <a:pt x="998" y="1068"/>
                </a:cubicBezTo>
                <a:cubicBezTo>
                  <a:pt x="1137" y="1068"/>
                  <a:pt x="1274" y="1014"/>
                  <a:pt x="1376" y="912"/>
                </a:cubicBezTo>
                <a:cubicBezTo>
                  <a:pt x="1584" y="704"/>
                  <a:pt x="1584" y="365"/>
                  <a:pt x="1375" y="157"/>
                </a:cubicBezTo>
                <a:close/>
                <a:moveTo>
                  <a:pt x="178" y="1470"/>
                </a:moveTo>
                <a:cubicBezTo>
                  <a:pt x="150" y="1499"/>
                  <a:pt x="103" y="1499"/>
                  <a:pt x="74" y="1470"/>
                </a:cubicBezTo>
                <a:cubicBezTo>
                  <a:pt x="62" y="1458"/>
                  <a:pt x="62" y="1458"/>
                  <a:pt x="62" y="1458"/>
                </a:cubicBezTo>
                <a:cubicBezTo>
                  <a:pt x="48" y="1444"/>
                  <a:pt x="40" y="1426"/>
                  <a:pt x="40" y="1406"/>
                </a:cubicBezTo>
                <a:cubicBezTo>
                  <a:pt x="40" y="1386"/>
                  <a:pt x="48" y="1368"/>
                  <a:pt x="62" y="1354"/>
                </a:cubicBezTo>
                <a:cubicBezTo>
                  <a:pt x="489" y="926"/>
                  <a:pt x="489" y="926"/>
                  <a:pt x="489" y="926"/>
                </a:cubicBezTo>
                <a:cubicBezTo>
                  <a:pt x="606" y="1043"/>
                  <a:pt x="606" y="1043"/>
                  <a:pt x="606" y="1043"/>
                </a:cubicBezTo>
                <a:lnTo>
                  <a:pt x="178" y="1470"/>
                </a:lnTo>
                <a:close/>
                <a:moveTo>
                  <a:pt x="683" y="1047"/>
                </a:moveTo>
                <a:cubicBezTo>
                  <a:pt x="679" y="1052"/>
                  <a:pt x="672" y="1052"/>
                  <a:pt x="668" y="1047"/>
                </a:cubicBezTo>
                <a:cubicBezTo>
                  <a:pt x="664" y="1043"/>
                  <a:pt x="664" y="1043"/>
                  <a:pt x="664" y="1043"/>
                </a:cubicBezTo>
                <a:cubicBezTo>
                  <a:pt x="664" y="1043"/>
                  <a:pt x="664" y="1043"/>
                  <a:pt x="664" y="1043"/>
                </a:cubicBezTo>
                <a:cubicBezTo>
                  <a:pt x="489" y="869"/>
                  <a:pt x="489" y="869"/>
                  <a:pt x="489" y="869"/>
                </a:cubicBezTo>
                <a:cubicBezTo>
                  <a:pt x="489" y="869"/>
                  <a:pt x="489" y="869"/>
                  <a:pt x="489" y="869"/>
                </a:cubicBezTo>
                <a:cubicBezTo>
                  <a:pt x="484" y="863"/>
                  <a:pt x="484" y="863"/>
                  <a:pt x="484" y="863"/>
                </a:cubicBezTo>
                <a:cubicBezTo>
                  <a:pt x="480" y="859"/>
                  <a:pt x="480" y="852"/>
                  <a:pt x="484" y="848"/>
                </a:cubicBezTo>
                <a:cubicBezTo>
                  <a:pt x="534" y="798"/>
                  <a:pt x="534" y="798"/>
                  <a:pt x="534" y="798"/>
                </a:cubicBezTo>
                <a:cubicBezTo>
                  <a:pt x="535" y="801"/>
                  <a:pt x="537" y="803"/>
                  <a:pt x="538" y="805"/>
                </a:cubicBezTo>
                <a:cubicBezTo>
                  <a:pt x="541" y="809"/>
                  <a:pt x="543" y="814"/>
                  <a:pt x="546" y="818"/>
                </a:cubicBezTo>
                <a:cubicBezTo>
                  <a:pt x="550" y="825"/>
                  <a:pt x="555" y="832"/>
                  <a:pt x="560" y="839"/>
                </a:cubicBezTo>
                <a:cubicBezTo>
                  <a:pt x="563" y="843"/>
                  <a:pt x="565" y="847"/>
                  <a:pt x="568" y="851"/>
                </a:cubicBezTo>
                <a:cubicBezTo>
                  <a:pt x="574" y="858"/>
                  <a:pt x="579" y="866"/>
                  <a:pt x="585" y="873"/>
                </a:cubicBezTo>
                <a:cubicBezTo>
                  <a:pt x="588" y="876"/>
                  <a:pt x="590" y="879"/>
                  <a:pt x="593" y="882"/>
                </a:cubicBezTo>
                <a:cubicBezTo>
                  <a:pt x="602" y="893"/>
                  <a:pt x="611" y="902"/>
                  <a:pt x="620" y="912"/>
                </a:cubicBezTo>
                <a:cubicBezTo>
                  <a:pt x="630" y="921"/>
                  <a:pt x="639" y="930"/>
                  <a:pt x="649" y="939"/>
                </a:cubicBezTo>
                <a:cubicBezTo>
                  <a:pt x="653" y="941"/>
                  <a:pt x="656" y="944"/>
                  <a:pt x="659" y="947"/>
                </a:cubicBezTo>
                <a:cubicBezTo>
                  <a:pt x="666" y="952"/>
                  <a:pt x="673" y="958"/>
                  <a:pt x="680" y="963"/>
                </a:cubicBezTo>
                <a:cubicBezTo>
                  <a:pt x="684" y="966"/>
                  <a:pt x="688" y="969"/>
                  <a:pt x="692" y="972"/>
                </a:cubicBezTo>
                <a:cubicBezTo>
                  <a:pt x="699" y="977"/>
                  <a:pt x="706" y="981"/>
                  <a:pt x="713" y="986"/>
                </a:cubicBezTo>
                <a:cubicBezTo>
                  <a:pt x="717" y="988"/>
                  <a:pt x="721" y="991"/>
                  <a:pt x="726" y="994"/>
                </a:cubicBezTo>
                <a:cubicBezTo>
                  <a:pt x="728" y="995"/>
                  <a:pt x="730" y="996"/>
                  <a:pt x="733" y="998"/>
                </a:cubicBezTo>
                <a:lnTo>
                  <a:pt x="683" y="1047"/>
                </a:lnTo>
                <a:close/>
                <a:moveTo>
                  <a:pt x="1347" y="883"/>
                </a:moveTo>
                <a:cubicBezTo>
                  <a:pt x="1208" y="1022"/>
                  <a:pt x="1000" y="1065"/>
                  <a:pt x="817" y="993"/>
                </a:cubicBezTo>
                <a:cubicBezTo>
                  <a:pt x="803" y="988"/>
                  <a:pt x="789" y="981"/>
                  <a:pt x="776" y="975"/>
                </a:cubicBezTo>
                <a:cubicBezTo>
                  <a:pt x="729" y="951"/>
                  <a:pt x="686" y="920"/>
                  <a:pt x="649" y="883"/>
                </a:cubicBezTo>
                <a:cubicBezTo>
                  <a:pt x="611" y="845"/>
                  <a:pt x="580" y="802"/>
                  <a:pt x="557" y="755"/>
                </a:cubicBezTo>
                <a:cubicBezTo>
                  <a:pt x="557" y="755"/>
                  <a:pt x="557" y="755"/>
                  <a:pt x="557" y="755"/>
                </a:cubicBezTo>
                <a:cubicBezTo>
                  <a:pt x="551" y="742"/>
                  <a:pt x="545" y="729"/>
                  <a:pt x="539" y="716"/>
                </a:cubicBezTo>
                <a:cubicBezTo>
                  <a:pt x="467" y="533"/>
                  <a:pt x="510" y="325"/>
                  <a:pt x="649" y="186"/>
                </a:cubicBezTo>
                <a:cubicBezTo>
                  <a:pt x="742" y="92"/>
                  <a:pt x="866" y="41"/>
                  <a:pt x="998" y="41"/>
                </a:cubicBezTo>
                <a:cubicBezTo>
                  <a:pt x="998" y="41"/>
                  <a:pt x="998" y="41"/>
                  <a:pt x="998" y="41"/>
                </a:cubicBezTo>
                <a:cubicBezTo>
                  <a:pt x="1130" y="41"/>
                  <a:pt x="1254" y="92"/>
                  <a:pt x="1347" y="186"/>
                </a:cubicBezTo>
                <a:cubicBezTo>
                  <a:pt x="1539" y="378"/>
                  <a:pt x="1539" y="691"/>
                  <a:pt x="1347" y="883"/>
                </a:cubicBezTo>
                <a:close/>
                <a:moveTo>
                  <a:pt x="1128" y="462"/>
                </a:moveTo>
                <a:cubicBezTo>
                  <a:pt x="1114" y="438"/>
                  <a:pt x="1095" y="418"/>
                  <a:pt x="1071" y="404"/>
                </a:cubicBezTo>
                <a:cubicBezTo>
                  <a:pt x="1060" y="399"/>
                  <a:pt x="1049" y="394"/>
                  <a:pt x="1039" y="391"/>
                </a:cubicBezTo>
                <a:cubicBezTo>
                  <a:pt x="1012" y="384"/>
                  <a:pt x="984" y="384"/>
                  <a:pt x="958" y="391"/>
                </a:cubicBezTo>
                <a:cubicBezTo>
                  <a:pt x="946" y="394"/>
                  <a:pt x="936" y="399"/>
                  <a:pt x="925" y="404"/>
                </a:cubicBezTo>
                <a:cubicBezTo>
                  <a:pt x="901" y="418"/>
                  <a:pt x="881" y="438"/>
                  <a:pt x="868" y="462"/>
                </a:cubicBezTo>
                <a:cubicBezTo>
                  <a:pt x="862" y="472"/>
                  <a:pt x="858" y="483"/>
                  <a:pt x="855" y="494"/>
                </a:cubicBezTo>
                <a:cubicBezTo>
                  <a:pt x="851" y="507"/>
                  <a:pt x="849" y="520"/>
                  <a:pt x="849" y="534"/>
                </a:cubicBezTo>
                <a:cubicBezTo>
                  <a:pt x="849" y="548"/>
                  <a:pt x="851" y="562"/>
                  <a:pt x="855" y="575"/>
                </a:cubicBezTo>
                <a:cubicBezTo>
                  <a:pt x="858" y="586"/>
                  <a:pt x="862" y="596"/>
                  <a:pt x="868" y="607"/>
                </a:cubicBezTo>
                <a:cubicBezTo>
                  <a:pt x="881" y="631"/>
                  <a:pt x="901" y="651"/>
                  <a:pt x="926" y="664"/>
                </a:cubicBezTo>
                <a:cubicBezTo>
                  <a:pt x="936" y="670"/>
                  <a:pt x="946" y="674"/>
                  <a:pt x="957" y="677"/>
                </a:cubicBezTo>
                <a:cubicBezTo>
                  <a:pt x="970" y="681"/>
                  <a:pt x="984" y="683"/>
                  <a:pt x="998" y="683"/>
                </a:cubicBezTo>
                <a:cubicBezTo>
                  <a:pt x="1012" y="683"/>
                  <a:pt x="1026" y="681"/>
                  <a:pt x="1038" y="677"/>
                </a:cubicBezTo>
                <a:cubicBezTo>
                  <a:pt x="1049" y="675"/>
                  <a:pt x="1060" y="670"/>
                  <a:pt x="1071" y="664"/>
                </a:cubicBezTo>
                <a:cubicBezTo>
                  <a:pt x="1095" y="651"/>
                  <a:pt x="1114" y="631"/>
                  <a:pt x="1128" y="607"/>
                </a:cubicBezTo>
                <a:cubicBezTo>
                  <a:pt x="1134" y="597"/>
                  <a:pt x="1138" y="586"/>
                  <a:pt x="1141" y="575"/>
                </a:cubicBezTo>
                <a:cubicBezTo>
                  <a:pt x="1145" y="562"/>
                  <a:pt x="1147" y="548"/>
                  <a:pt x="1147" y="534"/>
                </a:cubicBezTo>
                <a:cubicBezTo>
                  <a:pt x="1147" y="520"/>
                  <a:pt x="1145" y="507"/>
                  <a:pt x="1141" y="494"/>
                </a:cubicBezTo>
                <a:cubicBezTo>
                  <a:pt x="1138" y="483"/>
                  <a:pt x="1134" y="472"/>
                  <a:pt x="1128" y="462"/>
                </a:cubicBezTo>
                <a:close/>
                <a:moveTo>
                  <a:pt x="1102" y="564"/>
                </a:moveTo>
                <a:cubicBezTo>
                  <a:pt x="1100" y="572"/>
                  <a:pt x="1096" y="580"/>
                  <a:pt x="1092" y="587"/>
                </a:cubicBezTo>
                <a:cubicBezTo>
                  <a:pt x="1083" y="604"/>
                  <a:pt x="1068" y="619"/>
                  <a:pt x="1051" y="629"/>
                </a:cubicBezTo>
                <a:cubicBezTo>
                  <a:pt x="1043" y="633"/>
                  <a:pt x="1035" y="636"/>
                  <a:pt x="1027" y="638"/>
                </a:cubicBezTo>
                <a:cubicBezTo>
                  <a:pt x="1008" y="644"/>
                  <a:pt x="988" y="644"/>
                  <a:pt x="968" y="638"/>
                </a:cubicBezTo>
                <a:cubicBezTo>
                  <a:pt x="961" y="636"/>
                  <a:pt x="953" y="633"/>
                  <a:pt x="945" y="629"/>
                </a:cubicBezTo>
                <a:cubicBezTo>
                  <a:pt x="928" y="619"/>
                  <a:pt x="913" y="604"/>
                  <a:pt x="904" y="587"/>
                </a:cubicBezTo>
                <a:cubicBezTo>
                  <a:pt x="900" y="579"/>
                  <a:pt x="896" y="572"/>
                  <a:pt x="894" y="564"/>
                </a:cubicBezTo>
                <a:cubicBezTo>
                  <a:pt x="891" y="554"/>
                  <a:pt x="890" y="544"/>
                  <a:pt x="890" y="534"/>
                </a:cubicBezTo>
                <a:cubicBezTo>
                  <a:pt x="890" y="524"/>
                  <a:pt x="891" y="514"/>
                  <a:pt x="894" y="505"/>
                </a:cubicBezTo>
                <a:cubicBezTo>
                  <a:pt x="896" y="497"/>
                  <a:pt x="900" y="489"/>
                  <a:pt x="904" y="482"/>
                </a:cubicBezTo>
                <a:cubicBezTo>
                  <a:pt x="913" y="464"/>
                  <a:pt x="928" y="450"/>
                  <a:pt x="945" y="440"/>
                </a:cubicBezTo>
                <a:cubicBezTo>
                  <a:pt x="953" y="436"/>
                  <a:pt x="961" y="433"/>
                  <a:pt x="969" y="430"/>
                </a:cubicBezTo>
                <a:cubicBezTo>
                  <a:pt x="978" y="428"/>
                  <a:pt x="988" y="426"/>
                  <a:pt x="998" y="426"/>
                </a:cubicBezTo>
                <a:cubicBezTo>
                  <a:pt x="1008" y="426"/>
                  <a:pt x="1018" y="428"/>
                  <a:pt x="1028" y="431"/>
                </a:cubicBezTo>
                <a:cubicBezTo>
                  <a:pt x="1035" y="433"/>
                  <a:pt x="1043" y="436"/>
                  <a:pt x="1051" y="440"/>
                </a:cubicBezTo>
                <a:cubicBezTo>
                  <a:pt x="1068" y="450"/>
                  <a:pt x="1083" y="464"/>
                  <a:pt x="1092" y="482"/>
                </a:cubicBezTo>
                <a:cubicBezTo>
                  <a:pt x="1096" y="489"/>
                  <a:pt x="1100" y="497"/>
                  <a:pt x="1102" y="505"/>
                </a:cubicBezTo>
                <a:cubicBezTo>
                  <a:pt x="1105" y="514"/>
                  <a:pt x="1106" y="524"/>
                  <a:pt x="1106" y="534"/>
                </a:cubicBezTo>
                <a:cubicBezTo>
                  <a:pt x="1106" y="544"/>
                  <a:pt x="1105" y="554"/>
                  <a:pt x="1102" y="564"/>
                </a:cubicBezTo>
                <a:close/>
                <a:moveTo>
                  <a:pt x="1235" y="466"/>
                </a:moveTo>
                <a:cubicBezTo>
                  <a:pt x="1216" y="466"/>
                  <a:pt x="1216" y="466"/>
                  <a:pt x="1216" y="466"/>
                </a:cubicBezTo>
                <a:cubicBezTo>
                  <a:pt x="1213" y="453"/>
                  <a:pt x="1207" y="440"/>
                  <a:pt x="1201" y="428"/>
                </a:cubicBezTo>
                <a:cubicBezTo>
                  <a:pt x="1214" y="415"/>
                  <a:pt x="1214" y="415"/>
                  <a:pt x="1214" y="415"/>
                </a:cubicBezTo>
                <a:cubicBezTo>
                  <a:pt x="1222" y="408"/>
                  <a:pt x="1226" y="397"/>
                  <a:pt x="1226" y="387"/>
                </a:cubicBezTo>
                <a:cubicBezTo>
                  <a:pt x="1226" y="376"/>
                  <a:pt x="1222" y="366"/>
                  <a:pt x="1214" y="358"/>
                </a:cubicBezTo>
                <a:cubicBezTo>
                  <a:pt x="1174" y="318"/>
                  <a:pt x="1174" y="318"/>
                  <a:pt x="1174" y="318"/>
                </a:cubicBezTo>
                <a:cubicBezTo>
                  <a:pt x="1158" y="303"/>
                  <a:pt x="1133" y="303"/>
                  <a:pt x="1117" y="318"/>
                </a:cubicBezTo>
                <a:cubicBezTo>
                  <a:pt x="1104" y="331"/>
                  <a:pt x="1104" y="331"/>
                  <a:pt x="1104" y="331"/>
                </a:cubicBezTo>
                <a:cubicBezTo>
                  <a:pt x="1092" y="325"/>
                  <a:pt x="1079" y="320"/>
                  <a:pt x="1067" y="316"/>
                </a:cubicBezTo>
                <a:cubicBezTo>
                  <a:pt x="1067" y="297"/>
                  <a:pt x="1067" y="297"/>
                  <a:pt x="1067" y="297"/>
                </a:cubicBezTo>
                <a:cubicBezTo>
                  <a:pt x="1067" y="275"/>
                  <a:pt x="1049" y="257"/>
                  <a:pt x="1027" y="257"/>
                </a:cubicBezTo>
                <a:cubicBezTo>
                  <a:pt x="969" y="257"/>
                  <a:pt x="969" y="257"/>
                  <a:pt x="969" y="257"/>
                </a:cubicBezTo>
                <a:cubicBezTo>
                  <a:pt x="947" y="257"/>
                  <a:pt x="929" y="275"/>
                  <a:pt x="929" y="297"/>
                </a:cubicBezTo>
                <a:cubicBezTo>
                  <a:pt x="929" y="316"/>
                  <a:pt x="929" y="316"/>
                  <a:pt x="929" y="316"/>
                </a:cubicBezTo>
                <a:cubicBezTo>
                  <a:pt x="917" y="320"/>
                  <a:pt x="904" y="325"/>
                  <a:pt x="892" y="331"/>
                </a:cubicBezTo>
                <a:cubicBezTo>
                  <a:pt x="879" y="318"/>
                  <a:pt x="879" y="318"/>
                  <a:pt x="879" y="318"/>
                </a:cubicBezTo>
                <a:cubicBezTo>
                  <a:pt x="863" y="303"/>
                  <a:pt x="838" y="303"/>
                  <a:pt x="822" y="318"/>
                </a:cubicBezTo>
                <a:cubicBezTo>
                  <a:pt x="782" y="358"/>
                  <a:pt x="782" y="358"/>
                  <a:pt x="782" y="358"/>
                </a:cubicBezTo>
                <a:cubicBezTo>
                  <a:pt x="774" y="366"/>
                  <a:pt x="770" y="376"/>
                  <a:pt x="770" y="387"/>
                </a:cubicBezTo>
                <a:cubicBezTo>
                  <a:pt x="770" y="397"/>
                  <a:pt x="774" y="408"/>
                  <a:pt x="782" y="415"/>
                </a:cubicBezTo>
                <a:cubicBezTo>
                  <a:pt x="795" y="428"/>
                  <a:pt x="795" y="428"/>
                  <a:pt x="795" y="428"/>
                </a:cubicBezTo>
                <a:cubicBezTo>
                  <a:pt x="789" y="441"/>
                  <a:pt x="783" y="453"/>
                  <a:pt x="780" y="466"/>
                </a:cubicBezTo>
                <a:cubicBezTo>
                  <a:pt x="761" y="466"/>
                  <a:pt x="761" y="466"/>
                  <a:pt x="761" y="466"/>
                </a:cubicBezTo>
                <a:cubicBezTo>
                  <a:pt x="739" y="466"/>
                  <a:pt x="721" y="484"/>
                  <a:pt x="721" y="506"/>
                </a:cubicBezTo>
                <a:cubicBezTo>
                  <a:pt x="721" y="563"/>
                  <a:pt x="721" y="563"/>
                  <a:pt x="721" y="563"/>
                </a:cubicBezTo>
                <a:cubicBezTo>
                  <a:pt x="721" y="585"/>
                  <a:pt x="739" y="603"/>
                  <a:pt x="761" y="603"/>
                </a:cubicBezTo>
                <a:cubicBezTo>
                  <a:pt x="780" y="603"/>
                  <a:pt x="780" y="603"/>
                  <a:pt x="780" y="603"/>
                </a:cubicBezTo>
                <a:cubicBezTo>
                  <a:pt x="783" y="616"/>
                  <a:pt x="789" y="628"/>
                  <a:pt x="795" y="640"/>
                </a:cubicBezTo>
                <a:cubicBezTo>
                  <a:pt x="782" y="653"/>
                  <a:pt x="782" y="653"/>
                  <a:pt x="782" y="653"/>
                </a:cubicBezTo>
                <a:cubicBezTo>
                  <a:pt x="774" y="661"/>
                  <a:pt x="770" y="671"/>
                  <a:pt x="770" y="682"/>
                </a:cubicBezTo>
                <a:cubicBezTo>
                  <a:pt x="770" y="693"/>
                  <a:pt x="774" y="703"/>
                  <a:pt x="782" y="710"/>
                </a:cubicBezTo>
                <a:cubicBezTo>
                  <a:pt x="822" y="750"/>
                  <a:pt x="822" y="750"/>
                  <a:pt x="822" y="750"/>
                </a:cubicBezTo>
                <a:cubicBezTo>
                  <a:pt x="837" y="766"/>
                  <a:pt x="864" y="766"/>
                  <a:pt x="879" y="750"/>
                </a:cubicBezTo>
                <a:cubicBezTo>
                  <a:pt x="892" y="737"/>
                  <a:pt x="892" y="737"/>
                  <a:pt x="892" y="737"/>
                </a:cubicBezTo>
                <a:cubicBezTo>
                  <a:pt x="904" y="744"/>
                  <a:pt x="917" y="749"/>
                  <a:pt x="929" y="753"/>
                </a:cubicBezTo>
                <a:cubicBezTo>
                  <a:pt x="929" y="771"/>
                  <a:pt x="929" y="771"/>
                  <a:pt x="929" y="771"/>
                </a:cubicBezTo>
                <a:cubicBezTo>
                  <a:pt x="929" y="794"/>
                  <a:pt x="947" y="811"/>
                  <a:pt x="969" y="811"/>
                </a:cubicBezTo>
                <a:cubicBezTo>
                  <a:pt x="1027" y="811"/>
                  <a:pt x="1027" y="811"/>
                  <a:pt x="1027" y="811"/>
                </a:cubicBezTo>
                <a:cubicBezTo>
                  <a:pt x="1049" y="811"/>
                  <a:pt x="1067" y="794"/>
                  <a:pt x="1067" y="771"/>
                </a:cubicBezTo>
                <a:cubicBezTo>
                  <a:pt x="1067" y="753"/>
                  <a:pt x="1067" y="753"/>
                  <a:pt x="1067" y="753"/>
                </a:cubicBezTo>
                <a:cubicBezTo>
                  <a:pt x="1079" y="749"/>
                  <a:pt x="1092" y="744"/>
                  <a:pt x="1104" y="737"/>
                </a:cubicBezTo>
                <a:cubicBezTo>
                  <a:pt x="1117" y="751"/>
                  <a:pt x="1117" y="751"/>
                  <a:pt x="1117" y="751"/>
                </a:cubicBezTo>
                <a:cubicBezTo>
                  <a:pt x="1133" y="766"/>
                  <a:pt x="1158" y="766"/>
                  <a:pt x="1174" y="750"/>
                </a:cubicBezTo>
                <a:cubicBezTo>
                  <a:pt x="1214" y="710"/>
                  <a:pt x="1214" y="710"/>
                  <a:pt x="1214" y="710"/>
                </a:cubicBezTo>
                <a:cubicBezTo>
                  <a:pt x="1222" y="703"/>
                  <a:pt x="1226" y="693"/>
                  <a:pt x="1226" y="682"/>
                </a:cubicBezTo>
                <a:cubicBezTo>
                  <a:pt x="1226" y="671"/>
                  <a:pt x="1222" y="661"/>
                  <a:pt x="1214" y="654"/>
                </a:cubicBezTo>
                <a:cubicBezTo>
                  <a:pt x="1201" y="640"/>
                  <a:pt x="1201" y="640"/>
                  <a:pt x="1201" y="640"/>
                </a:cubicBezTo>
                <a:cubicBezTo>
                  <a:pt x="1207" y="628"/>
                  <a:pt x="1213" y="616"/>
                  <a:pt x="1216" y="603"/>
                </a:cubicBezTo>
                <a:cubicBezTo>
                  <a:pt x="1235" y="603"/>
                  <a:pt x="1235" y="603"/>
                  <a:pt x="1235" y="603"/>
                </a:cubicBezTo>
                <a:cubicBezTo>
                  <a:pt x="1257" y="603"/>
                  <a:pt x="1275" y="585"/>
                  <a:pt x="1275" y="563"/>
                </a:cubicBezTo>
                <a:cubicBezTo>
                  <a:pt x="1275" y="506"/>
                  <a:pt x="1275" y="506"/>
                  <a:pt x="1275" y="506"/>
                </a:cubicBezTo>
                <a:cubicBezTo>
                  <a:pt x="1275" y="484"/>
                  <a:pt x="1257" y="466"/>
                  <a:pt x="1235" y="466"/>
                </a:cubicBezTo>
                <a:close/>
                <a:moveTo>
                  <a:pt x="1201" y="562"/>
                </a:moveTo>
                <a:cubicBezTo>
                  <a:pt x="1184" y="564"/>
                  <a:pt x="1184" y="564"/>
                  <a:pt x="1184" y="564"/>
                </a:cubicBezTo>
                <a:cubicBezTo>
                  <a:pt x="1179" y="586"/>
                  <a:pt x="1179" y="586"/>
                  <a:pt x="1179" y="586"/>
                </a:cubicBezTo>
                <a:cubicBezTo>
                  <a:pt x="1175" y="600"/>
                  <a:pt x="1170" y="613"/>
                  <a:pt x="1162" y="626"/>
                </a:cubicBezTo>
                <a:cubicBezTo>
                  <a:pt x="1150" y="647"/>
                  <a:pt x="1150" y="647"/>
                  <a:pt x="1150" y="647"/>
                </a:cubicBezTo>
                <a:cubicBezTo>
                  <a:pt x="1185" y="681"/>
                  <a:pt x="1185" y="681"/>
                  <a:pt x="1185" y="681"/>
                </a:cubicBezTo>
                <a:cubicBezTo>
                  <a:pt x="1146" y="722"/>
                  <a:pt x="1146" y="722"/>
                  <a:pt x="1146" y="722"/>
                </a:cubicBezTo>
                <a:cubicBezTo>
                  <a:pt x="1122" y="697"/>
                  <a:pt x="1122" y="697"/>
                  <a:pt x="1122" y="697"/>
                </a:cubicBezTo>
                <a:cubicBezTo>
                  <a:pt x="1109" y="687"/>
                  <a:pt x="1109" y="687"/>
                  <a:pt x="1109" y="687"/>
                </a:cubicBezTo>
                <a:cubicBezTo>
                  <a:pt x="1090" y="699"/>
                  <a:pt x="1090" y="699"/>
                  <a:pt x="1090" y="699"/>
                </a:cubicBezTo>
                <a:cubicBezTo>
                  <a:pt x="1077" y="706"/>
                  <a:pt x="1063" y="712"/>
                  <a:pt x="1049" y="715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7" y="771"/>
                  <a:pt x="1027" y="771"/>
                  <a:pt x="1027" y="771"/>
                </a:cubicBezTo>
                <a:cubicBezTo>
                  <a:pt x="970" y="771"/>
                  <a:pt x="970" y="771"/>
                  <a:pt x="970" y="771"/>
                </a:cubicBezTo>
                <a:cubicBezTo>
                  <a:pt x="970" y="737"/>
                  <a:pt x="970" y="737"/>
                  <a:pt x="970" y="737"/>
                </a:cubicBezTo>
                <a:cubicBezTo>
                  <a:pt x="968" y="721"/>
                  <a:pt x="968" y="721"/>
                  <a:pt x="968" y="721"/>
                </a:cubicBezTo>
                <a:cubicBezTo>
                  <a:pt x="947" y="715"/>
                  <a:pt x="947" y="715"/>
                  <a:pt x="947" y="715"/>
                </a:cubicBezTo>
                <a:cubicBezTo>
                  <a:pt x="933" y="711"/>
                  <a:pt x="919" y="706"/>
                  <a:pt x="906" y="699"/>
                </a:cubicBezTo>
                <a:cubicBezTo>
                  <a:pt x="886" y="686"/>
                  <a:pt x="886" y="686"/>
                  <a:pt x="886" y="686"/>
                </a:cubicBezTo>
                <a:cubicBezTo>
                  <a:pt x="851" y="722"/>
                  <a:pt x="851" y="722"/>
                  <a:pt x="851" y="722"/>
                </a:cubicBezTo>
                <a:cubicBezTo>
                  <a:pt x="811" y="682"/>
                  <a:pt x="811" y="682"/>
                  <a:pt x="811" y="682"/>
                </a:cubicBezTo>
                <a:cubicBezTo>
                  <a:pt x="835" y="658"/>
                  <a:pt x="835" y="658"/>
                  <a:pt x="835" y="658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34" y="626"/>
                  <a:pt x="834" y="626"/>
                  <a:pt x="834" y="626"/>
                </a:cubicBezTo>
                <a:cubicBezTo>
                  <a:pt x="826" y="613"/>
                  <a:pt x="821" y="599"/>
                  <a:pt x="817" y="586"/>
                </a:cubicBezTo>
                <a:cubicBezTo>
                  <a:pt x="811" y="562"/>
                  <a:pt x="811" y="562"/>
                  <a:pt x="811" y="562"/>
                </a:cubicBezTo>
                <a:cubicBezTo>
                  <a:pt x="762" y="563"/>
                  <a:pt x="762" y="563"/>
                  <a:pt x="762" y="563"/>
                </a:cubicBezTo>
                <a:cubicBezTo>
                  <a:pt x="761" y="507"/>
                  <a:pt x="761" y="507"/>
                  <a:pt x="761" y="507"/>
                </a:cubicBezTo>
                <a:cubicBezTo>
                  <a:pt x="795" y="507"/>
                  <a:pt x="795" y="507"/>
                  <a:pt x="795" y="507"/>
                </a:cubicBezTo>
                <a:cubicBezTo>
                  <a:pt x="812" y="505"/>
                  <a:pt x="812" y="505"/>
                  <a:pt x="812" y="505"/>
                </a:cubicBezTo>
                <a:cubicBezTo>
                  <a:pt x="817" y="483"/>
                  <a:pt x="817" y="483"/>
                  <a:pt x="817" y="483"/>
                </a:cubicBezTo>
                <a:cubicBezTo>
                  <a:pt x="821" y="469"/>
                  <a:pt x="826" y="456"/>
                  <a:pt x="834" y="443"/>
                </a:cubicBezTo>
                <a:cubicBezTo>
                  <a:pt x="846" y="422"/>
                  <a:pt x="846" y="422"/>
                  <a:pt x="846" y="422"/>
                </a:cubicBezTo>
                <a:cubicBezTo>
                  <a:pt x="811" y="387"/>
                  <a:pt x="811" y="387"/>
                  <a:pt x="811" y="387"/>
                </a:cubicBezTo>
                <a:cubicBezTo>
                  <a:pt x="850" y="347"/>
                  <a:pt x="850" y="347"/>
                  <a:pt x="850" y="347"/>
                </a:cubicBezTo>
                <a:cubicBezTo>
                  <a:pt x="874" y="371"/>
                  <a:pt x="874" y="371"/>
                  <a:pt x="874" y="371"/>
                </a:cubicBezTo>
                <a:cubicBezTo>
                  <a:pt x="887" y="382"/>
                  <a:pt x="887" y="382"/>
                  <a:pt x="887" y="382"/>
                </a:cubicBezTo>
                <a:cubicBezTo>
                  <a:pt x="906" y="370"/>
                  <a:pt x="906" y="370"/>
                  <a:pt x="906" y="370"/>
                </a:cubicBezTo>
                <a:cubicBezTo>
                  <a:pt x="919" y="363"/>
                  <a:pt x="933" y="357"/>
                  <a:pt x="947" y="353"/>
                </a:cubicBezTo>
                <a:cubicBezTo>
                  <a:pt x="970" y="348"/>
                  <a:pt x="970" y="348"/>
                  <a:pt x="970" y="348"/>
                </a:cubicBezTo>
                <a:cubicBezTo>
                  <a:pt x="969" y="298"/>
                  <a:pt x="969" y="298"/>
                  <a:pt x="969" y="298"/>
                </a:cubicBezTo>
                <a:cubicBezTo>
                  <a:pt x="1026" y="297"/>
                  <a:pt x="1026" y="297"/>
                  <a:pt x="1026" y="297"/>
                </a:cubicBezTo>
                <a:cubicBezTo>
                  <a:pt x="1026" y="331"/>
                  <a:pt x="1026" y="331"/>
                  <a:pt x="1026" y="331"/>
                </a:cubicBezTo>
                <a:cubicBezTo>
                  <a:pt x="1028" y="348"/>
                  <a:pt x="1028" y="348"/>
                  <a:pt x="1028" y="348"/>
                </a:cubicBezTo>
                <a:cubicBezTo>
                  <a:pt x="1050" y="353"/>
                  <a:pt x="1050" y="353"/>
                  <a:pt x="1050" y="353"/>
                </a:cubicBezTo>
                <a:cubicBezTo>
                  <a:pt x="1063" y="357"/>
                  <a:pt x="1077" y="363"/>
                  <a:pt x="1090" y="370"/>
                </a:cubicBezTo>
                <a:cubicBezTo>
                  <a:pt x="1110" y="383"/>
                  <a:pt x="1110" y="383"/>
                  <a:pt x="1110" y="383"/>
                </a:cubicBezTo>
                <a:cubicBezTo>
                  <a:pt x="1145" y="347"/>
                  <a:pt x="1145" y="347"/>
                  <a:pt x="1145" y="347"/>
                </a:cubicBezTo>
                <a:cubicBezTo>
                  <a:pt x="1185" y="386"/>
                  <a:pt x="1185" y="386"/>
                  <a:pt x="1185" y="386"/>
                </a:cubicBezTo>
                <a:cubicBezTo>
                  <a:pt x="1161" y="410"/>
                  <a:pt x="1161" y="410"/>
                  <a:pt x="1161" y="410"/>
                </a:cubicBezTo>
                <a:cubicBezTo>
                  <a:pt x="1151" y="424"/>
                  <a:pt x="1151" y="424"/>
                  <a:pt x="1151" y="424"/>
                </a:cubicBezTo>
                <a:cubicBezTo>
                  <a:pt x="1162" y="442"/>
                  <a:pt x="1162" y="442"/>
                  <a:pt x="1162" y="442"/>
                </a:cubicBezTo>
                <a:cubicBezTo>
                  <a:pt x="1170" y="455"/>
                  <a:pt x="1175" y="469"/>
                  <a:pt x="1179" y="483"/>
                </a:cubicBezTo>
                <a:cubicBezTo>
                  <a:pt x="1185" y="507"/>
                  <a:pt x="1185" y="507"/>
                  <a:pt x="1185" y="507"/>
                </a:cubicBezTo>
                <a:cubicBezTo>
                  <a:pt x="1234" y="507"/>
                  <a:pt x="1234" y="507"/>
                  <a:pt x="1234" y="507"/>
                </a:cubicBezTo>
                <a:cubicBezTo>
                  <a:pt x="1235" y="562"/>
                  <a:pt x="1235" y="562"/>
                  <a:pt x="1235" y="562"/>
                </a:cubicBezTo>
                <a:lnTo>
                  <a:pt x="1201" y="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0"/>
          <p:cNvSpPr>
            <a:spLocks noEditPoints="1"/>
          </p:cNvSpPr>
          <p:nvPr/>
        </p:nvSpPr>
        <p:spPr bwMode="auto">
          <a:xfrm>
            <a:off x="8561917" y="8210835"/>
            <a:ext cx="884766" cy="772126"/>
          </a:xfrm>
          <a:custGeom>
            <a:avLst/>
            <a:gdLst>
              <a:gd name="T0" fmla="*/ 690 w 1845"/>
              <a:gd name="T1" fmla="*/ 374 h 1612"/>
              <a:gd name="T2" fmla="*/ 677 w 1845"/>
              <a:gd name="T3" fmla="*/ 981 h 1612"/>
              <a:gd name="T4" fmla="*/ 1365 w 1845"/>
              <a:gd name="T5" fmla="*/ 1373 h 1612"/>
              <a:gd name="T6" fmla="*/ 1391 w 1845"/>
              <a:gd name="T7" fmla="*/ 1372 h 1612"/>
              <a:gd name="T8" fmla="*/ 1403 w 1845"/>
              <a:gd name="T9" fmla="*/ 27 h 1612"/>
              <a:gd name="T10" fmla="*/ 1365 w 1845"/>
              <a:gd name="T11" fmla="*/ 4 h 1612"/>
              <a:gd name="T12" fmla="*/ 728 w 1845"/>
              <a:gd name="T13" fmla="*/ 966 h 1612"/>
              <a:gd name="T14" fmla="*/ 1352 w 1845"/>
              <a:gd name="T15" fmla="*/ 70 h 1612"/>
              <a:gd name="T16" fmla="*/ 231 w 1845"/>
              <a:gd name="T17" fmla="*/ 501 h 1612"/>
              <a:gd name="T18" fmla="*/ 632 w 1845"/>
              <a:gd name="T19" fmla="*/ 438 h 1612"/>
              <a:gd name="T20" fmla="*/ 632 w 1845"/>
              <a:gd name="T21" fmla="*/ 387 h 1612"/>
              <a:gd name="T22" fmla="*/ 195 w 1845"/>
              <a:gd name="T23" fmla="*/ 464 h 1612"/>
              <a:gd name="T24" fmla="*/ 99 w 1845"/>
              <a:gd name="T25" fmla="*/ 568 h 1612"/>
              <a:gd name="T26" fmla="*/ 0 w 1845"/>
              <a:gd name="T27" fmla="*/ 711 h 1612"/>
              <a:gd name="T28" fmla="*/ 131 w 1845"/>
              <a:gd name="T29" fmla="*/ 809 h 1612"/>
              <a:gd name="T30" fmla="*/ 383 w 1845"/>
              <a:gd name="T31" fmla="*/ 991 h 1612"/>
              <a:gd name="T32" fmla="*/ 658 w 1845"/>
              <a:gd name="T33" fmla="*/ 965 h 1612"/>
              <a:gd name="T34" fmla="*/ 383 w 1845"/>
              <a:gd name="T35" fmla="*/ 940 h 1612"/>
              <a:gd name="T36" fmla="*/ 168 w 1845"/>
              <a:gd name="T37" fmla="*/ 725 h 1612"/>
              <a:gd name="T38" fmla="*/ 231 w 1845"/>
              <a:gd name="T39" fmla="*/ 501 h 1612"/>
              <a:gd name="T40" fmla="*/ 51 w 1845"/>
              <a:gd name="T41" fmla="*/ 711 h 1612"/>
              <a:gd name="T42" fmla="*/ 99 w 1845"/>
              <a:gd name="T43" fmla="*/ 619 h 1612"/>
              <a:gd name="T44" fmla="*/ 117 w 1845"/>
              <a:gd name="T45" fmla="*/ 653 h 1612"/>
              <a:gd name="T46" fmla="*/ 120 w 1845"/>
              <a:gd name="T47" fmla="*/ 758 h 1612"/>
              <a:gd name="T48" fmla="*/ 1845 w 1845"/>
              <a:gd name="T49" fmla="*/ 689 h 1612"/>
              <a:gd name="T50" fmla="*/ 1733 w 1845"/>
              <a:gd name="T51" fmla="*/ 1088 h 1612"/>
              <a:gd name="T52" fmla="*/ 1710 w 1845"/>
              <a:gd name="T53" fmla="*/ 1052 h 1612"/>
              <a:gd name="T54" fmla="*/ 1710 w 1845"/>
              <a:gd name="T55" fmla="*/ 326 h 1612"/>
              <a:gd name="T56" fmla="*/ 1756 w 1845"/>
              <a:gd name="T57" fmla="*/ 303 h 1612"/>
              <a:gd name="T58" fmla="*/ 1631 w 1845"/>
              <a:gd name="T59" fmla="*/ 431 h 1612"/>
              <a:gd name="T60" fmla="*/ 1631 w 1845"/>
              <a:gd name="T61" fmla="*/ 946 h 1612"/>
              <a:gd name="T62" fmla="*/ 1598 w 1845"/>
              <a:gd name="T63" fmla="*/ 960 h 1612"/>
              <a:gd name="T64" fmla="*/ 1628 w 1845"/>
              <a:gd name="T65" fmla="*/ 689 h 1612"/>
              <a:gd name="T66" fmla="*/ 1598 w 1845"/>
              <a:gd name="T67" fmla="*/ 417 h 1612"/>
              <a:gd name="T68" fmla="*/ 1499 w 1845"/>
              <a:gd name="T69" fmla="*/ 567 h 1612"/>
              <a:gd name="T70" fmla="*/ 1499 w 1845"/>
              <a:gd name="T71" fmla="*/ 810 h 1612"/>
              <a:gd name="T72" fmla="*/ 1469 w 1845"/>
              <a:gd name="T73" fmla="*/ 829 h 1612"/>
              <a:gd name="T74" fmla="*/ 1462 w 1845"/>
              <a:gd name="T75" fmla="*/ 689 h 1612"/>
              <a:gd name="T76" fmla="*/ 1469 w 1845"/>
              <a:gd name="T77" fmla="*/ 548 h 1612"/>
              <a:gd name="T78" fmla="*/ 585 w 1845"/>
              <a:gd name="T79" fmla="*/ 1032 h 1612"/>
              <a:gd name="T80" fmla="*/ 486 w 1845"/>
              <a:gd name="T81" fmla="*/ 1612 h 1612"/>
              <a:gd name="T82" fmla="*/ 344 w 1845"/>
              <a:gd name="T83" fmla="*/ 1513 h 1612"/>
              <a:gd name="T84" fmla="*/ 369 w 1845"/>
              <a:gd name="T85" fmla="*/ 1006 h 1612"/>
              <a:gd name="T86" fmla="*/ 395 w 1845"/>
              <a:gd name="T87" fmla="*/ 1513 h 1612"/>
              <a:gd name="T88" fmla="*/ 486 w 1845"/>
              <a:gd name="T89" fmla="*/ 1561 h 1612"/>
              <a:gd name="T90" fmla="*/ 533 w 1845"/>
              <a:gd name="T91" fmla="*/ 1032 h 1612"/>
              <a:gd name="T92" fmla="*/ 585 w 1845"/>
              <a:gd name="T93" fmla="*/ 1032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45" h="1612">
                <a:moveTo>
                  <a:pt x="1365" y="4"/>
                </a:moveTo>
                <a:cubicBezTo>
                  <a:pt x="690" y="374"/>
                  <a:pt x="690" y="374"/>
                  <a:pt x="690" y="374"/>
                </a:cubicBezTo>
                <a:cubicBezTo>
                  <a:pt x="682" y="378"/>
                  <a:pt x="677" y="387"/>
                  <a:pt x="677" y="396"/>
                </a:cubicBezTo>
                <a:cubicBezTo>
                  <a:pt x="677" y="981"/>
                  <a:pt x="677" y="981"/>
                  <a:pt x="677" y="981"/>
                </a:cubicBezTo>
                <a:cubicBezTo>
                  <a:pt x="677" y="990"/>
                  <a:pt x="682" y="999"/>
                  <a:pt x="690" y="1003"/>
                </a:cubicBezTo>
                <a:cubicBezTo>
                  <a:pt x="1365" y="1373"/>
                  <a:pt x="1365" y="1373"/>
                  <a:pt x="1365" y="1373"/>
                </a:cubicBezTo>
                <a:cubicBezTo>
                  <a:pt x="1369" y="1375"/>
                  <a:pt x="1373" y="1376"/>
                  <a:pt x="1378" y="1376"/>
                </a:cubicBezTo>
                <a:cubicBezTo>
                  <a:pt x="1382" y="1376"/>
                  <a:pt x="1387" y="1375"/>
                  <a:pt x="1391" y="1372"/>
                </a:cubicBezTo>
                <a:cubicBezTo>
                  <a:pt x="1398" y="1368"/>
                  <a:pt x="1403" y="1359"/>
                  <a:pt x="1403" y="1350"/>
                </a:cubicBezTo>
                <a:cubicBezTo>
                  <a:pt x="1403" y="27"/>
                  <a:pt x="1403" y="27"/>
                  <a:pt x="1403" y="27"/>
                </a:cubicBezTo>
                <a:cubicBezTo>
                  <a:pt x="1403" y="18"/>
                  <a:pt x="1398" y="9"/>
                  <a:pt x="1391" y="5"/>
                </a:cubicBezTo>
                <a:cubicBezTo>
                  <a:pt x="1383" y="0"/>
                  <a:pt x="1373" y="0"/>
                  <a:pt x="1365" y="4"/>
                </a:cubicBezTo>
                <a:close/>
                <a:moveTo>
                  <a:pt x="1352" y="1307"/>
                </a:moveTo>
                <a:cubicBezTo>
                  <a:pt x="728" y="966"/>
                  <a:pt x="728" y="966"/>
                  <a:pt x="728" y="966"/>
                </a:cubicBezTo>
                <a:cubicBezTo>
                  <a:pt x="728" y="411"/>
                  <a:pt x="728" y="411"/>
                  <a:pt x="728" y="411"/>
                </a:cubicBezTo>
                <a:cubicBezTo>
                  <a:pt x="1352" y="70"/>
                  <a:pt x="1352" y="70"/>
                  <a:pt x="1352" y="70"/>
                </a:cubicBezTo>
                <a:lnTo>
                  <a:pt x="1352" y="1307"/>
                </a:lnTo>
                <a:close/>
                <a:moveTo>
                  <a:pt x="231" y="501"/>
                </a:moveTo>
                <a:cubicBezTo>
                  <a:pt x="272" y="460"/>
                  <a:pt x="326" y="438"/>
                  <a:pt x="383" y="438"/>
                </a:cubicBezTo>
                <a:cubicBezTo>
                  <a:pt x="632" y="438"/>
                  <a:pt x="632" y="438"/>
                  <a:pt x="632" y="438"/>
                </a:cubicBezTo>
                <a:cubicBezTo>
                  <a:pt x="647" y="438"/>
                  <a:pt x="658" y="426"/>
                  <a:pt x="658" y="412"/>
                </a:cubicBezTo>
                <a:cubicBezTo>
                  <a:pt x="658" y="398"/>
                  <a:pt x="647" y="387"/>
                  <a:pt x="632" y="387"/>
                </a:cubicBezTo>
                <a:cubicBezTo>
                  <a:pt x="383" y="387"/>
                  <a:pt x="383" y="387"/>
                  <a:pt x="383" y="387"/>
                </a:cubicBezTo>
                <a:cubicBezTo>
                  <a:pt x="312" y="387"/>
                  <a:pt x="245" y="414"/>
                  <a:pt x="195" y="464"/>
                </a:cubicBezTo>
                <a:cubicBezTo>
                  <a:pt x="166" y="494"/>
                  <a:pt x="144" y="529"/>
                  <a:pt x="131" y="568"/>
                </a:cubicBezTo>
                <a:cubicBezTo>
                  <a:pt x="99" y="568"/>
                  <a:pt x="99" y="568"/>
                  <a:pt x="99" y="568"/>
                </a:cubicBezTo>
                <a:cubicBezTo>
                  <a:pt x="44" y="568"/>
                  <a:pt x="0" y="612"/>
                  <a:pt x="0" y="667"/>
                </a:cubicBezTo>
                <a:cubicBezTo>
                  <a:pt x="0" y="711"/>
                  <a:pt x="0" y="711"/>
                  <a:pt x="0" y="711"/>
                </a:cubicBezTo>
                <a:cubicBezTo>
                  <a:pt x="0" y="765"/>
                  <a:pt x="44" y="809"/>
                  <a:pt x="99" y="809"/>
                </a:cubicBezTo>
                <a:cubicBezTo>
                  <a:pt x="131" y="809"/>
                  <a:pt x="131" y="809"/>
                  <a:pt x="131" y="809"/>
                </a:cubicBezTo>
                <a:cubicBezTo>
                  <a:pt x="144" y="848"/>
                  <a:pt x="166" y="883"/>
                  <a:pt x="195" y="913"/>
                </a:cubicBezTo>
                <a:cubicBezTo>
                  <a:pt x="245" y="963"/>
                  <a:pt x="312" y="991"/>
                  <a:pt x="383" y="991"/>
                </a:cubicBezTo>
                <a:cubicBezTo>
                  <a:pt x="632" y="991"/>
                  <a:pt x="632" y="991"/>
                  <a:pt x="632" y="991"/>
                </a:cubicBezTo>
                <a:cubicBezTo>
                  <a:pt x="647" y="991"/>
                  <a:pt x="658" y="979"/>
                  <a:pt x="658" y="965"/>
                </a:cubicBezTo>
                <a:cubicBezTo>
                  <a:pt x="658" y="951"/>
                  <a:pt x="647" y="940"/>
                  <a:pt x="632" y="940"/>
                </a:cubicBezTo>
                <a:cubicBezTo>
                  <a:pt x="383" y="940"/>
                  <a:pt x="383" y="940"/>
                  <a:pt x="383" y="940"/>
                </a:cubicBezTo>
                <a:cubicBezTo>
                  <a:pt x="326" y="940"/>
                  <a:pt x="272" y="917"/>
                  <a:pt x="231" y="877"/>
                </a:cubicBezTo>
                <a:cubicBezTo>
                  <a:pt x="191" y="836"/>
                  <a:pt x="168" y="782"/>
                  <a:pt x="168" y="725"/>
                </a:cubicBezTo>
                <a:cubicBezTo>
                  <a:pt x="168" y="653"/>
                  <a:pt x="168" y="653"/>
                  <a:pt x="168" y="653"/>
                </a:cubicBezTo>
                <a:cubicBezTo>
                  <a:pt x="168" y="595"/>
                  <a:pt x="191" y="541"/>
                  <a:pt x="231" y="501"/>
                </a:cubicBezTo>
                <a:close/>
                <a:moveTo>
                  <a:pt x="99" y="758"/>
                </a:moveTo>
                <a:cubicBezTo>
                  <a:pt x="72" y="758"/>
                  <a:pt x="51" y="737"/>
                  <a:pt x="51" y="711"/>
                </a:cubicBezTo>
                <a:cubicBezTo>
                  <a:pt x="51" y="667"/>
                  <a:pt x="51" y="667"/>
                  <a:pt x="51" y="667"/>
                </a:cubicBezTo>
                <a:cubicBezTo>
                  <a:pt x="51" y="640"/>
                  <a:pt x="72" y="619"/>
                  <a:pt x="99" y="619"/>
                </a:cubicBezTo>
                <a:cubicBezTo>
                  <a:pt x="120" y="619"/>
                  <a:pt x="120" y="619"/>
                  <a:pt x="120" y="619"/>
                </a:cubicBezTo>
                <a:cubicBezTo>
                  <a:pt x="118" y="630"/>
                  <a:pt x="117" y="641"/>
                  <a:pt x="117" y="653"/>
                </a:cubicBezTo>
                <a:cubicBezTo>
                  <a:pt x="117" y="725"/>
                  <a:pt x="117" y="725"/>
                  <a:pt x="117" y="725"/>
                </a:cubicBezTo>
                <a:cubicBezTo>
                  <a:pt x="117" y="736"/>
                  <a:pt x="118" y="747"/>
                  <a:pt x="120" y="758"/>
                </a:cubicBezTo>
                <a:lnTo>
                  <a:pt x="99" y="758"/>
                </a:lnTo>
                <a:close/>
                <a:moveTo>
                  <a:pt x="1845" y="689"/>
                </a:moveTo>
                <a:cubicBezTo>
                  <a:pt x="1845" y="824"/>
                  <a:pt x="1815" y="953"/>
                  <a:pt x="1756" y="1074"/>
                </a:cubicBezTo>
                <a:cubicBezTo>
                  <a:pt x="1752" y="1083"/>
                  <a:pt x="1743" y="1088"/>
                  <a:pt x="1733" y="1088"/>
                </a:cubicBezTo>
                <a:cubicBezTo>
                  <a:pt x="1729" y="1088"/>
                  <a:pt x="1726" y="1087"/>
                  <a:pt x="1722" y="1086"/>
                </a:cubicBezTo>
                <a:cubicBezTo>
                  <a:pt x="1709" y="1080"/>
                  <a:pt x="1704" y="1064"/>
                  <a:pt x="1710" y="1052"/>
                </a:cubicBezTo>
                <a:cubicBezTo>
                  <a:pt x="1766" y="938"/>
                  <a:pt x="1794" y="816"/>
                  <a:pt x="1794" y="689"/>
                </a:cubicBezTo>
                <a:cubicBezTo>
                  <a:pt x="1794" y="561"/>
                  <a:pt x="1766" y="439"/>
                  <a:pt x="1710" y="326"/>
                </a:cubicBezTo>
                <a:cubicBezTo>
                  <a:pt x="1704" y="313"/>
                  <a:pt x="1709" y="298"/>
                  <a:pt x="1722" y="291"/>
                </a:cubicBezTo>
                <a:cubicBezTo>
                  <a:pt x="1735" y="285"/>
                  <a:pt x="1750" y="291"/>
                  <a:pt x="1756" y="303"/>
                </a:cubicBezTo>
                <a:cubicBezTo>
                  <a:pt x="1815" y="424"/>
                  <a:pt x="1845" y="553"/>
                  <a:pt x="1845" y="689"/>
                </a:cubicBezTo>
                <a:close/>
                <a:moveTo>
                  <a:pt x="1631" y="431"/>
                </a:moveTo>
                <a:cubicBezTo>
                  <a:pt x="1663" y="513"/>
                  <a:pt x="1679" y="600"/>
                  <a:pt x="1679" y="689"/>
                </a:cubicBezTo>
                <a:cubicBezTo>
                  <a:pt x="1679" y="777"/>
                  <a:pt x="1663" y="864"/>
                  <a:pt x="1631" y="946"/>
                </a:cubicBezTo>
                <a:cubicBezTo>
                  <a:pt x="1627" y="956"/>
                  <a:pt x="1617" y="962"/>
                  <a:pt x="1607" y="962"/>
                </a:cubicBezTo>
                <a:cubicBezTo>
                  <a:pt x="1604" y="962"/>
                  <a:pt x="1601" y="962"/>
                  <a:pt x="1598" y="960"/>
                </a:cubicBezTo>
                <a:cubicBezTo>
                  <a:pt x="1585" y="955"/>
                  <a:pt x="1578" y="941"/>
                  <a:pt x="1583" y="927"/>
                </a:cubicBezTo>
                <a:cubicBezTo>
                  <a:pt x="1613" y="851"/>
                  <a:pt x="1628" y="771"/>
                  <a:pt x="1628" y="689"/>
                </a:cubicBezTo>
                <a:cubicBezTo>
                  <a:pt x="1628" y="606"/>
                  <a:pt x="1613" y="526"/>
                  <a:pt x="1583" y="450"/>
                </a:cubicBezTo>
                <a:cubicBezTo>
                  <a:pt x="1578" y="437"/>
                  <a:pt x="1585" y="422"/>
                  <a:pt x="1598" y="417"/>
                </a:cubicBezTo>
                <a:cubicBezTo>
                  <a:pt x="1611" y="411"/>
                  <a:pt x="1626" y="418"/>
                  <a:pt x="1631" y="431"/>
                </a:cubicBezTo>
                <a:close/>
                <a:moveTo>
                  <a:pt x="1499" y="567"/>
                </a:moveTo>
                <a:cubicBezTo>
                  <a:pt x="1508" y="607"/>
                  <a:pt x="1513" y="648"/>
                  <a:pt x="1513" y="689"/>
                </a:cubicBezTo>
                <a:cubicBezTo>
                  <a:pt x="1513" y="729"/>
                  <a:pt x="1508" y="770"/>
                  <a:pt x="1499" y="810"/>
                </a:cubicBezTo>
                <a:cubicBezTo>
                  <a:pt x="1497" y="822"/>
                  <a:pt x="1486" y="830"/>
                  <a:pt x="1475" y="830"/>
                </a:cubicBezTo>
                <a:cubicBezTo>
                  <a:pt x="1473" y="830"/>
                  <a:pt x="1471" y="829"/>
                  <a:pt x="1469" y="829"/>
                </a:cubicBezTo>
                <a:cubicBezTo>
                  <a:pt x="1455" y="826"/>
                  <a:pt x="1447" y="812"/>
                  <a:pt x="1450" y="798"/>
                </a:cubicBezTo>
                <a:cubicBezTo>
                  <a:pt x="1458" y="763"/>
                  <a:pt x="1462" y="726"/>
                  <a:pt x="1462" y="689"/>
                </a:cubicBezTo>
                <a:cubicBezTo>
                  <a:pt x="1462" y="651"/>
                  <a:pt x="1458" y="615"/>
                  <a:pt x="1450" y="579"/>
                </a:cubicBezTo>
                <a:cubicBezTo>
                  <a:pt x="1447" y="565"/>
                  <a:pt x="1455" y="551"/>
                  <a:pt x="1469" y="548"/>
                </a:cubicBezTo>
                <a:cubicBezTo>
                  <a:pt x="1483" y="545"/>
                  <a:pt x="1496" y="554"/>
                  <a:pt x="1499" y="567"/>
                </a:cubicBezTo>
                <a:close/>
                <a:moveTo>
                  <a:pt x="585" y="1032"/>
                </a:moveTo>
                <a:cubicBezTo>
                  <a:pt x="585" y="1513"/>
                  <a:pt x="585" y="1513"/>
                  <a:pt x="585" y="1513"/>
                </a:cubicBezTo>
                <a:cubicBezTo>
                  <a:pt x="585" y="1568"/>
                  <a:pt x="540" y="1612"/>
                  <a:pt x="486" y="1612"/>
                </a:cubicBezTo>
                <a:cubicBezTo>
                  <a:pt x="442" y="1612"/>
                  <a:pt x="442" y="1612"/>
                  <a:pt x="442" y="1612"/>
                </a:cubicBezTo>
                <a:cubicBezTo>
                  <a:pt x="388" y="1612"/>
                  <a:pt x="344" y="1568"/>
                  <a:pt x="344" y="1513"/>
                </a:cubicBezTo>
                <a:cubicBezTo>
                  <a:pt x="344" y="1032"/>
                  <a:pt x="344" y="1032"/>
                  <a:pt x="344" y="1032"/>
                </a:cubicBezTo>
                <a:cubicBezTo>
                  <a:pt x="344" y="1018"/>
                  <a:pt x="355" y="1006"/>
                  <a:pt x="369" y="1006"/>
                </a:cubicBezTo>
                <a:cubicBezTo>
                  <a:pt x="383" y="1006"/>
                  <a:pt x="395" y="1018"/>
                  <a:pt x="395" y="1032"/>
                </a:cubicBezTo>
                <a:cubicBezTo>
                  <a:pt x="395" y="1513"/>
                  <a:pt x="395" y="1513"/>
                  <a:pt x="395" y="1513"/>
                </a:cubicBezTo>
                <a:cubicBezTo>
                  <a:pt x="395" y="1540"/>
                  <a:pt x="416" y="1561"/>
                  <a:pt x="442" y="1561"/>
                </a:cubicBezTo>
                <a:cubicBezTo>
                  <a:pt x="486" y="1561"/>
                  <a:pt x="486" y="1561"/>
                  <a:pt x="486" y="1561"/>
                </a:cubicBezTo>
                <a:cubicBezTo>
                  <a:pt x="512" y="1561"/>
                  <a:pt x="533" y="1540"/>
                  <a:pt x="533" y="1513"/>
                </a:cubicBezTo>
                <a:cubicBezTo>
                  <a:pt x="533" y="1032"/>
                  <a:pt x="533" y="1032"/>
                  <a:pt x="533" y="1032"/>
                </a:cubicBezTo>
                <a:cubicBezTo>
                  <a:pt x="533" y="1018"/>
                  <a:pt x="545" y="1006"/>
                  <a:pt x="559" y="1006"/>
                </a:cubicBezTo>
                <a:cubicBezTo>
                  <a:pt x="573" y="1006"/>
                  <a:pt x="585" y="1018"/>
                  <a:pt x="585" y="10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14969332" y="8183556"/>
            <a:ext cx="820738" cy="826684"/>
          </a:xfrm>
          <a:custGeom>
            <a:avLst/>
            <a:gdLst>
              <a:gd name="T0" fmla="*/ 1478 w 1655"/>
              <a:gd name="T1" fmla="*/ 517 h 1663"/>
              <a:gd name="T2" fmla="*/ 1628 w 1655"/>
              <a:gd name="T3" fmla="*/ 305 h 1663"/>
              <a:gd name="T4" fmla="*/ 1252 w 1655"/>
              <a:gd name="T5" fmla="*/ 80 h 1663"/>
              <a:gd name="T6" fmla="*/ 278 w 1655"/>
              <a:gd name="T7" fmla="*/ 1057 h 1663"/>
              <a:gd name="T8" fmla="*/ 131 w 1655"/>
              <a:gd name="T9" fmla="*/ 1533 h 1663"/>
              <a:gd name="T10" fmla="*/ 355 w 1655"/>
              <a:gd name="T11" fmla="*/ 1470 h 1663"/>
              <a:gd name="T12" fmla="*/ 607 w 1655"/>
              <a:gd name="T13" fmla="*/ 1386 h 1663"/>
              <a:gd name="T14" fmla="*/ 1244 w 1655"/>
              <a:gd name="T15" fmla="*/ 521 h 1663"/>
              <a:gd name="T16" fmla="*/ 1143 w 1655"/>
              <a:gd name="T17" fmla="*/ 420 h 1663"/>
              <a:gd name="T18" fmla="*/ 540 w 1655"/>
              <a:gd name="T19" fmla="*/ 1280 h 1663"/>
              <a:gd name="T20" fmla="*/ 600 w 1655"/>
              <a:gd name="T21" fmla="*/ 1339 h 1663"/>
              <a:gd name="T22" fmla="*/ 1556 w 1655"/>
              <a:gd name="T23" fmla="*/ 226 h 1663"/>
              <a:gd name="T24" fmla="*/ 1465 w 1655"/>
              <a:gd name="T25" fmla="*/ 475 h 1663"/>
              <a:gd name="T26" fmla="*/ 1161 w 1655"/>
              <a:gd name="T27" fmla="*/ 227 h 1663"/>
              <a:gd name="T28" fmla="*/ 1286 w 1655"/>
              <a:gd name="T29" fmla="*/ 507 h 1663"/>
              <a:gd name="T30" fmla="*/ 1083 w 1655"/>
              <a:gd name="T31" fmla="*/ 305 h 1663"/>
              <a:gd name="T32" fmla="*/ 1115 w 1655"/>
              <a:gd name="T33" fmla="*/ 392 h 1663"/>
              <a:gd name="T34" fmla="*/ 1056 w 1655"/>
              <a:gd name="T35" fmla="*/ 333 h 1663"/>
              <a:gd name="T36" fmla="*/ 176 w 1655"/>
              <a:gd name="T37" fmla="*/ 1488 h 1663"/>
              <a:gd name="T38" fmla="*/ 236 w 1655"/>
              <a:gd name="T39" fmla="*/ 1309 h 1663"/>
              <a:gd name="T40" fmla="*/ 355 w 1655"/>
              <a:gd name="T41" fmla="*/ 1428 h 1663"/>
              <a:gd name="T42" fmla="*/ 1419 w 1655"/>
              <a:gd name="T43" fmla="*/ 1638 h 1663"/>
              <a:gd name="T44" fmla="*/ 1226 w 1655"/>
              <a:gd name="T45" fmla="*/ 1566 h 1663"/>
              <a:gd name="T46" fmla="*/ 1093 w 1655"/>
              <a:gd name="T47" fmla="*/ 1433 h 1663"/>
              <a:gd name="T48" fmla="*/ 961 w 1655"/>
              <a:gd name="T49" fmla="*/ 1300 h 1663"/>
              <a:gd name="T50" fmla="*/ 871 w 1655"/>
              <a:gd name="T51" fmla="*/ 1211 h 1663"/>
              <a:gd name="T52" fmla="*/ 974 w 1655"/>
              <a:gd name="T53" fmla="*/ 1258 h 1663"/>
              <a:gd name="T54" fmla="*/ 1140 w 1655"/>
              <a:gd name="T55" fmla="*/ 1148 h 1663"/>
              <a:gd name="T56" fmla="*/ 1199 w 1655"/>
              <a:gd name="T57" fmla="*/ 1300 h 1663"/>
              <a:gd name="T58" fmla="*/ 1135 w 1655"/>
              <a:gd name="T59" fmla="*/ 1419 h 1663"/>
              <a:gd name="T60" fmla="*/ 1406 w 1655"/>
              <a:gd name="T61" fmla="*/ 1386 h 1663"/>
              <a:gd name="T62" fmla="*/ 1327 w 1655"/>
              <a:gd name="T63" fmla="*/ 1611 h 1663"/>
              <a:gd name="T64" fmla="*/ 1616 w 1655"/>
              <a:gd name="T65" fmla="*/ 1367 h 1663"/>
              <a:gd name="T66" fmla="*/ 1172 w 1655"/>
              <a:gd name="T67" fmla="*/ 877 h 1663"/>
              <a:gd name="T68" fmla="*/ 1655 w 1655"/>
              <a:gd name="T69" fmla="*/ 1367 h 1663"/>
              <a:gd name="T70" fmla="*/ 25 w 1655"/>
              <a:gd name="T71" fmla="*/ 365 h 1663"/>
              <a:gd name="T72" fmla="*/ 236 w 1655"/>
              <a:gd name="T73" fmla="*/ 34 h 1663"/>
              <a:gd name="T74" fmla="*/ 771 w 1655"/>
              <a:gd name="T75" fmla="*/ 475 h 1663"/>
              <a:gd name="T76" fmla="*/ 264 w 1655"/>
              <a:gd name="T77" fmla="*/ 61 h 1663"/>
              <a:gd name="T78" fmla="*/ 53 w 1655"/>
              <a:gd name="T79" fmla="*/ 337 h 1663"/>
              <a:gd name="T80" fmla="*/ 278 w 1655"/>
              <a:gd name="T81" fmla="*/ 258 h 1663"/>
              <a:gd name="T82" fmla="*/ 245 w 1655"/>
              <a:gd name="T83" fmla="*/ 529 h 1663"/>
              <a:gd name="T84" fmla="*/ 364 w 1655"/>
              <a:gd name="T85" fmla="*/ 465 h 1663"/>
              <a:gd name="T86" fmla="*/ 515 w 1655"/>
              <a:gd name="T87" fmla="*/ 524 h 1663"/>
              <a:gd name="T88" fmla="*/ 405 w 1655"/>
              <a:gd name="T89" fmla="*/ 689 h 1663"/>
              <a:gd name="T90" fmla="*/ 458 w 1655"/>
              <a:gd name="T91" fmla="*/ 789 h 1663"/>
              <a:gd name="T92" fmla="*/ 364 w 1655"/>
              <a:gd name="T93" fmla="*/ 703 h 1663"/>
              <a:gd name="T94" fmla="*/ 231 w 1655"/>
              <a:gd name="T95" fmla="*/ 570 h 1663"/>
              <a:gd name="T96" fmla="*/ 98 w 1655"/>
              <a:gd name="T97" fmla="*/ 438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55" h="1663">
                <a:moveTo>
                  <a:pt x="1373" y="622"/>
                </a:move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584" y="411"/>
                  <a:pt x="1584" y="411"/>
                  <a:pt x="1584" y="411"/>
                </a:cubicBezTo>
                <a:cubicBezTo>
                  <a:pt x="1612" y="383"/>
                  <a:pt x="1628" y="345"/>
                  <a:pt x="1628" y="305"/>
                </a:cubicBezTo>
                <a:cubicBezTo>
                  <a:pt x="1628" y="264"/>
                  <a:pt x="1612" y="227"/>
                  <a:pt x="1584" y="198"/>
                </a:cubicBezTo>
                <a:cubicBezTo>
                  <a:pt x="1466" y="80"/>
                  <a:pt x="1466" y="80"/>
                  <a:pt x="1466" y="80"/>
                </a:cubicBezTo>
                <a:cubicBezTo>
                  <a:pt x="1407" y="21"/>
                  <a:pt x="1311" y="21"/>
                  <a:pt x="1252" y="80"/>
                </a:cubicBezTo>
                <a:cubicBezTo>
                  <a:pt x="1042" y="291"/>
                  <a:pt x="1042" y="291"/>
                  <a:pt x="1042" y="291"/>
                </a:cubicBezTo>
                <a:cubicBezTo>
                  <a:pt x="283" y="1050"/>
                  <a:pt x="283" y="1050"/>
                  <a:pt x="283" y="1050"/>
                </a:cubicBezTo>
                <a:cubicBezTo>
                  <a:pt x="281" y="1052"/>
                  <a:pt x="279" y="1054"/>
                  <a:pt x="278" y="1057"/>
                </a:cubicBezTo>
                <a:cubicBezTo>
                  <a:pt x="278" y="1057"/>
                  <a:pt x="278" y="1057"/>
                  <a:pt x="278" y="1057"/>
                </a:cubicBezTo>
                <a:cubicBezTo>
                  <a:pt x="126" y="1513"/>
                  <a:pt x="126" y="1513"/>
                  <a:pt x="126" y="1513"/>
                </a:cubicBezTo>
                <a:cubicBezTo>
                  <a:pt x="124" y="1520"/>
                  <a:pt x="126" y="1528"/>
                  <a:pt x="131" y="1533"/>
                </a:cubicBezTo>
                <a:cubicBezTo>
                  <a:pt x="135" y="1537"/>
                  <a:pt x="140" y="1539"/>
                  <a:pt x="145" y="1539"/>
                </a:cubicBezTo>
                <a:cubicBezTo>
                  <a:pt x="147" y="1539"/>
                  <a:pt x="149" y="1538"/>
                  <a:pt x="151" y="1538"/>
                </a:cubicBezTo>
                <a:cubicBezTo>
                  <a:pt x="355" y="1470"/>
                  <a:pt x="355" y="1470"/>
                  <a:pt x="355" y="1470"/>
                </a:cubicBezTo>
                <a:cubicBezTo>
                  <a:pt x="356" y="1469"/>
                  <a:pt x="357" y="1469"/>
                  <a:pt x="358" y="1469"/>
                </a:cubicBezTo>
                <a:cubicBezTo>
                  <a:pt x="606" y="1386"/>
                  <a:pt x="606" y="1386"/>
                  <a:pt x="606" y="1386"/>
                </a:cubicBezTo>
                <a:cubicBezTo>
                  <a:pt x="607" y="1386"/>
                  <a:pt x="607" y="1386"/>
                  <a:pt x="607" y="1386"/>
                </a:cubicBezTo>
                <a:cubicBezTo>
                  <a:pt x="609" y="1385"/>
                  <a:pt x="612" y="1383"/>
                  <a:pt x="614" y="1381"/>
                </a:cubicBezTo>
                <a:lnTo>
                  <a:pt x="1373" y="622"/>
                </a:lnTo>
                <a:close/>
                <a:moveTo>
                  <a:pt x="1244" y="521"/>
                </a:moveTo>
                <a:cubicBezTo>
                  <a:pt x="513" y="1252"/>
                  <a:pt x="513" y="1252"/>
                  <a:pt x="513" y="1252"/>
                </a:cubicBezTo>
                <a:cubicBezTo>
                  <a:pt x="412" y="1151"/>
                  <a:pt x="412" y="1151"/>
                  <a:pt x="412" y="1151"/>
                </a:cubicBezTo>
                <a:cubicBezTo>
                  <a:pt x="1143" y="420"/>
                  <a:pt x="1143" y="420"/>
                  <a:pt x="1143" y="420"/>
                </a:cubicBezTo>
                <a:lnTo>
                  <a:pt x="1244" y="521"/>
                </a:lnTo>
                <a:close/>
                <a:moveTo>
                  <a:pt x="600" y="1339"/>
                </a:moveTo>
                <a:cubicBezTo>
                  <a:pt x="540" y="1280"/>
                  <a:pt x="540" y="1280"/>
                  <a:pt x="540" y="1280"/>
                </a:cubicBezTo>
                <a:cubicBezTo>
                  <a:pt x="1272" y="549"/>
                  <a:pt x="1272" y="549"/>
                  <a:pt x="1272" y="549"/>
                </a:cubicBezTo>
                <a:cubicBezTo>
                  <a:pt x="1331" y="608"/>
                  <a:pt x="1331" y="608"/>
                  <a:pt x="1331" y="608"/>
                </a:cubicBezTo>
                <a:lnTo>
                  <a:pt x="600" y="1339"/>
                </a:lnTo>
                <a:close/>
                <a:moveTo>
                  <a:pt x="1280" y="108"/>
                </a:moveTo>
                <a:cubicBezTo>
                  <a:pt x="1324" y="64"/>
                  <a:pt x="1394" y="64"/>
                  <a:pt x="1438" y="108"/>
                </a:cubicBezTo>
                <a:cubicBezTo>
                  <a:pt x="1556" y="226"/>
                  <a:pt x="1556" y="226"/>
                  <a:pt x="1556" y="226"/>
                </a:cubicBezTo>
                <a:cubicBezTo>
                  <a:pt x="1577" y="247"/>
                  <a:pt x="1589" y="275"/>
                  <a:pt x="1589" y="305"/>
                </a:cubicBezTo>
                <a:cubicBezTo>
                  <a:pt x="1589" y="335"/>
                  <a:pt x="1577" y="363"/>
                  <a:pt x="1556" y="384"/>
                </a:cubicBezTo>
                <a:cubicBezTo>
                  <a:pt x="1465" y="475"/>
                  <a:pt x="1465" y="475"/>
                  <a:pt x="1465" y="475"/>
                </a:cubicBezTo>
                <a:cubicBezTo>
                  <a:pt x="1189" y="199"/>
                  <a:pt x="1189" y="199"/>
                  <a:pt x="1189" y="199"/>
                </a:cubicBezTo>
                <a:lnTo>
                  <a:pt x="1280" y="108"/>
                </a:lnTo>
                <a:close/>
                <a:moveTo>
                  <a:pt x="1161" y="227"/>
                </a:moveTo>
                <a:cubicBezTo>
                  <a:pt x="1437" y="503"/>
                  <a:pt x="1437" y="503"/>
                  <a:pt x="1437" y="503"/>
                </a:cubicBezTo>
                <a:cubicBezTo>
                  <a:pt x="1359" y="580"/>
                  <a:pt x="1359" y="580"/>
                  <a:pt x="1359" y="580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5" y="507"/>
                </a:cubicBezTo>
                <a:cubicBezTo>
                  <a:pt x="1083" y="305"/>
                  <a:pt x="1083" y="305"/>
                  <a:pt x="1083" y="305"/>
                </a:cubicBezTo>
                <a:lnTo>
                  <a:pt x="1161" y="227"/>
                </a:lnTo>
                <a:close/>
                <a:moveTo>
                  <a:pt x="1056" y="333"/>
                </a:moveTo>
                <a:cubicBezTo>
                  <a:pt x="1115" y="392"/>
                  <a:pt x="1115" y="392"/>
                  <a:pt x="1115" y="392"/>
                </a:cubicBezTo>
                <a:cubicBezTo>
                  <a:pt x="384" y="1123"/>
                  <a:pt x="384" y="1123"/>
                  <a:pt x="384" y="1123"/>
                </a:cubicBezTo>
                <a:cubicBezTo>
                  <a:pt x="324" y="1064"/>
                  <a:pt x="324" y="1064"/>
                  <a:pt x="324" y="1064"/>
                </a:cubicBezTo>
                <a:lnTo>
                  <a:pt x="1056" y="333"/>
                </a:lnTo>
                <a:close/>
                <a:moveTo>
                  <a:pt x="222" y="1351"/>
                </a:moveTo>
                <a:cubicBezTo>
                  <a:pt x="313" y="1442"/>
                  <a:pt x="313" y="1442"/>
                  <a:pt x="313" y="1442"/>
                </a:cubicBezTo>
                <a:cubicBezTo>
                  <a:pt x="176" y="1488"/>
                  <a:pt x="176" y="1488"/>
                  <a:pt x="176" y="1488"/>
                </a:cubicBezTo>
                <a:lnTo>
                  <a:pt x="222" y="1351"/>
                </a:lnTo>
                <a:close/>
                <a:moveTo>
                  <a:pt x="355" y="1428"/>
                </a:moveTo>
                <a:cubicBezTo>
                  <a:pt x="236" y="1309"/>
                  <a:pt x="236" y="1309"/>
                  <a:pt x="236" y="1309"/>
                </a:cubicBezTo>
                <a:cubicBezTo>
                  <a:pt x="305" y="1100"/>
                  <a:pt x="305" y="1100"/>
                  <a:pt x="305" y="1100"/>
                </a:cubicBezTo>
                <a:cubicBezTo>
                  <a:pt x="564" y="1359"/>
                  <a:pt x="564" y="1359"/>
                  <a:pt x="564" y="1359"/>
                </a:cubicBezTo>
                <a:lnTo>
                  <a:pt x="355" y="1428"/>
                </a:lnTo>
                <a:close/>
                <a:moveTo>
                  <a:pt x="1655" y="1367"/>
                </a:moveTo>
                <a:cubicBezTo>
                  <a:pt x="1655" y="1390"/>
                  <a:pt x="1646" y="1411"/>
                  <a:pt x="1630" y="1428"/>
                </a:cubicBezTo>
                <a:cubicBezTo>
                  <a:pt x="1419" y="1638"/>
                  <a:pt x="1419" y="1638"/>
                  <a:pt x="1419" y="1638"/>
                </a:cubicBezTo>
                <a:cubicBezTo>
                  <a:pt x="1403" y="1655"/>
                  <a:pt x="1381" y="1663"/>
                  <a:pt x="1359" y="1663"/>
                </a:cubicBezTo>
                <a:cubicBezTo>
                  <a:pt x="1337" y="1663"/>
                  <a:pt x="1315" y="1655"/>
                  <a:pt x="1299" y="1638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871" y="1211"/>
                  <a:pt x="871" y="1211"/>
                  <a:pt x="871" y="1211"/>
                </a:cubicBezTo>
                <a:cubicBezTo>
                  <a:pt x="864" y="1203"/>
                  <a:pt x="864" y="1191"/>
                  <a:pt x="871" y="1183"/>
                </a:cubicBezTo>
                <a:cubicBezTo>
                  <a:pt x="879" y="1175"/>
                  <a:pt x="891" y="1175"/>
                  <a:pt x="899" y="1183"/>
                </a:cubicBezTo>
                <a:cubicBezTo>
                  <a:pt x="974" y="1258"/>
                  <a:pt x="974" y="1258"/>
                  <a:pt x="974" y="1258"/>
                </a:cubicBezTo>
                <a:cubicBezTo>
                  <a:pt x="1112" y="1121"/>
                  <a:pt x="1112" y="1121"/>
                  <a:pt x="1112" y="1121"/>
                </a:cubicBezTo>
                <a:cubicBezTo>
                  <a:pt x="1120" y="1113"/>
                  <a:pt x="1132" y="1113"/>
                  <a:pt x="1140" y="1121"/>
                </a:cubicBezTo>
                <a:cubicBezTo>
                  <a:pt x="1148" y="1128"/>
                  <a:pt x="1148" y="1141"/>
                  <a:pt x="1140" y="1148"/>
                </a:cubicBezTo>
                <a:cubicBezTo>
                  <a:pt x="1002" y="1286"/>
                  <a:pt x="1002" y="1286"/>
                  <a:pt x="1002" y="1286"/>
                </a:cubicBezTo>
                <a:cubicBezTo>
                  <a:pt x="1107" y="1391"/>
                  <a:pt x="1107" y="1391"/>
                  <a:pt x="1107" y="1391"/>
                </a:cubicBezTo>
                <a:cubicBezTo>
                  <a:pt x="1199" y="1300"/>
                  <a:pt x="1199" y="1300"/>
                  <a:pt x="1199" y="1300"/>
                </a:cubicBezTo>
                <a:cubicBezTo>
                  <a:pt x="1206" y="1292"/>
                  <a:pt x="1219" y="1292"/>
                  <a:pt x="1227" y="1300"/>
                </a:cubicBezTo>
                <a:cubicBezTo>
                  <a:pt x="1234" y="1307"/>
                  <a:pt x="1234" y="1320"/>
                  <a:pt x="1227" y="1328"/>
                </a:cubicBezTo>
                <a:cubicBezTo>
                  <a:pt x="1135" y="1419"/>
                  <a:pt x="1135" y="1419"/>
                  <a:pt x="1135" y="1419"/>
                </a:cubicBezTo>
                <a:cubicBezTo>
                  <a:pt x="1240" y="1524"/>
                  <a:pt x="1240" y="1524"/>
                  <a:pt x="1240" y="1524"/>
                </a:cubicBezTo>
                <a:cubicBezTo>
                  <a:pt x="1378" y="1386"/>
                  <a:pt x="1378" y="1386"/>
                  <a:pt x="1378" y="1386"/>
                </a:cubicBezTo>
                <a:cubicBezTo>
                  <a:pt x="1386" y="1378"/>
                  <a:pt x="1398" y="1378"/>
                  <a:pt x="1406" y="1386"/>
                </a:cubicBezTo>
                <a:cubicBezTo>
                  <a:pt x="1413" y="1394"/>
                  <a:pt x="1413" y="1406"/>
                  <a:pt x="1406" y="1414"/>
                </a:cubicBezTo>
                <a:cubicBezTo>
                  <a:pt x="1268" y="1552"/>
                  <a:pt x="1268" y="1552"/>
                  <a:pt x="1268" y="1552"/>
                </a:cubicBezTo>
                <a:cubicBezTo>
                  <a:pt x="1327" y="1611"/>
                  <a:pt x="1327" y="1611"/>
                  <a:pt x="1327" y="1611"/>
                </a:cubicBezTo>
                <a:cubicBezTo>
                  <a:pt x="1344" y="1628"/>
                  <a:pt x="1374" y="1628"/>
                  <a:pt x="1392" y="1611"/>
                </a:cubicBezTo>
                <a:cubicBezTo>
                  <a:pt x="1602" y="1400"/>
                  <a:pt x="1602" y="1400"/>
                  <a:pt x="1602" y="1400"/>
                </a:cubicBezTo>
                <a:cubicBezTo>
                  <a:pt x="1611" y="1391"/>
                  <a:pt x="1616" y="1380"/>
                  <a:pt x="1616" y="1367"/>
                </a:cubicBezTo>
                <a:cubicBezTo>
                  <a:pt x="1616" y="1355"/>
                  <a:pt x="1611" y="1344"/>
                  <a:pt x="1602" y="1335"/>
                </a:cubicBezTo>
                <a:cubicBezTo>
                  <a:pt x="1172" y="904"/>
                  <a:pt x="1172" y="904"/>
                  <a:pt x="1172" y="904"/>
                </a:cubicBezTo>
                <a:cubicBezTo>
                  <a:pt x="1164" y="897"/>
                  <a:pt x="1164" y="884"/>
                  <a:pt x="1172" y="877"/>
                </a:cubicBezTo>
                <a:cubicBezTo>
                  <a:pt x="1179" y="869"/>
                  <a:pt x="1192" y="869"/>
                  <a:pt x="1200" y="877"/>
                </a:cubicBezTo>
                <a:cubicBezTo>
                  <a:pt x="1630" y="1307"/>
                  <a:pt x="1630" y="1307"/>
                  <a:pt x="1630" y="1307"/>
                </a:cubicBezTo>
                <a:cubicBezTo>
                  <a:pt x="1646" y="1323"/>
                  <a:pt x="1655" y="1345"/>
                  <a:pt x="1655" y="1367"/>
                </a:cubicBezTo>
                <a:close/>
                <a:moveTo>
                  <a:pt x="98" y="438"/>
                </a:moveTo>
                <a:cubicBezTo>
                  <a:pt x="98" y="438"/>
                  <a:pt x="98" y="438"/>
                  <a:pt x="98" y="438"/>
                </a:cubicBezTo>
                <a:cubicBezTo>
                  <a:pt x="25" y="365"/>
                  <a:pt x="25" y="365"/>
                  <a:pt x="25" y="365"/>
                </a:cubicBezTo>
                <a:cubicBezTo>
                  <a:pt x="9" y="349"/>
                  <a:pt x="0" y="328"/>
                  <a:pt x="0" y="305"/>
                </a:cubicBezTo>
                <a:cubicBezTo>
                  <a:pt x="0" y="282"/>
                  <a:pt x="9" y="261"/>
                  <a:pt x="25" y="244"/>
                </a:cubicBezTo>
                <a:cubicBezTo>
                  <a:pt x="236" y="34"/>
                  <a:pt x="236" y="34"/>
                  <a:pt x="236" y="34"/>
                </a:cubicBezTo>
                <a:cubicBezTo>
                  <a:pt x="269" y="0"/>
                  <a:pt x="324" y="0"/>
                  <a:pt x="357" y="34"/>
                </a:cubicBezTo>
                <a:cubicBezTo>
                  <a:pt x="771" y="448"/>
                  <a:pt x="771" y="448"/>
                  <a:pt x="771" y="448"/>
                </a:cubicBezTo>
                <a:cubicBezTo>
                  <a:pt x="779" y="455"/>
                  <a:pt x="779" y="468"/>
                  <a:pt x="771" y="475"/>
                </a:cubicBezTo>
                <a:cubicBezTo>
                  <a:pt x="763" y="483"/>
                  <a:pt x="751" y="483"/>
                  <a:pt x="743" y="475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11" y="44"/>
                  <a:pt x="282" y="43"/>
                  <a:pt x="264" y="61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45" y="281"/>
                  <a:pt x="40" y="292"/>
                  <a:pt x="40" y="305"/>
                </a:cubicBezTo>
                <a:cubicBezTo>
                  <a:pt x="40" y="317"/>
                  <a:pt x="45" y="329"/>
                  <a:pt x="53" y="337"/>
                </a:cubicBezTo>
                <a:cubicBezTo>
                  <a:pt x="112" y="396"/>
                  <a:pt x="112" y="396"/>
                  <a:pt x="112" y="396"/>
                </a:cubicBezTo>
                <a:cubicBezTo>
                  <a:pt x="250" y="258"/>
                  <a:pt x="250" y="258"/>
                  <a:pt x="250" y="258"/>
                </a:cubicBezTo>
                <a:cubicBezTo>
                  <a:pt x="258" y="250"/>
                  <a:pt x="270" y="250"/>
                  <a:pt x="278" y="258"/>
                </a:cubicBezTo>
                <a:cubicBezTo>
                  <a:pt x="285" y="266"/>
                  <a:pt x="285" y="278"/>
                  <a:pt x="278" y="286"/>
                </a:cubicBezTo>
                <a:cubicBezTo>
                  <a:pt x="140" y="424"/>
                  <a:pt x="140" y="424"/>
                  <a:pt x="140" y="424"/>
                </a:cubicBezTo>
                <a:cubicBezTo>
                  <a:pt x="245" y="529"/>
                  <a:pt x="245" y="529"/>
                  <a:pt x="245" y="529"/>
                </a:cubicBezTo>
                <a:cubicBezTo>
                  <a:pt x="336" y="437"/>
                  <a:pt x="336" y="437"/>
                  <a:pt x="336" y="437"/>
                </a:cubicBezTo>
                <a:cubicBezTo>
                  <a:pt x="344" y="430"/>
                  <a:pt x="356" y="430"/>
                  <a:pt x="364" y="437"/>
                </a:cubicBezTo>
                <a:cubicBezTo>
                  <a:pt x="372" y="445"/>
                  <a:pt x="372" y="457"/>
                  <a:pt x="364" y="465"/>
                </a:cubicBezTo>
                <a:cubicBezTo>
                  <a:pt x="273" y="557"/>
                  <a:pt x="273" y="557"/>
                  <a:pt x="273" y="557"/>
                </a:cubicBezTo>
                <a:cubicBezTo>
                  <a:pt x="378" y="662"/>
                  <a:pt x="378" y="662"/>
                  <a:pt x="378" y="662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23" y="516"/>
                  <a:pt x="536" y="516"/>
                  <a:pt x="543" y="524"/>
                </a:cubicBezTo>
                <a:cubicBezTo>
                  <a:pt x="551" y="531"/>
                  <a:pt x="551" y="544"/>
                  <a:pt x="543" y="551"/>
                </a:cubicBezTo>
                <a:cubicBezTo>
                  <a:pt x="405" y="689"/>
                  <a:pt x="405" y="689"/>
                  <a:pt x="405" y="689"/>
                </a:cubicBezTo>
                <a:cubicBezTo>
                  <a:pt x="472" y="755"/>
                  <a:pt x="472" y="755"/>
                  <a:pt x="472" y="755"/>
                </a:cubicBezTo>
                <a:cubicBezTo>
                  <a:pt x="479" y="763"/>
                  <a:pt x="479" y="776"/>
                  <a:pt x="472" y="783"/>
                </a:cubicBezTo>
                <a:cubicBezTo>
                  <a:pt x="468" y="787"/>
                  <a:pt x="463" y="789"/>
                  <a:pt x="458" y="789"/>
                </a:cubicBezTo>
                <a:cubicBezTo>
                  <a:pt x="453" y="789"/>
                  <a:pt x="448" y="787"/>
                  <a:pt x="444" y="78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98" y="438"/>
                  <a:pt x="98" y="438"/>
                  <a:pt x="98" y="438"/>
                </a:cubicBezTo>
                <a:cubicBezTo>
                  <a:pt x="98" y="438"/>
                  <a:pt x="98" y="438"/>
                  <a:pt x="98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2"/>
          <p:cNvSpPr>
            <a:spLocks noEditPoints="1"/>
          </p:cNvSpPr>
          <p:nvPr/>
        </p:nvSpPr>
        <p:spPr bwMode="auto">
          <a:xfrm>
            <a:off x="13114998" y="10046949"/>
            <a:ext cx="813064" cy="813062"/>
          </a:xfrm>
          <a:custGeom>
            <a:avLst/>
            <a:gdLst>
              <a:gd name="T0" fmla="*/ 136 w 1980"/>
              <a:gd name="T1" fmla="*/ 0 h 1980"/>
              <a:gd name="T2" fmla="*/ 0 w 1980"/>
              <a:gd name="T3" fmla="*/ 1482 h 1980"/>
              <a:gd name="T4" fmla="*/ 828 w 1980"/>
              <a:gd name="T5" fmla="*/ 1618 h 1980"/>
              <a:gd name="T6" fmla="*/ 689 w 1980"/>
              <a:gd name="T7" fmla="*/ 1808 h 1980"/>
              <a:gd name="T8" fmla="*/ 689 w 1980"/>
              <a:gd name="T9" fmla="*/ 1980 h 1980"/>
              <a:gd name="T10" fmla="*/ 1377 w 1980"/>
              <a:gd name="T11" fmla="*/ 1894 h 1980"/>
              <a:gd name="T12" fmla="*/ 1247 w 1980"/>
              <a:gd name="T13" fmla="*/ 1808 h 1980"/>
              <a:gd name="T14" fmla="*/ 1844 w 1980"/>
              <a:gd name="T15" fmla="*/ 1618 h 1980"/>
              <a:gd name="T16" fmla="*/ 1980 w 1980"/>
              <a:gd name="T17" fmla="*/ 136 h 1980"/>
              <a:gd name="T18" fmla="*/ 1326 w 1980"/>
              <a:gd name="T19" fmla="*/ 1894 h 1980"/>
              <a:gd name="T20" fmla="*/ 689 w 1980"/>
              <a:gd name="T21" fmla="*/ 1928 h 1980"/>
              <a:gd name="T22" fmla="*/ 689 w 1980"/>
              <a:gd name="T23" fmla="*/ 1859 h 1980"/>
              <a:gd name="T24" fmla="*/ 1326 w 1980"/>
              <a:gd name="T25" fmla="*/ 1894 h 1980"/>
              <a:gd name="T26" fmla="*/ 791 w 1980"/>
              <a:gd name="T27" fmla="*/ 1808 h 1980"/>
              <a:gd name="T28" fmla="*/ 1095 w 1980"/>
              <a:gd name="T29" fmla="*/ 1618 h 1980"/>
              <a:gd name="T30" fmla="*/ 1928 w 1980"/>
              <a:gd name="T31" fmla="*/ 1482 h 1980"/>
              <a:gd name="T32" fmla="*/ 136 w 1980"/>
              <a:gd name="T33" fmla="*/ 1567 h 1980"/>
              <a:gd name="T34" fmla="*/ 52 w 1980"/>
              <a:gd name="T35" fmla="*/ 136 h 1980"/>
              <a:gd name="T36" fmla="*/ 1844 w 1980"/>
              <a:gd name="T37" fmla="*/ 52 h 1980"/>
              <a:gd name="T38" fmla="*/ 1928 w 1980"/>
              <a:gd name="T39" fmla="*/ 1482 h 1980"/>
              <a:gd name="T40" fmla="*/ 1859 w 1980"/>
              <a:gd name="T41" fmla="*/ 1377 h 1980"/>
              <a:gd name="T42" fmla="*/ 121 w 1980"/>
              <a:gd name="T43" fmla="*/ 121 h 1980"/>
              <a:gd name="T44" fmla="*/ 172 w 1980"/>
              <a:gd name="T45" fmla="*/ 172 h 1980"/>
              <a:gd name="T46" fmla="*/ 1808 w 1980"/>
              <a:gd name="T47" fmla="*/ 1326 h 1980"/>
              <a:gd name="T48" fmla="*/ 172 w 1980"/>
              <a:gd name="T49" fmla="*/ 172 h 1980"/>
              <a:gd name="T50" fmla="*/ 913 w 1980"/>
              <a:gd name="T51" fmla="*/ 1472 h 1980"/>
              <a:gd name="T52" fmla="*/ 1067 w 1980"/>
              <a:gd name="T53" fmla="*/ 1472 h 1980"/>
              <a:gd name="T54" fmla="*/ 990 w 1980"/>
              <a:gd name="T55" fmla="*/ 1498 h 1980"/>
              <a:gd name="T56" fmla="*/ 990 w 1980"/>
              <a:gd name="T57" fmla="*/ 1447 h 1980"/>
              <a:gd name="T58" fmla="*/ 990 w 1980"/>
              <a:gd name="T59" fmla="*/ 1498 h 1980"/>
              <a:gd name="T60" fmla="*/ 1478 w 1980"/>
              <a:gd name="T61" fmla="*/ 749 h 1980"/>
              <a:gd name="T62" fmla="*/ 1191 w 1980"/>
              <a:gd name="T63" fmla="*/ 1026 h 1980"/>
              <a:gd name="T64" fmla="*/ 1173 w 1980"/>
              <a:gd name="T65" fmla="*/ 982 h 1980"/>
              <a:gd name="T66" fmla="*/ 1173 w 1980"/>
              <a:gd name="T67" fmla="*/ 516 h 1980"/>
              <a:gd name="T68" fmla="*/ 1209 w 1980"/>
              <a:gd name="T69" fmla="*/ 480 h 1980"/>
              <a:gd name="T70" fmla="*/ 574 w 1980"/>
              <a:gd name="T71" fmla="*/ 749 h 1980"/>
              <a:gd name="T72" fmla="*/ 807 w 1980"/>
              <a:gd name="T73" fmla="*/ 1018 h 1980"/>
              <a:gd name="T74" fmla="*/ 771 w 1980"/>
              <a:gd name="T75" fmla="*/ 1018 h 1980"/>
              <a:gd name="T76" fmla="*/ 771 w 1980"/>
              <a:gd name="T77" fmla="*/ 480 h 1980"/>
              <a:gd name="T78" fmla="*/ 807 w 1980"/>
              <a:gd name="T79" fmla="*/ 516 h 1980"/>
              <a:gd name="T80" fmla="*/ 914 w 1980"/>
              <a:gd name="T81" fmla="*/ 1058 h 1980"/>
              <a:gd name="T82" fmla="*/ 881 w 1980"/>
              <a:gd name="T83" fmla="*/ 1075 h 1980"/>
              <a:gd name="T84" fmla="*/ 1066 w 1980"/>
              <a:gd name="T85" fmla="*/ 439 h 1980"/>
              <a:gd name="T86" fmla="*/ 1115 w 1980"/>
              <a:gd name="T87" fmla="*/ 456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80" h="1980">
                <a:moveTo>
                  <a:pt x="1844" y="0"/>
                </a:moveTo>
                <a:cubicBezTo>
                  <a:pt x="136" y="0"/>
                  <a:pt x="136" y="0"/>
                  <a:pt x="136" y="0"/>
                </a:cubicBezTo>
                <a:cubicBezTo>
                  <a:pt x="61" y="0"/>
                  <a:pt x="0" y="61"/>
                  <a:pt x="0" y="136"/>
                </a:cubicBezTo>
                <a:cubicBezTo>
                  <a:pt x="0" y="1482"/>
                  <a:pt x="0" y="1482"/>
                  <a:pt x="0" y="1482"/>
                </a:cubicBezTo>
                <a:cubicBezTo>
                  <a:pt x="0" y="1557"/>
                  <a:pt x="61" y="1618"/>
                  <a:pt x="136" y="1618"/>
                </a:cubicBezTo>
                <a:cubicBezTo>
                  <a:pt x="828" y="1618"/>
                  <a:pt x="828" y="1618"/>
                  <a:pt x="828" y="1618"/>
                </a:cubicBezTo>
                <a:cubicBezTo>
                  <a:pt x="733" y="1808"/>
                  <a:pt x="733" y="1808"/>
                  <a:pt x="733" y="1808"/>
                </a:cubicBezTo>
                <a:cubicBezTo>
                  <a:pt x="689" y="1808"/>
                  <a:pt x="689" y="1808"/>
                  <a:pt x="689" y="1808"/>
                </a:cubicBezTo>
                <a:cubicBezTo>
                  <a:pt x="641" y="1808"/>
                  <a:pt x="603" y="1847"/>
                  <a:pt x="603" y="1894"/>
                </a:cubicBezTo>
                <a:cubicBezTo>
                  <a:pt x="603" y="1941"/>
                  <a:pt x="641" y="1980"/>
                  <a:pt x="689" y="1980"/>
                </a:cubicBezTo>
                <a:cubicBezTo>
                  <a:pt x="1291" y="1980"/>
                  <a:pt x="1291" y="1980"/>
                  <a:pt x="1291" y="1980"/>
                </a:cubicBezTo>
                <a:cubicBezTo>
                  <a:pt x="1339" y="1980"/>
                  <a:pt x="1377" y="1941"/>
                  <a:pt x="1377" y="1894"/>
                </a:cubicBezTo>
                <a:cubicBezTo>
                  <a:pt x="1377" y="1847"/>
                  <a:pt x="1339" y="1808"/>
                  <a:pt x="1291" y="1808"/>
                </a:cubicBezTo>
                <a:cubicBezTo>
                  <a:pt x="1247" y="1808"/>
                  <a:pt x="1247" y="1808"/>
                  <a:pt x="1247" y="1808"/>
                </a:cubicBezTo>
                <a:cubicBezTo>
                  <a:pt x="1152" y="1618"/>
                  <a:pt x="1152" y="1618"/>
                  <a:pt x="1152" y="1618"/>
                </a:cubicBezTo>
                <a:cubicBezTo>
                  <a:pt x="1844" y="1618"/>
                  <a:pt x="1844" y="1618"/>
                  <a:pt x="1844" y="1618"/>
                </a:cubicBezTo>
                <a:cubicBezTo>
                  <a:pt x="1919" y="1618"/>
                  <a:pt x="1980" y="1557"/>
                  <a:pt x="1980" y="1482"/>
                </a:cubicBezTo>
                <a:cubicBezTo>
                  <a:pt x="1980" y="136"/>
                  <a:pt x="1980" y="136"/>
                  <a:pt x="1980" y="136"/>
                </a:cubicBezTo>
                <a:cubicBezTo>
                  <a:pt x="1980" y="61"/>
                  <a:pt x="1919" y="0"/>
                  <a:pt x="1844" y="0"/>
                </a:cubicBezTo>
                <a:close/>
                <a:moveTo>
                  <a:pt x="1326" y="1894"/>
                </a:moveTo>
                <a:cubicBezTo>
                  <a:pt x="1326" y="1913"/>
                  <a:pt x="1310" y="1928"/>
                  <a:pt x="1291" y="1928"/>
                </a:cubicBezTo>
                <a:cubicBezTo>
                  <a:pt x="689" y="1928"/>
                  <a:pt x="689" y="1928"/>
                  <a:pt x="689" y="1928"/>
                </a:cubicBezTo>
                <a:cubicBezTo>
                  <a:pt x="670" y="1928"/>
                  <a:pt x="654" y="1913"/>
                  <a:pt x="654" y="1894"/>
                </a:cubicBezTo>
                <a:cubicBezTo>
                  <a:pt x="654" y="1875"/>
                  <a:pt x="670" y="1859"/>
                  <a:pt x="689" y="1859"/>
                </a:cubicBezTo>
                <a:cubicBezTo>
                  <a:pt x="1291" y="1859"/>
                  <a:pt x="1291" y="1859"/>
                  <a:pt x="1291" y="1859"/>
                </a:cubicBezTo>
                <a:cubicBezTo>
                  <a:pt x="1310" y="1859"/>
                  <a:pt x="1326" y="1875"/>
                  <a:pt x="1326" y="1894"/>
                </a:cubicBezTo>
                <a:close/>
                <a:moveTo>
                  <a:pt x="1189" y="1808"/>
                </a:moveTo>
                <a:cubicBezTo>
                  <a:pt x="791" y="1808"/>
                  <a:pt x="791" y="1808"/>
                  <a:pt x="791" y="1808"/>
                </a:cubicBezTo>
                <a:cubicBezTo>
                  <a:pt x="885" y="1618"/>
                  <a:pt x="885" y="1618"/>
                  <a:pt x="885" y="1618"/>
                </a:cubicBezTo>
                <a:cubicBezTo>
                  <a:pt x="1095" y="1618"/>
                  <a:pt x="1095" y="1618"/>
                  <a:pt x="1095" y="1618"/>
                </a:cubicBezTo>
                <a:lnTo>
                  <a:pt x="1189" y="1808"/>
                </a:lnTo>
                <a:close/>
                <a:moveTo>
                  <a:pt x="1928" y="1482"/>
                </a:moveTo>
                <a:cubicBezTo>
                  <a:pt x="1928" y="1529"/>
                  <a:pt x="1890" y="1567"/>
                  <a:pt x="1844" y="1567"/>
                </a:cubicBezTo>
                <a:cubicBezTo>
                  <a:pt x="136" y="1567"/>
                  <a:pt x="136" y="1567"/>
                  <a:pt x="136" y="1567"/>
                </a:cubicBezTo>
                <a:cubicBezTo>
                  <a:pt x="90" y="1567"/>
                  <a:pt x="52" y="1529"/>
                  <a:pt x="52" y="1482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90"/>
                  <a:pt x="90" y="52"/>
                  <a:pt x="136" y="52"/>
                </a:cubicBezTo>
                <a:cubicBezTo>
                  <a:pt x="1844" y="52"/>
                  <a:pt x="1844" y="52"/>
                  <a:pt x="1844" y="52"/>
                </a:cubicBezTo>
                <a:cubicBezTo>
                  <a:pt x="1890" y="52"/>
                  <a:pt x="1928" y="90"/>
                  <a:pt x="1928" y="136"/>
                </a:cubicBezTo>
                <a:lnTo>
                  <a:pt x="1928" y="1482"/>
                </a:lnTo>
                <a:close/>
                <a:moveTo>
                  <a:pt x="121" y="1377"/>
                </a:moveTo>
                <a:cubicBezTo>
                  <a:pt x="1859" y="1377"/>
                  <a:pt x="1859" y="1377"/>
                  <a:pt x="1859" y="1377"/>
                </a:cubicBezTo>
                <a:cubicBezTo>
                  <a:pt x="1859" y="121"/>
                  <a:pt x="1859" y="121"/>
                  <a:pt x="1859" y="121"/>
                </a:cubicBezTo>
                <a:cubicBezTo>
                  <a:pt x="121" y="121"/>
                  <a:pt x="121" y="121"/>
                  <a:pt x="121" y="121"/>
                </a:cubicBezTo>
                <a:lnTo>
                  <a:pt x="121" y="1377"/>
                </a:lnTo>
                <a:close/>
                <a:moveTo>
                  <a:pt x="172" y="172"/>
                </a:moveTo>
                <a:cubicBezTo>
                  <a:pt x="1808" y="172"/>
                  <a:pt x="1808" y="172"/>
                  <a:pt x="1808" y="172"/>
                </a:cubicBezTo>
                <a:cubicBezTo>
                  <a:pt x="1808" y="1326"/>
                  <a:pt x="1808" y="1326"/>
                  <a:pt x="1808" y="1326"/>
                </a:cubicBezTo>
                <a:cubicBezTo>
                  <a:pt x="172" y="1326"/>
                  <a:pt x="172" y="1326"/>
                  <a:pt x="172" y="1326"/>
                </a:cubicBezTo>
                <a:lnTo>
                  <a:pt x="172" y="172"/>
                </a:lnTo>
                <a:close/>
                <a:moveTo>
                  <a:pt x="990" y="1395"/>
                </a:moveTo>
                <a:cubicBezTo>
                  <a:pt x="947" y="1395"/>
                  <a:pt x="913" y="1430"/>
                  <a:pt x="913" y="1472"/>
                </a:cubicBezTo>
                <a:cubicBezTo>
                  <a:pt x="913" y="1515"/>
                  <a:pt x="947" y="1549"/>
                  <a:pt x="990" y="1549"/>
                </a:cubicBezTo>
                <a:cubicBezTo>
                  <a:pt x="1032" y="1549"/>
                  <a:pt x="1067" y="1515"/>
                  <a:pt x="1067" y="1472"/>
                </a:cubicBezTo>
                <a:cubicBezTo>
                  <a:pt x="1067" y="1430"/>
                  <a:pt x="1032" y="1395"/>
                  <a:pt x="990" y="1395"/>
                </a:cubicBezTo>
                <a:close/>
                <a:moveTo>
                  <a:pt x="990" y="1498"/>
                </a:moveTo>
                <a:cubicBezTo>
                  <a:pt x="976" y="1498"/>
                  <a:pt x="964" y="1486"/>
                  <a:pt x="964" y="1472"/>
                </a:cubicBezTo>
                <a:cubicBezTo>
                  <a:pt x="964" y="1458"/>
                  <a:pt x="976" y="1447"/>
                  <a:pt x="990" y="1447"/>
                </a:cubicBezTo>
                <a:cubicBezTo>
                  <a:pt x="1004" y="1447"/>
                  <a:pt x="1015" y="1458"/>
                  <a:pt x="1015" y="1472"/>
                </a:cubicBezTo>
                <a:cubicBezTo>
                  <a:pt x="1015" y="1486"/>
                  <a:pt x="1004" y="1498"/>
                  <a:pt x="990" y="1498"/>
                </a:cubicBezTo>
                <a:close/>
                <a:moveTo>
                  <a:pt x="1209" y="480"/>
                </a:moveTo>
                <a:cubicBezTo>
                  <a:pt x="1478" y="749"/>
                  <a:pt x="1478" y="749"/>
                  <a:pt x="1478" y="749"/>
                </a:cubicBezTo>
                <a:cubicBezTo>
                  <a:pt x="1209" y="1018"/>
                  <a:pt x="1209" y="1018"/>
                  <a:pt x="1209" y="1018"/>
                </a:cubicBezTo>
                <a:cubicBezTo>
                  <a:pt x="1204" y="1023"/>
                  <a:pt x="1197" y="1026"/>
                  <a:pt x="1191" y="1026"/>
                </a:cubicBezTo>
                <a:cubicBezTo>
                  <a:pt x="1184" y="1026"/>
                  <a:pt x="1178" y="1023"/>
                  <a:pt x="1173" y="1018"/>
                </a:cubicBezTo>
                <a:cubicBezTo>
                  <a:pt x="1163" y="1008"/>
                  <a:pt x="1163" y="992"/>
                  <a:pt x="1173" y="982"/>
                </a:cubicBezTo>
                <a:cubicBezTo>
                  <a:pt x="1405" y="749"/>
                  <a:pt x="1405" y="749"/>
                  <a:pt x="1405" y="749"/>
                </a:cubicBezTo>
                <a:cubicBezTo>
                  <a:pt x="1173" y="516"/>
                  <a:pt x="1173" y="516"/>
                  <a:pt x="1173" y="516"/>
                </a:cubicBezTo>
                <a:cubicBezTo>
                  <a:pt x="1163" y="506"/>
                  <a:pt x="1163" y="490"/>
                  <a:pt x="1173" y="480"/>
                </a:cubicBezTo>
                <a:cubicBezTo>
                  <a:pt x="1183" y="470"/>
                  <a:pt x="1199" y="470"/>
                  <a:pt x="1209" y="480"/>
                </a:cubicBezTo>
                <a:close/>
                <a:moveTo>
                  <a:pt x="807" y="516"/>
                </a:moveTo>
                <a:cubicBezTo>
                  <a:pt x="574" y="749"/>
                  <a:pt x="574" y="749"/>
                  <a:pt x="574" y="749"/>
                </a:cubicBezTo>
                <a:cubicBezTo>
                  <a:pt x="807" y="982"/>
                  <a:pt x="807" y="982"/>
                  <a:pt x="807" y="982"/>
                </a:cubicBezTo>
                <a:cubicBezTo>
                  <a:pt x="817" y="992"/>
                  <a:pt x="817" y="1008"/>
                  <a:pt x="807" y="1018"/>
                </a:cubicBezTo>
                <a:cubicBezTo>
                  <a:pt x="802" y="1023"/>
                  <a:pt x="796" y="1026"/>
                  <a:pt x="789" y="1026"/>
                </a:cubicBezTo>
                <a:cubicBezTo>
                  <a:pt x="783" y="1026"/>
                  <a:pt x="776" y="1023"/>
                  <a:pt x="771" y="1018"/>
                </a:cubicBezTo>
                <a:cubicBezTo>
                  <a:pt x="502" y="749"/>
                  <a:pt x="502" y="749"/>
                  <a:pt x="502" y="749"/>
                </a:cubicBezTo>
                <a:cubicBezTo>
                  <a:pt x="771" y="480"/>
                  <a:pt x="771" y="480"/>
                  <a:pt x="771" y="480"/>
                </a:cubicBezTo>
                <a:cubicBezTo>
                  <a:pt x="781" y="470"/>
                  <a:pt x="797" y="470"/>
                  <a:pt x="807" y="480"/>
                </a:cubicBezTo>
                <a:cubicBezTo>
                  <a:pt x="817" y="490"/>
                  <a:pt x="817" y="506"/>
                  <a:pt x="807" y="516"/>
                </a:cubicBezTo>
                <a:close/>
                <a:moveTo>
                  <a:pt x="1115" y="456"/>
                </a:moveTo>
                <a:cubicBezTo>
                  <a:pt x="914" y="1058"/>
                  <a:pt x="914" y="1058"/>
                  <a:pt x="914" y="1058"/>
                </a:cubicBezTo>
                <a:cubicBezTo>
                  <a:pt x="910" y="1069"/>
                  <a:pt x="900" y="1076"/>
                  <a:pt x="890" y="1076"/>
                </a:cubicBezTo>
                <a:cubicBezTo>
                  <a:pt x="887" y="1076"/>
                  <a:pt x="884" y="1076"/>
                  <a:pt x="881" y="1075"/>
                </a:cubicBezTo>
                <a:cubicBezTo>
                  <a:pt x="868" y="1070"/>
                  <a:pt x="861" y="1056"/>
                  <a:pt x="865" y="1042"/>
                </a:cubicBezTo>
                <a:cubicBezTo>
                  <a:pt x="1066" y="439"/>
                  <a:pt x="1066" y="439"/>
                  <a:pt x="1066" y="439"/>
                </a:cubicBezTo>
                <a:cubicBezTo>
                  <a:pt x="1070" y="426"/>
                  <a:pt x="1085" y="419"/>
                  <a:pt x="1099" y="423"/>
                </a:cubicBezTo>
                <a:cubicBezTo>
                  <a:pt x="1112" y="428"/>
                  <a:pt x="1119" y="442"/>
                  <a:pt x="1115" y="4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4"/>
          <p:cNvSpPr>
            <a:spLocks noEditPoints="1"/>
          </p:cNvSpPr>
          <p:nvPr/>
        </p:nvSpPr>
        <p:spPr bwMode="auto">
          <a:xfrm>
            <a:off x="14896931" y="5467940"/>
            <a:ext cx="960440" cy="935574"/>
          </a:xfrm>
          <a:custGeom>
            <a:avLst/>
            <a:gdLst>
              <a:gd name="T0" fmla="*/ 557 w 2467"/>
              <a:gd name="T1" fmla="*/ 1739 h 2400"/>
              <a:gd name="T2" fmla="*/ 559 w 2467"/>
              <a:gd name="T3" fmla="*/ 1799 h 2400"/>
              <a:gd name="T4" fmla="*/ 925 w 2467"/>
              <a:gd name="T5" fmla="*/ 1827 h 2400"/>
              <a:gd name="T6" fmla="*/ 1383 w 2467"/>
              <a:gd name="T7" fmla="*/ 1275 h 2400"/>
              <a:gd name="T8" fmla="*/ 1165 w 2467"/>
              <a:gd name="T9" fmla="*/ 1076 h 2400"/>
              <a:gd name="T10" fmla="*/ 1160 w 2467"/>
              <a:gd name="T11" fmla="*/ 1140 h 2400"/>
              <a:gd name="T12" fmla="*/ 922 w 2467"/>
              <a:gd name="T13" fmla="*/ 1766 h 2400"/>
              <a:gd name="T14" fmla="*/ 706 w 2467"/>
              <a:gd name="T15" fmla="*/ 1552 h 2400"/>
              <a:gd name="T16" fmla="*/ 2387 w 2467"/>
              <a:gd name="T17" fmla="*/ 81 h 2400"/>
              <a:gd name="T18" fmla="*/ 1199 w 2467"/>
              <a:gd name="T19" fmla="*/ 1035 h 2400"/>
              <a:gd name="T20" fmla="*/ 1394 w 2467"/>
              <a:gd name="T21" fmla="*/ 1263 h 2400"/>
              <a:gd name="T22" fmla="*/ 1432 w 2467"/>
              <a:gd name="T23" fmla="*/ 1268 h 2400"/>
              <a:gd name="T24" fmla="*/ 2387 w 2467"/>
              <a:gd name="T25" fmla="*/ 81 h 2400"/>
              <a:gd name="T26" fmla="*/ 1265 w 2467"/>
              <a:gd name="T27" fmla="*/ 1047 h 2400"/>
              <a:gd name="T28" fmla="*/ 1786 w 2467"/>
              <a:gd name="T29" fmla="*/ 912 h 2400"/>
              <a:gd name="T30" fmla="*/ 2373 w 2467"/>
              <a:gd name="T31" fmla="*/ 242 h 2400"/>
              <a:gd name="T32" fmla="*/ 1598 w 2467"/>
              <a:gd name="T33" fmla="*/ 636 h 2400"/>
              <a:gd name="T34" fmla="*/ 2343 w 2467"/>
              <a:gd name="T35" fmla="*/ 125 h 2400"/>
              <a:gd name="T36" fmla="*/ 1514 w 2467"/>
              <a:gd name="T37" fmla="*/ 1763 h 2400"/>
              <a:gd name="T38" fmla="*/ 1514 w 2467"/>
              <a:gd name="T39" fmla="*/ 1807 h 2400"/>
              <a:gd name="T40" fmla="*/ 908 w 2467"/>
              <a:gd name="T41" fmla="*/ 2400 h 2400"/>
              <a:gd name="T42" fmla="*/ 72 w 2467"/>
              <a:gd name="T43" fmla="*/ 1577 h 2400"/>
              <a:gd name="T44" fmla="*/ 1 w 2467"/>
              <a:gd name="T45" fmla="*/ 1038 h 2400"/>
              <a:gd name="T46" fmla="*/ 135 w 2467"/>
              <a:gd name="T47" fmla="*/ 887 h 2400"/>
              <a:gd name="T48" fmla="*/ 682 w 2467"/>
              <a:gd name="T49" fmla="*/ 941 h 2400"/>
              <a:gd name="T50" fmla="*/ 854 w 2467"/>
              <a:gd name="T51" fmla="*/ 1103 h 2400"/>
              <a:gd name="T52" fmla="*/ 810 w 2467"/>
              <a:gd name="T53" fmla="*/ 1147 h 2400"/>
              <a:gd name="T54" fmla="*/ 168 w 2467"/>
              <a:gd name="T55" fmla="*/ 942 h 2400"/>
              <a:gd name="T56" fmla="*/ 124 w 2467"/>
              <a:gd name="T57" fmla="*/ 1541 h 2400"/>
              <a:gd name="T58" fmla="*/ 1448 w 2467"/>
              <a:gd name="T59" fmla="*/ 1785 h 2400"/>
              <a:gd name="T60" fmla="*/ 1349 w 2467"/>
              <a:gd name="T61" fmla="*/ 1643 h 2400"/>
              <a:gd name="T62" fmla="*/ 1514 w 2467"/>
              <a:gd name="T63" fmla="*/ 1763 h 2400"/>
              <a:gd name="T64" fmla="*/ 276 w 2467"/>
              <a:gd name="T65" fmla="*/ 1321 h 2400"/>
              <a:gd name="T66" fmla="*/ 443 w 2467"/>
              <a:gd name="T67" fmla="*/ 1321 h 2400"/>
              <a:gd name="T68" fmla="*/ 443 w 2467"/>
              <a:gd name="T69" fmla="*/ 1153 h 2400"/>
              <a:gd name="T70" fmla="*/ 400 w 2467"/>
              <a:gd name="T71" fmla="*/ 1277 h 2400"/>
              <a:gd name="T72" fmla="*/ 320 w 2467"/>
              <a:gd name="T73" fmla="*/ 1197 h 2400"/>
              <a:gd name="T74" fmla="*/ 400 w 2467"/>
              <a:gd name="T75" fmla="*/ 1197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67" h="2400">
                <a:moveTo>
                  <a:pt x="645" y="1545"/>
                </a:moveTo>
                <a:cubicBezTo>
                  <a:pt x="625" y="1714"/>
                  <a:pt x="557" y="1739"/>
                  <a:pt x="557" y="1739"/>
                </a:cubicBezTo>
                <a:cubicBezTo>
                  <a:pt x="543" y="1743"/>
                  <a:pt x="534" y="1755"/>
                  <a:pt x="534" y="1770"/>
                </a:cubicBezTo>
                <a:cubicBezTo>
                  <a:pt x="535" y="1784"/>
                  <a:pt x="545" y="1796"/>
                  <a:pt x="559" y="1799"/>
                </a:cubicBezTo>
                <a:cubicBezTo>
                  <a:pt x="566" y="1801"/>
                  <a:pt x="709" y="1829"/>
                  <a:pt x="865" y="1829"/>
                </a:cubicBezTo>
                <a:cubicBezTo>
                  <a:pt x="885" y="1829"/>
                  <a:pt x="905" y="1828"/>
                  <a:pt x="925" y="1827"/>
                </a:cubicBezTo>
                <a:cubicBezTo>
                  <a:pt x="1178" y="1814"/>
                  <a:pt x="1331" y="1642"/>
                  <a:pt x="1391" y="1302"/>
                </a:cubicBezTo>
                <a:cubicBezTo>
                  <a:pt x="1393" y="1292"/>
                  <a:pt x="1390" y="1282"/>
                  <a:pt x="1383" y="1275"/>
                </a:cubicBezTo>
                <a:cubicBezTo>
                  <a:pt x="1192" y="1085"/>
                  <a:pt x="1192" y="1085"/>
                  <a:pt x="1192" y="1085"/>
                </a:cubicBezTo>
                <a:cubicBezTo>
                  <a:pt x="1185" y="1077"/>
                  <a:pt x="1175" y="1074"/>
                  <a:pt x="1165" y="1076"/>
                </a:cubicBezTo>
                <a:cubicBezTo>
                  <a:pt x="841" y="1134"/>
                  <a:pt x="675" y="1283"/>
                  <a:pt x="645" y="1545"/>
                </a:cubicBezTo>
                <a:close/>
                <a:moveTo>
                  <a:pt x="1160" y="1140"/>
                </a:moveTo>
                <a:cubicBezTo>
                  <a:pt x="1328" y="1307"/>
                  <a:pt x="1328" y="1307"/>
                  <a:pt x="1328" y="1307"/>
                </a:cubicBezTo>
                <a:cubicBezTo>
                  <a:pt x="1270" y="1608"/>
                  <a:pt x="1141" y="1754"/>
                  <a:pt x="922" y="1766"/>
                </a:cubicBezTo>
                <a:cubicBezTo>
                  <a:pt x="816" y="1771"/>
                  <a:pt x="706" y="1759"/>
                  <a:pt x="638" y="1750"/>
                </a:cubicBezTo>
                <a:cubicBezTo>
                  <a:pt x="666" y="1714"/>
                  <a:pt x="694" y="1654"/>
                  <a:pt x="706" y="1552"/>
                </a:cubicBezTo>
                <a:cubicBezTo>
                  <a:pt x="732" y="1325"/>
                  <a:pt x="877" y="1194"/>
                  <a:pt x="1160" y="1140"/>
                </a:cubicBezTo>
                <a:close/>
                <a:moveTo>
                  <a:pt x="2387" y="81"/>
                </a:moveTo>
                <a:cubicBezTo>
                  <a:pt x="2337" y="31"/>
                  <a:pt x="2258" y="0"/>
                  <a:pt x="2192" y="42"/>
                </a:cubicBezTo>
                <a:cubicBezTo>
                  <a:pt x="1825" y="278"/>
                  <a:pt x="1365" y="761"/>
                  <a:pt x="1199" y="1035"/>
                </a:cubicBezTo>
                <a:cubicBezTo>
                  <a:pt x="1192" y="1047"/>
                  <a:pt x="1194" y="1063"/>
                  <a:pt x="1204" y="1073"/>
                </a:cubicBezTo>
                <a:cubicBezTo>
                  <a:pt x="1394" y="1263"/>
                  <a:pt x="1394" y="1263"/>
                  <a:pt x="1394" y="1263"/>
                </a:cubicBezTo>
                <a:cubicBezTo>
                  <a:pt x="1400" y="1269"/>
                  <a:pt x="1408" y="1273"/>
                  <a:pt x="1416" y="1273"/>
                </a:cubicBezTo>
                <a:cubicBezTo>
                  <a:pt x="1421" y="1273"/>
                  <a:pt x="1427" y="1271"/>
                  <a:pt x="1432" y="1268"/>
                </a:cubicBezTo>
                <a:cubicBezTo>
                  <a:pt x="1706" y="1103"/>
                  <a:pt x="2190" y="643"/>
                  <a:pt x="2425" y="275"/>
                </a:cubicBezTo>
                <a:cubicBezTo>
                  <a:pt x="2467" y="210"/>
                  <a:pt x="2436" y="130"/>
                  <a:pt x="2387" y="81"/>
                </a:cubicBezTo>
                <a:close/>
                <a:moveTo>
                  <a:pt x="1421" y="1202"/>
                </a:moveTo>
                <a:cubicBezTo>
                  <a:pt x="1265" y="1047"/>
                  <a:pt x="1265" y="1047"/>
                  <a:pt x="1265" y="1047"/>
                </a:cubicBezTo>
                <a:cubicBezTo>
                  <a:pt x="1330" y="944"/>
                  <a:pt x="1433" y="814"/>
                  <a:pt x="1556" y="681"/>
                </a:cubicBezTo>
                <a:cubicBezTo>
                  <a:pt x="1786" y="912"/>
                  <a:pt x="1786" y="912"/>
                  <a:pt x="1786" y="912"/>
                </a:cubicBezTo>
                <a:cubicBezTo>
                  <a:pt x="1653" y="1034"/>
                  <a:pt x="1524" y="1137"/>
                  <a:pt x="1421" y="1202"/>
                </a:cubicBezTo>
                <a:close/>
                <a:moveTo>
                  <a:pt x="2373" y="242"/>
                </a:moveTo>
                <a:cubicBezTo>
                  <a:pt x="2243" y="445"/>
                  <a:pt x="2036" y="677"/>
                  <a:pt x="1832" y="869"/>
                </a:cubicBezTo>
                <a:cubicBezTo>
                  <a:pt x="1598" y="636"/>
                  <a:pt x="1598" y="636"/>
                  <a:pt x="1598" y="636"/>
                </a:cubicBezTo>
                <a:cubicBezTo>
                  <a:pt x="1791" y="432"/>
                  <a:pt x="2022" y="225"/>
                  <a:pt x="2225" y="94"/>
                </a:cubicBezTo>
                <a:cubicBezTo>
                  <a:pt x="2262" y="71"/>
                  <a:pt x="2311" y="93"/>
                  <a:pt x="2343" y="125"/>
                </a:cubicBezTo>
                <a:cubicBezTo>
                  <a:pt x="2375" y="157"/>
                  <a:pt x="2396" y="205"/>
                  <a:pt x="2373" y="242"/>
                </a:cubicBezTo>
                <a:close/>
                <a:moveTo>
                  <a:pt x="1514" y="1763"/>
                </a:moveTo>
                <a:cubicBezTo>
                  <a:pt x="1519" y="1769"/>
                  <a:pt x="1523" y="1777"/>
                  <a:pt x="1523" y="1785"/>
                </a:cubicBezTo>
                <a:cubicBezTo>
                  <a:pt x="1523" y="1793"/>
                  <a:pt x="1519" y="1801"/>
                  <a:pt x="1514" y="1807"/>
                </a:cubicBezTo>
                <a:cubicBezTo>
                  <a:pt x="930" y="2391"/>
                  <a:pt x="930" y="2391"/>
                  <a:pt x="930" y="2391"/>
                </a:cubicBezTo>
                <a:cubicBezTo>
                  <a:pt x="924" y="2397"/>
                  <a:pt x="916" y="2400"/>
                  <a:pt x="908" y="2400"/>
                </a:cubicBezTo>
                <a:cubicBezTo>
                  <a:pt x="900" y="2400"/>
                  <a:pt x="892" y="2397"/>
                  <a:pt x="886" y="2391"/>
                </a:cubicBezTo>
                <a:cubicBezTo>
                  <a:pt x="72" y="1577"/>
                  <a:pt x="72" y="1577"/>
                  <a:pt x="72" y="1577"/>
                </a:cubicBezTo>
                <a:cubicBezTo>
                  <a:pt x="68" y="1572"/>
                  <a:pt x="64" y="1566"/>
                  <a:pt x="64" y="1559"/>
                </a:cubicBezTo>
                <a:cubicBezTo>
                  <a:pt x="1" y="1038"/>
                  <a:pt x="1" y="1038"/>
                  <a:pt x="1" y="1038"/>
                </a:cubicBezTo>
                <a:cubicBezTo>
                  <a:pt x="0" y="1028"/>
                  <a:pt x="3" y="1019"/>
                  <a:pt x="10" y="1012"/>
                </a:cubicBezTo>
                <a:cubicBezTo>
                  <a:pt x="135" y="887"/>
                  <a:pt x="135" y="887"/>
                  <a:pt x="135" y="887"/>
                </a:cubicBezTo>
                <a:cubicBezTo>
                  <a:pt x="142" y="880"/>
                  <a:pt x="151" y="877"/>
                  <a:pt x="160" y="878"/>
                </a:cubicBezTo>
                <a:cubicBezTo>
                  <a:pt x="682" y="941"/>
                  <a:pt x="682" y="941"/>
                  <a:pt x="682" y="941"/>
                </a:cubicBezTo>
                <a:cubicBezTo>
                  <a:pt x="689" y="942"/>
                  <a:pt x="695" y="945"/>
                  <a:pt x="700" y="950"/>
                </a:cubicBezTo>
                <a:cubicBezTo>
                  <a:pt x="854" y="1103"/>
                  <a:pt x="854" y="1103"/>
                  <a:pt x="854" y="1103"/>
                </a:cubicBezTo>
                <a:cubicBezTo>
                  <a:pt x="866" y="1115"/>
                  <a:pt x="866" y="1135"/>
                  <a:pt x="854" y="1147"/>
                </a:cubicBezTo>
                <a:cubicBezTo>
                  <a:pt x="842" y="1159"/>
                  <a:pt x="822" y="1159"/>
                  <a:pt x="810" y="1147"/>
                </a:cubicBezTo>
                <a:cubicBezTo>
                  <a:pt x="664" y="1001"/>
                  <a:pt x="664" y="1001"/>
                  <a:pt x="664" y="1001"/>
                </a:cubicBezTo>
                <a:cubicBezTo>
                  <a:pt x="168" y="942"/>
                  <a:pt x="168" y="942"/>
                  <a:pt x="168" y="942"/>
                </a:cubicBezTo>
                <a:cubicBezTo>
                  <a:pt x="64" y="1045"/>
                  <a:pt x="64" y="1045"/>
                  <a:pt x="64" y="1045"/>
                </a:cubicBezTo>
                <a:cubicBezTo>
                  <a:pt x="124" y="1541"/>
                  <a:pt x="124" y="1541"/>
                  <a:pt x="124" y="1541"/>
                </a:cubicBezTo>
                <a:cubicBezTo>
                  <a:pt x="908" y="2325"/>
                  <a:pt x="908" y="2325"/>
                  <a:pt x="908" y="2325"/>
                </a:cubicBezTo>
                <a:cubicBezTo>
                  <a:pt x="1448" y="1785"/>
                  <a:pt x="1448" y="1785"/>
                  <a:pt x="1448" y="1785"/>
                </a:cubicBezTo>
                <a:cubicBezTo>
                  <a:pt x="1349" y="1687"/>
                  <a:pt x="1349" y="1687"/>
                  <a:pt x="1349" y="1687"/>
                </a:cubicBezTo>
                <a:cubicBezTo>
                  <a:pt x="1337" y="1675"/>
                  <a:pt x="1337" y="1655"/>
                  <a:pt x="1349" y="1643"/>
                </a:cubicBezTo>
                <a:cubicBezTo>
                  <a:pt x="1361" y="1631"/>
                  <a:pt x="1381" y="1631"/>
                  <a:pt x="1393" y="1643"/>
                </a:cubicBezTo>
                <a:lnTo>
                  <a:pt x="1514" y="1763"/>
                </a:lnTo>
                <a:close/>
                <a:moveTo>
                  <a:pt x="276" y="1153"/>
                </a:moveTo>
                <a:cubicBezTo>
                  <a:pt x="230" y="1199"/>
                  <a:pt x="230" y="1274"/>
                  <a:pt x="276" y="1321"/>
                </a:cubicBezTo>
                <a:cubicBezTo>
                  <a:pt x="298" y="1343"/>
                  <a:pt x="328" y="1355"/>
                  <a:pt x="360" y="1355"/>
                </a:cubicBezTo>
                <a:cubicBezTo>
                  <a:pt x="391" y="1355"/>
                  <a:pt x="421" y="1343"/>
                  <a:pt x="443" y="1321"/>
                </a:cubicBezTo>
                <a:cubicBezTo>
                  <a:pt x="490" y="1274"/>
                  <a:pt x="490" y="1199"/>
                  <a:pt x="443" y="1153"/>
                </a:cubicBezTo>
                <a:cubicBezTo>
                  <a:pt x="443" y="1153"/>
                  <a:pt x="443" y="1153"/>
                  <a:pt x="443" y="1153"/>
                </a:cubicBezTo>
                <a:cubicBezTo>
                  <a:pt x="399" y="1108"/>
                  <a:pt x="321" y="1108"/>
                  <a:pt x="276" y="1153"/>
                </a:cubicBezTo>
                <a:close/>
                <a:moveTo>
                  <a:pt x="400" y="1277"/>
                </a:moveTo>
                <a:cubicBezTo>
                  <a:pt x="378" y="1298"/>
                  <a:pt x="341" y="1298"/>
                  <a:pt x="320" y="1277"/>
                </a:cubicBezTo>
                <a:cubicBezTo>
                  <a:pt x="298" y="1255"/>
                  <a:pt x="298" y="1219"/>
                  <a:pt x="320" y="1197"/>
                </a:cubicBezTo>
                <a:cubicBezTo>
                  <a:pt x="330" y="1186"/>
                  <a:pt x="344" y="1180"/>
                  <a:pt x="360" y="1180"/>
                </a:cubicBezTo>
                <a:cubicBezTo>
                  <a:pt x="375" y="1180"/>
                  <a:pt x="389" y="1186"/>
                  <a:pt x="400" y="1197"/>
                </a:cubicBezTo>
                <a:cubicBezTo>
                  <a:pt x="422" y="1219"/>
                  <a:pt x="422" y="1255"/>
                  <a:pt x="400" y="1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 flipH="1">
            <a:off x="10358546" y="10038348"/>
            <a:ext cx="893876" cy="873920"/>
          </a:xfrm>
          <a:custGeom>
            <a:avLst/>
            <a:gdLst>
              <a:gd name="T0" fmla="*/ 2132 w 2752"/>
              <a:gd name="T1" fmla="*/ 252 h 2691"/>
              <a:gd name="T2" fmla="*/ 1601 w 2752"/>
              <a:gd name="T3" fmla="*/ 1014 h 2691"/>
              <a:gd name="T4" fmla="*/ 1836 w 2752"/>
              <a:gd name="T5" fmla="*/ 1171 h 2691"/>
              <a:gd name="T6" fmla="*/ 957 w 2752"/>
              <a:gd name="T7" fmla="*/ 1693 h 2691"/>
              <a:gd name="T8" fmla="*/ 824 w 2752"/>
              <a:gd name="T9" fmla="*/ 1627 h 2691"/>
              <a:gd name="T10" fmla="*/ 221 w 2752"/>
              <a:gd name="T11" fmla="*/ 2162 h 2691"/>
              <a:gd name="T12" fmla="*/ 817 w 2752"/>
              <a:gd name="T13" fmla="*/ 2677 h 2691"/>
              <a:gd name="T14" fmla="*/ 2607 w 2752"/>
              <a:gd name="T15" fmla="*/ 1037 h 2691"/>
              <a:gd name="T16" fmla="*/ 2549 w 2752"/>
              <a:gd name="T17" fmla="*/ 993 h 2691"/>
              <a:gd name="T18" fmla="*/ 320 w 2752"/>
              <a:gd name="T19" fmla="*/ 2364 h 2691"/>
              <a:gd name="T20" fmla="*/ 759 w 2752"/>
              <a:gd name="T21" fmla="*/ 1727 h 2691"/>
              <a:gd name="T22" fmla="*/ 888 w 2752"/>
              <a:gd name="T23" fmla="*/ 1727 h 2691"/>
              <a:gd name="T24" fmla="*/ 1034 w 2752"/>
              <a:gd name="T25" fmla="*/ 1978 h 2691"/>
              <a:gd name="T26" fmla="*/ 1091 w 2752"/>
              <a:gd name="T27" fmla="*/ 2005 h 2691"/>
              <a:gd name="T28" fmla="*/ 1934 w 2752"/>
              <a:gd name="T29" fmla="*/ 1129 h 2691"/>
              <a:gd name="T30" fmla="*/ 1671 w 2752"/>
              <a:gd name="T31" fmla="*/ 981 h 2691"/>
              <a:gd name="T32" fmla="*/ 1652 w 2752"/>
              <a:gd name="T33" fmla="*/ 833 h 2691"/>
              <a:gd name="T34" fmla="*/ 2350 w 2752"/>
              <a:gd name="T35" fmla="*/ 336 h 2691"/>
              <a:gd name="T36" fmla="*/ 181 w 2752"/>
              <a:gd name="T37" fmla="*/ 1776 h 2691"/>
              <a:gd name="T38" fmla="*/ 149 w 2752"/>
              <a:gd name="T39" fmla="*/ 1830 h 2691"/>
              <a:gd name="T40" fmla="*/ 99 w 2752"/>
              <a:gd name="T41" fmla="*/ 1778 h 2691"/>
              <a:gd name="T42" fmla="*/ 15 w 2752"/>
              <a:gd name="T43" fmla="*/ 1501 h 2691"/>
              <a:gd name="T44" fmla="*/ 381 w 2752"/>
              <a:gd name="T45" fmla="*/ 381 h 2691"/>
              <a:gd name="T46" fmla="*/ 1501 w 2752"/>
              <a:gd name="T47" fmla="*/ 15 h 2691"/>
              <a:gd name="T48" fmla="*/ 1778 w 2752"/>
              <a:gd name="T49" fmla="*/ 99 h 2691"/>
              <a:gd name="T50" fmla="*/ 1746 w 2752"/>
              <a:gd name="T51" fmla="*/ 164 h 2691"/>
              <a:gd name="T52" fmla="*/ 1490 w 2752"/>
              <a:gd name="T53" fmla="*/ 86 h 2691"/>
              <a:gd name="T54" fmla="*/ 433 w 2752"/>
              <a:gd name="T55" fmla="*/ 432 h 2691"/>
              <a:gd name="T56" fmla="*/ 87 w 2752"/>
              <a:gd name="T57" fmla="*/ 1490 h 2691"/>
              <a:gd name="T58" fmla="*/ 164 w 2752"/>
              <a:gd name="T59" fmla="*/ 1746 h 2691"/>
              <a:gd name="T60" fmla="*/ 1570 w 2752"/>
              <a:gd name="T61" fmla="*/ 357 h 2691"/>
              <a:gd name="T62" fmla="*/ 1302 w 2752"/>
              <a:gd name="T63" fmla="*/ 319 h 2691"/>
              <a:gd name="T64" fmla="*/ 319 w 2752"/>
              <a:gd name="T65" fmla="*/ 1302 h 2691"/>
              <a:gd name="T66" fmla="*/ 358 w 2752"/>
              <a:gd name="T67" fmla="*/ 1569 h 2691"/>
              <a:gd name="T68" fmla="*/ 376 w 2752"/>
              <a:gd name="T69" fmla="*/ 1706 h 2691"/>
              <a:gd name="T70" fmla="*/ 328 w 2752"/>
              <a:gd name="T71" fmla="*/ 1689 h 2691"/>
              <a:gd name="T72" fmla="*/ 259 w 2752"/>
              <a:gd name="T73" fmla="*/ 1464 h 2691"/>
              <a:gd name="T74" fmla="*/ 556 w 2752"/>
              <a:gd name="T75" fmla="*/ 555 h 2691"/>
              <a:gd name="T76" fmla="*/ 1464 w 2752"/>
              <a:gd name="T77" fmla="*/ 259 h 2691"/>
              <a:gd name="T78" fmla="*/ 1614 w 2752"/>
              <a:gd name="T79" fmla="*/ 296 h 2691"/>
              <a:gd name="T80" fmla="*/ 1590 w 2752"/>
              <a:gd name="T81" fmla="*/ 364 h 2691"/>
              <a:gd name="T82" fmla="*/ 1494 w 2752"/>
              <a:gd name="T83" fmla="*/ 590 h 2691"/>
              <a:gd name="T84" fmla="*/ 1302 w 2752"/>
              <a:gd name="T85" fmla="*/ 565 h 2691"/>
              <a:gd name="T86" fmla="*/ 565 w 2752"/>
              <a:gd name="T87" fmla="*/ 1302 h 2691"/>
              <a:gd name="T88" fmla="*/ 594 w 2752"/>
              <a:gd name="T89" fmla="*/ 1502 h 2691"/>
              <a:gd name="T90" fmla="*/ 559 w 2752"/>
              <a:gd name="T91" fmla="*/ 1549 h 2691"/>
              <a:gd name="T92" fmla="*/ 502 w 2752"/>
              <a:gd name="T93" fmla="*/ 1426 h 2691"/>
              <a:gd name="T94" fmla="*/ 730 w 2752"/>
              <a:gd name="T95" fmla="*/ 729 h 2691"/>
              <a:gd name="T96" fmla="*/ 1426 w 2752"/>
              <a:gd name="T97" fmla="*/ 502 h 2691"/>
              <a:gd name="T98" fmla="*/ 1538 w 2752"/>
              <a:gd name="T99" fmla="*/ 564 h 2691"/>
              <a:gd name="T100" fmla="*/ 1378 w 2752"/>
              <a:gd name="T101" fmla="*/ 817 h 2691"/>
              <a:gd name="T102" fmla="*/ 955 w 2752"/>
              <a:gd name="T103" fmla="*/ 955 h 2691"/>
              <a:gd name="T104" fmla="*/ 817 w 2752"/>
              <a:gd name="T105" fmla="*/ 1377 h 2691"/>
              <a:gd name="T106" fmla="*/ 802 w 2752"/>
              <a:gd name="T107" fmla="*/ 1469 h 2691"/>
              <a:gd name="T108" fmla="*/ 758 w 2752"/>
              <a:gd name="T109" fmla="*/ 1444 h 2691"/>
              <a:gd name="T110" fmla="*/ 739 w 2752"/>
              <a:gd name="T111" fmla="*/ 1302 h 2691"/>
              <a:gd name="T112" fmla="*/ 1302 w 2752"/>
              <a:gd name="T113" fmla="*/ 738 h 2691"/>
              <a:gd name="T114" fmla="*/ 1419 w 2752"/>
              <a:gd name="T115" fmla="*/ 786 h 2691"/>
              <a:gd name="T116" fmla="*/ 1302 w 2752"/>
              <a:gd name="T117" fmla="*/ 985 h 2691"/>
              <a:gd name="T118" fmla="*/ 1302 w 2752"/>
              <a:gd name="T119" fmla="*/ 1057 h 2691"/>
              <a:gd name="T120" fmla="*/ 1057 w 2752"/>
              <a:gd name="T121" fmla="*/ 1302 h 2691"/>
              <a:gd name="T122" fmla="*/ 985 w 2752"/>
              <a:gd name="T123" fmla="*/ 1302 h 2691"/>
              <a:gd name="T124" fmla="*/ 1302 w 2752"/>
              <a:gd name="T125" fmla="*/ 985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52" h="2691">
                <a:moveTo>
                  <a:pt x="2398" y="282"/>
                </a:moveTo>
                <a:cubicBezTo>
                  <a:pt x="2298" y="193"/>
                  <a:pt x="2201" y="182"/>
                  <a:pt x="2132" y="252"/>
                </a:cubicBezTo>
                <a:cubicBezTo>
                  <a:pt x="1601" y="782"/>
                  <a:pt x="1601" y="782"/>
                  <a:pt x="1601" y="782"/>
                </a:cubicBezTo>
                <a:cubicBezTo>
                  <a:pt x="1537" y="846"/>
                  <a:pt x="1537" y="950"/>
                  <a:pt x="1601" y="1014"/>
                </a:cubicBezTo>
                <a:cubicBezTo>
                  <a:pt x="1607" y="1020"/>
                  <a:pt x="1613" y="1025"/>
                  <a:pt x="1619" y="1032"/>
                </a:cubicBezTo>
                <a:cubicBezTo>
                  <a:pt x="1670" y="1084"/>
                  <a:pt x="1731" y="1147"/>
                  <a:pt x="1836" y="1171"/>
                </a:cubicBezTo>
                <a:cubicBezTo>
                  <a:pt x="1616" y="1462"/>
                  <a:pt x="1367" y="1710"/>
                  <a:pt x="1097" y="1911"/>
                </a:cubicBezTo>
                <a:cubicBezTo>
                  <a:pt x="1073" y="1806"/>
                  <a:pt x="1010" y="1744"/>
                  <a:pt x="957" y="1693"/>
                </a:cubicBezTo>
                <a:cubicBezTo>
                  <a:pt x="951" y="1687"/>
                  <a:pt x="945" y="1681"/>
                  <a:pt x="940" y="1675"/>
                </a:cubicBezTo>
                <a:cubicBezTo>
                  <a:pt x="909" y="1645"/>
                  <a:pt x="867" y="1627"/>
                  <a:pt x="824" y="1627"/>
                </a:cubicBezTo>
                <a:cubicBezTo>
                  <a:pt x="780" y="1627"/>
                  <a:pt x="739" y="1645"/>
                  <a:pt x="708" y="1675"/>
                </a:cubicBezTo>
                <a:cubicBezTo>
                  <a:pt x="221" y="2162"/>
                  <a:pt x="221" y="2162"/>
                  <a:pt x="221" y="2162"/>
                </a:cubicBezTo>
                <a:cubicBezTo>
                  <a:pt x="163" y="2221"/>
                  <a:pt x="179" y="2312"/>
                  <a:pt x="265" y="2411"/>
                </a:cubicBezTo>
                <a:cubicBezTo>
                  <a:pt x="385" y="2549"/>
                  <a:pt x="615" y="2677"/>
                  <a:pt x="817" y="2677"/>
                </a:cubicBezTo>
                <a:cubicBezTo>
                  <a:pt x="896" y="2677"/>
                  <a:pt x="970" y="2658"/>
                  <a:pt x="1032" y="2612"/>
                </a:cubicBezTo>
                <a:cubicBezTo>
                  <a:pt x="1591" y="2192"/>
                  <a:pt x="2121" y="1662"/>
                  <a:pt x="2607" y="1037"/>
                </a:cubicBezTo>
                <a:cubicBezTo>
                  <a:pt x="2752" y="850"/>
                  <a:pt x="2584" y="446"/>
                  <a:pt x="2398" y="282"/>
                </a:cubicBezTo>
                <a:close/>
                <a:moveTo>
                  <a:pt x="2549" y="993"/>
                </a:moveTo>
                <a:cubicBezTo>
                  <a:pt x="2068" y="1613"/>
                  <a:pt x="1542" y="2138"/>
                  <a:pt x="988" y="2554"/>
                </a:cubicBezTo>
                <a:cubicBezTo>
                  <a:pt x="805" y="2691"/>
                  <a:pt x="464" y="2531"/>
                  <a:pt x="320" y="2364"/>
                </a:cubicBezTo>
                <a:cubicBezTo>
                  <a:pt x="298" y="2339"/>
                  <a:pt x="231" y="2255"/>
                  <a:pt x="273" y="2213"/>
                </a:cubicBezTo>
                <a:cubicBezTo>
                  <a:pt x="759" y="1727"/>
                  <a:pt x="759" y="1727"/>
                  <a:pt x="759" y="1727"/>
                </a:cubicBezTo>
                <a:cubicBezTo>
                  <a:pt x="776" y="1709"/>
                  <a:pt x="799" y="1700"/>
                  <a:pt x="824" y="1700"/>
                </a:cubicBezTo>
                <a:cubicBezTo>
                  <a:pt x="848" y="1700"/>
                  <a:pt x="871" y="1709"/>
                  <a:pt x="888" y="1727"/>
                </a:cubicBezTo>
                <a:cubicBezTo>
                  <a:pt x="894" y="1733"/>
                  <a:pt x="901" y="1739"/>
                  <a:pt x="907" y="1745"/>
                </a:cubicBezTo>
                <a:cubicBezTo>
                  <a:pt x="965" y="1802"/>
                  <a:pt x="1026" y="1861"/>
                  <a:pt x="1034" y="1978"/>
                </a:cubicBezTo>
                <a:cubicBezTo>
                  <a:pt x="1035" y="1991"/>
                  <a:pt x="1043" y="2003"/>
                  <a:pt x="1055" y="2008"/>
                </a:cubicBezTo>
                <a:cubicBezTo>
                  <a:pt x="1066" y="2014"/>
                  <a:pt x="1080" y="2013"/>
                  <a:pt x="1091" y="2005"/>
                </a:cubicBezTo>
                <a:cubicBezTo>
                  <a:pt x="1401" y="1783"/>
                  <a:pt x="1684" y="1501"/>
                  <a:pt x="1930" y="1166"/>
                </a:cubicBezTo>
                <a:cubicBezTo>
                  <a:pt x="1938" y="1155"/>
                  <a:pt x="1940" y="1141"/>
                  <a:pt x="1934" y="1129"/>
                </a:cubicBezTo>
                <a:cubicBezTo>
                  <a:pt x="1929" y="1117"/>
                  <a:pt x="1917" y="1109"/>
                  <a:pt x="1904" y="1108"/>
                </a:cubicBezTo>
                <a:cubicBezTo>
                  <a:pt x="1787" y="1100"/>
                  <a:pt x="1728" y="1040"/>
                  <a:pt x="1671" y="981"/>
                </a:cubicBezTo>
                <a:cubicBezTo>
                  <a:pt x="1664" y="975"/>
                  <a:pt x="1658" y="969"/>
                  <a:pt x="1652" y="963"/>
                </a:cubicBezTo>
                <a:cubicBezTo>
                  <a:pt x="1617" y="927"/>
                  <a:pt x="1617" y="869"/>
                  <a:pt x="1652" y="833"/>
                </a:cubicBezTo>
                <a:cubicBezTo>
                  <a:pt x="2183" y="303"/>
                  <a:pt x="2183" y="303"/>
                  <a:pt x="2183" y="303"/>
                </a:cubicBezTo>
                <a:cubicBezTo>
                  <a:pt x="2233" y="253"/>
                  <a:pt x="2301" y="293"/>
                  <a:pt x="2350" y="336"/>
                </a:cubicBezTo>
                <a:cubicBezTo>
                  <a:pt x="2526" y="491"/>
                  <a:pt x="2659" y="851"/>
                  <a:pt x="2549" y="993"/>
                </a:cubicBezTo>
                <a:close/>
                <a:moveTo>
                  <a:pt x="181" y="1776"/>
                </a:moveTo>
                <a:cubicBezTo>
                  <a:pt x="190" y="1794"/>
                  <a:pt x="184" y="1816"/>
                  <a:pt x="167" y="1825"/>
                </a:cubicBezTo>
                <a:cubicBezTo>
                  <a:pt x="161" y="1829"/>
                  <a:pt x="155" y="1830"/>
                  <a:pt x="149" y="1830"/>
                </a:cubicBezTo>
                <a:cubicBezTo>
                  <a:pt x="136" y="1830"/>
                  <a:pt x="124" y="1823"/>
                  <a:pt x="117" y="1812"/>
                </a:cubicBezTo>
                <a:cubicBezTo>
                  <a:pt x="111" y="1800"/>
                  <a:pt x="105" y="1789"/>
                  <a:pt x="99" y="1778"/>
                </a:cubicBezTo>
                <a:cubicBezTo>
                  <a:pt x="80" y="1739"/>
                  <a:pt x="64" y="1698"/>
                  <a:pt x="51" y="1657"/>
                </a:cubicBezTo>
                <a:cubicBezTo>
                  <a:pt x="35" y="1606"/>
                  <a:pt x="23" y="1554"/>
                  <a:pt x="15" y="1501"/>
                </a:cubicBezTo>
                <a:cubicBezTo>
                  <a:pt x="5" y="1435"/>
                  <a:pt x="0" y="1368"/>
                  <a:pt x="0" y="1302"/>
                </a:cubicBezTo>
                <a:cubicBezTo>
                  <a:pt x="0" y="954"/>
                  <a:pt x="135" y="627"/>
                  <a:pt x="381" y="381"/>
                </a:cubicBezTo>
                <a:cubicBezTo>
                  <a:pt x="627" y="135"/>
                  <a:pt x="955" y="0"/>
                  <a:pt x="1302" y="0"/>
                </a:cubicBezTo>
                <a:cubicBezTo>
                  <a:pt x="1369" y="0"/>
                  <a:pt x="1436" y="5"/>
                  <a:pt x="1501" y="15"/>
                </a:cubicBezTo>
                <a:cubicBezTo>
                  <a:pt x="1554" y="23"/>
                  <a:pt x="1607" y="35"/>
                  <a:pt x="1658" y="51"/>
                </a:cubicBezTo>
                <a:cubicBezTo>
                  <a:pt x="1699" y="64"/>
                  <a:pt x="1739" y="80"/>
                  <a:pt x="1778" y="99"/>
                </a:cubicBezTo>
                <a:cubicBezTo>
                  <a:pt x="1796" y="108"/>
                  <a:pt x="1803" y="130"/>
                  <a:pt x="1794" y="148"/>
                </a:cubicBezTo>
                <a:cubicBezTo>
                  <a:pt x="1786" y="166"/>
                  <a:pt x="1764" y="173"/>
                  <a:pt x="1746" y="164"/>
                </a:cubicBezTo>
                <a:cubicBezTo>
                  <a:pt x="1711" y="147"/>
                  <a:pt x="1673" y="132"/>
                  <a:pt x="1636" y="120"/>
                </a:cubicBezTo>
                <a:cubicBezTo>
                  <a:pt x="1588" y="105"/>
                  <a:pt x="1539" y="94"/>
                  <a:pt x="1490" y="86"/>
                </a:cubicBezTo>
                <a:cubicBezTo>
                  <a:pt x="1428" y="77"/>
                  <a:pt x="1365" y="72"/>
                  <a:pt x="1302" y="72"/>
                </a:cubicBezTo>
                <a:cubicBezTo>
                  <a:pt x="974" y="72"/>
                  <a:pt x="665" y="200"/>
                  <a:pt x="433" y="432"/>
                </a:cubicBezTo>
                <a:cubicBezTo>
                  <a:pt x="200" y="665"/>
                  <a:pt x="72" y="974"/>
                  <a:pt x="72" y="1302"/>
                </a:cubicBezTo>
                <a:cubicBezTo>
                  <a:pt x="72" y="1365"/>
                  <a:pt x="77" y="1428"/>
                  <a:pt x="87" y="1490"/>
                </a:cubicBezTo>
                <a:cubicBezTo>
                  <a:pt x="94" y="1539"/>
                  <a:pt x="105" y="1588"/>
                  <a:pt x="120" y="1636"/>
                </a:cubicBezTo>
                <a:cubicBezTo>
                  <a:pt x="132" y="1673"/>
                  <a:pt x="147" y="1710"/>
                  <a:pt x="164" y="1746"/>
                </a:cubicBezTo>
                <a:cubicBezTo>
                  <a:pt x="170" y="1756"/>
                  <a:pt x="175" y="1766"/>
                  <a:pt x="181" y="1776"/>
                </a:cubicBezTo>
                <a:close/>
                <a:moveTo>
                  <a:pt x="1570" y="357"/>
                </a:moveTo>
                <a:cubicBezTo>
                  <a:pt x="1532" y="345"/>
                  <a:pt x="1492" y="336"/>
                  <a:pt x="1453" y="330"/>
                </a:cubicBezTo>
                <a:cubicBezTo>
                  <a:pt x="1403" y="323"/>
                  <a:pt x="1353" y="319"/>
                  <a:pt x="1302" y="319"/>
                </a:cubicBezTo>
                <a:cubicBezTo>
                  <a:pt x="1039" y="319"/>
                  <a:pt x="792" y="421"/>
                  <a:pt x="607" y="606"/>
                </a:cubicBezTo>
                <a:cubicBezTo>
                  <a:pt x="421" y="792"/>
                  <a:pt x="319" y="1039"/>
                  <a:pt x="319" y="1302"/>
                </a:cubicBezTo>
                <a:cubicBezTo>
                  <a:pt x="319" y="1352"/>
                  <a:pt x="323" y="1403"/>
                  <a:pt x="330" y="1453"/>
                </a:cubicBezTo>
                <a:cubicBezTo>
                  <a:pt x="336" y="1492"/>
                  <a:pt x="346" y="1531"/>
                  <a:pt x="358" y="1569"/>
                </a:cubicBezTo>
                <a:cubicBezTo>
                  <a:pt x="367" y="1599"/>
                  <a:pt x="379" y="1629"/>
                  <a:pt x="393" y="1657"/>
                </a:cubicBezTo>
                <a:cubicBezTo>
                  <a:pt x="402" y="1675"/>
                  <a:pt x="394" y="1697"/>
                  <a:pt x="376" y="1706"/>
                </a:cubicBezTo>
                <a:cubicBezTo>
                  <a:pt x="371" y="1708"/>
                  <a:pt x="366" y="1709"/>
                  <a:pt x="360" y="1709"/>
                </a:cubicBezTo>
                <a:cubicBezTo>
                  <a:pt x="347" y="1709"/>
                  <a:pt x="334" y="1702"/>
                  <a:pt x="328" y="1689"/>
                </a:cubicBezTo>
                <a:cubicBezTo>
                  <a:pt x="312" y="1658"/>
                  <a:pt x="299" y="1625"/>
                  <a:pt x="288" y="1591"/>
                </a:cubicBezTo>
                <a:cubicBezTo>
                  <a:pt x="275" y="1550"/>
                  <a:pt x="265" y="1507"/>
                  <a:pt x="259" y="1464"/>
                </a:cubicBezTo>
                <a:cubicBezTo>
                  <a:pt x="251" y="1410"/>
                  <a:pt x="247" y="1356"/>
                  <a:pt x="247" y="1302"/>
                </a:cubicBezTo>
                <a:cubicBezTo>
                  <a:pt x="247" y="1020"/>
                  <a:pt x="356" y="754"/>
                  <a:pt x="556" y="555"/>
                </a:cubicBezTo>
                <a:cubicBezTo>
                  <a:pt x="755" y="356"/>
                  <a:pt x="1020" y="246"/>
                  <a:pt x="1302" y="246"/>
                </a:cubicBezTo>
                <a:cubicBezTo>
                  <a:pt x="1356" y="246"/>
                  <a:pt x="1411" y="250"/>
                  <a:pt x="1464" y="259"/>
                </a:cubicBezTo>
                <a:cubicBezTo>
                  <a:pt x="1507" y="265"/>
                  <a:pt x="1550" y="275"/>
                  <a:pt x="1591" y="288"/>
                </a:cubicBezTo>
                <a:cubicBezTo>
                  <a:pt x="1599" y="290"/>
                  <a:pt x="1606" y="293"/>
                  <a:pt x="1614" y="296"/>
                </a:cubicBezTo>
                <a:cubicBezTo>
                  <a:pt x="1633" y="302"/>
                  <a:pt x="1642" y="323"/>
                  <a:pt x="1636" y="342"/>
                </a:cubicBezTo>
                <a:cubicBezTo>
                  <a:pt x="1629" y="361"/>
                  <a:pt x="1608" y="370"/>
                  <a:pt x="1590" y="364"/>
                </a:cubicBezTo>
                <a:cubicBezTo>
                  <a:pt x="1583" y="362"/>
                  <a:pt x="1576" y="359"/>
                  <a:pt x="1570" y="357"/>
                </a:cubicBezTo>
                <a:close/>
                <a:moveTo>
                  <a:pt x="1494" y="590"/>
                </a:moveTo>
                <a:cubicBezTo>
                  <a:pt x="1468" y="583"/>
                  <a:pt x="1442" y="577"/>
                  <a:pt x="1415" y="573"/>
                </a:cubicBezTo>
                <a:cubicBezTo>
                  <a:pt x="1378" y="568"/>
                  <a:pt x="1340" y="565"/>
                  <a:pt x="1302" y="565"/>
                </a:cubicBezTo>
                <a:cubicBezTo>
                  <a:pt x="1105" y="565"/>
                  <a:pt x="920" y="641"/>
                  <a:pt x="781" y="780"/>
                </a:cubicBezTo>
                <a:cubicBezTo>
                  <a:pt x="642" y="920"/>
                  <a:pt x="565" y="1105"/>
                  <a:pt x="565" y="1302"/>
                </a:cubicBezTo>
                <a:cubicBezTo>
                  <a:pt x="565" y="1340"/>
                  <a:pt x="568" y="1378"/>
                  <a:pt x="574" y="1415"/>
                </a:cubicBezTo>
                <a:cubicBezTo>
                  <a:pt x="578" y="1444"/>
                  <a:pt x="585" y="1474"/>
                  <a:pt x="594" y="1502"/>
                </a:cubicBezTo>
                <a:cubicBezTo>
                  <a:pt x="600" y="1521"/>
                  <a:pt x="589" y="1542"/>
                  <a:pt x="570" y="1548"/>
                </a:cubicBezTo>
                <a:cubicBezTo>
                  <a:pt x="567" y="1549"/>
                  <a:pt x="563" y="1549"/>
                  <a:pt x="559" y="1549"/>
                </a:cubicBezTo>
                <a:cubicBezTo>
                  <a:pt x="544" y="1549"/>
                  <a:pt x="530" y="1539"/>
                  <a:pt x="525" y="1524"/>
                </a:cubicBezTo>
                <a:cubicBezTo>
                  <a:pt x="515" y="1492"/>
                  <a:pt x="507" y="1459"/>
                  <a:pt x="502" y="1426"/>
                </a:cubicBezTo>
                <a:cubicBezTo>
                  <a:pt x="496" y="1385"/>
                  <a:pt x="493" y="1344"/>
                  <a:pt x="493" y="1302"/>
                </a:cubicBezTo>
                <a:cubicBezTo>
                  <a:pt x="493" y="1085"/>
                  <a:pt x="577" y="882"/>
                  <a:pt x="730" y="729"/>
                </a:cubicBezTo>
                <a:cubicBezTo>
                  <a:pt x="882" y="577"/>
                  <a:pt x="1086" y="492"/>
                  <a:pt x="1302" y="492"/>
                </a:cubicBezTo>
                <a:cubicBezTo>
                  <a:pt x="1344" y="492"/>
                  <a:pt x="1385" y="496"/>
                  <a:pt x="1426" y="502"/>
                </a:cubicBezTo>
                <a:cubicBezTo>
                  <a:pt x="1455" y="506"/>
                  <a:pt x="1484" y="512"/>
                  <a:pt x="1512" y="520"/>
                </a:cubicBezTo>
                <a:cubicBezTo>
                  <a:pt x="1532" y="525"/>
                  <a:pt x="1543" y="545"/>
                  <a:pt x="1538" y="564"/>
                </a:cubicBezTo>
                <a:cubicBezTo>
                  <a:pt x="1533" y="583"/>
                  <a:pt x="1513" y="595"/>
                  <a:pt x="1494" y="590"/>
                </a:cubicBezTo>
                <a:close/>
                <a:moveTo>
                  <a:pt x="1378" y="817"/>
                </a:moveTo>
                <a:cubicBezTo>
                  <a:pt x="1353" y="813"/>
                  <a:pt x="1328" y="811"/>
                  <a:pt x="1302" y="811"/>
                </a:cubicBezTo>
                <a:cubicBezTo>
                  <a:pt x="1171" y="811"/>
                  <a:pt x="1048" y="862"/>
                  <a:pt x="955" y="955"/>
                </a:cubicBezTo>
                <a:cubicBezTo>
                  <a:pt x="862" y="1047"/>
                  <a:pt x="811" y="1171"/>
                  <a:pt x="811" y="1302"/>
                </a:cubicBezTo>
                <a:cubicBezTo>
                  <a:pt x="811" y="1327"/>
                  <a:pt x="813" y="1353"/>
                  <a:pt x="817" y="1377"/>
                </a:cubicBezTo>
                <a:cubicBezTo>
                  <a:pt x="819" y="1393"/>
                  <a:pt x="823" y="1409"/>
                  <a:pt x="827" y="1424"/>
                </a:cubicBezTo>
                <a:cubicBezTo>
                  <a:pt x="833" y="1444"/>
                  <a:pt x="821" y="1464"/>
                  <a:pt x="802" y="1469"/>
                </a:cubicBezTo>
                <a:cubicBezTo>
                  <a:pt x="799" y="1470"/>
                  <a:pt x="796" y="1470"/>
                  <a:pt x="792" y="1470"/>
                </a:cubicBezTo>
                <a:cubicBezTo>
                  <a:pt x="777" y="1470"/>
                  <a:pt x="762" y="1460"/>
                  <a:pt x="758" y="1444"/>
                </a:cubicBezTo>
                <a:cubicBezTo>
                  <a:pt x="752" y="1426"/>
                  <a:pt x="748" y="1407"/>
                  <a:pt x="745" y="1388"/>
                </a:cubicBezTo>
                <a:cubicBezTo>
                  <a:pt x="741" y="1360"/>
                  <a:pt x="739" y="1331"/>
                  <a:pt x="739" y="1302"/>
                </a:cubicBezTo>
                <a:cubicBezTo>
                  <a:pt x="739" y="1151"/>
                  <a:pt x="797" y="1010"/>
                  <a:pt x="904" y="903"/>
                </a:cubicBezTo>
                <a:cubicBezTo>
                  <a:pt x="1010" y="797"/>
                  <a:pt x="1152" y="738"/>
                  <a:pt x="1302" y="738"/>
                </a:cubicBezTo>
                <a:cubicBezTo>
                  <a:pt x="1331" y="738"/>
                  <a:pt x="1360" y="741"/>
                  <a:pt x="1389" y="745"/>
                </a:cubicBezTo>
                <a:cubicBezTo>
                  <a:pt x="1408" y="748"/>
                  <a:pt x="1422" y="767"/>
                  <a:pt x="1419" y="786"/>
                </a:cubicBezTo>
                <a:cubicBezTo>
                  <a:pt x="1416" y="806"/>
                  <a:pt x="1398" y="820"/>
                  <a:pt x="1378" y="817"/>
                </a:cubicBezTo>
                <a:close/>
                <a:moveTo>
                  <a:pt x="1302" y="985"/>
                </a:moveTo>
                <a:cubicBezTo>
                  <a:pt x="1322" y="985"/>
                  <a:pt x="1339" y="1001"/>
                  <a:pt x="1339" y="1021"/>
                </a:cubicBezTo>
                <a:cubicBezTo>
                  <a:pt x="1339" y="1041"/>
                  <a:pt x="1322" y="1057"/>
                  <a:pt x="1302" y="1057"/>
                </a:cubicBezTo>
                <a:cubicBezTo>
                  <a:pt x="1237" y="1057"/>
                  <a:pt x="1175" y="1083"/>
                  <a:pt x="1129" y="1129"/>
                </a:cubicBezTo>
                <a:cubicBezTo>
                  <a:pt x="1083" y="1175"/>
                  <a:pt x="1057" y="1237"/>
                  <a:pt x="1057" y="1302"/>
                </a:cubicBezTo>
                <a:cubicBezTo>
                  <a:pt x="1057" y="1322"/>
                  <a:pt x="1041" y="1338"/>
                  <a:pt x="1021" y="1338"/>
                </a:cubicBezTo>
                <a:cubicBezTo>
                  <a:pt x="1001" y="1338"/>
                  <a:pt x="985" y="1322"/>
                  <a:pt x="985" y="1302"/>
                </a:cubicBezTo>
                <a:cubicBezTo>
                  <a:pt x="985" y="1217"/>
                  <a:pt x="1018" y="1137"/>
                  <a:pt x="1078" y="1078"/>
                </a:cubicBezTo>
                <a:cubicBezTo>
                  <a:pt x="1138" y="1018"/>
                  <a:pt x="1218" y="985"/>
                  <a:pt x="1302" y="9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8" name="Straight Connector 77"/>
          <p:cNvCxnSpPr>
            <a:stCxn id="32" idx="6"/>
          </p:cNvCxnSpPr>
          <p:nvPr/>
        </p:nvCxnSpPr>
        <p:spPr>
          <a:xfrm flipV="1">
            <a:off x="14338301" y="4079909"/>
            <a:ext cx="1519070" cy="7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9" idx="2"/>
          </p:cNvCxnSpPr>
          <p:nvPr/>
        </p:nvCxnSpPr>
        <p:spPr>
          <a:xfrm flipV="1">
            <a:off x="8526630" y="4087605"/>
            <a:ext cx="1519070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8" idx="2"/>
          </p:cNvCxnSpPr>
          <p:nvPr/>
        </p:nvCxnSpPr>
        <p:spPr>
          <a:xfrm flipV="1">
            <a:off x="6666874" y="5951330"/>
            <a:ext cx="1513910" cy="38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6"/>
          </p:cNvCxnSpPr>
          <p:nvPr/>
        </p:nvCxnSpPr>
        <p:spPr>
          <a:xfrm flipV="1">
            <a:off x="16203217" y="5947483"/>
            <a:ext cx="1519070" cy="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37" idx="2"/>
          </p:cNvCxnSpPr>
          <p:nvPr/>
        </p:nvCxnSpPr>
        <p:spPr>
          <a:xfrm flipV="1">
            <a:off x="6666874" y="8596898"/>
            <a:ext cx="1509544" cy="38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6"/>
          </p:cNvCxnSpPr>
          <p:nvPr/>
        </p:nvCxnSpPr>
        <p:spPr>
          <a:xfrm flipV="1">
            <a:off x="16207583" y="8593051"/>
            <a:ext cx="1514704" cy="384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5" idx="6"/>
          </p:cNvCxnSpPr>
          <p:nvPr/>
        </p:nvCxnSpPr>
        <p:spPr>
          <a:xfrm flipV="1">
            <a:off x="14349412" y="10449633"/>
            <a:ext cx="1507959" cy="384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36" idx="2"/>
          </p:cNvCxnSpPr>
          <p:nvPr/>
        </p:nvCxnSpPr>
        <p:spPr>
          <a:xfrm flipV="1">
            <a:off x="8526630" y="10453480"/>
            <a:ext cx="1519070" cy="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068133" y="566626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Brand Design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08704" y="3820130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 Writing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108704" y="10172634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Development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068133" y="831605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79264" y="566626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 Engine Opt.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79264" y="831605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Marketing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44180" y="3820130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Hosting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44180" y="10172634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Fully Support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0659" y="3444329"/>
            <a:ext cx="655320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0659" y="3444329"/>
            <a:ext cx="6553200" cy="1274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1483" y="3724155"/>
            <a:ext cx="510083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&amp; Build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483" y="8067549"/>
            <a:ext cx="5100834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7530" y="3444329"/>
            <a:ext cx="655320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27530" y="3444329"/>
            <a:ext cx="6553200" cy="1274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21083" y="3724155"/>
            <a:ext cx="49660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21083" y="8067549"/>
            <a:ext cx="4966095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154400" y="3444329"/>
            <a:ext cx="655320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154400" y="3444329"/>
            <a:ext cx="6553200" cy="1274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47953" y="3724155"/>
            <a:ext cx="49660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Domain &amp; Hosting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47953" y="8067549"/>
            <a:ext cx="4966095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18419763" y="5699260"/>
            <a:ext cx="2022475" cy="1581150"/>
          </a:xfrm>
          <a:custGeom>
            <a:avLst/>
            <a:gdLst>
              <a:gd name="T0" fmla="*/ 1049 w 1580"/>
              <a:gd name="T1" fmla="*/ 175 h 1236"/>
              <a:gd name="T2" fmla="*/ 1307 w 1580"/>
              <a:gd name="T3" fmla="*/ 146 h 1236"/>
              <a:gd name="T4" fmla="*/ 280 w 1580"/>
              <a:gd name="T5" fmla="*/ 234 h 1236"/>
              <a:gd name="T6" fmla="*/ 354 w 1580"/>
              <a:gd name="T7" fmla="*/ 161 h 1236"/>
              <a:gd name="T8" fmla="*/ 235 w 1580"/>
              <a:gd name="T9" fmla="*/ 161 h 1236"/>
              <a:gd name="T10" fmla="*/ 722 w 1580"/>
              <a:gd name="T11" fmla="*/ 161 h 1236"/>
              <a:gd name="T12" fmla="*/ 649 w 1580"/>
              <a:gd name="T13" fmla="*/ 87 h 1236"/>
              <a:gd name="T14" fmla="*/ 649 w 1580"/>
              <a:gd name="T15" fmla="*/ 116 h 1236"/>
              <a:gd name="T16" fmla="*/ 693 w 1580"/>
              <a:gd name="T17" fmla="*/ 161 h 1236"/>
              <a:gd name="T18" fmla="*/ 391 w 1580"/>
              <a:gd name="T19" fmla="*/ 161 h 1236"/>
              <a:gd name="T20" fmla="*/ 509 w 1580"/>
              <a:gd name="T21" fmla="*/ 161 h 1236"/>
              <a:gd name="T22" fmla="*/ 464 w 1580"/>
              <a:gd name="T23" fmla="*/ 206 h 1236"/>
              <a:gd name="T24" fmla="*/ 1049 w 1580"/>
              <a:gd name="T25" fmla="*/ 491 h 1236"/>
              <a:gd name="T26" fmla="*/ 1307 w 1580"/>
              <a:gd name="T27" fmla="*/ 520 h 1236"/>
              <a:gd name="T28" fmla="*/ 354 w 1580"/>
              <a:gd name="T29" fmla="*/ 506 h 1236"/>
              <a:gd name="T30" fmla="*/ 280 w 1580"/>
              <a:gd name="T31" fmla="*/ 432 h 1236"/>
              <a:gd name="T32" fmla="*/ 280 w 1580"/>
              <a:gd name="T33" fmla="*/ 461 h 1236"/>
              <a:gd name="T34" fmla="*/ 325 w 1580"/>
              <a:gd name="T35" fmla="*/ 506 h 1236"/>
              <a:gd name="T36" fmla="*/ 575 w 1580"/>
              <a:gd name="T37" fmla="*/ 506 h 1236"/>
              <a:gd name="T38" fmla="*/ 693 w 1580"/>
              <a:gd name="T39" fmla="*/ 506 h 1236"/>
              <a:gd name="T40" fmla="*/ 649 w 1580"/>
              <a:gd name="T41" fmla="*/ 550 h 1236"/>
              <a:gd name="T42" fmla="*/ 464 w 1580"/>
              <a:gd name="T43" fmla="*/ 579 h 1236"/>
              <a:gd name="T44" fmla="*/ 538 w 1580"/>
              <a:gd name="T45" fmla="*/ 506 h 1236"/>
              <a:gd name="T46" fmla="*/ 420 w 1580"/>
              <a:gd name="T47" fmla="*/ 506 h 1236"/>
              <a:gd name="T48" fmla="*/ 1307 w 1580"/>
              <a:gd name="T49" fmla="*/ 836 h 1236"/>
              <a:gd name="T50" fmla="*/ 1049 w 1580"/>
              <a:gd name="T51" fmla="*/ 865 h 1236"/>
              <a:gd name="T52" fmla="*/ 1307 w 1580"/>
              <a:gd name="T53" fmla="*/ 836 h 1236"/>
              <a:gd name="T54" fmla="*/ 206 w 1580"/>
              <a:gd name="T55" fmla="*/ 850 h 1236"/>
              <a:gd name="T56" fmla="*/ 325 w 1580"/>
              <a:gd name="T57" fmla="*/ 850 h 1236"/>
              <a:gd name="T58" fmla="*/ 280 w 1580"/>
              <a:gd name="T59" fmla="*/ 895 h 1236"/>
              <a:gd name="T60" fmla="*/ 649 w 1580"/>
              <a:gd name="T61" fmla="*/ 924 h 1236"/>
              <a:gd name="T62" fmla="*/ 722 w 1580"/>
              <a:gd name="T63" fmla="*/ 850 h 1236"/>
              <a:gd name="T64" fmla="*/ 604 w 1580"/>
              <a:gd name="T65" fmla="*/ 850 h 1236"/>
              <a:gd name="T66" fmla="*/ 538 w 1580"/>
              <a:gd name="T67" fmla="*/ 850 h 1236"/>
              <a:gd name="T68" fmla="*/ 464 w 1580"/>
              <a:gd name="T69" fmla="*/ 777 h 1236"/>
              <a:gd name="T70" fmla="*/ 464 w 1580"/>
              <a:gd name="T71" fmla="*/ 806 h 1236"/>
              <a:gd name="T72" fmla="*/ 509 w 1580"/>
              <a:gd name="T73" fmla="*/ 850 h 1236"/>
              <a:gd name="T74" fmla="*/ 100 w 1580"/>
              <a:gd name="T75" fmla="*/ 1236 h 1236"/>
              <a:gd name="T76" fmla="*/ 112 w 1580"/>
              <a:gd name="T77" fmla="*/ 1035 h 1236"/>
              <a:gd name="T78" fmla="*/ 130 w 1580"/>
              <a:gd name="T79" fmla="*/ 704 h 1236"/>
              <a:gd name="T80" fmla="*/ 130 w 1580"/>
              <a:gd name="T81" fmla="*/ 360 h 1236"/>
              <a:gd name="T82" fmla="*/ 179 w 1580"/>
              <a:gd name="T83" fmla="*/ 0 h 1236"/>
              <a:gd name="T84" fmla="*/ 1494 w 1580"/>
              <a:gd name="T85" fmla="*/ 281 h 1236"/>
              <a:gd name="T86" fmla="*/ 1494 w 1580"/>
              <a:gd name="T87" fmla="*/ 625 h 1236"/>
              <a:gd name="T88" fmla="*/ 1494 w 1580"/>
              <a:gd name="T89" fmla="*/ 970 h 1236"/>
              <a:gd name="T90" fmla="*/ 1580 w 1580"/>
              <a:gd name="T91" fmla="*/ 1135 h 1236"/>
              <a:gd name="T92" fmla="*/ 1465 w 1580"/>
              <a:gd name="T93" fmla="*/ 281 h 1236"/>
              <a:gd name="T94" fmla="*/ 179 w 1580"/>
              <a:gd name="T95" fmla="*/ 29 h 1236"/>
              <a:gd name="T96" fmla="*/ 179 w 1580"/>
              <a:gd name="T97" fmla="*/ 345 h 1236"/>
              <a:gd name="T98" fmla="*/ 1465 w 1580"/>
              <a:gd name="T99" fmla="*/ 625 h 1236"/>
              <a:gd name="T100" fmla="*/ 179 w 1580"/>
              <a:gd name="T101" fmla="*/ 374 h 1236"/>
              <a:gd name="T102" fmla="*/ 179 w 1580"/>
              <a:gd name="T103" fmla="*/ 690 h 1236"/>
              <a:gd name="T104" fmla="*/ 1465 w 1580"/>
              <a:gd name="T105" fmla="*/ 970 h 1236"/>
              <a:gd name="T106" fmla="*/ 179 w 1580"/>
              <a:gd name="T107" fmla="*/ 719 h 1236"/>
              <a:gd name="T108" fmla="*/ 179 w 1580"/>
              <a:gd name="T109" fmla="*/ 1035 h 1236"/>
              <a:gd name="T110" fmla="*/ 1401 w 1580"/>
              <a:gd name="T111" fmla="*/ 1064 h 1236"/>
              <a:gd name="T112" fmla="*/ 29 w 1580"/>
              <a:gd name="T113" fmla="*/ 1135 h 1236"/>
              <a:gd name="T114" fmla="*/ 1551 w 1580"/>
              <a:gd name="T115" fmla="*/ 11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0" h="1236">
                <a:moveTo>
                  <a:pt x="1322" y="161"/>
                </a:moveTo>
                <a:cubicBezTo>
                  <a:pt x="1322" y="169"/>
                  <a:pt x="1315" y="175"/>
                  <a:pt x="1307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1" y="175"/>
                  <a:pt x="1034" y="169"/>
                  <a:pt x="1034" y="161"/>
                </a:cubicBezTo>
                <a:cubicBezTo>
                  <a:pt x="1034" y="153"/>
                  <a:pt x="1041" y="146"/>
                  <a:pt x="1049" y="146"/>
                </a:cubicBezTo>
                <a:cubicBezTo>
                  <a:pt x="1307" y="146"/>
                  <a:pt x="1307" y="146"/>
                  <a:pt x="1307" y="146"/>
                </a:cubicBezTo>
                <a:cubicBezTo>
                  <a:pt x="1315" y="146"/>
                  <a:pt x="1322" y="153"/>
                  <a:pt x="1322" y="161"/>
                </a:cubicBezTo>
                <a:close/>
                <a:moveTo>
                  <a:pt x="354" y="161"/>
                </a:moveTo>
                <a:cubicBezTo>
                  <a:pt x="354" y="201"/>
                  <a:pt x="321" y="234"/>
                  <a:pt x="280" y="234"/>
                </a:cubicBezTo>
                <a:cubicBezTo>
                  <a:pt x="239" y="234"/>
                  <a:pt x="206" y="201"/>
                  <a:pt x="206" y="161"/>
                </a:cubicBezTo>
                <a:cubicBezTo>
                  <a:pt x="206" y="120"/>
                  <a:pt x="239" y="87"/>
                  <a:pt x="280" y="87"/>
                </a:cubicBezTo>
                <a:cubicBezTo>
                  <a:pt x="321" y="87"/>
                  <a:pt x="354" y="120"/>
                  <a:pt x="354" y="161"/>
                </a:cubicBezTo>
                <a:close/>
                <a:moveTo>
                  <a:pt x="325" y="161"/>
                </a:moveTo>
                <a:cubicBezTo>
                  <a:pt x="325" y="136"/>
                  <a:pt x="305" y="116"/>
                  <a:pt x="280" y="116"/>
                </a:cubicBezTo>
                <a:cubicBezTo>
                  <a:pt x="255" y="116"/>
                  <a:pt x="235" y="136"/>
                  <a:pt x="235" y="161"/>
                </a:cubicBezTo>
                <a:cubicBezTo>
                  <a:pt x="235" y="185"/>
                  <a:pt x="255" y="206"/>
                  <a:pt x="280" y="206"/>
                </a:cubicBezTo>
                <a:cubicBezTo>
                  <a:pt x="305" y="206"/>
                  <a:pt x="325" y="185"/>
                  <a:pt x="325" y="161"/>
                </a:cubicBezTo>
                <a:close/>
                <a:moveTo>
                  <a:pt x="722" y="161"/>
                </a:moveTo>
                <a:cubicBezTo>
                  <a:pt x="722" y="201"/>
                  <a:pt x="689" y="234"/>
                  <a:pt x="649" y="234"/>
                </a:cubicBezTo>
                <a:cubicBezTo>
                  <a:pt x="608" y="234"/>
                  <a:pt x="575" y="201"/>
                  <a:pt x="575" y="161"/>
                </a:cubicBezTo>
                <a:cubicBezTo>
                  <a:pt x="575" y="120"/>
                  <a:pt x="608" y="87"/>
                  <a:pt x="649" y="87"/>
                </a:cubicBezTo>
                <a:cubicBezTo>
                  <a:pt x="689" y="87"/>
                  <a:pt x="722" y="120"/>
                  <a:pt x="722" y="161"/>
                </a:cubicBezTo>
                <a:close/>
                <a:moveTo>
                  <a:pt x="693" y="161"/>
                </a:moveTo>
                <a:cubicBezTo>
                  <a:pt x="693" y="136"/>
                  <a:pt x="673" y="116"/>
                  <a:pt x="649" y="116"/>
                </a:cubicBezTo>
                <a:cubicBezTo>
                  <a:pt x="624" y="116"/>
                  <a:pt x="604" y="136"/>
                  <a:pt x="604" y="161"/>
                </a:cubicBezTo>
                <a:cubicBezTo>
                  <a:pt x="604" y="185"/>
                  <a:pt x="624" y="206"/>
                  <a:pt x="649" y="206"/>
                </a:cubicBezTo>
                <a:cubicBezTo>
                  <a:pt x="673" y="206"/>
                  <a:pt x="693" y="185"/>
                  <a:pt x="693" y="161"/>
                </a:cubicBezTo>
                <a:close/>
                <a:moveTo>
                  <a:pt x="538" y="161"/>
                </a:moveTo>
                <a:cubicBezTo>
                  <a:pt x="538" y="201"/>
                  <a:pt x="505" y="234"/>
                  <a:pt x="464" y="234"/>
                </a:cubicBezTo>
                <a:cubicBezTo>
                  <a:pt x="424" y="234"/>
                  <a:pt x="391" y="201"/>
                  <a:pt x="391" y="161"/>
                </a:cubicBezTo>
                <a:cubicBezTo>
                  <a:pt x="391" y="120"/>
                  <a:pt x="424" y="87"/>
                  <a:pt x="464" y="87"/>
                </a:cubicBezTo>
                <a:cubicBezTo>
                  <a:pt x="505" y="87"/>
                  <a:pt x="538" y="120"/>
                  <a:pt x="538" y="161"/>
                </a:cubicBezTo>
                <a:close/>
                <a:moveTo>
                  <a:pt x="509" y="161"/>
                </a:moveTo>
                <a:cubicBezTo>
                  <a:pt x="509" y="136"/>
                  <a:pt x="489" y="116"/>
                  <a:pt x="464" y="116"/>
                </a:cubicBezTo>
                <a:cubicBezTo>
                  <a:pt x="440" y="116"/>
                  <a:pt x="420" y="136"/>
                  <a:pt x="420" y="161"/>
                </a:cubicBezTo>
                <a:cubicBezTo>
                  <a:pt x="420" y="185"/>
                  <a:pt x="440" y="206"/>
                  <a:pt x="464" y="206"/>
                </a:cubicBezTo>
                <a:cubicBezTo>
                  <a:pt x="489" y="206"/>
                  <a:pt x="509" y="185"/>
                  <a:pt x="509" y="161"/>
                </a:cubicBezTo>
                <a:close/>
                <a:moveTo>
                  <a:pt x="1307" y="491"/>
                </a:moveTo>
                <a:cubicBezTo>
                  <a:pt x="1049" y="491"/>
                  <a:pt x="1049" y="491"/>
                  <a:pt x="1049" y="491"/>
                </a:cubicBezTo>
                <a:cubicBezTo>
                  <a:pt x="1041" y="491"/>
                  <a:pt x="1034" y="498"/>
                  <a:pt x="1034" y="506"/>
                </a:cubicBezTo>
                <a:cubicBezTo>
                  <a:pt x="1034" y="514"/>
                  <a:pt x="1041" y="520"/>
                  <a:pt x="1049" y="520"/>
                </a:cubicBezTo>
                <a:cubicBezTo>
                  <a:pt x="1307" y="520"/>
                  <a:pt x="1307" y="520"/>
                  <a:pt x="1307" y="520"/>
                </a:cubicBezTo>
                <a:cubicBezTo>
                  <a:pt x="1315" y="520"/>
                  <a:pt x="1322" y="514"/>
                  <a:pt x="1322" y="506"/>
                </a:cubicBezTo>
                <a:cubicBezTo>
                  <a:pt x="1322" y="498"/>
                  <a:pt x="1315" y="491"/>
                  <a:pt x="1307" y="491"/>
                </a:cubicBezTo>
                <a:close/>
                <a:moveTo>
                  <a:pt x="354" y="506"/>
                </a:moveTo>
                <a:cubicBezTo>
                  <a:pt x="354" y="546"/>
                  <a:pt x="321" y="579"/>
                  <a:pt x="280" y="579"/>
                </a:cubicBezTo>
                <a:cubicBezTo>
                  <a:pt x="239" y="579"/>
                  <a:pt x="206" y="546"/>
                  <a:pt x="206" y="506"/>
                </a:cubicBezTo>
                <a:cubicBezTo>
                  <a:pt x="206" y="465"/>
                  <a:pt x="239" y="432"/>
                  <a:pt x="280" y="432"/>
                </a:cubicBezTo>
                <a:cubicBezTo>
                  <a:pt x="321" y="432"/>
                  <a:pt x="354" y="465"/>
                  <a:pt x="354" y="506"/>
                </a:cubicBezTo>
                <a:close/>
                <a:moveTo>
                  <a:pt x="325" y="506"/>
                </a:moveTo>
                <a:cubicBezTo>
                  <a:pt x="325" y="481"/>
                  <a:pt x="305" y="461"/>
                  <a:pt x="280" y="461"/>
                </a:cubicBezTo>
                <a:cubicBezTo>
                  <a:pt x="255" y="461"/>
                  <a:pt x="235" y="481"/>
                  <a:pt x="235" y="506"/>
                </a:cubicBezTo>
                <a:cubicBezTo>
                  <a:pt x="235" y="530"/>
                  <a:pt x="255" y="550"/>
                  <a:pt x="280" y="550"/>
                </a:cubicBezTo>
                <a:cubicBezTo>
                  <a:pt x="305" y="550"/>
                  <a:pt x="325" y="530"/>
                  <a:pt x="325" y="506"/>
                </a:cubicBezTo>
                <a:close/>
                <a:moveTo>
                  <a:pt x="722" y="506"/>
                </a:moveTo>
                <a:cubicBezTo>
                  <a:pt x="722" y="546"/>
                  <a:pt x="689" y="579"/>
                  <a:pt x="649" y="579"/>
                </a:cubicBezTo>
                <a:cubicBezTo>
                  <a:pt x="608" y="579"/>
                  <a:pt x="575" y="546"/>
                  <a:pt x="575" y="506"/>
                </a:cubicBezTo>
                <a:cubicBezTo>
                  <a:pt x="575" y="465"/>
                  <a:pt x="608" y="432"/>
                  <a:pt x="649" y="432"/>
                </a:cubicBezTo>
                <a:cubicBezTo>
                  <a:pt x="689" y="432"/>
                  <a:pt x="722" y="465"/>
                  <a:pt x="722" y="506"/>
                </a:cubicBezTo>
                <a:close/>
                <a:moveTo>
                  <a:pt x="693" y="506"/>
                </a:moveTo>
                <a:cubicBezTo>
                  <a:pt x="693" y="481"/>
                  <a:pt x="673" y="461"/>
                  <a:pt x="649" y="461"/>
                </a:cubicBezTo>
                <a:cubicBezTo>
                  <a:pt x="624" y="461"/>
                  <a:pt x="604" y="481"/>
                  <a:pt x="604" y="506"/>
                </a:cubicBezTo>
                <a:cubicBezTo>
                  <a:pt x="604" y="530"/>
                  <a:pt x="624" y="550"/>
                  <a:pt x="649" y="550"/>
                </a:cubicBezTo>
                <a:cubicBezTo>
                  <a:pt x="673" y="550"/>
                  <a:pt x="693" y="530"/>
                  <a:pt x="693" y="506"/>
                </a:cubicBezTo>
                <a:close/>
                <a:moveTo>
                  <a:pt x="538" y="506"/>
                </a:moveTo>
                <a:cubicBezTo>
                  <a:pt x="538" y="546"/>
                  <a:pt x="505" y="579"/>
                  <a:pt x="464" y="579"/>
                </a:cubicBezTo>
                <a:cubicBezTo>
                  <a:pt x="424" y="579"/>
                  <a:pt x="391" y="546"/>
                  <a:pt x="391" y="506"/>
                </a:cubicBezTo>
                <a:cubicBezTo>
                  <a:pt x="391" y="465"/>
                  <a:pt x="424" y="432"/>
                  <a:pt x="464" y="432"/>
                </a:cubicBezTo>
                <a:cubicBezTo>
                  <a:pt x="505" y="432"/>
                  <a:pt x="538" y="465"/>
                  <a:pt x="538" y="506"/>
                </a:cubicBezTo>
                <a:close/>
                <a:moveTo>
                  <a:pt x="509" y="506"/>
                </a:moveTo>
                <a:cubicBezTo>
                  <a:pt x="509" y="481"/>
                  <a:pt x="489" y="461"/>
                  <a:pt x="464" y="461"/>
                </a:cubicBezTo>
                <a:cubicBezTo>
                  <a:pt x="440" y="461"/>
                  <a:pt x="420" y="481"/>
                  <a:pt x="420" y="506"/>
                </a:cubicBezTo>
                <a:cubicBezTo>
                  <a:pt x="420" y="530"/>
                  <a:pt x="440" y="550"/>
                  <a:pt x="464" y="550"/>
                </a:cubicBezTo>
                <a:cubicBezTo>
                  <a:pt x="489" y="550"/>
                  <a:pt x="509" y="530"/>
                  <a:pt x="509" y="506"/>
                </a:cubicBezTo>
                <a:close/>
                <a:moveTo>
                  <a:pt x="1307" y="836"/>
                </a:moveTo>
                <a:cubicBezTo>
                  <a:pt x="1049" y="836"/>
                  <a:pt x="1049" y="836"/>
                  <a:pt x="1049" y="836"/>
                </a:cubicBezTo>
                <a:cubicBezTo>
                  <a:pt x="1041" y="836"/>
                  <a:pt x="1034" y="842"/>
                  <a:pt x="1034" y="850"/>
                </a:cubicBezTo>
                <a:cubicBezTo>
                  <a:pt x="1034" y="858"/>
                  <a:pt x="1041" y="865"/>
                  <a:pt x="1049" y="865"/>
                </a:cubicBezTo>
                <a:cubicBezTo>
                  <a:pt x="1307" y="865"/>
                  <a:pt x="1307" y="865"/>
                  <a:pt x="1307" y="865"/>
                </a:cubicBezTo>
                <a:cubicBezTo>
                  <a:pt x="1315" y="865"/>
                  <a:pt x="1322" y="858"/>
                  <a:pt x="1322" y="850"/>
                </a:cubicBezTo>
                <a:cubicBezTo>
                  <a:pt x="1322" y="842"/>
                  <a:pt x="1315" y="836"/>
                  <a:pt x="1307" y="836"/>
                </a:cubicBezTo>
                <a:close/>
                <a:moveTo>
                  <a:pt x="354" y="850"/>
                </a:moveTo>
                <a:cubicBezTo>
                  <a:pt x="354" y="891"/>
                  <a:pt x="321" y="924"/>
                  <a:pt x="280" y="924"/>
                </a:cubicBezTo>
                <a:cubicBezTo>
                  <a:pt x="239" y="924"/>
                  <a:pt x="206" y="891"/>
                  <a:pt x="206" y="850"/>
                </a:cubicBezTo>
                <a:cubicBezTo>
                  <a:pt x="206" y="810"/>
                  <a:pt x="239" y="777"/>
                  <a:pt x="280" y="777"/>
                </a:cubicBezTo>
                <a:cubicBezTo>
                  <a:pt x="321" y="777"/>
                  <a:pt x="354" y="810"/>
                  <a:pt x="354" y="850"/>
                </a:cubicBezTo>
                <a:close/>
                <a:moveTo>
                  <a:pt x="325" y="850"/>
                </a:moveTo>
                <a:cubicBezTo>
                  <a:pt x="325" y="826"/>
                  <a:pt x="305" y="806"/>
                  <a:pt x="280" y="806"/>
                </a:cubicBezTo>
                <a:cubicBezTo>
                  <a:pt x="255" y="806"/>
                  <a:pt x="235" y="826"/>
                  <a:pt x="235" y="850"/>
                </a:cubicBezTo>
                <a:cubicBezTo>
                  <a:pt x="235" y="875"/>
                  <a:pt x="255" y="895"/>
                  <a:pt x="280" y="895"/>
                </a:cubicBezTo>
                <a:cubicBezTo>
                  <a:pt x="305" y="895"/>
                  <a:pt x="325" y="875"/>
                  <a:pt x="325" y="850"/>
                </a:cubicBezTo>
                <a:close/>
                <a:moveTo>
                  <a:pt x="722" y="850"/>
                </a:moveTo>
                <a:cubicBezTo>
                  <a:pt x="722" y="891"/>
                  <a:pt x="689" y="924"/>
                  <a:pt x="649" y="924"/>
                </a:cubicBezTo>
                <a:cubicBezTo>
                  <a:pt x="608" y="924"/>
                  <a:pt x="575" y="891"/>
                  <a:pt x="575" y="850"/>
                </a:cubicBezTo>
                <a:cubicBezTo>
                  <a:pt x="575" y="810"/>
                  <a:pt x="608" y="777"/>
                  <a:pt x="649" y="777"/>
                </a:cubicBezTo>
                <a:cubicBezTo>
                  <a:pt x="689" y="777"/>
                  <a:pt x="722" y="810"/>
                  <a:pt x="722" y="850"/>
                </a:cubicBezTo>
                <a:close/>
                <a:moveTo>
                  <a:pt x="693" y="850"/>
                </a:moveTo>
                <a:cubicBezTo>
                  <a:pt x="693" y="826"/>
                  <a:pt x="673" y="806"/>
                  <a:pt x="649" y="806"/>
                </a:cubicBezTo>
                <a:cubicBezTo>
                  <a:pt x="624" y="806"/>
                  <a:pt x="604" y="826"/>
                  <a:pt x="604" y="850"/>
                </a:cubicBezTo>
                <a:cubicBezTo>
                  <a:pt x="604" y="875"/>
                  <a:pt x="624" y="895"/>
                  <a:pt x="649" y="895"/>
                </a:cubicBezTo>
                <a:cubicBezTo>
                  <a:pt x="673" y="895"/>
                  <a:pt x="693" y="875"/>
                  <a:pt x="693" y="850"/>
                </a:cubicBezTo>
                <a:close/>
                <a:moveTo>
                  <a:pt x="538" y="850"/>
                </a:moveTo>
                <a:cubicBezTo>
                  <a:pt x="538" y="891"/>
                  <a:pt x="505" y="924"/>
                  <a:pt x="464" y="924"/>
                </a:cubicBezTo>
                <a:cubicBezTo>
                  <a:pt x="424" y="924"/>
                  <a:pt x="391" y="891"/>
                  <a:pt x="391" y="850"/>
                </a:cubicBezTo>
                <a:cubicBezTo>
                  <a:pt x="391" y="810"/>
                  <a:pt x="424" y="777"/>
                  <a:pt x="464" y="777"/>
                </a:cubicBezTo>
                <a:cubicBezTo>
                  <a:pt x="505" y="777"/>
                  <a:pt x="538" y="810"/>
                  <a:pt x="538" y="850"/>
                </a:cubicBezTo>
                <a:close/>
                <a:moveTo>
                  <a:pt x="509" y="850"/>
                </a:moveTo>
                <a:cubicBezTo>
                  <a:pt x="509" y="826"/>
                  <a:pt x="489" y="806"/>
                  <a:pt x="464" y="806"/>
                </a:cubicBezTo>
                <a:cubicBezTo>
                  <a:pt x="440" y="806"/>
                  <a:pt x="420" y="826"/>
                  <a:pt x="420" y="850"/>
                </a:cubicBezTo>
                <a:cubicBezTo>
                  <a:pt x="420" y="875"/>
                  <a:pt x="440" y="895"/>
                  <a:pt x="464" y="895"/>
                </a:cubicBezTo>
                <a:cubicBezTo>
                  <a:pt x="489" y="895"/>
                  <a:pt x="509" y="875"/>
                  <a:pt x="509" y="850"/>
                </a:cubicBezTo>
                <a:close/>
                <a:moveTo>
                  <a:pt x="1580" y="1135"/>
                </a:moveTo>
                <a:cubicBezTo>
                  <a:pt x="1580" y="1191"/>
                  <a:pt x="1535" y="1236"/>
                  <a:pt x="1480" y="1236"/>
                </a:cubicBezTo>
                <a:cubicBezTo>
                  <a:pt x="100" y="1236"/>
                  <a:pt x="100" y="1236"/>
                  <a:pt x="100" y="1236"/>
                </a:cubicBezTo>
                <a:cubicBezTo>
                  <a:pt x="45" y="1236"/>
                  <a:pt x="0" y="1191"/>
                  <a:pt x="0" y="1135"/>
                </a:cubicBezTo>
                <a:cubicBezTo>
                  <a:pt x="0" y="1080"/>
                  <a:pt x="45" y="1035"/>
                  <a:pt x="100" y="1035"/>
                </a:cubicBezTo>
                <a:cubicBezTo>
                  <a:pt x="112" y="1035"/>
                  <a:pt x="112" y="1035"/>
                  <a:pt x="112" y="1035"/>
                </a:cubicBezTo>
                <a:cubicBezTo>
                  <a:pt x="96" y="1018"/>
                  <a:pt x="86" y="995"/>
                  <a:pt x="86" y="970"/>
                </a:cubicBezTo>
                <a:cubicBezTo>
                  <a:pt x="86" y="783"/>
                  <a:pt x="86" y="783"/>
                  <a:pt x="86" y="783"/>
                </a:cubicBezTo>
                <a:cubicBezTo>
                  <a:pt x="86" y="750"/>
                  <a:pt x="104" y="721"/>
                  <a:pt x="130" y="704"/>
                </a:cubicBezTo>
                <a:cubicBezTo>
                  <a:pt x="104" y="688"/>
                  <a:pt x="86" y="659"/>
                  <a:pt x="86" y="625"/>
                </a:cubicBezTo>
                <a:cubicBezTo>
                  <a:pt x="86" y="439"/>
                  <a:pt x="86" y="439"/>
                  <a:pt x="86" y="439"/>
                </a:cubicBezTo>
                <a:cubicBezTo>
                  <a:pt x="86" y="405"/>
                  <a:pt x="104" y="376"/>
                  <a:pt x="130" y="360"/>
                </a:cubicBezTo>
                <a:cubicBezTo>
                  <a:pt x="104" y="343"/>
                  <a:pt x="86" y="314"/>
                  <a:pt x="86" y="281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42"/>
                  <a:pt x="128" y="0"/>
                  <a:pt x="179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52" y="0"/>
                  <a:pt x="1494" y="42"/>
                  <a:pt x="1494" y="94"/>
                </a:cubicBezTo>
                <a:cubicBezTo>
                  <a:pt x="1494" y="281"/>
                  <a:pt x="1494" y="281"/>
                  <a:pt x="1494" y="281"/>
                </a:cubicBezTo>
                <a:cubicBezTo>
                  <a:pt x="1494" y="314"/>
                  <a:pt x="1476" y="343"/>
                  <a:pt x="1450" y="360"/>
                </a:cubicBezTo>
                <a:cubicBezTo>
                  <a:pt x="1476" y="376"/>
                  <a:pt x="1494" y="405"/>
                  <a:pt x="1494" y="439"/>
                </a:cubicBezTo>
                <a:cubicBezTo>
                  <a:pt x="1494" y="625"/>
                  <a:pt x="1494" y="625"/>
                  <a:pt x="1494" y="625"/>
                </a:cubicBezTo>
                <a:cubicBezTo>
                  <a:pt x="1494" y="659"/>
                  <a:pt x="1476" y="688"/>
                  <a:pt x="1450" y="704"/>
                </a:cubicBezTo>
                <a:cubicBezTo>
                  <a:pt x="1476" y="721"/>
                  <a:pt x="1494" y="750"/>
                  <a:pt x="1494" y="783"/>
                </a:cubicBezTo>
                <a:cubicBezTo>
                  <a:pt x="1494" y="970"/>
                  <a:pt x="1494" y="970"/>
                  <a:pt x="1494" y="970"/>
                </a:cubicBezTo>
                <a:cubicBezTo>
                  <a:pt x="1494" y="995"/>
                  <a:pt x="1484" y="1018"/>
                  <a:pt x="1468" y="1035"/>
                </a:cubicBezTo>
                <a:cubicBezTo>
                  <a:pt x="1480" y="1035"/>
                  <a:pt x="1480" y="1035"/>
                  <a:pt x="1480" y="1035"/>
                </a:cubicBezTo>
                <a:cubicBezTo>
                  <a:pt x="1535" y="1035"/>
                  <a:pt x="1580" y="1080"/>
                  <a:pt x="1580" y="1135"/>
                </a:cubicBezTo>
                <a:close/>
                <a:moveTo>
                  <a:pt x="179" y="345"/>
                </a:moveTo>
                <a:cubicBezTo>
                  <a:pt x="1401" y="345"/>
                  <a:pt x="1401" y="345"/>
                  <a:pt x="1401" y="345"/>
                </a:cubicBezTo>
                <a:cubicBezTo>
                  <a:pt x="1436" y="345"/>
                  <a:pt x="1465" y="316"/>
                  <a:pt x="1465" y="281"/>
                </a:cubicBezTo>
                <a:cubicBezTo>
                  <a:pt x="1465" y="94"/>
                  <a:pt x="1465" y="94"/>
                  <a:pt x="1465" y="94"/>
                </a:cubicBezTo>
                <a:cubicBezTo>
                  <a:pt x="1465" y="58"/>
                  <a:pt x="1436" y="29"/>
                  <a:pt x="1401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44" y="29"/>
                  <a:pt x="115" y="58"/>
                  <a:pt x="115" y="94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15" y="316"/>
                  <a:pt x="144" y="345"/>
                  <a:pt x="179" y="345"/>
                </a:cubicBezTo>
                <a:close/>
                <a:moveTo>
                  <a:pt x="179" y="690"/>
                </a:moveTo>
                <a:cubicBezTo>
                  <a:pt x="1401" y="690"/>
                  <a:pt x="1401" y="690"/>
                  <a:pt x="1401" y="690"/>
                </a:cubicBezTo>
                <a:cubicBezTo>
                  <a:pt x="1436" y="690"/>
                  <a:pt x="1465" y="661"/>
                  <a:pt x="1465" y="625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5" y="403"/>
                  <a:pt x="1436" y="374"/>
                  <a:pt x="1401" y="374"/>
                </a:cubicBezTo>
                <a:cubicBezTo>
                  <a:pt x="179" y="374"/>
                  <a:pt x="179" y="374"/>
                  <a:pt x="179" y="374"/>
                </a:cubicBezTo>
                <a:cubicBezTo>
                  <a:pt x="144" y="374"/>
                  <a:pt x="115" y="403"/>
                  <a:pt x="115" y="439"/>
                </a:cubicBezTo>
                <a:cubicBezTo>
                  <a:pt x="115" y="625"/>
                  <a:pt x="115" y="625"/>
                  <a:pt x="115" y="625"/>
                </a:cubicBezTo>
                <a:cubicBezTo>
                  <a:pt x="115" y="661"/>
                  <a:pt x="144" y="690"/>
                  <a:pt x="179" y="690"/>
                </a:cubicBezTo>
                <a:close/>
                <a:moveTo>
                  <a:pt x="179" y="1035"/>
                </a:moveTo>
                <a:cubicBezTo>
                  <a:pt x="1401" y="1035"/>
                  <a:pt x="1401" y="1035"/>
                  <a:pt x="1401" y="1035"/>
                </a:cubicBezTo>
                <a:cubicBezTo>
                  <a:pt x="1436" y="1035"/>
                  <a:pt x="1465" y="1006"/>
                  <a:pt x="1465" y="970"/>
                </a:cubicBezTo>
                <a:cubicBezTo>
                  <a:pt x="1465" y="783"/>
                  <a:pt x="1465" y="783"/>
                  <a:pt x="1465" y="783"/>
                </a:cubicBezTo>
                <a:cubicBezTo>
                  <a:pt x="1465" y="748"/>
                  <a:pt x="1436" y="719"/>
                  <a:pt x="1401" y="719"/>
                </a:cubicBezTo>
                <a:cubicBezTo>
                  <a:pt x="179" y="719"/>
                  <a:pt x="179" y="719"/>
                  <a:pt x="179" y="719"/>
                </a:cubicBezTo>
                <a:cubicBezTo>
                  <a:pt x="144" y="719"/>
                  <a:pt x="115" y="748"/>
                  <a:pt x="115" y="783"/>
                </a:cubicBezTo>
                <a:cubicBezTo>
                  <a:pt x="115" y="970"/>
                  <a:pt x="115" y="970"/>
                  <a:pt x="115" y="970"/>
                </a:cubicBezTo>
                <a:cubicBezTo>
                  <a:pt x="115" y="1006"/>
                  <a:pt x="144" y="1035"/>
                  <a:pt x="179" y="1035"/>
                </a:cubicBezTo>
                <a:close/>
                <a:moveTo>
                  <a:pt x="1551" y="1135"/>
                </a:moveTo>
                <a:cubicBezTo>
                  <a:pt x="1551" y="1096"/>
                  <a:pt x="1519" y="1064"/>
                  <a:pt x="1480" y="1064"/>
                </a:cubicBezTo>
                <a:cubicBezTo>
                  <a:pt x="1401" y="1064"/>
                  <a:pt x="1401" y="1064"/>
                  <a:pt x="1401" y="1064"/>
                </a:cubicBezTo>
                <a:cubicBezTo>
                  <a:pt x="179" y="1064"/>
                  <a:pt x="179" y="1064"/>
                  <a:pt x="179" y="1064"/>
                </a:cubicBezTo>
                <a:cubicBezTo>
                  <a:pt x="100" y="1064"/>
                  <a:pt x="100" y="1064"/>
                  <a:pt x="100" y="1064"/>
                </a:cubicBezTo>
                <a:cubicBezTo>
                  <a:pt x="61" y="1064"/>
                  <a:pt x="29" y="1096"/>
                  <a:pt x="29" y="1135"/>
                </a:cubicBezTo>
                <a:cubicBezTo>
                  <a:pt x="29" y="1175"/>
                  <a:pt x="61" y="1207"/>
                  <a:pt x="100" y="1207"/>
                </a:cubicBezTo>
                <a:cubicBezTo>
                  <a:pt x="1480" y="1207"/>
                  <a:pt x="1480" y="1207"/>
                  <a:pt x="1480" y="1207"/>
                </a:cubicBezTo>
                <a:cubicBezTo>
                  <a:pt x="1519" y="1207"/>
                  <a:pt x="1551" y="1175"/>
                  <a:pt x="1551" y="1135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2"/>
          <p:cNvSpPr>
            <a:spLocks noEditPoints="1"/>
          </p:cNvSpPr>
          <p:nvPr/>
        </p:nvSpPr>
        <p:spPr bwMode="auto">
          <a:xfrm>
            <a:off x="11311326" y="5719697"/>
            <a:ext cx="1761347" cy="1540277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8"/>
          <p:cNvSpPr>
            <a:spLocks noEditPoints="1"/>
          </p:cNvSpPr>
          <p:nvPr/>
        </p:nvSpPr>
        <p:spPr bwMode="auto">
          <a:xfrm>
            <a:off x="4070479" y="5583057"/>
            <a:ext cx="1813560" cy="1813557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652500" y="3778013"/>
            <a:ext cx="1625600" cy="162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652500" y="6406913"/>
            <a:ext cx="1625600" cy="162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652500" y="9035813"/>
            <a:ext cx="1625600" cy="1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904520" y="377638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 &amp; Dev.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04520" y="458023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04520" y="64069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04520" y="72107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04520" y="90358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Hosting &amp; Maintenance 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04520" y="98396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14000409" y="9485166"/>
            <a:ext cx="929782" cy="726894"/>
          </a:xfrm>
          <a:custGeom>
            <a:avLst/>
            <a:gdLst>
              <a:gd name="T0" fmla="*/ 1049 w 1580"/>
              <a:gd name="T1" fmla="*/ 175 h 1236"/>
              <a:gd name="T2" fmla="*/ 1307 w 1580"/>
              <a:gd name="T3" fmla="*/ 146 h 1236"/>
              <a:gd name="T4" fmla="*/ 280 w 1580"/>
              <a:gd name="T5" fmla="*/ 234 h 1236"/>
              <a:gd name="T6" fmla="*/ 354 w 1580"/>
              <a:gd name="T7" fmla="*/ 161 h 1236"/>
              <a:gd name="T8" fmla="*/ 235 w 1580"/>
              <a:gd name="T9" fmla="*/ 161 h 1236"/>
              <a:gd name="T10" fmla="*/ 722 w 1580"/>
              <a:gd name="T11" fmla="*/ 161 h 1236"/>
              <a:gd name="T12" fmla="*/ 649 w 1580"/>
              <a:gd name="T13" fmla="*/ 87 h 1236"/>
              <a:gd name="T14" fmla="*/ 649 w 1580"/>
              <a:gd name="T15" fmla="*/ 116 h 1236"/>
              <a:gd name="T16" fmla="*/ 693 w 1580"/>
              <a:gd name="T17" fmla="*/ 161 h 1236"/>
              <a:gd name="T18" fmla="*/ 391 w 1580"/>
              <a:gd name="T19" fmla="*/ 161 h 1236"/>
              <a:gd name="T20" fmla="*/ 509 w 1580"/>
              <a:gd name="T21" fmla="*/ 161 h 1236"/>
              <a:gd name="T22" fmla="*/ 464 w 1580"/>
              <a:gd name="T23" fmla="*/ 206 h 1236"/>
              <a:gd name="T24" fmla="*/ 1049 w 1580"/>
              <a:gd name="T25" fmla="*/ 491 h 1236"/>
              <a:gd name="T26" fmla="*/ 1307 w 1580"/>
              <a:gd name="T27" fmla="*/ 520 h 1236"/>
              <a:gd name="T28" fmla="*/ 354 w 1580"/>
              <a:gd name="T29" fmla="*/ 506 h 1236"/>
              <a:gd name="T30" fmla="*/ 280 w 1580"/>
              <a:gd name="T31" fmla="*/ 432 h 1236"/>
              <a:gd name="T32" fmla="*/ 280 w 1580"/>
              <a:gd name="T33" fmla="*/ 461 h 1236"/>
              <a:gd name="T34" fmla="*/ 325 w 1580"/>
              <a:gd name="T35" fmla="*/ 506 h 1236"/>
              <a:gd name="T36" fmla="*/ 575 w 1580"/>
              <a:gd name="T37" fmla="*/ 506 h 1236"/>
              <a:gd name="T38" fmla="*/ 693 w 1580"/>
              <a:gd name="T39" fmla="*/ 506 h 1236"/>
              <a:gd name="T40" fmla="*/ 649 w 1580"/>
              <a:gd name="T41" fmla="*/ 550 h 1236"/>
              <a:gd name="T42" fmla="*/ 464 w 1580"/>
              <a:gd name="T43" fmla="*/ 579 h 1236"/>
              <a:gd name="T44" fmla="*/ 538 w 1580"/>
              <a:gd name="T45" fmla="*/ 506 h 1236"/>
              <a:gd name="T46" fmla="*/ 420 w 1580"/>
              <a:gd name="T47" fmla="*/ 506 h 1236"/>
              <a:gd name="T48" fmla="*/ 1307 w 1580"/>
              <a:gd name="T49" fmla="*/ 836 h 1236"/>
              <a:gd name="T50" fmla="*/ 1049 w 1580"/>
              <a:gd name="T51" fmla="*/ 865 h 1236"/>
              <a:gd name="T52" fmla="*/ 1307 w 1580"/>
              <a:gd name="T53" fmla="*/ 836 h 1236"/>
              <a:gd name="T54" fmla="*/ 206 w 1580"/>
              <a:gd name="T55" fmla="*/ 850 h 1236"/>
              <a:gd name="T56" fmla="*/ 325 w 1580"/>
              <a:gd name="T57" fmla="*/ 850 h 1236"/>
              <a:gd name="T58" fmla="*/ 280 w 1580"/>
              <a:gd name="T59" fmla="*/ 895 h 1236"/>
              <a:gd name="T60" fmla="*/ 649 w 1580"/>
              <a:gd name="T61" fmla="*/ 924 h 1236"/>
              <a:gd name="T62" fmla="*/ 722 w 1580"/>
              <a:gd name="T63" fmla="*/ 850 h 1236"/>
              <a:gd name="T64" fmla="*/ 604 w 1580"/>
              <a:gd name="T65" fmla="*/ 850 h 1236"/>
              <a:gd name="T66" fmla="*/ 538 w 1580"/>
              <a:gd name="T67" fmla="*/ 850 h 1236"/>
              <a:gd name="T68" fmla="*/ 464 w 1580"/>
              <a:gd name="T69" fmla="*/ 777 h 1236"/>
              <a:gd name="T70" fmla="*/ 464 w 1580"/>
              <a:gd name="T71" fmla="*/ 806 h 1236"/>
              <a:gd name="T72" fmla="*/ 509 w 1580"/>
              <a:gd name="T73" fmla="*/ 850 h 1236"/>
              <a:gd name="T74" fmla="*/ 100 w 1580"/>
              <a:gd name="T75" fmla="*/ 1236 h 1236"/>
              <a:gd name="T76" fmla="*/ 112 w 1580"/>
              <a:gd name="T77" fmla="*/ 1035 h 1236"/>
              <a:gd name="T78" fmla="*/ 130 w 1580"/>
              <a:gd name="T79" fmla="*/ 704 h 1236"/>
              <a:gd name="T80" fmla="*/ 130 w 1580"/>
              <a:gd name="T81" fmla="*/ 360 h 1236"/>
              <a:gd name="T82" fmla="*/ 179 w 1580"/>
              <a:gd name="T83" fmla="*/ 0 h 1236"/>
              <a:gd name="T84" fmla="*/ 1494 w 1580"/>
              <a:gd name="T85" fmla="*/ 281 h 1236"/>
              <a:gd name="T86" fmla="*/ 1494 w 1580"/>
              <a:gd name="T87" fmla="*/ 625 h 1236"/>
              <a:gd name="T88" fmla="*/ 1494 w 1580"/>
              <a:gd name="T89" fmla="*/ 970 h 1236"/>
              <a:gd name="T90" fmla="*/ 1580 w 1580"/>
              <a:gd name="T91" fmla="*/ 1135 h 1236"/>
              <a:gd name="T92" fmla="*/ 1465 w 1580"/>
              <a:gd name="T93" fmla="*/ 281 h 1236"/>
              <a:gd name="T94" fmla="*/ 179 w 1580"/>
              <a:gd name="T95" fmla="*/ 29 h 1236"/>
              <a:gd name="T96" fmla="*/ 179 w 1580"/>
              <a:gd name="T97" fmla="*/ 345 h 1236"/>
              <a:gd name="T98" fmla="*/ 1465 w 1580"/>
              <a:gd name="T99" fmla="*/ 625 h 1236"/>
              <a:gd name="T100" fmla="*/ 179 w 1580"/>
              <a:gd name="T101" fmla="*/ 374 h 1236"/>
              <a:gd name="T102" fmla="*/ 179 w 1580"/>
              <a:gd name="T103" fmla="*/ 690 h 1236"/>
              <a:gd name="T104" fmla="*/ 1465 w 1580"/>
              <a:gd name="T105" fmla="*/ 970 h 1236"/>
              <a:gd name="T106" fmla="*/ 179 w 1580"/>
              <a:gd name="T107" fmla="*/ 719 h 1236"/>
              <a:gd name="T108" fmla="*/ 179 w 1580"/>
              <a:gd name="T109" fmla="*/ 1035 h 1236"/>
              <a:gd name="T110" fmla="*/ 1401 w 1580"/>
              <a:gd name="T111" fmla="*/ 1064 h 1236"/>
              <a:gd name="T112" fmla="*/ 29 w 1580"/>
              <a:gd name="T113" fmla="*/ 1135 h 1236"/>
              <a:gd name="T114" fmla="*/ 1551 w 1580"/>
              <a:gd name="T115" fmla="*/ 11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0" h="1236">
                <a:moveTo>
                  <a:pt x="1322" y="161"/>
                </a:moveTo>
                <a:cubicBezTo>
                  <a:pt x="1322" y="169"/>
                  <a:pt x="1315" y="175"/>
                  <a:pt x="1307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1" y="175"/>
                  <a:pt x="1034" y="169"/>
                  <a:pt x="1034" y="161"/>
                </a:cubicBezTo>
                <a:cubicBezTo>
                  <a:pt x="1034" y="153"/>
                  <a:pt x="1041" y="146"/>
                  <a:pt x="1049" y="146"/>
                </a:cubicBezTo>
                <a:cubicBezTo>
                  <a:pt x="1307" y="146"/>
                  <a:pt x="1307" y="146"/>
                  <a:pt x="1307" y="146"/>
                </a:cubicBezTo>
                <a:cubicBezTo>
                  <a:pt x="1315" y="146"/>
                  <a:pt x="1322" y="153"/>
                  <a:pt x="1322" y="161"/>
                </a:cubicBezTo>
                <a:close/>
                <a:moveTo>
                  <a:pt x="354" y="161"/>
                </a:moveTo>
                <a:cubicBezTo>
                  <a:pt x="354" y="201"/>
                  <a:pt x="321" y="234"/>
                  <a:pt x="280" y="234"/>
                </a:cubicBezTo>
                <a:cubicBezTo>
                  <a:pt x="239" y="234"/>
                  <a:pt x="206" y="201"/>
                  <a:pt x="206" y="161"/>
                </a:cubicBezTo>
                <a:cubicBezTo>
                  <a:pt x="206" y="120"/>
                  <a:pt x="239" y="87"/>
                  <a:pt x="280" y="87"/>
                </a:cubicBezTo>
                <a:cubicBezTo>
                  <a:pt x="321" y="87"/>
                  <a:pt x="354" y="120"/>
                  <a:pt x="354" y="161"/>
                </a:cubicBezTo>
                <a:close/>
                <a:moveTo>
                  <a:pt x="325" y="161"/>
                </a:moveTo>
                <a:cubicBezTo>
                  <a:pt x="325" y="136"/>
                  <a:pt x="305" y="116"/>
                  <a:pt x="280" y="116"/>
                </a:cubicBezTo>
                <a:cubicBezTo>
                  <a:pt x="255" y="116"/>
                  <a:pt x="235" y="136"/>
                  <a:pt x="235" y="161"/>
                </a:cubicBezTo>
                <a:cubicBezTo>
                  <a:pt x="235" y="185"/>
                  <a:pt x="255" y="206"/>
                  <a:pt x="280" y="206"/>
                </a:cubicBezTo>
                <a:cubicBezTo>
                  <a:pt x="305" y="206"/>
                  <a:pt x="325" y="185"/>
                  <a:pt x="325" y="161"/>
                </a:cubicBezTo>
                <a:close/>
                <a:moveTo>
                  <a:pt x="722" y="161"/>
                </a:moveTo>
                <a:cubicBezTo>
                  <a:pt x="722" y="201"/>
                  <a:pt x="689" y="234"/>
                  <a:pt x="649" y="234"/>
                </a:cubicBezTo>
                <a:cubicBezTo>
                  <a:pt x="608" y="234"/>
                  <a:pt x="575" y="201"/>
                  <a:pt x="575" y="161"/>
                </a:cubicBezTo>
                <a:cubicBezTo>
                  <a:pt x="575" y="120"/>
                  <a:pt x="608" y="87"/>
                  <a:pt x="649" y="87"/>
                </a:cubicBezTo>
                <a:cubicBezTo>
                  <a:pt x="689" y="87"/>
                  <a:pt x="722" y="120"/>
                  <a:pt x="722" y="161"/>
                </a:cubicBezTo>
                <a:close/>
                <a:moveTo>
                  <a:pt x="693" y="161"/>
                </a:moveTo>
                <a:cubicBezTo>
                  <a:pt x="693" y="136"/>
                  <a:pt x="673" y="116"/>
                  <a:pt x="649" y="116"/>
                </a:cubicBezTo>
                <a:cubicBezTo>
                  <a:pt x="624" y="116"/>
                  <a:pt x="604" y="136"/>
                  <a:pt x="604" y="161"/>
                </a:cubicBezTo>
                <a:cubicBezTo>
                  <a:pt x="604" y="185"/>
                  <a:pt x="624" y="206"/>
                  <a:pt x="649" y="206"/>
                </a:cubicBezTo>
                <a:cubicBezTo>
                  <a:pt x="673" y="206"/>
                  <a:pt x="693" y="185"/>
                  <a:pt x="693" y="161"/>
                </a:cubicBezTo>
                <a:close/>
                <a:moveTo>
                  <a:pt x="538" y="161"/>
                </a:moveTo>
                <a:cubicBezTo>
                  <a:pt x="538" y="201"/>
                  <a:pt x="505" y="234"/>
                  <a:pt x="464" y="234"/>
                </a:cubicBezTo>
                <a:cubicBezTo>
                  <a:pt x="424" y="234"/>
                  <a:pt x="391" y="201"/>
                  <a:pt x="391" y="161"/>
                </a:cubicBezTo>
                <a:cubicBezTo>
                  <a:pt x="391" y="120"/>
                  <a:pt x="424" y="87"/>
                  <a:pt x="464" y="87"/>
                </a:cubicBezTo>
                <a:cubicBezTo>
                  <a:pt x="505" y="87"/>
                  <a:pt x="538" y="120"/>
                  <a:pt x="538" y="161"/>
                </a:cubicBezTo>
                <a:close/>
                <a:moveTo>
                  <a:pt x="509" y="161"/>
                </a:moveTo>
                <a:cubicBezTo>
                  <a:pt x="509" y="136"/>
                  <a:pt x="489" y="116"/>
                  <a:pt x="464" y="116"/>
                </a:cubicBezTo>
                <a:cubicBezTo>
                  <a:pt x="440" y="116"/>
                  <a:pt x="420" y="136"/>
                  <a:pt x="420" y="161"/>
                </a:cubicBezTo>
                <a:cubicBezTo>
                  <a:pt x="420" y="185"/>
                  <a:pt x="440" y="206"/>
                  <a:pt x="464" y="206"/>
                </a:cubicBezTo>
                <a:cubicBezTo>
                  <a:pt x="489" y="206"/>
                  <a:pt x="509" y="185"/>
                  <a:pt x="509" y="161"/>
                </a:cubicBezTo>
                <a:close/>
                <a:moveTo>
                  <a:pt x="1307" y="491"/>
                </a:moveTo>
                <a:cubicBezTo>
                  <a:pt x="1049" y="491"/>
                  <a:pt x="1049" y="491"/>
                  <a:pt x="1049" y="491"/>
                </a:cubicBezTo>
                <a:cubicBezTo>
                  <a:pt x="1041" y="491"/>
                  <a:pt x="1034" y="498"/>
                  <a:pt x="1034" y="506"/>
                </a:cubicBezTo>
                <a:cubicBezTo>
                  <a:pt x="1034" y="514"/>
                  <a:pt x="1041" y="520"/>
                  <a:pt x="1049" y="520"/>
                </a:cubicBezTo>
                <a:cubicBezTo>
                  <a:pt x="1307" y="520"/>
                  <a:pt x="1307" y="520"/>
                  <a:pt x="1307" y="520"/>
                </a:cubicBezTo>
                <a:cubicBezTo>
                  <a:pt x="1315" y="520"/>
                  <a:pt x="1322" y="514"/>
                  <a:pt x="1322" y="506"/>
                </a:cubicBezTo>
                <a:cubicBezTo>
                  <a:pt x="1322" y="498"/>
                  <a:pt x="1315" y="491"/>
                  <a:pt x="1307" y="491"/>
                </a:cubicBezTo>
                <a:close/>
                <a:moveTo>
                  <a:pt x="354" y="506"/>
                </a:moveTo>
                <a:cubicBezTo>
                  <a:pt x="354" y="546"/>
                  <a:pt x="321" y="579"/>
                  <a:pt x="280" y="579"/>
                </a:cubicBezTo>
                <a:cubicBezTo>
                  <a:pt x="239" y="579"/>
                  <a:pt x="206" y="546"/>
                  <a:pt x="206" y="506"/>
                </a:cubicBezTo>
                <a:cubicBezTo>
                  <a:pt x="206" y="465"/>
                  <a:pt x="239" y="432"/>
                  <a:pt x="280" y="432"/>
                </a:cubicBezTo>
                <a:cubicBezTo>
                  <a:pt x="321" y="432"/>
                  <a:pt x="354" y="465"/>
                  <a:pt x="354" y="506"/>
                </a:cubicBezTo>
                <a:close/>
                <a:moveTo>
                  <a:pt x="325" y="506"/>
                </a:moveTo>
                <a:cubicBezTo>
                  <a:pt x="325" y="481"/>
                  <a:pt x="305" y="461"/>
                  <a:pt x="280" y="461"/>
                </a:cubicBezTo>
                <a:cubicBezTo>
                  <a:pt x="255" y="461"/>
                  <a:pt x="235" y="481"/>
                  <a:pt x="235" y="506"/>
                </a:cubicBezTo>
                <a:cubicBezTo>
                  <a:pt x="235" y="530"/>
                  <a:pt x="255" y="550"/>
                  <a:pt x="280" y="550"/>
                </a:cubicBezTo>
                <a:cubicBezTo>
                  <a:pt x="305" y="550"/>
                  <a:pt x="325" y="530"/>
                  <a:pt x="325" y="506"/>
                </a:cubicBezTo>
                <a:close/>
                <a:moveTo>
                  <a:pt x="722" y="506"/>
                </a:moveTo>
                <a:cubicBezTo>
                  <a:pt x="722" y="546"/>
                  <a:pt x="689" y="579"/>
                  <a:pt x="649" y="579"/>
                </a:cubicBezTo>
                <a:cubicBezTo>
                  <a:pt x="608" y="579"/>
                  <a:pt x="575" y="546"/>
                  <a:pt x="575" y="506"/>
                </a:cubicBezTo>
                <a:cubicBezTo>
                  <a:pt x="575" y="465"/>
                  <a:pt x="608" y="432"/>
                  <a:pt x="649" y="432"/>
                </a:cubicBezTo>
                <a:cubicBezTo>
                  <a:pt x="689" y="432"/>
                  <a:pt x="722" y="465"/>
                  <a:pt x="722" y="506"/>
                </a:cubicBezTo>
                <a:close/>
                <a:moveTo>
                  <a:pt x="693" y="506"/>
                </a:moveTo>
                <a:cubicBezTo>
                  <a:pt x="693" y="481"/>
                  <a:pt x="673" y="461"/>
                  <a:pt x="649" y="461"/>
                </a:cubicBezTo>
                <a:cubicBezTo>
                  <a:pt x="624" y="461"/>
                  <a:pt x="604" y="481"/>
                  <a:pt x="604" y="506"/>
                </a:cubicBezTo>
                <a:cubicBezTo>
                  <a:pt x="604" y="530"/>
                  <a:pt x="624" y="550"/>
                  <a:pt x="649" y="550"/>
                </a:cubicBezTo>
                <a:cubicBezTo>
                  <a:pt x="673" y="550"/>
                  <a:pt x="693" y="530"/>
                  <a:pt x="693" y="506"/>
                </a:cubicBezTo>
                <a:close/>
                <a:moveTo>
                  <a:pt x="538" y="506"/>
                </a:moveTo>
                <a:cubicBezTo>
                  <a:pt x="538" y="546"/>
                  <a:pt x="505" y="579"/>
                  <a:pt x="464" y="579"/>
                </a:cubicBezTo>
                <a:cubicBezTo>
                  <a:pt x="424" y="579"/>
                  <a:pt x="391" y="546"/>
                  <a:pt x="391" y="506"/>
                </a:cubicBezTo>
                <a:cubicBezTo>
                  <a:pt x="391" y="465"/>
                  <a:pt x="424" y="432"/>
                  <a:pt x="464" y="432"/>
                </a:cubicBezTo>
                <a:cubicBezTo>
                  <a:pt x="505" y="432"/>
                  <a:pt x="538" y="465"/>
                  <a:pt x="538" y="506"/>
                </a:cubicBezTo>
                <a:close/>
                <a:moveTo>
                  <a:pt x="509" y="506"/>
                </a:moveTo>
                <a:cubicBezTo>
                  <a:pt x="509" y="481"/>
                  <a:pt x="489" y="461"/>
                  <a:pt x="464" y="461"/>
                </a:cubicBezTo>
                <a:cubicBezTo>
                  <a:pt x="440" y="461"/>
                  <a:pt x="420" y="481"/>
                  <a:pt x="420" y="506"/>
                </a:cubicBezTo>
                <a:cubicBezTo>
                  <a:pt x="420" y="530"/>
                  <a:pt x="440" y="550"/>
                  <a:pt x="464" y="550"/>
                </a:cubicBezTo>
                <a:cubicBezTo>
                  <a:pt x="489" y="550"/>
                  <a:pt x="509" y="530"/>
                  <a:pt x="509" y="506"/>
                </a:cubicBezTo>
                <a:close/>
                <a:moveTo>
                  <a:pt x="1307" y="836"/>
                </a:moveTo>
                <a:cubicBezTo>
                  <a:pt x="1049" y="836"/>
                  <a:pt x="1049" y="836"/>
                  <a:pt x="1049" y="836"/>
                </a:cubicBezTo>
                <a:cubicBezTo>
                  <a:pt x="1041" y="836"/>
                  <a:pt x="1034" y="842"/>
                  <a:pt x="1034" y="850"/>
                </a:cubicBezTo>
                <a:cubicBezTo>
                  <a:pt x="1034" y="858"/>
                  <a:pt x="1041" y="865"/>
                  <a:pt x="1049" y="865"/>
                </a:cubicBezTo>
                <a:cubicBezTo>
                  <a:pt x="1307" y="865"/>
                  <a:pt x="1307" y="865"/>
                  <a:pt x="1307" y="865"/>
                </a:cubicBezTo>
                <a:cubicBezTo>
                  <a:pt x="1315" y="865"/>
                  <a:pt x="1322" y="858"/>
                  <a:pt x="1322" y="850"/>
                </a:cubicBezTo>
                <a:cubicBezTo>
                  <a:pt x="1322" y="842"/>
                  <a:pt x="1315" y="836"/>
                  <a:pt x="1307" y="836"/>
                </a:cubicBezTo>
                <a:close/>
                <a:moveTo>
                  <a:pt x="354" y="850"/>
                </a:moveTo>
                <a:cubicBezTo>
                  <a:pt x="354" y="891"/>
                  <a:pt x="321" y="924"/>
                  <a:pt x="280" y="924"/>
                </a:cubicBezTo>
                <a:cubicBezTo>
                  <a:pt x="239" y="924"/>
                  <a:pt x="206" y="891"/>
                  <a:pt x="206" y="850"/>
                </a:cubicBezTo>
                <a:cubicBezTo>
                  <a:pt x="206" y="810"/>
                  <a:pt x="239" y="777"/>
                  <a:pt x="280" y="777"/>
                </a:cubicBezTo>
                <a:cubicBezTo>
                  <a:pt x="321" y="777"/>
                  <a:pt x="354" y="810"/>
                  <a:pt x="354" y="850"/>
                </a:cubicBezTo>
                <a:close/>
                <a:moveTo>
                  <a:pt x="325" y="850"/>
                </a:moveTo>
                <a:cubicBezTo>
                  <a:pt x="325" y="826"/>
                  <a:pt x="305" y="806"/>
                  <a:pt x="280" y="806"/>
                </a:cubicBezTo>
                <a:cubicBezTo>
                  <a:pt x="255" y="806"/>
                  <a:pt x="235" y="826"/>
                  <a:pt x="235" y="850"/>
                </a:cubicBezTo>
                <a:cubicBezTo>
                  <a:pt x="235" y="875"/>
                  <a:pt x="255" y="895"/>
                  <a:pt x="280" y="895"/>
                </a:cubicBezTo>
                <a:cubicBezTo>
                  <a:pt x="305" y="895"/>
                  <a:pt x="325" y="875"/>
                  <a:pt x="325" y="850"/>
                </a:cubicBezTo>
                <a:close/>
                <a:moveTo>
                  <a:pt x="722" y="850"/>
                </a:moveTo>
                <a:cubicBezTo>
                  <a:pt x="722" y="891"/>
                  <a:pt x="689" y="924"/>
                  <a:pt x="649" y="924"/>
                </a:cubicBezTo>
                <a:cubicBezTo>
                  <a:pt x="608" y="924"/>
                  <a:pt x="575" y="891"/>
                  <a:pt x="575" y="850"/>
                </a:cubicBezTo>
                <a:cubicBezTo>
                  <a:pt x="575" y="810"/>
                  <a:pt x="608" y="777"/>
                  <a:pt x="649" y="777"/>
                </a:cubicBezTo>
                <a:cubicBezTo>
                  <a:pt x="689" y="777"/>
                  <a:pt x="722" y="810"/>
                  <a:pt x="722" y="850"/>
                </a:cubicBezTo>
                <a:close/>
                <a:moveTo>
                  <a:pt x="693" y="850"/>
                </a:moveTo>
                <a:cubicBezTo>
                  <a:pt x="693" y="826"/>
                  <a:pt x="673" y="806"/>
                  <a:pt x="649" y="806"/>
                </a:cubicBezTo>
                <a:cubicBezTo>
                  <a:pt x="624" y="806"/>
                  <a:pt x="604" y="826"/>
                  <a:pt x="604" y="850"/>
                </a:cubicBezTo>
                <a:cubicBezTo>
                  <a:pt x="604" y="875"/>
                  <a:pt x="624" y="895"/>
                  <a:pt x="649" y="895"/>
                </a:cubicBezTo>
                <a:cubicBezTo>
                  <a:pt x="673" y="895"/>
                  <a:pt x="693" y="875"/>
                  <a:pt x="693" y="850"/>
                </a:cubicBezTo>
                <a:close/>
                <a:moveTo>
                  <a:pt x="538" y="850"/>
                </a:moveTo>
                <a:cubicBezTo>
                  <a:pt x="538" y="891"/>
                  <a:pt x="505" y="924"/>
                  <a:pt x="464" y="924"/>
                </a:cubicBezTo>
                <a:cubicBezTo>
                  <a:pt x="424" y="924"/>
                  <a:pt x="391" y="891"/>
                  <a:pt x="391" y="850"/>
                </a:cubicBezTo>
                <a:cubicBezTo>
                  <a:pt x="391" y="810"/>
                  <a:pt x="424" y="777"/>
                  <a:pt x="464" y="777"/>
                </a:cubicBezTo>
                <a:cubicBezTo>
                  <a:pt x="505" y="777"/>
                  <a:pt x="538" y="810"/>
                  <a:pt x="538" y="850"/>
                </a:cubicBezTo>
                <a:close/>
                <a:moveTo>
                  <a:pt x="509" y="850"/>
                </a:moveTo>
                <a:cubicBezTo>
                  <a:pt x="509" y="826"/>
                  <a:pt x="489" y="806"/>
                  <a:pt x="464" y="806"/>
                </a:cubicBezTo>
                <a:cubicBezTo>
                  <a:pt x="440" y="806"/>
                  <a:pt x="420" y="826"/>
                  <a:pt x="420" y="850"/>
                </a:cubicBezTo>
                <a:cubicBezTo>
                  <a:pt x="420" y="875"/>
                  <a:pt x="440" y="895"/>
                  <a:pt x="464" y="895"/>
                </a:cubicBezTo>
                <a:cubicBezTo>
                  <a:pt x="489" y="895"/>
                  <a:pt x="509" y="875"/>
                  <a:pt x="509" y="850"/>
                </a:cubicBezTo>
                <a:close/>
                <a:moveTo>
                  <a:pt x="1580" y="1135"/>
                </a:moveTo>
                <a:cubicBezTo>
                  <a:pt x="1580" y="1191"/>
                  <a:pt x="1535" y="1236"/>
                  <a:pt x="1480" y="1236"/>
                </a:cubicBezTo>
                <a:cubicBezTo>
                  <a:pt x="100" y="1236"/>
                  <a:pt x="100" y="1236"/>
                  <a:pt x="100" y="1236"/>
                </a:cubicBezTo>
                <a:cubicBezTo>
                  <a:pt x="45" y="1236"/>
                  <a:pt x="0" y="1191"/>
                  <a:pt x="0" y="1135"/>
                </a:cubicBezTo>
                <a:cubicBezTo>
                  <a:pt x="0" y="1080"/>
                  <a:pt x="45" y="1035"/>
                  <a:pt x="100" y="1035"/>
                </a:cubicBezTo>
                <a:cubicBezTo>
                  <a:pt x="112" y="1035"/>
                  <a:pt x="112" y="1035"/>
                  <a:pt x="112" y="1035"/>
                </a:cubicBezTo>
                <a:cubicBezTo>
                  <a:pt x="96" y="1018"/>
                  <a:pt x="86" y="995"/>
                  <a:pt x="86" y="970"/>
                </a:cubicBezTo>
                <a:cubicBezTo>
                  <a:pt x="86" y="783"/>
                  <a:pt x="86" y="783"/>
                  <a:pt x="86" y="783"/>
                </a:cubicBezTo>
                <a:cubicBezTo>
                  <a:pt x="86" y="750"/>
                  <a:pt x="104" y="721"/>
                  <a:pt x="130" y="704"/>
                </a:cubicBezTo>
                <a:cubicBezTo>
                  <a:pt x="104" y="688"/>
                  <a:pt x="86" y="659"/>
                  <a:pt x="86" y="625"/>
                </a:cubicBezTo>
                <a:cubicBezTo>
                  <a:pt x="86" y="439"/>
                  <a:pt x="86" y="439"/>
                  <a:pt x="86" y="439"/>
                </a:cubicBezTo>
                <a:cubicBezTo>
                  <a:pt x="86" y="405"/>
                  <a:pt x="104" y="376"/>
                  <a:pt x="130" y="360"/>
                </a:cubicBezTo>
                <a:cubicBezTo>
                  <a:pt x="104" y="343"/>
                  <a:pt x="86" y="314"/>
                  <a:pt x="86" y="281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42"/>
                  <a:pt x="128" y="0"/>
                  <a:pt x="179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52" y="0"/>
                  <a:pt x="1494" y="42"/>
                  <a:pt x="1494" y="94"/>
                </a:cubicBezTo>
                <a:cubicBezTo>
                  <a:pt x="1494" y="281"/>
                  <a:pt x="1494" y="281"/>
                  <a:pt x="1494" y="281"/>
                </a:cubicBezTo>
                <a:cubicBezTo>
                  <a:pt x="1494" y="314"/>
                  <a:pt x="1476" y="343"/>
                  <a:pt x="1450" y="360"/>
                </a:cubicBezTo>
                <a:cubicBezTo>
                  <a:pt x="1476" y="376"/>
                  <a:pt x="1494" y="405"/>
                  <a:pt x="1494" y="439"/>
                </a:cubicBezTo>
                <a:cubicBezTo>
                  <a:pt x="1494" y="625"/>
                  <a:pt x="1494" y="625"/>
                  <a:pt x="1494" y="625"/>
                </a:cubicBezTo>
                <a:cubicBezTo>
                  <a:pt x="1494" y="659"/>
                  <a:pt x="1476" y="688"/>
                  <a:pt x="1450" y="704"/>
                </a:cubicBezTo>
                <a:cubicBezTo>
                  <a:pt x="1476" y="721"/>
                  <a:pt x="1494" y="750"/>
                  <a:pt x="1494" y="783"/>
                </a:cubicBezTo>
                <a:cubicBezTo>
                  <a:pt x="1494" y="970"/>
                  <a:pt x="1494" y="970"/>
                  <a:pt x="1494" y="970"/>
                </a:cubicBezTo>
                <a:cubicBezTo>
                  <a:pt x="1494" y="995"/>
                  <a:pt x="1484" y="1018"/>
                  <a:pt x="1468" y="1035"/>
                </a:cubicBezTo>
                <a:cubicBezTo>
                  <a:pt x="1480" y="1035"/>
                  <a:pt x="1480" y="1035"/>
                  <a:pt x="1480" y="1035"/>
                </a:cubicBezTo>
                <a:cubicBezTo>
                  <a:pt x="1535" y="1035"/>
                  <a:pt x="1580" y="1080"/>
                  <a:pt x="1580" y="1135"/>
                </a:cubicBezTo>
                <a:close/>
                <a:moveTo>
                  <a:pt x="179" y="345"/>
                </a:moveTo>
                <a:cubicBezTo>
                  <a:pt x="1401" y="345"/>
                  <a:pt x="1401" y="345"/>
                  <a:pt x="1401" y="345"/>
                </a:cubicBezTo>
                <a:cubicBezTo>
                  <a:pt x="1436" y="345"/>
                  <a:pt x="1465" y="316"/>
                  <a:pt x="1465" y="281"/>
                </a:cubicBezTo>
                <a:cubicBezTo>
                  <a:pt x="1465" y="94"/>
                  <a:pt x="1465" y="94"/>
                  <a:pt x="1465" y="94"/>
                </a:cubicBezTo>
                <a:cubicBezTo>
                  <a:pt x="1465" y="58"/>
                  <a:pt x="1436" y="29"/>
                  <a:pt x="1401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44" y="29"/>
                  <a:pt x="115" y="58"/>
                  <a:pt x="115" y="94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15" y="316"/>
                  <a:pt x="144" y="345"/>
                  <a:pt x="179" y="345"/>
                </a:cubicBezTo>
                <a:close/>
                <a:moveTo>
                  <a:pt x="179" y="690"/>
                </a:moveTo>
                <a:cubicBezTo>
                  <a:pt x="1401" y="690"/>
                  <a:pt x="1401" y="690"/>
                  <a:pt x="1401" y="690"/>
                </a:cubicBezTo>
                <a:cubicBezTo>
                  <a:pt x="1436" y="690"/>
                  <a:pt x="1465" y="661"/>
                  <a:pt x="1465" y="625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5" y="403"/>
                  <a:pt x="1436" y="374"/>
                  <a:pt x="1401" y="374"/>
                </a:cubicBezTo>
                <a:cubicBezTo>
                  <a:pt x="179" y="374"/>
                  <a:pt x="179" y="374"/>
                  <a:pt x="179" y="374"/>
                </a:cubicBezTo>
                <a:cubicBezTo>
                  <a:pt x="144" y="374"/>
                  <a:pt x="115" y="403"/>
                  <a:pt x="115" y="439"/>
                </a:cubicBezTo>
                <a:cubicBezTo>
                  <a:pt x="115" y="625"/>
                  <a:pt x="115" y="625"/>
                  <a:pt x="115" y="625"/>
                </a:cubicBezTo>
                <a:cubicBezTo>
                  <a:pt x="115" y="661"/>
                  <a:pt x="144" y="690"/>
                  <a:pt x="179" y="690"/>
                </a:cubicBezTo>
                <a:close/>
                <a:moveTo>
                  <a:pt x="179" y="1035"/>
                </a:moveTo>
                <a:cubicBezTo>
                  <a:pt x="1401" y="1035"/>
                  <a:pt x="1401" y="1035"/>
                  <a:pt x="1401" y="1035"/>
                </a:cubicBezTo>
                <a:cubicBezTo>
                  <a:pt x="1436" y="1035"/>
                  <a:pt x="1465" y="1006"/>
                  <a:pt x="1465" y="970"/>
                </a:cubicBezTo>
                <a:cubicBezTo>
                  <a:pt x="1465" y="783"/>
                  <a:pt x="1465" y="783"/>
                  <a:pt x="1465" y="783"/>
                </a:cubicBezTo>
                <a:cubicBezTo>
                  <a:pt x="1465" y="748"/>
                  <a:pt x="1436" y="719"/>
                  <a:pt x="1401" y="719"/>
                </a:cubicBezTo>
                <a:cubicBezTo>
                  <a:pt x="179" y="719"/>
                  <a:pt x="179" y="719"/>
                  <a:pt x="179" y="719"/>
                </a:cubicBezTo>
                <a:cubicBezTo>
                  <a:pt x="144" y="719"/>
                  <a:pt x="115" y="748"/>
                  <a:pt x="115" y="783"/>
                </a:cubicBezTo>
                <a:cubicBezTo>
                  <a:pt x="115" y="970"/>
                  <a:pt x="115" y="970"/>
                  <a:pt x="115" y="970"/>
                </a:cubicBezTo>
                <a:cubicBezTo>
                  <a:pt x="115" y="1006"/>
                  <a:pt x="144" y="1035"/>
                  <a:pt x="179" y="1035"/>
                </a:cubicBezTo>
                <a:close/>
                <a:moveTo>
                  <a:pt x="1551" y="1135"/>
                </a:moveTo>
                <a:cubicBezTo>
                  <a:pt x="1551" y="1096"/>
                  <a:pt x="1519" y="1064"/>
                  <a:pt x="1480" y="1064"/>
                </a:cubicBezTo>
                <a:cubicBezTo>
                  <a:pt x="1401" y="1064"/>
                  <a:pt x="1401" y="1064"/>
                  <a:pt x="1401" y="1064"/>
                </a:cubicBezTo>
                <a:cubicBezTo>
                  <a:pt x="179" y="1064"/>
                  <a:pt x="179" y="1064"/>
                  <a:pt x="179" y="1064"/>
                </a:cubicBezTo>
                <a:cubicBezTo>
                  <a:pt x="100" y="1064"/>
                  <a:pt x="100" y="1064"/>
                  <a:pt x="100" y="1064"/>
                </a:cubicBezTo>
                <a:cubicBezTo>
                  <a:pt x="61" y="1064"/>
                  <a:pt x="29" y="1096"/>
                  <a:pt x="29" y="1135"/>
                </a:cubicBezTo>
                <a:cubicBezTo>
                  <a:pt x="29" y="1175"/>
                  <a:pt x="61" y="1207"/>
                  <a:pt x="100" y="1207"/>
                </a:cubicBezTo>
                <a:cubicBezTo>
                  <a:pt x="1480" y="1207"/>
                  <a:pt x="1480" y="1207"/>
                  <a:pt x="1480" y="1207"/>
                </a:cubicBezTo>
                <a:cubicBezTo>
                  <a:pt x="1519" y="1207"/>
                  <a:pt x="1551" y="1175"/>
                  <a:pt x="1551" y="1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2"/>
          <p:cNvSpPr>
            <a:spLocks noEditPoints="1"/>
          </p:cNvSpPr>
          <p:nvPr/>
        </p:nvSpPr>
        <p:spPr bwMode="auto">
          <a:xfrm>
            <a:off x="14060432" y="6865661"/>
            <a:ext cx="809736" cy="70810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14048430" y="4173945"/>
            <a:ext cx="833740" cy="833736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55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351473" y="3073400"/>
            <a:ext cx="10356127" cy="56485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1" y="3073400"/>
            <a:ext cx="10343282" cy="56485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Risks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7376" y="9322137"/>
            <a:ext cx="63300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Consultation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7376" y="10125986"/>
            <a:ext cx="6330082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9125712"/>
            <a:ext cx="232727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-4%</a:t>
            </a:r>
            <a:endParaRPr lang="en-US" sz="9000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079875" y="9372600"/>
            <a:ext cx="353486" cy="880533"/>
          </a:xfrm>
          <a:prstGeom prst="downArrow">
            <a:avLst>
              <a:gd name="adj1" fmla="val 10953"/>
              <a:gd name="adj2" fmla="val 961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02449" y="9322137"/>
            <a:ext cx="63300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Victory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02449" y="10125986"/>
            <a:ext cx="6330082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1473" y="9125712"/>
            <a:ext cx="232727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+7%</a:t>
            </a:r>
            <a:endParaRPr lang="en-US" sz="90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10800000">
            <a:off x="14754948" y="9372600"/>
            <a:ext cx="353486" cy="880533"/>
          </a:xfrm>
          <a:prstGeom prst="downArrow">
            <a:avLst>
              <a:gd name="adj1" fmla="val 10953"/>
              <a:gd name="adj2" fmla="val 961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97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76400" y="3073400"/>
            <a:ext cx="6781800" cy="65151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01100" y="3073400"/>
            <a:ext cx="6781800" cy="65151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25800" y="3073400"/>
            <a:ext cx="6781800" cy="65151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43610" y="10105434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Consulting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3610" y="10909283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68310" y="10105434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68310" y="10909283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93010" y="10105434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Marketing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93010" y="10909283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747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Pro-Business </a:t>
            </a:r>
            <a:r>
              <a:rPr lang="en-US" dirty="0" smtClean="0">
                <a:solidFill>
                  <a:schemeClr val="accent2"/>
                </a:solidFill>
              </a:rPr>
              <a:t>Consulting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5707" y="5158080"/>
            <a:ext cx="5738632" cy="1298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description. 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676400" y="5225813"/>
            <a:ext cx="1245326" cy="124532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96538" y="5480281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5707" y="7394775"/>
            <a:ext cx="5738632" cy="1298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description. 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ardrop 31"/>
          <p:cNvSpPr/>
          <p:nvPr/>
        </p:nvSpPr>
        <p:spPr>
          <a:xfrm>
            <a:off x="1676400" y="7462508"/>
            <a:ext cx="1245326" cy="124532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6538" y="7716976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707" y="9684385"/>
            <a:ext cx="5738632" cy="1298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description. 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ardrop 34"/>
          <p:cNvSpPr/>
          <p:nvPr/>
        </p:nvSpPr>
        <p:spPr>
          <a:xfrm>
            <a:off x="1676400" y="9752118"/>
            <a:ext cx="1245326" cy="124532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96538" y="10006586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385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1" y="4256993"/>
            <a:ext cx="5753483" cy="310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 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iatis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9568" y="3365841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15014" y="4256993"/>
            <a:ext cx="5753483" cy="5065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8181" y="3365841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Second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54117" y="4256993"/>
            <a:ext cx="5753483" cy="7183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 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tatem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lroem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quasi.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57284" y="3365841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Third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9568" y="5334341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9568" y="6112790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9568" y="8435957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Delivery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568" y="9214406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7160" y="5334341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7160" y="6112790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87160" y="8435957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87160" y="9214406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70850" y="3563482"/>
            <a:ext cx="8242301" cy="6887640"/>
            <a:chOff x="7794625" y="3600450"/>
            <a:chExt cx="8242301" cy="688764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2807950" y="4594225"/>
              <a:ext cx="828675" cy="274638"/>
            </a:xfrm>
            <a:custGeom>
              <a:avLst/>
              <a:gdLst>
                <a:gd name="T0" fmla="*/ 409 w 427"/>
                <a:gd name="T1" fmla="*/ 113 h 141"/>
                <a:gd name="T2" fmla="*/ 399 w 427"/>
                <a:gd name="T3" fmla="*/ 113 h 141"/>
                <a:gd name="T4" fmla="*/ 399 w 427"/>
                <a:gd name="T5" fmla="*/ 57 h 141"/>
                <a:gd name="T6" fmla="*/ 342 w 427"/>
                <a:gd name="T7" fmla="*/ 0 h 141"/>
                <a:gd name="T8" fmla="*/ 85 w 427"/>
                <a:gd name="T9" fmla="*/ 0 h 141"/>
                <a:gd name="T10" fmla="*/ 28 w 427"/>
                <a:gd name="T11" fmla="*/ 57 h 141"/>
                <a:gd name="T12" fmla="*/ 28 w 427"/>
                <a:gd name="T13" fmla="*/ 113 h 141"/>
                <a:gd name="T14" fmla="*/ 19 w 427"/>
                <a:gd name="T15" fmla="*/ 113 h 141"/>
                <a:gd name="T16" fmla="*/ 0 w 427"/>
                <a:gd name="T17" fmla="*/ 132 h 141"/>
                <a:gd name="T18" fmla="*/ 0 w 427"/>
                <a:gd name="T19" fmla="*/ 141 h 141"/>
                <a:gd name="T20" fmla="*/ 117 w 427"/>
                <a:gd name="T21" fmla="*/ 141 h 141"/>
                <a:gd name="T22" fmla="*/ 117 w 427"/>
                <a:gd name="T23" fmla="*/ 132 h 141"/>
                <a:gd name="T24" fmla="*/ 98 w 427"/>
                <a:gd name="T25" fmla="*/ 113 h 141"/>
                <a:gd name="T26" fmla="*/ 87 w 427"/>
                <a:gd name="T27" fmla="*/ 113 h 141"/>
                <a:gd name="T28" fmla="*/ 87 w 427"/>
                <a:gd name="T29" fmla="*/ 67 h 141"/>
                <a:gd name="T30" fmla="*/ 106 w 427"/>
                <a:gd name="T31" fmla="*/ 48 h 141"/>
                <a:gd name="T32" fmla="*/ 320 w 427"/>
                <a:gd name="T33" fmla="*/ 48 h 141"/>
                <a:gd name="T34" fmla="*/ 339 w 427"/>
                <a:gd name="T35" fmla="*/ 67 h 141"/>
                <a:gd name="T36" fmla="*/ 339 w 427"/>
                <a:gd name="T37" fmla="*/ 113 h 141"/>
                <a:gd name="T38" fmla="*/ 329 w 427"/>
                <a:gd name="T39" fmla="*/ 113 h 141"/>
                <a:gd name="T40" fmla="*/ 311 w 427"/>
                <a:gd name="T41" fmla="*/ 132 h 141"/>
                <a:gd name="T42" fmla="*/ 311 w 427"/>
                <a:gd name="T43" fmla="*/ 141 h 141"/>
                <a:gd name="T44" fmla="*/ 427 w 427"/>
                <a:gd name="T45" fmla="*/ 141 h 141"/>
                <a:gd name="T46" fmla="*/ 427 w 427"/>
                <a:gd name="T47" fmla="*/ 132 h 141"/>
                <a:gd name="T48" fmla="*/ 409 w 427"/>
                <a:gd name="T49" fmla="*/ 1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" h="141">
                  <a:moveTo>
                    <a:pt x="409" y="113"/>
                  </a:moveTo>
                  <a:cubicBezTo>
                    <a:pt x="399" y="113"/>
                    <a:pt x="399" y="113"/>
                    <a:pt x="399" y="113"/>
                  </a:cubicBezTo>
                  <a:cubicBezTo>
                    <a:pt x="399" y="57"/>
                    <a:pt x="399" y="57"/>
                    <a:pt x="399" y="57"/>
                  </a:cubicBezTo>
                  <a:cubicBezTo>
                    <a:pt x="399" y="26"/>
                    <a:pt x="373" y="0"/>
                    <a:pt x="34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3" y="0"/>
                    <a:pt x="28" y="26"/>
                    <a:pt x="28" y="5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9" y="113"/>
                    <a:pt x="0" y="122"/>
                    <a:pt x="0" y="13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7" y="122"/>
                    <a:pt x="109" y="113"/>
                    <a:pt x="98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57"/>
                    <a:pt x="96" y="48"/>
                    <a:pt x="106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31" y="48"/>
                    <a:pt x="339" y="57"/>
                    <a:pt x="339" y="67"/>
                  </a:cubicBezTo>
                  <a:cubicBezTo>
                    <a:pt x="339" y="113"/>
                    <a:pt x="339" y="113"/>
                    <a:pt x="339" y="113"/>
                  </a:cubicBezTo>
                  <a:cubicBezTo>
                    <a:pt x="329" y="113"/>
                    <a:pt x="329" y="113"/>
                    <a:pt x="329" y="113"/>
                  </a:cubicBezTo>
                  <a:cubicBezTo>
                    <a:pt x="319" y="113"/>
                    <a:pt x="311" y="122"/>
                    <a:pt x="311" y="132"/>
                  </a:cubicBezTo>
                  <a:cubicBezTo>
                    <a:pt x="311" y="141"/>
                    <a:pt x="311" y="141"/>
                    <a:pt x="311" y="141"/>
                  </a:cubicBezTo>
                  <a:cubicBezTo>
                    <a:pt x="427" y="141"/>
                    <a:pt x="427" y="141"/>
                    <a:pt x="427" y="141"/>
                  </a:cubicBezTo>
                  <a:cubicBezTo>
                    <a:pt x="427" y="132"/>
                    <a:pt x="427" y="132"/>
                    <a:pt x="427" y="132"/>
                  </a:cubicBezTo>
                  <a:cubicBezTo>
                    <a:pt x="427" y="122"/>
                    <a:pt x="419" y="113"/>
                    <a:pt x="409" y="1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0202863" y="4594225"/>
              <a:ext cx="828675" cy="274638"/>
            </a:xfrm>
            <a:custGeom>
              <a:avLst/>
              <a:gdLst>
                <a:gd name="T0" fmla="*/ 408 w 427"/>
                <a:gd name="T1" fmla="*/ 113 h 141"/>
                <a:gd name="T2" fmla="*/ 399 w 427"/>
                <a:gd name="T3" fmla="*/ 113 h 141"/>
                <a:gd name="T4" fmla="*/ 399 w 427"/>
                <a:gd name="T5" fmla="*/ 57 h 141"/>
                <a:gd name="T6" fmla="*/ 342 w 427"/>
                <a:gd name="T7" fmla="*/ 0 h 141"/>
                <a:gd name="T8" fmla="*/ 84 w 427"/>
                <a:gd name="T9" fmla="*/ 0 h 141"/>
                <a:gd name="T10" fmla="*/ 28 w 427"/>
                <a:gd name="T11" fmla="*/ 57 h 141"/>
                <a:gd name="T12" fmla="*/ 28 w 427"/>
                <a:gd name="T13" fmla="*/ 113 h 141"/>
                <a:gd name="T14" fmla="*/ 19 w 427"/>
                <a:gd name="T15" fmla="*/ 113 h 141"/>
                <a:gd name="T16" fmla="*/ 0 w 427"/>
                <a:gd name="T17" fmla="*/ 132 h 141"/>
                <a:gd name="T18" fmla="*/ 0 w 427"/>
                <a:gd name="T19" fmla="*/ 141 h 141"/>
                <a:gd name="T20" fmla="*/ 117 w 427"/>
                <a:gd name="T21" fmla="*/ 141 h 141"/>
                <a:gd name="T22" fmla="*/ 117 w 427"/>
                <a:gd name="T23" fmla="*/ 132 h 141"/>
                <a:gd name="T24" fmla="*/ 98 w 427"/>
                <a:gd name="T25" fmla="*/ 113 h 141"/>
                <a:gd name="T26" fmla="*/ 87 w 427"/>
                <a:gd name="T27" fmla="*/ 113 h 141"/>
                <a:gd name="T28" fmla="*/ 87 w 427"/>
                <a:gd name="T29" fmla="*/ 67 h 141"/>
                <a:gd name="T30" fmla="*/ 106 w 427"/>
                <a:gd name="T31" fmla="*/ 48 h 141"/>
                <a:gd name="T32" fmla="*/ 320 w 427"/>
                <a:gd name="T33" fmla="*/ 48 h 141"/>
                <a:gd name="T34" fmla="*/ 339 w 427"/>
                <a:gd name="T35" fmla="*/ 67 h 141"/>
                <a:gd name="T36" fmla="*/ 339 w 427"/>
                <a:gd name="T37" fmla="*/ 113 h 141"/>
                <a:gd name="T38" fmla="*/ 329 w 427"/>
                <a:gd name="T39" fmla="*/ 113 h 141"/>
                <a:gd name="T40" fmla="*/ 310 w 427"/>
                <a:gd name="T41" fmla="*/ 132 h 141"/>
                <a:gd name="T42" fmla="*/ 310 w 427"/>
                <a:gd name="T43" fmla="*/ 141 h 141"/>
                <a:gd name="T44" fmla="*/ 427 w 427"/>
                <a:gd name="T45" fmla="*/ 141 h 141"/>
                <a:gd name="T46" fmla="*/ 427 w 427"/>
                <a:gd name="T47" fmla="*/ 132 h 141"/>
                <a:gd name="T48" fmla="*/ 408 w 427"/>
                <a:gd name="T49" fmla="*/ 1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" h="141">
                  <a:moveTo>
                    <a:pt x="408" y="113"/>
                  </a:moveTo>
                  <a:cubicBezTo>
                    <a:pt x="399" y="113"/>
                    <a:pt x="399" y="113"/>
                    <a:pt x="399" y="113"/>
                  </a:cubicBezTo>
                  <a:cubicBezTo>
                    <a:pt x="399" y="57"/>
                    <a:pt x="399" y="57"/>
                    <a:pt x="399" y="57"/>
                  </a:cubicBezTo>
                  <a:cubicBezTo>
                    <a:pt x="399" y="26"/>
                    <a:pt x="373" y="0"/>
                    <a:pt x="34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53" y="0"/>
                    <a:pt x="28" y="26"/>
                    <a:pt x="28" y="5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9" y="113"/>
                    <a:pt x="0" y="122"/>
                    <a:pt x="0" y="13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7" y="122"/>
                    <a:pt x="109" y="113"/>
                    <a:pt x="98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57"/>
                    <a:pt x="96" y="48"/>
                    <a:pt x="106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31" y="48"/>
                    <a:pt x="339" y="57"/>
                    <a:pt x="339" y="67"/>
                  </a:cubicBezTo>
                  <a:cubicBezTo>
                    <a:pt x="339" y="113"/>
                    <a:pt x="339" y="113"/>
                    <a:pt x="339" y="113"/>
                  </a:cubicBezTo>
                  <a:cubicBezTo>
                    <a:pt x="329" y="113"/>
                    <a:pt x="329" y="113"/>
                    <a:pt x="329" y="113"/>
                  </a:cubicBezTo>
                  <a:cubicBezTo>
                    <a:pt x="319" y="113"/>
                    <a:pt x="310" y="122"/>
                    <a:pt x="310" y="132"/>
                  </a:cubicBezTo>
                  <a:cubicBezTo>
                    <a:pt x="310" y="141"/>
                    <a:pt x="310" y="141"/>
                    <a:pt x="310" y="141"/>
                  </a:cubicBezTo>
                  <a:cubicBezTo>
                    <a:pt x="427" y="141"/>
                    <a:pt x="427" y="141"/>
                    <a:pt x="427" y="141"/>
                  </a:cubicBezTo>
                  <a:cubicBezTo>
                    <a:pt x="427" y="132"/>
                    <a:pt x="427" y="132"/>
                    <a:pt x="427" y="132"/>
                  </a:cubicBezTo>
                  <a:cubicBezTo>
                    <a:pt x="427" y="122"/>
                    <a:pt x="419" y="113"/>
                    <a:pt x="408" y="1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0447338" y="3600450"/>
              <a:ext cx="2936875" cy="1123950"/>
            </a:xfrm>
            <a:custGeom>
              <a:avLst/>
              <a:gdLst>
                <a:gd name="T0" fmla="*/ 172 w 1513"/>
                <a:gd name="T1" fmla="*/ 579 h 579"/>
                <a:gd name="T2" fmla="*/ 756 w 1513"/>
                <a:gd name="T3" fmla="*/ 159 h 579"/>
                <a:gd name="T4" fmla="*/ 1341 w 1513"/>
                <a:gd name="T5" fmla="*/ 579 h 579"/>
                <a:gd name="T6" fmla="*/ 1513 w 1513"/>
                <a:gd name="T7" fmla="*/ 579 h 579"/>
                <a:gd name="T8" fmla="*/ 756 w 1513"/>
                <a:gd name="T9" fmla="*/ 0 h 579"/>
                <a:gd name="T10" fmla="*/ 0 w 1513"/>
                <a:gd name="T11" fmla="*/ 579 h 579"/>
                <a:gd name="T12" fmla="*/ 172 w 1513"/>
                <a:gd name="T13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3" h="579">
                  <a:moveTo>
                    <a:pt x="172" y="579"/>
                  </a:moveTo>
                  <a:cubicBezTo>
                    <a:pt x="179" y="357"/>
                    <a:pt x="438" y="159"/>
                    <a:pt x="756" y="159"/>
                  </a:cubicBezTo>
                  <a:cubicBezTo>
                    <a:pt x="1075" y="159"/>
                    <a:pt x="1334" y="357"/>
                    <a:pt x="1341" y="579"/>
                  </a:cubicBezTo>
                  <a:cubicBezTo>
                    <a:pt x="1513" y="579"/>
                    <a:pt x="1513" y="579"/>
                    <a:pt x="1513" y="579"/>
                  </a:cubicBezTo>
                  <a:cubicBezTo>
                    <a:pt x="1506" y="247"/>
                    <a:pt x="1170" y="0"/>
                    <a:pt x="756" y="0"/>
                  </a:cubicBezTo>
                  <a:cubicBezTo>
                    <a:pt x="343" y="0"/>
                    <a:pt x="7" y="247"/>
                    <a:pt x="0" y="579"/>
                  </a:cubicBezTo>
                  <a:lnTo>
                    <a:pt x="172" y="5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1914188" y="7165452"/>
              <a:ext cx="3902075" cy="3322638"/>
            </a:xfrm>
            <a:custGeom>
              <a:avLst/>
              <a:gdLst>
                <a:gd name="T0" fmla="*/ 2008 w 2009"/>
                <a:gd name="T1" fmla="*/ 0 h 1710"/>
                <a:gd name="T2" fmla="*/ 706 w 2009"/>
                <a:gd name="T3" fmla="*/ 337 h 1710"/>
                <a:gd name="T4" fmla="*/ 177 w 2009"/>
                <a:gd name="T5" fmla="*/ 366 h 1710"/>
                <a:gd name="T6" fmla="*/ 177 w 2009"/>
                <a:gd name="T7" fmla="*/ 595 h 1710"/>
                <a:gd name="T8" fmla="*/ 177 w 2009"/>
                <a:gd name="T9" fmla="*/ 596 h 1710"/>
                <a:gd name="T10" fmla="*/ 76 w 2009"/>
                <a:gd name="T11" fmla="*/ 698 h 1710"/>
                <a:gd name="T12" fmla="*/ 0 w 2009"/>
                <a:gd name="T13" fmla="*/ 698 h 1710"/>
                <a:gd name="T14" fmla="*/ 0 w 2009"/>
                <a:gd name="T15" fmla="*/ 1710 h 1710"/>
                <a:gd name="T16" fmla="*/ 706 w 2009"/>
                <a:gd name="T17" fmla="*/ 1710 h 1710"/>
                <a:gd name="T18" fmla="*/ 1756 w 2009"/>
                <a:gd name="T19" fmla="*/ 1710 h 1710"/>
                <a:gd name="T20" fmla="*/ 2009 w 2009"/>
                <a:gd name="T21" fmla="*/ 1457 h 1710"/>
                <a:gd name="T22" fmla="*/ 2009 w 2009"/>
                <a:gd name="T23" fmla="*/ 1 h 1710"/>
                <a:gd name="T24" fmla="*/ 2008 w 2009"/>
                <a:gd name="T2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9" h="1710">
                  <a:moveTo>
                    <a:pt x="2008" y="0"/>
                  </a:moveTo>
                  <a:cubicBezTo>
                    <a:pt x="1803" y="157"/>
                    <a:pt x="1320" y="282"/>
                    <a:pt x="706" y="337"/>
                  </a:cubicBezTo>
                  <a:cubicBezTo>
                    <a:pt x="539" y="352"/>
                    <a:pt x="361" y="362"/>
                    <a:pt x="177" y="366"/>
                  </a:cubicBezTo>
                  <a:cubicBezTo>
                    <a:pt x="177" y="595"/>
                    <a:pt x="177" y="595"/>
                    <a:pt x="177" y="595"/>
                  </a:cubicBezTo>
                  <a:cubicBezTo>
                    <a:pt x="177" y="596"/>
                    <a:pt x="177" y="596"/>
                    <a:pt x="177" y="596"/>
                  </a:cubicBezTo>
                  <a:cubicBezTo>
                    <a:pt x="177" y="652"/>
                    <a:pt x="131" y="698"/>
                    <a:pt x="76" y="698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0" y="1710"/>
                    <a:pt x="0" y="1710"/>
                    <a:pt x="0" y="1710"/>
                  </a:cubicBezTo>
                  <a:cubicBezTo>
                    <a:pt x="706" y="1710"/>
                    <a:pt x="706" y="1710"/>
                    <a:pt x="706" y="1710"/>
                  </a:cubicBezTo>
                  <a:cubicBezTo>
                    <a:pt x="1756" y="1710"/>
                    <a:pt x="1756" y="1710"/>
                    <a:pt x="1756" y="1710"/>
                  </a:cubicBezTo>
                  <a:cubicBezTo>
                    <a:pt x="1895" y="1710"/>
                    <a:pt x="2009" y="1596"/>
                    <a:pt x="2009" y="1457"/>
                  </a:cubicBezTo>
                  <a:cubicBezTo>
                    <a:pt x="2009" y="1003"/>
                    <a:pt x="2009" y="44"/>
                    <a:pt x="2009" y="1"/>
                  </a:cubicBezTo>
                  <a:cubicBezTo>
                    <a:pt x="2008" y="1"/>
                    <a:pt x="2009" y="1"/>
                    <a:pt x="2008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015288" y="7165452"/>
              <a:ext cx="3898900" cy="3322638"/>
            </a:xfrm>
            <a:custGeom>
              <a:avLst/>
              <a:gdLst>
                <a:gd name="T0" fmla="*/ 1836 w 2008"/>
                <a:gd name="T1" fmla="*/ 596 h 1710"/>
                <a:gd name="T2" fmla="*/ 1836 w 2008"/>
                <a:gd name="T3" fmla="*/ 595 h 1710"/>
                <a:gd name="T4" fmla="*/ 1836 w 2008"/>
                <a:gd name="T5" fmla="*/ 366 h 1710"/>
                <a:gd name="T6" fmla="*/ 1303 w 2008"/>
                <a:gd name="T7" fmla="*/ 337 h 1710"/>
                <a:gd name="T8" fmla="*/ 1 w 2008"/>
                <a:gd name="T9" fmla="*/ 0 h 1710"/>
                <a:gd name="T10" fmla="*/ 0 w 2008"/>
                <a:gd name="T11" fmla="*/ 1 h 1710"/>
                <a:gd name="T12" fmla="*/ 0 w 2008"/>
                <a:gd name="T13" fmla="*/ 1457 h 1710"/>
                <a:gd name="T14" fmla="*/ 253 w 2008"/>
                <a:gd name="T15" fmla="*/ 1710 h 1710"/>
                <a:gd name="T16" fmla="*/ 1303 w 2008"/>
                <a:gd name="T17" fmla="*/ 1710 h 1710"/>
                <a:gd name="T18" fmla="*/ 2008 w 2008"/>
                <a:gd name="T19" fmla="*/ 1710 h 1710"/>
                <a:gd name="T20" fmla="*/ 2008 w 2008"/>
                <a:gd name="T21" fmla="*/ 698 h 1710"/>
                <a:gd name="T22" fmla="*/ 1938 w 2008"/>
                <a:gd name="T23" fmla="*/ 698 h 1710"/>
                <a:gd name="T24" fmla="*/ 1836 w 2008"/>
                <a:gd name="T25" fmla="*/ 596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8" h="1710">
                  <a:moveTo>
                    <a:pt x="1836" y="596"/>
                  </a:moveTo>
                  <a:cubicBezTo>
                    <a:pt x="1836" y="595"/>
                    <a:pt x="1836" y="595"/>
                    <a:pt x="1836" y="595"/>
                  </a:cubicBezTo>
                  <a:cubicBezTo>
                    <a:pt x="1836" y="366"/>
                    <a:pt x="1836" y="366"/>
                    <a:pt x="1836" y="366"/>
                  </a:cubicBezTo>
                  <a:cubicBezTo>
                    <a:pt x="1651" y="362"/>
                    <a:pt x="1472" y="352"/>
                    <a:pt x="1303" y="337"/>
                  </a:cubicBezTo>
                  <a:cubicBezTo>
                    <a:pt x="689" y="282"/>
                    <a:pt x="206" y="157"/>
                    <a:pt x="1" y="0"/>
                  </a:cubicBezTo>
                  <a:cubicBezTo>
                    <a:pt x="0" y="1"/>
                    <a:pt x="1" y="1"/>
                    <a:pt x="0" y="1"/>
                  </a:cubicBezTo>
                  <a:cubicBezTo>
                    <a:pt x="0" y="44"/>
                    <a:pt x="0" y="1003"/>
                    <a:pt x="0" y="1457"/>
                  </a:cubicBezTo>
                  <a:cubicBezTo>
                    <a:pt x="0" y="1596"/>
                    <a:pt x="114" y="1710"/>
                    <a:pt x="253" y="1710"/>
                  </a:cubicBezTo>
                  <a:cubicBezTo>
                    <a:pt x="1303" y="1710"/>
                    <a:pt x="1303" y="1710"/>
                    <a:pt x="1303" y="1710"/>
                  </a:cubicBezTo>
                  <a:cubicBezTo>
                    <a:pt x="2008" y="1710"/>
                    <a:pt x="2008" y="1710"/>
                    <a:pt x="2008" y="1710"/>
                  </a:cubicBezTo>
                  <a:cubicBezTo>
                    <a:pt x="2008" y="698"/>
                    <a:pt x="2008" y="698"/>
                    <a:pt x="2008" y="698"/>
                  </a:cubicBezTo>
                  <a:cubicBezTo>
                    <a:pt x="1938" y="698"/>
                    <a:pt x="1938" y="698"/>
                    <a:pt x="1938" y="698"/>
                  </a:cubicBezTo>
                  <a:cubicBezTo>
                    <a:pt x="1882" y="698"/>
                    <a:pt x="1836" y="652"/>
                    <a:pt x="1836" y="596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1914188" y="4868863"/>
              <a:ext cx="4122738" cy="3017838"/>
            </a:xfrm>
            <a:custGeom>
              <a:avLst/>
              <a:gdLst>
                <a:gd name="T0" fmla="*/ 1870 w 2123"/>
                <a:gd name="T1" fmla="*/ 0 h 1554"/>
                <a:gd name="T2" fmla="*/ 706 w 2123"/>
                <a:gd name="T3" fmla="*/ 0 h 1554"/>
                <a:gd name="T4" fmla="*/ 0 w 2123"/>
                <a:gd name="T5" fmla="*/ 0 h 1554"/>
                <a:gd name="T6" fmla="*/ 0 w 2123"/>
                <a:gd name="T7" fmla="*/ 1260 h 1554"/>
                <a:gd name="T8" fmla="*/ 76 w 2123"/>
                <a:gd name="T9" fmla="*/ 1260 h 1554"/>
                <a:gd name="T10" fmla="*/ 177 w 2123"/>
                <a:gd name="T11" fmla="*/ 1362 h 1554"/>
                <a:gd name="T12" fmla="*/ 177 w 2123"/>
                <a:gd name="T13" fmla="*/ 1399 h 1554"/>
                <a:gd name="T14" fmla="*/ 177 w 2123"/>
                <a:gd name="T15" fmla="*/ 1554 h 1554"/>
                <a:gd name="T16" fmla="*/ 706 w 2123"/>
                <a:gd name="T17" fmla="*/ 1525 h 1554"/>
                <a:gd name="T18" fmla="*/ 2002 w 2123"/>
                <a:gd name="T19" fmla="*/ 1193 h 1554"/>
                <a:gd name="T20" fmla="*/ 2093 w 2123"/>
                <a:gd name="T21" fmla="*/ 1097 h 1554"/>
                <a:gd name="T22" fmla="*/ 2104 w 2123"/>
                <a:gd name="T23" fmla="*/ 1072 h 1554"/>
                <a:gd name="T24" fmla="*/ 2123 w 2123"/>
                <a:gd name="T25" fmla="*/ 977 h 1554"/>
                <a:gd name="T26" fmla="*/ 2123 w 2123"/>
                <a:gd name="T27" fmla="*/ 254 h 1554"/>
                <a:gd name="T28" fmla="*/ 1870 w 2123"/>
                <a:gd name="T29" fmla="*/ 0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3" h="1554">
                  <a:moveTo>
                    <a:pt x="1870" y="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0"/>
                    <a:pt x="0" y="1260"/>
                    <a:pt x="0" y="1260"/>
                  </a:cubicBezTo>
                  <a:cubicBezTo>
                    <a:pt x="76" y="1260"/>
                    <a:pt x="76" y="1260"/>
                    <a:pt x="76" y="1260"/>
                  </a:cubicBezTo>
                  <a:cubicBezTo>
                    <a:pt x="131" y="1260"/>
                    <a:pt x="177" y="1306"/>
                    <a:pt x="177" y="1362"/>
                  </a:cubicBezTo>
                  <a:cubicBezTo>
                    <a:pt x="177" y="1399"/>
                    <a:pt x="177" y="1399"/>
                    <a:pt x="177" y="1399"/>
                  </a:cubicBezTo>
                  <a:cubicBezTo>
                    <a:pt x="177" y="1554"/>
                    <a:pt x="177" y="1554"/>
                    <a:pt x="177" y="1554"/>
                  </a:cubicBezTo>
                  <a:cubicBezTo>
                    <a:pt x="361" y="1550"/>
                    <a:pt x="539" y="1540"/>
                    <a:pt x="706" y="1525"/>
                  </a:cubicBezTo>
                  <a:cubicBezTo>
                    <a:pt x="1314" y="1471"/>
                    <a:pt x="1794" y="1348"/>
                    <a:pt x="2002" y="1193"/>
                  </a:cubicBezTo>
                  <a:cubicBezTo>
                    <a:pt x="2040" y="1169"/>
                    <a:pt x="2071" y="1136"/>
                    <a:pt x="2093" y="1097"/>
                  </a:cubicBezTo>
                  <a:cubicBezTo>
                    <a:pt x="2097" y="1089"/>
                    <a:pt x="2101" y="1080"/>
                    <a:pt x="2104" y="1072"/>
                  </a:cubicBezTo>
                  <a:cubicBezTo>
                    <a:pt x="2116" y="1043"/>
                    <a:pt x="2123" y="1011"/>
                    <a:pt x="2123" y="977"/>
                  </a:cubicBezTo>
                  <a:cubicBezTo>
                    <a:pt x="2123" y="254"/>
                    <a:pt x="2123" y="254"/>
                    <a:pt x="2123" y="254"/>
                  </a:cubicBezTo>
                  <a:cubicBezTo>
                    <a:pt x="2123" y="114"/>
                    <a:pt x="2009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794625" y="4868863"/>
              <a:ext cx="4119563" cy="3017838"/>
            </a:xfrm>
            <a:custGeom>
              <a:avLst/>
              <a:gdLst>
                <a:gd name="T0" fmla="*/ 1950 w 2122"/>
                <a:gd name="T1" fmla="*/ 1399 h 1554"/>
                <a:gd name="T2" fmla="*/ 1950 w 2122"/>
                <a:gd name="T3" fmla="*/ 1362 h 1554"/>
                <a:gd name="T4" fmla="*/ 2052 w 2122"/>
                <a:gd name="T5" fmla="*/ 1260 h 1554"/>
                <a:gd name="T6" fmla="*/ 2122 w 2122"/>
                <a:gd name="T7" fmla="*/ 1260 h 1554"/>
                <a:gd name="T8" fmla="*/ 2122 w 2122"/>
                <a:gd name="T9" fmla="*/ 0 h 1554"/>
                <a:gd name="T10" fmla="*/ 1417 w 2122"/>
                <a:gd name="T11" fmla="*/ 0 h 1554"/>
                <a:gd name="T12" fmla="*/ 253 w 2122"/>
                <a:gd name="T13" fmla="*/ 0 h 1554"/>
                <a:gd name="T14" fmla="*/ 0 w 2122"/>
                <a:gd name="T15" fmla="*/ 254 h 1554"/>
                <a:gd name="T16" fmla="*/ 0 w 2122"/>
                <a:gd name="T17" fmla="*/ 977 h 1554"/>
                <a:gd name="T18" fmla="*/ 19 w 2122"/>
                <a:gd name="T19" fmla="*/ 1072 h 1554"/>
                <a:gd name="T20" fmla="*/ 30 w 2122"/>
                <a:gd name="T21" fmla="*/ 1097 h 1554"/>
                <a:gd name="T22" fmla="*/ 121 w 2122"/>
                <a:gd name="T23" fmla="*/ 1193 h 1554"/>
                <a:gd name="T24" fmla="*/ 1417 w 2122"/>
                <a:gd name="T25" fmla="*/ 1525 h 1554"/>
                <a:gd name="T26" fmla="*/ 1950 w 2122"/>
                <a:gd name="T27" fmla="*/ 1554 h 1554"/>
                <a:gd name="T28" fmla="*/ 1950 w 2122"/>
                <a:gd name="T29" fmla="*/ 1399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2" h="1554">
                  <a:moveTo>
                    <a:pt x="1950" y="1399"/>
                  </a:moveTo>
                  <a:cubicBezTo>
                    <a:pt x="1950" y="1362"/>
                    <a:pt x="1950" y="1362"/>
                    <a:pt x="1950" y="1362"/>
                  </a:cubicBezTo>
                  <a:cubicBezTo>
                    <a:pt x="1950" y="1306"/>
                    <a:pt x="1996" y="1260"/>
                    <a:pt x="2052" y="1260"/>
                  </a:cubicBezTo>
                  <a:cubicBezTo>
                    <a:pt x="2122" y="1260"/>
                    <a:pt x="2122" y="1260"/>
                    <a:pt x="2122" y="1260"/>
                  </a:cubicBezTo>
                  <a:cubicBezTo>
                    <a:pt x="2122" y="0"/>
                    <a:pt x="2122" y="0"/>
                    <a:pt x="2122" y="0"/>
                  </a:cubicBezTo>
                  <a:cubicBezTo>
                    <a:pt x="1417" y="0"/>
                    <a:pt x="1417" y="0"/>
                    <a:pt x="1417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977"/>
                    <a:pt x="0" y="977"/>
                    <a:pt x="0" y="977"/>
                  </a:cubicBezTo>
                  <a:cubicBezTo>
                    <a:pt x="0" y="1011"/>
                    <a:pt x="7" y="1043"/>
                    <a:pt x="19" y="1072"/>
                  </a:cubicBezTo>
                  <a:cubicBezTo>
                    <a:pt x="22" y="1080"/>
                    <a:pt x="26" y="1089"/>
                    <a:pt x="30" y="1097"/>
                  </a:cubicBezTo>
                  <a:cubicBezTo>
                    <a:pt x="52" y="1136"/>
                    <a:pt x="83" y="1169"/>
                    <a:pt x="121" y="1193"/>
                  </a:cubicBezTo>
                  <a:cubicBezTo>
                    <a:pt x="329" y="1348"/>
                    <a:pt x="809" y="1471"/>
                    <a:pt x="1417" y="1525"/>
                  </a:cubicBezTo>
                  <a:cubicBezTo>
                    <a:pt x="1586" y="1540"/>
                    <a:pt x="1765" y="1550"/>
                    <a:pt x="1950" y="1554"/>
                  </a:cubicBezTo>
                  <a:lnTo>
                    <a:pt x="1950" y="1399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1580813" y="7316788"/>
              <a:ext cx="677863" cy="1212850"/>
            </a:xfrm>
            <a:custGeom>
              <a:avLst/>
              <a:gdLst>
                <a:gd name="T0" fmla="*/ 349 w 349"/>
                <a:gd name="T1" fmla="*/ 523 h 625"/>
                <a:gd name="T2" fmla="*/ 248 w 349"/>
                <a:gd name="T3" fmla="*/ 625 h 625"/>
                <a:gd name="T4" fmla="*/ 102 w 349"/>
                <a:gd name="T5" fmla="*/ 625 h 625"/>
                <a:gd name="T6" fmla="*/ 0 w 349"/>
                <a:gd name="T7" fmla="*/ 523 h 625"/>
                <a:gd name="T8" fmla="*/ 0 w 349"/>
                <a:gd name="T9" fmla="*/ 102 h 625"/>
                <a:gd name="T10" fmla="*/ 102 w 349"/>
                <a:gd name="T11" fmla="*/ 0 h 625"/>
                <a:gd name="T12" fmla="*/ 248 w 349"/>
                <a:gd name="T13" fmla="*/ 0 h 625"/>
                <a:gd name="T14" fmla="*/ 349 w 349"/>
                <a:gd name="T15" fmla="*/ 102 h 625"/>
                <a:gd name="T16" fmla="*/ 349 w 349"/>
                <a:gd name="T17" fmla="*/ 52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625">
                  <a:moveTo>
                    <a:pt x="349" y="523"/>
                  </a:moveTo>
                  <a:cubicBezTo>
                    <a:pt x="349" y="579"/>
                    <a:pt x="303" y="625"/>
                    <a:pt x="248" y="625"/>
                  </a:cubicBezTo>
                  <a:cubicBezTo>
                    <a:pt x="102" y="625"/>
                    <a:pt x="102" y="625"/>
                    <a:pt x="102" y="625"/>
                  </a:cubicBezTo>
                  <a:cubicBezTo>
                    <a:pt x="46" y="625"/>
                    <a:pt x="0" y="579"/>
                    <a:pt x="0" y="52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303" y="0"/>
                    <a:pt x="349" y="46"/>
                    <a:pt x="349" y="102"/>
                  </a:cubicBezTo>
                  <a:lnTo>
                    <a:pt x="349" y="52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</p:grp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3506466" y="5629160"/>
            <a:ext cx="1184224" cy="1302852"/>
          </a:xfrm>
          <a:custGeom>
            <a:avLst/>
            <a:gdLst>
              <a:gd name="T0" fmla="*/ 1087 w 1571"/>
              <a:gd name="T1" fmla="*/ 81 h 1728"/>
              <a:gd name="T2" fmla="*/ 922 w 1571"/>
              <a:gd name="T3" fmla="*/ 14 h 1728"/>
              <a:gd name="T4" fmla="*/ 814 w 1571"/>
              <a:gd name="T5" fmla="*/ 0 h 1728"/>
              <a:gd name="T6" fmla="*/ 705 w 1571"/>
              <a:gd name="T7" fmla="*/ 14 h 1728"/>
              <a:gd name="T8" fmla="*/ 582 w 1571"/>
              <a:gd name="T9" fmla="*/ 81 h 1728"/>
              <a:gd name="T10" fmla="*/ 554 w 1571"/>
              <a:gd name="T11" fmla="*/ 81 h 1728"/>
              <a:gd name="T12" fmla="*/ 431 w 1571"/>
              <a:gd name="T13" fmla="*/ 14 h 1728"/>
              <a:gd name="T14" fmla="*/ 322 w 1571"/>
              <a:gd name="T15" fmla="*/ 0 h 1728"/>
              <a:gd name="T16" fmla="*/ 214 w 1571"/>
              <a:gd name="T17" fmla="*/ 14 h 1728"/>
              <a:gd name="T18" fmla="*/ 72 w 1571"/>
              <a:gd name="T19" fmla="*/ 81 h 1728"/>
              <a:gd name="T20" fmla="*/ 141 w 1571"/>
              <a:gd name="T21" fmla="*/ 1617 h 1728"/>
              <a:gd name="T22" fmla="*/ 1271 w 1571"/>
              <a:gd name="T23" fmla="*/ 1656 h 1728"/>
              <a:gd name="T24" fmla="*/ 29 w 1571"/>
              <a:gd name="T25" fmla="*/ 153 h 1728"/>
              <a:gd name="T26" fmla="*/ 199 w 1571"/>
              <a:gd name="T27" fmla="*/ 173 h 1728"/>
              <a:gd name="T28" fmla="*/ 308 w 1571"/>
              <a:gd name="T29" fmla="*/ 158 h 1728"/>
              <a:gd name="T30" fmla="*/ 431 w 1571"/>
              <a:gd name="T31" fmla="*/ 110 h 1728"/>
              <a:gd name="T32" fmla="*/ 460 w 1571"/>
              <a:gd name="T33" fmla="*/ 110 h 1728"/>
              <a:gd name="T34" fmla="*/ 582 w 1571"/>
              <a:gd name="T35" fmla="*/ 158 h 1728"/>
              <a:gd name="T36" fmla="*/ 691 w 1571"/>
              <a:gd name="T37" fmla="*/ 173 h 1728"/>
              <a:gd name="T38" fmla="*/ 799 w 1571"/>
              <a:gd name="T39" fmla="*/ 158 h 1728"/>
              <a:gd name="T40" fmla="*/ 922 w 1571"/>
              <a:gd name="T41" fmla="*/ 110 h 1728"/>
              <a:gd name="T42" fmla="*/ 951 w 1571"/>
              <a:gd name="T43" fmla="*/ 110 h 1728"/>
              <a:gd name="T44" fmla="*/ 1130 w 1571"/>
              <a:gd name="T45" fmla="*/ 1545 h 1728"/>
              <a:gd name="T46" fmla="*/ 29 w 1571"/>
              <a:gd name="T47" fmla="*/ 1545 h 1728"/>
              <a:gd name="T48" fmla="*/ 170 w 1571"/>
              <a:gd name="T49" fmla="*/ 1656 h 1728"/>
              <a:gd name="T50" fmla="*/ 1159 w 1571"/>
              <a:gd name="T51" fmla="*/ 250 h 1728"/>
              <a:gd name="T52" fmla="*/ 222 w 1571"/>
              <a:gd name="T53" fmla="*/ 745 h 1728"/>
              <a:gd name="T54" fmla="*/ 242 w 1571"/>
              <a:gd name="T55" fmla="*/ 556 h 1728"/>
              <a:gd name="T56" fmla="*/ 430 w 1571"/>
              <a:gd name="T57" fmla="*/ 577 h 1728"/>
              <a:gd name="T58" fmla="*/ 420 w 1571"/>
              <a:gd name="T59" fmla="*/ 769 h 1728"/>
              <a:gd name="T60" fmla="*/ 232 w 1571"/>
              <a:gd name="T61" fmla="*/ 769 h 1728"/>
              <a:gd name="T62" fmla="*/ 854 w 1571"/>
              <a:gd name="T63" fmla="*/ 1132 h 1728"/>
              <a:gd name="T64" fmla="*/ 917 w 1571"/>
              <a:gd name="T65" fmla="*/ 1236 h 1728"/>
              <a:gd name="T66" fmla="*/ 729 w 1571"/>
              <a:gd name="T67" fmla="*/ 1236 h 1728"/>
              <a:gd name="T68" fmla="*/ 729 w 1571"/>
              <a:gd name="T69" fmla="*/ 1027 h 1728"/>
              <a:gd name="T70" fmla="*/ 938 w 1571"/>
              <a:gd name="T71" fmla="*/ 1027 h 1728"/>
              <a:gd name="T72" fmla="*/ 297 w 1571"/>
              <a:gd name="T73" fmla="*/ 1183 h 1728"/>
              <a:gd name="T74" fmla="*/ 377 w 1571"/>
              <a:gd name="T75" fmla="*/ 1291 h 1728"/>
              <a:gd name="T76" fmla="*/ 862 w 1571"/>
              <a:gd name="T77" fmla="*/ 552 h 1728"/>
              <a:gd name="T78" fmla="*/ 862 w 1571"/>
              <a:gd name="T79" fmla="*/ 552 h 1728"/>
              <a:gd name="T80" fmla="*/ 782 w 1571"/>
              <a:gd name="T81" fmla="*/ 444 h 1728"/>
              <a:gd name="T82" fmla="*/ 1398 w 1571"/>
              <a:gd name="T83" fmla="*/ 199 h 1728"/>
              <a:gd name="T84" fmla="*/ 1399 w 1571"/>
              <a:gd name="T85" fmla="*/ 1527 h 1728"/>
              <a:gd name="T86" fmla="*/ 1570 w 1571"/>
              <a:gd name="T87" fmla="*/ 1527 h 1728"/>
              <a:gd name="T88" fmla="*/ 1571 w 1571"/>
              <a:gd name="T89" fmla="*/ 199 h 1728"/>
              <a:gd name="T90" fmla="*/ 1542 w 1571"/>
              <a:gd name="T91" fmla="*/ 1508 h 1728"/>
              <a:gd name="T92" fmla="*/ 1542 w 1571"/>
              <a:gd name="T93" fmla="*/ 214 h 1728"/>
              <a:gd name="T94" fmla="*/ 1485 w 1571"/>
              <a:gd name="T95" fmla="*/ 1664 h 1728"/>
              <a:gd name="T96" fmla="*/ 481 w 1571"/>
              <a:gd name="T97" fmla="*/ 898 h 1728"/>
              <a:gd name="T98" fmla="*/ 765 w 1571"/>
              <a:gd name="T99" fmla="*/ 749 h 1728"/>
              <a:gd name="T100" fmla="*/ 958 w 1571"/>
              <a:gd name="T101" fmla="*/ 750 h 1728"/>
              <a:gd name="T102" fmla="*/ 485 w 1571"/>
              <a:gd name="T103" fmla="*/ 927 h 1728"/>
              <a:gd name="T104" fmla="*/ 481 w 1571"/>
              <a:gd name="T105" fmla="*/ 89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1" h="1728">
                <a:moveTo>
                  <a:pt x="1199" y="221"/>
                </a:moveTo>
                <a:cubicBezTo>
                  <a:pt x="1159" y="221"/>
                  <a:pt x="1159" y="221"/>
                  <a:pt x="1159" y="221"/>
                </a:cubicBezTo>
                <a:cubicBezTo>
                  <a:pt x="1159" y="153"/>
                  <a:pt x="1159" y="153"/>
                  <a:pt x="1159" y="153"/>
                </a:cubicBezTo>
                <a:cubicBezTo>
                  <a:pt x="1159" y="114"/>
                  <a:pt x="1127" y="81"/>
                  <a:pt x="1087" y="81"/>
                </a:cubicBezTo>
                <a:cubicBezTo>
                  <a:pt x="951" y="81"/>
                  <a:pt x="951" y="81"/>
                  <a:pt x="951" y="81"/>
                </a:cubicBezTo>
                <a:cubicBezTo>
                  <a:pt x="951" y="14"/>
                  <a:pt x="951" y="14"/>
                  <a:pt x="951" y="14"/>
                </a:cubicBezTo>
                <a:cubicBezTo>
                  <a:pt x="951" y="6"/>
                  <a:pt x="944" y="0"/>
                  <a:pt x="936" y="0"/>
                </a:cubicBezTo>
                <a:cubicBezTo>
                  <a:pt x="929" y="0"/>
                  <a:pt x="922" y="6"/>
                  <a:pt x="922" y="14"/>
                </a:cubicBezTo>
                <a:cubicBezTo>
                  <a:pt x="922" y="81"/>
                  <a:pt x="922" y="81"/>
                  <a:pt x="922" y="81"/>
                </a:cubicBezTo>
                <a:cubicBezTo>
                  <a:pt x="828" y="81"/>
                  <a:pt x="828" y="81"/>
                  <a:pt x="828" y="81"/>
                </a:cubicBezTo>
                <a:cubicBezTo>
                  <a:pt x="828" y="14"/>
                  <a:pt x="828" y="14"/>
                  <a:pt x="828" y="14"/>
                </a:cubicBezTo>
                <a:cubicBezTo>
                  <a:pt x="828" y="6"/>
                  <a:pt x="822" y="0"/>
                  <a:pt x="814" y="0"/>
                </a:cubicBezTo>
                <a:cubicBezTo>
                  <a:pt x="806" y="0"/>
                  <a:pt x="799" y="6"/>
                  <a:pt x="799" y="14"/>
                </a:cubicBezTo>
                <a:cubicBezTo>
                  <a:pt x="799" y="81"/>
                  <a:pt x="799" y="81"/>
                  <a:pt x="799" y="81"/>
                </a:cubicBezTo>
                <a:cubicBezTo>
                  <a:pt x="705" y="81"/>
                  <a:pt x="705" y="81"/>
                  <a:pt x="705" y="81"/>
                </a:cubicBezTo>
                <a:cubicBezTo>
                  <a:pt x="705" y="14"/>
                  <a:pt x="705" y="14"/>
                  <a:pt x="705" y="14"/>
                </a:cubicBezTo>
                <a:cubicBezTo>
                  <a:pt x="705" y="6"/>
                  <a:pt x="699" y="0"/>
                  <a:pt x="691" y="0"/>
                </a:cubicBezTo>
                <a:cubicBezTo>
                  <a:pt x="683" y="0"/>
                  <a:pt x="676" y="6"/>
                  <a:pt x="676" y="14"/>
                </a:cubicBezTo>
                <a:cubicBezTo>
                  <a:pt x="676" y="81"/>
                  <a:pt x="676" y="81"/>
                  <a:pt x="676" y="81"/>
                </a:cubicBezTo>
                <a:cubicBezTo>
                  <a:pt x="582" y="81"/>
                  <a:pt x="582" y="81"/>
                  <a:pt x="582" y="81"/>
                </a:cubicBezTo>
                <a:cubicBezTo>
                  <a:pt x="582" y="14"/>
                  <a:pt x="582" y="14"/>
                  <a:pt x="582" y="14"/>
                </a:cubicBezTo>
                <a:cubicBezTo>
                  <a:pt x="582" y="6"/>
                  <a:pt x="576" y="0"/>
                  <a:pt x="568" y="0"/>
                </a:cubicBezTo>
                <a:cubicBezTo>
                  <a:pt x="560" y="0"/>
                  <a:pt x="554" y="6"/>
                  <a:pt x="554" y="14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460" y="81"/>
                  <a:pt x="460" y="81"/>
                  <a:pt x="460" y="81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60" y="6"/>
                  <a:pt x="453" y="0"/>
                  <a:pt x="445" y="0"/>
                </a:cubicBezTo>
                <a:cubicBezTo>
                  <a:pt x="437" y="0"/>
                  <a:pt x="431" y="6"/>
                  <a:pt x="431" y="14"/>
                </a:cubicBezTo>
                <a:cubicBezTo>
                  <a:pt x="431" y="81"/>
                  <a:pt x="431" y="81"/>
                  <a:pt x="431" y="81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37" y="6"/>
                  <a:pt x="330" y="0"/>
                  <a:pt x="322" y="0"/>
                </a:cubicBezTo>
                <a:cubicBezTo>
                  <a:pt x="314" y="0"/>
                  <a:pt x="308" y="6"/>
                  <a:pt x="308" y="14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14" y="14"/>
                  <a:pt x="214" y="14"/>
                  <a:pt x="214" y="14"/>
                </a:cubicBezTo>
                <a:cubicBezTo>
                  <a:pt x="214" y="6"/>
                  <a:pt x="207" y="0"/>
                  <a:pt x="199" y="0"/>
                </a:cubicBezTo>
                <a:cubicBezTo>
                  <a:pt x="192" y="0"/>
                  <a:pt x="185" y="6"/>
                  <a:pt x="185" y="1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33" y="81"/>
                  <a:pt x="0" y="114"/>
                  <a:pt x="0" y="15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0" y="1585"/>
                  <a:pt x="33" y="1617"/>
                  <a:pt x="72" y="1617"/>
                </a:cubicBezTo>
                <a:cubicBezTo>
                  <a:pt x="141" y="1617"/>
                  <a:pt x="141" y="1617"/>
                  <a:pt x="141" y="1617"/>
                </a:cubicBezTo>
                <a:cubicBezTo>
                  <a:pt x="141" y="1656"/>
                  <a:pt x="141" y="1656"/>
                  <a:pt x="141" y="1656"/>
                </a:cubicBezTo>
                <a:cubicBezTo>
                  <a:pt x="141" y="1696"/>
                  <a:pt x="174" y="1728"/>
                  <a:pt x="213" y="1728"/>
                </a:cubicBezTo>
                <a:cubicBezTo>
                  <a:pt x="1199" y="1728"/>
                  <a:pt x="1199" y="1728"/>
                  <a:pt x="1199" y="1728"/>
                </a:cubicBezTo>
                <a:cubicBezTo>
                  <a:pt x="1239" y="1728"/>
                  <a:pt x="1271" y="1696"/>
                  <a:pt x="1271" y="1656"/>
                </a:cubicBezTo>
                <a:cubicBezTo>
                  <a:pt x="1271" y="293"/>
                  <a:pt x="1271" y="293"/>
                  <a:pt x="1271" y="293"/>
                </a:cubicBezTo>
                <a:cubicBezTo>
                  <a:pt x="1271" y="254"/>
                  <a:pt x="1239" y="221"/>
                  <a:pt x="1199" y="221"/>
                </a:cubicBezTo>
                <a:close/>
                <a:moveTo>
                  <a:pt x="29" y="1545"/>
                </a:moveTo>
                <a:cubicBezTo>
                  <a:pt x="29" y="153"/>
                  <a:pt x="29" y="153"/>
                  <a:pt x="29" y="153"/>
                </a:cubicBezTo>
                <a:cubicBezTo>
                  <a:pt x="29" y="130"/>
                  <a:pt x="48" y="110"/>
                  <a:pt x="72" y="110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85" y="166"/>
                  <a:pt x="192" y="173"/>
                  <a:pt x="199" y="173"/>
                </a:cubicBezTo>
                <a:cubicBezTo>
                  <a:pt x="207" y="173"/>
                  <a:pt x="214" y="166"/>
                  <a:pt x="214" y="158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308" y="110"/>
                  <a:pt x="308" y="110"/>
                  <a:pt x="308" y="110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308" y="166"/>
                  <a:pt x="314" y="173"/>
                  <a:pt x="322" y="173"/>
                </a:cubicBezTo>
                <a:cubicBezTo>
                  <a:pt x="330" y="173"/>
                  <a:pt x="337" y="166"/>
                  <a:pt x="337" y="158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431" y="110"/>
                  <a:pt x="431" y="110"/>
                  <a:pt x="431" y="110"/>
                </a:cubicBezTo>
                <a:cubicBezTo>
                  <a:pt x="431" y="158"/>
                  <a:pt x="431" y="158"/>
                  <a:pt x="431" y="158"/>
                </a:cubicBezTo>
                <a:cubicBezTo>
                  <a:pt x="431" y="166"/>
                  <a:pt x="437" y="173"/>
                  <a:pt x="445" y="173"/>
                </a:cubicBezTo>
                <a:cubicBezTo>
                  <a:pt x="453" y="173"/>
                  <a:pt x="460" y="166"/>
                  <a:pt x="460" y="158"/>
                </a:cubicBezTo>
                <a:cubicBezTo>
                  <a:pt x="460" y="110"/>
                  <a:pt x="460" y="110"/>
                  <a:pt x="460" y="110"/>
                </a:cubicBezTo>
                <a:cubicBezTo>
                  <a:pt x="554" y="110"/>
                  <a:pt x="554" y="110"/>
                  <a:pt x="554" y="110"/>
                </a:cubicBezTo>
                <a:cubicBezTo>
                  <a:pt x="554" y="158"/>
                  <a:pt x="554" y="158"/>
                  <a:pt x="554" y="158"/>
                </a:cubicBezTo>
                <a:cubicBezTo>
                  <a:pt x="554" y="166"/>
                  <a:pt x="560" y="173"/>
                  <a:pt x="568" y="173"/>
                </a:cubicBezTo>
                <a:cubicBezTo>
                  <a:pt x="576" y="173"/>
                  <a:pt x="582" y="166"/>
                  <a:pt x="582" y="158"/>
                </a:cubicBezTo>
                <a:cubicBezTo>
                  <a:pt x="582" y="110"/>
                  <a:pt x="582" y="110"/>
                  <a:pt x="582" y="110"/>
                </a:cubicBezTo>
                <a:cubicBezTo>
                  <a:pt x="676" y="110"/>
                  <a:pt x="676" y="110"/>
                  <a:pt x="676" y="110"/>
                </a:cubicBezTo>
                <a:cubicBezTo>
                  <a:pt x="676" y="158"/>
                  <a:pt x="676" y="158"/>
                  <a:pt x="676" y="158"/>
                </a:cubicBezTo>
                <a:cubicBezTo>
                  <a:pt x="676" y="166"/>
                  <a:pt x="683" y="173"/>
                  <a:pt x="691" y="173"/>
                </a:cubicBezTo>
                <a:cubicBezTo>
                  <a:pt x="699" y="173"/>
                  <a:pt x="705" y="166"/>
                  <a:pt x="705" y="158"/>
                </a:cubicBezTo>
                <a:cubicBezTo>
                  <a:pt x="705" y="110"/>
                  <a:pt x="705" y="110"/>
                  <a:pt x="705" y="110"/>
                </a:cubicBezTo>
                <a:cubicBezTo>
                  <a:pt x="799" y="110"/>
                  <a:pt x="799" y="110"/>
                  <a:pt x="799" y="110"/>
                </a:cubicBezTo>
                <a:cubicBezTo>
                  <a:pt x="799" y="158"/>
                  <a:pt x="799" y="158"/>
                  <a:pt x="799" y="158"/>
                </a:cubicBezTo>
                <a:cubicBezTo>
                  <a:pt x="799" y="166"/>
                  <a:pt x="806" y="173"/>
                  <a:pt x="814" y="173"/>
                </a:cubicBezTo>
                <a:cubicBezTo>
                  <a:pt x="822" y="173"/>
                  <a:pt x="828" y="166"/>
                  <a:pt x="828" y="158"/>
                </a:cubicBezTo>
                <a:cubicBezTo>
                  <a:pt x="828" y="110"/>
                  <a:pt x="828" y="110"/>
                  <a:pt x="828" y="110"/>
                </a:cubicBezTo>
                <a:cubicBezTo>
                  <a:pt x="922" y="110"/>
                  <a:pt x="922" y="110"/>
                  <a:pt x="922" y="110"/>
                </a:cubicBezTo>
                <a:cubicBezTo>
                  <a:pt x="922" y="158"/>
                  <a:pt x="922" y="158"/>
                  <a:pt x="922" y="158"/>
                </a:cubicBezTo>
                <a:cubicBezTo>
                  <a:pt x="922" y="166"/>
                  <a:pt x="929" y="173"/>
                  <a:pt x="936" y="173"/>
                </a:cubicBezTo>
                <a:cubicBezTo>
                  <a:pt x="944" y="173"/>
                  <a:pt x="951" y="166"/>
                  <a:pt x="951" y="158"/>
                </a:cubicBezTo>
                <a:cubicBezTo>
                  <a:pt x="951" y="110"/>
                  <a:pt x="951" y="110"/>
                  <a:pt x="951" y="110"/>
                </a:cubicBezTo>
                <a:cubicBezTo>
                  <a:pt x="1087" y="110"/>
                  <a:pt x="1087" y="110"/>
                  <a:pt x="1087" y="110"/>
                </a:cubicBezTo>
                <a:cubicBezTo>
                  <a:pt x="1111" y="110"/>
                  <a:pt x="1130" y="130"/>
                  <a:pt x="1130" y="153"/>
                </a:cubicBezTo>
                <a:cubicBezTo>
                  <a:pt x="1130" y="236"/>
                  <a:pt x="1130" y="236"/>
                  <a:pt x="1130" y="236"/>
                </a:cubicBezTo>
                <a:cubicBezTo>
                  <a:pt x="1130" y="1545"/>
                  <a:pt x="1130" y="1545"/>
                  <a:pt x="1130" y="1545"/>
                </a:cubicBezTo>
                <a:cubicBezTo>
                  <a:pt x="1130" y="1569"/>
                  <a:pt x="1111" y="1588"/>
                  <a:pt x="1087" y="1588"/>
                </a:cubicBezTo>
                <a:cubicBezTo>
                  <a:pt x="156" y="1588"/>
                  <a:pt x="156" y="1588"/>
                  <a:pt x="156" y="1588"/>
                </a:cubicBezTo>
                <a:cubicBezTo>
                  <a:pt x="72" y="1588"/>
                  <a:pt x="72" y="1588"/>
                  <a:pt x="72" y="1588"/>
                </a:cubicBezTo>
                <a:cubicBezTo>
                  <a:pt x="48" y="1588"/>
                  <a:pt x="29" y="1569"/>
                  <a:pt x="29" y="1545"/>
                </a:cubicBezTo>
                <a:close/>
                <a:moveTo>
                  <a:pt x="1242" y="1656"/>
                </a:moveTo>
                <a:cubicBezTo>
                  <a:pt x="1242" y="1680"/>
                  <a:pt x="1223" y="1699"/>
                  <a:pt x="1199" y="1699"/>
                </a:cubicBezTo>
                <a:cubicBezTo>
                  <a:pt x="213" y="1699"/>
                  <a:pt x="213" y="1699"/>
                  <a:pt x="213" y="1699"/>
                </a:cubicBezTo>
                <a:cubicBezTo>
                  <a:pt x="189" y="1699"/>
                  <a:pt x="170" y="1680"/>
                  <a:pt x="170" y="1656"/>
                </a:cubicBezTo>
                <a:cubicBezTo>
                  <a:pt x="170" y="1617"/>
                  <a:pt x="170" y="1617"/>
                  <a:pt x="170" y="1617"/>
                </a:cubicBezTo>
                <a:cubicBezTo>
                  <a:pt x="1087" y="1617"/>
                  <a:pt x="1087" y="1617"/>
                  <a:pt x="1087" y="1617"/>
                </a:cubicBezTo>
                <a:cubicBezTo>
                  <a:pt x="1127" y="1617"/>
                  <a:pt x="1159" y="1585"/>
                  <a:pt x="1159" y="1545"/>
                </a:cubicBezTo>
                <a:cubicBezTo>
                  <a:pt x="1159" y="250"/>
                  <a:pt x="1159" y="250"/>
                  <a:pt x="1159" y="250"/>
                </a:cubicBezTo>
                <a:cubicBezTo>
                  <a:pt x="1199" y="250"/>
                  <a:pt x="1199" y="250"/>
                  <a:pt x="1199" y="250"/>
                </a:cubicBezTo>
                <a:cubicBezTo>
                  <a:pt x="1223" y="250"/>
                  <a:pt x="1242" y="269"/>
                  <a:pt x="1242" y="293"/>
                </a:cubicBezTo>
                <a:lnTo>
                  <a:pt x="1242" y="1656"/>
                </a:lnTo>
                <a:close/>
                <a:moveTo>
                  <a:pt x="222" y="745"/>
                </a:moveTo>
                <a:cubicBezTo>
                  <a:pt x="306" y="661"/>
                  <a:pt x="306" y="661"/>
                  <a:pt x="306" y="661"/>
                </a:cubicBezTo>
                <a:cubicBezTo>
                  <a:pt x="222" y="577"/>
                  <a:pt x="222" y="577"/>
                  <a:pt x="222" y="577"/>
                </a:cubicBezTo>
                <a:cubicBezTo>
                  <a:pt x="216" y="571"/>
                  <a:pt x="216" y="562"/>
                  <a:pt x="222" y="556"/>
                </a:cubicBezTo>
                <a:cubicBezTo>
                  <a:pt x="227" y="551"/>
                  <a:pt x="236" y="551"/>
                  <a:pt x="242" y="556"/>
                </a:cubicBezTo>
                <a:cubicBezTo>
                  <a:pt x="326" y="640"/>
                  <a:pt x="326" y="640"/>
                  <a:pt x="326" y="640"/>
                </a:cubicBezTo>
                <a:cubicBezTo>
                  <a:pt x="410" y="556"/>
                  <a:pt x="410" y="556"/>
                  <a:pt x="410" y="556"/>
                </a:cubicBezTo>
                <a:cubicBezTo>
                  <a:pt x="416" y="551"/>
                  <a:pt x="425" y="551"/>
                  <a:pt x="430" y="556"/>
                </a:cubicBezTo>
                <a:cubicBezTo>
                  <a:pt x="436" y="562"/>
                  <a:pt x="436" y="571"/>
                  <a:pt x="430" y="577"/>
                </a:cubicBezTo>
                <a:cubicBezTo>
                  <a:pt x="346" y="661"/>
                  <a:pt x="346" y="661"/>
                  <a:pt x="346" y="661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6" y="750"/>
                  <a:pt x="436" y="760"/>
                  <a:pt x="430" y="765"/>
                </a:cubicBezTo>
                <a:cubicBezTo>
                  <a:pt x="427" y="768"/>
                  <a:pt x="424" y="769"/>
                  <a:pt x="420" y="769"/>
                </a:cubicBezTo>
                <a:cubicBezTo>
                  <a:pt x="416" y="769"/>
                  <a:pt x="413" y="768"/>
                  <a:pt x="410" y="765"/>
                </a:cubicBezTo>
                <a:cubicBezTo>
                  <a:pt x="326" y="681"/>
                  <a:pt x="326" y="681"/>
                  <a:pt x="326" y="681"/>
                </a:cubicBezTo>
                <a:cubicBezTo>
                  <a:pt x="242" y="765"/>
                  <a:pt x="242" y="765"/>
                  <a:pt x="242" y="765"/>
                </a:cubicBezTo>
                <a:cubicBezTo>
                  <a:pt x="239" y="768"/>
                  <a:pt x="235" y="769"/>
                  <a:pt x="232" y="769"/>
                </a:cubicBezTo>
                <a:cubicBezTo>
                  <a:pt x="228" y="769"/>
                  <a:pt x="224" y="768"/>
                  <a:pt x="222" y="765"/>
                </a:cubicBezTo>
                <a:cubicBezTo>
                  <a:pt x="216" y="760"/>
                  <a:pt x="216" y="750"/>
                  <a:pt x="222" y="745"/>
                </a:cubicBezTo>
                <a:close/>
                <a:moveTo>
                  <a:pt x="938" y="1048"/>
                </a:moveTo>
                <a:cubicBezTo>
                  <a:pt x="854" y="1132"/>
                  <a:pt x="854" y="1132"/>
                  <a:pt x="854" y="1132"/>
                </a:cubicBezTo>
                <a:cubicBezTo>
                  <a:pt x="938" y="1216"/>
                  <a:pt x="938" y="1216"/>
                  <a:pt x="938" y="1216"/>
                </a:cubicBezTo>
                <a:cubicBezTo>
                  <a:pt x="943" y="1221"/>
                  <a:pt x="943" y="1230"/>
                  <a:pt x="938" y="1236"/>
                </a:cubicBezTo>
                <a:cubicBezTo>
                  <a:pt x="935" y="1239"/>
                  <a:pt x="931" y="1240"/>
                  <a:pt x="928" y="1240"/>
                </a:cubicBezTo>
                <a:cubicBezTo>
                  <a:pt x="924" y="1240"/>
                  <a:pt x="920" y="1239"/>
                  <a:pt x="917" y="1236"/>
                </a:cubicBezTo>
                <a:cubicBezTo>
                  <a:pt x="833" y="1152"/>
                  <a:pt x="833" y="1152"/>
                  <a:pt x="833" y="1152"/>
                </a:cubicBezTo>
                <a:cubicBezTo>
                  <a:pt x="749" y="1236"/>
                  <a:pt x="749" y="1236"/>
                  <a:pt x="749" y="1236"/>
                </a:cubicBezTo>
                <a:cubicBezTo>
                  <a:pt x="747" y="1239"/>
                  <a:pt x="743" y="1240"/>
                  <a:pt x="739" y="1240"/>
                </a:cubicBezTo>
                <a:cubicBezTo>
                  <a:pt x="736" y="1240"/>
                  <a:pt x="732" y="1239"/>
                  <a:pt x="729" y="1236"/>
                </a:cubicBezTo>
                <a:cubicBezTo>
                  <a:pt x="723" y="1230"/>
                  <a:pt x="723" y="1221"/>
                  <a:pt x="729" y="1216"/>
                </a:cubicBezTo>
                <a:cubicBezTo>
                  <a:pt x="813" y="1132"/>
                  <a:pt x="813" y="1132"/>
                  <a:pt x="813" y="1132"/>
                </a:cubicBezTo>
                <a:cubicBezTo>
                  <a:pt x="729" y="1048"/>
                  <a:pt x="729" y="1048"/>
                  <a:pt x="729" y="1048"/>
                </a:cubicBezTo>
                <a:cubicBezTo>
                  <a:pt x="723" y="1042"/>
                  <a:pt x="723" y="1033"/>
                  <a:pt x="729" y="1027"/>
                </a:cubicBezTo>
                <a:cubicBezTo>
                  <a:pt x="735" y="1022"/>
                  <a:pt x="744" y="1022"/>
                  <a:pt x="749" y="1027"/>
                </a:cubicBezTo>
                <a:cubicBezTo>
                  <a:pt x="833" y="1111"/>
                  <a:pt x="833" y="1111"/>
                  <a:pt x="833" y="1111"/>
                </a:cubicBezTo>
                <a:cubicBezTo>
                  <a:pt x="917" y="1027"/>
                  <a:pt x="917" y="1027"/>
                  <a:pt x="917" y="1027"/>
                </a:cubicBezTo>
                <a:cubicBezTo>
                  <a:pt x="923" y="1022"/>
                  <a:pt x="932" y="1022"/>
                  <a:pt x="938" y="1027"/>
                </a:cubicBezTo>
                <a:cubicBezTo>
                  <a:pt x="943" y="1033"/>
                  <a:pt x="943" y="1042"/>
                  <a:pt x="938" y="1048"/>
                </a:cubicBezTo>
                <a:close/>
                <a:moveTo>
                  <a:pt x="297" y="1400"/>
                </a:moveTo>
                <a:cubicBezTo>
                  <a:pt x="357" y="1400"/>
                  <a:pt x="406" y="1351"/>
                  <a:pt x="406" y="1291"/>
                </a:cubicBezTo>
                <a:cubicBezTo>
                  <a:pt x="406" y="1231"/>
                  <a:pt x="357" y="1183"/>
                  <a:pt x="297" y="1183"/>
                </a:cubicBezTo>
                <a:cubicBezTo>
                  <a:pt x="237" y="1183"/>
                  <a:pt x="189" y="1231"/>
                  <a:pt x="189" y="1291"/>
                </a:cubicBezTo>
                <a:cubicBezTo>
                  <a:pt x="189" y="1351"/>
                  <a:pt x="237" y="1400"/>
                  <a:pt x="297" y="1400"/>
                </a:cubicBezTo>
                <a:close/>
                <a:moveTo>
                  <a:pt x="297" y="1211"/>
                </a:moveTo>
                <a:cubicBezTo>
                  <a:pt x="341" y="1211"/>
                  <a:pt x="377" y="1247"/>
                  <a:pt x="377" y="1291"/>
                </a:cubicBezTo>
                <a:cubicBezTo>
                  <a:pt x="377" y="1335"/>
                  <a:pt x="341" y="1371"/>
                  <a:pt x="297" y="1371"/>
                </a:cubicBezTo>
                <a:cubicBezTo>
                  <a:pt x="253" y="1371"/>
                  <a:pt x="217" y="1335"/>
                  <a:pt x="217" y="1291"/>
                </a:cubicBezTo>
                <a:cubicBezTo>
                  <a:pt x="217" y="1247"/>
                  <a:pt x="253" y="1211"/>
                  <a:pt x="297" y="1211"/>
                </a:cubicBezTo>
                <a:close/>
                <a:moveTo>
                  <a:pt x="862" y="552"/>
                </a:moveTo>
                <a:cubicBezTo>
                  <a:pt x="922" y="552"/>
                  <a:pt x="971" y="504"/>
                  <a:pt x="971" y="444"/>
                </a:cubicBezTo>
                <a:cubicBezTo>
                  <a:pt x="971" y="384"/>
                  <a:pt x="922" y="335"/>
                  <a:pt x="862" y="335"/>
                </a:cubicBezTo>
                <a:cubicBezTo>
                  <a:pt x="802" y="335"/>
                  <a:pt x="754" y="384"/>
                  <a:pt x="754" y="444"/>
                </a:cubicBezTo>
                <a:cubicBezTo>
                  <a:pt x="754" y="504"/>
                  <a:pt x="802" y="552"/>
                  <a:pt x="862" y="552"/>
                </a:cubicBezTo>
                <a:close/>
                <a:moveTo>
                  <a:pt x="862" y="364"/>
                </a:moveTo>
                <a:cubicBezTo>
                  <a:pt x="906" y="364"/>
                  <a:pt x="942" y="400"/>
                  <a:pt x="942" y="444"/>
                </a:cubicBezTo>
                <a:cubicBezTo>
                  <a:pt x="942" y="488"/>
                  <a:pt x="906" y="523"/>
                  <a:pt x="862" y="523"/>
                </a:cubicBezTo>
                <a:cubicBezTo>
                  <a:pt x="818" y="523"/>
                  <a:pt x="782" y="488"/>
                  <a:pt x="782" y="444"/>
                </a:cubicBezTo>
                <a:cubicBezTo>
                  <a:pt x="782" y="400"/>
                  <a:pt x="818" y="364"/>
                  <a:pt x="862" y="364"/>
                </a:cubicBezTo>
                <a:close/>
                <a:moveTo>
                  <a:pt x="1557" y="185"/>
                </a:moveTo>
                <a:cubicBezTo>
                  <a:pt x="1412" y="185"/>
                  <a:pt x="1412" y="185"/>
                  <a:pt x="1412" y="185"/>
                </a:cubicBezTo>
                <a:cubicBezTo>
                  <a:pt x="1405" y="185"/>
                  <a:pt x="1398" y="191"/>
                  <a:pt x="1398" y="199"/>
                </a:cubicBezTo>
                <a:cubicBezTo>
                  <a:pt x="1398" y="317"/>
                  <a:pt x="1398" y="317"/>
                  <a:pt x="1398" y="317"/>
                </a:cubicBezTo>
                <a:cubicBezTo>
                  <a:pt x="1398" y="1522"/>
                  <a:pt x="1398" y="1522"/>
                  <a:pt x="1398" y="1522"/>
                </a:cubicBezTo>
                <a:cubicBezTo>
                  <a:pt x="1398" y="1523"/>
                  <a:pt x="1399" y="1525"/>
                  <a:pt x="1399" y="1526"/>
                </a:cubicBezTo>
                <a:cubicBezTo>
                  <a:pt x="1399" y="1527"/>
                  <a:pt x="1399" y="1527"/>
                  <a:pt x="1399" y="1527"/>
                </a:cubicBezTo>
                <a:cubicBezTo>
                  <a:pt x="1471" y="1708"/>
                  <a:pt x="1471" y="1708"/>
                  <a:pt x="1471" y="1708"/>
                </a:cubicBezTo>
                <a:cubicBezTo>
                  <a:pt x="1473" y="1714"/>
                  <a:pt x="1479" y="1717"/>
                  <a:pt x="1485" y="1717"/>
                </a:cubicBezTo>
                <a:cubicBezTo>
                  <a:pt x="1490" y="1717"/>
                  <a:pt x="1496" y="1714"/>
                  <a:pt x="1498" y="1708"/>
                </a:cubicBezTo>
                <a:cubicBezTo>
                  <a:pt x="1570" y="1527"/>
                  <a:pt x="1570" y="1527"/>
                  <a:pt x="1570" y="1527"/>
                </a:cubicBezTo>
                <a:cubicBezTo>
                  <a:pt x="1570" y="1527"/>
                  <a:pt x="1570" y="1527"/>
                  <a:pt x="1570" y="1526"/>
                </a:cubicBezTo>
                <a:cubicBezTo>
                  <a:pt x="1571" y="1525"/>
                  <a:pt x="1571" y="1523"/>
                  <a:pt x="1571" y="1522"/>
                </a:cubicBezTo>
                <a:cubicBezTo>
                  <a:pt x="1571" y="317"/>
                  <a:pt x="1571" y="317"/>
                  <a:pt x="1571" y="317"/>
                </a:cubicBezTo>
                <a:cubicBezTo>
                  <a:pt x="1571" y="199"/>
                  <a:pt x="1571" y="199"/>
                  <a:pt x="1571" y="199"/>
                </a:cubicBezTo>
                <a:cubicBezTo>
                  <a:pt x="1571" y="191"/>
                  <a:pt x="1565" y="185"/>
                  <a:pt x="1557" y="185"/>
                </a:cubicBezTo>
                <a:close/>
                <a:moveTo>
                  <a:pt x="1427" y="331"/>
                </a:moveTo>
                <a:cubicBezTo>
                  <a:pt x="1542" y="331"/>
                  <a:pt x="1542" y="331"/>
                  <a:pt x="1542" y="331"/>
                </a:cubicBezTo>
                <a:cubicBezTo>
                  <a:pt x="1542" y="1508"/>
                  <a:pt x="1542" y="1508"/>
                  <a:pt x="1542" y="1508"/>
                </a:cubicBezTo>
                <a:cubicBezTo>
                  <a:pt x="1427" y="1508"/>
                  <a:pt x="1427" y="1508"/>
                  <a:pt x="1427" y="1508"/>
                </a:cubicBezTo>
                <a:lnTo>
                  <a:pt x="1427" y="331"/>
                </a:lnTo>
                <a:close/>
                <a:moveTo>
                  <a:pt x="1427" y="214"/>
                </a:moveTo>
                <a:cubicBezTo>
                  <a:pt x="1542" y="214"/>
                  <a:pt x="1542" y="214"/>
                  <a:pt x="1542" y="214"/>
                </a:cubicBezTo>
                <a:cubicBezTo>
                  <a:pt x="1542" y="303"/>
                  <a:pt x="1542" y="303"/>
                  <a:pt x="1542" y="303"/>
                </a:cubicBezTo>
                <a:cubicBezTo>
                  <a:pt x="1427" y="303"/>
                  <a:pt x="1427" y="303"/>
                  <a:pt x="1427" y="303"/>
                </a:cubicBezTo>
                <a:lnTo>
                  <a:pt x="1427" y="214"/>
                </a:lnTo>
                <a:close/>
                <a:moveTo>
                  <a:pt x="1485" y="1664"/>
                </a:moveTo>
                <a:cubicBezTo>
                  <a:pt x="1434" y="1536"/>
                  <a:pt x="1434" y="1536"/>
                  <a:pt x="1434" y="1536"/>
                </a:cubicBezTo>
                <a:cubicBezTo>
                  <a:pt x="1535" y="1536"/>
                  <a:pt x="1535" y="1536"/>
                  <a:pt x="1535" y="1536"/>
                </a:cubicBezTo>
                <a:lnTo>
                  <a:pt x="1485" y="1664"/>
                </a:lnTo>
                <a:close/>
                <a:moveTo>
                  <a:pt x="481" y="898"/>
                </a:moveTo>
                <a:cubicBezTo>
                  <a:pt x="717" y="859"/>
                  <a:pt x="717" y="859"/>
                  <a:pt x="717" y="859"/>
                </a:cubicBezTo>
                <a:cubicBezTo>
                  <a:pt x="789" y="847"/>
                  <a:pt x="848" y="778"/>
                  <a:pt x="848" y="705"/>
                </a:cubicBezTo>
                <a:cubicBezTo>
                  <a:pt x="848" y="661"/>
                  <a:pt x="848" y="661"/>
                  <a:pt x="848" y="661"/>
                </a:cubicBezTo>
                <a:cubicBezTo>
                  <a:pt x="765" y="749"/>
                  <a:pt x="765" y="749"/>
                  <a:pt x="765" y="749"/>
                </a:cubicBezTo>
                <a:cubicBezTo>
                  <a:pt x="744" y="729"/>
                  <a:pt x="744" y="729"/>
                  <a:pt x="744" y="729"/>
                </a:cubicBezTo>
                <a:cubicBezTo>
                  <a:pt x="862" y="603"/>
                  <a:pt x="862" y="603"/>
                  <a:pt x="862" y="603"/>
                </a:cubicBezTo>
                <a:cubicBezTo>
                  <a:pt x="979" y="730"/>
                  <a:pt x="979" y="730"/>
                  <a:pt x="979" y="730"/>
                </a:cubicBezTo>
                <a:cubicBezTo>
                  <a:pt x="958" y="750"/>
                  <a:pt x="958" y="750"/>
                  <a:pt x="958" y="750"/>
                </a:cubicBezTo>
                <a:cubicBezTo>
                  <a:pt x="877" y="661"/>
                  <a:pt x="877" y="661"/>
                  <a:pt x="877" y="661"/>
                </a:cubicBezTo>
                <a:cubicBezTo>
                  <a:pt x="877" y="705"/>
                  <a:pt x="877" y="705"/>
                  <a:pt x="877" y="705"/>
                </a:cubicBezTo>
                <a:cubicBezTo>
                  <a:pt x="877" y="791"/>
                  <a:pt x="807" y="873"/>
                  <a:pt x="722" y="887"/>
                </a:cubicBezTo>
                <a:cubicBezTo>
                  <a:pt x="485" y="927"/>
                  <a:pt x="485" y="927"/>
                  <a:pt x="485" y="927"/>
                </a:cubicBezTo>
                <a:cubicBezTo>
                  <a:pt x="385" y="943"/>
                  <a:pt x="312" y="1030"/>
                  <a:pt x="312" y="1132"/>
                </a:cubicBezTo>
                <a:cubicBezTo>
                  <a:pt x="312" y="1140"/>
                  <a:pt x="305" y="1146"/>
                  <a:pt x="297" y="1146"/>
                </a:cubicBezTo>
                <a:cubicBezTo>
                  <a:pt x="289" y="1146"/>
                  <a:pt x="283" y="1140"/>
                  <a:pt x="283" y="1132"/>
                </a:cubicBezTo>
                <a:cubicBezTo>
                  <a:pt x="283" y="1015"/>
                  <a:pt x="366" y="917"/>
                  <a:pt x="481" y="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9447196" y="5634570"/>
            <a:ext cx="1334684" cy="1292030"/>
          </a:xfrm>
          <a:custGeom>
            <a:avLst/>
            <a:gdLst>
              <a:gd name="T0" fmla="*/ 1342 w 2126"/>
              <a:gd name="T1" fmla="*/ 1292 h 2058"/>
              <a:gd name="T2" fmla="*/ 964 w 2126"/>
              <a:gd name="T3" fmla="*/ 1093 h 2058"/>
              <a:gd name="T4" fmla="*/ 1720 w 2126"/>
              <a:gd name="T5" fmla="*/ 1093 h 2058"/>
              <a:gd name="T6" fmla="*/ 836 w 2126"/>
              <a:gd name="T7" fmla="*/ 210 h 2058"/>
              <a:gd name="T8" fmla="*/ 613 w 2126"/>
              <a:gd name="T9" fmla="*/ 1195 h 2058"/>
              <a:gd name="T10" fmla="*/ 43 w 2126"/>
              <a:gd name="T11" fmla="*/ 1998 h 2058"/>
              <a:gd name="T12" fmla="*/ 851 w 2126"/>
              <a:gd name="T13" fmla="*/ 1432 h 2058"/>
              <a:gd name="T14" fmla="*/ 1034 w 2126"/>
              <a:gd name="T15" fmla="*/ 1360 h 2058"/>
              <a:gd name="T16" fmla="*/ 1847 w 2126"/>
              <a:gd name="T17" fmla="*/ 210 h 2058"/>
              <a:gd name="T18" fmla="*/ 42 w 2126"/>
              <a:gd name="T19" fmla="*/ 1893 h 2058"/>
              <a:gd name="T20" fmla="*/ 239 w 2126"/>
              <a:gd name="T21" fmla="*/ 1984 h 2058"/>
              <a:gd name="T22" fmla="*/ 881 w 2126"/>
              <a:gd name="T23" fmla="*/ 1402 h 2058"/>
              <a:gd name="T24" fmla="*/ 643 w 2126"/>
              <a:gd name="T25" fmla="*/ 1135 h 2058"/>
              <a:gd name="T26" fmla="*/ 754 w 2126"/>
              <a:gd name="T27" fmla="*/ 1122 h 2058"/>
              <a:gd name="T28" fmla="*/ 836 w 2126"/>
              <a:gd name="T29" fmla="*/ 1221 h 2058"/>
              <a:gd name="T30" fmla="*/ 935 w 2126"/>
              <a:gd name="T31" fmla="*/ 1303 h 2058"/>
              <a:gd name="T32" fmla="*/ 922 w 2126"/>
              <a:gd name="T33" fmla="*/ 1413 h 2058"/>
              <a:gd name="T34" fmla="*/ 866 w 2126"/>
              <a:gd name="T35" fmla="*/ 1191 h 2058"/>
              <a:gd name="T36" fmla="*/ 741 w 2126"/>
              <a:gd name="T37" fmla="*/ 1016 h 2058"/>
              <a:gd name="T38" fmla="*/ 1342 w 2126"/>
              <a:gd name="T39" fmla="*/ 43 h 2058"/>
              <a:gd name="T40" fmla="*/ 1512 w 2126"/>
              <a:gd name="T41" fmla="*/ 620 h 2058"/>
              <a:gd name="T42" fmla="*/ 1247 w 2126"/>
              <a:gd name="T43" fmla="*/ 545 h 2058"/>
              <a:gd name="T44" fmla="*/ 1155 w 2126"/>
              <a:gd name="T45" fmla="*/ 768 h 2058"/>
              <a:gd name="T46" fmla="*/ 1342 w 2126"/>
              <a:gd name="T47" fmla="*/ 910 h 2058"/>
              <a:gd name="T48" fmla="*/ 1529 w 2126"/>
              <a:gd name="T49" fmla="*/ 769 h 2058"/>
              <a:gd name="T50" fmla="*/ 1488 w 2126"/>
              <a:gd name="T51" fmla="*/ 757 h 2058"/>
              <a:gd name="T52" fmla="*/ 1300 w 2126"/>
              <a:gd name="T53" fmla="*/ 862 h 2058"/>
              <a:gd name="T54" fmla="*/ 1190 w 2126"/>
              <a:gd name="T55" fmla="*/ 715 h 2058"/>
              <a:gd name="T56" fmla="*/ 1301 w 2126"/>
              <a:gd name="T57" fmla="*/ 569 h 2058"/>
              <a:gd name="T58" fmla="*/ 1475 w 2126"/>
              <a:gd name="T59" fmla="*/ 641 h 2058"/>
              <a:gd name="T60" fmla="*/ 1662 w 2126"/>
              <a:gd name="T61" fmla="*/ 629 h 2058"/>
              <a:gd name="T62" fmla="*/ 1644 w 2126"/>
              <a:gd name="T63" fmla="*/ 516 h 2058"/>
              <a:gd name="T64" fmla="*/ 1486 w 2126"/>
              <a:gd name="T65" fmla="*/ 449 h 2058"/>
              <a:gd name="T66" fmla="*/ 1304 w 2126"/>
              <a:gd name="T67" fmla="*/ 347 h 2058"/>
              <a:gd name="T68" fmla="*/ 1176 w 2126"/>
              <a:gd name="T69" fmla="*/ 428 h 2058"/>
              <a:gd name="T70" fmla="*/ 1055 w 2126"/>
              <a:gd name="T71" fmla="*/ 550 h 2058"/>
              <a:gd name="T72" fmla="*/ 974 w 2126"/>
              <a:gd name="T73" fmla="*/ 677 h 2058"/>
              <a:gd name="T74" fmla="*/ 1076 w 2126"/>
              <a:gd name="T75" fmla="*/ 860 h 2058"/>
              <a:gd name="T76" fmla="*/ 1109 w 2126"/>
              <a:gd name="T77" fmla="*/ 1003 h 2058"/>
              <a:gd name="T78" fmla="*/ 1256 w 2126"/>
              <a:gd name="T79" fmla="*/ 1036 h 2058"/>
              <a:gd name="T80" fmla="*/ 1428 w 2126"/>
              <a:gd name="T81" fmla="*/ 1006 h 2058"/>
              <a:gd name="T82" fmla="*/ 1630 w 2126"/>
              <a:gd name="T83" fmla="*/ 949 h 2058"/>
              <a:gd name="T84" fmla="*/ 1632 w 2126"/>
              <a:gd name="T85" fmla="*/ 802 h 2058"/>
              <a:gd name="T86" fmla="*/ 1662 w 2126"/>
              <a:gd name="T87" fmla="*/ 629 h 2058"/>
              <a:gd name="T88" fmla="*/ 1599 w 2126"/>
              <a:gd name="T89" fmla="*/ 762 h 2058"/>
              <a:gd name="T90" fmla="*/ 1600 w 2126"/>
              <a:gd name="T91" fmla="*/ 911 h 2058"/>
              <a:gd name="T92" fmla="*/ 1505 w 2126"/>
              <a:gd name="T93" fmla="*/ 940 h 2058"/>
              <a:gd name="T94" fmla="*/ 1386 w 2126"/>
              <a:gd name="T95" fmla="*/ 973 h 2058"/>
              <a:gd name="T96" fmla="*/ 1298 w 2126"/>
              <a:gd name="T97" fmla="*/ 1036 h 2058"/>
              <a:gd name="T98" fmla="*/ 1215 w 2126"/>
              <a:gd name="T99" fmla="*/ 943 h 2058"/>
              <a:gd name="T100" fmla="*/ 1085 w 2126"/>
              <a:gd name="T101" fmla="*/ 919 h 2058"/>
              <a:gd name="T102" fmla="*/ 1128 w 2126"/>
              <a:gd name="T103" fmla="*/ 864 h 2058"/>
              <a:gd name="T104" fmla="*/ 1022 w 2126"/>
              <a:gd name="T105" fmla="*/ 759 h 2058"/>
              <a:gd name="T106" fmla="*/ 1068 w 2126"/>
              <a:gd name="T107" fmla="*/ 672 h 2058"/>
              <a:gd name="T108" fmla="*/ 1129 w 2126"/>
              <a:gd name="T109" fmla="*/ 565 h 2058"/>
              <a:gd name="T110" fmla="*/ 1139 w 2126"/>
              <a:gd name="T111" fmla="*/ 458 h 2058"/>
              <a:gd name="T112" fmla="*/ 1215 w 2126"/>
              <a:gd name="T113" fmla="*/ 488 h 2058"/>
              <a:gd name="T114" fmla="*/ 1304 w 2126"/>
              <a:gd name="T115" fmla="*/ 390 h 2058"/>
              <a:gd name="T116" fmla="*/ 1388 w 2126"/>
              <a:gd name="T117" fmla="*/ 459 h 2058"/>
              <a:gd name="T118" fmla="*/ 1537 w 2126"/>
              <a:gd name="T119" fmla="*/ 458 h 2058"/>
              <a:gd name="T120" fmla="*/ 1600 w 2126"/>
              <a:gd name="T121" fmla="*/ 520 h 2058"/>
              <a:gd name="T122" fmla="*/ 1593 w 2126"/>
              <a:gd name="T123" fmla="*/ 644 h 2058"/>
              <a:gd name="T124" fmla="*/ 1668 w 2126"/>
              <a:gd name="T125" fmla="*/ 754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6" h="2058">
                <a:moveTo>
                  <a:pt x="1750" y="308"/>
                </a:moveTo>
                <a:cubicBezTo>
                  <a:pt x="1525" y="83"/>
                  <a:pt x="1159" y="83"/>
                  <a:pt x="934" y="308"/>
                </a:cubicBezTo>
                <a:cubicBezTo>
                  <a:pt x="710" y="533"/>
                  <a:pt x="710" y="898"/>
                  <a:pt x="934" y="1123"/>
                </a:cubicBezTo>
                <a:cubicBezTo>
                  <a:pt x="1047" y="1235"/>
                  <a:pt x="1194" y="1292"/>
                  <a:pt x="1342" y="1292"/>
                </a:cubicBezTo>
                <a:cubicBezTo>
                  <a:pt x="1490" y="1292"/>
                  <a:pt x="1637" y="1235"/>
                  <a:pt x="1750" y="1123"/>
                </a:cubicBezTo>
                <a:cubicBezTo>
                  <a:pt x="1974" y="898"/>
                  <a:pt x="1974" y="533"/>
                  <a:pt x="1750" y="308"/>
                </a:cubicBezTo>
                <a:close/>
                <a:moveTo>
                  <a:pt x="1720" y="1093"/>
                </a:moveTo>
                <a:cubicBezTo>
                  <a:pt x="1511" y="1301"/>
                  <a:pt x="1173" y="1301"/>
                  <a:pt x="964" y="1093"/>
                </a:cubicBezTo>
                <a:cubicBezTo>
                  <a:pt x="756" y="885"/>
                  <a:pt x="756" y="546"/>
                  <a:pt x="964" y="338"/>
                </a:cubicBezTo>
                <a:cubicBezTo>
                  <a:pt x="1069" y="234"/>
                  <a:pt x="1205" y="182"/>
                  <a:pt x="1342" y="182"/>
                </a:cubicBezTo>
                <a:cubicBezTo>
                  <a:pt x="1479" y="182"/>
                  <a:pt x="1615" y="234"/>
                  <a:pt x="1720" y="338"/>
                </a:cubicBezTo>
                <a:cubicBezTo>
                  <a:pt x="1928" y="546"/>
                  <a:pt x="1928" y="885"/>
                  <a:pt x="1720" y="1093"/>
                </a:cubicBezTo>
                <a:close/>
                <a:moveTo>
                  <a:pt x="1847" y="210"/>
                </a:moveTo>
                <a:cubicBezTo>
                  <a:pt x="1712" y="75"/>
                  <a:pt x="1533" y="0"/>
                  <a:pt x="1342" y="0"/>
                </a:cubicBezTo>
                <a:cubicBezTo>
                  <a:pt x="1342" y="0"/>
                  <a:pt x="1342" y="0"/>
                  <a:pt x="1342" y="0"/>
                </a:cubicBezTo>
                <a:cubicBezTo>
                  <a:pt x="1151" y="0"/>
                  <a:pt x="971" y="75"/>
                  <a:pt x="836" y="210"/>
                </a:cubicBezTo>
                <a:cubicBezTo>
                  <a:pt x="635" y="411"/>
                  <a:pt x="572" y="713"/>
                  <a:pt x="677" y="978"/>
                </a:cubicBezTo>
                <a:cubicBezTo>
                  <a:pt x="683" y="993"/>
                  <a:pt x="690" y="1007"/>
                  <a:pt x="696" y="1021"/>
                </a:cubicBezTo>
                <a:cubicBezTo>
                  <a:pt x="613" y="1105"/>
                  <a:pt x="613" y="1105"/>
                  <a:pt x="613" y="1105"/>
                </a:cubicBezTo>
                <a:cubicBezTo>
                  <a:pt x="588" y="1129"/>
                  <a:pt x="588" y="1170"/>
                  <a:pt x="613" y="1195"/>
                </a:cubicBezTo>
                <a:cubicBezTo>
                  <a:pt x="625" y="1206"/>
                  <a:pt x="625" y="1206"/>
                  <a:pt x="625" y="1206"/>
                </a:cubicBezTo>
                <a:cubicBezTo>
                  <a:pt x="43" y="1788"/>
                  <a:pt x="43" y="1788"/>
                  <a:pt x="43" y="1788"/>
                </a:cubicBezTo>
                <a:cubicBezTo>
                  <a:pt x="15" y="1816"/>
                  <a:pt x="0" y="1853"/>
                  <a:pt x="0" y="1893"/>
                </a:cubicBezTo>
                <a:cubicBezTo>
                  <a:pt x="0" y="1933"/>
                  <a:pt x="15" y="1970"/>
                  <a:pt x="43" y="1998"/>
                </a:cubicBezTo>
                <a:cubicBezTo>
                  <a:pt x="59" y="2014"/>
                  <a:pt x="59" y="2014"/>
                  <a:pt x="59" y="2014"/>
                </a:cubicBezTo>
                <a:cubicBezTo>
                  <a:pt x="88" y="2043"/>
                  <a:pt x="126" y="2058"/>
                  <a:pt x="164" y="2058"/>
                </a:cubicBezTo>
                <a:cubicBezTo>
                  <a:pt x="202" y="2058"/>
                  <a:pt x="240" y="2043"/>
                  <a:pt x="269" y="2014"/>
                </a:cubicBezTo>
                <a:cubicBezTo>
                  <a:pt x="851" y="1432"/>
                  <a:pt x="851" y="1432"/>
                  <a:pt x="851" y="1432"/>
                </a:cubicBezTo>
                <a:cubicBezTo>
                  <a:pt x="862" y="1443"/>
                  <a:pt x="862" y="1443"/>
                  <a:pt x="862" y="1443"/>
                </a:cubicBezTo>
                <a:cubicBezTo>
                  <a:pt x="874" y="1455"/>
                  <a:pt x="890" y="1461"/>
                  <a:pt x="907" y="1461"/>
                </a:cubicBezTo>
                <a:cubicBezTo>
                  <a:pt x="923" y="1461"/>
                  <a:pt x="939" y="1455"/>
                  <a:pt x="952" y="1443"/>
                </a:cubicBezTo>
                <a:cubicBezTo>
                  <a:pt x="1034" y="1360"/>
                  <a:pt x="1034" y="1360"/>
                  <a:pt x="1034" y="1360"/>
                </a:cubicBezTo>
                <a:cubicBezTo>
                  <a:pt x="1049" y="1367"/>
                  <a:pt x="1064" y="1374"/>
                  <a:pt x="1079" y="1380"/>
                </a:cubicBezTo>
                <a:cubicBezTo>
                  <a:pt x="1165" y="1414"/>
                  <a:pt x="1254" y="1431"/>
                  <a:pt x="1342" y="1431"/>
                </a:cubicBezTo>
                <a:cubicBezTo>
                  <a:pt x="1528" y="1431"/>
                  <a:pt x="1711" y="1358"/>
                  <a:pt x="1848" y="1221"/>
                </a:cubicBezTo>
                <a:cubicBezTo>
                  <a:pt x="2126" y="942"/>
                  <a:pt x="2126" y="489"/>
                  <a:pt x="1847" y="210"/>
                </a:cubicBezTo>
                <a:close/>
                <a:moveTo>
                  <a:pt x="239" y="1984"/>
                </a:moveTo>
                <a:cubicBezTo>
                  <a:pt x="198" y="2026"/>
                  <a:pt x="131" y="2026"/>
                  <a:pt x="89" y="1984"/>
                </a:cubicBezTo>
                <a:cubicBezTo>
                  <a:pt x="73" y="1968"/>
                  <a:pt x="73" y="1968"/>
                  <a:pt x="73" y="1968"/>
                </a:cubicBezTo>
                <a:cubicBezTo>
                  <a:pt x="53" y="1948"/>
                  <a:pt x="42" y="1921"/>
                  <a:pt x="42" y="1893"/>
                </a:cubicBezTo>
                <a:cubicBezTo>
                  <a:pt x="42" y="1865"/>
                  <a:pt x="53" y="1838"/>
                  <a:pt x="73" y="1818"/>
                </a:cubicBezTo>
                <a:cubicBezTo>
                  <a:pt x="655" y="1236"/>
                  <a:pt x="655" y="1236"/>
                  <a:pt x="655" y="1236"/>
                </a:cubicBezTo>
                <a:cubicBezTo>
                  <a:pt x="821" y="1403"/>
                  <a:pt x="821" y="1403"/>
                  <a:pt x="821" y="1403"/>
                </a:cubicBezTo>
                <a:lnTo>
                  <a:pt x="239" y="1984"/>
                </a:lnTo>
                <a:close/>
                <a:moveTo>
                  <a:pt x="922" y="1413"/>
                </a:moveTo>
                <a:cubicBezTo>
                  <a:pt x="913" y="1421"/>
                  <a:pt x="900" y="1421"/>
                  <a:pt x="892" y="1413"/>
                </a:cubicBezTo>
                <a:cubicBezTo>
                  <a:pt x="881" y="1403"/>
                  <a:pt x="881" y="1403"/>
                  <a:pt x="881" y="1403"/>
                </a:cubicBezTo>
                <a:cubicBezTo>
                  <a:pt x="881" y="1402"/>
                  <a:pt x="881" y="1402"/>
                  <a:pt x="881" y="1402"/>
                </a:cubicBezTo>
                <a:cubicBezTo>
                  <a:pt x="655" y="1176"/>
                  <a:pt x="655" y="1176"/>
                  <a:pt x="655" y="1176"/>
                </a:cubicBezTo>
                <a:cubicBezTo>
                  <a:pt x="655" y="1176"/>
                  <a:pt x="655" y="1176"/>
                  <a:pt x="655" y="1176"/>
                </a:cubicBezTo>
                <a:cubicBezTo>
                  <a:pt x="643" y="1165"/>
                  <a:pt x="643" y="1165"/>
                  <a:pt x="643" y="1165"/>
                </a:cubicBezTo>
                <a:cubicBezTo>
                  <a:pt x="635" y="1156"/>
                  <a:pt x="635" y="1143"/>
                  <a:pt x="643" y="1135"/>
                </a:cubicBezTo>
                <a:cubicBezTo>
                  <a:pt x="716" y="1061"/>
                  <a:pt x="716" y="1061"/>
                  <a:pt x="716" y="1061"/>
                </a:cubicBezTo>
                <a:cubicBezTo>
                  <a:pt x="719" y="1066"/>
                  <a:pt x="722" y="1070"/>
                  <a:pt x="724" y="1075"/>
                </a:cubicBezTo>
                <a:cubicBezTo>
                  <a:pt x="728" y="1081"/>
                  <a:pt x="732" y="1088"/>
                  <a:pt x="736" y="1094"/>
                </a:cubicBezTo>
                <a:cubicBezTo>
                  <a:pt x="742" y="1103"/>
                  <a:pt x="748" y="1112"/>
                  <a:pt x="754" y="1122"/>
                </a:cubicBezTo>
                <a:cubicBezTo>
                  <a:pt x="758" y="1127"/>
                  <a:pt x="762" y="1133"/>
                  <a:pt x="766" y="1139"/>
                </a:cubicBezTo>
                <a:cubicBezTo>
                  <a:pt x="773" y="1148"/>
                  <a:pt x="781" y="1158"/>
                  <a:pt x="788" y="1167"/>
                </a:cubicBezTo>
                <a:cubicBezTo>
                  <a:pt x="792" y="1172"/>
                  <a:pt x="796" y="1177"/>
                  <a:pt x="799" y="1181"/>
                </a:cubicBezTo>
                <a:cubicBezTo>
                  <a:pt x="811" y="1195"/>
                  <a:pt x="823" y="1208"/>
                  <a:pt x="836" y="1221"/>
                </a:cubicBezTo>
                <a:cubicBezTo>
                  <a:pt x="849" y="1234"/>
                  <a:pt x="862" y="1246"/>
                  <a:pt x="876" y="1257"/>
                </a:cubicBezTo>
                <a:cubicBezTo>
                  <a:pt x="880" y="1261"/>
                  <a:pt x="885" y="1265"/>
                  <a:pt x="890" y="1269"/>
                </a:cubicBezTo>
                <a:cubicBezTo>
                  <a:pt x="899" y="1276"/>
                  <a:pt x="908" y="1284"/>
                  <a:pt x="918" y="1291"/>
                </a:cubicBezTo>
                <a:cubicBezTo>
                  <a:pt x="923" y="1295"/>
                  <a:pt x="929" y="1299"/>
                  <a:pt x="935" y="1303"/>
                </a:cubicBezTo>
                <a:cubicBezTo>
                  <a:pt x="944" y="1309"/>
                  <a:pt x="953" y="1315"/>
                  <a:pt x="962" y="1321"/>
                </a:cubicBezTo>
                <a:cubicBezTo>
                  <a:pt x="968" y="1325"/>
                  <a:pt x="974" y="1328"/>
                  <a:pt x="981" y="1332"/>
                </a:cubicBezTo>
                <a:cubicBezTo>
                  <a:pt x="985" y="1335"/>
                  <a:pt x="990" y="1338"/>
                  <a:pt x="994" y="1340"/>
                </a:cubicBezTo>
                <a:lnTo>
                  <a:pt x="922" y="1413"/>
                </a:lnTo>
                <a:close/>
                <a:moveTo>
                  <a:pt x="1818" y="1191"/>
                </a:moveTo>
                <a:cubicBezTo>
                  <a:pt x="1628" y="1381"/>
                  <a:pt x="1344" y="1440"/>
                  <a:pt x="1095" y="1341"/>
                </a:cubicBezTo>
                <a:cubicBezTo>
                  <a:pt x="1076" y="1334"/>
                  <a:pt x="1057" y="1325"/>
                  <a:pt x="1039" y="1316"/>
                </a:cubicBezTo>
                <a:cubicBezTo>
                  <a:pt x="975" y="1284"/>
                  <a:pt x="917" y="1242"/>
                  <a:pt x="866" y="1191"/>
                </a:cubicBezTo>
                <a:cubicBezTo>
                  <a:pt x="853" y="1178"/>
                  <a:pt x="841" y="1165"/>
                  <a:pt x="829" y="1151"/>
                </a:cubicBezTo>
                <a:cubicBezTo>
                  <a:pt x="818" y="1137"/>
                  <a:pt x="807" y="1123"/>
                  <a:pt x="796" y="1109"/>
                </a:cubicBezTo>
                <a:cubicBezTo>
                  <a:pt x="775" y="1079"/>
                  <a:pt x="757" y="1049"/>
                  <a:pt x="741" y="1017"/>
                </a:cubicBezTo>
                <a:cubicBezTo>
                  <a:pt x="741" y="1016"/>
                  <a:pt x="741" y="1016"/>
                  <a:pt x="741" y="1016"/>
                </a:cubicBezTo>
                <a:cubicBezTo>
                  <a:pt x="732" y="999"/>
                  <a:pt x="724" y="981"/>
                  <a:pt x="717" y="963"/>
                </a:cubicBezTo>
                <a:cubicBezTo>
                  <a:pt x="618" y="713"/>
                  <a:pt x="677" y="430"/>
                  <a:pt x="866" y="240"/>
                </a:cubicBezTo>
                <a:cubicBezTo>
                  <a:pt x="993" y="113"/>
                  <a:pt x="1162" y="43"/>
                  <a:pt x="1342" y="43"/>
                </a:cubicBezTo>
                <a:cubicBezTo>
                  <a:pt x="1342" y="43"/>
                  <a:pt x="1342" y="43"/>
                  <a:pt x="1342" y="43"/>
                </a:cubicBezTo>
                <a:cubicBezTo>
                  <a:pt x="1522" y="43"/>
                  <a:pt x="1690" y="113"/>
                  <a:pt x="1817" y="240"/>
                </a:cubicBezTo>
                <a:cubicBezTo>
                  <a:pt x="1945" y="367"/>
                  <a:pt x="2015" y="536"/>
                  <a:pt x="2015" y="716"/>
                </a:cubicBezTo>
                <a:cubicBezTo>
                  <a:pt x="2015" y="895"/>
                  <a:pt x="1945" y="1064"/>
                  <a:pt x="1818" y="1191"/>
                </a:cubicBezTo>
                <a:close/>
                <a:moveTo>
                  <a:pt x="1512" y="620"/>
                </a:moveTo>
                <a:cubicBezTo>
                  <a:pt x="1494" y="589"/>
                  <a:pt x="1468" y="563"/>
                  <a:pt x="1437" y="545"/>
                </a:cubicBezTo>
                <a:cubicBezTo>
                  <a:pt x="1423" y="538"/>
                  <a:pt x="1409" y="532"/>
                  <a:pt x="1395" y="528"/>
                </a:cubicBezTo>
                <a:cubicBezTo>
                  <a:pt x="1361" y="518"/>
                  <a:pt x="1323" y="518"/>
                  <a:pt x="1289" y="528"/>
                </a:cubicBezTo>
                <a:cubicBezTo>
                  <a:pt x="1275" y="532"/>
                  <a:pt x="1261" y="538"/>
                  <a:pt x="1247" y="545"/>
                </a:cubicBezTo>
                <a:cubicBezTo>
                  <a:pt x="1216" y="563"/>
                  <a:pt x="1190" y="589"/>
                  <a:pt x="1172" y="621"/>
                </a:cubicBezTo>
                <a:cubicBezTo>
                  <a:pt x="1164" y="634"/>
                  <a:pt x="1159" y="648"/>
                  <a:pt x="1155" y="662"/>
                </a:cubicBezTo>
                <a:cubicBezTo>
                  <a:pt x="1150" y="679"/>
                  <a:pt x="1147" y="697"/>
                  <a:pt x="1147" y="715"/>
                </a:cubicBezTo>
                <a:cubicBezTo>
                  <a:pt x="1147" y="733"/>
                  <a:pt x="1150" y="751"/>
                  <a:pt x="1155" y="768"/>
                </a:cubicBezTo>
                <a:cubicBezTo>
                  <a:pt x="1159" y="783"/>
                  <a:pt x="1164" y="797"/>
                  <a:pt x="1172" y="810"/>
                </a:cubicBezTo>
                <a:cubicBezTo>
                  <a:pt x="1190" y="842"/>
                  <a:pt x="1216" y="868"/>
                  <a:pt x="1247" y="885"/>
                </a:cubicBezTo>
                <a:cubicBezTo>
                  <a:pt x="1261" y="893"/>
                  <a:pt x="1275" y="899"/>
                  <a:pt x="1289" y="903"/>
                </a:cubicBezTo>
                <a:cubicBezTo>
                  <a:pt x="1306" y="908"/>
                  <a:pt x="1324" y="910"/>
                  <a:pt x="1342" y="910"/>
                </a:cubicBezTo>
                <a:cubicBezTo>
                  <a:pt x="1360" y="910"/>
                  <a:pt x="1378" y="908"/>
                  <a:pt x="1395" y="903"/>
                </a:cubicBezTo>
                <a:cubicBezTo>
                  <a:pt x="1409" y="899"/>
                  <a:pt x="1423" y="893"/>
                  <a:pt x="1437" y="885"/>
                </a:cubicBezTo>
                <a:cubicBezTo>
                  <a:pt x="1468" y="868"/>
                  <a:pt x="1494" y="842"/>
                  <a:pt x="1512" y="810"/>
                </a:cubicBezTo>
                <a:cubicBezTo>
                  <a:pt x="1520" y="797"/>
                  <a:pt x="1525" y="783"/>
                  <a:pt x="1529" y="769"/>
                </a:cubicBezTo>
                <a:cubicBezTo>
                  <a:pt x="1534" y="751"/>
                  <a:pt x="1537" y="734"/>
                  <a:pt x="1537" y="715"/>
                </a:cubicBezTo>
                <a:cubicBezTo>
                  <a:pt x="1537" y="697"/>
                  <a:pt x="1534" y="679"/>
                  <a:pt x="1529" y="662"/>
                </a:cubicBezTo>
                <a:cubicBezTo>
                  <a:pt x="1525" y="648"/>
                  <a:pt x="1519" y="634"/>
                  <a:pt x="1512" y="620"/>
                </a:cubicBezTo>
                <a:close/>
                <a:moveTo>
                  <a:pt x="1488" y="757"/>
                </a:moveTo>
                <a:cubicBezTo>
                  <a:pt x="1485" y="768"/>
                  <a:pt x="1481" y="779"/>
                  <a:pt x="1475" y="790"/>
                </a:cubicBezTo>
                <a:cubicBezTo>
                  <a:pt x="1461" y="814"/>
                  <a:pt x="1441" y="835"/>
                  <a:pt x="1416" y="848"/>
                </a:cubicBezTo>
                <a:cubicBezTo>
                  <a:pt x="1406" y="854"/>
                  <a:pt x="1395" y="859"/>
                  <a:pt x="1383" y="862"/>
                </a:cubicBezTo>
                <a:cubicBezTo>
                  <a:pt x="1357" y="870"/>
                  <a:pt x="1328" y="870"/>
                  <a:pt x="1300" y="862"/>
                </a:cubicBezTo>
                <a:cubicBezTo>
                  <a:pt x="1289" y="859"/>
                  <a:pt x="1278" y="854"/>
                  <a:pt x="1268" y="848"/>
                </a:cubicBezTo>
                <a:cubicBezTo>
                  <a:pt x="1243" y="835"/>
                  <a:pt x="1223" y="814"/>
                  <a:pt x="1209" y="790"/>
                </a:cubicBezTo>
                <a:cubicBezTo>
                  <a:pt x="1203" y="779"/>
                  <a:pt x="1199" y="768"/>
                  <a:pt x="1196" y="757"/>
                </a:cubicBezTo>
                <a:cubicBezTo>
                  <a:pt x="1192" y="743"/>
                  <a:pt x="1190" y="730"/>
                  <a:pt x="1190" y="715"/>
                </a:cubicBezTo>
                <a:cubicBezTo>
                  <a:pt x="1190" y="701"/>
                  <a:pt x="1192" y="687"/>
                  <a:pt x="1196" y="674"/>
                </a:cubicBezTo>
                <a:cubicBezTo>
                  <a:pt x="1199" y="663"/>
                  <a:pt x="1203" y="652"/>
                  <a:pt x="1209" y="641"/>
                </a:cubicBezTo>
                <a:cubicBezTo>
                  <a:pt x="1223" y="617"/>
                  <a:pt x="1243" y="596"/>
                  <a:pt x="1268" y="583"/>
                </a:cubicBezTo>
                <a:cubicBezTo>
                  <a:pt x="1278" y="577"/>
                  <a:pt x="1289" y="572"/>
                  <a:pt x="1301" y="569"/>
                </a:cubicBezTo>
                <a:cubicBezTo>
                  <a:pt x="1314" y="565"/>
                  <a:pt x="1328" y="563"/>
                  <a:pt x="1342" y="563"/>
                </a:cubicBezTo>
                <a:cubicBezTo>
                  <a:pt x="1356" y="563"/>
                  <a:pt x="1370" y="565"/>
                  <a:pt x="1384" y="569"/>
                </a:cubicBezTo>
                <a:cubicBezTo>
                  <a:pt x="1395" y="572"/>
                  <a:pt x="1406" y="577"/>
                  <a:pt x="1416" y="582"/>
                </a:cubicBezTo>
                <a:cubicBezTo>
                  <a:pt x="1441" y="596"/>
                  <a:pt x="1461" y="616"/>
                  <a:pt x="1475" y="641"/>
                </a:cubicBezTo>
                <a:cubicBezTo>
                  <a:pt x="1481" y="652"/>
                  <a:pt x="1485" y="663"/>
                  <a:pt x="1488" y="674"/>
                </a:cubicBezTo>
                <a:cubicBezTo>
                  <a:pt x="1492" y="687"/>
                  <a:pt x="1494" y="701"/>
                  <a:pt x="1494" y="715"/>
                </a:cubicBezTo>
                <a:cubicBezTo>
                  <a:pt x="1494" y="730"/>
                  <a:pt x="1492" y="744"/>
                  <a:pt x="1488" y="757"/>
                </a:cubicBezTo>
                <a:close/>
                <a:moveTo>
                  <a:pt x="1662" y="629"/>
                </a:moveTo>
                <a:cubicBezTo>
                  <a:pt x="1632" y="629"/>
                  <a:pt x="1632" y="629"/>
                  <a:pt x="1632" y="629"/>
                </a:cubicBezTo>
                <a:cubicBezTo>
                  <a:pt x="1627" y="609"/>
                  <a:pt x="1619" y="590"/>
                  <a:pt x="1609" y="571"/>
                </a:cubicBezTo>
                <a:cubicBezTo>
                  <a:pt x="1630" y="550"/>
                  <a:pt x="1630" y="550"/>
                  <a:pt x="1630" y="550"/>
                </a:cubicBezTo>
                <a:cubicBezTo>
                  <a:pt x="1639" y="541"/>
                  <a:pt x="1644" y="529"/>
                  <a:pt x="1644" y="516"/>
                </a:cubicBezTo>
                <a:cubicBezTo>
                  <a:pt x="1644" y="503"/>
                  <a:pt x="1639" y="491"/>
                  <a:pt x="1630" y="482"/>
                </a:cubicBezTo>
                <a:cubicBezTo>
                  <a:pt x="1575" y="428"/>
                  <a:pt x="1575" y="428"/>
                  <a:pt x="1575" y="428"/>
                </a:cubicBezTo>
                <a:cubicBezTo>
                  <a:pt x="1557" y="409"/>
                  <a:pt x="1526" y="409"/>
                  <a:pt x="1508" y="428"/>
                </a:cubicBezTo>
                <a:cubicBezTo>
                  <a:pt x="1486" y="449"/>
                  <a:pt x="1486" y="449"/>
                  <a:pt x="1486" y="449"/>
                </a:cubicBezTo>
                <a:cubicBezTo>
                  <a:pt x="1467" y="439"/>
                  <a:pt x="1448" y="431"/>
                  <a:pt x="1428" y="425"/>
                </a:cubicBezTo>
                <a:cubicBezTo>
                  <a:pt x="1428" y="395"/>
                  <a:pt x="1428" y="395"/>
                  <a:pt x="1428" y="395"/>
                </a:cubicBezTo>
                <a:cubicBezTo>
                  <a:pt x="1428" y="369"/>
                  <a:pt x="1407" y="347"/>
                  <a:pt x="1381" y="347"/>
                </a:cubicBezTo>
                <a:cubicBezTo>
                  <a:pt x="1304" y="347"/>
                  <a:pt x="1304" y="347"/>
                  <a:pt x="1304" y="347"/>
                </a:cubicBezTo>
                <a:cubicBezTo>
                  <a:pt x="1277" y="347"/>
                  <a:pt x="1256" y="369"/>
                  <a:pt x="1256" y="395"/>
                </a:cubicBezTo>
                <a:cubicBezTo>
                  <a:pt x="1256" y="425"/>
                  <a:pt x="1256" y="425"/>
                  <a:pt x="1256" y="425"/>
                </a:cubicBezTo>
                <a:cubicBezTo>
                  <a:pt x="1236" y="431"/>
                  <a:pt x="1216" y="439"/>
                  <a:pt x="1198" y="449"/>
                </a:cubicBezTo>
                <a:cubicBezTo>
                  <a:pt x="1176" y="428"/>
                  <a:pt x="1176" y="428"/>
                  <a:pt x="1176" y="428"/>
                </a:cubicBezTo>
                <a:cubicBezTo>
                  <a:pt x="1158" y="409"/>
                  <a:pt x="1128" y="409"/>
                  <a:pt x="1109" y="428"/>
                </a:cubicBezTo>
                <a:cubicBezTo>
                  <a:pt x="1055" y="482"/>
                  <a:pt x="1055" y="482"/>
                  <a:pt x="1055" y="482"/>
                </a:cubicBezTo>
                <a:cubicBezTo>
                  <a:pt x="1046" y="491"/>
                  <a:pt x="1040" y="503"/>
                  <a:pt x="1040" y="516"/>
                </a:cubicBezTo>
                <a:cubicBezTo>
                  <a:pt x="1040" y="529"/>
                  <a:pt x="1046" y="541"/>
                  <a:pt x="1055" y="550"/>
                </a:cubicBezTo>
                <a:cubicBezTo>
                  <a:pt x="1076" y="571"/>
                  <a:pt x="1076" y="571"/>
                  <a:pt x="1076" y="571"/>
                </a:cubicBezTo>
                <a:cubicBezTo>
                  <a:pt x="1065" y="590"/>
                  <a:pt x="1057" y="610"/>
                  <a:pt x="1052" y="629"/>
                </a:cubicBezTo>
                <a:cubicBezTo>
                  <a:pt x="1022" y="629"/>
                  <a:pt x="1022" y="629"/>
                  <a:pt x="1022" y="629"/>
                </a:cubicBezTo>
                <a:cubicBezTo>
                  <a:pt x="995" y="629"/>
                  <a:pt x="974" y="651"/>
                  <a:pt x="974" y="677"/>
                </a:cubicBezTo>
                <a:cubicBezTo>
                  <a:pt x="974" y="754"/>
                  <a:pt x="974" y="754"/>
                  <a:pt x="974" y="754"/>
                </a:cubicBezTo>
                <a:cubicBezTo>
                  <a:pt x="974" y="780"/>
                  <a:pt x="995" y="802"/>
                  <a:pt x="1022" y="802"/>
                </a:cubicBezTo>
                <a:cubicBezTo>
                  <a:pt x="1052" y="802"/>
                  <a:pt x="1052" y="802"/>
                  <a:pt x="1052" y="802"/>
                </a:cubicBezTo>
                <a:cubicBezTo>
                  <a:pt x="1057" y="821"/>
                  <a:pt x="1065" y="841"/>
                  <a:pt x="1076" y="860"/>
                </a:cubicBezTo>
                <a:cubicBezTo>
                  <a:pt x="1055" y="881"/>
                  <a:pt x="1055" y="881"/>
                  <a:pt x="1055" y="881"/>
                </a:cubicBezTo>
                <a:cubicBezTo>
                  <a:pt x="1045" y="890"/>
                  <a:pt x="1040" y="902"/>
                  <a:pt x="1040" y="915"/>
                </a:cubicBezTo>
                <a:cubicBezTo>
                  <a:pt x="1040" y="928"/>
                  <a:pt x="1046" y="940"/>
                  <a:pt x="1055" y="949"/>
                </a:cubicBezTo>
                <a:cubicBezTo>
                  <a:pt x="1109" y="1003"/>
                  <a:pt x="1109" y="1003"/>
                  <a:pt x="1109" y="1003"/>
                </a:cubicBezTo>
                <a:cubicBezTo>
                  <a:pt x="1127" y="1021"/>
                  <a:pt x="1158" y="1021"/>
                  <a:pt x="1176" y="1003"/>
                </a:cubicBezTo>
                <a:cubicBezTo>
                  <a:pt x="1198" y="982"/>
                  <a:pt x="1198" y="982"/>
                  <a:pt x="1198" y="982"/>
                </a:cubicBezTo>
                <a:cubicBezTo>
                  <a:pt x="1216" y="992"/>
                  <a:pt x="1236" y="1000"/>
                  <a:pt x="1256" y="1006"/>
                </a:cubicBezTo>
                <a:cubicBezTo>
                  <a:pt x="1256" y="1036"/>
                  <a:pt x="1256" y="1036"/>
                  <a:pt x="1256" y="1036"/>
                </a:cubicBezTo>
                <a:cubicBezTo>
                  <a:pt x="1256" y="1062"/>
                  <a:pt x="1277" y="1084"/>
                  <a:pt x="1304" y="1084"/>
                </a:cubicBezTo>
                <a:cubicBezTo>
                  <a:pt x="1381" y="1084"/>
                  <a:pt x="1381" y="1084"/>
                  <a:pt x="1381" y="1084"/>
                </a:cubicBezTo>
                <a:cubicBezTo>
                  <a:pt x="1407" y="1084"/>
                  <a:pt x="1428" y="1062"/>
                  <a:pt x="1428" y="1036"/>
                </a:cubicBezTo>
                <a:cubicBezTo>
                  <a:pt x="1428" y="1006"/>
                  <a:pt x="1428" y="1006"/>
                  <a:pt x="1428" y="1006"/>
                </a:cubicBezTo>
                <a:cubicBezTo>
                  <a:pt x="1448" y="1000"/>
                  <a:pt x="1468" y="992"/>
                  <a:pt x="1486" y="982"/>
                </a:cubicBezTo>
                <a:cubicBezTo>
                  <a:pt x="1508" y="1003"/>
                  <a:pt x="1508" y="1003"/>
                  <a:pt x="1508" y="1003"/>
                </a:cubicBezTo>
                <a:cubicBezTo>
                  <a:pt x="1526" y="1022"/>
                  <a:pt x="1557" y="1021"/>
                  <a:pt x="1575" y="1003"/>
                </a:cubicBezTo>
                <a:cubicBezTo>
                  <a:pt x="1630" y="949"/>
                  <a:pt x="1630" y="949"/>
                  <a:pt x="1630" y="949"/>
                </a:cubicBezTo>
                <a:cubicBezTo>
                  <a:pt x="1639" y="940"/>
                  <a:pt x="1644" y="928"/>
                  <a:pt x="1644" y="915"/>
                </a:cubicBezTo>
                <a:cubicBezTo>
                  <a:pt x="1644" y="902"/>
                  <a:pt x="1639" y="890"/>
                  <a:pt x="1630" y="881"/>
                </a:cubicBezTo>
                <a:cubicBezTo>
                  <a:pt x="1609" y="860"/>
                  <a:pt x="1609" y="860"/>
                  <a:pt x="1609" y="860"/>
                </a:cubicBezTo>
                <a:cubicBezTo>
                  <a:pt x="1619" y="841"/>
                  <a:pt x="1627" y="821"/>
                  <a:pt x="1632" y="802"/>
                </a:cubicBezTo>
                <a:cubicBezTo>
                  <a:pt x="1662" y="802"/>
                  <a:pt x="1662" y="802"/>
                  <a:pt x="1662" y="802"/>
                </a:cubicBezTo>
                <a:cubicBezTo>
                  <a:pt x="1689" y="802"/>
                  <a:pt x="1710" y="780"/>
                  <a:pt x="1710" y="754"/>
                </a:cubicBezTo>
                <a:cubicBezTo>
                  <a:pt x="1710" y="677"/>
                  <a:pt x="1710" y="677"/>
                  <a:pt x="1710" y="677"/>
                </a:cubicBezTo>
                <a:cubicBezTo>
                  <a:pt x="1710" y="651"/>
                  <a:pt x="1689" y="629"/>
                  <a:pt x="1662" y="629"/>
                </a:cubicBezTo>
                <a:close/>
                <a:moveTo>
                  <a:pt x="1668" y="754"/>
                </a:moveTo>
                <a:cubicBezTo>
                  <a:pt x="1668" y="757"/>
                  <a:pt x="1665" y="759"/>
                  <a:pt x="1662" y="759"/>
                </a:cubicBezTo>
                <a:cubicBezTo>
                  <a:pt x="1616" y="759"/>
                  <a:pt x="1616" y="759"/>
                  <a:pt x="1616" y="759"/>
                </a:cubicBezTo>
                <a:cubicBezTo>
                  <a:pt x="1599" y="762"/>
                  <a:pt x="1599" y="762"/>
                  <a:pt x="1599" y="762"/>
                </a:cubicBezTo>
                <a:cubicBezTo>
                  <a:pt x="1593" y="787"/>
                  <a:pt x="1593" y="787"/>
                  <a:pt x="1593" y="787"/>
                </a:cubicBezTo>
                <a:cubicBezTo>
                  <a:pt x="1587" y="806"/>
                  <a:pt x="1580" y="825"/>
                  <a:pt x="1570" y="843"/>
                </a:cubicBezTo>
                <a:cubicBezTo>
                  <a:pt x="1555" y="866"/>
                  <a:pt x="1555" y="866"/>
                  <a:pt x="1555" y="866"/>
                </a:cubicBezTo>
                <a:cubicBezTo>
                  <a:pt x="1600" y="911"/>
                  <a:pt x="1600" y="911"/>
                  <a:pt x="1600" y="911"/>
                </a:cubicBezTo>
                <a:cubicBezTo>
                  <a:pt x="1600" y="919"/>
                  <a:pt x="1600" y="919"/>
                  <a:pt x="1600" y="919"/>
                </a:cubicBezTo>
                <a:cubicBezTo>
                  <a:pt x="1545" y="973"/>
                  <a:pt x="1545" y="973"/>
                  <a:pt x="1545" y="973"/>
                </a:cubicBezTo>
                <a:cubicBezTo>
                  <a:pt x="1543" y="975"/>
                  <a:pt x="1540" y="975"/>
                  <a:pt x="1538" y="973"/>
                </a:cubicBezTo>
                <a:cubicBezTo>
                  <a:pt x="1505" y="940"/>
                  <a:pt x="1505" y="940"/>
                  <a:pt x="1505" y="940"/>
                </a:cubicBezTo>
                <a:cubicBezTo>
                  <a:pt x="1491" y="930"/>
                  <a:pt x="1491" y="930"/>
                  <a:pt x="1491" y="930"/>
                </a:cubicBezTo>
                <a:cubicBezTo>
                  <a:pt x="1469" y="943"/>
                  <a:pt x="1469" y="943"/>
                  <a:pt x="1469" y="943"/>
                </a:cubicBezTo>
                <a:cubicBezTo>
                  <a:pt x="1451" y="953"/>
                  <a:pt x="1432" y="961"/>
                  <a:pt x="1413" y="966"/>
                </a:cubicBezTo>
                <a:cubicBezTo>
                  <a:pt x="1386" y="973"/>
                  <a:pt x="1386" y="973"/>
                  <a:pt x="1386" y="973"/>
                </a:cubicBezTo>
                <a:cubicBezTo>
                  <a:pt x="1386" y="1036"/>
                  <a:pt x="1386" y="1036"/>
                  <a:pt x="1386" y="1036"/>
                </a:cubicBezTo>
                <a:cubicBezTo>
                  <a:pt x="1386" y="1039"/>
                  <a:pt x="1384" y="1041"/>
                  <a:pt x="1381" y="1041"/>
                </a:cubicBezTo>
                <a:cubicBezTo>
                  <a:pt x="1304" y="1041"/>
                  <a:pt x="1304" y="1041"/>
                  <a:pt x="1304" y="1041"/>
                </a:cubicBezTo>
                <a:cubicBezTo>
                  <a:pt x="1301" y="1041"/>
                  <a:pt x="1298" y="1039"/>
                  <a:pt x="1298" y="1036"/>
                </a:cubicBezTo>
                <a:cubicBezTo>
                  <a:pt x="1298" y="989"/>
                  <a:pt x="1298" y="989"/>
                  <a:pt x="1298" y="989"/>
                </a:cubicBezTo>
                <a:cubicBezTo>
                  <a:pt x="1296" y="972"/>
                  <a:pt x="1296" y="972"/>
                  <a:pt x="1296" y="972"/>
                </a:cubicBezTo>
                <a:cubicBezTo>
                  <a:pt x="1271" y="966"/>
                  <a:pt x="1271" y="966"/>
                  <a:pt x="1271" y="966"/>
                </a:cubicBezTo>
                <a:cubicBezTo>
                  <a:pt x="1252" y="961"/>
                  <a:pt x="1233" y="953"/>
                  <a:pt x="1215" y="943"/>
                </a:cubicBezTo>
                <a:cubicBezTo>
                  <a:pt x="1191" y="928"/>
                  <a:pt x="1191" y="928"/>
                  <a:pt x="1191" y="928"/>
                </a:cubicBezTo>
                <a:cubicBezTo>
                  <a:pt x="1146" y="973"/>
                  <a:pt x="1146" y="973"/>
                  <a:pt x="1146" y="973"/>
                </a:cubicBezTo>
                <a:cubicBezTo>
                  <a:pt x="1139" y="973"/>
                  <a:pt x="1139" y="973"/>
                  <a:pt x="1139" y="973"/>
                </a:cubicBezTo>
                <a:cubicBezTo>
                  <a:pt x="1085" y="919"/>
                  <a:pt x="1085" y="919"/>
                  <a:pt x="1085" y="919"/>
                </a:cubicBezTo>
                <a:cubicBezTo>
                  <a:pt x="1085" y="911"/>
                  <a:pt x="1085" y="911"/>
                  <a:pt x="1085" y="911"/>
                </a:cubicBezTo>
                <a:cubicBezTo>
                  <a:pt x="1085" y="911"/>
                  <a:pt x="1085" y="911"/>
                  <a:pt x="1085" y="911"/>
                </a:cubicBezTo>
                <a:cubicBezTo>
                  <a:pt x="1117" y="878"/>
                  <a:pt x="1117" y="878"/>
                  <a:pt x="1117" y="878"/>
                </a:cubicBezTo>
                <a:cubicBezTo>
                  <a:pt x="1128" y="864"/>
                  <a:pt x="1128" y="864"/>
                  <a:pt x="1128" y="864"/>
                </a:cubicBezTo>
                <a:cubicBezTo>
                  <a:pt x="1114" y="842"/>
                  <a:pt x="1114" y="842"/>
                  <a:pt x="1114" y="842"/>
                </a:cubicBezTo>
                <a:cubicBezTo>
                  <a:pt x="1104" y="824"/>
                  <a:pt x="1097" y="806"/>
                  <a:pt x="1091" y="786"/>
                </a:cubicBezTo>
                <a:cubicBezTo>
                  <a:pt x="1085" y="759"/>
                  <a:pt x="1085" y="759"/>
                  <a:pt x="1085" y="759"/>
                </a:cubicBezTo>
                <a:cubicBezTo>
                  <a:pt x="1022" y="759"/>
                  <a:pt x="1022" y="759"/>
                  <a:pt x="1022" y="759"/>
                </a:cubicBezTo>
                <a:cubicBezTo>
                  <a:pt x="1019" y="759"/>
                  <a:pt x="1016" y="757"/>
                  <a:pt x="1016" y="754"/>
                </a:cubicBezTo>
                <a:cubicBezTo>
                  <a:pt x="1016" y="677"/>
                  <a:pt x="1016" y="677"/>
                  <a:pt x="1016" y="677"/>
                </a:cubicBezTo>
                <a:cubicBezTo>
                  <a:pt x="1016" y="674"/>
                  <a:pt x="1019" y="672"/>
                  <a:pt x="1022" y="672"/>
                </a:cubicBezTo>
                <a:cubicBezTo>
                  <a:pt x="1068" y="672"/>
                  <a:pt x="1068" y="672"/>
                  <a:pt x="1068" y="672"/>
                </a:cubicBezTo>
                <a:cubicBezTo>
                  <a:pt x="1085" y="669"/>
                  <a:pt x="1085" y="669"/>
                  <a:pt x="1085" y="669"/>
                </a:cubicBezTo>
                <a:cubicBezTo>
                  <a:pt x="1092" y="644"/>
                  <a:pt x="1092" y="644"/>
                  <a:pt x="1092" y="644"/>
                </a:cubicBezTo>
                <a:cubicBezTo>
                  <a:pt x="1097" y="625"/>
                  <a:pt x="1104" y="607"/>
                  <a:pt x="1114" y="588"/>
                </a:cubicBezTo>
                <a:cubicBezTo>
                  <a:pt x="1129" y="565"/>
                  <a:pt x="1129" y="565"/>
                  <a:pt x="1129" y="565"/>
                </a:cubicBezTo>
                <a:cubicBezTo>
                  <a:pt x="1085" y="520"/>
                  <a:pt x="1085" y="520"/>
                  <a:pt x="1085" y="520"/>
                </a:cubicBezTo>
                <a:cubicBezTo>
                  <a:pt x="1085" y="512"/>
                  <a:pt x="1085" y="512"/>
                  <a:pt x="1085" y="512"/>
                </a:cubicBezTo>
                <a:cubicBezTo>
                  <a:pt x="1085" y="512"/>
                  <a:pt x="1085" y="512"/>
                  <a:pt x="1085" y="512"/>
                </a:cubicBezTo>
                <a:cubicBezTo>
                  <a:pt x="1139" y="458"/>
                  <a:pt x="1139" y="458"/>
                  <a:pt x="1139" y="458"/>
                </a:cubicBezTo>
                <a:cubicBezTo>
                  <a:pt x="1141" y="456"/>
                  <a:pt x="1145" y="456"/>
                  <a:pt x="1146" y="458"/>
                </a:cubicBezTo>
                <a:cubicBezTo>
                  <a:pt x="1179" y="491"/>
                  <a:pt x="1179" y="491"/>
                  <a:pt x="1179" y="491"/>
                </a:cubicBezTo>
                <a:cubicBezTo>
                  <a:pt x="1193" y="501"/>
                  <a:pt x="1193" y="501"/>
                  <a:pt x="1193" y="501"/>
                </a:cubicBezTo>
                <a:cubicBezTo>
                  <a:pt x="1215" y="488"/>
                  <a:pt x="1215" y="488"/>
                  <a:pt x="1215" y="488"/>
                </a:cubicBezTo>
                <a:cubicBezTo>
                  <a:pt x="1233" y="478"/>
                  <a:pt x="1252" y="470"/>
                  <a:pt x="1271" y="465"/>
                </a:cubicBezTo>
                <a:cubicBezTo>
                  <a:pt x="1298" y="458"/>
                  <a:pt x="1298" y="458"/>
                  <a:pt x="1298" y="458"/>
                </a:cubicBezTo>
                <a:cubicBezTo>
                  <a:pt x="1298" y="395"/>
                  <a:pt x="1298" y="395"/>
                  <a:pt x="1298" y="395"/>
                </a:cubicBezTo>
                <a:cubicBezTo>
                  <a:pt x="1298" y="392"/>
                  <a:pt x="1301" y="390"/>
                  <a:pt x="1304" y="390"/>
                </a:cubicBezTo>
                <a:cubicBezTo>
                  <a:pt x="1381" y="390"/>
                  <a:pt x="1381" y="390"/>
                  <a:pt x="1381" y="390"/>
                </a:cubicBezTo>
                <a:cubicBezTo>
                  <a:pt x="1384" y="390"/>
                  <a:pt x="1386" y="392"/>
                  <a:pt x="1386" y="395"/>
                </a:cubicBezTo>
                <a:cubicBezTo>
                  <a:pt x="1386" y="441"/>
                  <a:pt x="1386" y="441"/>
                  <a:pt x="1386" y="441"/>
                </a:cubicBezTo>
                <a:cubicBezTo>
                  <a:pt x="1388" y="459"/>
                  <a:pt x="1388" y="459"/>
                  <a:pt x="1388" y="459"/>
                </a:cubicBezTo>
                <a:cubicBezTo>
                  <a:pt x="1413" y="465"/>
                  <a:pt x="1413" y="465"/>
                  <a:pt x="1413" y="465"/>
                </a:cubicBezTo>
                <a:cubicBezTo>
                  <a:pt x="1432" y="470"/>
                  <a:pt x="1451" y="478"/>
                  <a:pt x="1469" y="488"/>
                </a:cubicBezTo>
                <a:cubicBezTo>
                  <a:pt x="1493" y="502"/>
                  <a:pt x="1493" y="502"/>
                  <a:pt x="1493" y="502"/>
                </a:cubicBezTo>
                <a:cubicBezTo>
                  <a:pt x="1537" y="458"/>
                  <a:pt x="1537" y="458"/>
                  <a:pt x="1537" y="458"/>
                </a:cubicBezTo>
                <a:cubicBezTo>
                  <a:pt x="1540" y="456"/>
                  <a:pt x="1543" y="456"/>
                  <a:pt x="1545" y="458"/>
                </a:cubicBezTo>
                <a:cubicBezTo>
                  <a:pt x="1600" y="512"/>
                  <a:pt x="1600" y="512"/>
                  <a:pt x="1600" y="512"/>
                </a:cubicBezTo>
                <a:cubicBezTo>
                  <a:pt x="1615" y="497"/>
                  <a:pt x="1615" y="497"/>
                  <a:pt x="1615" y="497"/>
                </a:cubicBezTo>
                <a:cubicBezTo>
                  <a:pt x="1600" y="520"/>
                  <a:pt x="1600" y="520"/>
                  <a:pt x="1600" y="520"/>
                </a:cubicBezTo>
                <a:cubicBezTo>
                  <a:pt x="1567" y="553"/>
                  <a:pt x="1567" y="553"/>
                  <a:pt x="1567" y="553"/>
                </a:cubicBezTo>
                <a:cubicBezTo>
                  <a:pt x="1557" y="567"/>
                  <a:pt x="1557" y="567"/>
                  <a:pt x="1557" y="567"/>
                </a:cubicBezTo>
                <a:cubicBezTo>
                  <a:pt x="1570" y="588"/>
                  <a:pt x="1570" y="588"/>
                  <a:pt x="1570" y="588"/>
                </a:cubicBezTo>
                <a:cubicBezTo>
                  <a:pt x="1580" y="606"/>
                  <a:pt x="1587" y="625"/>
                  <a:pt x="1593" y="644"/>
                </a:cubicBezTo>
                <a:cubicBezTo>
                  <a:pt x="1599" y="672"/>
                  <a:pt x="1599" y="672"/>
                  <a:pt x="1599" y="672"/>
                </a:cubicBezTo>
                <a:cubicBezTo>
                  <a:pt x="1662" y="672"/>
                  <a:pt x="1662" y="672"/>
                  <a:pt x="1662" y="672"/>
                </a:cubicBezTo>
                <a:cubicBezTo>
                  <a:pt x="1665" y="672"/>
                  <a:pt x="1668" y="674"/>
                  <a:pt x="1668" y="677"/>
                </a:cubicBezTo>
                <a:lnTo>
                  <a:pt x="1668" y="7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9419922" y="8667123"/>
            <a:ext cx="1976432" cy="976658"/>
          </a:xfrm>
          <a:custGeom>
            <a:avLst/>
            <a:gdLst>
              <a:gd name="T0" fmla="*/ 1650 w 2133"/>
              <a:gd name="T1" fmla="*/ 471 h 1052"/>
              <a:gd name="T2" fmla="*/ 2115 w 2133"/>
              <a:gd name="T3" fmla="*/ 435 h 1052"/>
              <a:gd name="T4" fmla="*/ 1922 w 2133"/>
              <a:gd name="T5" fmla="*/ 309 h 1052"/>
              <a:gd name="T6" fmla="*/ 1650 w 2133"/>
              <a:gd name="T7" fmla="*/ 273 h 1052"/>
              <a:gd name="T8" fmla="*/ 1922 w 2133"/>
              <a:gd name="T9" fmla="*/ 598 h 1052"/>
              <a:gd name="T10" fmla="*/ 1650 w 2133"/>
              <a:gd name="T11" fmla="*/ 634 h 1052"/>
              <a:gd name="T12" fmla="*/ 1922 w 2133"/>
              <a:gd name="T13" fmla="*/ 598 h 1052"/>
              <a:gd name="T14" fmla="*/ 1536 w 2133"/>
              <a:gd name="T15" fmla="*/ 924 h 1052"/>
              <a:gd name="T16" fmla="*/ 993 w 2133"/>
              <a:gd name="T17" fmla="*/ 924 h 1052"/>
              <a:gd name="T18" fmla="*/ 284 w 2133"/>
              <a:gd name="T19" fmla="*/ 1052 h 1052"/>
              <a:gd name="T20" fmla="*/ 2 w 2133"/>
              <a:gd name="T21" fmla="*/ 906 h 1052"/>
              <a:gd name="T22" fmla="*/ 2 w 2133"/>
              <a:gd name="T23" fmla="*/ 493 h 1052"/>
              <a:gd name="T24" fmla="*/ 531 w 2133"/>
              <a:gd name="T25" fmla="*/ 185 h 1052"/>
              <a:gd name="T26" fmla="*/ 1428 w 2133"/>
              <a:gd name="T27" fmla="*/ 0 h 1052"/>
              <a:gd name="T28" fmla="*/ 470 w 2133"/>
              <a:gd name="T29" fmla="*/ 221 h 1052"/>
              <a:gd name="T30" fmla="*/ 531 w 2133"/>
              <a:gd name="T31" fmla="*/ 221 h 1052"/>
              <a:gd name="T32" fmla="*/ 434 w 2133"/>
              <a:gd name="T33" fmla="*/ 483 h 1052"/>
              <a:gd name="T34" fmla="*/ 38 w 2133"/>
              <a:gd name="T35" fmla="*/ 382 h 1052"/>
              <a:gd name="T36" fmla="*/ 284 w 2133"/>
              <a:gd name="T37" fmla="*/ 764 h 1052"/>
              <a:gd name="T38" fmla="*/ 284 w 2133"/>
              <a:gd name="T39" fmla="*/ 1016 h 1052"/>
              <a:gd name="T40" fmla="*/ 531 w 2133"/>
              <a:gd name="T41" fmla="*/ 888 h 1052"/>
              <a:gd name="T42" fmla="*/ 452 w 2133"/>
              <a:gd name="T43" fmla="*/ 520 h 1052"/>
              <a:gd name="T44" fmla="*/ 38 w 2133"/>
              <a:gd name="T45" fmla="*/ 888 h 1052"/>
              <a:gd name="T46" fmla="*/ 125 w 2133"/>
              <a:gd name="T47" fmla="*/ 856 h 1052"/>
              <a:gd name="T48" fmla="*/ 142 w 2133"/>
              <a:gd name="T49" fmla="*/ 812 h 1052"/>
              <a:gd name="T50" fmla="*/ 169 w 2133"/>
              <a:gd name="T51" fmla="*/ 775 h 1052"/>
              <a:gd name="T52" fmla="*/ 209 w 2133"/>
              <a:gd name="T53" fmla="*/ 747 h 1052"/>
              <a:gd name="T54" fmla="*/ 251 w 2133"/>
              <a:gd name="T55" fmla="*/ 731 h 1052"/>
              <a:gd name="T56" fmla="*/ 326 w 2133"/>
              <a:gd name="T57" fmla="*/ 734 h 1052"/>
              <a:gd name="T58" fmla="*/ 374 w 2133"/>
              <a:gd name="T59" fmla="*/ 755 h 1052"/>
              <a:gd name="T60" fmla="*/ 406 w 2133"/>
              <a:gd name="T61" fmla="*/ 785 h 1052"/>
              <a:gd name="T62" fmla="*/ 433 w 2133"/>
              <a:gd name="T63" fmla="*/ 826 h 1052"/>
              <a:gd name="T64" fmla="*/ 444 w 2133"/>
              <a:gd name="T65" fmla="*/ 871 h 1052"/>
              <a:gd name="T66" fmla="*/ 1277 w 2133"/>
              <a:gd name="T67" fmla="*/ 890 h 1052"/>
              <a:gd name="T68" fmla="*/ 1025 w 2133"/>
              <a:gd name="T69" fmla="*/ 904 h 1052"/>
              <a:gd name="T70" fmla="*/ 1518 w 2133"/>
              <a:gd name="T71" fmla="*/ 125 h 1052"/>
              <a:gd name="T72" fmla="*/ 567 w 2133"/>
              <a:gd name="T73" fmla="*/ 203 h 1052"/>
              <a:gd name="T74" fmla="*/ 991 w 2133"/>
              <a:gd name="T75" fmla="*/ 871 h 1052"/>
              <a:gd name="T76" fmla="*/ 1002 w 2133"/>
              <a:gd name="T77" fmla="*/ 826 h 1052"/>
              <a:gd name="T78" fmla="*/ 1027 w 2133"/>
              <a:gd name="T79" fmla="*/ 786 h 1052"/>
              <a:gd name="T80" fmla="*/ 1061 w 2133"/>
              <a:gd name="T81" fmla="*/ 755 h 1052"/>
              <a:gd name="T82" fmla="*/ 1108 w 2133"/>
              <a:gd name="T83" fmla="*/ 734 h 1052"/>
              <a:gd name="T84" fmla="*/ 1183 w 2133"/>
              <a:gd name="T85" fmla="*/ 731 h 1052"/>
              <a:gd name="T86" fmla="*/ 1226 w 2133"/>
              <a:gd name="T87" fmla="*/ 747 h 1052"/>
              <a:gd name="T88" fmla="*/ 1265 w 2133"/>
              <a:gd name="T89" fmla="*/ 775 h 1052"/>
              <a:gd name="T90" fmla="*/ 1292 w 2133"/>
              <a:gd name="T91" fmla="*/ 812 h 1052"/>
              <a:gd name="T92" fmla="*/ 1310 w 2133"/>
              <a:gd name="T93" fmla="*/ 856 h 1052"/>
              <a:gd name="T94" fmla="*/ 1518 w 2133"/>
              <a:gd name="T95" fmla="*/ 888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33" h="1052">
                <a:moveTo>
                  <a:pt x="2133" y="453"/>
                </a:moveTo>
                <a:cubicBezTo>
                  <a:pt x="2133" y="463"/>
                  <a:pt x="2125" y="471"/>
                  <a:pt x="2115" y="471"/>
                </a:cubicBezTo>
                <a:cubicBezTo>
                  <a:pt x="1650" y="471"/>
                  <a:pt x="1650" y="471"/>
                  <a:pt x="1650" y="471"/>
                </a:cubicBezTo>
                <a:cubicBezTo>
                  <a:pt x="1640" y="471"/>
                  <a:pt x="1632" y="463"/>
                  <a:pt x="1632" y="453"/>
                </a:cubicBezTo>
                <a:cubicBezTo>
                  <a:pt x="1632" y="443"/>
                  <a:pt x="1640" y="435"/>
                  <a:pt x="1650" y="435"/>
                </a:cubicBezTo>
                <a:cubicBezTo>
                  <a:pt x="2115" y="435"/>
                  <a:pt x="2115" y="435"/>
                  <a:pt x="2115" y="435"/>
                </a:cubicBezTo>
                <a:cubicBezTo>
                  <a:pt x="2125" y="435"/>
                  <a:pt x="2133" y="443"/>
                  <a:pt x="2133" y="453"/>
                </a:cubicBezTo>
                <a:close/>
                <a:moveTo>
                  <a:pt x="1650" y="309"/>
                </a:moveTo>
                <a:cubicBezTo>
                  <a:pt x="1922" y="309"/>
                  <a:pt x="1922" y="309"/>
                  <a:pt x="1922" y="309"/>
                </a:cubicBezTo>
                <a:cubicBezTo>
                  <a:pt x="1932" y="309"/>
                  <a:pt x="1940" y="301"/>
                  <a:pt x="1940" y="291"/>
                </a:cubicBezTo>
                <a:cubicBezTo>
                  <a:pt x="1940" y="281"/>
                  <a:pt x="1932" y="273"/>
                  <a:pt x="1922" y="273"/>
                </a:cubicBezTo>
                <a:cubicBezTo>
                  <a:pt x="1650" y="273"/>
                  <a:pt x="1650" y="273"/>
                  <a:pt x="1650" y="273"/>
                </a:cubicBezTo>
                <a:cubicBezTo>
                  <a:pt x="1640" y="273"/>
                  <a:pt x="1632" y="281"/>
                  <a:pt x="1632" y="291"/>
                </a:cubicBezTo>
                <a:cubicBezTo>
                  <a:pt x="1632" y="301"/>
                  <a:pt x="1640" y="309"/>
                  <a:pt x="1650" y="309"/>
                </a:cubicBezTo>
                <a:close/>
                <a:moveTo>
                  <a:pt x="1922" y="598"/>
                </a:moveTo>
                <a:cubicBezTo>
                  <a:pt x="1650" y="598"/>
                  <a:pt x="1650" y="598"/>
                  <a:pt x="1650" y="598"/>
                </a:cubicBezTo>
                <a:cubicBezTo>
                  <a:pt x="1640" y="598"/>
                  <a:pt x="1632" y="606"/>
                  <a:pt x="1632" y="616"/>
                </a:cubicBezTo>
                <a:cubicBezTo>
                  <a:pt x="1632" y="626"/>
                  <a:pt x="1640" y="634"/>
                  <a:pt x="1650" y="634"/>
                </a:cubicBezTo>
                <a:cubicBezTo>
                  <a:pt x="1922" y="634"/>
                  <a:pt x="1922" y="634"/>
                  <a:pt x="1922" y="634"/>
                </a:cubicBezTo>
                <a:cubicBezTo>
                  <a:pt x="1932" y="634"/>
                  <a:pt x="1940" y="626"/>
                  <a:pt x="1940" y="616"/>
                </a:cubicBezTo>
                <a:cubicBezTo>
                  <a:pt x="1940" y="606"/>
                  <a:pt x="1932" y="598"/>
                  <a:pt x="1922" y="598"/>
                </a:cubicBezTo>
                <a:close/>
                <a:moveTo>
                  <a:pt x="1554" y="125"/>
                </a:moveTo>
                <a:cubicBezTo>
                  <a:pt x="1554" y="906"/>
                  <a:pt x="1554" y="906"/>
                  <a:pt x="1554" y="906"/>
                </a:cubicBezTo>
                <a:cubicBezTo>
                  <a:pt x="1554" y="916"/>
                  <a:pt x="1546" y="924"/>
                  <a:pt x="1536" y="924"/>
                </a:cubicBezTo>
                <a:cubicBezTo>
                  <a:pt x="1309" y="924"/>
                  <a:pt x="1309" y="924"/>
                  <a:pt x="1309" y="924"/>
                </a:cubicBezTo>
                <a:cubicBezTo>
                  <a:pt x="1293" y="998"/>
                  <a:pt x="1228" y="1052"/>
                  <a:pt x="1151" y="1052"/>
                </a:cubicBezTo>
                <a:cubicBezTo>
                  <a:pt x="1073" y="1052"/>
                  <a:pt x="1009" y="998"/>
                  <a:pt x="993" y="924"/>
                </a:cubicBezTo>
                <a:cubicBezTo>
                  <a:pt x="549" y="924"/>
                  <a:pt x="549" y="924"/>
                  <a:pt x="549" y="924"/>
                </a:cubicBezTo>
                <a:cubicBezTo>
                  <a:pt x="442" y="924"/>
                  <a:pt x="442" y="924"/>
                  <a:pt x="442" y="924"/>
                </a:cubicBezTo>
                <a:cubicBezTo>
                  <a:pt x="426" y="998"/>
                  <a:pt x="361" y="1052"/>
                  <a:pt x="284" y="1052"/>
                </a:cubicBezTo>
                <a:cubicBezTo>
                  <a:pt x="206" y="1052"/>
                  <a:pt x="141" y="998"/>
                  <a:pt x="125" y="924"/>
                </a:cubicBezTo>
                <a:cubicBezTo>
                  <a:pt x="20" y="924"/>
                  <a:pt x="20" y="924"/>
                  <a:pt x="20" y="924"/>
                </a:cubicBezTo>
                <a:cubicBezTo>
                  <a:pt x="10" y="924"/>
                  <a:pt x="2" y="916"/>
                  <a:pt x="2" y="906"/>
                </a:cubicBezTo>
                <a:cubicBezTo>
                  <a:pt x="2" y="509"/>
                  <a:pt x="2" y="509"/>
                  <a:pt x="2" y="509"/>
                </a:cubicBezTo>
                <a:cubicBezTo>
                  <a:pt x="1" y="507"/>
                  <a:pt x="0" y="504"/>
                  <a:pt x="0" y="501"/>
                </a:cubicBezTo>
                <a:cubicBezTo>
                  <a:pt x="0" y="498"/>
                  <a:pt x="1" y="496"/>
                  <a:pt x="2" y="493"/>
                </a:cubicBezTo>
                <a:cubicBezTo>
                  <a:pt x="2" y="382"/>
                  <a:pt x="2" y="382"/>
                  <a:pt x="2" y="382"/>
                </a:cubicBezTo>
                <a:cubicBezTo>
                  <a:pt x="2" y="273"/>
                  <a:pt x="91" y="185"/>
                  <a:pt x="199" y="185"/>
                </a:cubicBezTo>
                <a:cubicBezTo>
                  <a:pt x="531" y="185"/>
                  <a:pt x="531" y="185"/>
                  <a:pt x="531" y="185"/>
                </a:cubicBezTo>
                <a:cubicBezTo>
                  <a:pt x="531" y="18"/>
                  <a:pt x="531" y="18"/>
                  <a:pt x="531" y="18"/>
                </a:cubicBezTo>
                <a:cubicBezTo>
                  <a:pt x="531" y="8"/>
                  <a:pt x="539" y="0"/>
                  <a:pt x="549" y="0"/>
                </a:cubicBezTo>
                <a:cubicBezTo>
                  <a:pt x="1428" y="0"/>
                  <a:pt x="1428" y="0"/>
                  <a:pt x="1428" y="0"/>
                </a:cubicBezTo>
                <a:cubicBezTo>
                  <a:pt x="1498" y="0"/>
                  <a:pt x="1554" y="56"/>
                  <a:pt x="1554" y="125"/>
                </a:cubicBezTo>
                <a:close/>
                <a:moveTo>
                  <a:pt x="531" y="221"/>
                </a:moveTo>
                <a:cubicBezTo>
                  <a:pt x="470" y="221"/>
                  <a:pt x="470" y="221"/>
                  <a:pt x="470" y="221"/>
                </a:cubicBezTo>
                <a:cubicBezTo>
                  <a:pt x="470" y="483"/>
                  <a:pt x="470" y="483"/>
                  <a:pt x="470" y="483"/>
                </a:cubicBezTo>
                <a:cubicBezTo>
                  <a:pt x="531" y="483"/>
                  <a:pt x="531" y="483"/>
                  <a:pt x="531" y="483"/>
                </a:cubicBezTo>
                <a:lnTo>
                  <a:pt x="531" y="221"/>
                </a:lnTo>
                <a:close/>
                <a:moveTo>
                  <a:pt x="38" y="382"/>
                </a:moveTo>
                <a:cubicBezTo>
                  <a:pt x="38" y="483"/>
                  <a:pt x="38" y="483"/>
                  <a:pt x="38" y="483"/>
                </a:cubicBezTo>
                <a:cubicBezTo>
                  <a:pt x="434" y="483"/>
                  <a:pt x="434" y="483"/>
                  <a:pt x="434" y="483"/>
                </a:cubicBezTo>
                <a:cubicBezTo>
                  <a:pt x="434" y="221"/>
                  <a:pt x="434" y="221"/>
                  <a:pt x="434" y="221"/>
                </a:cubicBezTo>
                <a:cubicBezTo>
                  <a:pt x="199" y="221"/>
                  <a:pt x="199" y="221"/>
                  <a:pt x="199" y="221"/>
                </a:cubicBezTo>
                <a:cubicBezTo>
                  <a:pt x="110" y="221"/>
                  <a:pt x="38" y="293"/>
                  <a:pt x="38" y="382"/>
                </a:cubicBezTo>
                <a:close/>
                <a:moveTo>
                  <a:pt x="409" y="904"/>
                </a:moveTo>
                <a:cubicBezTo>
                  <a:pt x="410" y="900"/>
                  <a:pt x="410" y="895"/>
                  <a:pt x="410" y="890"/>
                </a:cubicBezTo>
                <a:cubicBezTo>
                  <a:pt x="410" y="820"/>
                  <a:pt x="353" y="764"/>
                  <a:pt x="284" y="764"/>
                </a:cubicBezTo>
                <a:cubicBezTo>
                  <a:pt x="214" y="764"/>
                  <a:pt x="157" y="820"/>
                  <a:pt x="157" y="890"/>
                </a:cubicBezTo>
                <a:cubicBezTo>
                  <a:pt x="157" y="895"/>
                  <a:pt x="158" y="900"/>
                  <a:pt x="158" y="904"/>
                </a:cubicBezTo>
                <a:cubicBezTo>
                  <a:pt x="165" y="968"/>
                  <a:pt x="219" y="1016"/>
                  <a:pt x="284" y="1016"/>
                </a:cubicBezTo>
                <a:cubicBezTo>
                  <a:pt x="348" y="1016"/>
                  <a:pt x="402" y="968"/>
                  <a:pt x="409" y="904"/>
                </a:cubicBezTo>
                <a:close/>
                <a:moveTo>
                  <a:pt x="446" y="888"/>
                </a:moveTo>
                <a:cubicBezTo>
                  <a:pt x="531" y="888"/>
                  <a:pt x="531" y="888"/>
                  <a:pt x="531" y="888"/>
                </a:cubicBezTo>
                <a:cubicBezTo>
                  <a:pt x="531" y="519"/>
                  <a:pt x="531" y="519"/>
                  <a:pt x="531" y="519"/>
                </a:cubicBezTo>
                <a:cubicBezTo>
                  <a:pt x="458" y="519"/>
                  <a:pt x="458" y="519"/>
                  <a:pt x="458" y="519"/>
                </a:cubicBezTo>
                <a:cubicBezTo>
                  <a:pt x="456" y="520"/>
                  <a:pt x="454" y="520"/>
                  <a:pt x="452" y="520"/>
                </a:cubicBezTo>
                <a:cubicBezTo>
                  <a:pt x="450" y="520"/>
                  <a:pt x="448" y="520"/>
                  <a:pt x="446" y="519"/>
                </a:cubicBezTo>
                <a:cubicBezTo>
                  <a:pt x="38" y="519"/>
                  <a:pt x="38" y="519"/>
                  <a:pt x="38" y="519"/>
                </a:cubicBezTo>
                <a:cubicBezTo>
                  <a:pt x="38" y="888"/>
                  <a:pt x="38" y="888"/>
                  <a:pt x="38" y="888"/>
                </a:cubicBezTo>
                <a:cubicBezTo>
                  <a:pt x="121" y="888"/>
                  <a:pt x="121" y="888"/>
                  <a:pt x="121" y="888"/>
                </a:cubicBezTo>
                <a:cubicBezTo>
                  <a:pt x="121" y="882"/>
                  <a:pt x="123" y="876"/>
                  <a:pt x="123" y="871"/>
                </a:cubicBezTo>
                <a:cubicBezTo>
                  <a:pt x="124" y="866"/>
                  <a:pt x="124" y="861"/>
                  <a:pt x="125" y="856"/>
                </a:cubicBezTo>
                <a:cubicBezTo>
                  <a:pt x="126" y="851"/>
                  <a:pt x="128" y="845"/>
                  <a:pt x="130" y="840"/>
                </a:cubicBezTo>
                <a:cubicBezTo>
                  <a:pt x="132" y="835"/>
                  <a:pt x="133" y="831"/>
                  <a:pt x="135" y="826"/>
                </a:cubicBezTo>
                <a:cubicBezTo>
                  <a:pt x="137" y="821"/>
                  <a:pt x="140" y="816"/>
                  <a:pt x="142" y="812"/>
                </a:cubicBezTo>
                <a:cubicBezTo>
                  <a:pt x="145" y="807"/>
                  <a:pt x="147" y="803"/>
                  <a:pt x="150" y="799"/>
                </a:cubicBezTo>
                <a:cubicBezTo>
                  <a:pt x="153" y="794"/>
                  <a:pt x="156" y="790"/>
                  <a:pt x="160" y="786"/>
                </a:cubicBezTo>
                <a:cubicBezTo>
                  <a:pt x="163" y="782"/>
                  <a:pt x="166" y="778"/>
                  <a:pt x="169" y="775"/>
                </a:cubicBezTo>
                <a:cubicBezTo>
                  <a:pt x="173" y="771"/>
                  <a:pt x="178" y="768"/>
                  <a:pt x="182" y="764"/>
                </a:cubicBezTo>
                <a:cubicBezTo>
                  <a:pt x="186" y="761"/>
                  <a:pt x="189" y="758"/>
                  <a:pt x="193" y="755"/>
                </a:cubicBezTo>
                <a:cubicBezTo>
                  <a:pt x="198" y="752"/>
                  <a:pt x="204" y="750"/>
                  <a:pt x="209" y="747"/>
                </a:cubicBezTo>
                <a:cubicBezTo>
                  <a:pt x="213" y="745"/>
                  <a:pt x="217" y="742"/>
                  <a:pt x="221" y="740"/>
                </a:cubicBezTo>
                <a:cubicBezTo>
                  <a:pt x="227" y="738"/>
                  <a:pt x="234" y="736"/>
                  <a:pt x="240" y="734"/>
                </a:cubicBezTo>
                <a:cubicBezTo>
                  <a:pt x="244" y="733"/>
                  <a:pt x="247" y="732"/>
                  <a:pt x="251" y="731"/>
                </a:cubicBezTo>
                <a:cubicBezTo>
                  <a:pt x="262" y="729"/>
                  <a:pt x="273" y="728"/>
                  <a:pt x="284" y="728"/>
                </a:cubicBezTo>
                <a:cubicBezTo>
                  <a:pt x="295" y="728"/>
                  <a:pt x="306" y="729"/>
                  <a:pt x="316" y="731"/>
                </a:cubicBezTo>
                <a:cubicBezTo>
                  <a:pt x="319" y="732"/>
                  <a:pt x="322" y="733"/>
                  <a:pt x="326" y="734"/>
                </a:cubicBezTo>
                <a:cubicBezTo>
                  <a:pt x="333" y="736"/>
                  <a:pt x="340" y="738"/>
                  <a:pt x="346" y="740"/>
                </a:cubicBezTo>
                <a:cubicBezTo>
                  <a:pt x="350" y="742"/>
                  <a:pt x="353" y="744"/>
                  <a:pt x="357" y="746"/>
                </a:cubicBezTo>
                <a:cubicBezTo>
                  <a:pt x="363" y="749"/>
                  <a:pt x="369" y="752"/>
                  <a:pt x="374" y="755"/>
                </a:cubicBezTo>
                <a:cubicBezTo>
                  <a:pt x="377" y="758"/>
                  <a:pt x="380" y="761"/>
                  <a:pt x="384" y="763"/>
                </a:cubicBezTo>
                <a:cubicBezTo>
                  <a:pt x="389" y="767"/>
                  <a:pt x="394" y="771"/>
                  <a:pt x="398" y="775"/>
                </a:cubicBezTo>
                <a:cubicBezTo>
                  <a:pt x="401" y="778"/>
                  <a:pt x="404" y="782"/>
                  <a:pt x="406" y="785"/>
                </a:cubicBezTo>
                <a:cubicBezTo>
                  <a:pt x="410" y="790"/>
                  <a:pt x="414" y="794"/>
                  <a:pt x="418" y="799"/>
                </a:cubicBezTo>
                <a:cubicBezTo>
                  <a:pt x="420" y="803"/>
                  <a:pt x="422" y="807"/>
                  <a:pt x="424" y="811"/>
                </a:cubicBezTo>
                <a:cubicBezTo>
                  <a:pt x="427" y="816"/>
                  <a:pt x="430" y="821"/>
                  <a:pt x="433" y="826"/>
                </a:cubicBezTo>
                <a:cubicBezTo>
                  <a:pt x="435" y="830"/>
                  <a:pt x="436" y="835"/>
                  <a:pt x="437" y="840"/>
                </a:cubicBezTo>
                <a:cubicBezTo>
                  <a:pt x="439" y="845"/>
                  <a:pt x="441" y="851"/>
                  <a:pt x="442" y="856"/>
                </a:cubicBezTo>
                <a:cubicBezTo>
                  <a:pt x="443" y="861"/>
                  <a:pt x="443" y="866"/>
                  <a:pt x="444" y="871"/>
                </a:cubicBezTo>
                <a:cubicBezTo>
                  <a:pt x="445" y="876"/>
                  <a:pt x="446" y="882"/>
                  <a:pt x="446" y="888"/>
                </a:cubicBezTo>
                <a:close/>
                <a:moveTo>
                  <a:pt x="1277" y="904"/>
                </a:moveTo>
                <a:cubicBezTo>
                  <a:pt x="1277" y="899"/>
                  <a:pt x="1277" y="895"/>
                  <a:pt x="1277" y="890"/>
                </a:cubicBezTo>
                <a:cubicBezTo>
                  <a:pt x="1277" y="820"/>
                  <a:pt x="1221" y="764"/>
                  <a:pt x="1151" y="764"/>
                </a:cubicBezTo>
                <a:cubicBezTo>
                  <a:pt x="1081" y="764"/>
                  <a:pt x="1025" y="820"/>
                  <a:pt x="1025" y="890"/>
                </a:cubicBezTo>
                <a:cubicBezTo>
                  <a:pt x="1025" y="895"/>
                  <a:pt x="1025" y="900"/>
                  <a:pt x="1025" y="904"/>
                </a:cubicBezTo>
                <a:cubicBezTo>
                  <a:pt x="1032" y="968"/>
                  <a:pt x="1086" y="1016"/>
                  <a:pt x="1151" y="1016"/>
                </a:cubicBezTo>
                <a:cubicBezTo>
                  <a:pt x="1216" y="1016"/>
                  <a:pt x="1270" y="968"/>
                  <a:pt x="1277" y="904"/>
                </a:cubicBezTo>
                <a:close/>
                <a:moveTo>
                  <a:pt x="1518" y="125"/>
                </a:moveTo>
                <a:cubicBezTo>
                  <a:pt x="1518" y="76"/>
                  <a:pt x="1478" y="36"/>
                  <a:pt x="1428" y="36"/>
                </a:cubicBezTo>
                <a:cubicBezTo>
                  <a:pt x="567" y="36"/>
                  <a:pt x="567" y="36"/>
                  <a:pt x="567" y="36"/>
                </a:cubicBezTo>
                <a:cubicBezTo>
                  <a:pt x="567" y="203"/>
                  <a:pt x="567" y="203"/>
                  <a:pt x="567" y="203"/>
                </a:cubicBezTo>
                <a:cubicBezTo>
                  <a:pt x="567" y="888"/>
                  <a:pt x="567" y="888"/>
                  <a:pt x="567" y="888"/>
                </a:cubicBezTo>
                <a:cubicBezTo>
                  <a:pt x="989" y="888"/>
                  <a:pt x="989" y="888"/>
                  <a:pt x="989" y="888"/>
                </a:cubicBezTo>
                <a:cubicBezTo>
                  <a:pt x="989" y="882"/>
                  <a:pt x="990" y="876"/>
                  <a:pt x="991" y="871"/>
                </a:cubicBezTo>
                <a:cubicBezTo>
                  <a:pt x="991" y="866"/>
                  <a:pt x="991" y="861"/>
                  <a:pt x="992" y="856"/>
                </a:cubicBezTo>
                <a:cubicBezTo>
                  <a:pt x="994" y="851"/>
                  <a:pt x="996" y="845"/>
                  <a:pt x="997" y="840"/>
                </a:cubicBezTo>
                <a:cubicBezTo>
                  <a:pt x="999" y="835"/>
                  <a:pt x="1000" y="831"/>
                  <a:pt x="1002" y="826"/>
                </a:cubicBezTo>
                <a:cubicBezTo>
                  <a:pt x="1004" y="821"/>
                  <a:pt x="1007" y="816"/>
                  <a:pt x="1010" y="812"/>
                </a:cubicBezTo>
                <a:cubicBezTo>
                  <a:pt x="1012" y="807"/>
                  <a:pt x="1014" y="803"/>
                  <a:pt x="1017" y="799"/>
                </a:cubicBezTo>
                <a:cubicBezTo>
                  <a:pt x="1020" y="794"/>
                  <a:pt x="1024" y="790"/>
                  <a:pt x="1027" y="786"/>
                </a:cubicBezTo>
                <a:cubicBezTo>
                  <a:pt x="1030" y="782"/>
                  <a:pt x="1033" y="778"/>
                  <a:pt x="1037" y="775"/>
                </a:cubicBezTo>
                <a:cubicBezTo>
                  <a:pt x="1041" y="771"/>
                  <a:pt x="1045" y="768"/>
                  <a:pt x="1050" y="764"/>
                </a:cubicBezTo>
                <a:cubicBezTo>
                  <a:pt x="1053" y="761"/>
                  <a:pt x="1057" y="758"/>
                  <a:pt x="1061" y="755"/>
                </a:cubicBezTo>
                <a:cubicBezTo>
                  <a:pt x="1066" y="752"/>
                  <a:pt x="1071" y="750"/>
                  <a:pt x="1076" y="747"/>
                </a:cubicBezTo>
                <a:cubicBezTo>
                  <a:pt x="1080" y="745"/>
                  <a:pt x="1084" y="742"/>
                  <a:pt x="1088" y="740"/>
                </a:cubicBezTo>
                <a:cubicBezTo>
                  <a:pt x="1094" y="738"/>
                  <a:pt x="1101" y="736"/>
                  <a:pt x="1108" y="734"/>
                </a:cubicBezTo>
                <a:cubicBezTo>
                  <a:pt x="1111" y="733"/>
                  <a:pt x="1115" y="732"/>
                  <a:pt x="1118" y="731"/>
                </a:cubicBezTo>
                <a:cubicBezTo>
                  <a:pt x="1129" y="729"/>
                  <a:pt x="1140" y="728"/>
                  <a:pt x="1151" y="728"/>
                </a:cubicBezTo>
                <a:cubicBezTo>
                  <a:pt x="1162" y="728"/>
                  <a:pt x="1173" y="729"/>
                  <a:pt x="1183" y="731"/>
                </a:cubicBezTo>
                <a:cubicBezTo>
                  <a:pt x="1187" y="732"/>
                  <a:pt x="1191" y="733"/>
                  <a:pt x="1194" y="734"/>
                </a:cubicBezTo>
                <a:cubicBezTo>
                  <a:pt x="1201" y="736"/>
                  <a:pt x="1208" y="738"/>
                  <a:pt x="1214" y="740"/>
                </a:cubicBezTo>
                <a:cubicBezTo>
                  <a:pt x="1218" y="742"/>
                  <a:pt x="1222" y="745"/>
                  <a:pt x="1226" y="747"/>
                </a:cubicBezTo>
                <a:cubicBezTo>
                  <a:pt x="1231" y="750"/>
                  <a:pt x="1236" y="752"/>
                  <a:pt x="1241" y="755"/>
                </a:cubicBezTo>
                <a:cubicBezTo>
                  <a:pt x="1245" y="758"/>
                  <a:pt x="1249" y="761"/>
                  <a:pt x="1252" y="764"/>
                </a:cubicBezTo>
                <a:cubicBezTo>
                  <a:pt x="1257" y="768"/>
                  <a:pt x="1261" y="771"/>
                  <a:pt x="1265" y="775"/>
                </a:cubicBezTo>
                <a:cubicBezTo>
                  <a:pt x="1269" y="778"/>
                  <a:pt x="1271" y="782"/>
                  <a:pt x="1275" y="786"/>
                </a:cubicBezTo>
                <a:cubicBezTo>
                  <a:pt x="1278" y="790"/>
                  <a:pt x="1282" y="794"/>
                  <a:pt x="1285" y="799"/>
                </a:cubicBezTo>
                <a:cubicBezTo>
                  <a:pt x="1288" y="803"/>
                  <a:pt x="1290" y="807"/>
                  <a:pt x="1292" y="812"/>
                </a:cubicBezTo>
                <a:cubicBezTo>
                  <a:pt x="1295" y="816"/>
                  <a:pt x="1298" y="821"/>
                  <a:pt x="1300" y="826"/>
                </a:cubicBezTo>
                <a:cubicBezTo>
                  <a:pt x="1302" y="831"/>
                  <a:pt x="1303" y="835"/>
                  <a:pt x="1304" y="840"/>
                </a:cubicBezTo>
                <a:cubicBezTo>
                  <a:pt x="1306" y="845"/>
                  <a:pt x="1308" y="851"/>
                  <a:pt x="1310" y="856"/>
                </a:cubicBezTo>
                <a:cubicBezTo>
                  <a:pt x="1311" y="861"/>
                  <a:pt x="1311" y="866"/>
                  <a:pt x="1311" y="871"/>
                </a:cubicBezTo>
                <a:cubicBezTo>
                  <a:pt x="1312" y="876"/>
                  <a:pt x="1313" y="882"/>
                  <a:pt x="1313" y="888"/>
                </a:cubicBezTo>
                <a:cubicBezTo>
                  <a:pt x="1518" y="888"/>
                  <a:pt x="1518" y="888"/>
                  <a:pt x="1518" y="888"/>
                </a:cubicBezTo>
                <a:lnTo>
                  <a:pt x="1518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73" name="Freeform 17"/>
          <p:cNvSpPr>
            <a:spLocks noEditPoints="1"/>
          </p:cNvSpPr>
          <p:nvPr/>
        </p:nvSpPr>
        <p:spPr bwMode="auto">
          <a:xfrm>
            <a:off x="13304034" y="8486757"/>
            <a:ext cx="1589088" cy="1243012"/>
          </a:xfrm>
          <a:custGeom>
            <a:avLst/>
            <a:gdLst>
              <a:gd name="T0" fmla="*/ 377 w 3026"/>
              <a:gd name="T1" fmla="*/ 1614 h 2367"/>
              <a:gd name="T2" fmla="*/ 377 w 3026"/>
              <a:gd name="T3" fmla="*/ 2367 h 2367"/>
              <a:gd name="T4" fmla="*/ 3026 w 3026"/>
              <a:gd name="T5" fmla="*/ 1991 h 2367"/>
              <a:gd name="T6" fmla="*/ 2650 w 3026"/>
              <a:gd name="T7" fmla="*/ 2314 h 2367"/>
              <a:gd name="T8" fmla="*/ 54 w 3026"/>
              <a:gd name="T9" fmla="*/ 1991 h 2367"/>
              <a:gd name="T10" fmla="*/ 2650 w 3026"/>
              <a:gd name="T11" fmla="*/ 1668 h 2367"/>
              <a:gd name="T12" fmla="*/ 2650 w 3026"/>
              <a:gd name="T13" fmla="*/ 2314 h 2367"/>
              <a:gd name="T14" fmla="*/ 263 w 3026"/>
              <a:gd name="T15" fmla="*/ 1991 h 2367"/>
              <a:gd name="T16" fmla="*/ 666 w 3026"/>
              <a:gd name="T17" fmla="*/ 1991 h 2367"/>
              <a:gd name="T18" fmla="*/ 464 w 3026"/>
              <a:gd name="T19" fmla="*/ 2139 h 2367"/>
              <a:gd name="T20" fmla="*/ 464 w 3026"/>
              <a:gd name="T21" fmla="*/ 1843 h 2367"/>
              <a:gd name="T22" fmla="*/ 464 w 3026"/>
              <a:gd name="T23" fmla="*/ 2139 h 2367"/>
              <a:gd name="T24" fmla="*/ 787 w 3026"/>
              <a:gd name="T25" fmla="*/ 1991 h 2367"/>
              <a:gd name="T26" fmla="*/ 1190 w 3026"/>
              <a:gd name="T27" fmla="*/ 1991 h 2367"/>
              <a:gd name="T28" fmla="*/ 989 w 3026"/>
              <a:gd name="T29" fmla="*/ 2139 h 2367"/>
              <a:gd name="T30" fmla="*/ 989 w 3026"/>
              <a:gd name="T31" fmla="*/ 1843 h 2367"/>
              <a:gd name="T32" fmla="*/ 989 w 3026"/>
              <a:gd name="T33" fmla="*/ 2139 h 2367"/>
              <a:gd name="T34" fmla="*/ 1312 w 3026"/>
              <a:gd name="T35" fmla="*/ 1991 h 2367"/>
              <a:gd name="T36" fmla="*/ 1715 w 3026"/>
              <a:gd name="T37" fmla="*/ 1991 h 2367"/>
              <a:gd name="T38" fmla="*/ 1513 w 3026"/>
              <a:gd name="T39" fmla="*/ 2139 h 2367"/>
              <a:gd name="T40" fmla="*/ 1513 w 3026"/>
              <a:gd name="T41" fmla="*/ 1843 h 2367"/>
              <a:gd name="T42" fmla="*/ 1513 w 3026"/>
              <a:gd name="T43" fmla="*/ 2139 h 2367"/>
              <a:gd name="T44" fmla="*/ 1836 w 3026"/>
              <a:gd name="T45" fmla="*/ 1991 h 2367"/>
              <a:gd name="T46" fmla="*/ 2239 w 3026"/>
              <a:gd name="T47" fmla="*/ 1991 h 2367"/>
              <a:gd name="T48" fmla="*/ 2038 w 3026"/>
              <a:gd name="T49" fmla="*/ 2139 h 2367"/>
              <a:gd name="T50" fmla="*/ 2038 w 3026"/>
              <a:gd name="T51" fmla="*/ 1843 h 2367"/>
              <a:gd name="T52" fmla="*/ 2038 w 3026"/>
              <a:gd name="T53" fmla="*/ 2139 h 2367"/>
              <a:gd name="T54" fmla="*/ 2361 w 3026"/>
              <a:gd name="T55" fmla="*/ 1991 h 2367"/>
              <a:gd name="T56" fmla="*/ 2764 w 3026"/>
              <a:gd name="T57" fmla="*/ 1991 h 2367"/>
              <a:gd name="T58" fmla="*/ 2562 w 3026"/>
              <a:gd name="T59" fmla="*/ 2139 h 2367"/>
              <a:gd name="T60" fmla="*/ 2562 w 3026"/>
              <a:gd name="T61" fmla="*/ 1843 h 2367"/>
              <a:gd name="T62" fmla="*/ 2562 w 3026"/>
              <a:gd name="T63" fmla="*/ 2139 h 2367"/>
              <a:gd name="T64" fmla="*/ 2369 w 3026"/>
              <a:gd name="T65" fmla="*/ 1454 h 2367"/>
              <a:gd name="T66" fmla="*/ 2396 w 3026"/>
              <a:gd name="T67" fmla="*/ 27 h 2367"/>
              <a:gd name="T68" fmla="*/ 1747 w 3026"/>
              <a:gd name="T69" fmla="*/ 0 h 2367"/>
              <a:gd name="T70" fmla="*/ 657 w 3026"/>
              <a:gd name="T71" fmla="*/ 0 h 2367"/>
              <a:gd name="T72" fmla="*/ 631 w 3026"/>
              <a:gd name="T73" fmla="*/ 1427 h 2367"/>
              <a:gd name="T74" fmla="*/ 1720 w 3026"/>
              <a:gd name="T75" fmla="*/ 54 h 2367"/>
              <a:gd name="T76" fmla="*/ 1527 w 3026"/>
              <a:gd name="T77" fmla="*/ 237 h 2367"/>
              <a:gd name="T78" fmla="*/ 1508 w 3026"/>
              <a:gd name="T79" fmla="*/ 229 h 2367"/>
              <a:gd name="T80" fmla="*/ 1307 w 3026"/>
              <a:gd name="T81" fmla="*/ 427 h 2367"/>
              <a:gd name="T82" fmla="*/ 1720 w 3026"/>
              <a:gd name="T83" fmla="*/ 54 h 2367"/>
              <a:gd name="T84" fmla="*/ 1253 w 3026"/>
              <a:gd name="T85" fmla="*/ 54 h 2367"/>
              <a:gd name="T86" fmla="*/ 1270 w 3026"/>
              <a:gd name="T87" fmla="*/ 519 h 2367"/>
              <a:gd name="T88" fmla="*/ 1299 w 3026"/>
              <a:gd name="T89" fmla="*/ 512 h 2367"/>
              <a:gd name="T90" fmla="*/ 1728 w 3026"/>
              <a:gd name="T91" fmla="*/ 513 h 2367"/>
              <a:gd name="T92" fmla="*/ 1773 w 3026"/>
              <a:gd name="T93" fmla="*/ 494 h 2367"/>
              <a:gd name="T94" fmla="*/ 2342 w 3026"/>
              <a:gd name="T95" fmla="*/ 54 h 2367"/>
              <a:gd name="T96" fmla="*/ 684 w 3026"/>
              <a:gd name="T97" fmla="*/ 1401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26" h="2367">
                <a:moveTo>
                  <a:pt x="2650" y="1614"/>
                </a:moveTo>
                <a:cubicBezTo>
                  <a:pt x="377" y="1614"/>
                  <a:pt x="377" y="1614"/>
                  <a:pt x="377" y="1614"/>
                </a:cubicBezTo>
                <a:cubicBezTo>
                  <a:pt x="169" y="1614"/>
                  <a:pt x="0" y="1783"/>
                  <a:pt x="0" y="1991"/>
                </a:cubicBezTo>
                <a:cubicBezTo>
                  <a:pt x="0" y="2198"/>
                  <a:pt x="169" y="2367"/>
                  <a:pt x="377" y="2367"/>
                </a:cubicBezTo>
                <a:cubicBezTo>
                  <a:pt x="2650" y="2367"/>
                  <a:pt x="2650" y="2367"/>
                  <a:pt x="2650" y="2367"/>
                </a:cubicBezTo>
                <a:cubicBezTo>
                  <a:pt x="2857" y="2367"/>
                  <a:pt x="3026" y="2198"/>
                  <a:pt x="3026" y="1991"/>
                </a:cubicBezTo>
                <a:cubicBezTo>
                  <a:pt x="3026" y="1783"/>
                  <a:pt x="2857" y="1614"/>
                  <a:pt x="2650" y="1614"/>
                </a:cubicBezTo>
                <a:close/>
                <a:moveTo>
                  <a:pt x="2650" y="2314"/>
                </a:moveTo>
                <a:cubicBezTo>
                  <a:pt x="377" y="2314"/>
                  <a:pt x="377" y="2314"/>
                  <a:pt x="377" y="2314"/>
                </a:cubicBezTo>
                <a:cubicBezTo>
                  <a:pt x="199" y="2314"/>
                  <a:pt x="54" y="2169"/>
                  <a:pt x="54" y="1991"/>
                </a:cubicBezTo>
                <a:cubicBezTo>
                  <a:pt x="54" y="1813"/>
                  <a:pt x="199" y="1668"/>
                  <a:pt x="377" y="1668"/>
                </a:cubicBezTo>
                <a:cubicBezTo>
                  <a:pt x="2650" y="1668"/>
                  <a:pt x="2650" y="1668"/>
                  <a:pt x="2650" y="1668"/>
                </a:cubicBezTo>
                <a:cubicBezTo>
                  <a:pt x="2828" y="1668"/>
                  <a:pt x="2973" y="1813"/>
                  <a:pt x="2973" y="1991"/>
                </a:cubicBezTo>
                <a:cubicBezTo>
                  <a:pt x="2973" y="2169"/>
                  <a:pt x="2828" y="2314"/>
                  <a:pt x="2650" y="2314"/>
                </a:cubicBezTo>
                <a:close/>
                <a:moveTo>
                  <a:pt x="464" y="1789"/>
                </a:moveTo>
                <a:cubicBezTo>
                  <a:pt x="353" y="1789"/>
                  <a:pt x="263" y="1880"/>
                  <a:pt x="263" y="1991"/>
                </a:cubicBezTo>
                <a:cubicBezTo>
                  <a:pt x="263" y="2102"/>
                  <a:pt x="353" y="2192"/>
                  <a:pt x="464" y="2192"/>
                </a:cubicBezTo>
                <a:cubicBezTo>
                  <a:pt x="575" y="2192"/>
                  <a:pt x="666" y="2102"/>
                  <a:pt x="666" y="1991"/>
                </a:cubicBezTo>
                <a:cubicBezTo>
                  <a:pt x="666" y="1880"/>
                  <a:pt x="575" y="1789"/>
                  <a:pt x="464" y="1789"/>
                </a:cubicBezTo>
                <a:close/>
                <a:moveTo>
                  <a:pt x="464" y="2139"/>
                </a:moveTo>
                <a:cubicBezTo>
                  <a:pt x="382" y="2139"/>
                  <a:pt x="316" y="2073"/>
                  <a:pt x="316" y="1991"/>
                </a:cubicBezTo>
                <a:cubicBezTo>
                  <a:pt x="316" y="1909"/>
                  <a:pt x="382" y="1843"/>
                  <a:pt x="464" y="1843"/>
                </a:cubicBezTo>
                <a:cubicBezTo>
                  <a:pt x="546" y="1843"/>
                  <a:pt x="612" y="1909"/>
                  <a:pt x="612" y="1991"/>
                </a:cubicBezTo>
                <a:cubicBezTo>
                  <a:pt x="612" y="2073"/>
                  <a:pt x="546" y="2139"/>
                  <a:pt x="464" y="2139"/>
                </a:cubicBezTo>
                <a:close/>
                <a:moveTo>
                  <a:pt x="989" y="1789"/>
                </a:moveTo>
                <a:cubicBezTo>
                  <a:pt x="878" y="1789"/>
                  <a:pt x="787" y="1880"/>
                  <a:pt x="787" y="1991"/>
                </a:cubicBezTo>
                <a:cubicBezTo>
                  <a:pt x="787" y="2102"/>
                  <a:pt x="878" y="2192"/>
                  <a:pt x="989" y="2192"/>
                </a:cubicBezTo>
                <a:cubicBezTo>
                  <a:pt x="1100" y="2192"/>
                  <a:pt x="1190" y="2102"/>
                  <a:pt x="1190" y="1991"/>
                </a:cubicBezTo>
                <a:cubicBezTo>
                  <a:pt x="1190" y="1880"/>
                  <a:pt x="1100" y="1789"/>
                  <a:pt x="989" y="1789"/>
                </a:cubicBezTo>
                <a:close/>
                <a:moveTo>
                  <a:pt x="989" y="2139"/>
                </a:moveTo>
                <a:cubicBezTo>
                  <a:pt x="907" y="2139"/>
                  <a:pt x="841" y="2073"/>
                  <a:pt x="841" y="1991"/>
                </a:cubicBezTo>
                <a:cubicBezTo>
                  <a:pt x="841" y="1909"/>
                  <a:pt x="907" y="1843"/>
                  <a:pt x="989" y="1843"/>
                </a:cubicBezTo>
                <a:cubicBezTo>
                  <a:pt x="1070" y="1843"/>
                  <a:pt x="1137" y="1909"/>
                  <a:pt x="1137" y="1991"/>
                </a:cubicBezTo>
                <a:cubicBezTo>
                  <a:pt x="1137" y="2073"/>
                  <a:pt x="1070" y="2139"/>
                  <a:pt x="989" y="2139"/>
                </a:cubicBezTo>
                <a:close/>
                <a:moveTo>
                  <a:pt x="1513" y="1789"/>
                </a:moveTo>
                <a:cubicBezTo>
                  <a:pt x="1402" y="1789"/>
                  <a:pt x="1312" y="1880"/>
                  <a:pt x="1312" y="1991"/>
                </a:cubicBezTo>
                <a:cubicBezTo>
                  <a:pt x="1312" y="2102"/>
                  <a:pt x="1402" y="2192"/>
                  <a:pt x="1513" y="2192"/>
                </a:cubicBezTo>
                <a:cubicBezTo>
                  <a:pt x="1624" y="2192"/>
                  <a:pt x="1715" y="2102"/>
                  <a:pt x="1715" y="1991"/>
                </a:cubicBezTo>
                <a:cubicBezTo>
                  <a:pt x="1715" y="1880"/>
                  <a:pt x="1624" y="1789"/>
                  <a:pt x="1513" y="1789"/>
                </a:cubicBezTo>
                <a:close/>
                <a:moveTo>
                  <a:pt x="1513" y="2139"/>
                </a:moveTo>
                <a:cubicBezTo>
                  <a:pt x="1432" y="2139"/>
                  <a:pt x="1365" y="2073"/>
                  <a:pt x="1365" y="1991"/>
                </a:cubicBezTo>
                <a:cubicBezTo>
                  <a:pt x="1365" y="1909"/>
                  <a:pt x="1432" y="1843"/>
                  <a:pt x="1513" y="1843"/>
                </a:cubicBezTo>
                <a:cubicBezTo>
                  <a:pt x="1595" y="1843"/>
                  <a:pt x="1661" y="1909"/>
                  <a:pt x="1661" y="1991"/>
                </a:cubicBezTo>
                <a:cubicBezTo>
                  <a:pt x="1661" y="2073"/>
                  <a:pt x="1595" y="2139"/>
                  <a:pt x="1513" y="2139"/>
                </a:cubicBezTo>
                <a:close/>
                <a:moveTo>
                  <a:pt x="2038" y="1789"/>
                </a:moveTo>
                <a:cubicBezTo>
                  <a:pt x="1927" y="1789"/>
                  <a:pt x="1836" y="1880"/>
                  <a:pt x="1836" y="1991"/>
                </a:cubicBezTo>
                <a:cubicBezTo>
                  <a:pt x="1836" y="2102"/>
                  <a:pt x="1927" y="2192"/>
                  <a:pt x="2038" y="2192"/>
                </a:cubicBezTo>
                <a:cubicBezTo>
                  <a:pt x="2149" y="2192"/>
                  <a:pt x="2239" y="2102"/>
                  <a:pt x="2239" y="1991"/>
                </a:cubicBezTo>
                <a:cubicBezTo>
                  <a:pt x="2239" y="1880"/>
                  <a:pt x="2149" y="1789"/>
                  <a:pt x="2038" y="1789"/>
                </a:cubicBezTo>
                <a:close/>
                <a:moveTo>
                  <a:pt x="2038" y="2139"/>
                </a:moveTo>
                <a:cubicBezTo>
                  <a:pt x="1956" y="2139"/>
                  <a:pt x="1890" y="2073"/>
                  <a:pt x="1890" y="1991"/>
                </a:cubicBezTo>
                <a:cubicBezTo>
                  <a:pt x="1890" y="1909"/>
                  <a:pt x="1956" y="1843"/>
                  <a:pt x="2038" y="1843"/>
                </a:cubicBezTo>
                <a:cubicBezTo>
                  <a:pt x="2120" y="1843"/>
                  <a:pt x="2186" y="1909"/>
                  <a:pt x="2186" y="1991"/>
                </a:cubicBezTo>
                <a:cubicBezTo>
                  <a:pt x="2186" y="2073"/>
                  <a:pt x="2120" y="2139"/>
                  <a:pt x="2038" y="2139"/>
                </a:cubicBezTo>
                <a:close/>
                <a:moveTo>
                  <a:pt x="2562" y="1789"/>
                </a:moveTo>
                <a:cubicBezTo>
                  <a:pt x="2451" y="1789"/>
                  <a:pt x="2361" y="1880"/>
                  <a:pt x="2361" y="1991"/>
                </a:cubicBezTo>
                <a:cubicBezTo>
                  <a:pt x="2361" y="2102"/>
                  <a:pt x="2451" y="2192"/>
                  <a:pt x="2562" y="2192"/>
                </a:cubicBezTo>
                <a:cubicBezTo>
                  <a:pt x="2674" y="2192"/>
                  <a:pt x="2764" y="2102"/>
                  <a:pt x="2764" y="1991"/>
                </a:cubicBezTo>
                <a:cubicBezTo>
                  <a:pt x="2764" y="1880"/>
                  <a:pt x="2674" y="1789"/>
                  <a:pt x="2562" y="1789"/>
                </a:cubicBezTo>
                <a:close/>
                <a:moveTo>
                  <a:pt x="2562" y="2139"/>
                </a:moveTo>
                <a:cubicBezTo>
                  <a:pt x="2481" y="2139"/>
                  <a:pt x="2414" y="2073"/>
                  <a:pt x="2414" y="1991"/>
                </a:cubicBezTo>
                <a:cubicBezTo>
                  <a:pt x="2414" y="1909"/>
                  <a:pt x="2481" y="1843"/>
                  <a:pt x="2562" y="1843"/>
                </a:cubicBezTo>
                <a:cubicBezTo>
                  <a:pt x="2644" y="1843"/>
                  <a:pt x="2711" y="1909"/>
                  <a:pt x="2711" y="1991"/>
                </a:cubicBezTo>
                <a:cubicBezTo>
                  <a:pt x="2711" y="2073"/>
                  <a:pt x="2644" y="2139"/>
                  <a:pt x="2562" y="2139"/>
                </a:cubicBezTo>
                <a:close/>
                <a:moveTo>
                  <a:pt x="657" y="1454"/>
                </a:moveTo>
                <a:cubicBezTo>
                  <a:pt x="2369" y="1454"/>
                  <a:pt x="2369" y="1454"/>
                  <a:pt x="2369" y="1454"/>
                </a:cubicBezTo>
                <a:cubicBezTo>
                  <a:pt x="2384" y="1454"/>
                  <a:pt x="2396" y="1442"/>
                  <a:pt x="2396" y="1427"/>
                </a:cubicBezTo>
                <a:cubicBezTo>
                  <a:pt x="2396" y="27"/>
                  <a:pt x="2396" y="27"/>
                  <a:pt x="2396" y="27"/>
                </a:cubicBezTo>
                <a:cubicBezTo>
                  <a:pt x="2396" y="12"/>
                  <a:pt x="2384" y="0"/>
                  <a:pt x="2369" y="0"/>
                </a:cubicBezTo>
                <a:cubicBezTo>
                  <a:pt x="1747" y="0"/>
                  <a:pt x="1747" y="0"/>
                  <a:pt x="1747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643" y="0"/>
                  <a:pt x="631" y="12"/>
                  <a:pt x="631" y="27"/>
                </a:cubicBezTo>
                <a:cubicBezTo>
                  <a:pt x="631" y="1427"/>
                  <a:pt x="631" y="1427"/>
                  <a:pt x="631" y="1427"/>
                </a:cubicBezTo>
                <a:cubicBezTo>
                  <a:pt x="631" y="1442"/>
                  <a:pt x="643" y="1454"/>
                  <a:pt x="657" y="1454"/>
                </a:cubicBezTo>
                <a:close/>
                <a:moveTo>
                  <a:pt x="1720" y="54"/>
                </a:moveTo>
                <a:cubicBezTo>
                  <a:pt x="1720" y="430"/>
                  <a:pt x="1720" y="430"/>
                  <a:pt x="1720" y="430"/>
                </a:cubicBezTo>
                <a:cubicBezTo>
                  <a:pt x="1527" y="237"/>
                  <a:pt x="1527" y="237"/>
                  <a:pt x="1527" y="237"/>
                </a:cubicBezTo>
                <a:cubicBezTo>
                  <a:pt x="1522" y="232"/>
                  <a:pt x="1515" y="229"/>
                  <a:pt x="1508" y="229"/>
                </a:cubicBezTo>
                <a:cubicBezTo>
                  <a:pt x="1508" y="229"/>
                  <a:pt x="1508" y="229"/>
                  <a:pt x="1508" y="229"/>
                </a:cubicBezTo>
                <a:cubicBezTo>
                  <a:pt x="1500" y="229"/>
                  <a:pt x="1494" y="232"/>
                  <a:pt x="1489" y="238"/>
                </a:cubicBezTo>
                <a:cubicBezTo>
                  <a:pt x="1307" y="427"/>
                  <a:pt x="1307" y="427"/>
                  <a:pt x="1307" y="427"/>
                </a:cubicBezTo>
                <a:cubicBezTo>
                  <a:pt x="1307" y="54"/>
                  <a:pt x="1307" y="54"/>
                  <a:pt x="1307" y="54"/>
                </a:cubicBezTo>
                <a:lnTo>
                  <a:pt x="1720" y="54"/>
                </a:lnTo>
                <a:close/>
                <a:moveTo>
                  <a:pt x="684" y="54"/>
                </a:moveTo>
                <a:cubicBezTo>
                  <a:pt x="1253" y="54"/>
                  <a:pt x="1253" y="54"/>
                  <a:pt x="1253" y="54"/>
                </a:cubicBezTo>
                <a:cubicBezTo>
                  <a:pt x="1253" y="494"/>
                  <a:pt x="1253" y="494"/>
                  <a:pt x="1253" y="494"/>
                </a:cubicBezTo>
                <a:cubicBezTo>
                  <a:pt x="1253" y="505"/>
                  <a:pt x="1260" y="515"/>
                  <a:pt x="1270" y="519"/>
                </a:cubicBezTo>
                <a:cubicBezTo>
                  <a:pt x="1273" y="520"/>
                  <a:pt x="1277" y="521"/>
                  <a:pt x="1280" y="521"/>
                </a:cubicBezTo>
                <a:cubicBezTo>
                  <a:pt x="1287" y="521"/>
                  <a:pt x="1294" y="518"/>
                  <a:pt x="1299" y="512"/>
                </a:cubicBezTo>
                <a:cubicBezTo>
                  <a:pt x="1508" y="294"/>
                  <a:pt x="1508" y="294"/>
                  <a:pt x="1508" y="294"/>
                </a:cubicBezTo>
                <a:cubicBezTo>
                  <a:pt x="1728" y="513"/>
                  <a:pt x="1728" y="513"/>
                  <a:pt x="1728" y="513"/>
                </a:cubicBezTo>
                <a:cubicBezTo>
                  <a:pt x="1736" y="520"/>
                  <a:pt x="1747" y="523"/>
                  <a:pt x="1757" y="519"/>
                </a:cubicBezTo>
                <a:cubicBezTo>
                  <a:pt x="1767" y="514"/>
                  <a:pt x="1773" y="505"/>
                  <a:pt x="1773" y="494"/>
                </a:cubicBezTo>
                <a:cubicBezTo>
                  <a:pt x="1773" y="54"/>
                  <a:pt x="1773" y="54"/>
                  <a:pt x="1773" y="54"/>
                </a:cubicBezTo>
                <a:cubicBezTo>
                  <a:pt x="2342" y="54"/>
                  <a:pt x="2342" y="54"/>
                  <a:pt x="2342" y="54"/>
                </a:cubicBezTo>
                <a:cubicBezTo>
                  <a:pt x="2342" y="1401"/>
                  <a:pt x="2342" y="1401"/>
                  <a:pt x="2342" y="1401"/>
                </a:cubicBezTo>
                <a:cubicBezTo>
                  <a:pt x="684" y="1401"/>
                  <a:pt x="684" y="1401"/>
                  <a:pt x="684" y="1401"/>
                </a:cubicBezTo>
                <a:lnTo>
                  <a:pt x="68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731111" y="9236633"/>
            <a:ext cx="1011238" cy="2300288"/>
          </a:xfrm>
          <a:custGeom>
            <a:avLst/>
            <a:gdLst>
              <a:gd name="T0" fmla="*/ 277 w 424"/>
              <a:gd name="T1" fmla="*/ 55 h 966"/>
              <a:gd name="T2" fmla="*/ 183 w 424"/>
              <a:gd name="T3" fmla="*/ 35 h 966"/>
              <a:gd name="T4" fmla="*/ 37 w 424"/>
              <a:gd name="T5" fmla="*/ 379 h 966"/>
              <a:gd name="T6" fmla="*/ 72 w 424"/>
              <a:gd name="T7" fmla="*/ 914 h 966"/>
              <a:gd name="T8" fmla="*/ 173 w 424"/>
              <a:gd name="T9" fmla="*/ 916 h 966"/>
              <a:gd name="T10" fmla="*/ 278 w 424"/>
              <a:gd name="T11" fmla="*/ 678 h 966"/>
              <a:gd name="T12" fmla="*/ 403 w 424"/>
              <a:gd name="T13" fmla="*/ 527 h 966"/>
              <a:gd name="T14" fmla="*/ 415 w 424"/>
              <a:gd name="T15" fmla="*/ 468 h 966"/>
              <a:gd name="T16" fmla="*/ 277 w 424"/>
              <a:gd name="T17" fmla="*/ 5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966">
                <a:moveTo>
                  <a:pt x="277" y="55"/>
                </a:moveTo>
                <a:cubicBezTo>
                  <a:pt x="266" y="12"/>
                  <a:pt x="210" y="0"/>
                  <a:pt x="183" y="35"/>
                </a:cubicBezTo>
                <a:cubicBezTo>
                  <a:pt x="125" y="111"/>
                  <a:pt x="65" y="223"/>
                  <a:pt x="37" y="379"/>
                </a:cubicBezTo>
                <a:cubicBezTo>
                  <a:pt x="0" y="583"/>
                  <a:pt x="35" y="782"/>
                  <a:pt x="72" y="914"/>
                </a:cubicBezTo>
                <a:cubicBezTo>
                  <a:pt x="86" y="964"/>
                  <a:pt x="157" y="966"/>
                  <a:pt x="173" y="916"/>
                </a:cubicBezTo>
                <a:cubicBezTo>
                  <a:pt x="200" y="834"/>
                  <a:pt x="238" y="738"/>
                  <a:pt x="278" y="678"/>
                </a:cubicBezTo>
                <a:cubicBezTo>
                  <a:pt x="324" y="611"/>
                  <a:pt x="367" y="562"/>
                  <a:pt x="403" y="527"/>
                </a:cubicBezTo>
                <a:cubicBezTo>
                  <a:pt x="419" y="512"/>
                  <a:pt x="424" y="488"/>
                  <a:pt x="415" y="468"/>
                </a:cubicBezTo>
                <a:cubicBezTo>
                  <a:pt x="370" y="363"/>
                  <a:pt x="317" y="221"/>
                  <a:pt x="277" y="55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3643240" y="9236633"/>
            <a:ext cx="1009650" cy="2300288"/>
          </a:xfrm>
          <a:custGeom>
            <a:avLst/>
            <a:gdLst>
              <a:gd name="T0" fmla="*/ 387 w 424"/>
              <a:gd name="T1" fmla="*/ 379 h 966"/>
              <a:gd name="T2" fmla="*/ 240 w 424"/>
              <a:gd name="T3" fmla="*/ 35 h 966"/>
              <a:gd name="T4" fmla="*/ 147 w 424"/>
              <a:gd name="T5" fmla="*/ 55 h 966"/>
              <a:gd name="T6" fmla="*/ 8 w 424"/>
              <a:gd name="T7" fmla="*/ 468 h 966"/>
              <a:gd name="T8" fmla="*/ 20 w 424"/>
              <a:gd name="T9" fmla="*/ 527 h 966"/>
              <a:gd name="T10" fmla="*/ 145 w 424"/>
              <a:gd name="T11" fmla="*/ 678 h 966"/>
              <a:gd name="T12" fmla="*/ 250 w 424"/>
              <a:gd name="T13" fmla="*/ 916 h 966"/>
              <a:gd name="T14" fmla="*/ 352 w 424"/>
              <a:gd name="T15" fmla="*/ 914 h 966"/>
              <a:gd name="T16" fmla="*/ 387 w 424"/>
              <a:gd name="T17" fmla="*/ 37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966">
                <a:moveTo>
                  <a:pt x="387" y="379"/>
                </a:moveTo>
                <a:cubicBezTo>
                  <a:pt x="359" y="223"/>
                  <a:pt x="299" y="111"/>
                  <a:pt x="240" y="35"/>
                </a:cubicBezTo>
                <a:cubicBezTo>
                  <a:pt x="213" y="0"/>
                  <a:pt x="157" y="12"/>
                  <a:pt x="147" y="55"/>
                </a:cubicBezTo>
                <a:cubicBezTo>
                  <a:pt x="106" y="221"/>
                  <a:pt x="53" y="363"/>
                  <a:pt x="8" y="468"/>
                </a:cubicBezTo>
                <a:cubicBezTo>
                  <a:pt x="0" y="488"/>
                  <a:pt x="4" y="512"/>
                  <a:pt x="20" y="527"/>
                </a:cubicBezTo>
                <a:cubicBezTo>
                  <a:pt x="56" y="562"/>
                  <a:pt x="100" y="611"/>
                  <a:pt x="145" y="678"/>
                </a:cubicBezTo>
                <a:cubicBezTo>
                  <a:pt x="186" y="738"/>
                  <a:pt x="223" y="834"/>
                  <a:pt x="250" y="916"/>
                </a:cubicBezTo>
                <a:cubicBezTo>
                  <a:pt x="267" y="966"/>
                  <a:pt x="338" y="964"/>
                  <a:pt x="352" y="914"/>
                </a:cubicBezTo>
                <a:cubicBezTo>
                  <a:pt x="388" y="782"/>
                  <a:pt x="424" y="583"/>
                  <a:pt x="387" y="379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69308" y="464542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9308" y="542387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50373" y="464542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Target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50373" y="542387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2642" y="785541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2642" y="863386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72869" y="785541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Approach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472869" y="863386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08015" y="4730196"/>
            <a:ext cx="1123114" cy="112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03281" y="4925039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4752872" y="4730196"/>
            <a:ext cx="1123114" cy="1123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048138" y="4925039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469375" y="7844861"/>
            <a:ext cx="1123114" cy="1123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64641" y="8039704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791512" y="7844861"/>
            <a:ext cx="1123114" cy="1123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86778" y="8039704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0097294" y="7601508"/>
            <a:ext cx="2095500" cy="3116263"/>
          </a:xfrm>
          <a:custGeom>
            <a:avLst/>
            <a:gdLst>
              <a:gd name="T0" fmla="*/ 879 w 879"/>
              <a:gd name="T1" fmla="*/ 1239 h 1309"/>
              <a:gd name="T2" fmla="*/ 424 w 879"/>
              <a:gd name="T3" fmla="*/ 1295 h 1309"/>
              <a:gd name="T4" fmla="*/ 299 w 879"/>
              <a:gd name="T5" fmla="*/ 1238 h 1309"/>
              <a:gd name="T6" fmla="*/ 79 w 879"/>
              <a:gd name="T7" fmla="*/ 0 h 1309"/>
              <a:gd name="T8" fmla="*/ 879 w 879"/>
              <a:gd name="T9" fmla="*/ 0 h 1309"/>
              <a:gd name="T10" fmla="*/ 879 w 879"/>
              <a:gd name="T11" fmla="*/ 123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9" h="1309">
                <a:moveTo>
                  <a:pt x="879" y="1239"/>
                </a:moveTo>
                <a:cubicBezTo>
                  <a:pt x="704" y="1239"/>
                  <a:pt x="544" y="1260"/>
                  <a:pt x="424" y="1295"/>
                </a:cubicBezTo>
                <a:cubicBezTo>
                  <a:pt x="374" y="1309"/>
                  <a:pt x="321" y="1285"/>
                  <a:pt x="299" y="1238"/>
                </a:cubicBezTo>
                <a:cubicBezTo>
                  <a:pt x="198" y="1025"/>
                  <a:pt x="0" y="525"/>
                  <a:pt x="79" y="0"/>
                </a:cubicBezTo>
                <a:cubicBezTo>
                  <a:pt x="879" y="0"/>
                  <a:pt x="879" y="0"/>
                  <a:pt x="879" y="0"/>
                </a:cubicBezTo>
                <a:lnTo>
                  <a:pt x="879" y="1239"/>
                </a:ln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0286207" y="3534333"/>
            <a:ext cx="1906588" cy="4067175"/>
          </a:xfrm>
          <a:custGeom>
            <a:avLst/>
            <a:gdLst>
              <a:gd name="T0" fmla="*/ 0 w 800"/>
              <a:gd name="T1" fmla="*/ 1708 h 1708"/>
              <a:gd name="T2" fmla="*/ 10 w 800"/>
              <a:gd name="T3" fmla="*/ 1648 h 1708"/>
              <a:gd name="T4" fmla="*/ 20 w 800"/>
              <a:gd name="T5" fmla="*/ 1598 h 1708"/>
              <a:gd name="T6" fmla="*/ 800 w 800"/>
              <a:gd name="T7" fmla="*/ 0 h 1708"/>
              <a:gd name="T8" fmla="*/ 800 w 800"/>
              <a:gd name="T9" fmla="*/ 1598 h 1708"/>
              <a:gd name="T10" fmla="*/ 800 w 800"/>
              <a:gd name="T11" fmla="*/ 1708 h 1708"/>
              <a:gd name="T12" fmla="*/ 0 w 800"/>
              <a:gd name="T13" fmla="*/ 1708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708">
                <a:moveTo>
                  <a:pt x="0" y="1708"/>
                </a:moveTo>
                <a:cubicBezTo>
                  <a:pt x="3" y="1688"/>
                  <a:pt x="6" y="1668"/>
                  <a:pt x="10" y="1648"/>
                </a:cubicBezTo>
                <a:cubicBezTo>
                  <a:pt x="13" y="1632"/>
                  <a:pt x="16" y="1615"/>
                  <a:pt x="20" y="1598"/>
                </a:cubicBezTo>
                <a:cubicBezTo>
                  <a:pt x="208" y="694"/>
                  <a:pt x="800" y="0"/>
                  <a:pt x="800" y="0"/>
                </a:cubicBezTo>
                <a:cubicBezTo>
                  <a:pt x="800" y="1598"/>
                  <a:pt x="800" y="1598"/>
                  <a:pt x="800" y="1598"/>
                </a:cubicBezTo>
                <a:cubicBezTo>
                  <a:pt x="800" y="1708"/>
                  <a:pt x="800" y="1708"/>
                  <a:pt x="800" y="1708"/>
                </a:cubicBezTo>
                <a:lnTo>
                  <a:pt x="0" y="1708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2192794" y="7601508"/>
            <a:ext cx="2093913" cy="3116263"/>
          </a:xfrm>
          <a:custGeom>
            <a:avLst/>
            <a:gdLst>
              <a:gd name="T0" fmla="*/ 0 w 879"/>
              <a:gd name="T1" fmla="*/ 1239 h 1309"/>
              <a:gd name="T2" fmla="*/ 455 w 879"/>
              <a:gd name="T3" fmla="*/ 1295 h 1309"/>
              <a:gd name="T4" fmla="*/ 581 w 879"/>
              <a:gd name="T5" fmla="*/ 1238 h 1309"/>
              <a:gd name="T6" fmla="*/ 801 w 879"/>
              <a:gd name="T7" fmla="*/ 0 h 1309"/>
              <a:gd name="T8" fmla="*/ 0 w 879"/>
              <a:gd name="T9" fmla="*/ 0 h 1309"/>
              <a:gd name="T10" fmla="*/ 0 w 879"/>
              <a:gd name="T11" fmla="*/ 123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9" h="1309">
                <a:moveTo>
                  <a:pt x="0" y="1239"/>
                </a:moveTo>
                <a:cubicBezTo>
                  <a:pt x="176" y="1239"/>
                  <a:pt x="336" y="1260"/>
                  <a:pt x="455" y="1295"/>
                </a:cubicBezTo>
                <a:cubicBezTo>
                  <a:pt x="505" y="1309"/>
                  <a:pt x="558" y="1285"/>
                  <a:pt x="581" y="1238"/>
                </a:cubicBezTo>
                <a:cubicBezTo>
                  <a:pt x="682" y="1025"/>
                  <a:pt x="879" y="525"/>
                  <a:pt x="80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39"/>
                </a:lnTo>
                <a:close/>
              </a:path>
            </a:pathLst>
          </a:cu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2192794" y="3534333"/>
            <a:ext cx="1908175" cy="4067175"/>
          </a:xfrm>
          <a:custGeom>
            <a:avLst/>
            <a:gdLst>
              <a:gd name="T0" fmla="*/ 801 w 801"/>
              <a:gd name="T1" fmla="*/ 1708 h 1708"/>
              <a:gd name="T2" fmla="*/ 791 w 801"/>
              <a:gd name="T3" fmla="*/ 1648 h 1708"/>
              <a:gd name="T4" fmla="*/ 781 w 801"/>
              <a:gd name="T5" fmla="*/ 1598 h 1708"/>
              <a:gd name="T6" fmla="*/ 0 w 801"/>
              <a:gd name="T7" fmla="*/ 0 h 1708"/>
              <a:gd name="T8" fmla="*/ 0 w 801"/>
              <a:gd name="T9" fmla="*/ 1598 h 1708"/>
              <a:gd name="T10" fmla="*/ 0 w 801"/>
              <a:gd name="T11" fmla="*/ 1708 h 1708"/>
              <a:gd name="T12" fmla="*/ 801 w 801"/>
              <a:gd name="T13" fmla="*/ 1708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08">
                <a:moveTo>
                  <a:pt x="801" y="1708"/>
                </a:moveTo>
                <a:cubicBezTo>
                  <a:pt x="798" y="1688"/>
                  <a:pt x="795" y="1668"/>
                  <a:pt x="791" y="1648"/>
                </a:cubicBezTo>
                <a:cubicBezTo>
                  <a:pt x="788" y="1632"/>
                  <a:pt x="784" y="1615"/>
                  <a:pt x="781" y="1598"/>
                </a:cubicBezTo>
                <a:cubicBezTo>
                  <a:pt x="593" y="694"/>
                  <a:pt x="0" y="0"/>
                  <a:pt x="0" y="0"/>
                </a:cubicBezTo>
                <a:cubicBezTo>
                  <a:pt x="0" y="1598"/>
                  <a:pt x="0" y="1598"/>
                  <a:pt x="0" y="1598"/>
                </a:cubicBezTo>
                <a:cubicBezTo>
                  <a:pt x="0" y="1708"/>
                  <a:pt x="0" y="1708"/>
                  <a:pt x="0" y="1708"/>
                </a:cubicBezTo>
                <a:lnTo>
                  <a:pt x="801" y="1708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1484769" y="6893483"/>
            <a:ext cx="1416050" cy="1414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1160919" y="10551083"/>
            <a:ext cx="2041525" cy="336550"/>
          </a:xfrm>
          <a:custGeom>
            <a:avLst/>
            <a:gdLst>
              <a:gd name="T0" fmla="*/ 847 w 857"/>
              <a:gd name="T1" fmla="*/ 74 h 141"/>
              <a:gd name="T2" fmla="*/ 847 w 857"/>
              <a:gd name="T3" fmla="*/ 72 h 141"/>
              <a:gd name="T4" fmla="*/ 820 w 857"/>
              <a:gd name="T5" fmla="*/ 38 h 141"/>
              <a:gd name="T6" fmla="*/ 433 w 857"/>
              <a:gd name="T7" fmla="*/ 0 h 141"/>
              <a:gd name="T8" fmla="*/ 34 w 857"/>
              <a:gd name="T9" fmla="*/ 41 h 141"/>
              <a:gd name="T10" fmla="*/ 10 w 857"/>
              <a:gd name="T11" fmla="*/ 73 h 141"/>
              <a:gd name="T12" fmla="*/ 10 w 857"/>
              <a:gd name="T13" fmla="*/ 74 h 141"/>
              <a:gd name="T14" fmla="*/ 73 w 857"/>
              <a:gd name="T15" fmla="*/ 141 h 141"/>
              <a:gd name="T16" fmla="*/ 784 w 857"/>
              <a:gd name="T17" fmla="*/ 141 h 141"/>
              <a:gd name="T18" fmla="*/ 847 w 857"/>
              <a:gd name="T19" fmla="*/ 7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7" h="141">
                <a:moveTo>
                  <a:pt x="847" y="74"/>
                </a:moveTo>
                <a:cubicBezTo>
                  <a:pt x="847" y="72"/>
                  <a:pt x="847" y="72"/>
                  <a:pt x="847" y="72"/>
                </a:cubicBezTo>
                <a:cubicBezTo>
                  <a:pt x="843" y="58"/>
                  <a:pt x="833" y="46"/>
                  <a:pt x="820" y="38"/>
                </a:cubicBezTo>
                <a:cubicBezTo>
                  <a:pt x="711" y="14"/>
                  <a:pt x="577" y="0"/>
                  <a:pt x="433" y="0"/>
                </a:cubicBezTo>
                <a:cubicBezTo>
                  <a:pt x="284" y="0"/>
                  <a:pt x="146" y="15"/>
                  <a:pt x="34" y="41"/>
                </a:cubicBezTo>
                <a:cubicBezTo>
                  <a:pt x="22" y="49"/>
                  <a:pt x="13" y="60"/>
                  <a:pt x="10" y="73"/>
                </a:cubicBezTo>
                <a:cubicBezTo>
                  <a:pt x="10" y="74"/>
                  <a:pt x="10" y="74"/>
                  <a:pt x="10" y="74"/>
                </a:cubicBezTo>
                <a:cubicBezTo>
                  <a:pt x="0" y="108"/>
                  <a:pt x="31" y="141"/>
                  <a:pt x="73" y="141"/>
                </a:cubicBezTo>
                <a:cubicBezTo>
                  <a:pt x="784" y="141"/>
                  <a:pt x="784" y="141"/>
                  <a:pt x="784" y="141"/>
                </a:cubicBezTo>
                <a:cubicBezTo>
                  <a:pt x="826" y="141"/>
                  <a:pt x="857" y="108"/>
                  <a:pt x="847" y="74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12380454" y="5665418"/>
            <a:ext cx="1002632" cy="998698"/>
          </a:xfrm>
          <a:custGeom>
            <a:avLst/>
            <a:gdLst>
              <a:gd name="T0" fmla="*/ 906 w 2002"/>
              <a:gd name="T1" fmla="*/ 484 h 1998"/>
              <a:gd name="T2" fmla="*/ 906 w 2002"/>
              <a:gd name="T3" fmla="*/ 1700 h 1998"/>
              <a:gd name="T4" fmla="*/ 1411 w 2002"/>
              <a:gd name="T5" fmla="*/ 754 h 1998"/>
              <a:gd name="T6" fmla="*/ 1449 w 2002"/>
              <a:gd name="T7" fmla="*/ 728 h 1998"/>
              <a:gd name="T8" fmla="*/ 906 w 2002"/>
              <a:gd name="T9" fmla="*/ 1746 h 1998"/>
              <a:gd name="T10" fmla="*/ 906 w 2002"/>
              <a:gd name="T11" fmla="*/ 438 h 1998"/>
              <a:gd name="T12" fmla="*/ 1264 w 2002"/>
              <a:gd name="T13" fmla="*/ 572 h 1998"/>
              <a:gd name="T14" fmla="*/ 906 w 2002"/>
              <a:gd name="T15" fmla="*/ 737 h 1998"/>
              <a:gd name="T16" fmla="*/ 1091 w 2002"/>
              <a:gd name="T17" fmla="*/ 761 h 1998"/>
              <a:gd name="T18" fmla="*/ 906 w 2002"/>
              <a:gd name="T19" fmla="*/ 690 h 1998"/>
              <a:gd name="T20" fmla="*/ 906 w 2002"/>
              <a:gd name="T21" fmla="*/ 1494 h 1998"/>
              <a:gd name="T22" fmla="*/ 1262 w 2002"/>
              <a:gd name="T23" fmla="*/ 905 h 1998"/>
              <a:gd name="T24" fmla="*/ 1221 w 2002"/>
              <a:gd name="T25" fmla="*/ 927 h 1998"/>
              <a:gd name="T26" fmla="*/ 906 w 2002"/>
              <a:gd name="T27" fmla="*/ 1447 h 1998"/>
              <a:gd name="T28" fmla="*/ 906 w 2002"/>
              <a:gd name="T29" fmla="*/ 737 h 1998"/>
              <a:gd name="T30" fmla="*/ 1710 w 2002"/>
              <a:gd name="T31" fmla="*/ 324 h 1998"/>
              <a:gd name="T32" fmla="*/ 1890 w 2002"/>
              <a:gd name="T33" fmla="*/ 419 h 1998"/>
              <a:gd name="T34" fmla="*/ 1636 w 2002"/>
              <a:gd name="T35" fmla="*/ 398 h 1998"/>
              <a:gd name="T36" fmla="*/ 1815 w 2002"/>
              <a:gd name="T37" fmla="*/ 494 h 1998"/>
              <a:gd name="T38" fmla="*/ 997 w 2002"/>
              <a:gd name="T39" fmla="*/ 1035 h 1998"/>
              <a:gd name="T40" fmla="*/ 906 w 2002"/>
              <a:gd name="T41" fmla="*/ 1200 h 1998"/>
              <a:gd name="T42" fmla="*/ 906 w 2002"/>
              <a:gd name="T43" fmla="*/ 984 h 1998"/>
              <a:gd name="T44" fmla="*/ 1566 w 2002"/>
              <a:gd name="T45" fmla="*/ 402 h 1998"/>
              <a:gd name="T46" fmla="*/ 1545 w 2002"/>
              <a:gd name="T47" fmla="*/ 148 h 1998"/>
              <a:gd name="T48" fmla="*/ 1641 w 2002"/>
              <a:gd name="T49" fmla="*/ 328 h 1998"/>
              <a:gd name="T50" fmla="*/ 1620 w 2002"/>
              <a:gd name="T51" fmla="*/ 74 h 1998"/>
              <a:gd name="T52" fmla="*/ 1715 w 2002"/>
              <a:gd name="T53" fmla="*/ 254 h 1998"/>
              <a:gd name="T54" fmla="*/ 1694 w 2002"/>
              <a:gd name="T55" fmla="*/ 0 h 1998"/>
              <a:gd name="T56" fmla="*/ 1790 w 2002"/>
              <a:gd name="T57" fmla="*/ 179 h 1998"/>
              <a:gd name="T58" fmla="*/ 1785 w 2002"/>
              <a:gd name="T59" fmla="*/ 249 h 1998"/>
              <a:gd name="T60" fmla="*/ 1964 w 2002"/>
              <a:gd name="T61" fmla="*/ 345 h 1998"/>
              <a:gd name="T62" fmla="*/ 963 w 2002"/>
              <a:gd name="T63" fmla="*/ 1069 h 1998"/>
              <a:gd name="T64" fmla="*/ 898 w 2002"/>
              <a:gd name="T65" fmla="*/ 1125 h 1998"/>
              <a:gd name="T66" fmla="*/ 881 w 2002"/>
              <a:gd name="T67" fmla="*/ 1085 h 1998"/>
              <a:gd name="T68" fmla="*/ 906 w 2002"/>
              <a:gd name="T69" fmla="*/ 1030 h 1998"/>
              <a:gd name="T70" fmla="*/ 906 w 2002"/>
              <a:gd name="T71" fmla="*/ 1154 h 1998"/>
              <a:gd name="T72" fmla="*/ 963 w 2002"/>
              <a:gd name="T73" fmla="*/ 1069 h 1998"/>
              <a:gd name="T74" fmla="*/ 1585 w 2002"/>
              <a:gd name="T75" fmla="*/ 564 h 1998"/>
              <a:gd name="T76" fmla="*/ 906 w 2002"/>
              <a:gd name="T77" fmla="*/ 1952 h 1998"/>
              <a:gd name="T78" fmla="*/ 906 w 2002"/>
              <a:gd name="T79" fmla="*/ 232 h 1998"/>
              <a:gd name="T80" fmla="*/ 1447 w 2002"/>
              <a:gd name="T81" fmla="*/ 394 h 1998"/>
              <a:gd name="T82" fmla="*/ 906 w 2002"/>
              <a:gd name="T83" fmla="*/ 186 h 1998"/>
              <a:gd name="T84" fmla="*/ 906 w 2002"/>
              <a:gd name="T85" fmla="*/ 1998 h 1998"/>
              <a:gd name="T86" fmla="*/ 1621 w 2002"/>
              <a:gd name="T87" fmla="*/ 536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2" h="1998">
                <a:moveTo>
                  <a:pt x="1232" y="579"/>
                </a:moveTo>
                <a:cubicBezTo>
                  <a:pt x="1134" y="517"/>
                  <a:pt x="1022" y="484"/>
                  <a:pt x="906" y="484"/>
                </a:cubicBezTo>
                <a:cubicBezTo>
                  <a:pt x="571" y="484"/>
                  <a:pt x="298" y="757"/>
                  <a:pt x="298" y="1092"/>
                </a:cubicBezTo>
                <a:cubicBezTo>
                  <a:pt x="298" y="1427"/>
                  <a:pt x="571" y="1700"/>
                  <a:pt x="906" y="1700"/>
                </a:cubicBezTo>
                <a:cubicBezTo>
                  <a:pt x="1241" y="1700"/>
                  <a:pt x="1514" y="1427"/>
                  <a:pt x="1514" y="1092"/>
                </a:cubicBezTo>
                <a:cubicBezTo>
                  <a:pt x="1514" y="971"/>
                  <a:pt x="1478" y="854"/>
                  <a:pt x="1411" y="754"/>
                </a:cubicBezTo>
                <a:cubicBezTo>
                  <a:pt x="1404" y="743"/>
                  <a:pt x="1406" y="729"/>
                  <a:pt x="1417" y="721"/>
                </a:cubicBezTo>
                <a:cubicBezTo>
                  <a:pt x="1428" y="714"/>
                  <a:pt x="1442" y="717"/>
                  <a:pt x="1449" y="728"/>
                </a:cubicBezTo>
                <a:cubicBezTo>
                  <a:pt x="1521" y="836"/>
                  <a:pt x="1560" y="961"/>
                  <a:pt x="1560" y="1092"/>
                </a:cubicBezTo>
                <a:cubicBezTo>
                  <a:pt x="1560" y="1452"/>
                  <a:pt x="1266" y="1746"/>
                  <a:pt x="906" y="1746"/>
                </a:cubicBezTo>
                <a:cubicBezTo>
                  <a:pt x="545" y="1746"/>
                  <a:pt x="252" y="1452"/>
                  <a:pt x="252" y="1092"/>
                </a:cubicBezTo>
                <a:cubicBezTo>
                  <a:pt x="252" y="731"/>
                  <a:pt x="545" y="438"/>
                  <a:pt x="906" y="438"/>
                </a:cubicBezTo>
                <a:cubicBezTo>
                  <a:pt x="1031" y="438"/>
                  <a:pt x="1152" y="473"/>
                  <a:pt x="1257" y="540"/>
                </a:cubicBezTo>
                <a:cubicBezTo>
                  <a:pt x="1267" y="547"/>
                  <a:pt x="1270" y="561"/>
                  <a:pt x="1264" y="572"/>
                </a:cubicBezTo>
                <a:cubicBezTo>
                  <a:pt x="1257" y="583"/>
                  <a:pt x="1242" y="586"/>
                  <a:pt x="1232" y="579"/>
                </a:cubicBezTo>
                <a:close/>
                <a:moveTo>
                  <a:pt x="906" y="737"/>
                </a:moveTo>
                <a:cubicBezTo>
                  <a:pt x="960" y="737"/>
                  <a:pt x="1012" y="748"/>
                  <a:pt x="1060" y="772"/>
                </a:cubicBezTo>
                <a:cubicBezTo>
                  <a:pt x="1072" y="777"/>
                  <a:pt x="1085" y="772"/>
                  <a:pt x="1091" y="761"/>
                </a:cubicBezTo>
                <a:cubicBezTo>
                  <a:pt x="1097" y="749"/>
                  <a:pt x="1092" y="736"/>
                  <a:pt x="1080" y="730"/>
                </a:cubicBezTo>
                <a:cubicBezTo>
                  <a:pt x="1026" y="704"/>
                  <a:pt x="967" y="690"/>
                  <a:pt x="906" y="690"/>
                </a:cubicBezTo>
                <a:cubicBezTo>
                  <a:pt x="684" y="690"/>
                  <a:pt x="504" y="870"/>
                  <a:pt x="504" y="1092"/>
                </a:cubicBezTo>
                <a:cubicBezTo>
                  <a:pt x="504" y="1313"/>
                  <a:pt x="684" y="1494"/>
                  <a:pt x="906" y="1494"/>
                </a:cubicBezTo>
                <a:cubicBezTo>
                  <a:pt x="1127" y="1494"/>
                  <a:pt x="1307" y="1313"/>
                  <a:pt x="1307" y="1092"/>
                </a:cubicBezTo>
                <a:cubicBezTo>
                  <a:pt x="1307" y="1027"/>
                  <a:pt x="1292" y="963"/>
                  <a:pt x="1262" y="905"/>
                </a:cubicBezTo>
                <a:cubicBezTo>
                  <a:pt x="1256" y="894"/>
                  <a:pt x="1242" y="890"/>
                  <a:pt x="1230" y="896"/>
                </a:cubicBezTo>
                <a:cubicBezTo>
                  <a:pt x="1219" y="902"/>
                  <a:pt x="1215" y="916"/>
                  <a:pt x="1221" y="927"/>
                </a:cubicBezTo>
                <a:cubicBezTo>
                  <a:pt x="1247" y="977"/>
                  <a:pt x="1261" y="1034"/>
                  <a:pt x="1261" y="1092"/>
                </a:cubicBezTo>
                <a:cubicBezTo>
                  <a:pt x="1261" y="1288"/>
                  <a:pt x="1102" y="1447"/>
                  <a:pt x="906" y="1447"/>
                </a:cubicBezTo>
                <a:cubicBezTo>
                  <a:pt x="710" y="1447"/>
                  <a:pt x="550" y="1288"/>
                  <a:pt x="550" y="1092"/>
                </a:cubicBezTo>
                <a:cubicBezTo>
                  <a:pt x="550" y="896"/>
                  <a:pt x="710" y="737"/>
                  <a:pt x="906" y="737"/>
                </a:cubicBezTo>
                <a:close/>
                <a:moveTo>
                  <a:pt x="1747" y="286"/>
                </a:moveTo>
                <a:cubicBezTo>
                  <a:pt x="1710" y="324"/>
                  <a:pt x="1710" y="324"/>
                  <a:pt x="1710" y="324"/>
                </a:cubicBezTo>
                <a:cubicBezTo>
                  <a:pt x="1927" y="382"/>
                  <a:pt x="1927" y="382"/>
                  <a:pt x="1927" y="382"/>
                </a:cubicBezTo>
                <a:cubicBezTo>
                  <a:pt x="1890" y="419"/>
                  <a:pt x="1890" y="419"/>
                  <a:pt x="1890" y="419"/>
                </a:cubicBezTo>
                <a:cubicBezTo>
                  <a:pt x="1673" y="361"/>
                  <a:pt x="1673" y="361"/>
                  <a:pt x="1673" y="361"/>
                </a:cubicBezTo>
                <a:cubicBezTo>
                  <a:pt x="1636" y="398"/>
                  <a:pt x="1636" y="398"/>
                  <a:pt x="1636" y="398"/>
                </a:cubicBezTo>
                <a:cubicBezTo>
                  <a:pt x="1853" y="456"/>
                  <a:pt x="1853" y="456"/>
                  <a:pt x="1853" y="456"/>
                </a:cubicBezTo>
                <a:cubicBezTo>
                  <a:pt x="1815" y="494"/>
                  <a:pt x="1815" y="494"/>
                  <a:pt x="1815" y="494"/>
                </a:cubicBezTo>
                <a:cubicBezTo>
                  <a:pt x="1599" y="435"/>
                  <a:pt x="1599" y="435"/>
                  <a:pt x="1599" y="435"/>
                </a:cubicBezTo>
                <a:cubicBezTo>
                  <a:pt x="997" y="1035"/>
                  <a:pt x="997" y="1035"/>
                  <a:pt x="997" y="1035"/>
                </a:cubicBezTo>
                <a:cubicBezTo>
                  <a:pt x="1008" y="1052"/>
                  <a:pt x="1014" y="1071"/>
                  <a:pt x="1014" y="1092"/>
                </a:cubicBezTo>
                <a:cubicBezTo>
                  <a:pt x="1014" y="1151"/>
                  <a:pt x="965" y="1200"/>
                  <a:pt x="906" y="1200"/>
                </a:cubicBezTo>
                <a:cubicBezTo>
                  <a:pt x="846" y="1200"/>
                  <a:pt x="798" y="1151"/>
                  <a:pt x="798" y="1092"/>
                </a:cubicBezTo>
                <a:cubicBezTo>
                  <a:pt x="798" y="1032"/>
                  <a:pt x="846" y="984"/>
                  <a:pt x="906" y="984"/>
                </a:cubicBezTo>
                <a:cubicBezTo>
                  <a:pt x="928" y="984"/>
                  <a:pt x="948" y="991"/>
                  <a:pt x="965" y="1002"/>
                </a:cubicBezTo>
                <a:cubicBezTo>
                  <a:pt x="1566" y="402"/>
                  <a:pt x="1566" y="402"/>
                  <a:pt x="1566" y="402"/>
                </a:cubicBezTo>
                <a:cubicBezTo>
                  <a:pt x="1508" y="186"/>
                  <a:pt x="1508" y="186"/>
                  <a:pt x="1508" y="186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603" y="366"/>
                  <a:pt x="1603" y="366"/>
                  <a:pt x="1603" y="366"/>
                </a:cubicBezTo>
                <a:cubicBezTo>
                  <a:pt x="1641" y="328"/>
                  <a:pt x="1641" y="328"/>
                  <a:pt x="1641" y="328"/>
                </a:cubicBezTo>
                <a:cubicBezTo>
                  <a:pt x="1583" y="111"/>
                  <a:pt x="1583" y="111"/>
                  <a:pt x="1583" y="111"/>
                </a:cubicBezTo>
                <a:cubicBezTo>
                  <a:pt x="1620" y="74"/>
                  <a:pt x="1620" y="74"/>
                  <a:pt x="1620" y="74"/>
                </a:cubicBezTo>
                <a:cubicBezTo>
                  <a:pt x="1678" y="291"/>
                  <a:pt x="1678" y="291"/>
                  <a:pt x="1678" y="291"/>
                </a:cubicBezTo>
                <a:cubicBezTo>
                  <a:pt x="1715" y="254"/>
                  <a:pt x="1715" y="254"/>
                  <a:pt x="1715" y="254"/>
                </a:cubicBezTo>
                <a:cubicBezTo>
                  <a:pt x="1657" y="37"/>
                  <a:pt x="1657" y="37"/>
                  <a:pt x="1657" y="37"/>
                </a:cubicBezTo>
                <a:cubicBezTo>
                  <a:pt x="1694" y="0"/>
                  <a:pt x="1694" y="0"/>
                  <a:pt x="1694" y="0"/>
                </a:cubicBezTo>
                <a:cubicBezTo>
                  <a:pt x="1752" y="217"/>
                  <a:pt x="1752" y="217"/>
                  <a:pt x="1752" y="217"/>
                </a:cubicBezTo>
                <a:cubicBezTo>
                  <a:pt x="1790" y="179"/>
                  <a:pt x="1790" y="179"/>
                  <a:pt x="1790" y="179"/>
                </a:cubicBezTo>
                <a:cubicBezTo>
                  <a:pt x="1823" y="211"/>
                  <a:pt x="1823" y="211"/>
                  <a:pt x="1823" y="211"/>
                </a:cubicBezTo>
                <a:cubicBezTo>
                  <a:pt x="1785" y="249"/>
                  <a:pt x="1785" y="249"/>
                  <a:pt x="1785" y="249"/>
                </a:cubicBezTo>
                <a:cubicBezTo>
                  <a:pt x="2002" y="308"/>
                  <a:pt x="2002" y="308"/>
                  <a:pt x="2002" y="308"/>
                </a:cubicBezTo>
                <a:cubicBezTo>
                  <a:pt x="1964" y="345"/>
                  <a:pt x="1964" y="345"/>
                  <a:pt x="1964" y="345"/>
                </a:cubicBezTo>
                <a:lnTo>
                  <a:pt x="1747" y="286"/>
                </a:lnTo>
                <a:close/>
                <a:moveTo>
                  <a:pt x="963" y="1069"/>
                </a:moveTo>
                <a:cubicBezTo>
                  <a:pt x="914" y="1118"/>
                  <a:pt x="914" y="1118"/>
                  <a:pt x="914" y="1118"/>
                </a:cubicBezTo>
                <a:cubicBezTo>
                  <a:pt x="910" y="1122"/>
                  <a:pt x="904" y="1125"/>
                  <a:pt x="898" y="1125"/>
                </a:cubicBezTo>
                <a:cubicBezTo>
                  <a:pt x="892" y="1125"/>
                  <a:pt x="886" y="1122"/>
                  <a:pt x="881" y="1118"/>
                </a:cubicBezTo>
                <a:cubicBezTo>
                  <a:pt x="872" y="1109"/>
                  <a:pt x="872" y="1094"/>
                  <a:pt x="881" y="1085"/>
                </a:cubicBezTo>
                <a:cubicBezTo>
                  <a:pt x="931" y="1036"/>
                  <a:pt x="931" y="1036"/>
                  <a:pt x="931" y="1036"/>
                </a:cubicBezTo>
                <a:cubicBezTo>
                  <a:pt x="923" y="1032"/>
                  <a:pt x="915" y="1030"/>
                  <a:pt x="906" y="1030"/>
                </a:cubicBezTo>
                <a:cubicBezTo>
                  <a:pt x="872" y="1030"/>
                  <a:pt x="844" y="1058"/>
                  <a:pt x="844" y="1092"/>
                </a:cubicBezTo>
                <a:cubicBezTo>
                  <a:pt x="844" y="1126"/>
                  <a:pt x="872" y="1154"/>
                  <a:pt x="906" y="1154"/>
                </a:cubicBezTo>
                <a:cubicBezTo>
                  <a:pt x="940" y="1154"/>
                  <a:pt x="968" y="1126"/>
                  <a:pt x="968" y="1092"/>
                </a:cubicBezTo>
                <a:cubicBezTo>
                  <a:pt x="968" y="1084"/>
                  <a:pt x="966" y="1076"/>
                  <a:pt x="963" y="1069"/>
                </a:cubicBezTo>
                <a:close/>
                <a:moveTo>
                  <a:pt x="1589" y="532"/>
                </a:moveTo>
                <a:cubicBezTo>
                  <a:pt x="1579" y="540"/>
                  <a:pt x="1577" y="554"/>
                  <a:pt x="1585" y="564"/>
                </a:cubicBezTo>
                <a:cubicBezTo>
                  <a:pt x="1703" y="716"/>
                  <a:pt x="1766" y="899"/>
                  <a:pt x="1766" y="1092"/>
                </a:cubicBezTo>
                <a:cubicBezTo>
                  <a:pt x="1766" y="1566"/>
                  <a:pt x="1380" y="1952"/>
                  <a:pt x="906" y="1952"/>
                </a:cubicBezTo>
                <a:cubicBezTo>
                  <a:pt x="432" y="1952"/>
                  <a:pt x="46" y="1566"/>
                  <a:pt x="46" y="1092"/>
                </a:cubicBezTo>
                <a:cubicBezTo>
                  <a:pt x="46" y="618"/>
                  <a:pt x="432" y="232"/>
                  <a:pt x="906" y="232"/>
                </a:cubicBezTo>
                <a:cubicBezTo>
                  <a:pt x="1091" y="232"/>
                  <a:pt x="1267" y="290"/>
                  <a:pt x="1415" y="399"/>
                </a:cubicBezTo>
                <a:cubicBezTo>
                  <a:pt x="1425" y="406"/>
                  <a:pt x="1440" y="404"/>
                  <a:pt x="1447" y="394"/>
                </a:cubicBezTo>
                <a:cubicBezTo>
                  <a:pt x="1455" y="384"/>
                  <a:pt x="1453" y="369"/>
                  <a:pt x="1443" y="362"/>
                </a:cubicBezTo>
                <a:cubicBezTo>
                  <a:pt x="1286" y="247"/>
                  <a:pt x="1101" y="186"/>
                  <a:pt x="906" y="186"/>
                </a:cubicBezTo>
                <a:cubicBezTo>
                  <a:pt x="406" y="186"/>
                  <a:pt x="0" y="592"/>
                  <a:pt x="0" y="1092"/>
                </a:cubicBezTo>
                <a:cubicBezTo>
                  <a:pt x="0" y="1592"/>
                  <a:pt x="406" y="1998"/>
                  <a:pt x="906" y="1998"/>
                </a:cubicBezTo>
                <a:cubicBezTo>
                  <a:pt x="1406" y="1998"/>
                  <a:pt x="1812" y="1592"/>
                  <a:pt x="1812" y="1092"/>
                </a:cubicBezTo>
                <a:cubicBezTo>
                  <a:pt x="1812" y="888"/>
                  <a:pt x="1746" y="696"/>
                  <a:pt x="1621" y="536"/>
                </a:cubicBezTo>
                <a:cubicBezTo>
                  <a:pt x="1614" y="526"/>
                  <a:pt x="1599" y="524"/>
                  <a:pt x="1589" y="5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10775352" y="8593650"/>
            <a:ext cx="1023938" cy="1046162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21"/>
          <p:cNvSpPr>
            <a:spLocks noEditPoints="1"/>
          </p:cNvSpPr>
          <p:nvPr/>
        </p:nvSpPr>
        <p:spPr bwMode="auto">
          <a:xfrm>
            <a:off x="11063886" y="5625146"/>
            <a:ext cx="779290" cy="1174132"/>
          </a:xfrm>
          <a:custGeom>
            <a:avLst/>
            <a:gdLst>
              <a:gd name="T0" fmla="*/ 536 w 1291"/>
              <a:gd name="T1" fmla="*/ 535 h 1950"/>
              <a:gd name="T2" fmla="*/ 451 w 1291"/>
              <a:gd name="T3" fmla="*/ 833 h 1950"/>
              <a:gd name="T4" fmla="*/ 750 w 1291"/>
              <a:gd name="T5" fmla="*/ 918 h 1950"/>
              <a:gd name="T6" fmla="*/ 834 w 1291"/>
              <a:gd name="T7" fmla="*/ 619 h 1950"/>
              <a:gd name="T8" fmla="*/ 593 w 1291"/>
              <a:gd name="T9" fmla="*/ 902 h 1950"/>
              <a:gd name="T10" fmla="*/ 468 w 1291"/>
              <a:gd name="T11" fmla="*/ 676 h 1950"/>
              <a:gd name="T12" fmla="*/ 693 w 1291"/>
              <a:gd name="T13" fmla="*/ 551 h 1950"/>
              <a:gd name="T14" fmla="*/ 818 w 1291"/>
              <a:gd name="T15" fmla="*/ 776 h 1950"/>
              <a:gd name="T16" fmla="*/ 944 w 1291"/>
              <a:gd name="T17" fmla="*/ 558 h 1950"/>
              <a:gd name="T18" fmla="*/ 811 w 1291"/>
              <a:gd name="T19" fmla="*/ 425 h 1950"/>
              <a:gd name="T20" fmla="*/ 688 w 1291"/>
              <a:gd name="T21" fmla="*/ 306 h 1950"/>
              <a:gd name="T22" fmla="*/ 475 w 1291"/>
              <a:gd name="T23" fmla="*/ 425 h 1950"/>
              <a:gd name="T24" fmla="*/ 300 w 1291"/>
              <a:gd name="T25" fmla="*/ 495 h 1950"/>
              <a:gd name="T26" fmla="*/ 311 w 1291"/>
              <a:gd name="T27" fmla="*/ 632 h 1950"/>
              <a:gd name="T28" fmla="*/ 311 w 1291"/>
              <a:gd name="T29" fmla="*/ 820 h 1950"/>
              <a:gd name="T30" fmla="*/ 300 w 1291"/>
              <a:gd name="T31" fmla="*/ 957 h 1950"/>
              <a:gd name="T32" fmla="*/ 475 w 1291"/>
              <a:gd name="T33" fmla="*/ 1027 h 1950"/>
              <a:gd name="T34" fmla="*/ 688 w 1291"/>
              <a:gd name="T35" fmla="*/ 1146 h 1950"/>
              <a:gd name="T36" fmla="*/ 811 w 1291"/>
              <a:gd name="T37" fmla="*/ 1027 h 1950"/>
              <a:gd name="T38" fmla="*/ 944 w 1291"/>
              <a:gd name="T39" fmla="*/ 895 h 1950"/>
              <a:gd name="T40" fmla="*/ 1063 w 1291"/>
              <a:gd name="T41" fmla="*/ 771 h 1950"/>
              <a:gd name="T42" fmla="*/ 946 w 1291"/>
              <a:gd name="T43" fmla="*/ 783 h 1950"/>
              <a:gd name="T44" fmla="*/ 897 w 1291"/>
              <a:gd name="T45" fmla="*/ 900 h 1950"/>
              <a:gd name="T46" fmla="*/ 817 w 1291"/>
              <a:gd name="T47" fmla="*/ 981 h 1950"/>
              <a:gd name="T48" fmla="*/ 700 w 1291"/>
              <a:gd name="T49" fmla="*/ 1029 h 1950"/>
              <a:gd name="T50" fmla="*/ 586 w 1291"/>
              <a:gd name="T51" fmla="*/ 1029 h 1950"/>
              <a:gd name="T52" fmla="*/ 469 w 1291"/>
              <a:gd name="T53" fmla="*/ 981 h 1950"/>
              <a:gd name="T54" fmla="*/ 340 w 1291"/>
              <a:gd name="T55" fmla="*/ 948 h 1950"/>
              <a:gd name="T56" fmla="*/ 344 w 1291"/>
              <a:gd name="T57" fmla="*/ 797 h 1950"/>
              <a:gd name="T58" fmla="*/ 272 w 1291"/>
              <a:gd name="T59" fmla="*/ 669 h 1950"/>
              <a:gd name="T60" fmla="*/ 374 w 1291"/>
              <a:gd name="T61" fmla="*/ 576 h 1950"/>
              <a:gd name="T62" fmla="*/ 340 w 1291"/>
              <a:gd name="T63" fmla="*/ 487 h 1950"/>
              <a:gd name="T64" fmla="*/ 493 w 1291"/>
              <a:gd name="T65" fmla="*/ 457 h 1950"/>
              <a:gd name="T66" fmla="*/ 598 w 1291"/>
              <a:gd name="T67" fmla="*/ 343 h 1950"/>
              <a:gd name="T68" fmla="*/ 717 w 1291"/>
              <a:gd name="T69" fmla="*/ 428 h 1950"/>
              <a:gd name="T70" fmla="*/ 865 w 1291"/>
              <a:gd name="T71" fmla="*/ 424 h 1950"/>
              <a:gd name="T72" fmla="*/ 907 w 1291"/>
              <a:gd name="T73" fmla="*/ 568 h 1950"/>
              <a:gd name="T74" fmla="*/ 1014 w 1291"/>
              <a:gd name="T75" fmla="*/ 669 h 1950"/>
              <a:gd name="T76" fmla="*/ 203 w 1291"/>
              <a:gd name="T77" fmla="*/ 182 h 1950"/>
              <a:gd name="T78" fmla="*/ 120 w 1291"/>
              <a:gd name="T79" fmla="*/ 1021 h 1950"/>
              <a:gd name="T80" fmla="*/ 369 w 1291"/>
              <a:gd name="T81" fmla="*/ 1648 h 1950"/>
              <a:gd name="T82" fmla="*/ 532 w 1291"/>
              <a:gd name="T83" fmla="*/ 1950 h 1950"/>
              <a:gd name="T84" fmla="*/ 908 w 1291"/>
              <a:gd name="T85" fmla="*/ 1712 h 1950"/>
              <a:gd name="T86" fmla="*/ 1017 w 1291"/>
              <a:gd name="T87" fmla="*/ 1284 h 1950"/>
              <a:gd name="T88" fmla="*/ 1224 w 1291"/>
              <a:gd name="T89" fmla="*/ 902 h 1950"/>
              <a:gd name="T90" fmla="*/ 745 w 1291"/>
              <a:gd name="T91" fmla="*/ 1913 h 1950"/>
              <a:gd name="T92" fmla="*/ 871 w 1291"/>
              <a:gd name="T93" fmla="*/ 1769 h 1950"/>
              <a:gd name="T94" fmla="*/ 871 w 1291"/>
              <a:gd name="T95" fmla="*/ 1749 h 1950"/>
              <a:gd name="T96" fmla="*/ 871 w 1291"/>
              <a:gd name="T97" fmla="*/ 1648 h 1950"/>
              <a:gd name="T98" fmla="*/ 406 w 1291"/>
              <a:gd name="T99" fmla="*/ 1548 h 1950"/>
              <a:gd name="T100" fmla="*/ 1191 w 1291"/>
              <a:gd name="T101" fmla="*/ 887 h 1950"/>
              <a:gd name="T102" fmla="*/ 858 w 1291"/>
              <a:gd name="T103" fmla="*/ 1511 h 1950"/>
              <a:gd name="T104" fmla="*/ 86 w 1291"/>
              <a:gd name="T105" fmla="*/ 887 h 1950"/>
              <a:gd name="T106" fmla="*/ 1223 w 1291"/>
              <a:gd name="T107" fmla="*/ 507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91" h="1950">
                <a:moveTo>
                  <a:pt x="834" y="619"/>
                </a:moveTo>
                <a:cubicBezTo>
                  <a:pt x="814" y="584"/>
                  <a:pt x="785" y="555"/>
                  <a:pt x="750" y="535"/>
                </a:cubicBezTo>
                <a:cubicBezTo>
                  <a:pt x="734" y="526"/>
                  <a:pt x="719" y="520"/>
                  <a:pt x="703" y="515"/>
                </a:cubicBezTo>
                <a:cubicBezTo>
                  <a:pt x="664" y="504"/>
                  <a:pt x="622" y="504"/>
                  <a:pt x="583" y="515"/>
                </a:cubicBezTo>
                <a:cubicBezTo>
                  <a:pt x="567" y="520"/>
                  <a:pt x="551" y="526"/>
                  <a:pt x="536" y="535"/>
                </a:cubicBezTo>
                <a:cubicBezTo>
                  <a:pt x="500" y="555"/>
                  <a:pt x="471" y="584"/>
                  <a:pt x="451" y="619"/>
                </a:cubicBezTo>
                <a:cubicBezTo>
                  <a:pt x="443" y="635"/>
                  <a:pt x="436" y="651"/>
                  <a:pt x="432" y="666"/>
                </a:cubicBezTo>
                <a:cubicBezTo>
                  <a:pt x="426" y="686"/>
                  <a:pt x="424" y="706"/>
                  <a:pt x="424" y="726"/>
                </a:cubicBezTo>
                <a:cubicBezTo>
                  <a:pt x="424" y="747"/>
                  <a:pt x="426" y="767"/>
                  <a:pt x="432" y="786"/>
                </a:cubicBezTo>
                <a:cubicBezTo>
                  <a:pt x="436" y="802"/>
                  <a:pt x="443" y="818"/>
                  <a:pt x="451" y="833"/>
                </a:cubicBezTo>
                <a:cubicBezTo>
                  <a:pt x="471" y="869"/>
                  <a:pt x="500" y="898"/>
                  <a:pt x="536" y="918"/>
                </a:cubicBezTo>
                <a:cubicBezTo>
                  <a:pt x="551" y="926"/>
                  <a:pt x="567" y="933"/>
                  <a:pt x="583" y="937"/>
                </a:cubicBezTo>
                <a:cubicBezTo>
                  <a:pt x="602" y="943"/>
                  <a:pt x="623" y="946"/>
                  <a:pt x="643" y="946"/>
                </a:cubicBezTo>
                <a:cubicBezTo>
                  <a:pt x="663" y="946"/>
                  <a:pt x="683" y="943"/>
                  <a:pt x="703" y="937"/>
                </a:cubicBezTo>
                <a:cubicBezTo>
                  <a:pt x="719" y="933"/>
                  <a:pt x="735" y="926"/>
                  <a:pt x="750" y="918"/>
                </a:cubicBezTo>
                <a:cubicBezTo>
                  <a:pt x="785" y="898"/>
                  <a:pt x="814" y="869"/>
                  <a:pt x="834" y="833"/>
                </a:cubicBezTo>
                <a:cubicBezTo>
                  <a:pt x="843" y="818"/>
                  <a:pt x="849" y="802"/>
                  <a:pt x="854" y="786"/>
                </a:cubicBezTo>
                <a:cubicBezTo>
                  <a:pt x="859" y="767"/>
                  <a:pt x="862" y="747"/>
                  <a:pt x="862" y="726"/>
                </a:cubicBezTo>
                <a:cubicBezTo>
                  <a:pt x="862" y="706"/>
                  <a:pt x="859" y="686"/>
                  <a:pt x="854" y="667"/>
                </a:cubicBezTo>
                <a:cubicBezTo>
                  <a:pt x="849" y="650"/>
                  <a:pt x="843" y="634"/>
                  <a:pt x="834" y="619"/>
                </a:cubicBezTo>
                <a:close/>
                <a:moveTo>
                  <a:pt x="818" y="776"/>
                </a:moveTo>
                <a:cubicBezTo>
                  <a:pt x="815" y="790"/>
                  <a:pt x="809" y="803"/>
                  <a:pt x="802" y="815"/>
                </a:cubicBezTo>
                <a:cubicBezTo>
                  <a:pt x="786" y="845"/>
                  <a:pt x="761" y="869"/>
                  <a:pt x="732" y="886"/>
                </a:cubicBezTo>
                <a:cubicBezTo>
                  <a:pt x="719" y="893"/>
                  <a:pt x="706" y="898"/>
                  <a:pt x="693" y="902"/>
                </a:cubicBezTo>
                <a:cubicBezTo>
                  <a:pt x="660" y="911"/>
                  <a:pt x="626" y="911"/>
                  <a:pt x="593" y="902"/>
                </a:cubicBezTo>
                <a:cubicBezTo>
                  <a:pt x="580" y="898"/>
                  <a:pt x="566" y="893"/>
                  <a:pt x="554" y="886"/>
                </a:cubicBezTo>
                <a:cubicBezTo>
                  <a:pt x="524" y="869"/>
                  <a:pt x="500" y="845"/>
                  <a:pt x="484" y="815"/>
                </a:cubicBezTo>
                <a:cubicBezTo>
                  <a:pt x="477" y="802"/>
                  <a:pt x="471" y="789"/>
                  <a:pt x="467" y="776"/>
                </a:cubicBezTo>
                <a:cubicBezTo>
                  <a:pt x="463" y="760"/>
                  <a:pt x="460" y="743"/>
                  <a:pt x="460" y="726"/>
                </a:cubicBezTo>
                <a:cubicBezTo>
                  <a:pt x="460" y="709"/>
                  <a:pt x="463" y="693"/>
                  <a:pt x="468" y="676"/>
                </a:cubicBezTo>
                <a:cubicBezTo>
                  <a:pt x="471" y="663"/>
                  <a:pt x="477" y="650"/>
                  <a:pt x="484" y="637"/>
                </a:cubicBezTo>
                <a:cubicBezTo>
                  <a:pt x="500" y="608"/>
                  <a:pt x="524" y="583"/>
                  <a:pt x="554" y="567"/>
                </a:cubicBezTo>
                <a:cubicBezTo>
                  <a:pt x="566" y="560"/>
                  <a:pt x="580" y="555"/>
                  <a:pt x="593" y="551"/>
                </a:cubicBezTo>
                <a:cubicBezTo>
                  <a:pt x="609" y="546"/>
                  <a:pt x="626" y="544"/>
                  <a:pt x="643" y="544"/>
                </a:cubicBezTo>
                <a:cubicBezTo>
                  <a:pt x="660" y="544"/>
                  <a:pt x="677" y="546"/>
                  <a:pt x="693" y="551"/>
                </a:cubicBezTo>
                <a:cubicBezTo>
                  <a:pt x="706" y="554"/>
                  <a:pt x="719" y="560"/>
                  <a:pt x="732" y="567"/>
                </a:cubicBezTo>
                <a:cubicBezTo>
                  <a:pt x="761" y="583"/>
                  <a:pt x="786" y="608"/>
                  <a:pt x="802" y="637"/>
                </a:cubicBezTo>
                <a:cubicBezTo>
                  <a:pt x="809" y="650"/>
                  <a:pt x="815" y="663"/>
                  <a:pt x="818" y="677"/>
                </a:cubicBezTo>
                <a:cubicBezTo>
                  <a:pt x="823" y="693"/>
                  <a:pt x="825" y="709"/>
                  <a:pt x="825" y="726"/>
                </a:cubicBezTo>
                <a:cubicBezTo>
                  <a:pt x="825" y="743"/>
                  <a:pt x="823" y="760"/>
                  <a:pt x="818" y="776"/>
                </a:cubicBezTo>
                <a:close/>
                <a:moveTo>
                  <a:pt x="1014" y="632"/>
                </a:moveTo>
                <a:cubicBezTo>
                  <a:pt x="975" y="632"/>
                  <a:pt x="975" y="632"/>
                  <a:pt x="975" y="632"/>
                </a:cubicBezTo>
                <a:cubicBezTo>
                  <a:pt x="975" y="632"/>
                  <a:pt x="974" y="632"/>
                  <a:pt x="974" y="632"/>
                </a:cubicBezTo>
                <a:cubicBezTo>
                  <a:pt x="967" y="607"/>
                  <a:pt x="957" y="582"/>
                  <a:pt x="944" y="558"/>
                </a:cubicBezTo>
                <a:cubicBezTo>
                  <a:pt x="944" y="558"/>
                  <a:pt x="944" y="558"/>
                  <a:pt x="944" y="558"/>
                </a:cubicBezTo>
                <a:cubicBezTo>
                  <a:pt x="972" y="530"/>
                  <a:pt x="972" y="530"/>
                  <a:pt x="972" y="530"/>
                </a:cubicBezTo>
                <a:cubicBezTo>
                  <a:pt x="991" y="511"/>
                  <a:pt x="991" y="480"/>
                  <a:pt x="972" y="461"/>
                </a:cubicBezTo>
                <a:cubicBezTo>
                  <a:pt x="908" y="398"/>
                  <a:pt x="908" y="398"/>
                  <a:pt x="908" y="398"/>
                </a:cubicBezTo>
                <a:cubicBezTo>
                  <a:pt x="889" y="379"/>
                  <a:pt x="858" y="379"/>
                  <a:pt x="839" y="398"/>
                </a:cubicBezTo>
                <a:cubicBezTo>
                  <a:pt x="811" y="425"/>
                  <a:pt x="811" y="425"/>
                  <a:pt x="811" y="425"/>
                </a:cubicBezTo>
                <a:cubicBezTo>
                  <a:pt x="811" y="425"/>
                  <a:pt x="811" y="425"/>
                  <a:pt x="811" y="425"/>
                </a:cubicBezTo>
                <a:cubicBezTo>
                  <a:pt x="787" y="412"/>
                  <a:pt x="762" y="402"/>
                  <a:pt x="737" y="395"/>
                </a:cubicBezTo>
                <a:cubicBezTo>
                  <a:pt x="737" y="395"/>
                  <a:pt x="737" y="395"/>
                  <a:pt x="737" y="395"/>
                </a:cubicBezTo>
                <a:cubicBezTo>
                  <a:pt x="737" y="355"/>
                  <a:pt x="737" y="355"/>
                  <a:pt x="737" y="355"/>
                </a:cubicBezTo>
                <a:cubicBezTo>
                  <a:pt x="737" y="328"/>
                  <a:pt x="715" y="306"/>
                  <a:pt x="688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571" y="306"/>
                  <a:pt x="549" y="328"/>
                  <a:pt x="549" y="355"/>
                </a:cubicBezTo>
                <a:cubicBezTo>
                  <a:pt x="549" y="395"/>
                  <a:pt x="549" y="395"/>
                  <a:pt x="549" y="395"/>
                </a:cubicBezTo>
                <a:cubicBezTo>
                  <a:pt x="549" y="395"/>
                  <a:pt x="549" y="395"/>
                  <a:pt x="549" y="395"/>
                </a:cubicBezTo>
                <a:cubicBezTo>
                  <a:pt x="524" y="402"/>
                  <a:pt x="499" y="412"/>
                  <a:pt x="475" y="425"/>
                </a:cubicBezTo>
                <a:cubicBezTo>
                  <a:pt x="475" y="425"/>
                  <a:pt x="475" y="425"/>
                  <a:pt x="475" y="425"/>
                </a:cubicBezTo>
                <a:cubicBezTo>
                  <a:pt x="447" y="398"/>
                  <a:pt x="447" y="398"/>
                  <a:pt x="447" y="398"/>
                </a:cubicBezTo>
                <a:cubicBezTo>
                  <a:pt x="428" y="379"/>
                  <a:pt x="396" y="379"/>
                  <a:pt x="377" y="398"/>
                </a:cubicBezTo>
                <a:cubicBezTo>
                  <a:pt x="314" y="461"/>
                  <a:pt x="314" y="461"/>
                  <a:pt x="314" y="461"/>
                </a:cubicBezTo>
                <a:cubicBezTo>
                  <a:pt x="305" y="470"/>
                  <a:pt x="300" y="482"/>
                  <a:pt x="300" y="495"/>
                </a:cubicBezTo>
                <a:cubicBezTo>
                  <a:pt x="300" y="509"/>
                  <a:pt x="305" y="521"/>
                  <a:pt x="314" y="530"/>
                </a:cubicBezTo>
                <a:cubicBezTo>
                  <a:pt x="342" y="558"/>
                  <a:pt x="342" y="558"/>
                  <a:pt x="342" y="558"/>
                </a:cubicBezTo>
                <a:cubicBezTo>
                  <a:pt x="342" y="558"/>
                  <a:pt x="342" y="558"/>
                  <a:pt x="342" y="558"/>
                </a:cubicBezTo>
                <a:cubicBezTo>
                  <a:pt x="328" y="582"/>
                  <a:pt x="318" y="607"/>
                  <a:pt x="311" y="632"/>
                </a:cubicBezTo>
                <a:cubicBezTo>
                  <a:pt x="311" y="632"/>
                  <a:pt x="311" y="632"/>
                  <a:pt x="311" y="632"/>
                </a:cubicBezTo>
                <a:cubicBezTo>
                  <a:pt x="272" y="632"/>
                  <a:pt x="272" y="632"/>
                  <a:pt x="272" y="632"/>
                </a:cubicBezTo>
                <a:cubicBezTo>
                  <a:pt x="245" y="632"/>
                  <a:pt x="223" y="655"/>
                  <a:pt x="223" y="682"/>
                </a:cubicBezTo>
                <a:cubicBezTo>
                  <a:pt x="223" y="771"/>
                  <a:pt x="223" y="771"/>
                  <a:pt x="223" y="771"/>
                </a:cubicBezTo>
                <a:cubicBezTo>
                  <a:pt x="223" y="798"/>
                  <a:pt x="245" y="820"/>
                  <a:pt x="272" y="820"/>
                </a:cubicBezTo>
                <a:cubicBezTo>
                  <a:pt x="311" y="820"/>
                  <a:pt x="311" y="820"/>
                  <a:pt x="311" y="820"/>
                </a:cubicBezTo>
                <a:cubicBezTo>
                  <a:pt x="311" y="820"/>
                  <a:pt x="311" y="820"/>
                  <a:pt x="311" y="820"/>
                </a:cubicBezTo>
                <a:cubicBezTo>
                  <a:pt x="318" y="845"/>
                  <a:pt x="328" y="870"/>
                  <a:pt x="342" y="894"/>
                </a:cubicBezTo>
                <a:cubicBezTo>
                  <a:pt x="342" y="894"/>
                  <a:pt x="342" y="894"/>
                  <a:pt x="342" y="895"/>
                </a:cubicBezTo>
                <a:cubicBezTo>
                  <a:pt x="314" y="922"/>
                  <a:pt x="314" y="922"/>
                  <a:pt x="314" y="922"/>
                </a:cubicBezTo>
                <a:cubicBezTo>
                  <a:pt x="305" y="932"/>
                  <a:pt x="300" y="944"/>
                  <a:pt x="300" y="957"/>
                </a:cubicBezTo>
                <a:cubicBezTo>
                  <a:pt x="300" y="970"/>
                  <a:pt x="305" y="983"/>
                  <a:pt x="314" y="992"/>
                </a:cubicBezTo>
                <a:cubicBezTo>
                  <a:pt x="377" y="1055"/>
                  <a:pt x="377" y="1055"/>
                  <a:pt x="377" y="1055"/>
                </a:cubicBezTo>
                <a:cubicBezTo>
                  <a:pt x="397" y="1074"/>
                  <a:pt x="428" y="1074"/>
                  <a:pt x="447" y="1055"/>
                </a:cubicBezTo>
                <a:cubicBezTo>
                  <a:pt x="475" y="1027"/>
                  <a:pt x="475" y="1027"/>
                  <a:pt x="475" y="1027"/>
                </a:cubicBezTo>
                <a:cubicBezTo>
                  <a:pt x="475" y="1027"/>
                  <a:pt x="475" y="1027"/>
                  <a:pt x="475" y="1027"/>
                </a:cubicBezTo>
                <a:cubicBezTo>
                  <a:pt x="499" y="1041"/>
                  <a:pt x="524" y="1051"/>
                  <a:pt x="549" y="1058"/>
                </a:cubicBezTo>
                <a:cubicBezTo>
                  <a:pt x="549" y="1058"/>
                  <a:pt x="549" y="1058"/>
                  <a:pt x="549" y="1058"/>
                </a:cubicBezTo>
                <a:cubicBezTo>
                  <a:pt x="549" y="1097"/>
                  <a:pt x="549" y="1097"/>
                  <a:pt x="549" y="1097"/>
                </a:cubicBezTo>
                <a:cubicBezTo>
                  <a:pt x="549" y="1124"/>
                  <a:pt x="571" y="1146"/>
                  <a:pt x="598" y="1146"/>
                </a:cubicBezTo>
                <a:cubicBezTo>
                  <a:pt x="688" y="1146"/>
                  <a:pt x="688" y="1146"/>
                  <a:pt x="688" y="1146"/>
                </a:cubicBezTo>
                <a:cubicBezTo>
                  <a:pt x="715" y="1146"/>
                  <a:pt x="737" y="1124"/>
                  <a:pt x="737" y="1097"/>
                </a:cubicBezTo>
                <a:cubicBezTo>
                  <a:pt x="737" y="1058"/>
                  <a:pt x="737" y="1058"/>
                  <a:pt x="737" y="1058"/>
                </a:cubicBezTo>
                <a:cubicBezTo>
                  <a:pt x="737" y="1058"/>
                  <a:pt x="737" y="1058"/>
                  <a:pt x="737" y="1058"/>
                </a:cubicBezTo>
                <a:cubicBezTo>
                  <a:pt x="762" y="1051"/>
                  <a:pt x="787" y="1041"/>
                  <a:pt x="811" y="1027"/>
                </a:cubicBezTo>
                <a:cubicBezTo>
                  <a:pt x="811" y="1027"/>
                  <a:pt x="811" y="1027"/>
                  <a:pt x="811" y="1027"/>
                </a:cubicBezTo>
                <a:cubicBezTo>
                  <a:pt x="839" y="1055"/>
                  <a:pt x="839" y="1055"/>
                  <a:pt x="839" y="1055"/>
                </a:cubicBezTo>
                <a:cubicBezTo>
                  <a:pt x="858" y="1074"/>
                  <a:pt x="889" y="1074"/>
                  <a:pt x="908" y="1055"/>
                </a:cubicBezTo>
                <a:cubicBezTo>
                  <a:pt x="972" y="992"/>
                  <a:pt x="972" y="992"/>
                  <a:pt x="972" y="992"/>
                </a:cubicBezTo>
                <a:cubicBezTo>
                  <a:pt x="991" y="973"/>
                  <a:pt x="991" y="942"/>
                  <a:pt x="972" y="922"/>
                </a:cubicBezTo>
                <a:cubicBezTo>
                  <a:pt x="944" y="895"/>
                  <a:pt x="944" y="895"/>
                  <a:pt x="944" y="895"/>
                </a:cubicBezTo>
                <a:cubicBezTo>
                  <a:pt x="944" y="895"/>
                  <a:pt x="944" y="894"/>
                  <a:pt x="944" y="894"/>
                </a:cubicBezTo>
                <a:cubicBezTo>
                  <a:pt x="957" y="871"/>
                  <a:pt x="967" y="846"/>
                  <a:pt x="974" y="820"/>
                </a:cubicBezTo>
                <a:cubicBezTo>
                  <a:pt x="974" y="820"/>
                  <a:pt x="974" y="820"/>
                  <a:pt x="975" y="820"/>
                </a:cubicBezTo>
                <a:cubicBezTo>
                  <a:pt x="1014" y="820"/>
                  <a:pt x="1014" y="820"/>
                  <a:pt x="1014" y="820"/>
                </a:cubicBezTo>
                <a:cubicBezTo>
                  <a:pt x="1041" y="820"/>
                  <a:pt x="1063" y="798"/>
                  <a:pt x="1063" y="771"/>
                </a:cubicBezTo>
                <a:cubicBezTo>
                  <a:pt x="1063" y="682"/>
                  <a:pt x="1063" y="682"/>
                  <a:pt x="1063" y="682"/>
                </a:cubicBezTo>
                <a:cubicBezTo>
                  <a:pt x="1063" y="655"/>
                  <a:pt x="1041" y="632"/>
                  <a:pt x="1014" y="632"/>
                </a:cubicBezTo>
                <a:close/>
                <a:moveTo>
                  <a:pt x="1026" y="771"/>
                </a:moveTo>
                <a:cubicBezTo>
                  <a:pt x="1026" y="778"/>
                  <a:pt x="1021" y="783"/>
                  <a:pt x="1014" y="783"/>
                </a:cubicBezTo>
                <a:cubicBezTo>
                  <a:pt x="946" y="783"/>
                  <a:pt x="946" y="783"/>
                  <a:pt x="946" y="783"/>
                </a:cubicBezTo>
                <a:cubicBezTo>
                  <a:pt x="941" y="801"/>
                  <a:pt x="941" y="801"/>
                  <a:pt x="941" y="801"/>
                </a:cubicBezTo>
                <a:cubicBezTo>
                  <a:pt x="941" y="804"/>
                  <a:pt x="940" y="807"/>
                  <a:pt x="939" y="810"/>
                </a:cubicBezTo>
                <a:cubicBezTo>
                  <a:pt x="933" y="833"/>
                  <a:pt x="924" y="855"/>
                  <a:pt x="912" y="876"/>
                </a:cubicBezTo>
                <a:cubicBezTo>
                  <a:pt x="910" y="879"/>
                  <a:pt x="909" y="882"/>
                  <a:pt x="907" y="885"/>
                </a:cubicBezTo>
                <a:cubicBezTo>
                  <a:pt x="897" y="900"/>
                  <a:pt x="897" y="900"/>
                  <a:pt x="897" y="900"/>
                </a:cubicBezTo>
                <a:cubicBezTo>
                  <a:pt x="945" y="948"/>
                  <a:pt x="945" y="948"/>
                  <a:pt x="945" y="948"/>
                </a:cubicBezTo>
                <a:cubicBezTo>
                  <a:pt x="950" y="953"/>
                  <a:pt x="950" y="961"/>
                  <a:pt x="946" y="966"/>
                </a:cubicBezTo>
                <a:cubicBezTo>
                  <a:pt x="882" y="1029"/>
                  <a:pt x="882" y="1029"/>
                  <a:pt x="882" y="1029"/>
                </a:cubicBezTo>
                <a:cubicBezTo>
                  <a:pt x="877" y="1034"/>
                  <a:pt x="870" y="1034"/>
                  <a:pt x="865" y="1029"/>
                </a:cubicBezTo>
                <a:cubicBezTo>
                  <a:pt x="817" y="981"/>
                  <a:pt x="817" y="981"/>
                  <a:pt x="817" y="981"/>
                </a:cubicBezTo>
                <a:cubicBezTo>
                  <a:pt x="802" y="990"/>
                  <a:pt x="802" y="990"/>
                  <a:pt x="802" y="990"/>
                </a:cubicBezTo>
                <a:cubicBezTo>
                  <a:pt x="799" y="992"/>
                  <a:pt x="796" y="994"/>
                  <a:pt x="793" y="995"/>
                </a:cubicBezTo>
                <a:cubicBezTo>
                  <a:pt x="772" y="1007"/>
                  <a:pt x="749" y="1016"/>
                  <a:pt x="727" y="1022"/>
                </a:cubicBezTo>
                <a:cubicBezTo>
                  <a:pt x="724" y="1023"/>
                  <a:pt x="720" y="1024"/>
                  <a:pt x="717" y="1025"/>
                </a:cubicBezTo>
                <a:cubicBezTo>
                  <a:pt x="700" y="1029"/>
                  <a:pt x="700" y="1029"/>
                  <a:pt x="700" y="1029"/>
                </a:cubicBezTo>
                <a:cubicBezTo>
                  <a:pt x="700" y="1097"/>
                  <a:pt x="700" y="1097"/>
                  <a:pt x="700" y="1097"/>
                </a:cubicBezTo>
                <a:cubicBezTo>
                  <a:pt x="700" y="1104"/>
                  <a:pt x="694" y="1109"/>
                  <a:pt x="688" y="1109"/>
                </a:cubicBezTo>
                <a:cubicBezTo>
                  <a:pt x="598" y="1109"/>
                  <a:pt x="598" y="1109"/>
                  <a:pt x="598" y="1109"/>
                </a:cubicBezTo>
                <a:cubicBezTo>
                  <a:pt x="591" y="1109"/>
                  <a:pt x="586" y="1104"/>
                  <a:pt x="586" y="1097"/>
                </a:cubicBezTo>
                <a:cubicBezTo>
                  <a:pt x="586" y="1029"/>
                  <a:pt x="586" y="1029"/>
                  <a:pt x="586" y="1029"/>
                </a:cubicBezTo>
                <a:cubicBezTo>
                  <a:pt x="568" y="1025"/>
                  <a:pt x="568" y="1025"/>
                  <a:pt x="568" y="1025"/>
                </a:cubicBezTo>
                <a:cubicBezTo>
                  <a:pt x="565" y="1024"/>
                  <a:pt x="562" y="1023"/>
                  <a:pt x="559" y="1022"/>
                </a:cubicBezTo>
                <a:cubicBezTo>
                  <a:pt x="536" y="1016"/>
                  <a:pt x="514" y="1007"/>
                  <a:pt x="493" y="995"/>
                </a:cubicBezTo>
                <a:cubicBezTo>
                  <a:pt x="490" y="994"/>
                  <a:pt x="487" y="992"/>
                  <a:pt x="484" y="990"/>
                </a:cubicBezTo>
                <a:cubicBezTo>
                  <a:pt x="469" y="981"/>
                  <a:pt x="469" y="981"/>
                  <a:pt x="469" y="981"/>
                </a:cubicBezTo>
                <a:cubicBezTo>
                  <a:pt x="421" y="1029"/>
                  <a:pt x="421" y="1029"/>
                  <a:pt x="421" y="1029"/>
                </a:cubicBezTo>
                <a:cubicBezTo>
                  <a:pt x="416" y="1034"/>
                  <a:pt x="408" y="1034"/>
                  <a:pt x="403" y="1029"/>
                </a:cubicBezTo>
                <a:cubicBezTo>
                  <a:pt x="340" y="966"/>
                  <a:pt x="340" y="966"/>
                  <a:pt x="340" y="966"/>
                </a:cubicBezTo>
                <a:cubicBezTo>
                  <a:pt x="338" y="963"/>
                  <a:pt x="337" y="960"/>
                  <a:pt x="337" y="957"/>
                </a:cubicBezTo>
                <a:cubicBezTo>
                  <a:pt x="337" y="954"/>
                  <a:pt x="338" y="951"/>
                  <a:pt x="340" y="948"/>
                </a:cubicBezTo>
                <a:cubicBezTo>
                  <a:pt x="389" y="900"/>
                  <a:pt x="389" y="900"/>
                  <a:pt x="389" y="900"/>
                </a:cubicBezTo>
                <a:cubicBezTo>
                  <a:pt x="379" y="885"/>
                  <a:pt x="379" y="885"/>
                  <a:pt x="379" y="885"/>
                </a:cubicBezTo>
                <a:cubicBezTo>
                  <a:pt x="377" y="882"/>
                  <a:pt x="376" y="879"/>
                  <a:pt x="374" y="876"/>
                </a:cubicBezTo>
                <a:cubicBezTo>
                  <a:pt x="362" y="855"/>
                  <a:pt x="353" y="833"/>
                  <a:pt x="347" y="810"/>
                </a:cubicBezTo>
                <a:cubicBezTo>
                  <a:pt x="346" y="807"/>
                  <a:pt x="345" y="803"/>
                  <a:pt x="344" y="797"/>
                </a:cubicBezTo>
                <a:cubicBezTo>
                  <a:pt x="340" y="783"/>
                  <a:pt x="340" y="783"/>
                  <a:pt x="340" y="783"/>
                </a:cubicBezTo>
                <a:cubicBezTo>
                  <a:pt x="272" y="783"/>
                  <a:pt x="272" y="783"/>
                  <a:pt x="272" y="783"/>
                </a:cubicBezTo>
                <a:cubicBezTo>
                  <a:pt x="265" y="783"/>
                  <a:pt x="260" y="778"/>
                  <a:pt x="260" y="771"/>
                </a:cubicBezTo>
                <a:cubicBezTo>
                  <a:pt x="260" y="682"/>
                  <a:pt x="260" y="682"/>
                  <a:pt x="260" y="682"/>
                </a:cubicBezTo>
                <a:cubicBezTo>
                  <a:pt x="260" y="675"/>
                  <a:pt x="265" y="669"/>
                  <a:pt x="272" y="669"/>
                </a:cubicBezTo>
                <a:cubicBezTo>
                  <a:pt x="326" y="669"/>
                  <a:pt x="326" y="669"/>
                  <a:pt x="326" y="669"/>
                </a:cubicBezTo>
                <a:cubicBezTo>
                  <a:pt x="341" y="667"/>
                  <a:pt x="341" y="667"/>
                  <a:pt x="341" y="667"/>
                </a:cubicBezTo>
                <a:cubicBezTo>
                  <a:pt x="344" y="653"/>
                  <a:pt x="344" y="653"/>
                  <a:pt x="344" y="653"/>
                </a:cubicBezTo>
                <a:cubicBezTo>
                  <a:pt x="345" y="649"/>
                  <a:pt x="346" y="646"/>
                  <a:pt x="347" y="642"/>
                </a:cubicBezTo>
                <a:cubicBezTo>
                  <a:pt x="353" y="620"/>
                  <a:pt x="362" y="598"/>
                  <a:pt x="374" y="576"/>
                </a:cubicBezTo>
                <a:cubicBezTo>
                  <a:pt x="376" y="573"/>
                  <a:pt x="377" y="570"/>
                  <a:pt x="379" y="568"/>
                </a:cubicBezTo>
                <a:cubicBezTo>
                  <a:pt x="389" y="552"/>
                  <a:pt x="389" y="552"/>
                  <a:pt x="389" y="552"/>
                </a:cubicBezTo>
                <a:cubicBezTo>
                  <a:pt x="340" y="504"/>
                  <a:pt x="340" y="504"/>
                  <a:pt x="340" y="504"/>
                </a:cubicBezTo>
                <a:cubicBezTo>
                  <a:pt x="338" y="502"/>
                  <a:pt x="337" y="499"/>
                  <a:pt x="337" y="495"/>
                </a:cubicBezTo>
                <a:cubicBezTo>
                  <a:pt x="337" y="492"/>
                  <a:pt x="338" y="489"/>
                  <a:pt x="340" y="487"/>
                </a:cubicBezTo>
                <a:cubicBezTo>
                  <a:pt x="403" y="424"/>
                  <a:pt x="403" y="424"/>
                  <a:pt x="403" y="424"/>
                </a:cubicBezTo>
                <a:cubicBezTo>
                  <a:pt x="408" y="419"/>
                  <a:pt x="416" y="419"/>
                  <a:pt x="421" y="424"/>
                </a:cubicBezTo>
                <a:cubicBezTo>
                  <a:pt x="469" y="472"/>
                  <a:pt x="469" y="472"/>
                  <a:pt x="469" y="472"/>
                </a:cubicBezTo>
                <a:cubicBezTo>
                  <a:pt x="484" y="463"/>
                  <a:pt x="484" y="463"/>
                  <a:pt x="484" y="463"/>
                </a:cubicBezTo>
                <a:cubicBezTo>
                  <a:pt x="487" y="461"/>
                  <a:pt x="490" y="459"/>
                  <a:pt x="493" y="457"/>
                </a:cubicBezTo>
                <a:cubicBezTo>
                  <a:pt x="514" y="446"/>
                  <a:pt x="536" y="436"/>
                  <a:pt x="559" y="430"/>
                </a:cubicBezTo>
                <a:cubicBezTo>
                  <a:pt x="562" y="429"/>
                  <a:pt x="566" y="428"/>
                  <a:pt x="572" y="427"/>
                </a:cubicBezTo>
                <a:cubicBezTo>
                  <a:pt x="586" y="424"/>
                  <a:pt x="586" y="424"/>
                  <a:pt x="586" y="424"/>
                </a:cubicBezTo>
                <a:cubicBezTo>
                  <a:pt x="586" y="355"/>
                  <a:pt x="586" y="355"/>
                  <a:pt x="586" y="355"/>
                </a:cubicBezTo>
                <a:cubicBezTo>
                  <a:pt x="586" y="348"/>
                  <a:pt x="591" y="343"/>
                  <a:pt x="598" y="343"/>
                </a:cubicBezTo>
                <a:cubicBezTo>
                  <a:pt x="688" y="343"/>
                  <a:pt x="688" y="343"/>
                  <a:pt x="688" y="343"/>
                </a:cubicBezTo>
                <a:cubicBezTo>
                  <a:pt x="694" y="343"/>
                  <a:pt x="700" y="349"/>
                  <a:pt x="700" y="355"/>
                </a:cubicBezTo>
                <a:cubicBezTo>
                  <a:pt x="700" y="409"/>
                  <a:pt x="700" y="409"/>
                  <a:pt x="700" y="409"/>
                </a:cubicBezTo>
                <a:cubicBezTo>
                  <a:pt x="702" y="424"/>
                  <a:pt x="702" y="424"/>
                  <a:pt x="702" y="424"/>
                </a:cubicBezTo>
                <a:cubicBezTo>
                  <a:pt x="717" y="428"/>
                  <a:pt x="717" y="428"/>
                  <a:pt x="717" y="428"/>
                </a:cubicBezTo>
                <a:cubicBezTo>
                  <a:pt x="720" y="428"/>
                  <a:pt x="723" y="429"/>
                  <a:pt x="727" y="430"/>
                </a:cubicBezTo>
                <a:cubicBezTo>
                  <a:pt x="749" y="436"/>
                  <a:pt x="772" y="445"/>
                  <a:pt x="793" y="457"/>
                </a:cubicBezTo>
                <a:cubicBezTo>
                  <a:pt x="796" y="459"/>
                  <a:pt x="799" y="461"/>
                  <a:pt x="802" y="462"/>
                </a:cubicBezTo>
                <a:cubicBezTo>
                  <a:pt x="817" y="472"/>
                  <a:pt x="817" y="472"/>
                  <a:pt x="817" y="472"/>
                </a:cubicBezTo>
                <a:cubicBezTo>
                  <a:pt x="865" y="424"/>
                  <a:pt x="865" y="424"/>
                  <a:pt x="865" y="424"/>
                </a:cubicBezTo>
                <a:cubicBezTo>
                  <a:pt x="870" y="419"/>
                  <a:pt x="877" y="419"/>
                  <a:pt x="882" y="424"/>
                </a:cubicBezTo>
                <a:cubicBezTo>
                  <a:pt x="945" y="487"/>
                  <a:pt x="945" y="487"/>
                  <a:pt x="945" y="487"/>
                </a:cubicBezTo>
                <a:cubicBezTo>
                  <a:pt x="950" y="492"/>
                  <a:pt x="950" y="499"/>
                  <a:pt x="945" y="504"/>
                </a:cubicBezTo>
                <a:cubicBezTo>
                  <a:pt x="897" y="552"/>
                  <a:pt x="897" y="552"/>
                  <a:pt x="897" y="552"/>
                </a:cubicBezTo>
                <a:cubicBezTo>
                  <a:pt x="907" y="568"/>
                  <a:pt x="907" y="568"/>
                  <a:pt x="907" y="568"/>
                </a:cubicBezTo>
                <a:cubicBezTo>
                  <a:pt x="909" y="570"/>
                  <a:pt x="910" y="573"/>
                  <a:pt x="912" y="576"/>
                </a:cubicBezTo>
                <a:cubicBezTo>
                  <a:pt x="924" y="597"/>
                  <a:pt x="933" y="619"/>
                  <a:pt x="939" y="642"/>
                </a:cubicBezTo>
                <a:cubicBezTo>
                  <a:pt x="940" y="645"/>
                  <a:pt x="941" y="649"/>
                  <a:pt x="941" y="652"/>
                </a:cubicBezTo>
                <a:cubicBezTo>
                  <a:pt x="946" y="669"/>
                  <a:pt x="946" y="669"/>
                  <a:pt x="946" y="669"/>
                </a:cubicBezTo>
                <a:cubicBezTo>
                  <a:pt x="1014" y="669"/>
                  <a:pt x="1014" y="669"/>
                  <a:pt x="1014" y="669"/>
                </a:cubicBezTo>
                <a:cubicBezTo>
                  <a:pt x="1021" y="669"/>
                  <a:pt x="1026" y="675"/>
                  <a:pt x="1026" y="682"/>
                </a:cubicBezTo>
                <a:lnTo>
                  <a:pt x="1026" y="771"/>
                </a:lnTo>
                <a:close/>
                <a:moveTo>
                  <a:pt x="1259" y="498"/>
                </a:moveTo>
                <a:cubicBezTo>
                  <a:pt x="1196" y="231"/>
                  <a:pt x="959" y="31"/>
                  <a:pt x="684" y="12"/>
                </a:cubicBezTo>
                <a:cubicBezTo>
                  <a:pt x="505" y="0"/>
                  <a:pt x="334" y="60"/>
                  <a:pt x="203" y="182"/>
                </a:cubicBezTo>
                <a:cubicBezTo>
                  <a:pt x="74" y="302"/>
                  <a:pt x="0" y="473"/>
                  <a:pt x="0" y="649"/>
                </a:cubicBezTo>
                <a:cubicBezTo>
                  <a:pt x="0" y="736"/>
                  <a:pt x="17" y="821"/>
                  <a:pt x="52" y="901"/>
                </a:cubicBezTo>
                <a:cubicBezTo>
                  <a:pt x="51" y="902"/>
                  <a:pt x="51" y="902"/>
                  <a:pt x="51" y="902"/>
                </a:cubicBezTo>
                <a:cubicBezTo>
                  <a:pt x="54" y="904"/>
                  <a:pt x="54" y="904"/>
                  <a:pt x="54" y="904"/>
                </a:cubicBezTo>
                <a:cubicBezTo>
                  <a:pt x="62" y="919"/>
                  <a:pt x="89" y="965"/>
                  <a:pt x="120" y="1021"/>
                </a:cubicBezTo>
                <a:cubicBezTo>
                  <a:pt x="170" y="1110"/>
                  <a:pt x="235" y="1228"/>
                  <a:pt x="260" y="1284"/>
                </a:cubicBezTo>
                <a:cubicBezTo>
                  <a:pt x="278" y="1324"/>
                  <a:pt x="309" y="1416"/>
                  <a:pt x="332" y="1485"/>
                </a:cubicBezTo>
                <a:cubicBezTo>
                  <a:pt x="339" y="1505"/>
                  <a:pt x="352" y="1522"/>
                  <a:pt x="369" y="1533"/>
                </a:cubicBezTo>
                <a:cubicBezTo>
                  <a:pt x="369" y="1611"/>
                  <a:pt x="369" y="1611"/>
                  <a:pt x="369" y="1611"/>
                </a:cubicBezTo>
                <a:cubicBezTo>
                  <a:pt x="369" y="1648"/>
                  <a:pt x="369" y="1648"/>
                  <a:pt x="369" y="1648"/>
                </a:cubicBezTo>
                <a:cubicBezTo>
                  <a:pt x="369" y="1712"/>
                  <a:pt x="369" y="1712"/>
                  <a:pt x="369" y="1712"/>
                </a:cubicBezTo>
                <a:cubicBezTo>
                  <a:pt x="369" y="1749"/>
                  <a:pt x="369" y="1749"/>
                  <a:pt x="369" y="1749"/>
                </a:cubicBezTo>
                <a:cubicBezTo>
                  <a:pt x="369" y="1769"/>
                  <a:pt x="369" y="1769"/>
                  <a:pt x="369" y="1769"/>
                </a:cubicBezTo>
                <a:cubicBezTo>
                  <a:pt x="369" y="1804"/>
                  <a:pt x="391" y="1833"/>
                  <a:pt x="422" y="1844"/>
                </a:cubicBezTo>
                <a:cubicBezTo>
                  <a:pt x="424" y="1903"/>
                  <a:pt x="472" y="1950"/>
                  <a:pt x="532" y="1950"/>
                </a:cubicBezTo>
                <a:cubicBezTo>
                  <a:pt x="745" y="1950"/>
                  <a:pt x="745" y="1950"/>
                  <a:pt x="745" y="1950"/>
                </a:cubicBezTo>
                <a:cubicBezTo>
                  <a:pt x="804" y="1950"/>
                  <a:pt x="852" y="1903"/>
                  <a:pt x="855" y="1844"/>
                </a:cubicBezTo>
                <a:cubicBezTo>
                  <a:pt x="886" y="1833"/>
                  <a:pt x="908" y="1804"/>
                  <a:pt x="908" y="1769"/>
                </a:cubicBezTo>
                <a:cubicBezTo>
                  <a:pt x="908" y="1749"/>
                  <a:pt x="908" y="1749"/>
                  <a:pt x="908" y="1749"/>
                </a:cubicBezTo>
                <a:cubicBezTo>
                  <a:pt x="908" y="1712"/>
                  <a:pt x="908" y="1712"/>
                  <a:pt x="908" y="1712"/>
                </a:cubicBezTo>
                <a:cubicBezTo>
                  <a:pt x="908" y="1648"/>
                  <a:pt x="908" y="1648"/>
                  <a:pt x="908" y="1648"/>
                </a:cubicBezTo>
                <a:cubicBezTo>
                  <a:pt x="908" y="1611"/>
                  <a:pt x="908" y="1611"/>
                  <a:pt x="908" y="1611"/>
                </a:cubicBezTo>
                <a:cubicBezTo>
                  <a:pt x="908" y="1533"/>
                  <a:pt x="908" y="1533"/>
                  <a:pt x="908" y="1533"/>
                </a:cubicBezTo>
                <a:cubicBezTo>
                  <a:pt x="925" y="1522"/>
                  <a:pt x="938" y="1505"/>
                  <a:pt x="944" y="1485"/>
                </a:cubicBezTo>
                <a:cubicBezTo>
                  <a:pt x="977" y="1387"/>
                  <a:pt x="1003" y="1316"/>
                  <a:pt x="1017" y="1284"/>
                </a:cubicBezTo>
                <a:cubicBezTo>
                  <a:pt x="1042" y="1226"/>
                  <a:pt x="1109" y="1106"/>
                  <a:pt x="1149" y="1033"/>
                </a:cubicBezTo>
                <a:cubicBezTo>
                  <a:pt x="1157" y="1033"/>
                  <a:pt x="1157" y="1033"/>
                  <a:pt x="1157" y="1033"/>
                </a:cubicBezTo>
                <a:cubicBezTo>
                  <a:pt x="1157" y="1019"/>
                  <a:pt x="1157" y="1019"/>
                  <a:pt x="1157" y="1019"/>
                </a:cubicBezTo>
                <a:cubicBezTo>
                  <a:pt x="1188" y="965"/>
                  <a:pt x="1213" y="921"/>
                  <a:pt x="1222" y="907"/>
                </a:cubicBezTo>
                <a:cubicBezTo>
                  <a:pt x="1223" y="905"/>
                  <a:pt x="1224" y="903"/>
                  <a:pt x="1224" y="902"/>
                </a:cubicBezTo>
                <a:cubicBezTo>
                  <a:pt x="1224" y="902"/>
                  <a:pt x="1224" y="902"/>
                  <a:pt x="1224" y="902"/>
                </a:cubicBezTo>
                <a:cubicBezTo>
                  <a:pt x="1228" y="898"/>
                  <a:pt x="1228" y="898"/>
                  <a:pt x="1228" y="898"/>
                </a:cubicBezTo>
                <a:cubicBezTo>
                  <a:pt x="1228" y="894"/>
                  <a:pt x="1228" y="894"/>
                  <a:pt x="1228" y="894"/>
                </a:cubicBezTo>
                <a:cubicBezTo>
                  <a:pt x="1280" y="768"/>
                  <a:pt x="1291" y="632"/>
                  <a:pt x="1259" y="498"/>
                </a:cubicBezTo>
                <a:close/>
                <a:moveTo>
                  <a:pt x="745" y="1913"/>
                </a:moveTo>
                <a:cubicBezTo>
                  <a:pt x="532" y="1913"/>
                  <a:pt x="532" y="1913"/>
                  <a:pt x="532" y="1913"/>
                </a:cubicBezTo>
                <a:cubicBezTo>
                  <a:pt x="494" y="1913"/>
                  <a:pt x="464" y="1885"/>
                  <a:pt x="459" y="1849"/>
                </a:cubicBezTo>
                <a:cubicBezTo>
                  <a:pt x="818" y="1849"/>
                  <a:pt x="818" y="1849"/>
                  <a:pt x="818" y="1849"/>
                </a:cubicBezTo>
                <a:cubicBezTo>
                  <a:pt x="813" y="1885"/>
                  <a:pt x="782" y="1913"/>
                  <a:pt x="745" y="1913"/>
                </a:cubicBezTo>
                <a:close/>
                <a:moveTo>
                  <a:pt x="871" y="1769"/>
                </a:moveTo>
                <a:cubicBezTo>
                  <a:pt x="871" y="1793"/>
                  <a:pt x="852" y="1812"/>
                  <a:pt x="828" y="1812"/>
                </a:cubicBezTo>
                <a:cubicBezTo>
                  <a:pt x="449" y="1812"/>
                  <a:pt x="449" y="1812"/>
                  <a:pt x="449" y="1812"/>
                </a:cubicBezTo>
                <a:cubicBezTo>
                  <a:pt x="425" y="1812"/>
                  <a:pt x="406" y="1793"/>
                  <a:pt x="406" y="1769"/>
                </a:cubicBezTo>
                <a:cubicBezTo>
                  <a:pt x="406" y="1749"/>
                  <a:pt x="406" y="1749"/>
                  <a:pt x="406" y="1749"/>
                </a:cubicBezTo>
                <a:cubicBezTo>
                  <a:pt x="871" y="1749"/>
                  <a:pt x="871" y="1749"/>
                  <a:pt x="871" y="1749"/>
                </a:cubicBezTo>
                <a:lnTo>
                  <a:pt x="871" y="1769"/>
                </a:lnTo>
                <a:close/>
                <a:moveTo>
                  <a:pt x="871" y="1712"/>
                </a:moveTo>
                <a:cubicBezTo>
                  <a:pt x="406" y="1712"/>
                  <a:pt x="406" y="1712"/>
                  <a:pt x="406" y="1712"/>
                </a:cubicBezTo>
                <a:cubicBezTo>
                  <a:pt x="406" y="1648"/>
                  <a:pt x="406" y="1648"/>
                  <a:pt x="406" y="1648"/>
                </a:cubicBezTo>
                <a:cubicBezTo>
                  <a:pt x="871" y="1648"/>
                  <a:pt x="871" y="1648"/>
                  <a:pt x="871" y="1648"/>
                </a:cubicBezTo>
                <a:lnTo>
                  <a:pt x="871" y="1712"/>
                </a:lnTo>
                <a:close/>
                <a:moveTo>
                  <a:pt x="871" y="1548"/>
                </a:moveTo>
                <a:cubicBezTo>
                  <a:pt x="871" y="1611"/>
                  <a:pt x="871" y="1611"/>
                  <a:pt x="871" y="1611"/>
                </a:cubicBezTo>
                <a:cubicBezTo>
                  <a:pt x="406" y="1611"/>
                  <a:pt x="406" y="1611"/>
                  <a:pt x="406" y="1611"/>
                </a:cubicBezTo>
                <a:cubicBezTo>
                  <a:pt x="406" y="1548"/>
                  <a:pt x="406" y="1548"/>
                  <a:pt x="406" y="1548"/>
                </a:cubicBezTo>
                <a:cubicBezTo>
                  <a:pt x="419" y="1548"/>
                  <a:pt x="419" y="1548"/>
                  <a:pt x="419" y="1548"/>
                </a:cubicBezTo>
                <a:cubicBezTo>
                  <a:pt x="858" y="1548"/>
                  <a:pt x="858" y="1548"/>
                  <a:pt x="858" y="1548"/>
                </a:cubicBezTo>
                <a:lnTo>
                  <a:pt x="871" y="1548"/>
                </a:lnTo>
                <a:close/>
                <a:moveTo>
                  <a:pt x="1193" y="882"/>
                </a:moveTo>
                <a:cubicBezTo>
                  <a:pt x="1191" y="887"/>
                  <a:pt x="1191" y="887"/>
                  <a:pt x="1191" y="887"/>
                </a:cubicBezTo>
                <a:cubicBezTo>
                  <a:pt x="1182" y="902"/>
                  <a:pt x="1157" y="944"/>
                  <a:pt x="1128" y="997"/>
                </a:cubicBezTo>
                <a:cubicBezTo>
                  <a:pt x="1122" y="1006"/>
                  <a:pt x="1122" y="1006"/>
                  <a:pt x="1122" y="1006"/>
                </a:cubicBezTo>
                <a:cubicBezTo>
                  <a:pt x="1082" y="1078"/>
                  <a:pt x="1010" y="1208"/>
                  <a:pt x="983" y="1269"/>
                </a:cubicBezTo>
                <a:cubicBezTo>
                  <a:pt x="965" y="1311"/>
                  <a:pt x="933" y="1403"/>
                  <a:pt x="910" y="1474"/>
                </a:cubicBezTo>
                <a:cubicBezTo>
                  <a:pt x="902" y="1496"/>
                  <a:pt x="881" y="1511"/>
                  <a:pt x="858" y="1511"/>
                </a:cubicBezTo>
                <a:cubicBezTo>
                  <a:pt x="419" y="1511"/>
                  <a:pt x="419" y="1511"/>
                  <a:pt x="419" y="1511"/>
                </a:cubicBezTo>
                <a:cubicBezTo>
                  <a:pt x="395" y="1511"/>
                  <a:pt x="375" y="1496"/>
                  <a:pt x="367" y="1474"/>
                </a:cubicBezTo>
                <a:cubicBezTo>
                  <a:pt x="344" y="1403"/>
                  <a:pt x="312" y="1311"/>
                  <a:pt x="294" y="1269"/>
                </a:cubicBezTo>
                <a:cubicBezTo>
                  <a:pt x="268" y="1211"/>
                  <a:pt x="203" y="1093"/>
                  <a:pt x="152" y="1003"/>
                </a:cubicBezTo>
                <a:cubicBezTo>
                  <a:pt x="121" y="947"/>
                  <a:pt x="94" y="901"/>
                  <a:pt x="86" y="887"/>
                </a:cubicBezTo>
                <a:cubicBezTo>
                  <a:pt x="85" y="884"/>
                  <a:pt x="85" y="884"/>
                  <a:pt x="85" y="884"/>
                </a:cubicBezTo>
                <a:cubicBezTo>
                  <a:pt x="53" y="810"/>
                  <a:pt x="37" y="731"/>
                  <a:pt x="37" y="649"/>
                </a:cubicBezTo>
                <a:cubicBezTo>
                  <a:pt x="37" y="483"/>
                  <a:pt x="107" y="322"/>
                  <a:pt x="228" y="209"/>
                </a:cubicBezTo>
                <a:cubicBezTo>
                  <a:pt x="351" y="94"/>
                  <a:pt x="513" y="37"/>
                  <a:pt x="682" y="49"/>
                </a:cubicBezTo>
                <a:cubicBezTo>
                  <a:pt x="941" y="67"/>
                  <a:pt x="1163" y="255"/>
                  <a:pt x="1223" y="507"/>
                </a:cubicBezTo>
                <a:cubicBezTo>
                  <a:pt x="1253" y="633"/>
                  <a:pt x="1243" y="763"/>
                  <a:pt x="1193" y="8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25"/>
          <p:cNvSpPr>
            <a:spLocks noEditPoints="1"/>
          </p:cNvSpPr>
          <p:nvPr/>
        </p:nvSpPr>
        <p:spPr bwMode="auto">
          <a:xfrm>
            <a:off x="12545294" y="8714292"/>
            <a:ext cx="1172268" cy="917684"/>
          </a:xfrm>
          <a:custGeom>
            <a:avLst/>
            <a:gdLst>
              <a:gd name="T0" fmla="*/ 1611 w 2305"/>
              <a:gd name="T1" fmla="*/ 1367 h 1804"/>
              <a:gd name="T2" fmla="*/ 1207 w 2305"/>
              <a:gd name="T3" fmla="*/ 1233 h 1804"/>
              <a:gd name="T4" fmla="*/ 1771 w 2305"/>
              <a:gd name="T5" fmla="*/ 1367 h 1804"/>
              <a:gd name="T6" fmla="*/ 1600 w 2305"/>
              <a:gd name="T7" fmla="*/ 1600 h 1804"/>
              <a:gd name="T8" fmla="*/ 1367 w 2305"/>
              <a:gd name="T9" fmla="*/ 1771 h 1804"/>
              <a:gd name="T10" fmla="*/ 1018 w 2305"/>
              <a:gd name="T11" fmla="*/ 1804 h 1804"/>
              <a:gd name="T12" fmla="*/ 736 w 2305"/>
              <a:gd name="T13" fmla="*/ 1704 h 1804"/>
              <a:gd name="T14" fmla="*/ 569 w 2305"/>
              <a:gd name="T15" fmla="*/ 1489 h 1804"/>
              <a:gd name="T16" fmla="*/ 534 w 2305"/>
              <a:gd name="T17" fmla="*/ 1208 h 1804"/>
              <a:gd name="T18" fmla="*/ 665 w 2305"/>
              <a:gd name="T19" fmla="*/ 0 h 1804"/>
              <a:gd name="T20" fmla="*/ 1413 w 2305"/>
              <a:gd name="T21" fmla="*/ 228 h 1804"/>
              <a:gd name="T22" fmla="*/ 227 w 2305"/>
              <a:gd name="T23" fmla="*/ 842 h 1804"/>
              <a:gd name="T24" fmla="*/ 1489 w 2305"/>
              <a:gd name="T25" fmla="*/ 253 h 1804"/>
              <a:gd name="T26" fmla="*/ 2255 w 2305"/>
              <a:gd name="T27" fmla="*/ 665 h 1804"/>
              <a:gd name="T28" fmla="*/ 804 w 2305"/>
              <a:gd name="T29" fmla="*/ 1207 h 1804"/>
              <a:gd name="T30" fmla="*/ 615 w 2305"/>
              <a:gd name="T31" fmla="*/ 1178 h 1804"/>
              <a:gd name="T32" fmla="*/ 669 w 2305"/>
              <a:gd name="T33" fmla="*/ 1342 h 1804"/>
              <a:gd name="T34" fmla="*/ 1021 w 2305"/>
              <a:gd name="T35" fmla="*/ 1189 h 1804"/>
              <a:gd name="T36" fmla="*/ 986 w 2305"/>
              <a:gd name="T37" fmla="*/ 1152 h 1804"/>
              <a:gd name="T38" fmla="*/ 951 w 2305"/>
              <a:gd name="T39" fmla="*/ 1143 h 1804"/>
              <a:gd name="T40" fmla="*/ 908 w 2305"/>
              <a:gd name="T41" fmla="*/ 1156 h 1804"/>
              <a:gd name="T42" fmla="*/ 829 w 2305"/>
              <a:gd name="T43" fmla="*/ 1233 h 1804"/>
              <a:gd name="T44" fmla="*/ 627 w 2305"/>
              <a:gd name="T45" fmla="*/ 1544 h 1804"/>
              <a:gd name="T46" fmla="*/ 1140 w 2305"/>
              <a:gd name="T47" fmla="*/ 1300 h 1804"/>
              <a:gd name="T48" fmla="*/ 1086 w 2305"/>
              <a:gd name="T49" fmla="*/ 1278 h 1804"/>
              <a:gd name="T50" fmla="*/ 739 w 2305"/>
              <a:gd name="T51" fmla="*/ 1624 h 1804"/>
              <a:gd name="T52" fmla="*/ 1207 w 2305"/>
              <a:gd name="T53" fmla="*/ 1611 h 1804"/>
              <a:gd name="T54" fmla="*/ 1220 w 2305"/>
              <a:gd name="T55" fmla="*/ 1520 h 1804"/>
              <a:gd name="T56" fmla="*/ 1174 w 2305"/>
              <a:gd name="T57" fmla="*/ 1483 h 1804"/>
              <a:gd name="T58" fmla="*/ 1073 w 2305"/>
              <a:gd name="T59" fmla="*/ 1746 h 1804"/>
              <a:gd name="T60" fmla="*/ 1264 w 2305"/>
              <a:gd name="T61" fmla="*/ 1571 h 1804"/>
              <a:gd name="T62" fmla="*/ 1246 w 2305"/>
              <a:gd name="T63" fmla="*/ 1620 h 1804"/>
              <a:gd name="T64" fmla="*/ 1342 w 2305"/>
              <a:gd name="T65" fmla="*/ 1746 h 1804"/>
              <a:gd name="T66" fmla="*/ 1098 w 2305"/>
              <a:gd name="T67" fmla="*/ 964 h 1804"/>
              <a:gd name="T68" fmla="*/ 912 w 2305"/>
              <a:gd name="T69" fmla="*/ 845 h 1804"/>
              <a:gd name="T70" fmla="*/ 615 w 2305"/>
              <a:gd name="T71" fmla="*/ 1127 h 1804"/>
              <a:gd name="T72" fmla="*/ 773 w 2305"/>
              <a:gd name="T73" fmla="*/ 1044 h 1804"/>
              <a:gd name="T74" fmla="*/ 853 w 2305"/>
              <a:gd name="T75" fmla="*/ 1109 h 1804"/>
              <a:gd name="T76" fmla="*/ 871 w 2305"/>
              <a:gd name="T77" fmla="*/ 1140 h 1804"/>
              <a:gd name="T78" fmla="*/ 922 w 2305"/>
              <a:gd name="T79" fmla="*/ 1112 h 1804"/>
              <a:gd name="T80" fmla="*/ 973 w 2305"/>
              <a:gd name="T81" fmla="*/ 1109 h 1804"/>
              <a:gd name="T82" fmla="*/ 1020 w 2305"/>
              <a:gd name="T83" fmla="*/ 1132 h 1804"/>
              <a:gd name="T84" fmla="*/ 1061 w 2305"/>
              <a:gd name="T85" fmla="*/ 1244 h 1804"/>
              <a:gd name="T86" fmla="*/ 1116 w 2305"/>
              <a:gd name="T87" fmla="*/ 1246 h 1804"/>
              <a:gd name="T88" fmla="*/ 1165 w 2305"/>
              <a:gd name="T89" fmla="*/ 1435 h 1804"/>
              <a:gd name="T90" fmla="*/ 1196 w 2305"/>
              <a:gd name="T91" fmla="*/ 1452 h 1804"/>
              <a:gd name="T92" fmla="*/ 1544 w 2305"/>
              <a:gd name="T93" fmla="*/ 1679 h 1804"/>
              <a:gd name="T94" fmla="*/ 1678 w 2305"/>
              <a:gd name="T95" fmla="*/ 1435 h 1804"/>
              <a:gd name="T96" fmla="*/ 1746 w 2305"/>
              <a:gd name="T97" fmla="*/ 1342 h 1804"/>
              <a:gd name="T98" fmla="*/ 1178 w 2305"/>
              <a:gd name="T99" fmla="*/ 615 h 1804"/>
              <a:gd name="T100" fmla="*/ 949 w 2305"/>
              <a:gd name="T101" fmla="*/ 918 h 1804"/>
              <a:gd name="T102" fmla="*/ 1073 w 2305"/>
              <a:gd name="T103" fmla="*/ 938 h 1804"/>
              <a:gd name="T104" fmla="*/ 320 w 2305"/>
              <a:gd name="T105" fmla="*/ 640 h 1804"/>
              <a:gd name="T106" fmla="*/ 253 w 2305"/>
              <a:gd name="T107" fmla="*/ 623 h 1804"/>
              <a:gd name="T108" fmla="*/ 1985 w 2305"/>
              <a:gd name="T109" fmla="*/ 640 h 1804"/>
              <a:gd name="T110" fmla="*/ 2053 w 2305"/>
              <a:gd name="T111" fmla="*/ 657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05" h="1804">
                <a:moveTo>
                  <a:pt x="1611" y="1367"/>
                </a:moveTo>
                <a:cubicBezTo>
                  <a:pt x="1342" y="1098"/>
                  <a:pt x="1342" y="1098"/>
                  <a:pt x="1342" y="1098"/>
                </a:cubicBezTo>
                <a:cubicBezTo>
                  <a:pt x="1367" y="1073"/>
                  <a:pt x="1367" y="1073"/>
                  <a:pt x="1367" y="1073"/>
                </a:cubicBezTo>
                <a:cubicBezTo>
                  <a:pt x="1636" y="1342"/>
                  <a:pt x="1636" y="1342"/>
                  <a:pt x="1636" y="1342"/>
                </a:cubicBezTo>
                <a:lnTo>
                  <a:pt x="1611" y="1367"/>
                </a:lnTo>
                <a:close/>
                <a:moveTo>
                  <a:pt x="1207" y="1233"/>
                </a:moveTo>
                <a:cubicBezTo>
                  <a:pt x="1544" y="1569"/>
                  <a:pt x="1544" y="156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233" y="1208"/>
                  <a:pt x="1233" y="1208"/>
                  <a:pt x="1233" y="1208"/>
                </a:cubicBezTo>
                <a:lnTo>
                  <a:pt x="1207" y="1233"/>
                </a:lnTo>
                <a:close/>
                <a:moveTo>
                  <a:pt x="2027" y="842"/>
                </a:moveTo>
                <a:cubicBezTo>
                  <a:pt x="1716" y="1153"/>
                  <a:pt x="1716" y="1153"/>
                  <a:pt x="1716" y="1153"/>
                </a:cubicBezTo>
                <a:cubicBezTo>
                  <a:pt x="1771" y="1208"/>
                  <a:pt x="1771" y="1208"/>
                  <a:pt x="1771" y="1208"/>
                </a:cubicBezTo>
                <a:cubicBezTo>
                  <a:pt x="1792" y="1229"/>
                  <a:pt x="1804" y="1257"/>
                  <a:pt x="1804" y="1287"/>
                </a:cubicBezTo>
                <a:cubicBezTo>
                  <a:pt x="1804" y="1318"/>
                  <a:pt x="1792" y="1346"/>
                  <a:pt x="1771" y="1367"/>
                </a:cubicBezTo>
                <a:cubicBezTo>
                  <a:pt x="1751" y="1388"/>
                  <a:pt x="1723" y="1399"/>
                  <a:pt x="1694" y="1400"/>
                </a:cubicBezTo>
                <a:cubicBezTo>
                  <a:pt x="1704" y="1409"/>
                  <a:pt x="1704" y="1409"/>
                  <a:pt x="1704" y="1409"/>
                </a:cubicBezTo>
                <a:cubicBezTo>
                  <a:pt x="1725" y="1431"/>
                  <a:pt x="1737" y="1459"/>
                  <a:pt x="1737" y="1489"/>
                </a:cubicBezTo>
                <a:cubicBezTo>
                  <a:pt x="1737" y="1519"/>
                  <a:pt x="1725" y="1548"/>
                  <a:pt x="1704" y="1569"/>
                </a:cubicBezTo>
                <a:cubicBezTo>
                  <a:pt x="1677" y="1596"/>
                  <a:pt x="1636" y="1608"/>
                  <a:pt x="1600" y="1600"/>
                </a:cubicBezTo>
                <a:cubicBezTo>
                  <a:pt x="1607" y="1636"/>
                  <a:pt x="1597" y="1676"/>
                  <a:pt x="1569" y="1704"/>
                </a:cubicBezTo>
                <a:cubicBezTo>
                  <a:pt x="1547" y="1726"/>
                  <a:pt x="1518" y="1737"/>
                  <a:pt x="1489" y="1737"/>
                </a:cubicBezTo>
                <a:cubicBezTo>
                  <a:pt x="1460" y="1737"/>
                  <a:pt x="1431" y="1726"/>
                  <a:pt x="1409" y="1704"/>
                </a:cubicBezTo>
                <a:cubicBezTo>
                  <a:pt x="1400" y="1695"/>
                  <a:pt x="1400" y="1695"/>
                  <a:pt x="1400" y="1695"/>
                </a:cubicBezTo>
                <a:cubicBezTo>
                  <a:pt x="1399" y="1724"/>
                  <a:pt x="1388" y="1751"/>
                  <a:pt x="1367" y="1771"/>
                </a:cubicBezTo>
                <a:cubicBezTo>
                  <a:pt x="1345" y="1793"/>
                  <a:pt x="1316" y="1804"/>
                  <a:pt x="1287" y="1804"/>
                </a:cubicBezTo>
                <a:cubicBezTo>
                  <a:pt x="1258" y="1804"/>
                  <a:pt x="1230" y="1793"/>
                  <a:pt x="1208" y="1771"/>
                </a:cubicBezTo>
                <a:cubicBezTo>
                  <a:pt x="1153" y="1716"/>
                  <a:pt x="1153" y="1716"/>
                  <a:pt x="1153" y="1716"/>
                </a:cubicBezTo>
                <a:cubicBezTo>
                  <a:pt x="1098" y="1771"/>
                  <a:pt x="1098" y="1771"/>
                  <a:pt x="1098" y="1771"/>
                </a:cubicBezTo>
                <a:cubicBezTo>
                  <a:pt x="1076" y="1793"/>
                  <a:pt x="1047" y="1804"/>
                  <a:pt x="1018" y="1804"/>
                </a:cubicBezTo>
                <a:cubicBezTo>
                  <a:pt x="989" y="1804"/>
                  <a:pt x="960" y="1793"/>
                  <a:pt x="938" y="1771"/>
                </a:cubicBezTo>
                <a:cubicBezTo>
                  <a:pt x="918" y="1751"/>
                  <a:pt x="906" y="1723"/>
                  <a:pt x="905" y="1695"/>
                </a:cubicBezTo>
                <a:cubicBezTo>
                  <a:pt x="896" y="1704"/>
                  <a:pt x="896" y="1704"/>
                  <a:pt x="896" y="1704"/>
                </a:cubicBezTo>
                <a:cubicBezTo>
                  <a:pt x="874" y="1726"/>
                  <a:pt x="845" y="1737"/>
                  <a:pt x="817" y="1737"/>
                </a:cubicBezTo>
                <a:cubicBezTo>
                  <a:pt x="788" y="1737"/>
                  <a:pt x="758" y="1726"/>
                  <a:pt x="736" y="1704"/>
                </a:cubicBezTo>
                <a:cubicBezTo>
                  <a:pt x="715" y="1682"/>
                  <a:pt x="703" y="1654"/>
                  <a:pt x="703" y="1624"/>
                </a:cubicBezTo>
                <a:cubicBezTo>
                  <a:pt x="703" y="1615"/>
                  <a:pt x="704" y="1607"/>
                  <a:pt x="706" y="1599"/>
                </a:cubicBezTo>
                <a:cubicBezTo>
                  <a:pt x="698" y="1601"/>
                  <a:pt x="690" y="1602"/>
                  <a:pt x="682" y="1602"/>
                </a:cubicBezTo>
                <a:cubicBezTo>
                  <a:pt x="653" y="1602"/>
                  <a:pt x="624" y="1591"/>
                  <a:pt x="602" y="1569"/>
                </a:cubicBezTo>
                <a:cubicBezTo>
                  <a:pt x="581" y="1548"/>
                  <a:pt x="569" y="1520"/>
                  <a:pt x="569" y="1489"/>
                </a:cubicBezTo>
                <a:cubicBezTo>
                  <a:pt x="569" y="1459"/>
                  <a:pt x="581" y="1431"/>
                  <a:pt x="602" y="1409"/>
                </a:cubicBezTo>
                <a:cubicBezTo>
                  <a:pt x="611" y="1400"/>
                  <a:pt x="611" y="1400"/>
                  <a:pt x="611" y="1400"/>
                </a:cubicBezTo>
                <a:cubicBezTo>
                  <a:pt x="583" y="1399"/>
                  <a:pt x="556" y="1389"/>
                  <a:pt x="534" y="1367"/>
                </a:cubicBezTo>
                <a:cubicBezTo>
                  <a:pt x="513" y="1346"/>
                  <a:pt x="501" y="1318"/>
                  <a:pt x="501" y="1287"/>
                </a:cubicBezTo>
                <a:cubicBezTo>
                  <a:pt x="501" y="1257"/>
                  <a:pt x="513" y="1229"/>
                  <a:pt x="534" y="1208"/>
                </a:cubicBezTo>
                <a:cubicBezTo>
                  <a:pt x="589" y="1153"/>
                  <a:pt x="589" y="1153"/>
                  <a:pt x="589" y="1153"/>
                </a:cubicBezTo>
                <a:cubicBezTo>
                  <a:pt x="278" y="842"/>
                  <a:pt x="278" y="842"/>
                  <a:pt x="278" y="842"/>
                </a:cubicBezTo>
                <a:cubicBezTo>
                  <a:pt x="227" y="892"/>
                  <a:pt x="227" y="892"/>
                  <a:pt x="227" y="892"/>
                </a:cubicBezTo>
                <a:cubicBezTo>
                  <a:pt x="0" y="665"/>
                  <a:pt x="0" y="665"/>
                  <a:pt x="0" y="665"/>
                </a:cubicBezTo>
                <a:cubicBezTo>
                  <a:pt x="665" y="0"/>
                  <a:pt x="665" y="0"/>
                  <a:pt x="665" y="0"/>
                </a:cubicBezTo>
                <a:cubicBezTo>
                  <a:pt x="892" y="228"/>
                  <a:pt x="892" y="228"/>
                  <a:pt x="892" y="228"/>
                </a:cubicBezTo>
                <a:cubicBezTo>
                  <a:pt x="842" y="278"/>
                  <a:pt x="842" y="278"/>
                  <a:pt x="842" y="278"/>
                </a:cubicBezTo>
                <a:cubicBezTo>
                  <a:pt x="1153" y="589"/>
                  <a:pt x="1153" y="589"/>
                  <a:pt x="1153" y="589"/>
                </a:cubicBezTo>
                <a:cubicBezTo>
                  <a:pt x="1464" y="278"/>
                  <a:pt x="1464" y="278"/>
                  <a:pt x="1464" y="278"/>
                </a:cubicBezTo>
                <a:cubicBezTo>
                  <a:pt x="1413" y="228"/>
                  <a:pt x="1413" y="228"/>
                  <a:pt x="1413" y="228"/>
                </a:cubicBezTo>
                <a:cubicBezTo>
                  <a:pt x="1640" y="0"/>
                  <a:pt x="1640" y="0"/>
                  <a:pt x="1640" y="0"/>
                </a:cubicBezTo>
                <a:cubicBezTo>
                  <a:pt x="2305" y="665"/>
                  <a:pt x="2305" y="665"/>
                  <a:pt x="2305" y="665"/>
                </a:cubicBezTo>
                <a:cubicBezTo>
                  <a:pt x="2078" y="892"/>
                  <a:pt x="2078" y="892"/>
                  <a:pt x="2078" y="892"/>
                </a:cubicBezTo>
                <a:lnTo>
                  <a:pt x="2027" y="842"/>
                </a:lnTo>
                <a:close/>
                <a:moveTo>
                  <a:pt x="227" y="842"/>
                </a:moveTo>
                <a:cubicBezTo>
                  <a:pt x="842" y="228"/>
                  <a:pt x="842" y="228"/>
                  <a:pt x="842" y="228"/>
                </a:cubicBezTo>
                <a:cubicBezTo>
                  <a:pt x="665" y="51"/>
                  <a:pt x="665" y="51"/>
                  <a:pt x="665" y="51"/>
                </a:cubicBezTo>
                <a:cubicBezTo>
                  <a:pt x="51" y="665"/>
                  <a:pt x="51" y="665"/>
                  <a:pt x="51" y="665"/>
                </a:cubicBezTo>
                <a:lnTo>
                  <a:pt x="227" y="842"/>
                </a:lnTo>
                <a:close/>
                <a:moveTo>
                  <a:pt x="1489" y="253"/>
                </a:moveTo>
                <a:cubicBezTo>
                  <a:pt x="1489" y="253"/>
                  <a:pt x="1489" y="253"/>
                  <a:pt x="1489" y="253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78" y="842"/>
                  <a:pt x="2078" y="842"/>
                  <a:pt x="2078" y="842"/>
                </a:cubicBezTo>
                <a:cubicBezTo>
                  <a:pt x="2255" y="665"/>
                  <a:pt x="2255" y="665"/>
                  <a:pt x="2255" y="665"/>
                </a:cubicBezTo>
                <a:cubicBezTo>
                  <a:pt x="1640" y="51"/>
                  <a:pt x="1640" y="51"/>
                  <a:pt x="1640" y="51"/>
                </a:cubicBezTo>
                <a:cubicBezTo>
                  <a:pt x="1464" y="228"/>
                  <a:pt x="1464" y="228"/>
                  <a:pt x="1464" y="228"/>
                </a:cubicBezTo>
                <a:lnTo>
                  <a:pt x="1489" y="253"/>
                </a:lnTo>
                <a:close/>
                <a:moveTo>
                  <a:pt x="669" y="1342"/>
                </a:moveTo>
                <a:cubicBezTo>
                  <a:pt x="804" y="1207"/>
                  <a:pt x="804" y="1207"/>
                  <a:pt x="804" y="1207"/>
                </a:cubicBezTo>
                <a:cubicBezTo>
                  <a:pt x="818" y="1193"/>
                  <a:pt x="826" y="1174"/>
                  <a:pt x="826" y="1153"/>
                </a:cubicBezTo>
                <a:cubicBezTo>
                  <a:pt x="826" y="1144"/>
                  <a:pt x="824" y="1136"/>
                  <a:pt x="822" y="1128"/>
                </a:cubicBezTo>
                <a:cubicBezTo>
                  <a:pt x="818" y="1117"/>
                  <a:pt x="812" y="1107"/>
                  <a:pt x="804" y="1098"/>
                </a:cubicBezTo>
                <a:cubicBezTo>
                  <a:pt x="774" y="1069"/>
                  <a:pt x="723" y="1069"/>
                  <a:pt x="694" y="109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560" y="1233"/>
                  <a:pt x="560" y="1233"/>
                  <a:pt x="560" y="1233"/>
                </a:cubicBezTo>
                <a:cubicBezTo>
                  <a:pt x="545" y="1247"/>
                  <a:pt x="537" y="1267"/>
                  <a:pt x="537" y="1287"/>
                </a:cubicBezTo>
                <a:cubicBezTo>
                  <a:pt x="537" y="1308"/>
                  <a:pt x="545" y="1328"/>
                  <a:pt x="560" y="1342"/>
                </a:cubicBezTo>
                <a:cubicBezTo>
                  <a:pt x="590" y="1372"/>
                  <a:pt x="639" y="1372"/>
                  <a:pt x="669" y="1342"/>
                </a:cubicBezTo>
                <a:close/>
                <a:moveTo>
                  <a:pt x="736" y="1544"/>
                </a:moveTo>
                <a:cubicBezTo>
                  <a:pt x="1005" y="1275"/>
                  <a:pt x="1005" y="1275"/>
                  <a:pt x="1005" y="1275"/>
                </a:cubicBezTo>
                <a:cubicBezTo>
                  <a:pt x="1011" y="1270"/>
                  <a:pt x="1015" y="1264"/>
                  <a:pt x="1018" y="1257"/>
                </a:cubicBezTo>
                <a:cubicBezTo>
                  <a:pt x="1024" y="1246"/>
                  <a:pt x="1028" y="1234"/>
                  <a:pt x="1028" y="1220"/>
                </a:cubicBezTo>
                <a:cubicBezTo>
                  <a:pt x="1028" y="1209"/>
                  <a:pt x="1026" y="1199"/>
                  <a:pt x="1021" y="1189"/>
                </a:cubicBezTo>
                <a:cubicBezTo>
                  <a:pt x="1019" y="1185"/>
                  <a:pt x="1017" y="1180"/>
                  <a:pt x="1014" y="1176"/>
                </a:cubicBezTo>
                <a:cubicBezTo>
                  <a:pt x="1012" y="1173"/>
                  <a:pt x="1009" y="1169"/>
                  <a:pt x="1006" y="1166"/>
                </a:cubicBezTo>
                <a:cubicBezTo>
                  <a:pt x="1002" y="1163"/>
                  <a:pt x="999" y="1160"/>
                  <a:pt x="995" y="1157"/>
                </a:cubicBezTo>
                <a:cubicBezTo>
                  <a:pt x="995" y="1157"/>
                  <a:pt x="994" y="1156"/>
                  <a:pt x="994" y="1156"/>
                </a:cubicBezTo>
                <a:cubicBezTo>
                  <a:pt x="991" y="1154"/>
                  <a:pt x="989" y="1153"/>
                  <a:pt x="986" y="1152"/>
                </a:cubicBezTo>
                <a:cubicBezTo>
                  <a:pt x="984" y="1151"/>
                  <a:pt x="982" y="1150"/>
                  <a:pt x="980" y="1149"/>
                </a:cubicBezTo>
                <a:cubicBezTo>
                  <a:pt x="978" y="1148"/>
                  <a:pt x="975" y="1147"/>
                  <a:pt x="972" y="1146"/>
                </a:cubicBezTo>
                <a:cubicBezTo>
                  <a:pt x="970" y="1146"/>
                  <a:pt x="968" y="1145"/>
                  <a:pt x="966" y="1145"/>
                </a:cubicBezTo>
                <a:cubicBezTo>
                  <a:pt x="961" y="1144"/>
                  <a:pt x="956" y="1143"/>
                  <a:pt x="951" y="1143"/>
                </a:cubicBezTo>
                <a:cubicBezTo>
                  <a:pt x="951" y="1143"/>
                  <a:pt x="951" y="1143"/>
                  <a:pt x="951" y="1143"/>
                </a:cubicBezTo>
                <a:cubicBezTo>
                  <a:pt x="946" y="1143"/>
                  <a:pt x="941" y="1144"/>
                  <a:pt x="936" y="1145"/>
                </a:cubicBezTo>
                <a:cubicBezTo>
                  <a:pt x="935" y="1145"/>
                  <a:pt x="935" y="1145"/>
                  <a:pt x="934" y="1145"/>
                </a:cubicBezTo>
                <a:cubicBezTo>
                  <a:pt x="930" y="1146"/>
                  <a:pt x="926" y="1147"/>
                  <a:pt x="921" y="1149"/>
                </a:cubicBezTo>
                <a:cubicBezTo>
                  <a:pt x="920" y="1149"/>
                  <a:pt x="919" y="1150"/>
                  <a:pt x="918" y="1151"/>
                </a:cubicBezTo>
                <a:cubicBezTo>
                  <a:pt x="914" y="1152"/>
                  <a:pt x="911" y="1154"/>
                  <a:pt x="908" y="1156"/>
                </a:cubicBezTo>
                <a:cubicBezTo>
                  <a:pt x="906" y="1157"/>
                  <a:pt x="905" y="1159"/>
                  <a:pt x="903" y="1160"/>
                </a:cubicBezTo>
                <a:cubicBezTo>
                  <a:pt x="901" y="1162"/>
                  <a:pt x="898" y="1164"/>
                  <a:pt x="896" y="1166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27" y="1435"/>
                  <a:pt x="627" y="1435"/>
                  <a:pt x="627" y="1435"/>
                </a:cubicBezTo>
                <a:cubicBezTo>
                  <a:pt x="613" y="1449"/>
                  <a:pt x="605" y="1469"/>
                  <a:pt x="605" y="1489"/>
                </a:cubicBezTo>
                <a:cubicBezTo>
                  <a:pt x="605" y="1510"/>
                  <a:pt x="613" y="1529"/>
                  <a:pt x="627" y="1544"/>
                </a:cubicBezTo>
                <a:cubicBezTo>
                  <a:pt x="657" y="1574"/>
                  <a:pt x="706" y="1574"/>
                  <a:pt x="736" y="1544"/>
                </a:cubicBezTo>
                <a:close/>
                <a:moveTo>
                  <a:pt x="1073" y="1477"/>
                </a:moveTo>
                <a:cubicBezTo>
                  <a:pt x="1140" y="1409"/>
                  <a:pt x="1140" y="1409"/>
                  <a:pt x="1140" y="1409"/>
                </a:cubicBezTo>
                <a:cubicBezTo>
                  <a:pt x="1155" y="1395"/>
                  <a:pt x="1162" y="1376"/>
                  <a:pt x="1162" y="1355"/>
                </a:cubicBezTo>
                <a:cubicBezTo>
                  <a:pt x="1162" y="1334"/>
                  <a:pt x="1154" y="1315"/>
                  <a:pt x="1140" y="1300"/>
                </a:cubicBezTo>
                <a:cubicBezTo>
                  <a:pt x="1135" y="1296"/>
                  <a:pt x="1131" y="1292"/>
                  <a:pt x="1125" y="1289"/>
                </a:cubicBezTo>
                <a:cubicBezTo>
                  <a:pt x="1124" y="1288"/>
                  <a:pt x="1122" y="1287"/>
                  <a:pt x="1121" y="1287"/>
                </a:cubicBezTo>
                <a:cubicBezTo>
                  <a:pt x="1117" y="1285"/>
                  <a:pt x="1113" y="1283"/>
                  <a:pt x="1108" y="1281"/>
                </a:cubicBezTo>
                <a:cubicBezTo>
                  <a:pt x="1107" y="1281"/>
                  <a:pt x="1105" y="1280"/>
                  <a:pt x="1103" y="1280"/>
                </a:cubicBezTo>
                <a:cubicBezTo>
                  <a:pt x="1098" y="1279"/>
                  <a:pt x="1092" y="1278"/>
                  <a:pt x="1086" y="1278"/>
                </a:cubicBezTo>
                <a:cubicBezTo>
                  <a:pt x="1086" y="1278"/>
                  <a:pt x="1086" y="1278"/>
                  <a:pt x="1085" y="1278"/>
                </a:cubicBezTo>
                <a:cubicBezTo>
                  <a:pt x="1079" y="1278"/>
                  <a:pt x="1072" y="1278"/>
                  <a:pt x="1065" y="1280"/>
                </a:cubicBezTo>
                <a:cubicBezTo>
                  <a:pt x="1053" y="1283"/>
                  <a:pt x="1041" y="1290"/>
                  <a:pt x="1031" y="1300"/>
                </a:cubicBezTo>
                <a:cubicBezTo>
                  <a:pt x="762" y="1569"/>
                  <a:pt x="762" y="1569"/>
                  <a:pt x="762" y="1569"/>
                </a:cubicBezTo>
                <a:cubicBezTo>
                  <a:pt x="747" y="1584"/>
                  <a:pt x="739" y="1603"/>
                  <a:pt x="739" y="1624"/>
                </a:cubicBezTo>
                <a:cubicBezTo>
                  <a:pt x="739" y="1644"/>
                  <a:pt x="747" y="1664"/>
                  <a:pt x="762" y="1678"/>
                </a:cubicBezTo>
                <a:cubicBezTo>
                  <a:pt x="792" y="1708"/>
                  <a:pt x="841" y="1709"/>
                  <a:pt x="871" y="1679"/>
                </a:cubicBezTo>
                <a:lnTo>
                  <a:pt x="1073" y="1477"/>
                </a:lnTo>
                <a:close/>
                <a:moveTo>
                  <a:pt x="1127" y="1691"/>
                </a:moveTo>
                <a:cubicBezTo>
                  <a:pt x="1207" y="1611"/>
                  <a:pt x="1207" y="1611"/>
                  <a:pt x="1207" y="1611"/>
                </a:cubicBezTo>
                <a:cubicBezTo>
                  <a:pt x="1222" y="1597"/>
                  <a:pt x="1230" y="1577"/>
                  <a:pt x="1230" y="1557"/>
                </a:cubicBezTo>
                <a:cubicBezTo>
                  <a:pt x="1230" y="1552"/>
                  <a:pt x="1229" y="1546"/>
                  <a:pt x="1228" y="1541"/>
                </a:cubicBezTo>
                <a:cubicBezTo>
                  <a:pt x="1228" y="1540"/>
                  <a:pt x="1227" y="1538"/>
                  <a:pt x="1227" y="1536"/>
                </a:cubicBezTo>
                <a:cubicBezTo>
                  <a:pt x="1226" y="1533"/>
                  <a:pt x="1225" y="1530"/>
                  <a:pt x="1224" y="1527"/>
                </a:cubicBezTo>
                <a:cubicBezTo>
                  <a:pt x="1223" y="1525"/>
                  <a:pt x="1222" y="1523"/>
                  <a:pt x="1220" y="1520"/>
                </a:cubicBezTo>
                <a:cubicBezTo>
                  <a:pt x="1219" y="1518"/>
                  <a:pt x="1218" y="1516"/>
                  <a:pt x="1217" y="1514"/>
                </a:cubicBezTo>
                <a:cubicBezTo>
                  <a:pt x="1215" y="1511"/>
                  <a:pt x="1213" y="1509"/>
                  <a:pt x="1211" y="1506"/>
                </a:cubicBezTo>
                <a:cubicBezTo>
                  <a:pt x="1210" y="1505"/>
                  <a:pt x="1209" y="1503"/>
                  <a:pt x="1207" y="1502"/>
                </a:cubicBezTo>
                <a:cubicBezTo>
                  <a:pt x="1207" y="1502"/>
                  <a:pt x="1207" y="1502"/>
                  <a:pt x="1207" y="1502"/>
                </a:cubicBezTo>
                <a:cubicBezTo>
                  <a:pt x="1198" y="1492"/>
                  <a:pt x="1186" y="1486"/>
                  <a:pt x="1174" y="1483"/>
                </a:cubicBezTo>
                <a:cubicBezTo>
                  <a:pt x="1148" y="1475"/>
                  <a:pt x="1119" y="1481"/>
                  <a:pt x="1098" y="1502"/>
                </a:cubicBezTo>
                <a:cubicBezTo>
                  <a:pt x="964" y="1637"/>
                  <a:pt x="964" y="1637"/>
                  <a:pt x="964" y="1637"/>
                </a:cubicBezTo>
                <a:cubicBezTo>
                  <a:pt x="949" y="1651"/>
                  <a:pt x="941" y="1671"/>
                  <a:pt x="941" y="1691"/>
                </a:cubicBezTo>
                <a:cubicBezTo>
                  <a:pt x="941" y="1712"/>
                  <a:pt x="949" y="1731"/>
                  <a:pt x="964" y="1746"/>
                </a:cubicBezTo>
                <a:cubicBezTo>
                  <a:pt x="994" y="1776"/>
                  <a:pt x="1043" y="1776"/>
                  <a:pt x="1073" y="1746"/>
                </a:cubicBezTo>
                <a:lnTo>
                  <a:pt x="1127" y="1691"/>
                </a:lnTo>
                <a:close/>
                <a:moveTo>
                  <a:pt x="1365" y="1691"/>
                </a:moveTo>
                <a:cubicBezTo>
                  <a:pt x="1365" y="1671"/>
                  <a:pt x="1357" y="1651"/>
                  <a:pt x="1342" y="1637"/>
                </a:cubicBezTo>
                <a:cubicBezTo>
                  <a:pt x="1266" y="1560"/>
                  <a:pt x="1266" y="1560"/>
                  <a:pt x="1266" y="1560"/>
                </a:cubicBezTo>
                <a:cubicBezTo>
                  <a:pt x="1266" y="1564"/>
                  <a:pt x="1265" y="1568"/>
                  <a:pt x="1264" y="1571"/>
                </a:cubicBezTo>
                <a:cubicBezTo>
                  <a:pt x="1264" y="1574"/>
                  <a:pt x="1264" y="1577"/>
                  <a:pt x="1263" y="1580"/>
                </a:cubicBezTo>
                <a:cubicBezTo>
                  <a:pt x="1262" y="1584"/>
                  <a:pt x="1261" y="1589"/>
                  <a:pt x="1259" y="1593"/>
                </a:cubicBezTo>
                <a:cubicBezTo>
                  <a:pt x="1258" y="1595"/>
                  <a:pt x="1258" y="1598"/>
                  <a:pt x="1257" y="1601"/>
                </a:cubicBezTo>
                <a:cubicBezTo>
                  <a:pt x="1255" y="1605"/>
                  <a:pt x="1252" y="1609"/>
                  <a:pt x="1250" y="1614"/>
                </a:cubicBezTo>
                <a:cubicBezTo>
                  <a:pt x="1249" y="1616"/>
                  <a:pt x="1248" y="1618"/>
                  <a:pt x="1246" y="1620"/>
                </a:cubicBezTo>
                <a:cubicBezTo>
                  <a:pt x="1242" y="1626"/>
                  <a:pt x="1238" y="1631"/>
                  <a:pt x="1233" y="1637"/>
                </a:cubicBezTo>
                <a:cubicBezTo>
                  <a:pt x="1178" y="1691"/>
                  <a:pt x="1178" y="1691"/>
                  <a:pt x="1178" y="1691"/>
                </a:cubicBezTo>
                <a:cubicBezTo>
                  <a:pt x="1233" y="1746"/>
                  <a:pt x="1233" y="1746"/>
                  <a:pt x="1233" y="1746"/>
                </a:cubicBezTo>
                <a:cubicBezTo>
                  <a:pt x="1263" y="1776"/>
                  <a:pt x="1312" y="1776"/>
                  <a:pt x="1342" y="1746"/>
                </a:cubicBezTo>
                <a:cubicBezTo>
                  <a:pt x="1342" y="1746"/>
                  <a:pt x="1342" y="1746"/>
                  <a:pt x="1342" y="1746"/>
                </a:cubicBezTo>
                <a:cubicBezTo>
                  <a:pt x="1357" y="1731"/>
                  <a:pt x="1365" y="1712"/>
                  <a:pt x="1365" y="1691"/>
                </a:cubicBezTo>
                <a:close/>
                <a:moveTo>
                  <a:pt x="1746" y="1233"/>
                </a:moveTo>
                <a:cubicBezTo>
                  <a:pt x="1287" y="775"/>
                  <a:pt x="1287" y="775"/>
                  <a:pt x="1287" y="775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76" y="985"/>
                  <a:pt x="1049" y="998"/>
                  <a:pt x="1018" y="997"/>
                </a:cubicBezTo>
                <a:cubicBezTo>
                  <a:pt x="988" y="997"/>
                  <a:pt x="959" y="985"/>
                  <a:pt x="938" y="964"/>
                </a:cubicBezTo>
                <a:cubicBezTo>
                  <a:pt x="931" y="957"/>
                  <a:pt x="926" y="949"/>
                  <a:pt x="921" y="941"/>
                </a:cubicBezTo>
                <a:cubicBezTo>
                  <a:pt x="911" y="924"/>
                  <a:pt x="905" y="904"/>
                  <a:pt x="905" y="884"/>
                </a:cubicBezTo>
                <a:cubicBezTo>
                  <a:pt x="905" y="870"/>
                  <a:pt x="908" y="858"/>
                  <a:pt x="912" y="845"/>
                </a:cubicBezTo>
                <a:cubicBezTo>
                  <a:pt x="918" y="830"/>
                  <a:pt x="926" y="816"/>
                  <a:pt x="938" y="804"/>
                </a:cubicBezTo>
                <a:cubicBezTo>
                  <a:pt x="1127" y="615"/>
                  <a:pt x="1127" y="615"/>
                  <a:pt x="1127" y="615"/>
                </a:cubicBezTo>
                <a:cubicBezTo>
                  <a:pt x="816" y="304"/>
                  <a:pt x="816" y="304"/>
                  <a:pt x="816" y="304"/>
                </a:cubicBezTo>
                <a:cubicBezTo>
                  <a:pt x="303" y="816"/>
                  <a:pt x="303" y="816"/>
                  <a:pt x="303" y="816"/>
                </a:cubicBezTo>
                <a:cubicBezTo>
                  <a:pt x="615" y="1127"/>
                  <a:pt x="615" y="1127"/>
                  <a:pt x="615" y="1127"/>
                </a:cubicBezTo>
                <a:cubicBezTo>
                  <a:pt x="669" y="1073"/>
                  <a:pt x="669" y="1073"/>
                  <a:pt x="669" y="1073"/>
                </a:cubicBezTo>
                <a:cubicBezTo>
                  <a:pt x="674" y="1068"/>
                  <a:pt x="679" y="1064"/>
                  <a:pt x="685" y="1060"/>
                </a:cubicBezTo>
                <a:cubicBezTo>
                  <a:pt x="685" y="1060"/>
                  <a:pt x="686" y="1059"/>
                  <a:pt x="686" y="1059"/>
                </a:cubicBezTo>
                <a:cubicBezTo>
                  <a:pt x="688" y="1058"/>
                  <a:pt x="689" y="1058"/>
                  <a:pt x="690" y="1057"/>
                </a:cubicBezTo>
                <a:cubicBezTo>
                  <a:pt x="715" y="1042"/>
                  <a:pt x="745" y="1038"/>
                  <a:pt x="773" y="1044"/>
                </a:cubicBezTo>
                <a:cubicBezTo>
                  <a:pt x="794" y="1048"/>
                  <a:pt x="813" y="1058"/>
                  <a:pt x="829" y="1073"/>
                </a:cubicBezTo>
                <a:cubicBezTo>
                  <a:pt x="833" y="1077"/>
                  <a:pt x="837" y="1082"/>
                  <a:pt x="840" y="1086"/>
                </a:cubicBezTo>
                <a:cubicBezTo>
                  <a:pt x="841" y="1087"/>
                  <a:pt x="842" y="1088"/>
                  <a:pt x="842" y="1089"/>
                </a:cubicBezTo>
                <a:cubicBezTo>
                  <a:pt x="844" y="1092"/>
                  <a:pt x="846" y="1095"/>
                  <a:pt x="847" y="1098"/>
                </a:cubicBezTo>
                <a:cubicBezTo>
                  <a:pt x="849" y="1102"/>
                  <a:pt x="851" y="1105"/>
                  <a:pt x="853" y="1109"/>
                </a:cubicBezTo>
                <a:cubicBezTo>
                  <a:pt x="854" y="1111"/>
                  <a:pt x="855" y="1114"/>
                  <a:pt x="855" y="1117"/>
                </a:cubicBezTo>
                <a:cubicBezTo>
                  <a:pt x="857" y="1121"/>
                  <a:pt x="858" y="1125"/>
                  <a:pt x="859" y="1129"/>
                </a:cubicBezTo>
                <a:cubicBezTo>
                  <a:pt x="860" y="1132"/>
                  <a:pt x="860" y="1135"/>
                  <a:pt x="860" y="1137"/>
                </a:cubicBezTo>
                <a:cubicBezTo>
                  <a:pt x="861" y="1141"/>
                  <a:pt x="862" y="1145"/>
                  <a:pt x="862" y="1149"/>
                </a:cubicBezTo>
                <a:cubicBezTo>
                  <a:pt x="871" y="1140"/>
                  <a:pt x="871" y="1140"/>
                  <a:pt x="871" y="1140"/>
                </a:cubicBezTo>
                <a:cubicBezTo>
                  <a:pt x="873" y="1138"/>
                  <a:pt x="876" y="1137"/>
                  <a:pt x="878" y="1135"/>
                </a:cubicBezTo>
                <a:cubicBezTo>
                  <a:pt x="881" y="1132"/>
                  <a:pt x="885" y="1129"/>
                  <a:pt x="888" y="1126"/>
                </a:cubicBezTo>
                <a:cubicBezTo>
                  <a:pt x="892" y="1124"/>
                  <a:pt x="896" y="1122"/>
                  <a:pt x="899" y="1120"/>
                </a:cubicBezTo>
                <a:cubicBezTo>
                  <a:pt x="902" y="1119"/>
                  <a:pt x="905" y="1117"/>
                  <a:pt x="908" y="1116"/>
                </a:cubicBezTo>
                <a:cubicBezTo>
                  <a:pt x="912" y="1114"/>
                  <a:pt x="917" y="1113"/>
                  <a:pt x="922" y="1112"/>
                </a:cubicBezTo>
                <a:cubicBezTo>
                  <a:pt x="924" y="1111"/>
                  <a:pt x="926" y="1110"/>
                  <a:pt x="929" y="1109"/>
                </a:cubicBezTo>
                <a:cubicBezTo>
                  <a:pt x="936" y="1108"/>
                  <a:pt x="944" y="1107"/>
                  <a:pt x="951" y="1107"/>
                </a:cubicBezTo>
                <a:cubicBezTo>
                  <a:pt x="951" y="1107"/>
                  <a:pt x="951" y="1107"/>
                  <a:pt x="951" y="1107"/>
                </a:cubicBezTo>
                <a:cubicBezTo>
                  <a:pt x="951" y="1107"/>
                  <a:pt x="952" y="1107"/>
                  <a:pt x="952" y="1107"/>
                </a:cubicBezTo>
                <a:cubicBezTo>
                  <a:pt x="959" y="1107"/>
                  <a:pt x="966" y="1108"/>
                  <a:pt x="973" y="1109"/>
                </a:cubicBezTo>
                <a:cubicBezTo>
                  <a:pt x="977" y="1110"/>
                  <a:pt x="981" y="1112"/>
                  <a:pt x="985" y="1113"/>
                </a:cubicBezTo>
                <a:cubicBezTo>
                  <a:pt x="988" y="1114"/>
                  <a:pt x="991" y="1115"/>
                  <a:pt x="994" y="1116"/>
                </a:cubicBezTo>
                <a:cubicBezTo>
                  <a:pt x="998" y="1117"/>
                  <a:pt x="1001" y="1120"/>
                  <a:pt x="1005" y="1122"/>
                </a:cubicBezTo>
                <a:cubicBezTo>
                  <a:pt x="1008" y="1123"/>
                  <a:pt x="1011" y="1124"/>
                  <a:pt x="1013" y="1126"/>
                </a:cubicBezTo>
                <a:cubicBezTo>
                  <a:pt x="1016" y="1128"/>
                  <a:pt x="1018" y="1130"/>
                  <a:pt x="1020" y="1132"/>
                </a:cubicBezTo>
                <a:cubicBezTo>
                  <a:pt x="1024" y="1135"/>
                  <a:pt x="1028" y="1137"/>
                  <a:pt x="1031" y="1140"/>
                </a:cubicBezTo>
                <a:cubicBezTo>
                  <a:pt x="1034" y="1143"/>
                  <a:pt x="1036" y="1147"/>
                  <a:pt x="1039" y="1150"/>
                </a:cubicBezTo>
                <a:cubicBezTo>
                  <a:pt x="1045" y="1158"/>
                  <a:pt x="1051" y="1167"/>
                  <a:pt x="1055" y="1177"/>
                </a:cubicBezTo>
                <a:cubicBezTo>
                  <a:pt x="1061" y="1190"/>
                  <a:pt x="1064" y="1205"/>
                  <a:pt x="1064" y="1220"/>
                </a:cubicBezTo>
                <a:cubicBezTo>
                  <a:pt x="1064" y="1228"/>
                  <a:pt x="1063" y="1236"/>
                  <a:pt x="1061" y="1244"/>
                </a:cubicBezTo>
                <a:cubicBezTo>
                  <a:pt x="1061" y="1244"/>
                  <a:pt x="1061" y="1244"/>
                  <a:pt x="1061" y="1244"/>
                </a:cubicBezTo>
                <a:cubicBezTo>
                  <a:pt x="1066" y="1243"/>
                  <a:pt x="1071" y="1243"/>
                  <a:pt x="1075" y="1243"/>
                </a:cubicBezTo>
                <a:cubicBezTo>
                  <a:pt x="1080" y="1243"/>
                  <a:pt x="1084" y="1242"/>
                  <a:pt x="1088" y="1242"/>
                </a:cubicBezTo>
                <a:cubicBezTo>
                  <a:pt x="1093" y="1242"/>
                  <a:pt x="1099" y="1243"/>
                  <a:pt x="1105" y="1244"/>
                </a:cubicBezTo>
                <a:cubicBezTo>
                  <a:pt x="1109" y="1245"/>
                  <a:pt x="1112" y="1245"/>
                  <a:pt x="1116" y="1246"/>
                </a:cubicBezTo>
                <a:cubicBezTo>
                  <a:pt x="1122" y="1248"/>
                  <a:pt x="1128" y="1251"/>
                  <a:pt x="1134" y="1254"/>
                </a:cubicBezTo>
                <a:cubicBezTo>
                  <a:pt x="1137" y="1255"/>
                  <a:pt x="1140" y="1256"/>
                  <a:pt x="1142" y="1257"/>
                </a:cubicBezTo>
                <a:cubicBezTo>
                  <a:pt x="1150" y="1262"/>
                  <a:pt x="1158" y="1268"/>
                  <a:pt x="1165" y="1275"/>
                </a:cubicBezTo>
                <a:cubicBezTo>
                  <a:pt x="1186" y="1296"/>
                  <a:pt x="1198" y="1325"/>
                  <a:pt x="1198" y="1355"/>
                </a:cubicBezTo>
                <a:cubicBezTo>
                  <a:pt x="1198" y="1385"/>
                  <a:pt x="1187" y="1414"/>
                  <a:pt x="1165" y="1435"/>
                </a:cubicBezTo>
                <a:cubicBezTo>
                  <a:pt x="1156" y="1444"/>
                  <a:pt x="1156" y="1444"/>
                  <a:pt x="1156" y="1444"/>
                </a:cubicBezTo>
                <a:cubicBezTo>
                  <a:pt x="1160" y="1444"/>
                  <a:pt x="1163" y="1444"/>
                  <a:pt x="1167" y="1445"/>
                </a:cubicBezTo>
                <a:cubicBezTo>
                  <a:pt x="1170" y="1445"/>
                  <a:pt x="1173" y="1445"/>
                  <a:pt x="1176" y="1446"/>
                </a:cubicBezTo>
                <a:cubicBezTo>
                  <a:pt x="1180" y="1447"/>
                  <a:pt x="1184" y="1448"/>
                  <a:pt x="1188" y="1450"/>
                </a:cubicBezTo>
                <a:cubicBezTo>
                  <a:pt x="1191" y="1451"/>
                  <a:pt x="1193" y="1451"/>
                  <a:pt x="1196" y="1452"/>
                </a:cubicBezTo>
                <a:cubicBezTo>
                  <a:pt x="1201" y="1454"/>
                  <a:pt x="1205" y="1457"/>
                  <a:pt x="1209" y="1459"/>
                </a:cubicBezTo>
                <a:cubicBezTo>
                  <a:pt x="1211" y="1460"/>
                  <a:pt x="1213" y="1461"/>
                  <a:pt x="1215" y="1462"/>
                </a:cubicBezTo>
                <a:cubicBezTo>
                  <a:pt x="1221" y="1466"/>
                  <a:pt x="1227" y="1471"/>
                  <a:pt x="1233" y="1477"/>
                </a:cubicBezTo>
                <a:cubicBezTo>
                  <a:pt x="1435" y="1679"/>
                  <a:pt x="1435" y="1679"/>
                  <a:pt x="1435" y="1679"/>
                </a:cubicBezTo>
                <a:cubicBezTo>
                  <a:pt x="1464" y="1708"/>
                  <a:pt x="1515" y="1708"/>
                  <a:pt x="1544" y="1679"/>
                </a:cubicBezTo>
                <a:cubicBezTo>
                  <a:pt x="1574" y="1648"/>
                  <a:pt x="1574" y="159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598" y="1573"/>
                  <a:pt x="1649" y="1573"/>
                  <a:pt x="1678" y="1544"/>
                </a:cubicBezTo>
                <a:cubicBezTo>
                  <a:pt x="1693" y="1529"/>
                  <a:pt x="1701" y="1510"/>
                  <a:pt x="1701" y="1489"/>
                </a:cubicBezTo>
                <a:cubicBezTo>
                  <a:pt x="1701" y="1468"/>
                  <a:pt x="1693" y="1449"/>
                  <a:pt x="1678" y="1435"/>
                </a:cubicBezTo>
                <a:cubicBezTo>
                  <a:pt x="1611" y="1368"/>
                  <a:pt x="1611" y="1368"/>
                  <a:pt x="1611" y="1368"/>
                </a:cubicBezTo>
                <a:cubicBezTo>
                  <a:pt x="1636" y="1342"/>
                  <a:pt x="1636" y="1342"/>
                  <a:pt x="1636" y="1342"/>
                </a:cubicBezTo>
                <a:cubicBezTo>
                  <a:pt x="1651" y="1357"/>
                  <a:pt x="1670" y="1365"/>
                  <a:pt x="1691" y="1365"/>
                </a:cubicBezTo>
                <a:cubicBezTo>
                  <a:pt x="1691" y="1365"/>
                  <a:pt x="1691" y="1365"/>
                  <a:pt x="1691" y="1365"/>
                </a:cubicBezTo>
                <a:cubicBezTo>
                  <a:pt x="1712" y="1365"/>
                  <a:pt x="1731" y="1356"/>
                  <a:pt x="1746" y="1342"/>
                </a:cubicBezTo>
                <a:cubicBezTo>
                  <a:pt x="1760" y="1327"/>
                  <a:pt x="1768" y="1308"/>
                  <a:pt x="1768" y="1287"/>
                </a:cubicBezTo>
                <a:cubicBezTo>
                  <a:pt x="1768" y="1267"/>
                  <a:pt x="1760" y="1247"/>
                  <a:pt x="1746" y="1233"/>
                </a:cubicBezTo>
                <a:close/>
                <a:moveTo>
                  <a:pt x="2002" y="816"/>
                </a:moveTo>
                <a:cubicBezTo>
                  <a:pt x="1489" y="303"/>
                  <a:pt x="1489" y="303"/>
                  <a:pt x="1489" y="303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964" y="829"/>
                  <a:pt x="964" y="829"/>
                  <a:pt x="964" y="829"/>
                </a:cubicBezTo>
                <a:cubicBezTo>
                  <a:pt x="956" y="837"/>
                  <a:pt x="950" y="847"/>
                  <a:pt x="946" y="857"/>
                </a:cubicBezTo>
                <a:cubicBezTo>
                  <a:pt x="943" y="865"/>
                  <a:pt x="941" y="874"/>
                  <a:pt x="941" y="884"/>
                </a:cubicBezTo>
                <a:cubicBezTo>
                  <a:pt x="941" y="896"/>
                  <a:pt x="944" y="907"/>
                  <a:pt x="949" y="918"/>
                </a:cubicBezTo>
                <a:cubicBezTo>
                  <a:pt x="953" y="925"/>
                  <a:pt x="958" y="932"/>
                  <a:pt x="964" y="938"/>
                </a:cubicBezTo>
                <a:cubicBezTo>
                  <a:pt x="978" y="953"/>
                  <a:pt x="998" y="961"/>
                  <a:pt x="1018" y="961"/>
                </a:cubicBezTo>
                <a:cubicBezTo>
                  <a:pt x="1018" y="961"/>
                  <a:pt x="1018" y="961"/>
                  <a:pt x="1018" y="961"/>
                </a:cubicBezTo>
                <a:cubicBezTo>
                  <a:pt x="1034" y="961"/>
                  <a:pt x="1049" y="956"/>
                  <a:pt x="1061" y="948"/>
                </a:cubicBezTo>
                <a:cubicBezTo>
                  <a:pt x="1065" y="945"/>
                  <a:pt x="1069" y="942"/>
                  <a:pt x="1073" y="938"/>
                </a:cubicBezTo>
                <a:cubicBezTo>
                  <a:pt x="1287" y="724"/>
                  <a:pt x="1287" y="724"/>
                  <a:pt x="1287" y="724"/>
                </a:cubicBezTo>
                <a:cubicBezTo>
                  <a:pt x="1691" y="1127"/>
                  <a:pt x="1691" y="1127"/>
                  <a:pt x="1691" y="1127"/>
                </a:cubicBezTo>
                <a:lnTo>
                  <a:pt x="2002" y="816"/>
                </a:lnTo>
                <a:close/>
                <a:moveTo>
                  <a:pt x="253" y="573"/>
                </a:moveTo>
                <a:cubicBezTo>
                  <a:pt x="320" y="640"/>
                  <a:pt x="320" y="640"/>
                  <a:pt x="320" y="640"/>
                </a:cubicBezTo>
                <a:cubicBezTo>
                  <a:pt x="253" y="707"/>
                  <a:pt x="253" y="707"/>
                  <a:pt x="253" y="707"/>
                </a:cubicBezTo>
                <a:cubicBezTo>
                  <a:pt x="185" y="640"/>
                  <a:pt x="185" y="640"/>
                  <a:pt x="185" y="640"/>
                </a:cubicBezTo>
                <a:lnTo>
                  <a:pt x="253" y="573"/>
                </a:lnTo>
                <a:close/>
                <a:moveTo>
                  <a:pt x="269" y="640"/>
                </a:moveTo>
                <a:cubicBezTo>
                  <a:pt x="253" y="623"/>
                  <a:pt x="253" y="623"/>
                  <a:pt x="253" y="623"/>
                </a:cubicBezTo>
                <a:cubicBezTo>
                  <a:pt x="236" y="640"/>
                  <a:pt x="236" y="640"/>
                  <a:pt x="236" y="640"/>
                </a:cubicBezTo>
                <a:cubicBezTo>
                  <a:pt x="253" y="657"/>
                  <a:pt x="253" y="657"/>
                  <a:pt x="253" y="657"/>
                </a:cubicBezTo>
                <a:lnTo>
                  <a:pt x="269" y="640"/>
                </a:lnTo>
                <a:close/>
                <a:moveTo>
                  <a:pt x="2053" y="707"/>
                </a:moveTo>
                <a:cubicBezTo>
                  <a:pt x="1985" y="640"/>
                  <a:pt x="1985" y="640"/>
                  <a:pt x="1985" y="640"/>
                </a:cubicBezTo>
                <a:cubicBezTo>
                  <a:pt x="2053" y="573"/>
                  <a:pt x="2053" y="573"/>
                  <a:pt x="2053" y="573"/>
                </a:cubicBezTo>
                <a:cubicBezTo>
                  <a:pt x="2120" y="640"/>
                  <a:pt x="2120" y="640"/>
                  <a:pt x="2120" y="640"/>
                </a:cubicBezTo>
                <a:lnTo>
                  <a:pt x="2053" y="707"/>
                </a:lnTo>
                <a:close/>
                <a:moveTo>
                  <a:pt x="2036" y="640"/>
                </a:moveTo>
                <a:cubicBezTo>
                  <a:pt x="2053" y="657"/>
                  <a:pt x="2053" y="657"/>
                  <a:pt x="2053" y="657"/>
                </a:cubicBezTo>
                <a:cubicBezTo>
                  <a:pt x="2069" y="640"/>
                  <a:pt x="2069" y="640"/>
                  <a:pt x="2069" y="640"/>
                </a:cubicBezTo>
                <a:cubicBezTo>
                  <a:pt x="2053" y="623"/>
                  <a:pt x="2053" y="623"/>
                  <a:pt x="2053" y="623"/>
                </a:cubicBezTo>
                <a:lnTo>
                  <a:pt x="2036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2192000" y="6054123"/>
            <a:ext cx="1032098" cy="2091310"/>
          </a:xfrm>
          <a:prstGeom prst="rect">
            <a:avLst/>
          </a:prstGeom>
          <a:solidFill>
            <a:schemeClr val="accent4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2192000" y="3139169"/>
            <a:ext cx="1032098" cy="2914954"/>
          </a:xfrm>
          <a:custGeom>
            <a:avLst/>
            <a:gdLst>
              <a:gd name="T0" fmla="*/ 386 w 386"/>
              <a:gd name="T1" fmla="*/ 1090 h 1090"/>
              <a:gd name="T2" fmla="*/ 386 w 386"/>
              <a:gd name="T3" fmla="*/ 745 h 1090"/>
              <a:gd name="T4" fmla="*/ 386 w 386"/>
              <a:gd name="T5" fmla="*/ 745 h 1090"/>
              <a:gd name="T6" fmla="*/ 384 w 386"/>
              <a:gd name="T7" fmla="*/ 701 h 1090"/>
              <a:gd name="T8" fmla="*/ 0 w 386"/>
              <a:gd name="T9" fmla="*/ 0 h 1090"/>
              <a:gd name="T10" fmla="*/ 0 w 386"/>
              <a:gd name="T11" fmla="*/ 0 h 1090"/>
              <a:gd name="T12" fmla="*/ 0 w 386"/>
              <a:gd name="T13" fmla="*/ 1090 h 1090"/>
              <a:gd name="T14" fmla="*/ 386 w 386"/>
              <a:gd name="T15" fmla="*/ 109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" h="1090">
                <a:moveTo>
                  <a:pt x="386" y="1090"/>
                </a:moveTo>
                <a:cubicBezTo>
                  <a:pt x="386" y="745"/>
                  <a:pt x="386" y="745"/>
                  <a:pt x="386" y="745"/>
                </a:cubicBezTo>
                <a:cubicBezTo>
                  <a:pt x="386" y="745"/>
                  <a:pt x="386" y="745"/>
                  <a:pt x="386" y="745"/>
                </a:cubicBezTo>
                <a:cubicBezTo>
                  <a:pt x="384" y="701"/>
                  <a:pt x="384" y="701"/>
                  <a:pt x="384" y="701"/>
                </a:cubicBezTo>
                <a:cubicBezTo>
                  <a:pt x="364" y="18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0"/>
                  <a:pt x="0" y="1090"/>
                  <a:pt x="0" y="1090"/>
                </a:cubicBezTo>
                <a:lnTo>
                  <a:pt x="386" y="1090"/>
                </a:lnTo>
                <a:close/>
              </a:path>
            </a:pathLst>
          </a:custGeom>
          <a:solidFill>
            <a:schemeClr val="accent2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2192000" y="8145433"/>
            <a:ext cx="2126901" cy="2911565"/>
          </a:xfrm>
          <a:custGeom>
            <a:avLst/>
            <a:gdLst>
              <a:gd name="T0" fmla="*/ 0 w 795"/>
              <a:gd name="T1" fmla="*/ 0 h 1089"/>
              <a:gd name="T2" fmla="*/ 0 w 795"/>
              <a:gd name="T3" fmla="*/ 741 h 1089"/>
              <a:gd name="T4" fmla="*/ 354 w 795"/>
              <a:gd name="T5" fmla="*/ 741 h 1089"/>
              <a:gd name="T6" fmla="*/ 795 w 795"/>
              <a:gd name="T7" fmla="*/ 1089 h 1089"/>
              <a:gd name="T8" fmla="*/ 795 w 795"/>
              <a:gd name="T9" fmla="*/ 706 h 1089"/>
              <a:gd name="T10" fmla="*/ 728 w 795"/>
              <a:gd name="T11" fmla="*/ 563 h 1089"/>
              <a:gd name="T12" fmla="*/ 386 w 795"/>
              <a:gd name="T13" fmla="*/ 301 h 1089"/>
              <a:gd name="T14" fmla="*/ 386 w 795"/>
              <a:gd name="T15" fmla="*/ 0 h 1089"/>
              <a:gd name="T16" fmla="*/ 0 w 795"/>
              <a:gd name="T17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5" h="1089">
                <a:moveTo>
                  <a:pt x="0" y="0"/>
                </a:moveTo>
                <a:cubicBezTo>
                  <a:pt x="0" y="741"/>
                  <a:pt x="0" y="741"/>
                  <a:pt x="0" y="741"/>
                </a:cubicBezTo>
                <a:cubicBezTo>
                  <a:pt x="354" y="741"/>
                  <a:pt x="354" y="741"/>
                  <a:pt x="354" y="741"/>
                </a:cubicBezTo>
                <a:cubicBezTo>
                  <a:pt x="795" y="1089"/>
                  <a:pt x="795" y="1089"/>
                  <a:pt x="795" y="1089"/>
                </a:cubicBezTo>
                <a:cubicBezTo>
                  <a:pt x="795" y="706"/>
                  <a:pt x="795" y="706"/>
                  <a:pt x="795" y="706"/>
                </a:cubicBezTo>
                <a:cubicBezTo>
                  <a:pt x="795" y="652"/>
                  <a:pt x="771" y="600"/>
                  <a:pt x="728" y="563"/>
                </a:cubicBezTo>
                <a:cubicBezTo>
                  <a:pt x="386" y="301"/>
                  <a:pt x="386" y="301"/>
                  <a:pt x="386" y="301"/>
                </a:cubicBezTo>
                <a:cubicBezTo>
                  <a:pt x="386" y="0"/>
                  <a:pt x="386" y="0"/>
                  <a:pt x="38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1161598" y="6054123"/>
            <a:ext cx="1030402" cy="2091310"/>
          </a:xfrm>
          <a:custGeom>
            <a:avLst/>
            <a:gdLst>
              <a:gd name="T0" fmla="*/ 0 w 608"/>
              <a:gd name="T1" fmla="*/ 1234 h 1234"/>
              <a:gd name="T2" fmla="*/ 608 w 608"/>
              <a:gd name="T3" fmla="*/ 1234 h 1234"/>
              <a:gd name="T4" fmla="*/ 608 w 608"/>
              <a:gd name="T5" fmla="*/ 0 h 1234"/>
              <a:gd name="T6" fmla="*/ 2 w 608"/>
              <a:gd name="T7" fmla="*/ 0 h 1234"/>
              <a:gd name="T8" fmla="*/ 0 w 608"/>
              <a:gd name="T9" fmla="*/ 1234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1234">
                <a:moveTo>
                  <a:pt x="0" y="1234"/>
                </a:moveTo>
                <a:lnTo>
                  <a:pt x="608" y="1234"/>
                </a:lnTo>
                <a:lnTo>
                  <a:pt x="608" y="0"/>
                </a:lnTo>
                <a:lnTo>
                  <a:pt x="2" y="0"/>
                </a:lnTo>
                <a:lnTo>
                  <a:pt x="0" y="1234"/>
                </a:lnTo>
                <a:close/>
              </a:path>
            </a:pathLst>
          </a:custGeom>
          <a:solidFill>
            <a:schemeClr val="accent3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1164987" y="3139169"/>
            <a:ext cx="1027013" cy="2914954"/>
          </a:xfrm>
          <a:custGeom>
            <a:avLst/>
            <a:gdLst>
              <a:gd name="T0" fmla="*/ 0 w 384"/>
              <a:gd name="T1" fmla="*/ 701 h 1090"/>
              <a:gd name="T2" fmla="*/ 0 w 384"/>
              <a:gd name="T3" fmla="*/ 1090 h 1090"/>
              <a:gd name="T4" fmla="*/ 384 w 384"/>
              <a:gd name="T5" fmla="*/ 1090 h 1090"/>
              <a:gd name="T6" fmla="*/ 384 w 384"/>
              <a:gd name="T7" fmla="*/ 0 h 1090"/>
              <a:gd name="T8" fmla="*/ 0 w 384"/>
              <a:gd name="T9" fmla="*/ 701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090">
                <a:moveTo>
                  <a:pt x="0" y="701"/>
                </a:moveTo>
                <a:cubicBezTo>
                  <a:pt x="0" y="1090"/>
                  <a:pt x="0" y="1090"/>
                  <a:pt x="0" y="1090"/>
                </a:cubicBezTo>
                <a:cubicBezTo>
                  <a:pt x="384" y="1090"/>
                  <a:pt x="384" y="1090"/>
                  <a:pt x="384" y="1090"/>
                </a:cubicBezTo>
                <a:cubicBezTo>
                  <a:pt x="384" y="0"/>
                  <a:pt x="384" y="0"/>
                  <a:pt x="384" y="0"/>
                </a:cubicBezTo>
                <a:cubicBezTo>
                  <a:pt x="384" y="0"/>
                  <a:pt x="20" y="185"/>
                  <a:pt x="0" y="701"/>
                </a:cubicBezTo>
                <a:close/>
              </a:path>
            </a:pathLst>
          </a:custGeom>
          <a:solidFill>
            <a:schemeClr val="accent1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5101" y="8145433"/>
            <a:ext cx="2126901" cy="2911565"/>
          </a:xfrm>
          <a:custGeom>
            <a:avLst/>
            <a:gdLst>
              <a:gd name="T0" fmla="*/ 410 w 795"/>
              <a:gd name="T1" fmla="*/ 0 h 1089"/>
              <a:gd name="T2" fmla="*/ 409 w 795"/>
              <a:gd name="T3" fmla="*/ 301 h 1089"/>
              <a:gd name="T4" fmla="*/ 67 w 795"/>
              <a:gd name="T5" fmla="*/ 563 h 1089"/>
              <a:gd name="T6" fmla="*/ 0 w 795"/>
              <a:gd name="T7" fmla="*/ 706 h 1089"/>
              <a:gd name="T8" fmla="*/ 0 w 795"/>
              <a:gd name="T9" fmla="*/ 1089 h 1089"/>
              <a:gd name="T10" fmla="*/ 441 w 795"/>
              <a:gd name="T11" fmla="*/ 741 h 1089"/>
              <a:gd name="T12" fmla="*/ 795 w 795"/>
              <a:gd name="T13" fmla="*/ 741 h 1089"/>
              <a:gd name="T14" fmla="*/ 795 w 795"/>
              <a:gd name="T15" fmla="*/ 0 h 1089"/>
              <a:gd name="T16" fmla="*/ 410 w 795"/>
              <a:gd name="T17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5" h="1089">
                <a:moveTo>
                  <a:pt x="410" y="0"/>
                </a:moveTo>
                <a:cubicBezTo>
                  <a:pt x="409" y="301"/>
                  <a:pt x="409" y="301"/>
                  <a:pt x="409" y="301"/>
                </a:cubicBezTo>
                <a:cubicBezTo>
                  <a:pt x="67" y="563"/>
                  <a:pt x="67" y="563"/>
                  <a:pt x="67" y="563"/>
                </a:cubicBezTo>
                <a:cubicBezTo>
                  <a:pt x="25" y="600"/>
                  <a:pt x="0" y="652"/>
                  <a:pt x="0" y="706"/>
                </a:cubicBezTo>
                <a:cubicBezTo>
                  <a:pt x="0" y="1089"/>
                  <a:pt x="0" y="1089"/>
                  <a:pt x="0" y="1089"/>
                </a:cubicBezTo>
                <a:cubicBezTo>
                  <a:pt x="441" y="741"/>
                  <a:pt x="441" y="741"/>
                  <a:pt x="441" y="741"/>
                </a:cubicBezTo>
                <a:cubicBezTo>
                  <a:pt x="795" y="741"/>
                  <a:pt x="795" y="741"/>
                  <a:pt x="795" y="741"/>
                </a:cubicBezTo>
                <a:cubicBezTo>
                  <a:pt x="795" y="0"/>
                  <a:pt x="795" y="0"/>
                  <a:pt x="795" y="0"/>
                </a:cubicBezTo>
                <a:lnTo>
                  <a:pt x="410" y="0"/>
                </a:lnTo>
                <a:close/>
              </a:path>
            </a:pathLst>
          </a:custGeom>
          <a:solidFill>
            <a:schemeClr val="accent5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1281925" y="10290974"/>
            <a:ext cx="1821847" cy="444022"/>
          </a:xfrm>
          <a:custGeom>
            <a:avLst/>
            <a:gdLst>
              <a:gd name="T0" fmla="*/ 914 w 1075"/>
              <a:gd name="T1" fmla="*/ 0 h 262"/>
              <a:gd name="T2" fmla="*/ 537 w 1075"/>
              <a:gd name="T3" fmla="*/ 0 h 262"/>
              <a:gd name="T4" fmla="*/ 160 w 1075"/>
              <a:gd name="T5" fmla="*/ 0 h 262"/>
              <a:gd name="T6" fmla="*/ 0 w 1075"/>
              <a:gd name="T7" fmla="*/ 262 h 262"/>
              <a:gd name="T8" fmla="*/ 537 w 1075"/>
              <a:gd name="T9" fmla="*/ 262 h 262"/>
              <a:gd name="T10" fmla="*/ 1075 w 1075"/>
              <a:gd name="T11" fmla="*/ 262 h 262"/>
              <a:gd name="T12" fmla="*/ 914 w 1075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5" h="262">
                <a:moveTo>
                  <a:pt x="914" y="0"/>
                </a:moveTo>
                <a:lnTo>
                  <a:pt x="537" y="0"/>
                </a:lnTo>
                <a:lnTo>
                  <a:pt x="160" y="0"/>
                </a:lnTo>
                <a:lnTo>
                  <a:pt x="0" y="262"/>
                </a:lnTo>
                <a:lnTo>
                  <a:pt x="537" y="262"/>
                </a:lnTo>
                <a:lnTo>
                  <a:pt x="1075" y="262"/>
                </a:lnTo>
                <a:lnTo>
                  <a:pt x="914" y="0"/>
                </a:lnTo>
                <a:close/>
              </a:path>
            </a:pathLst>
          </a:custGeom>
          <a:solidFill>
            <a:schemeClr val="tx1"/>
          </a:solidFill>
          <a:ln w="11113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889691" y="10924808"/>
            <a:ext cx="606119" cy="1481203"/>
          </a:xfrm>
          <a:custGeom>
            <a:avLst/>
            <a:gdLst>
              <a:gd name="connsiteX0" fmla="*/ 283513 w 567764"/>
              <a:gd name="connsiteY0" fmla="*/ 303212 h 1387475"/>
              <a:gd name="connsiteX1" fmla="*/ 173052 w 567764"/>
              <a:gd name="connsiteY1" fmla="*/ 375960 h 1387475"/>
              <a:gd name="connsiteX2" fmla="*/ 283513 w 567764"/>
              <a:gd name="connsiteY2" fmla="*/ 835025 h 1387475"/>
              <a:gd name="connsiteX3" fmla="*/ 393973 w 567764"/>
              <a:gd name="connsiteY3" fmla="*/ 375960 h 1387475"/>
              <a:gd name="connsiteX4" fmla="*/ 283513 w 567764"/>
              <a:gd name="connsiteY4" fmla="*/ 303212 h 1387475"/>
              <a:gd name="connsiteX5" fmla="*/ 283180 w 567764"/>
              <a:gd name="connsiteY5" fmla="*/ 0 h 1387475"/>
              <a:gd name="connsiteX6" fmla="*/ 526721 w 567764"/>
              <a:gd name="connsiteY6" fmla="*/ 190340 h 1387475"/>
              <a:gd name="connsiteX7" fmla="*/ 283180 w 567764"/>
              <a:gd name="connsiteY7" fmla="*/ 1387475 h 1387475"/>
              <a:gd name="connsiteX8" fmla="*/ 42151 w 567764"/>
              <a:gd name="connsiteY8" fmla="*/ 190340 h 1387475"/>
              <a:gd name="connsiteX9" fmla="*/ 283180 w 567764"/>
              <a:gd name="connsiteY9" fmla="*/ 0 h 13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764" h="1387475">
                <a:moveTo>
                  <a:pt x="283513" y="303212"/>
                </a:moveTo>
                <a:cubicBezTo>
                  <a:pt x="283513" y="303212"/>
                  <a:pt x="213220" y="303212"/>
                  <a:pt x="173052" y="375960"/>
                </a:cubicBezTo>
                <a:cubicBezTo>
                  <a:pt x="122843" y="471285"/>
                  <a:pt x="180584" y="744717"/>
                  <a:pt x="283513" y="835025"/>
                </a:cubicBezTo>
                <a:cubicBezTo>
                  <a:pt x="388952" y="744717"/>
                  <a:pt x="446693" y="471285"/>
                  <a:pt x="393973" y="375960"/>
                </a:cubicBezTo>
                <a:cubicBezTo>
                  <a:pt x="356316" y="303212"/>
                  <a:pt x="283513" y="303212"/>
                  <a:pt x="283513" y="303212"/>
                </a:cubicBezTo>
                <a:close/>
                <a:moveTo>
                  <a:pt x="283180" y="0"/>
                </a:moveTo>
                <a:cubicBezTo>
                  <a:pt x="283180" y="0"/>
                  <a:pt x="438846" y="0"/>
                  <a:pt x="526721" y="190340"/>
                </a:cubicBezTo>
                <a:cubicBezTo>
                  <a:pt x="637193" y="440786"/>
                  <a:pt x="514167" y="1149551"/>
                  <a:pt x="283180" y="1387475"/>
                </a:cubicBezTo>
                <a:cubicBezTo>
                  <a:pt x="54704" y="1149551"/>
                  <a:pt x="-70832" y="440786"/>
                  <a:pt x="42151" y="190340"/>
                </a:cubicBezTo>
                <a:cubicBezTo>
                  <a:pt x="127515" y="0"/>
                  <a:pt x="283180" y="0"/>
                  <a:pt x="283180" y="0"/>
                </a:cubicBezTo>
                <a:close/>
              </a:path>
            </a:pathLst>
          </a:custGeom>
          <a:solidFill>
            <a:schemeClr val="tx1"/>
          </a:solidFill>
          <a:ln w="11113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81863" y="5170740"/>
            <a:ext cx="623664" cy="623664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549891" y="4166122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92610" y="4166122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54641" y="672469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449760" y="672469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54641" y="881600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49760" y="881600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634766" y="3658404"/>
            <a:ext cx="1123114" cy="112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4545153" y="3658404"/>
            <a:ext cx="1123114" cy="112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699257" y="6239159"/>
            <a:ext cx="1123114" cy="1123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531485" y="6239159"/>
            <a:ext cx="1123114" cy="1123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61432" y="9298057"/>
            <a:ext cx="1123114" cy="11231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599455" y="9298057"/>
            <a:ext cx="1123114" cy="11231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18"/>
          <p:cNvSpPr>
            <a:spLocks noEditPoints="1"/>
          </p:cNvSpPr>
          <p:nvPr/>
        </p:nvSpPr>
        <p:spPr bwMode="auto">
          <a:xfrm>
            <a:off x="7983837" y="6476813"/>
            <a:ext cx="553954" cy="619816"/>
          </a:xfrm>
          <a:custGeom>
            <a:avLst/>
            <a:gdLst>
              <a:gd name="T0" fmla="*/ 775 w 1551"/>
              <a:gd name="T1" fmla="*/ 1177 h 1736"/>
              <a:gd name="T2" fmla="*/ 1251 w 1551"/>
              <a:gd name="T3" fmla="*/ 536 h 1736"/>
              <a:gd name="T4" fmla="*/ 775 w 1551"/>
              <a:gd name="T5" fmla="*/ 0 h 1736"/>
              <a:gd name="T6" fmla="*/ 300 w 1551"/>
              <a:gd name="T7" fmla="*/ 536 h 1736"/>
              <a:gd name="T8" fmla="*/ 775 w 1551"/>
              <a:gd name="T9" fmla="*/ 1177 h 1736"/>
              <a:gd name="T10" fmla="*/ 775 w 1551"/>
              <a:gd name="T11" fmla="*/ 60 h 1736"/>
              <a:gd name="T12" fmla="*/ 1191 w 1551"/>
              <a:gd name="T13" fmla="*/ 536 h 1736"/>
              <a:gd name="T14" fmla="*/ 775 w 1551"/>
              <a:gd name="T15" fmla="*/ 1118 h 1736"/>
              <a:gd name="T16" fmla="*/ 360 w 1551"/>
              <a:gd name="T17" fmla="*/ 536 h 1736"/>
              <a:gd name="T18" fmla="*/ 775 w 1551"/>
              <a:gd name="T19" fmla="*/ 60 h 1736"/>
              <a:gd name="T20" fmla="*/ 1545 w 1551"/>
              <a:gd name="T21" fmla="*/ 1556 h 1736"/>
              <a:gd name="T22" fmla="*/ 1045 w 1551"/>
              <a:gd name="T23" fmla="*/ 1093 h 1736"/>
              <a:gd name="T24" fmla="*/ 1008 w 1551"/>
              <a:gd name="T25" fmla="*/ 1102 h 1736"/>
              <a:gd name="T26" fmla="*/ 775 w 1551"/>
              <a:gd name="T27" fmla="*/ 1344 h 1736"/>
              <a:gd name="T28" fmla="*/ 543 w 1551"/>
              <a:gd name="T29" fmla="*/ 1102 h 1736"/>
              <a:gd name="T30" fmla="*/ 506 w 1551"/>
              <a:gd name="T31" fmla="*/ 1093 h 1736"/>
              <a:gd name="T32" fmla="*/ 6 w 1551"/>
              <a:gd name="T33" fmla="*/ 1556 h 1736"/>
              <a:gd name="T34" fmla="*/ 2 w 1551"/>
              <a:gd name="T35" fmla="*/ 1582 h 1736"/>
              <a:gd name="T36" fmla="*/ 19 w 1551"/>
              <a:gd name="T37" fmla="*/ 1600 h 1736"/>
              <a:gd name="T38" fmla="*/ 775 w 1551"/>
              <a:gd name="T39" fmla="*/ 1736 h 1736"/>
              <a:gd name="T40" fmla="*/ 1531 w 1551"/>
              <a:gd name="T41" fmla="*/ 1600 h 1736"/>
              <a:gd name="T42" fmla="*/ 1549 w 1551"/>
              <a:gd name="T43" fmla="*/ 1582 h 1736"/>
              <a:gd name="T44" fmla="*/ 1545 w 1551"/>
              <a:gd name="T45" fmla="*/ 1556 h 1736"/>
              <a:gd name="T46" fmla="*/ 775 w 1551"/>
              <a:gd name="T47" fmla="*/ 1676 h 1736"/>
              <a:gd name="T48" fmla="*/ 77 w 1551"/>
              <a:gd name="T49" fmla="*/ 1558 h 1736"/>
              <a:gd name="T50" fmla="*/ 511 w 1551"/>
              <a:gd name="T51" fmla="*/ 1158 h 1736"/>
              <a:gd name="T52" fmla="*/ 758 w 1551"/>
              <a:gd name="T53" fmla="*/ 1406 h 1736"/>
              <a:gd name="T54" fmla="*/ 793 w 1551"/>
              <a:gd name="T55" fmla="*/ 1406 h 1736"/>
              <a:gd name="T56" fmla="*/ 1040 w 1551"/>
              <a:gd name="T57" fmla="*/ 1158 h 1736"/>
              <a:gd name="T58" fmla="*/ 1474 w 1551"/>
              <a:gd name="T59" fmla="*/ 1558 h 1736"/>
              <a:gd name="T60" fmla="*/ 775 w 1551"/>
              <a:gd name="T61" fmla="*/ 1676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51" h="1736">
                <a:moveTo>
                  <a:pt x="775" y="1177"/>
                </a:moveTo>
                <a:cubicBezTo>
                  <a:pt x="995" y="1177"/>
                  <a:pt x="1251" y="897"/>
                  <a:pt x="1251" y="536"/>
                </a:cubicBezTo>
                <a:cubicBezTo>
                  <a:pt x="1251" y="211"/>
                  <a:pt x="1064" y="0"/>
                  <a:pt x="775" y="0"/>
                </a:cubicBezTo>
                <a:cubicBezTo>
                  <a:pt x="487" y="0"/>
                  <a:pt x="300" y="211"/>
                  <a:pt x="300" y="536"/>
                </a:cubicBezTo>
                <a:cubicBezTo>
                  <a:pt x="300" y="890"/>
                  <a:pt x="588" y="1177"/>
                  <a:pt x="775" y="1177"/>
                </a:cubicBezTo>
                <a:close/>
                <a:moveTo>
                  <a:pt x="775" y="60"/>
                </a:moveTo>
                <a:cubicBezTo>
                  <a:pt x="1032" y="60"/>
                  <a:pt x="1191" y="242"/>
                  <a:pt x="1191" y="536"/>
                </a:cubicBezTo>
                <a:cubicBezTo>
                  <a:pt x="1191" y="858"/>
                  <a:pt x="964" y="1118"/>
                  <a:pt x="775" y="1118"/>
                </a:cubicBezTo>
                <a:cubicBezTo>
                  <a:pt x="615" y="1118"/>
                  <a:pt x="360" y="852"/>
                  <a:pt x="360" y="536"/>
                </a:cubicBezTo>
                <a:cubicBezTo>
                  <a:pt x="360" y="242"/>
                  <a:pt x="519" y="60"/>
                  <a:pt x="775" y="60"/>
                </a:cubicBezTo>
                <a:close/>
                <a:moveTo>
                  <a:pt x="1545" y="1556"/>
                </a:moveTo>
                <a:cubicBezTo>
                  <a:pt x="1537" y="1543"/>
                  <a:pt x="1334" y="1233"/>
                  <a:pt x="1045" y="1093"/>
                </a:cubicBezTo>
                <a:cubicBezTo>
                  <a:pt x="1032" y="1087"/>
                  <a:pt x="1016" y="1091"/>
                  <a:pt x="1008" y="1102"/>
                </a:cubicBezTo>
                <a:cubicBezTo>
                  <a:pt x="917" y="1223"/>
                  <a:pt x="816" y="1311"/>
                  <a:pt x="775" y="1344"/>
                </a:cubicBezTo>
                <a:cubicBezTo>
                  <a:pt x="735" y="1311"/>
                  <a:pt x="633" y="1223"/>
                  <a:pt x="543" y="1102"/>
                </a:cubicBezTo>
                <a:cubicBezTo>
                  <a:pt x="535" y="1091"/>
                  <a:pt x="519" y="1087"/>
                  <a:pt x="506" y="1093"/>
                </a:cubicBezTo>
                <a:cubicBezTo>
                  <a:pt x="217" y="1233"/>
                  <a:pt x="14" y="1543"/>
                  <a:pt x="6" y="1556"/>
                </a:cubicBezTo>
                <a:cubicBezTo>
                  <a:pt x="1" y="1564"/>
                  <a:pt x="0" y="1573"/>
                  <a:pt x="2" y="1582"/>
                </a:cubicBezTo>
                <a:cubicBezTo>
                  <a:pt x="5" y="1590"/>
                  <a:pt x="11" y="1597"/>
                  <a:pt x="19" y="1600"/>
                </a:cubicBezTo>
                <a:cubicBezTo>
                  <a:pt x="33" y="1606"/>
                  <a:pt x="363" y="1736"/>
                  <a:pt x="775" y="1736"/>
                </a:cubicBezTo>
                <a:cubicBezTo>
                  <a:pt x="1188" y="1736"/>
                  <a:pt x="1517" y="1606"/>
                  <a:pt x="1531" y="1600"/>
                </a:cubicBezTo>
                <a:cubicBezTo>
                  <a:pt x="1540" y="1597"/>
                  <a:pt x="1546" y="1590"/>
                  <a:pt x="1549" y="1582"/>
                </a:cubicBezTo>
                <a:cubicBezTo>
                  <a:pt x="1551" y="1573"/>
                  <a:pt x="1550" y="1564"/>
                  <a:pt x="1545" y="1556"/>
                </a:cubicBezTo>
                <a:close/>
                <a:moveTo>
                  <a:pt x="775" y="1676"/>
                </a:moveTo>
                <a:cubicBezTo>
                  <a:pt x="451" y="1676"/>
                  <a:pt x="173" y="1591"/>
                  <a:pt x="77" y="1558"/>
                </a:cubicBezTo>
                <a:cubicBezTo>
                  <a:pt x="134" y="1479"/>
                  <a:pt x="298" y="1269"/>
                  <a:pt x="511" y="1158"/>
                </a:cubicBezTo>
                <a:cubicBezTo>
                  <a:pt x="627" y="1308"/>
                  <a:pt x="752" y="1401"/>
                  <a:pt x="758" y="1406"/>
                </a:cubicBezTo>
                <a:cubicBezTo>
                  <a:pt x="768" y="1413"/>
                  <a:pt x="783" y="1413"/>
                  <a:pt x="793" y="1406"/>
                </a:cubicBezTo>
                <a:cubicBezTo>
                  <a:pt x="799" y="1401"/>
                  <a:pt x="924" y="1308"/>
                  <a:pt x="1040" y="1158"/>
                </a:cubicBezTo>
                <a:cubicBezTo>
                  <a:pt x="1252" y="1269"/>
                  <a:pt x="1417" y="1479"/>
                  <a:pt x="1474" y="1558"/>
                </a:cubicBezTo>
                <a:cubicBezTo>
                  <a:pt x="1378" y="1591"/>
                  <a:pt x="1100" y="1676"/>
                  <a:pt x="775" y="16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26"/>
          <p:cNvSpPr>
            <a:spLocks noEditPoints="1"/>
          </p:cNvSpPr>
          <p:nvPr/>
        </p:nvSpPr>
        <p:spPr bwMode="auto">
          <a:xfrm>
            <a:off x="8854860" y="3835698"/>
            <a:ext cx="726696" cy="720114"/>
          </a:xfrm>
          <a:custGeom>
            <a:avLst/>
            <a:gdLst>
              <a:gd name="T0" fmla="*/ 1115 w 2525"/>
              <a:gd name="T1" fmla="*/ 444 h 2507"/>
              <a:gd name="T2" fmla="*/ 1598 w 2525"/>
              <a:gd name="T3" fmla="*/ 1609 h 2507"/>
              <a:gd name="T4" fmla="*/ 2081 w 2525"/>
              <a:gd name="T5" fmla="*/ 444 h 2507"/>
              <a:gd name="T6" fmla="*/ 1598 w 2525"/>
              <a:gd name="T7" fmla="*/ 1545 h 2507"/>
              <a:gd name="T8" fmla="*/ 980 w 2525"/>
              <a:gd name="T9" fmla="*/ 927 h 2507"/>
              <a:gd name="T10" fmla="*/ 1598 w 2525"/>
              <a:gd name="T11" fmla="*/ 309 h 2507"/>
              <a:gd name="T12" fmla="*/ 2216 w 2525"/>
              <a:gd name="T13" fmla="*/ 927 h 2507"/>
              <a:gd name="T14" fmla="*/ 2195 w 2525"/>
              <a:gd name="T15" fmla="*/ 329 h 2507"/>
              <a:gd name="T16" fmla="*/ 812 w 2525"/>
              <a:gd name="T17" fmla="*/ 1238 h 2507"/>
              <a:gd name="T18" fmla="*/ 739 w 2525"/>
              <a:gd name="T19" fmla="*/ 1378 h 2507"/>
              <a:gd name="T20" fmla="*/ 747 w 2525"/>
              <a:gd name="T21" fmla="*/ 1502 h 2507"/>
              <a:gd name="T22" fmla="*/ 71 w 2525"/>
              <a:gd name="T23" fmla="*/ 2435 h 2507"/>
              <a:gd name="T24" fmla="*/ 218 w 2525"/>
              <a:gd name="T25" fmla="*/ 2507 h 2507"/>
              <a:gd name="T26" fmla="*/ 1023 w 2525"/>
              <a:gd name="T27" fmla="*/ 1778 h 2507"/>
              <a:gd name="T28" fmla="*/ 1088 w 2525"/>
              <a:gd name="T29" fmla="*/ 1808 h 2507"/>
              <a:gd name="T30" fmla="*/ 1239 w 2525"/>
              <a:gd name="T31" fmla="*/ 1691 h 2507"/>
              <a:gd name="T32" fmla="*/ 1598 w 2525"/>
              <a:gd name="T33" fmla="*/ 1772 h 2507"/>
              <a:gd name="T34" fmla="*/ 2195 w 2525"/>
              <a:gd name="T35" fmla="*/ 329 h 2507"/>
              <a:gd name="T36" fmla="*/ 136 w 2525"/>
              <a:gd name="T37" fmla="*/ 2408 h 2507"/>
              <a:gd name="T38" fmla="*/ 116 w 2525"/>
              <a:gd name="T39" fmla="*/ 2224 h 2507"/>
              <a:gd name="T40" fmla="*/ 977 w 2525"/>
              <a:gd name="T41" fmla="*/ 1732 h 2507"/>
              <a:gd name="T42" fmla="*/ 1100 w 2525"/>
              <a:gd name="T43" fmla="*/ 1739 h 2507"/>
              <a:gd name="T44" fmla="*/ 1068 w 2525"/>
              <a:gd name="T45" fmla="*/ 1732 h 2507"/>
              <a:gd name="T46" fmla="*/ 793 w 2525"/>
              <a:gd name="T47" fmla="*/ 1456 h 2507"/>
              <a:gd name="T48" fmla="*/ 784 w 2525"/>
              <a:gd name="T49" fmla="*/ 1448 h 2507"/>
              <a:gd name="T50" fmla="*/ 863 w 2525"/>
              <a:gd name="T51" fmla="*/ 1345 h 2507"/>
              <a:gd name="T52" fmla="*/ 882 w 2525"/>
              <a:gd name="T53" fmla="*/ 1376 h 2507"/>
              <a:gd name="T54" fmla="*/ 918 w 2525"/>
              <a:gd name="T55" fmla="*/ 1428 h 2507"/>
              <a:gd name="T56" fmla="*/ 957 w 2525"/>
              <a:gd name="T57" fmla="*/ 1478 h 2507"/>
              <a:gd name="T58" fmla="*/ 1046 w 2525"/>
              <a:gd name="T59" fmla="*/ 1567 h 2507"/>
              <a:gd name="T60" fmla="*/ 1095 w 2525"/>
              <a:gd name="T61" fmla="*/ 1606 h 2507"/>
              <a:gd name="T62" fmla="*/ 1147 w 2525"/>
              <a:gd name="T63" fmla="*/ 1642 h 2507"/>
              <a:gd name="T64" fmla="*/ 1178 w 2525"/>
              <a:gd name="T65" fmla="*/ 1661 h 2507"/>
              <a:gd name="T66" fmla="*/ 2150 w 2525"/>
              <a:gd name="T67" fmla="*/ 1479 h 2507"/>
              <a:gd name="T68" fmla="*/ 1246 w 2525"/>
              <a:gd name="T69" fmla="*/ 1624 h 2507"/>
              <a:gd name="T70" fmla="*/ 1003 w 2525"/>
              <a:gd name="T71" fmla="*/ 1433 h 2507"/>
              <a:gd name="T72" fmla="*/ 900 w 2525"/>
              <a:gd name="T73" fmla="*/ 1276 h 2507"/>
              <a:gd name="T74" fmla="*/ 1046 w 2525"/>
              <a:gd name="T75" fmla="*/ 375 h 2507"/>
              <a:gd name="T76" fmla="*/ 2150 w 2525"/>
              <a:gd name="T77" fmla="*/ 375 h 2507"/>
              <a:gd name="T78" fmla="*/ 1711 w 2525"/>
              <a:gd name="T79" fmla="*/ 504 h 2507"/>
              <a:gd name="T80" fmla="*/ 1557 w 2525"/>
              <a:gd name="T81" fmla="*/ 506 h 2507"/>
              <a:gd name="T82" fmla="*/ 1161 w 2525"/>
              <a:gd name="T83" fmla="*/ 902 h 2507"/>
              <a:gd name="T84" fmla="*/ 1557 w 2525"/>
              <a:gd name="T85" fmla="*/ 442 h 2507"/>
              <a:gd name="T86" fmla="*/ 1711 w 2525"/>
              <a:gd name="T87" fmla="*/ 504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25" h="2507">
                <a:moveTo>
                  <a:pt x="2081" y="444"/>
                </a:moveTo>
                <a:cubicBezTo>
                  <a:pt x="1814" y="178"/>
                  <a:pt x="1381" y="178"/>
                  <a:pt x="1115" y="444"/>
                </a:cubicBezTo>
                <a:cubicBezTo>
                  <a:pt x="849" y="710"/>
                  <a:pt x="849" y="1144"/>
                  <a:pt x="1115" y="1410"/>
                </a:cubicBezTo>
                <a:cubicBezTo>
                  <a:pt x="1248" y="1543"/>
                  <a:pt x="1423" y="1609"/>
                  <a:pt x="1598" y="1609"/>
                </a:cubicBezTo>
                <a:cubicBezTo>
                  <a:pt x="1773" y="1609"/>
                  <a:pt x="1948" y="1543"/>
                  <a:pt x="2081" y="1410"/>
                </a:cubicBezTo>
                <a:cubicBezTo>
                  <a:pt x="2347" y="1144"/>
                  <a:pt x="2347" y="710"/>
                  <a:pt x="2081" y="444"/>
                </a:cubicBezTo>
                <a:close/>
                <a:moveTo>
                  <a:pt x="2035" y="1364"/>
                </a:moveTo>
                <a:cubicBezTo>
                  <a:pt x="1918" y="1481"/>
                  <a:pt x="1763" y="1545"/>
                  <a:pt x="1598" y="1545"/>
                </a:cubicBezTo>
                <a:cubicBezTo>
                  <a:pt x="1433" y="1545"/>
                  <a:pt x="1278" y="1481"/>
                  <a:pt x="1161" y="1364"/>
                </a:cubicBezTo>
                <a:cubicBezTo>
                  <a:pt x="1044" y="1247"/>
                  <a:pt x="980" y="1092"/>
                  <a:pt x="980" y="927"/>
                </a:cubicBezTo>
                <a:cubicBezTo>
                  <a:pt x="980" y="762"/>
                  <a:pt x="1044" y="607"/>
                  <a:pt x="1161" y="490"/>
                </a:cubicBezTo>
                <a:cubicBezTo>
                  <a:pt x="1278" y="373"/>
                  <a:pt x="1433" y="309"/>
                  <a:pt x="1598" y="309"/>
                </a:cubicBezTo>
                <a:cubicBezTo>
                  <a:pt x="1763" y="309"/>
                  <a:pt x="1918" y="373"/>
                  <a:pt x="2035" y="490"/>
                </a:cubicBezTo>
                <a:cubicBezTo>
                  <a:pt x="2152" y="607"/>
                  <a:pt x="2216" y="762"/>
                  <a:pt x="2216" y="927"/>
                </a:cubicBezTo>
                <a:cubicBezTo>
                  <a:pt x="2216" y="1092"/>
                  <a:pt x="2152" y="1247"/>
                  <a:pt x="2035" y="1364"/>
                </a:cubicBezTo>
                <a:close/>
                <a:moveTo>
                  <a:pt x="2195" y="329"/>
                </a:moveTo>
                <a:cubicBezTo>
                  <a:pt x="1866" y="0"/>
                  <a:pt x="1330" y="0"/>
                  <a:pt x="1000" y="329"/>
                </a:cubicBezTo>
                <a:cubicBezTo>
                  <a:pt x="762" y="568"/>
                  <a:pt x="688" y="924"/>
                  <a:pt x="812" y="1238"/>
                </a:cubicBezTo>
                <a:cubicBezTo>
                  <a:pt x="818" y="1253"/>
                  <a:pt x="826" y="1269"/>
                  <a:pt x="833" y="1284"/>
                </a:cubicBezTo>
                <a:cubicBezTo>
                  <a:pt x="739" y="1378"/>
                  <a:pt x="739" y="1378"/>
                  <a:pt x="739" y="1378"/>
                </a:cubicBezTo>
                <a:cubicBezTo>
                  <a:pt x="707" y="1410"/>
                  <a:pt x="707" y="1462"/>
                  <a:pt x="739" y="1494"/>
                </a:cubicBezTo>
                <a:cubicBezTo>
                  <a:pt x="747" y="1502"/>
                  <a:pt x="747" y="1502"/>
                  <a:pt x="747" y="1502"/>
                </a:cubicBezTo>
                <a:cubicBezTo>
                  <a:pt x="71" y="2179"/>
                  <a:pt x="71" y="2179"/>
                  <a:pt x="71" y="2179"/>
                </a:cubicBezTo>
                <a:cubicBezTo>
                  <a:pt x="0" y="2249"/>
                  <a:pt x="0" y="2364"/>
                  <a:pt x="71" y="2435"/>
                </a:cubicBezTo>
                <a:cubicBezTo>
                  <a:pt x="90" y="2454"/>
                  <a:pt x="90" y="2454"/>
                  <a:pt x="90" y="2454"/>
                </a:cubicBezTo>
                <a:cubicBezTo>
                  <a:pt x="124" y="2488"/>
                  <a:pt x="170" y="2507"/>
                  <a:pt x="218" y="2507"/>
                </a:cubicBezTo>
                <a:cubicBezTo>
                  <a:pt x="267" y="2507"/>
                  <a:pt x="312" y="2488"/>
                  <a:pt x="346" y="2454"/>
                </a:cubicBezTo>
                <a:cubicBezTo>
                  <a:pt x="1023" y="1778"/>
                  <a:pt x="1023" y="1778"/>
                  <a:pt x="1023" y="1778"/>
                </a:cubicBezTo>
                <a:cubicBezTo>
                  <a:pt x="1030" y="1785"/>
                  <a:pt x="1030" y="1785"/>
                  <a:pt x="1030" y="1785"/>
                </a:cubicBezTo>
                <a:cubicBezTo>
                  <a:pt x="1046" y="1800"/>
                  <a:pt x="1067" y="1808"/>
                  <a:pt x="1088" y="1808"/>
                </a:cubicBezTo>
                <a:cubicBezTo>
                  <a:pt x="1109" y="1808"/>
                  <a:pt x="1130" y="1800"/>
                  <a:pt x="1146" y="1785"/>
                </a:cubicBezTo>
                <a:cubicBezTo>
                  <a:pt x="1239" y="1691"/>
                  <a:pt x="1239" y="1691"/>
                  <a:pt x="1239" y="1691"/>
                </a:cubicBezTo>
                <a:cubicBezTo>
                  <a:pt x="1255" y="1699"/>
                  <a:pt x="1271" y="1707"/>
                  <a:pt x="1287" y="1713"/>
                </a:cubicBezTo>
                <a:cubicBezTo>
                  <a:pt x="1388" y="1753"/>
                  <a:pt x="1494" y="1772"/>
                  <a:pt x="1598" y="1772"/>
                </a:cubicBezTo>
                <a:cubicBezTo>
                  <a:pt x="1818" y="1772"/>
                  <a:pt x="2034" y="1686"/>
                  <a:pt x="2196" y="1525"/>
                </a:cubicBezTo>
                <a:cubicBezTo>
                  <a:pt x="2525" y="1195"/>
                  <a:pt x="2525" y="659"/>
                  <a:pt x="2195" y="329"/>
                </a:cubicBezTo>
                <a:close/>
                <a:moveTo>
                  <a:pt x="301" y="2408"/>
                </a:moveTo>
                <a:cubicBezTo>
                  <a:pt x="257" y="2453"/>
                  <a:pt x="180" y="2453"/>
                  <a:pt x="136" y="2408"/>
                </a:cubicBezTo>
                <a:cubicBezTo>
                  <a:pt x="116" y="2389"/>
                  <a:pt x="116" y="2389"/>
                  <a:pt x="116" y="2389"/>
                </a:cubicBezTo>
                <a:cubicBezTo>
                  <a:pt x="71" y="2344"/>
                  <a:pt x="71" y="2270"/>
                  <a:pt x="116" y="2224"/>
                </a:cubicBezTo>
                <a:cubicBezTo>
                  <a:pt x="793" y="1548"/>
                  <a:pt x="793" y="1548"/>
                  <a:pt x="793" y="1548"/>
                </a:cubicBezTo>
                <a:cubicBezTo>
                  <a:pt x="977" y="1732"/>
                  <a:pt x="977" y="1732"/>
                  <a:pt x="977" y="1732"/>
                </a:cubicBezTo>
                <a:lnTo>
                  <a:pt x="301" y="2408"/>
                </a:lnTo>
                <a:close/>
                <a:moveTo>
                  <a:pt x="1100" y="1739"/>
                </a:moveTo>
                <a:cubicBezTo>
                  <a:pt x="1093" y="1746"/>
                  <a:pt x="1082" y="1746"/>
                  <a:pt x="1075" y="1739"/>
                </a:cubicBezTo>
                <a:cubicBezTo>
                  <a:pt x="1068" y="1732"/>
                  <a:pt x="1068" y="1732"/>
                  <a:pt x="1068" y="1732"/>
                </a:cubicBezTo>
                <a:cubicBezTo>
                  <a:pt x="1069" y="1732"/>
                  <a:pt x="1069" y="1732"/>
                  <a:pt x="1069" y="1732"/>
                </a:cubicBezTo>
                <a:cubicBezTo>
                  <a:pt x="793" y="1456"/>
                  <a:pt x="793" y="1456"/>
                  <a:pt x="793" y="1456"/>
                </a:cubicBezTo>
                <a:cubicBezTo>
                  <a:pt x="793" y="1456"/>
                  <a:pt x="793" y="1456"/>
                  <a:pt x="793" y="1456"/>
                </a:cubicBezTo>
                <a:cubicBezTo>
                  <a:pt x="784" y="1448"/>
                  <a:pt x="784" y="1448"/>
                  <a:pt x="784" y="1448"/>
                </a:cubicBezTo>
                <a:cubicBezTo>
                  <a:pt x="778" y="1441"/>
                  <a:pt x="778" y="1430"/>
                  <a:pt x="784" y="1423"/>
                </a:cubicBezTo>
                <a:cubicBezTo>
                  <a:pt x="863" y="1345"/>
                  <a:pt x="863" y="1345"/>
                  <a:pt x="863" y="1345"/>
                </a:cubicBezTo>
                <a:cubicBezTo>
                  <a:pt x="865" y="1348"/>
                  <a:pt x="868" y="1352"/>
                  <a:pt x="870" y="1356"/>
                </a:cubicBezTo>
                <a:cubicBezTo>
                  <a:pt x="874" y="1362"/>
                  <a:pt x="878" y="1369"/>
                  <a:pt x="882" y="1376"/>
                </a:cubicBezTo>
                <a:cubicBezTo>
                  <a:pt x="889" y="1387"/>
                  <a:pt x="897" y="1398"/>
                  <a:pt x="904" y="1410"/>
                </a:cubicBezTo>
                <a:cubicBezTo>
                  <a:pt x="909" y="1416"/>
                  <a:pt x="913" y="1422"/>
                  <a:pt x="918" y="1428"/>
                </a:cubicBezTo>
                <a:cubicBezTo>
                  <a:pt x="926" y="1440"/>
                  <a:pt x="935" y="1451"/>
                  <a:pt x="945" y="1463"/>
                </a:cubicBezTo>
                <a:cubicBezTo>
                  <a:pt x="949" y="1468"/>
                  <a:pt x="953" y="1473"/>
                  <a:pt x="957" y="1478"/>
                </a:cubicBezTo>
                <a:cubicBezTo>
                  <a:pt x="971" y="1494"/>
                  <a:pt x="985" y="1509"/>
                  <a:pt x="1000" y="1525"/>
                </a:cubicBezTo>
                <a:cubicBezTo>
                  <a:pt x="1015" y="1539"/>
                  <a:pt x="1030" y="1553"/>
                  <a:pt x="1046" y="1567"/>
                </a:cubicBezTo>
                <a:cubicBezTo>
                  <a:pt x="1051" y="1571"/>
                  <a:pt x="1056" y="1575"/>
                  <a:pt x="1061" y="1579"/>
                </a:cubicBezTo>
                <a:cubicBezTo>
                  <a:pt x="1072" y="1588"/>
                  <a:pt x="1083" y="1597"/>
                  <a:pt x="1095" y="1606"/>
                </a:cubicBezTo>
                <a:cubicBezTo>
                  <a:pt x="1101" y="1610"/>
                  <a:pt x="1107" y="1615"/>
                  <a:pt x="1114" y="1619"/>
                </a:cubicBezTo>
                <a:cubicBezTo>
                  <a:pt x="1125" y="1627"/>
                  <a:pt x="1136" y="1634"/>
                  <a:pt x="1147" y="1642"/>
                </a:cubicBezTo>
                <a:cubicBezTo>
                  <a:pt x="1154" y="1646"/>
                  <a:pt x="1160" y="1650"/>
                  <a:pt x="1167" y="1654"/>
                </a:cubicBezTo>
                <a:cubicBezTo>
                  <a:pt x="1171" y="1656"/>
                  <a:pt x="1174" y="1658"/>
                  <a:pt x="1178" y="1661"/>
                </a:cubicBezTo>
                <a:lnTo>
                  <a:pt x="1100" y="1739"/>
                </a:lnTo>
                <a:close/>
                <a:moveTo>
                  <a:pt x="2150" y="1479"/>
                </a:moveTo>
                <a:cubicBezTo>
                  <a:pt x="1930" y="1699"/>
                  <a:pt x="1601" y="1768"/>
                  <a:pt x="1311" y="1653"/>
                </a:cubicBezTo>
                <a:cubicBezTo>
                  <a:pt x="1289" y="1644"/>
                  <a:pt x="1267" y="1635"/>
                  <a:pt x="1246" y="1624"/>
                </a:cubicBezTo>
                <a:cubicBezTo>
                  <a:pt x="1172" y="1587"/>
                  <a:pt x="1105" y="1538"/>
                  <a:pt x="1046" y="1479"/>
                </a:cubicBezTo>
                <a:cubicBezTo>
                  <a:pt x="1031" y="1464"/>
                  <a:pt x="1017" y="1448"/>
                  <a:pt x="1003" y="1433"/>
                </a:cubicBezTo>
                <a:cubicBezTo>
                  <a:pt x="962" y="1385"/>
                  <a:pt x="928" y="1332"/>
                  <a:pt x="900" y="1276"/>
                </a:cubicBezTo>
                <a:cubicBezTo>
                  <a:pt x="900" y="1276"/>
                  <a:pt x="900" y="1276"/>
                  <a:pt x="900" y="1276"/>
                </a:cubicBezTo>
                <a:cubicBezTo>
                  <a:pt x="890" y="1256"/>
                  <a:pt x="880" y="1235"/>
                  <a:pt x="872" y="1214"/>
                </a:cubicBezTo>
                <a:cubicBezTo>
                  <a:pt x="757" y="925"/>
                  <a:pt x="826" y="595"/>
                  <a:pt x="1046" y="375"/>
                </a:cubicBezTo>
                <a:cubicBezTo>
                  <a:pt x="1198" y="223"/>
                  <a:pt x="1398" y="147"/>
                  <a:pt x="1598" y="147"/>
                </a:cubicBezTo>
                <a:cubicBezTo>
                  <a:pt x="1798" y="147"/>
                  <a:pt x="1998" y="223"/>
                  <a:pt x="2150" y="375"/>
                </a:cubicBezTo>
                <a:cubicBezTo>
                  <a:pt x="2454" y="680"/>
                  <a:pt x="2454" y="1175"/>
                  <a:pt x="2150" y="1479"/>
                </a:cubicBezTo>
                <a:close/>
                <a:moveTo>
                  <a:pt x="1711" y="504"/>
                </a:moveTo>
                <a:cubicBezTo>
                  <a:pt x="1705" y="521"/>
                  <a:pt x="1687" y="530"/>
                  <a:pt x="1670" y="524"/>
                </a:cubicBezTo>
                <a:cubicBezTo>
                  <a:pt x="1634" y="512"/>
                  <a:pt x="1596" y="506"/>
                  <a:pt x="1557" y="506"/>
                </a:cubicBezTo>
                <a:cubicBezTo>
                  <a:pt x="1356" y="506"/>
                  <a:pt x="1193" y="669"/>
                  <a:pt x="1193" y="870"/>
                </a:cubicBezTo>
                <a:cubicBezTo>
                  <a:pt x="1193" y="888"/>
                  <a:pt x="1179" y="902"/>
                  <a:pt x="1161" y="902"/>
                </a:cubicBezTo>
                <a:cubicBezTo>
                  <a:pt x="1143" y="902"/>
                  <a:pt x="1129" y="888"/>
                  <a:pt x="1129" y="870"/>
                </a:cubicBezTo>
                <a:cubicBezTo>
                  <a:pt x="1129" y="634"/>
                  <a:pt x="1321" y="442"/>
                  <a:pt x="1557" y="442"/>
                </a:cubicBezTo>
                <a:cubicBezTo>
                  <a:pt x="1602" y="442"/>
                  <a:pt x="1647" y="449"/>
                  <a:pt x="1690" y="463"/>
                </a:cubicBezTo>
                <a:cubicBezTo>
                  <a:pt x="1707" y="468"/>
                  <a:pt x="1717" y="487"/>
                  <a:pt x="1711" y="5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30"/>
          <p:cNvSpPr>
            <a:spLocks noEditPoints="1"/>
          </p:cNvSpPr>
          <p:nvPr/>
        </p:nvSpPr>
        <p:spPr bwMode="auto">
          <a:xfrm>
            <a:off x="14771241" y="3866363"/>
            <a:ext cx="671513" cy="668337"/>
          </a:xfrm>
          <a:custGeom>
            <a:avLst/>
            <a:gdLst>
              <a:gd name="T0" fmla="*/ 1197 w 2237"/>
              <a:gd name="T1" fmla="*/ 0 h 2232"/>
              <a:gd name="T2" fmla="*/ 1163 w 2237"/>
              <a:gd name="T3" fmla="*/ 34 h 2232"/>
              <a:gd name="T4" fmla="*/ 1163 w 2237"/>
              <a:gd name="T5" fmla="*/ 1039 h 2232"/>
              <a:gd name="T6" fmla="*/ 1197 w 2237"/>
              <a:gd name="T7" fmla="*/ 1073 h 2232"/>
              <a:gd name="T8" fmla="*/ 2202 w 2237"/>
              <a:gd name="T9" fmla="*/ 1073 h 2232"/>
              <a:gd name="T10" fmla="*/ 2237 w 2237"/>
              <a:gd name="T11" fmla="*/ 1039 h 2232"/>
              <a:gd name="T12" fmla="*/ 1197 w 2237"/>
              <a:gd name="T13" fmla="*/ 0 h 2232"/>
              <a:gd name="T14" fmla="*/ 1232 w 2237"/>
              <a:gd name="T15" fmla="*/ 1004 h 2232"/>
              <a:gd name="T16" fmla="*/ 1232 w 2237"/>
              <a:gd name="T17" fmla="*/ 69 h 2232"/>
              <a:gd name="T18" fmla="*/ 2167 w 2237"/>
              <a:gd name="T19" fmla="*/ 1004 h 2232"/>
              <a:gd name="T20" fmla="*/ 1232 w 2237"/>
              <a:gd name="T21" fmla="*/ 1004 h 2232"/>
              <a:gd name="T22" fmla="*/ 2044 w 2237"/>
              <a:gd name="T23" fmla="*/ 1158 h 2232"/>
              <a:gd name="T24" fmla="*/ 1073 w 2237"/>
              <a:gd name="T25" fmla="*/ 1158 h 2232"/>
              <a:gd name="T26" fmla="*/ 1073 w 2237"/>
              <a:gd name="T27" fmla="*/ 188 h 2232"/>
              <a:gd name="T28" fmla="*/ 1039 w 2237"/>
              <a:gd name="T29" fmla="*/ 153 h 2232"/>
              <a:gd name="T30" fmla="*/ 0 w 2237"/>
              <a:gd name="T31" fmla="*/ 1192 h 2232"/>
              <a:gd name="T32" fmla="*/ 1039 w 2237"/>
              <a:gd name="T33" fmla="*/ 2232 h 2232"/>
              <a:gd name="T34" fmla="*/ 2078 w 2237"/>
              <a:gd name="T35" fmla="*/ 1192 h 2232"/>
              <a:gd name="T36" fmla="*/ 2044 w 2237"/>
              <a:gd name="T37" fmla="*/ 1158 h 2232"/>
              <a:gd name="T38" fmla="*/ 1039 w 2237"/>
              <a:gd name="T39" fmla="*/ 2163 h 2232"/>
              <a:gd name="T40" fmla="*/ 69 w 2237"/>
              <a:gd name="T41" fmla="*/ 1192 h 2232"/>
              <a:gd name="T42" fmla="*/ 1004 w 2237"/>
              <a:gd name="T43" fmla="*/ 223 h 2232"/>
              <a:gd name="T44" fmla="*/ 1004 w 2237"/>
              <a:gd name="T45" fmla="*/ 1192 h 2232"/>
              <a:gd name="T46" fmla="*/ 1039 w 2237"/>
              <a:gd name="T47" fmla="*/ 1227 h 2232"/>
              <a:gd name="T48" fmla="*/ 2009 w 2237"/>
              <a:gd name="T49" fmla="*/ 1227 h 2232"/>
              <a:gd name="T50" fmla="*/ 1039 w 2237"/>
              <a:gd name="T51" fmla="*/ 2163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7" h="2232">
                <a:moveTo>
                  <a:pt x="1197" y="0"/>
                </a:moveTo>
                <a:cubicBezTo>
                  <a:pt x="1178" y="0"/>
                  <a:pt x="1163" y="15"/>
                  <a:pt x="1163" y="34"/>
                </a:cubicBezTo>
                <a:cubicBezTo>
                  <a:pt x="1163" y="1039"/>
                  <a:pt x="1163" y="1039"/>
                  <a:pt x="1163" y="1039"/>
                </a:cubicBezTo>
                <a:cubicBezTo>
                  <a:pt x="1163" y="1058"/>
                  <a:pt x="1178" y="1073"/>
                  <a:pt x="1197" y="1073"/>
                </a:cubicBezTo>
                <a:cubicBezTo>
                  <a:pt x="2202" y="1073"/>
                  <a:pt x="2202" y="1073"/>
                  <a:pt x="2202" y="1073"/>
                </a:cubicBezTo>
                <a:cubicBezTo>
                  <a:pt x="2221" y="1073"/>
                  <a:pt x="2237" y="1058"/>
                  <a:pt x="2237" y="1039"/>
                </a:cubicBezTo>
                <a:cubicBezTo>
                  <a:pt x="2237" y="466"/>
                  <a:pt x="1770" y="0"/>
                  <a:pt x="1197" y="0"/>
                </a:cubicBezTo>
                <a:close/>
                <a:moveTo>
                  <a:pt x="1232" y="1004"/>
                </a:moveTo>
                <a:cubicBezTo>
                  <a:pt x="1232" y="69"/>
                  <a:pt x="1232" y="69"/>
                  <a:pt x="1232" y="69"/>
                </a:cubicBezTo>
                <a:cubicBezTo>
                  <a:pt x="1740" y="87"/>
                  <a:pt x="2149" y="497"/>
                  <a:pt x="2167" y="1004"/>
                </a:cubicBezTo>
                <a:lnTo>
                  <a:pt x="1232" y="1004"/>
                </a:lnTo>
                <a:close/>
                <a:moveTo>
                  <a:pt x="2044" y="1158"/>
                </a:moveTo>
                <a:cubicBezTo>
                  <a:pt x="1073" y="1158"/>
                  <a:pt x="1073" y="1158"/>
                  <a:pt x="1073" y="1158"/>
                </a:cubicBezTo>
                <a:cubicBezTo>
                  <a:pt x="1073" y="188"/>
                  <a:pt x="1073" y="188"/>
                  <a:pt x="1073" y="188"/>
                </a:cubicBezTo>
                <a:cubicBezTo>
                  <a:pt x="1073" y="169"/>
                  <a:pt x="1058" y="153"/>
                  <a:pt x="1039" y="153"/>
                </a:cubicBezTo>
                <a:cubicBezTo>
                  <a:pt x="466" y="153"/>
                  <a:pt x="0" y="619"/>
                  <a:pt x="0" y="1192"/>
                </a:cubicBezTo>
                <a:cubicBezTo>
                  <a:pt x="0" y="1765"/>
                  <a:pt x="466" y="2232"/>
                  <a:pt x="1039" y="2232"/>
                </a:cubicBezTo>
                <a:cubicBezTo>
                  <a:pt x="1612" y="2232"/>
                  <a:pt x="2078" y="1765"/>
                  <a:pt x="2078" y="1192"/>
                </a:cubicBezTo>
                <a:cubicBezTo>
                  <a:pt x="2078" y="1173"/>
                  <a:pt x="2063" y="1158"/>
                  <a:pt x="2044" y="1158"/>
                </a:cubicBezTo>
                <a:close/>
                <a:moveTo>
                  <a:pt x="1039" y="2163"/>
                </a:moveTo>
                <a:cubicBezTo>
                  <a:pt x="504" y="2163"/>
                  <a:pt x="69" y="1727"/>
                  <a:pt x="69" y="1192"/>
                </a:cubicBezTo>
                <a:cubicBezTo>
                  <a:pt x="69" y="669"/>
                  <a:pt x="485" y="241"/>
                  <a:pt x="1004" y="223"/>
                </a:cubicBezTo>
                <a:cubicBezTo>
                  <a:pt x="1004" y="1192"/>
                  <a:pt x="1004" y="1192"/>
                  <a:pt x="1004" y="1192"/>
                </a:cubicBezTo>
                <a:cubicBezTo>
                  <a:pt x="1004" y="1211"/>
                  <a:pt x="1020" y="1227"/>
                  <a:pt x="1039" y="1227"/>
                </a:cubicBezTo>
                <a:cubicBezTo>
                  <a:pt x="2009" y="1227"/>
                  <a:pt x="2009" y="1227"/>
                  <a:pt x="2009" y="1227"/>
                </a:cubicBezTo>
                <a:cubicBezTo>
                  <a:pt x="1990" y="1746"/>
                  <a:pt x="1562" y="2163"/>
                  <a:pt x="1039" y="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34272" y="3605595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34272" y="4384044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10543" y="627650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10543" y="705495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6399" y="9211926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6399" y="9990375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55612" y="3605595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55612" y="4384044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451833" y="627650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451833" y="705495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19111" y="9211926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Delivery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519111" y="9990375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6843296" y="9525000"/>
            <a:ext cx="759386" cy="595314"/>
          </a:xfrm>
          <a:custGeom>
            <a:avLst/>
            <a:gdLst>
              <a:gd name="T0" fmla="*/ 307 w 2413"/>
              <a:gd name="T1" fmla="*/ 1277 h 1890"/>
              <a:gd name="T2" fmla="*/ 307 w 2413"/>
              <a:gd name="T3" fmla="*/ 1890 h 1890"/>
              <a:gd name="T4" fmla="*/ 2413 w 2413"/>
              <a:gd name="T5" fmla="*/ 1584 h 1890"/>
              <a:gd name="T6" fmla="*/ 2107 w 2413"/>
              <a:gd name="T7" fmla="*/ 1831 h 1890"/>
              <a:gd name="T8" fmla="*/ 60 w 2413"/>
              <a:gd name="T9" fmla="*/ 1584 h 1890"/>
              <a:gd name="T10" fmla="*/ 2107 w 2413"/>
              <a:gd name="T11" fmla="*/ 1337 h 1890"/>
              <a:gd name="T12" fmla="*/ 2107 w 2413"/>
              <a:gd name="T13" fmla="*/ 1831 h 1890"/>
              <a:gd name="T14" fmla="*/ 208 w 2413"/>
              <a:gd name="T15" fmla="*/ 1584 h 1890"/>
              <a:gd name="T16" fmla="*/ 544 w 2413"/>
              <a:gd name="T17" fmla="*/ 1584 h 1890"/>
              <a:gd name="T18" fmla="*/ 376 w 2413"/>
              <a:gd name="T19" fmla="*/ 1693 h 1890"/>
              <a:gd name="T20" fmla="*/ 376 w 2413"/>
              <a:gd name="T21" fmla="*/ 1475 h 1890"/>
              <a:gd name="T22" fmla="*/ 376 w 2413"/>
              <a:gd name="T23" fmla="*/ 1693 h 1890"/>
              <a:gd name="T24" fmla="*/ 623 w 2413"/>
              <a:gd name="T25" fmla="*/ 1584 h 1890"/>
              <a:gd name="T26" fmla="*/ 960 w 2413"/>
              <a:gd name="T27" fmla="*/ 1584 h 1890"/>
              <a:gd name="T28" fmla="*/ 791 w 2413"/>
              <a:gd name="T29" fmla="*/ 1693 h 1890"/>
              <a:gd name="T30" fmla="*/ 791 w 2413"/>
              <a:gd name="T31" fmla="*/ 1475 h 1890"/>
              <a:gd name="T32" fmla="*/ 791 w 2413"/>
              <a:gd name="T33" fmla="*/ 1693 h 1890"/>
              <a:gd name="T34" fmla="*/ 1039 w 2413"/>
              <a:gd name="T35" fmla="*/ 1584 h 1890"/>
              <a:gd name="T36" fmla="*/ 1375 w 2413"/>
              <a:gd name="T37" fmla="*/ 1584 h 1890"/>
              <a:gd name="T38" fmla="*/ 1207 w 2413"/>
              <a:gd name="T39" fmla="*/ 1693 h 1890"/>
              <a:gd name="T40" fmla="*/ 1207 w 2413"/>
              <a:gd name="T41" fmla="*/ 1475 h 1890"/>
              <a:gd name="T42" fmla="*/ 1207 w 2413"/>
              <a:gd name="T43" fmla="*/ 1693 h 1890"/>
              <a:gd name="T44" fmla="*/ 1454 w 2413"/>
              <a:gd name="T45" fmla="*/ 1584 h 1890"/>
              <a:gd name="T46" fmla="*/ 1790 w 2413"/>
              <a:gd name="T47" fmla="*/ 1584 h 1890"/>
              <a:gd name="T48" fmla="*/ 1622 w 2413"/>
              <a:gd name="T49" fmla="*/ 1693 h 1890"/>
              <a:gd name="T50" fmla="*/ 1622 w 2413"/>
              <a:gd name="T51" fmla="*/ 1475 h 1890"/>
              <a:gd name="T52" fmla="*/ 1622 w 2413"/>
              <a:gd name="T53" fmla="*/ 1693 h 1890"/>
              <a:gd name="T54" fmla="*/ 1869 w 2413"/>
              <a:gd name="T55" fmla="*/ 1584 h 1890"/>
              <a:gd name="T56" fmla="*/ 2206 w 2413"/>
              <a:gd name="T57" fmla="*/ 1584 h 1890"/>
              <a:gd name="T58" fmla="*/ 2037 w 2413"/>
              <a:gd name="T59" fmla="*/ 1693 h 1890"/>
              <a:gd name="T60" fmla="*/ 2037 w 2413"/>
              <a:gd name="T61" fmla="*/ 1475 h 1890"/>
              <a:gd name="T62" fmla="*/ 2037 w 2413"/>
              <a:gd name="T63" fmla="*/ 1693 h 1890"/>
              <a:gd name="T64" fmla="*/ 1884 w 2413"/>
              <a:gd name="T65" fmla="*/ 1168 h 1890"/>
              <a:gd name="T66" fmla="*/ 1914 w 2413"/>
              <a:gd name="T67" fmla="*/ 29 h 1890"/>
              <a:gd name="T68" fmla="*/ 1392 w 2413"/>
              <a:gd name="T69" fmla="*/ 0 h 1890"/>
              <a:gd name="T70" fmla="*/ 529 w 2413"/>
              <a:gd name="T71" fmla="*/ 0 h 1890"/>
              <a:gd name="T72" fmla="*/ 500 w 2413"/>
              <a:gd name="T73" fmla="*/ 1138 h 1890"/>
              <a:gd name="T74" fmla="*/ 1362 w 2413"/>
              <a:gd name="T75" fmla="*/ 59 h 1890"/>
              <a:gd name="T76" fmla="*/ 1223 w 2413"/>
              <a:gd name="T77" fmla="*/ 190 h 1890"/>
              <a:gd name="T78" fmla="*/ 1202 w 2413"/>
              <a:gd name="T79" fmla="*/ 181 h 1890"/>
              <a:gd name="T80" fmla="*/ 1052 w 2413"/>
              <a:gd name="T81" fmla="*/ 325 h 1890"/>
              <a:gd name="T82" fmla="*/ 1362 w 2413"/>
              <a:gd name="T83" fmla="*/ 59 h 1890"/>
              <a:gd name="T84" fmla="*/ 992 w 2413"/>
              <a:gd name="T85" fmla="*/ 59 h 1890"/>
              <a:gd name="T86" fmla="*/ 1011 w 2413"/>
              <a:gd name="T87" fmla="*/ 426 h 1890"/>
              <a:gd name="T88" fmla="*/ 1043 w 2413"/>
              <a:gd name="T89" fmla="*/ 419 h 1890"/>
              <a:gd name="T90" fmla="*/ 1371 w 2413"/>
              <a:gd name="T91" fmla="*/ 420 h 1890"/>
              <a:gd name="T92" fmla="*/ 1421 w 2413"/>
              <a:gd name="T93" fmla="*/ 399 h 1890"/>
              <a:gd name="T94" fmla="*/ 1855 w 2413"/>
              <a:gd name="T95" fmla="*/ 59 h 1890"/>
              <a:gd name="T96" fmla="*/ 559 w 2413"/>
              <a:gd name="T97" fmla="*/ 1108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13" h="1890">
                <a:moveTo>
                  <a:pt x="2107" y="1277"/>
                </a:moveTo>
                <a:cubicBezTo>
                  <a:pt x="307" y="1277"/>
                  <a:pt x="307" y="1277"/>
                  <a:pt x="307" y="1277"/>
                </a:cubicBezTo>
                <a:cubicBezTo>
                  <a:pt x="138" y="1277"/>
                  <a:pt x="0" y="1415"/>
                  <a:pt x="0" y="1584"/>
                </a:cubicBezTo>
                <a:cubicBezTo>
                  <a:pt x="0" y="1753"/>
                  <a:pt x="138" y="1890"/>
                  <a:pt x="307" y="1890"/>
                </a:cubicBezTo>
                <a:cubicBezTo>
                  <a:pt x="2107" y="1890"/>
                  <a:pt x="2107" y="1890"/>
                  <a:pt x="2107" y="1890"/>
                </a:cubicBezTo>
                <a:cubicBezTo>
                  <a:pt x="2276" y="1890"/>
                  <a:pt x="2413" y="1753"/>
                  <a:pt x="2413" y="1584"/>
                </a:cubicBezTo>
                <a:cubicBezTo>
                  <a:pt x="2413" y="1415"/>
                  <a:pt x="2276" y="1277"/>
                  <a:pt x="2107" y="1277"/>
                </a:cubicBezTo>
                <a:close/>
                <a:moveTo>
                  <a:pt x="2107" y="1831"/>
                </a:moveTo>
                <a:cubicBezTo>
                  <a:pt x="307" y="1831"/>
                  <a:pt x="307" y="1831"/>
                  <a:pt x="307" y="1831"/>
                </a:cubicBezTo>
                <a:cubicBezTo>
                  <a:pt x="171" y="1831"/>
                  <a:pt x="60" y="1720"/>
                  <a:pt x="60" y="1584"/>
                </a:cubicBezTo>
                <a:cubicBezTo>
                  <a:pt x="60" y="1448"/>
                  <a:pt x="171" y="1337"/>
                  <a:pt x="307" y="1337"/>
                </a:cubicBezTo>
                <a:cubicBezTo>
                  <a:pt x="2107" y="1337"/>
                  <a:pt x="2107" y="1337"/>
                  <a:pt x="2107" y="1337"/>
                </a:cubicBezTo>
                <a:cubicBezTo>
                  <a:pt x="2243" y="1337"/>
                  <a:pt x="2354" y="1448"/>
                  <a:pt x="2354" y="1584"/>
                </a:cubicBezTo>
                <a:cubicBezTo>
                  <a:pt x="2354" y="1720"/>
                  <a:pt x="2243" y="1831"/>
                  <a:pt x="2107" y="1831"/>
                </a:cubicBezTo>
                <a:close/>
                <a:moveTo>
                  <a:pt x="376" y="1416"/>
                </a:moveTo>
                <a:cubicBezTo>
                  <a:pt x="284" y="1416"/>
                  <a:pt x="208" y="1491"/>
                  <a:pt x="208" y="1584"/>
                </a:cubicBezTo>
                <a:cubicBezTo>
                  <a:pt x="208" y="1677"/>
                  <a:pt x="284" y="1752"/>
                  <a:pt x="376" y="1752"/>
                </a:cubicBezTo>
                <a:cubicBezTo>
                  <a:pt x="469" y="1752"/>
                  <a:pt x="544" y="1677"/>
                  <a:pt x="544" y="1584"/>
                </a:cubicBezTo>
                <a:cubicBezTo>
                  <a:pt x="544" y="1491"/>
                  <a:pt x="469" y="1416"/>
                  <a:pt x="376" y="1416"/>
                </a:cubicBezTo>
                <a:close/>
                <a:moveTo>
                  <a:pt x="376" y="1693"/>
                </a:moveTo>
                <a:cubicBezTo>
                  <a:pt x="316" y="1693"/>
                  <a:pt x="267" y="1644"/>
                  <a:pt x="267" y="1584"/>
                </a:cubicBezTo>
                <a:cubicBezTo>
                  <a:pt x="267" y="1524"/>
                  <a:pt x="316" y="1475"/>
                  <a:pt x="376" y="1475"/>
                </a:cubicBezTo>
                <a:cubicBezTo>
                  <a:pt x="436" y="1475"/>
                  <a:pt x="485" y="1524"/>
                  <a:pt x="485" y="1584"/>
                </a:cubicBezTo>
                <a:cubicBezTo>
                  <a:pt x="485" y="1644"/>
                  <a:pt x="436" y="1693"/>
                  <a:pt x="376" y="1693"/>
                </a:cubicBezTo>
                <a:close/>
                <a:moveTo>
                  <a:pt x="791" y="1416"/>
                </a:moveTo>
                <a:cubicBezTo>
                  <a:pt x="699" y="1416"/>
                  <a:pt x="623" y="1491"/>
                  <a:pt x="623" y="1584"/>
                </a:cubicBezTo>
                <a:cubicBezTo>
                  <a:pt x="623" y="1677"/>
                  <a:pt x="699" y="1752"/>
                  <a:pt x="791" y="1752"/>
                </a:cubicBezTo>
                <a:cubicBezTo>
                  <a:pt x="884" y="1752"/>
                  <a:pt x="960" y="1677"/>
                  <a:pt x="960" y="1584"/>
                </a:cubicBezTo>
                <a:cubicBezTo>
                  <a:pt x="960" y="1491"/>
                  <a:pt x="884" y="1416"/>
                  <a:pt x="791" y="1416"/>
                </a:cubicBezTo>
                <a:close/>
                <a:moveTo>
                  <a:pt x="791" y="1693"/>
                </a:moveTo>
                <a:cubicBezTo>
                  <a:pt x="731" y="1693"/>
                  <a:pt x="683" y="1644"/>
                  <a:pt x="683" y="1584"/>
                </a:cubicBezTo>
                <a:cubicBezTo>
                  <a:pt x="683" y="1524"/>
                  <a:pt x="731" y="1475"/>
                  <a:pt x="791" y="1475"/>
                </a:cubicBezTo>
                <a:cubicBezTo>
                  <a:pt x="852" y="1475"/>
                  <a:pt x="900" y="1524"/>
                  <a:pt x="900" y="1584"/>
                </a:cubicBezTo>
                <a:cubicBezTo>
                  <a:pt x="900" y="1644"/>
                  <a:pt x="852" y="1693"/>
                  <a:pt x="791" y="1693"/>
                </a:cubicBezTo>
                <a:close/>
                <a:moveTo>
                  <a:pt x="1207" y="1416"/>
                </a:moveTo>
                <a:cubicBezTo>
                  <a:pt x="1114" y="1416"/>
                  <a:pt x="1039" y="1491"/>
                  <a:pt x="1039" y="1584"/>
                </a:cubicBezTo>
                <a:cubicBezTo>
                  <a:pt x="1039" y="1677"/>
                  <a:pt x="1114" y="1752"/>
                  <a:pt x="1207" y="1752"/>
                </a:cubicBezTo>
                <a:cubicBezTo>
                  <a:pt x="1299" y="1752"/>
                  <a:pt x="1375" y="1677"/>
                  <a:pt x="1375" y="1584"/>
                </a:cubicBezTo>
                <a:cubicBezTo>
                  <a:pt x="1375" y="1491"/>
                  <a:pt x="1299" y="1416"/>
                  <a:pt x="1207" y="1416"/>
                </a:cubicBezTo>
                <a:close/>
                <a:moveTo>
                  <a:pt x="1207" y="1693"/>
                </a:moveTo>
                <a:cubicBezTo>
                  <a:pt x="1147" y="1693"/>
                  <a:pt x="1098" y="1644"/>
                  <a:pt x="1098" y="1584"/>
                </a:cubicBezTo>
                <a:cubicBezTo>
                  <a:pt x="1098" y="1524"/>
                  <a:pt x="1147" y="1475"/>
                  <a:pt x="1207" y="1475"/>
                </a:cubicBezTo>
                <a:cubicBezTo>
                  <a:pt x="1267" y="1475"/>
                  <a:pt x="1316" y="1524"/>
                  <a:pt x="1316" y="1584"/>
                </a:cubicBezTo>
                <a:cubicBezTo>
                  <a:pt x="1316" y="1644"/>
                  <a:pt x="1267" y="1693"/>
                  <a:pt x="1207" y="1693"/>
                </a:cubicBezTo>
                <a:close/>
                <a:moveTo>
                  <a:pt x="1622" y="1416"/>
                </a:moveTo>
                <a:cubicBezTo>
                  <a:pt x="1529" y="1416"/>
                  <a:pt x="1454" y="1491"/>
                  <a:pt x="1454" y="1584"/>
                </a:cubicBezTo>
                <a:cubicBezTo>
                  <a:pt x="1454" y="1677"/>
                  <a:pt x="1529" y="1752"/>
                  <a:pt x="1622" y="1752"/>
                </a:cubicBezTo>
                <a:cubicBezTo>
                  <a:pt x="1715" y="1752"/>
                  <a:pt x="1790" y="1677"/>
                  <a:pt x="1790" y="1584"/>
                </a:cubicBezTo>
                <a:cubicBezTo>
                  <a:pt x="1790" y="1491"/>
                  <a:pt x="1715" y="1416"/>
                  <a:pt x="1622" y="1416"/>
                </a:cubicBezTo>
                <a:close/>
                <a:moveTo>
                  <a:pt x="1622" y="1693"/>
                </a:moveTo>
                <a:cubicBezTo>
                  <a:pt x="1562" y="1693"/>
                  <a:pt x="1513" y="1644"/>
                  <a:pt x="1513" y="1584"/>
                </a:cubicBezTo>
                <a:cubicBezTo>
                  <a:pt x="1513" y="1524"/>
                  <a:pt x="1562" y="1475"/>
                  <a:pt x="1622" y="1475"/>
                </a:cubicBezTo>
                <a:cubicBezTo>
                  <a:pt x="1682" y="1475"/>
                  <a:pt x="1731" y="1524"/>
                  <a:pt x="1731" y="1584"/>
                </a:cubicBezTo>
                <a:cubicBezTo>
                  <a:pt x="1731" y="1644"/>
                  <a:pt x="1682" y="1693"/>
                  <a:pt x="1622" y="1693"/>
                </a:cubicBezTo>
                <a:close/>
                <a:moveTo>
                  <a:pt x="2037" y="1416"/>
                </a:moveTo>
                <a:cubicBezTo>
                  <a:pt x="1945" y="1416"/>
                  <a:pt x="1869" y="1491"/>
                  <a:pt x="1869" y="1584"/>
                </a:cubicBezTo>
                <a:cubicBezTo>
                  <a:pt x="1869" y="1677"/>
                  <a:pt x="1945" y="1752"/>
                  <a:pt x="2037" y="1752"/>
                </a:cubicBezTo>
                <a:cubicBezTo>
                  <a:pt x="2130" y="1752"/>
                  <a:pt x="2206" y="1677"/>
                  <a:pt x="2206" y="1584"/>
                </a:cubicBezTo>
                <a:cubicBezTo>
                  <a:pt x="2206" y="1491"/>
                  <a:pt x="2130" y="1416"/>
                  <a:pt x="2037" y="1416"/>
                </a:cubicBezTo>
                <a:close/>
                <a:moveTo>
                  <a:pt x="2037" y="1693"/>
                </a:moveTo>
                <a:cubicBezTo>
                  <a:pt x="1977" y="1693"/>
                  <a:pt x="1929" y="1644"/>
                  <a:pt x="1929" y="1584"/>
                </a:cubicBezTo>
                <a:cubicBezTo>
                  <a:pt x="1929" y="1524"/>
                  <a:pt x="1977" y="1475"/>
                  <a:pt x="2037" y="1475"/>
                </a:cubicBezTo>
                <a:cubicBezTo>
                  <a:pt x="2097" y="1475"/>
                  <a:pt x="2146" y="1524"/>
                  <a:pt x="2146" y="1584"/>
                </a:cubicBezTo>
                <a:cubicBezTo>
                  <a:pt x="2146" y="1644"/>
                  <a:pt x="2097" y="1693"/>
                  <a:pt x="2037" y="1693"/>
                </a:cubicBezTo>
                <a:close/>
                <a:moveTo>
                  <a:pt x="529" y="1168"/>
                </a:moveTo>
                <a:cubicBezTo>
                  <a:pt x="1884" y="1168"/>
                  <a:pt x="1884" y="1168"/>
                  <a:pt x="1884" y="1168"/>
                </a:cubicBezTo>
                <a:cubicBezTo>
                  <a:pt x="1901" y="1168"/>
                  <a:pt x="1914" y="1154"/>
                  <a:pt x="1914" y="1138"/>
                </a:cubicBezTo>
                <a:cubicBezTo>
                  <a:pt x="1914" y="29"/>
                  <a:pt x="1914" y="29"/>
                  <a:pt x="1914" y="29"/>
                </a:cubicBezTo>
                <a:cubicBezTo>
                  <a:pt x="1914" y="13"/>
                  <a:pt x="1901" y="0"/>
                  <a:pt x="1884" y="0"/>
                </a:cubicBezTo>
                <a:cubicBezTo>
                  <a:pt x="1392" y="0"/>
                  <a:pt x="1392" y="0"/>
                  <a:pt x="1392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13" y="0"/>
                  <a:pt x="500" y="13"/>
                  <a:pt x="500" y="29"/>
                </a:cubicBezTo>
                <a:cubicBezTo>
                  <a:pt x="500" y="1138"/>
                  <a:pt x="500" y="1138"/>
                  <a:pt x="500" y="1138"/>
                </a:cubicBezTo>
                <a:cubicBezTo>
                  <a:pt x="500" y="1154"/>
                  <a:pt x="513" y="1168"/>
                  <a:pt x="529" y="1168"/>
                </a:cubicBezTo>
                <a:close/>
                <a:moveTo>
                  <a:pt x="1362" y="59"/>
                </a:moveTo>
                <a:cubicBezTo>
                  <a:pt x="1362" y="327"/>
                  <a:pt x="1362" y="327"/>
                  <a:pt x="1362" y="327"/>
                </a:cubicBezTo>
                <a:cubicBezTo>
                  <a:pt x="1223" y="190"/>
                  <a:pt x="1223" y="190"/>
                  <a:pt x="1223" y="190"/>
                </a:cubicBezTo>
                <a:cubicBezTo>
                  <a:pt x="1218" y="184"/>
                  <a:pt x="1210" y="181"/>
                  <a:pt x="1202" y="181"/>
                </a:cubicBezTo>
                <a:cubicBezTo>
                  <a:pt x="1202" y="181"/>
                  <a:pt x="1202" y="181"/>
                  <a:pt x="1202" y="181"/>
                </a:cubicBezTo>
                <a:cubicBezTo>
                  <a:pt x="1194" y="181"/>
                  <a:pt x="1187" y="184"/>
                  <a:pt x="1181" y="190"/>
                </a:cubicBezTo>
                <a:cubicBezTo>
                  <a:pt x="1052" y="325"/>
                  <a:pt x="1052" y="325"/>
                  <a:pt x="1052" y="325"/>
                </a:cubicBezTo>
                <a:cubicBezTo>
                  <a:pt x="1052" y="59"/>
                  <a:pt x="1052" y="59"/>
                  <a:pt x="1052" y="59"/>
                </a:cubicBezTo>
                <a:lnTo>
                  <a:pt x="1362" y="59"/>
                </a:lnTo>
                <a:close/>
                <a:moveTo>
                  <a:pt x="559" y="59"/>
                </a:moveTo>
                <a:cubicBezTo>
                  <a:pt x="992" y="59"/>
                  <a:pt x="992" y="59"/>
                  <a:pt x="992" y="59"/>
                </a:cubicBezTo>
                <a:cubicBezTo>
                  <a:pt x="992" y="399"/>
                  <a:pt x="992" y="399"/>
                  <a:pt x="992" y="399"/>
                </a:cubicBezTo>
                <a:cubicBezTo>
                  <a:pt x="992" y="411"/>
                  <a:pt x="1000" y="422"/>
                  <a:pt x="1011" y="426"/>
                </a:cubicBezTo>
                <a:cubicBezTo>
                  <a:pt x="1015" y="428"/>
                  <a:pt x="1018" y="428"/>
                  <a:pt x="1022" y="428"/>
                </a:cubicBezTo>
                <a:cubicBezTo>
                  <a:pt x="1030" y="428"/>
                  <a:pt x="1038" y="425"/>
                  <a:pt x="1043" y="419"/>
                </a:cubicBezTo>
                <a:cubicBezTo>
                  <a:pt x="1203" y="253"/>
                  <a:pt x="1203" y="253"/>
                  <a:pt x="1203" y="253"/>
                </a:cubicBezTo>
                <a:cubicBezTo>
                  <a:pt x="1371" y="420"/>
                  <a:pt x="1371" y="420"/>
                  <a:pt x="1371" y="420"/>
                </a:cubicBezTo>
                <a:cubicBezTo>
                  <a:pt x="1379" y="428"/>
                  <a:pt x="1392" y="431"/>
                  <a:pt x="1403" y="426"/>
                </a:cubicBezTo>
                <a:cubicBezTo>
                  <a:pt x="1414" y="422"/>
                  <a:pt x="1421" y="411"/>
                  <a:pt x="1421" y="399"/>
                </a:cubicBezTo>
                <a:cubicBezTo>
                  <a:pt x="1421" y="59"/>
                  <a:pt x="1421" y="59"/>
                  <a:pt x="1421" y="59"/>
                </a:cubicBezTo>
                <a:cubicBezTo>
                  <a:pt x="1855" y="59"/>
                  <a:pt x="1855" y="59"/>
                  <a:pt x="1855" y="59"/>
                </a:cubicBezTo>
                <a:cubicBezTo>
                  <a:pt x="1855" y="1108"/>
                  <a:pt x="1855" y="1108"/>
                  <a:pt x="1855" y="1108"/>
                </a:cubicBezTo>
                <a:cubicBezTo>
                  <a:pt x="559" y="1108"/>
                  <a:pt x="559" y="1108"/>
                  <a:pt x="559" y="1108"/>
                </a:cubicBezTo>
                <a:lnTo>
                  <a:pt x="559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16683311" y="9639923"/>
            <a:ext cx="880790" cy="436668"/>
          </a:xfrm>
          <a:custGeom>
            <a:avLst/>
            <a:gdLst>
              <a:gd name="T0" fmla="*/ 3287 w 3290"/>
              <a:gd name="T1" fmla="*/ 595 h 1632"/>
              <a:gd name="T2" fmla="*/ 2475 w 3290"/>
              <a:gd name="T3" fmla="*/ 36 h 1632"/>
              <a:gd name="T4" fmla="*/ 889 w 3290"/>
              <a:gd name="T5" fmla="*/ 201 h 1632"/>
              <a:gd name="T6" fmla="*/ 1266 w 3290"/>
              <a:gd name="T7" fmla="*/ 1434 h 1632"/>
              <a:gd name="T8" fmla="*/ 2439 w 3290"/>
              <a:gd name="T9" fmla="*/ 1434 h 1632"/>
              <a:gd name="T10" fmla="*/ 3096 w 3290"/>
              <a:gd name="T11" fmla="*/ 1434 h 1632"/>
              <a:gd name="T12" fmla="*/ 3287 w 3290"/>
              <a:gd name="T13" fmla="*/ 792 h 1632"/>
              <a:gd name="T14" fmla="*/ 3215 w 3290"/>
              <a:gd name="T15" fmla="*/ 742 h 1632"/>
              <a:gd name="T16" fmla="*/ 2976 w 3290"/>
              <a:gd name="T17" fmla="*/ 355 h 1632"/>
              <a:gd name="T18" fmla="*/ 2553 w 3290"/>
              <a:gd name="T19" fmla="*/ 742 h 1632"/>
              <a:gd name="T20" fmla="*/ 2553 w 3290"/>
              <a:gd name="T21" fmla="*/ 355 h 1632"/>
              <a:gd name="T22" fmla="*/ 2404 w 3290"/>
              <a:gd name="T23" fmla="*/ 72 h 1632"/>
              <a:gd name="T24" fmla="*/ 1772 w 3290"/>
              <a:gd name="T25" fmla="*/ 1363 h 1632"/>
              <a:gd name="T26" fmla="*/ 1758 w 3290"/>
              <a:gd name="T27" fmla="*/ 1293 h 1632"/>
              <a:gd name="T28" fmla="*/ 1726 w 3290"/>
              <a:gd name="T29" fmla="*/ 1228 h 1632"/>
              <a:gd name="T30" fmla="*/ 1674 w 3290"/>
              <a:gd name="T31" fmla="*/ 1173 h 1632"/>
              <a:gd name="T32" fmla="*/ 1614 w 3290"/>
              <a:gd name="T33" fmla="*/ 1137 h 1632"/>
              <a:gd name="T34" fmla="*/ 1515 w 3290"/>
              <a:gd name="T35" fmla="*/ 1117 h 1632"/>
              <a:gd name="T36" fmla="*/ 1417 w 3290"/>
              <a:gd name="T37" fmla="*/ 1137 h 1632"/>
              <a:gd name="T38" fmla="*/ 1357 w 3290"/>
              <a:gd name="T39" fmla="*/ 1173 h 1632"/>
              <a:gd name="T40" fmla="*/ 1304 w 3290"/>
              <a:gd name="T41" fmla="*/ 1228 h 1632"/>
              <a:gd name="T42" fmla="*/ 1273 w 3290"/>
              <a:gd name="T43" fmla="*/ 1293 h 1632"/>
              <a:gd name="T44" fmla="*/ 1258 w 3290"/>
              <a:gd name="T45" fmla="*/ 1363 h 1632"/>
              <a:gd name="T46" fmla="*/ 1515 w 3290"/>
              <a:gd name="T47" fmla="*/ 1560 h 1632"/>
              <a:gd name="T48" fmla="*/ 1515 w 3290"/>
              <a:gd name="T49" fmla="*/ 1189 h 1632"/>
              <a:gd name="T50" fmla="*/ 1515 w 3290"/>
              <a:gd name="T51" fmla="*/ 1560 h 1632"/>
              <a:gd name="T52" fmla="*/ 2661 w 3290"/>
              <a:gd name="T53" fmla="*/ 1374 h 1632"/>
              <a:gd name="T54" fmla="*/ 3031 w 3290"/>
              <a:gd name="T55" fmla="*/ 1395 h 1632"/>
              <a:gd name="T56" fmla="*/ 3100 w 3290"/>
              <a:gd name="T57" fmla="*/ 1342 h 1632"/>
              <a:gd name="T58" fmla="*/ 3082 w 3290"/>
              <a:gd name="T59" fmla="*/ 1271 h 1632"/>
              <a:gd name="T60" fmla="*/ 3041 w 3290"/>
              <a:gd name="T61" fmla="*/ 1208 h 1632"/>
              <a:gd name="T62" fmla="*/ 2988 w 3290"/>
              <a:gd name="T63" fmla="*/ 1160 h 1632"/>
              <a:gd name="T64" fmla="*/ 2914 w 3290"/>
              <a:gd name="T65" fmla="*/ 1127 h 1632"/>
              <a:gd name="T66" fmla="*/ 2795 w 3290"/>
              <a:gd name="T67" fmla="*/ 1122 h 1632"/>
              <a:gd name="T68" fmla="*/ 2730 w 3290"/>
              <a:gd name="T69" fmla="*/ 1146 h 1632"/>
              <a:gd name="T70" fmla="*/ 2667 w 3290"/>
              <a:gd name="T71" fmla="*/ 1191 h 1632"/>
              <a:gd name="T72" fmla="*/ 2624 w 3290"/>
              <a:gd name="T73" fmla="*/ 1248 h 1632"/>
              <a:gd name="T74" fmla="*/ 2596 w 3290"/>
              <a:gd name="T75" fmla="*/ 1318 h 1632"/>
              <a:gd name="T76" fmla="*/ 2475 w 3290"/>
              <a:gd name="T77" fmla="*/ 1363 h 1632"/>
              <a:gd name="T78" fmla="*/ 2588 w 3290"/>
              <a:gd name="T79" fmla="*/ 815 h 1632"/>
              <a:gd name="T80" fmla="*/ 3215 w 3290"/>
              <a:gd name="T81" fmla="*/ 1363 h 1632"/>
              <a:gd name="T82" fmla="*/ 750 w 3290"/>
              <a:gd name="T83" fmla="*/ 740 h 1632"/>
              <a:gd name="T84" fmla="*/ 36 w 3290"/>
              <a:gd name="T85" fmla="*/ 669 h 1632"/>
              <a:gd name="T86" fmla="*/ 786 w 3290"/>
              <a:gd name="T87" fmla="*/ 455 h 1632"/>
              <a:gd name="T88" fmla="*/ 296 w 3290"/>
              <a:gd name="T89" fmla="*/ 455 h 1632"/>
              <a:gd name="T90" fmla="*/ 786 w 3290"/>
              <a:gd name="T91" fmla="*/ 455 h 1632"/>
              <a:gd name="T92" fmla="*/ 331 w 3290"/>
              <a:gd name="T93" fmla="*/ 990 h 1632"/>
              <a:gd name="T94" fmla="*/ 750 w 3290"/>
              <a:gd name="T95" fmla="*/ 918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90" h="1632">
                <a:moveTo>
                  <a:pt x="3290" y="778"/>
                </a:moveTo>
                <a:cubicBezTo>
                  <a:pt x="3290" y="773"/>
                  <a:pt x="3289" y="768"/>
                  <a:pt x="3287" y="763"/>
                </a:cubicBezTo>
                <a:cubicBezTo>
                  <a:pt x="3287" y="595"/>
                  <a:pt x="3287" y="595"/>
                  <a:pt x="3287" y="595"/>
                </a:cubicBezTo>
                <a:cubicBezTo>
                  <a:pt x="3287" y="423"/>
                  <a:pt x="3147" y="284"/>
                  <a:pt x="2976" y="284"/>
                </a:cubicBezTo>
                <a:cubicBezTo>
                  <a:pt x="2475" y="284"/>
                  <a:pt x="2475" y="284"/>
                  <a:pt x="2475" y="284"/>
                </a:cubicBezTo>
                <a:cubicBezTo>
                  <a:pt x="2475" y="36"/>
                  <a:pt x="2475" y="36"/>
                  <a:pt x="2475" y="36"/>
                </a:cubicBezTo>
                <a:cubicBezTo>
                  <a:pt x="2475" y="16"/>
                  <a:pt x="2459" y="0"/>
                  <a:pt x="2439" y="0"/>
                </a:cubicBezTo>
                <a:cubicBezTo>
                  <a:pt x="1089" y="0"/>
                  <a:pt x="1089" y="0"/>
                  <a:pt x="1089" y="0"/>
                </a:cubicBezTo>
                <a:cubicBezTo>
                  <a:pt x="979" y="0"/>
                  <a:pt x="889" y="90"/>
                  <a:pt x="889" y="201"/>
                </a:cubicBezTo>
                <a:cubicBezTo>
                  <a:pt x="889" y="1399"/>
                  <a:pt x="889" y="1399"/>
                  <a:pt x="889" y="1399"/>
                </a:cubicBezTo>
                <a:cubicBezTo>
                  <a:pt x="889" y="1418"/>
                  <a:pt x="905" y="1434"/>
                  <a:pt x="925" y="1434"/>
                </a:cubicBezTo>
                <a:cubicBezTo>
                  <a:pt x="1266" y="1434"/>
                  <a:pt x="1266" y="1434"/>
                  <a:pt x="1266" y="1434"/>
                </a:cubicBezTo>
                <a:cubicBezTo>
                  <a:pt x="1293" y="1549"/>
                  <a:pt x="1395" y="1632"/>
                  <a:pt x="1515" y="1632"/>
                </a:cubicBezTo>
                <a:cubicBezTo>
                  <a:pt x="1635" y="1632"/>
                  <a:pt x="1737" y="1549"/>
                  <a:pt x="1765" y="1434"/>
                </a:cubicBezTo>
                <a:cubicBezTo>
                  <a:pt x="2439" y="1434"/>
                  <a:pt x="2439" y="1434"/>
                  <a:pt x="2439" y="1434"/>
                </a:cubicBezTo>
                <a:cubicBezTo>
                  <a:pt x="2597" y="1434"/>
                  <a:pt x="2597" y="1434"/>
                  <a:pt x="2597" y="1434"/>
                </a:cubicBezTo>
                <a:cubicBezTo>
                  <a:pt x="2624" y="1549"/>
                  <a:pt x="2726" y="1632"/>
                  <a:pt x="2847" y="1632"/>
                </a:cubicBezTo>
                <a:cubicBezTo>
                  <a:pt x="2967" y="1632"/>
                  <a:pt x="3068" y="1549"/>
                  <a:pt x="3096" y="1434"/>
                </a:cubicBezTo>
                <a:cubicBezTo>
                  <a:pt x="3251" y="1434"/>
                  <a:pt x="3251" y="1434"/>
                  <a:pt x="3251" y="1434"/>
                </a:cubicBezTo>
                <a:cubicBezTo>
                  <a:pt x="3271" y="1434"/>
                  <a:pt x="3287" y="1418"/>
                  <a:pt x="3287" y="1399"/>
                </a:cubicBezTo>
                <a:cubicBezTo>
                  <a:pt x="3287" y="792"/>
                  <a:pt x="3287" y="792"/>
                  <a:pt x="3287" y="792"/>
                </a:cubicBezTo>
                <a:cubicBezTo>
                  <a:pt x="3289" y="788"/>
                  <a:pt x="3290" y="783"/>
                  <a:pt x="3290" y="778"/>
                </a:cubicBezTo>
                <a:close/>
                <a:moveTo>
                  <a:pt x="3215" y="595"/>
                </a:moveTo>
                <a:cubicBezTo>
                  <a:pt x="3215" y="742"/>
                  <a:pt x="3215" y="742"/>
                  <a:pt x="3215" y="742"/>
                </a:cubicBezTo>
                <a:cubicBezTo>
                  <a:pt x="2624" y="742"/>
                  <a:pt x="2624" y="742"/>
                  <a:pt x="2624" y="742"/>
                </a:cubicBezTo>
                <a:cubicBezTo>
                  <a:pt x="2624" y="355"/>
                  <a:pt x="2624" y="355"/>
                  <a:pt x="2624" y="355"/>
                </a:cubicBezTo>
                <a:cubicBezTo>
                  <a:pt x="2976" y="355"/>
                  <a:pt x="2976" y="355"/>
                  <a:pt x="2976" y="355"/>
                </a:cubicBezTo>
                <a:cubicBezTo>
                  <a:pt x="3108" y="355"/>
                  <a:pt x="3215" y="463"/>
                  <a:pt x="3215" y="595"/>
                </a:cubicBezTo>
                <a:close/>
                <a:moveTo>
                  <a:pt x="2553" y="355"/>
                </a:moveTo>
                <a:cubicBezTo>
                  <a:pt x="2553" y="742"/>
                  <a:pt x="2553" y="742"/>
                  <a:pt x="2553" y="742"/>
                </a:cubicBezTo>
                <a:cubicBezTo>
                  <a:pt x="2475" y="742"/>
                  <a:pt x="2475" y="742"/>
                  <a:pt x="2475" y="742"/>
                </a:cubicBezTo>
                <a:cubicBezTo>
                  <a:pt x="2475" y="355"/>
                  <a:pt x="2475" y="355"/>
                  <a:pt x="2475" y="355"/>
                </a:cubicBezTo>
                <a:lnTo>
                  <a:pt x="2553" y="355"/>
                </a:lnTo>
                <a:close/>
                <a:moveTo>
                  <a:pt x="960" y="201"/>
                </a:moveTo>
                <a:cubicBezTo>
                  <a:pt x="960" y="130"/>
                  <a:pt x="1018" y="72"/>
                  <a:pt x="1089" y="72"/>
                </a:cubicBezTo>
                <a:cubicBezTo>
                  <a:pt x="2404" y="72"/>
                  <a:pt x="2404" y="72"/>
                  <a:pt x="2404" y="72"/>
                </a:cubicBezTo>
                <a:cubicBezTo>
                  <a:pt x="2404" y="320"/>
                  <a:pt x="2404" y="320"/>
                  <a:pt x="2404" y="320"/>
                </a:cubicBezTo>
                <a:cubicBezTo>
                  <a:pt x="2404" y="1363"/>
                  <a:pt x="2404" y="1363"/>
                  <a:pt x="2404" y="1363"/>
                </a:cubicBezTo>
                <a:cubicBezTo>
                  <a:pt x="1772" y="1363"/>
                  <a:pt x="1772" y="1363"/>
                  <a:pt x="1772" y="1363"/>
                </a:cubicBezTo>
                <a:cubicBezTo>
                  <a:pt x="1772" y="1356"/>
                  <a:pt x="1770" y="1349"/>
                  <a:pt x="1769" y="1342"/>
                </a:cubicBezTo>
                <a:cubicBezTo>
                  <a:pt x="1768" y="1334"/>
                  <a:pt x="1768" y="1326"/>
                  <a:pt x="1766" y="1318"/>
                </a:cubicBezTo>
                <a:cubicBezTo>
                  <a:pt x="1764" y="1309"/>
                  <a:pt x="1761" y="1301"/>
                  <a:pt x="1758" y="1293"/>
                </a:cubicBezTo>
                <a:cubicBezTo>
                  <a:pt x="1756" y="1285"/>
                  <a:pt x="1754" y="1278"/>
                  <a:pt x="1750" y="1271"/>
                </a:cubicBezTo>
                <a:cubicBezTo>
                  <a:pt x="1747" y="1263"/>
                  <a:pt x="1742" y="1255"/>
                  <a:pt x="1738" y="1248"/>
                </a:cubicBezTo>
                <a:cubicBezTo>
                  <a:pt x="1734" y="1241"/>
                  <a:pt x="1731" y="1234"/>
                  <a:pt x="1726" y="1228"/>
                </a:cubicBezTo>
                <a:cubicBezTo>
                  <a:pt x="1721" y="1221"/>
                  <a:pt x="1715" y="1214"/>
                  <a:pt x="1710" y="1208"/>
                </a:cubicBezTo>
                <a:cubicBezTo>
                  <a:pt x="1705" y="1202"/>
                  <a:pt x="1700" y="1196"/>
                  <a:pt x="1695" y="1191"/>
                </a:cubicBezTo>
                <a:cubicBezTo>
                  <a:pt x="1689" y="1185"/>
                  <a:pt x="1681" y="1179"/>
                  <a:pt x="1674" y="1173"/>
                </a:cubicBezTo>
                <a:cubicBezTo>
                  <a:pt x="1668" y="1169"/>
                  <a:pt x="1663" y="1164"/>
                  <a:pt x="1657" y="1160"/>
                </a:cubicBezTo>
                <a:cubicBezTo>
                  <a:pt x="1649" y="1155"/>
                  <a:pt x="1641" y="1151"/>
                  <a:pt x="1632" y="1146"/>
                </a:cubicBezTo>
                <a:cubicBezTo>
                  <a:pt x="1626" y="1143"/>
                  <a:pt x="1620" y="1140"/>
                  <a:pt x="1614" y="1137"/>
                </a:cubicBezTo>
                <a:cubicBezTo>
                  <a:pt x="1604" y="1133"/>
                  <a:pt x="1593" y="1130"/>
                  <a:pt x="1583" y="1127"/>
                </a:cubicBezTo>
                <a:cubicBezTo>
                  <a:pt x="1577" y="1126"/>
                  <a:pt x="1572" y="1124"/>
                  <a:pt x="1566" y="1122"/>
                </a:cubicBezTo>
                <a:cubicBezTo>
                  <a:pt x="1550" y="1119"/>
                  <a:pt x="1533" y="1117"/>
                  <a:pt x="1515" y="1117"/>
                </a:cubicBezTo>
                <a:cubicBezTo>
                  <a:pt x="1498" y="1117"/>
                  <a:pt x="1481" y="1119"/>
                  <a:pt x="1464" y="1122"/>
                </a:cubicBezTo>
                <a:cubicBezTo>
                  <a:pt x="1459" y="1124"/>
                  <a:pt x="1453" y="1126"/>
                  <a:pt x="1448" y="1127"/>
                </a:cubicBezTo>
                <a:cubicBezTo>
                  <a:pt x="1437" y="1130"/>
                  <a:pt x="1427" y="1133"/>
                  <a:pt x="1417" y="1137"/>
                </a:cubicBezTo>
                <a:cubicBezTo>
                  <a:pt x="1410" y="1140"/>
                  <a:pt x="1405" y="1143"/>
                  <a:pt x="1399" y="1146"/>
                </a:cubicBezTo>
                <a:cubicBezTo>
                  <a:pt x="1390" y="1151"/>
                  <a:pt x="1381" y="1155"/>
                  <a:pt x="1373" y="1160"/>
                </a:cubicBezTo>
                <a:cubicBezTo>
                  <a:pt x="1368" y="1164"/>
                  <a:pt x="1362" y="1169"/>
                  <a:pt x="1357" y="1173"/>
                </a:cubicBezTo>
                <a:cubicBezTo>
                  <a:pt x="1350" y="1179"/>
                  <a:pt x="1342" y="1185"/>
                  <a:pt x="1336" y="1191"/>
                </a:cubicBezTo>
                <a:cubicBezTo>
                  <a:pt x="1330" y="1196"/>
                  <a:pt x="1326" y="1202"/>
                  <a:pt x="1321" y="1208"/>
                </a:cubicBezTo>
                <a:cubicBezTo>
                  <a:pt x="1315" y="1214"/>
                  <a:pt x="1309" y="1221"/>
                  <a:pt x="1304" y="1228"/>
                </a:cubicBezTo>
                <a:cubicBezTo>
                  <a:pt x="1300" y="1234"/>
                  <a:pt x="1297" y="1241"/>
                  <a:pt x="1293" y="1248"/>
                </a:cubicBezTo>
                <a:cubicBezTo>
                  <a:pt x="1289" y="1255"/>
                  <a:pt x="1284" y="1263"/>
                  <a:pt x="1280" y="1271"/>
                </a:cubicBezTo>
                <a:cubicBezTo>
                  <a:pt x="1277" y="1278"/>
                  <a:pt x="1275" y="1285"/>
                  <a:pt x="1273" y="1293"/>
                </a:cubicBezTo>
                <a:cubicBezTo>
                  <a:pt x="1270" y="1301"/>
                  <a:pt x="1267" y="1309"/>
                  <a:pt x="1265" y="1318"/>
                </a:cubicBezTo>
                <a:cubicBezTo>
                  <a:pt x="1263" y="1326"/>
                  <a:pt x="1263" y="1334"/>
                  <a:pt x="1261" y="1342"/>
                </a:cubicBezTo>
                <a:cubicBezTo>
                  <a:pt x="1261" y="1349"/>
                  <a:pt x="1259" y="1356"/>
                  <a:pt x="1258" y="1363"/>
                </a:cubicBezTo>
                <a:cubicBezTo>
                  <a:pt x="960" y="1363"/>
                  <a:pt x="960" y="1363"/>
                  <a:pt x="960" y="1363"/>
                </a:cubicBezTo>
                <a:lnTo>
                  <a:pt x="960" y="201"/>
                </a:lnTo>
                <a:close/>
                <a:moveTo>
                  <a:pt x="1515" y="1560"/>
                </a:moveTo>
                <a:cubicBezTo>
                  <a:pt x="1420" y="1560"/>
                  <a:pt x="1341" y="1489"/>
                  <a:pt x="1331" y="1396"/>
                </a:cubicBezTo>
                <a:cubicBezTo>
                  <a:pt x="1330" y="1389"/>
                  <a:pt x="1330" y="1382"/>
                  <a:pt x="1330" y="1374"/>
                </a:cubicBezTo>
                <a:cubicBezTo>
                  <a:pt x="1330" y="1272"/>
                  <a:pt x="1413" y="1189"/>
                  <a:pt x="1515" y="1189"/>
                </a:cubicBezTo>
                <a:cubicBezTo>
                  <a:pt x="1618" y="1189"/>
                  <a:pt x="1701" y="1272"/>
                  <a:pt x="1701" y="1374"/>
                </a:cubicBezTo>
                <a:cubicBezTo>
                  <a:pt x="1701" y="1381"/>
                  <a:pt x="1701" y="1388"/>
                  <a:pt x="1700" y="1395"/>
                </a:cubicBezTo>
                <a:cubicBezTo>
                  <a:pt x="1690" y="1489"/>
                  <a:pt x="1610" y="1560"/>
                  <a:pt x="1515" y="1560"/>
                </a:cubicBezTo>
                <a:close/>
                <a:moveTo>
                  <a:pt x="2847" y="1560"/>
                </a:moveTo>
                <a:cubicBezTo>
                  <a:pt x="2751" y="1560"/>
                  <a:pt x="2672" y="1489"/>
                  <a:pt x="2662" y="1396"/>
                </a:cubicBezTo>
                <a:cubicBezTo>
                  <a:pt x="2661" y="1389"/>
                  <a:pt x="2661" y="1382"/>
                  <a:pt x="2661" y="1374"/>
                </a:cubicBezTo>
                <a:cubicBezTo>
                  <a:pt x="2661" y="1272"/>
                  <a:pt x="2744" y="1189"/>
                  <a:pt x="2847" y="1189"/>
                </a:cubicBezTo>
                <a:cubicBezTo>
                  <a:pt x="2949" y="1189"/>
                  <a:pt x="3032" y="1272"/>
                  <a:pt x="3032" y="1374"/>
                </a:cubicBezTo>
                <a:cubicBezTo>
                  <a:pt x="3032" y="1381"/>
                  <a:pt x="3032" y="1388"/>
                  <a:pt x="3031" y="1395"/>
                </a:cubicBezTo>
                <a:cubicBezTo>
                  <a:pt x="3021" y="1489"/>
                  <a:pt x="2942" y="1560"/>
                  <a:pt x="2847" y="1560"/>
                </a:cubicBezTo>
                <a:close/>
                <a:moveTo>
                  <a:pt x="3103" y="1363"/>
                </a:moveTo>
                <a:cubicBezTo>
                  <a:pt x="3103" y="1356"/>
                  <a:pt x="3101" y="1349"/>
                  <a:pt x="3100" y="1342"/>
                </a:cubicBezTo>
                <a:cubicBezTo>
                  <a:pt x="3099" y="1334"/>
                  <a:pt x="3099" y="1326"/>
                  <a:pt x="3097" y="1318"/>
                </a:cubicBezTo>
                <a:cubicBezTo>
                  <a:pt x="3095" y="1309"/>
                  <a:pt x="3092" y="1301"/>
                  <a:pt x="3089" y="1293"/>
                </a:cubicBezTo>
                <a:cubicBezTo>
                  <a:pt x="3087" y="1285"/>
                  <a:pt x="3085" y="1278"/>
                  <a:pt x="3082" y="1271"/>
                </a:cubicBezTo>
                <a:cubicBezTo>
                  <a:pt x="3078" y="1263"/>
                  <a:pt x="3073" y="1255"/>
                  <a:pt x="3069" y="1248"/>
                </a:cubicBezTo>
                <a:cubicBezTo>
                  <a:pt x="3065" y="1241"/>
                  <a:pt x="3062" y="1234"/>
                  <a:pt x="3058" y="1228"/>
                </a:cubicBezTo>
                <a:cubicBezTo>
                  <a:pt x="3052" y="1221"/>
                  <a:pt x="3046" y="1214"/>
                  <a:pt x="3041" y="1208"/>
                </a:cubicBezTo>
                <a:cubicBezTo>
                  <a:pt x="3036" y="1202"/>
                  <a:pt x="3031" y="1196"/>
                  <a:pt x="3026" y="1191"/>
                </a:cubicBezTo>
                <a:cubicBezTo>
                  <a:pt x="3020" y="1185"/>
                  <a:pt x="3012" y="1179"/>
                  <a:pt x="3005" y="1173"/>
                </a:cubicBezTo>
                <a:cubicBezTo>
                  <a:pt x="3000" y="1169"/>
                  <a:pt x="2994" y="1164"/>
                  <a:pt x="2988" y="1160"/>
                </a:cubicBezTo>
                <a:cubicBezTo>
                  <a:pt x="2980" y="1155"/>
                  <a:pt x="2972" y="1151"/>
                  <a:pt x="2963" y="1146"/>
                </a:cubicBezTo>
                <a:cubicBezTo>
                  <a:pt x="2957" y="1143"/>
                  <a:pt x="2951" y="1140"/>
                  <a:pt x="2945" y="1137"/>
                </a:cubicBezTo>
                <a:cubicBezTo>
                  <a:pt x="2935" y="1133"/>
                  <a:pt x="2925" y="1130"/>
                  <a:pt x="2914" y="1127"/>
                </a:cubicBezTo>
                <a:cubicBezTo>
                  <a:pt x="2908" y="1126"/>
                  <a:pt x="2903" y="1124"/>
                  <a:pt x="2898" y="1122"/>
                </a:cubicBezTo>
                <a:cubicBezTo>
                  <a:pt x="2881" y="1119"/>
                  <a:pt x="2864" y="1117"/>
                  <a:pt x="2847" y="1117"/>
                </a:cubicBezTo>
                <a:cubicBezTo>
                  <a:pt x="2829" y="1117"/>
                  <a:pt x="2812" y="1119"/>
                  <a:pt x="2795" y="1122"/>
                </a:cubicBezTo>
                <a:cubicBezTo>
                  <a:pt x="2790" y="1124"/>
                  <a:pt x="2785" y="1126"/>
                  <a:pt x="2779" y="1127"/>
                </a:cubicBezTo>
                <a:cubicBezTo>
                  <a:pt x="2768" y="1130"/>
                  <a:pt x="2758" y="1133"/>
                  <a:pt x="2748" y="1137"/>
                </a:cubicBezTo>
                <a:cubicBezTo>
                  <a:pt x="2742" y="1140"/>
                  <a:pt x="2736" y="1143"/>
                  <a:pt x="2730" y="1146"/>
                </a:cubicBezTo>
                <a:cubicBezTo>
                  <a:pt x="2721" y="1151"/>
                  <a:pt x="2713" y="1155"/>
                  <a:pt x="2705" y="1160"/>
                </a:cubicBezTo>
                <a:cubicBezTo>
                  <a:pt x="2699" y="1164"/>
                  <a:pt x="2694" y="1169"/>
                  <a:pt x="2688" y="1173"/>
                </a:cubicBezTo>
                <a:cubicBezTo>
                  <a:pt x="2681" y="1179"/>
                  <a:pt x="2673" y="1185"/>
                  <a:pt x="2667" y="1191"/>
                </a:cubicBezTo>
                <a:cubicBezTo>
                  <a:pt x="2662" y="1196"/>
                  <a:pt x="2657" y="1202"/>
                  <a:pt x="2652" y="1208"/>
                </a:cubicBezTo>
                <a:cubicBezTo>
                  <a:pt x="2647" y="1214"/>
                  <a:pt x="2641" y="1221"/>
                  <a:pt x="2635" y="1228"/>
                </a:cubicBezTo>
                <a:cubicBezTo>
                  <a:pt x="2631" y="1234"/>
                  <a:pt x="2628" y="1241"/>
                  <a:pt x="2624" y="1248"/>
                </a:cubicBezTo>
                <a:cubicBezTo>
                  <a:pt x="2620" y="1255"/>
                  <a:pt x="2615" y="1263"/>
                  <a:pt x="2612" y="1271"/>
                </a:cubicBezTo>
                <a:cubicBezTo>
                  <a:pt x="2608" y="1278"/>
                  <a:pt x="2606" y="1285"/>
                  <a:pt x="2604" y="1293"/>
                </a:cubicBezTo>
                <a:cubicBezTo>
                  <a:pt x="2601" y="1301"/>
                  <a:pt x="2598" y="1309"/>
                  <a:pt x="2596" y="1318"/>
                </a:cubicBezTo>
                <a:cubicBezTo>
                  <a:pt x="2594" y="1326"/>
                  <a:pt x="2594" y="1334"/>
                  <a:pt x="2593" y="1342"/>
                </a:cubicBezTo>
                <a:cubicBezTo>
                  <a:pt x="2592" y="1349"/>
                  <a:pt x="2590" y="1356"/>
                  <a:pt x="2590" y="1363"/>
                </a:cubicBezTo>
                <a:cubicBezTo>
                  <a:pt x="2475" y="1363"/>
                  <a:pt x="2475" y="1363"/>
                  <a:pt x="2475" y="1363"/>
                </a:cubicBezTo>
                <a:cubicBezTo>
                  <a:pt x="2475" y="814"/>
                  <a:pt x="2475" y="814"/>
                  <a:pt x="2475" y="814"/>
                </a:cubicBezTo>
                <a:cubicBezTo>
                  <a:pt x="2579" y="814"/>
                  <a:pt x="2579" y="814"/>
                  <a:pt x="2579" y="814"/>
                </a:cubicBezTo>
                <a:cubicBezTo>
                  <a:pt x="2582" y="814"/>
                  <a:pt x="2585" y="815"/>
                  <a:pt x="2588" y="815"/>
                </a:cubicBezTo>
                <a:cubicBezTo>
                  <a:pt x="2592" y="815"/>
                  <a:pt x="2595" y="814"/>
                  <a:pt x="2598" y="814"/>
                </a:cubicBezTo>
                <a:cubicBezTo>
                  <a:pt x="3215" y="814"/>
                  <a:pt x="3215" y="814"/>
                  <a:pt x="3215" y="814"/>
                </a:cubicBezTo>
                <a:cubicBezTo>
                  <a:pt x="3215" y="1363"/>
                  <a:pt x="3215" y="1363"/>
                  <a:pt x="3215" y="1363"/>
                </a:cubicBezTo>
                <a:lnTo>
                  <a:pt x="3103" y="1363"/>
                </a:lnTo>
                <a:close/>
                <a:moveTo>
                  <a:pt x="786" y="704"/>
                </a:moveTo>
                <a:cubicBezTo>
                  <a:pt x="786" y="724"/>
                  <a:pt x="770" y="740"/>
                  <a:pt x="750" y="740"/>
                </a:cubicBezTo>
                <a:cubicBezTo>
                  <a:pt x="36" y="740"/>
                  <a:pt x="36" y="740"/>
                  <a:pt x="36" y="740"/>
                </a:cubicBezTo>
                <a:cubicBezTo>
                  <a:pt x="16" y="740"/>
                  <a:pt x="0" y="724"/>
                  <a:pt x="0" y="704"/>
                </a:cubicBezTo>
                <a:cubicBezTo>
                  <a:pt x="0" y="685"/>
                  <a:pt x="16" y="669"/>
                  <a:pt x="36" y="669"/>
                </a:cubicBezTo>
                <a:cubicBezTo>
                  <a:pt x="750" y="669"/>
                  <a:pt x="750" y="669"/>
                  <a:pt x="750" y="669"/>
                </a:cubicBezTo>
                <a:cubicBezTo>
                  <a:pt x="770" y="669"/>
                  <a:pt x="786" y="685"/>
                  <a:pt x="786" y="704"/>
                </a:cubicBezTo>
                <a:close/>
                <a:moveTo>
                  <a:pt x="786" y="455"/>
                </a:moveTo>
                <a:cubicBezTo>
                  <a:pt x="786" y="474"/>
                  <a:pt x="770" y="490"/>
                  <a:pt x="750" y="490"/>
                </a:cubicBezTo>
                <a:cubicBezTo>
                  <a:pt x="331" y="490"/>
                  <a:pt x="331" y="490"/>
                  <a:pt x="331" y="490"/>
                </a:cubicBezTo>
                <a:cubicBezTo>
                  <a:pt x="312" y="490"/>
                  <a:pt x="296" y="474"/>
                  <a:pt x="296" y="455"/>
                </a:cubicBezTo>
                <a:cubicBezTo>
                  <a:pt x="296" y="435"/>
                  <a:pt x="312" y="419"/>
                  <a:pt x="331" y="419"/>
                </a:cubicBezTo>
                <a:cubicBezTo>
                  <a:pt x="750" y="419"/>
                  <a:pt x="750" y="419"/>
                  <a:pt x="750" y="419"/>
                </a:cubicBezTo>
                <a:cubicBezTo>
                  <a:pt x="770" y="419"/>
                  <a:pt x="786" y="435"/>
                  <a:pt x="786" y="455"/>
                </a:cubicBezTo>
                <a:close/>
                <a:moveTo>
                  <a:pt x="786" y="954"/>
                </a:moveTo>
                <a:cubicBezTo>
                  <a:pt x="786" y="974"/>
                  <a:pt x="770" y="990"/>
                  <a:pt x="750" y="990"/>
                </a:cubicBezTo>
                <a:cubicBezTo>
                  <a:pt x="331" y="990"/>
                  <a:pt x="331" y="990"/>
                  <a:pt x="331" y="990"/>
                </a:cubicBezTo>
                <a:cubicBezTo>
                  <a:pt x="312" y="990"/>
                  <a:pt x="296" y="974"/>
                  <a:pt x="296" y="954"/>
                </a:cubicBezTo>
                <a:cubicBezTo>
                  <a:pt x="296" y="934"/>
                  <a:pt x="312" y="918"/>
                  <a:pt x="331" y="918"/>
                </a:cubicBezTo>
                <a:cubicBezTo>
                  <a:pt x="750" y="918"/>
                  <a:pt x="750" y="918"/>
                  <a:pt x="750" y="918"/>
                </a:cubicBezTo>
                <a:cubicBezTo>
                  <a:pt x="770" y="918"/>
                  <a:pt x="786" y="934"/>
                  <a:pt x="786" y="9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"/>
          <p:cNvSpPr>
            <a:spLocks noEditPoints="1"/>
          </p:cNvSpPr>
          <p:nvPr/>
        </p:nvSpPr>
        <p:spPr bwMode="auto">
          <a:xfrm>
            <a:off x="15795624" y="6457068"/>
            <a:ext cx="515940" cy="687296"/>
          </a:xfrm>
          <a:custGeom>
            <a:avLst/>
            <a:gdLst>
              <a:gd name="T0" fmla="*/ 176 w 1205"/>
              <a:gd name="T1" fmla="*/ 494 h 1613"/>
              <a:gd name="T2" fmla="*/ 50 w 1205"/>
              <a:gd name="T3" fmla="*/ 335 h 1613"/>
              <a:gd name="T4" fmla="*/ 209 w 1205"/>
              <a:gd name="T5" fmla="*/ 462 h 1613"/>
              <a:gd name="T6" fmla="*/ 367 w 1205"/>
              <a:gd name="T7" fmla="*/ 335 h 1613"/>
              <a:gd name="T8" fmla="*/ 241 w 1205"/>
              <a:gd name="T9" fmla="*/ 494 h 1613"/>
              <a:gd name="T10" fmla="*/ 367 w 1205"/>
              <a:gd name="T11" fmla="*/ 653 h 1613"/>
              <a:gd name="T12" fmla="*/ 335 w 1205"/>
              <a:gd name="T13" fmla="*/ 653 h 1613"/>
              <a:gd name="T14" fmla="*/ 83 w 1205"/>
              <a:gd name="T15" fmla="*/ 653 h 1613"/>
              <a:gd name="T16" fmla="*/ 50 w 1205"/>
              <a:gd name="T17" fmla="*/ 653 h 1613"/>
              <a:gd name="T18" fmla="*/ 1135 w 1205"/>
              <a:gd name="T19" fmla="*/ 1047 h 1613"/>
              <a:gd name="T20" fmla="*/ 976 w 1205"/>
              <a:gd name="T21" fmla="*/ 1174 h 1613"/>
              <a:gd name="T22" fmla="*/ 818 w 1205"/>
              <a:gd name="T23" fmla="*/ 1047 h 1613"/>
              <a:gd name="T24" fmla="*/ 944 w 1205"/>
              <a:gd name="T25" fmla="*/ 1206 h 1613"/>
              <a:gd name="T26" fmla="*/ 818 w 1205"/>
              <a:gd name="T27" fmla="*/ 1365 h 1613"/>
              <a:gd name="T28" fmla="*/ 850 w 1205"/>
              <a:gd name="T29" fmla="*/ 1365 h 1613"/>
              <a:gd name="T30" fmla="*/ 1102 w 1205"/>
              <a:gd name="T31" fmla="*/ 1365 h 1613"/>
              <a:gd name="T32" fmla="*/ 1135 w 1205"/>
              <a:gd name="T33" fmla="*/ 1365 h 1613"/>
              <a:gd name="T34" fmla="*/ 1008 w 1205"/>
              <a:gd name="T35" fmla="*/ 1206 h 1613"/>
              <a:gd name="T36" fmla="*/ 1135 w 1205"/>
              <a:gd name="T37" fmla="*/ 1047 h 1613"/>
              <a:gd name="T38" fmla="*/ 165 w 1205"/>
              <a:gd name="T39" fmla="*/ 1613 h 1613"/>
              <a:gd name="T40" fmla="*/ 165 w 1205"/>
              <a:gd name="T41" fmla="*/ 1282 h 1613"/>
              <a:gd name="T42" fmla="*/ 285 w 1205"/>
              <a:gd name="T43" fmla="*/ 1447 h 1613"/>
              <a:gd name="T44" fmla="*/ 46 w 1205"/>
              <a:gd name="T45" fmla="*/ 1447 h 1613"/>
              <a:gd name="T46" fmla="*/ 285 w 1205"/>
              <a:gd name="T47" fmla="*/ 1447 h 1613"/>
              <a:gd name="T48" fmla="*/ 1020 w 1205"/>
              <a:gd name="T49" fmla="*/ 0 h 1613"/>
              <a:gd name="T50" fmla="*/ 1020 w 1205"/>
              <a:gd name="T51" fmla="*/ 331 h 1613"/>
              <a:gd name="T52" fmla="*/ 900 w 1205"/>
              <a:gd name="T53" fmla="*/ 166 h 1613"/>
              <a:gd name="T54" fmla="*/ 1139 w 1205"/>
              <a:gd name="T55" fmla="*/ 166 h 1613"/>
              <a:gd name="T56" fmla="*/ 900 w 1205"/>
              <a:gd name="T57" fmla="*/ 166 h 1613"/>
              <a:gd name="T58" fmla="*/ 831 w 1205"/>
              <a:gd name="T59" fmla="*/ 607 h 1613"/>
              <a:gd name="T60" fmla="*/ 997 w 1205"/>
              <a:gd name="T61" fmla="*/ 498 h 1613"/>
              <a:gd name="T62" fmla="*/ 800 w 1205"/>
              <a:gd name="T63" fmla="*/ 792 h 1613"/>
              <a:gd name="T64" fmla="*/ 142 w 1205"/>
              <a:gd name="T65" fmla="*/ 1206 h 1613"/>
              <a:gd name="T66" fmla="*/ 188 w 1205"/>
              <a:gd name="T67" fmla="*/ 1206 h 1613"/>
              <a:gd name="T68" fmla="*/ 808 w 1205"/>
              <a:gd name="T69" fmla="*/ 837 h 1613"/>
              <a:gd name="T70" fmla="*/ 1043 w 1205"/>
              <a:gd name="T71" fmla="*/ 500 h 1613"/>
              <a:gd name="T72" fmla="*/ 1205 w 1205"/>
              <a:gd name="T73" fmla="*/ 610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5" h="1613">
                <a:moveTo>
                  <a:pt x="50" y="620"/>
                </a:moveTo>
                <a:cubicBezTo>
                  <a:pt x="176" y="494"/>
                  <a:pt x="176" y="494"/>
                  <a:pt x="176" y="494"/>
                </a:cubicBezTo>
                <a:cubicBezTo>
                  <a:pt x="50" y="368"/>
                  <a:pt x="50" y="368"/>
                  <a:pt x="50" y="368"/>
                </a:cubicBezTo>
                <a:cubicBezTo>
                  <a:pt x="41" y="359"/>
                  <a:pt x="41" y="344"/>
                  <a:pt x="50" y="335"/>
                </a:cubicBezTo>
                <a:cubicBezTo>
                  <a:pt x="59" y="326"/>
                  <a:pt x="74" y="326"/>
                  <a:pt x="83" y="335"/>
                </a:cubicBezTo>
                <a:cubicBezTo>
                  <a:pt x="209" y="462"/>
                  <a:pt x="209" y="462"/>
                  <a:pt x="209" y="462"/>
                </a:cubicBezTo>
                <a:cubicBezTo>
                  <a:pt x="335" y="335"/>
                  <a:pt x="335" y="335"/>
                  <a:pt x="335" y="335"/>
                </a:cubicBezTo>
                <a:cubicBezTo>
                  <a:pt x="344" y="326"/>
                  <a:pt x="358" y="326"/>
                  <a:pt x="367" y="335"/>
                </a:cubicBezTo>
                <a:cubicBezTo>
                  <a:pt x="376" y="344"/>
                  <a:pt x="376" y="359"/>
                  <a:pt x="367" y="368"/>
                </a:cubicBezTo>
                <a:cubicBezTo>
                  <a:pt x="241" y="494"/>
                  <a:pt x="241" y="494"/>
                  <a:pt x="241" y="494"/>
                </a:cubicBezTo>
                <a:cubicBezTo>
                  <a:pt x="367" y="620"/>
                  <a:pt x="367" y="620"/>
                  <a:pt x="367" y="620"/>
                </a:cubicBezTo>
                <a:cubicBezTo>
                  <a:pt x="376" y="629"/>
                  <a:pt x="376" y="644"/>
                  <a:pt x="367" y="653"/>
                </a:cubicBezTo>
                <a:cubicBezTo>
                  <a:pt x="363" y="657"/>
                  <a:pt x="357" y="659"/>
                  <a:pt x="351" y="659"/>
                </a:cubicBezTo>
                <a:cubicBezTo>
                  <a:pt x="345" y="659"/>
                  <a:pt x="339" y="657"/>
                  <a:pt x="335" y="653"/>
                </a:cubicBezTo>
                <a:cubicBezTo>
                  <a:pt x="209" y="526"/>
                  <a:pt x="209" y="526"/>
                  <a:pt x="209" y="526"/>
                </a:cubicBezTo>
                <a:cubicBezTo>
                  <a:pt x="83" y="653"/>
                  <a:pt x="83" y="653"/>
                  <a:pt x="83" y="653"/>
                </a:cubicBezTo>
                <a:cubicBezTo>
                  <a:pt x="78" y="657"/>
                  <a:pt x="72" y="659"/>
                  <a:pt x="66" y="659"/>
                </a:cubicBezTo>
                <a:cubicBezTo>
                  <a:pt x="61" y="659"/>
                  <a:pt x="55" y="657"/>
                  <a:pt x="50" y="653"/>
                </a:cubicBezTo>
                <a:cubicBezTo>
                  <a:pt x="41" y="644"/>
                  <a:pt x="41" y="629"/>
                  <a:pt x="50" y="620"/>
                </a:cubicBezTo>
                <a:close/>
                <a:moveTo>
                  <a:pt x="1135" y="1047"/>
                </a:moveTo>
                <a:cubicBezTo>
                  <a:pt x="1126" y="1038"/>
                  <a:pt x="1111" y="1038"/>
                  <a:pt x="1102" y="1047"/>
                </a:cubicBezTo>
                <a:cubicBezTo>
                  <a:pt x="976" y="1174"/>
                  <a:pt x="976" y="1174"/>
                  <a:pt x="976" y="1174"/>
                </a:cubicBezTo>
                <a:cubicBezTo>
                  <a:pt x="850" y="1047"/>
                  <a:pt x="850" y="1047"/>
                  <a:pt x="850" y="1047"/>
                </a:cubicBezTo>
                <a:cubicBezTo>
                  <a:pt x="841" y="1038"/>
                  <a:pt x="826" y="1038"/>
                  <a:pt x="818" y="1047"/>
                </a:cubicBezTo>
                <a:cubicBezTo>
                  <a:pt x="809" y="1056"/>
                  <a:pt x="809" y="1071"/>
                  <a:pt x="818" y="1080"/>
                </a:cubicBezTo>
                <a:cubicBezTo>
                  <a:pt x="944" y="1206"/>
                  <a:pt x="944" y="1206"/>
                  <a:pt x="944" y="1206"/>
                </a:cubicBezTo>
                <a:cubicBezTo>
                  <a:pt x="818" y="1332"/>
                  <a:pt x="818" y="1332"/>
                  <a:pt x="818" y="1332"/>
                </a:cubicBezTo>
                <a:cubicBezTo>
                  <a:pt x="809" y="1341"/>
                  <a:pt x="809" y="1356"/>
                  <a:pt x="818" y="1365"/>
                </a:cubicBezTo>
                <a:cubicBezTo>
                  <a:pt x="822" y="1369"/>
                  <a:pt x="828" y="1371"/>
                  <a:pt x="834" y="1371"/>
                </a:cubicBezTo>
                <a:cubicBezTo>
                  <a:pt x="840" y="1371"/>
                  <a:pt x="845" y="1369"/>
                  <a:pt x="850" y="1365"/>
                </a:cubicBezTo>
                <a:cubicBezTo>
                  <a:pt x="976" y="1238"/>
                  <a:pt x="976" y="1238"/>
                  <a:pt x="976" y="1238"/>
                </a:cubicBezTo>
                <a:cubicBezTo>
                  <a:pt x="1102" y="1365"/>
                  <a:pt x="1102" y="1365"/>
                  <a:pt x="1102" y="1365"/>
                </a:cubicBezTo>
                <a:cubicBezTo>
                  <a:pt x="1107" y="1369"/>
                  <a:pt x="1113" y="1371"/>
                  <a:pt x="1119" y="1371"/>
                </a:cubicBezTo>
                <a:cubicBezTo>
                  <a:pt x="1124" y="1371"/>
                  <a:pt x="1130" y="1369"/>
                  <a:pt x="1135" y="1365"/>
                </a:cubicBezTo>
                <a:cubicBezTo>
                  <a:pt x="1144" y="1356"/>
                  <a:pt x="1144" y="1341"/>
                  <a:pt x="1135" y="1332"/>
                </a:cubicBezTo>
                <a:cubicBezTo>
                  <a:pt x="1008" y="1206"/>
                  <a:pt x="1008" y="1206"/>
                  <a:pt x="1008" y="1206"/>
                </a:cubicBezTo>
                <a:cubicBezTo>
                  <a:pt x="1135" y="1080"/>
                  <a:pt x="1135" y="1080"/>
                  <a:pt x="1135" y="1080"/>
                </a:cubicBezTo>
                <a:cubicBezTo>
                  <a:pt x="1144" y="1071"/>
                  <a:pt x="1144" y="1056"/>
                  <a:pt x="1135" y="1047"/>
                </a:cubicBezTo>
                <a:close/>
                <a:moveTo>
                  <a:pt x="331" y="1447"/>
                </a:moveTo>
                <a:cubicBezTo>
                  <a:pt x="331" y="1538"/>
                  <a:pt x="256" y="1613"/>
                  <a:pt x="165" y="1613"/>
                </a:cubicBezTo>
                <a:cubicBezTo>
                  <a:pt x="74" y="1613"/>
                  <a:pt x="0" y="1538"/>
                  <a:pt x="0" y="1447"/>
                </a:cubicBezTo>
                <a:cubicBezTo>
                  <a:pt x="0" y="1356"/>
                  <a:pt x="74" y="1282"/>
                  <a:pt x="165" y="1282"/>
                </a:cubicBezTo>
                <a:cubicBezTo>
                  <a:pt x="256" y="1282"/>
                  <a:pt x="331" y="1356"/>
                  <a:pt x="331" y="1447"/>
                </a:cubicBezTo>
                <a:close/>
                <a:moveTo>
                  <a:pt x="285" y="1447"/>
                </a:moveTo>
                <a:cubicBezTo>
                  <a:pt x="285" y="1381"/>
                  <a:pt x="231" y="1328"/>
                  <a:pt x="165" y="1328"/>
                </a:cubicBezTo>
                <a:cubicBezTo>
                  <a:pt x="99" y="1328"/>
                  <a:pt x="46" y="1381"/>
                  <a:pt x="46" y="1447"/>
                </a:cubicBezTo>
                <a:cubicBezTo>
                  <a:pt x="46" y="1513"/>
                  <a:pt x="99" y="1567"/>
                  <a:pt x="165" y="1567"/>
                </a:cubicBezTo>
                <a:cubicBezTo>
                  <a:pt x="231" y="1567"/>
                  <a:pt x="285" y="1513"/>
                  <a:pt x="285" y="1447"/>
                </a:cubicBezTo>
                <a:close/>
                <a:moveTo>
                  <a:pt x="854" y="166"/>
                </a:moveTo>
                <a:cubicBezTo>
                  <a:pt x="854" y="75"/>
                  <a:pt x="928" y="0"/>
                  <a:pt x="1020" y="0"/>
                </a:cubicBezTo>
                <a:cubicBezTo>
                  <a:pt x="1111" y="0"/>
                  <a:pt x="1185" y="75"/>
                  <a:pt x="1185" y="166"/>
                </a:cubicBezTo>
                <a:cubicBezTo>
                  <a:pt x="1185" y="257"/>
                  <a:pt x="1111" y="331"/>
                  <a:pt x="1020" y="331"/>
                </a:cubicBezTo>
                <a:cubicBezTo>
                  <a:pt x="928" y="331"/>
                  <a:pt x="854" y="257"/>
                  <a:pt x="854" y="166"/>
                </a:cubicBezTo>
                <a:close/>
                <a:moveTo>
                  <a:pt x="900" y="166"/>
                </a:moveTo>
                <a:cubicBezTo>
                  <a:pt x="900" y="232"/>
                  <a:pt x="954" y="285"/>
                  <a:pt x="1020" y="285"/>
                </a:cubicBezTo>
                <a:cubicBezTo>
                  <a:pt x="1086" y="285"/>
                  <a:pt x="1139" y="232"/>
                  <a:pt x="1139" y="166"/>
                </a:cubicBezTo>
                <a:cubicBezTo>
                  <a:pt x="1139" y="100"/>
                  <a:pt x="1086" y="46"/>
                  <a:pt x="1020" y="46"/>
                </a:cubicBezTo>
                <a:cubicBezTo>
                  <a:pt x="954" y="46"/>
                  <a:pt x="900" y="100"/>
                  <a:pt x="900" y="166"/>
                </a:cubicBezTo>
                <a:close/>
                <a:moveTo>
                  <a:pt x="1020" y="407"/>
                </a:moveTo>
                <a:cubicBezTo>
                  <a:pt x="831" y="607"/>
                  <a:pt x="831" y="607"/>
                  <a:pt x="831" y="60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997" y="498"/>
                  <a:pt x="997" y="498"/>
                  <a:pt x="997" y="498"/>
                </a:cubicBezTo>
                <a:cubicBezTo>
                  <a:pt x="997" y="560"/>
                  <a:pt x="997" y="560"/>
                  <a:pt x="997" y="560"/>
                </a:cubicBezTo>
                <a:cubicBezTo>
                  <a:pt x="997" y="670"/>
                  <a:pt x="909" y="774"/>
                  <a:pt x="800" y="792"/>
                </a:cubicBezTo>
                <a:cubicBezTo>
                  <a:pt x="442" y="852"/>
                  <a:pt x="442" y="852"/>
                  <a:pt x="442" y="852"/>
                </a:cubicBezTo>
                <a:cubicBezTo>
                  <a:pt x="269" y="881"/>
                  <a:pt x="142" y="1030"/>
                  <a:pt x="142" y="1206"/>
                </a:cubicBezTo>
                <a:cubicBezTo>
                  <a:pt x="142" y="1219"/>
                  <a:pt x="153" y="1229"/>
                  <a:pt x="165" y="1229"/>
                </a:cubicBezTo>
                <a:cubicBezTo>
                  <a:pt x="178" y="1229"/>
                  <a:pt x="188" y="1219"/>
                  <a:pt x="188" y="1206"/>
                </a:cubicBezTo>
                <a:cubicBezTo>
                  <a:pt x="188" y="1052"/>
                  <a:pt x="298" y="922"/>
                  <a:pt x="450" y="897"/>
                </a:cubicBezTo>
                <a:cubicBezTo>
                  <a:pt x="808" y="837"/>
                  <a:pt x="808" y="837"/>
                  <a:pt x="808" y="837"/>
                </a:cubicBezTo>
                <a:cubicBezTo>
                  <a:pt x="937" y="816"/>
                  <a:pt x="1043" y="691"/>
                  <a:pt x="1043" y="560"/>
                </a:cubicBezTo>
                <a:cubicBezTo>
                  <a:pt x="1043" y="500"/>
                  <a:pt x="1043" y="500"/>
                  <a:pt x="1043" y="500"/>
                </a:cubicBezTo>
                <a:cubicBezTo>
                  <a:pt x="1171" y="641"/>
                  <a:pt x="1171" y="641"/>
                  <a:pt x="1171" y="641"/>
                </a:cubicBezTo>
                <a:cubicBezTo>
                  <a:pt x="1205" y="610"/>
                  <a:pt x="1205" y="610"/>
                  <a:pt x="1205" y="610"/>
                </a:cubicBezTo>
                <a:lnTo>
                  <a:pt x="1020" y="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Business </a:t>
            </a:r>
            <a:r>
              <a:rPr lang="en-US" dirty="0" smtClean="0">
                <a:solidFill>
                  <a:schemeClr val="accent2"/>
                </a:solidFill>
              </a:rPr>
              <a:t>Ideas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2267450" y="8200215"/>
            <a:ext cx="4371975" cy="1054100"/>
          </a:xfrm>
          <a:custGeom>
            <a:avLst/>
            <a:gdLst>
              <a:gd name="T0" fmla="*/ 2555 w 2754"/>
              <a:gd name="T1" fmla="*/ 664 h 664"/>
              <a:gd name="T2" fmla="*/ 0 w 2754"/>
              <a:gd name="T3" fmla="*/ 664 h 664"/>
              <a:gd name="T4" fmla="*/ 0 w 2754"/>
              <a:gd name="T5" fmla="*/ 0 h 664"/>
              <a:gd name="T6" fmla="*/ 2555 w 2754"/>
              <a:gd name="T7" fmla="*/ 0 h 664"/>
              <a:gd name="T8" fmla="*/ 2754 w 2754"/>
              <a:gd name="T9" fmla="*/ 332 h 664"/>
              <a:gd name="T10" fmla="*/ 2555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555" y="664"/>
                </a:moveTo>
                <a:lnTo>
                  <a:pt x="0" y="664"/>
                </a:lnTo>
                <a:lnTo>
                  <a:pt x="0" y="0"/>
                </a:lnTo>
                <a:lnTo>
                  <a:pt x="2555" y="0"/>
                </a:lnTo>
                <a:lnTo>
                  <a:pt x="2754" y="332"/>
                </a:lnTo>
                <a:lnTo>
                  <a:pt x="2555" y="66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7746163" y="8200215"/>
            <a:ext cx="4371975" cy="1054100"/>
          </a:xfrm>
          <a:custGeom>
            <a:avLst/>
            <a:gdLst>
              <a:gd name="T0" fmla="*/ 200 w 2754"/>
              <a:gd name="T1" fmla="*/ 664 h 664"/>
              <a:gd name="T2" fmla="*/ 2754 w 2754"/>
              <a:gd name="T3" fmla="*/ 664 h 664"/>
              <a:gd name="T4" fmla="*/ 2754 w 2754"/>
              <a:gd name="T5" fmla="*/ 0 h 664"/>
              <a:gd name="T6" fmla="*/ 200 w 2754"/>
              <a:gd name="T7" fmla="*/ 0 h 664"/>
              <a:gd name="T8" fmla="*/ 0 w 2754"/>
              <a:gd name="T9" fmla="*/ 332 h 664"/>
              <a:gd name="T10" fmla="*/ 200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00" y="664"/>
                </a:moveTo>
                <a:lnTo>
                  <a:pt x="2754" y="664"/>
                </a:lnTo>
                <a:lnTo>
                  <a:pt x="2754" y="0"/>
                </a:lnTo>
                <a:lnTo>
                  <a:pt x="200" y="0"/>
                </a:lnTo>
                <a:lnTo>
                  <a:pt x="0" y="332"/>
                </a:lnTo>
                <a:lnTo>
                  <a:pt x="200" y="66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2769850" y="6122177"/>
            <a:ext cx="5637213" cy="1054100"/>
          </a:xfrm>
          <a:custGeom>
            <a:avLst/>
            <a:gdLst>
              <a:gd name="T0" fmla="*/ 3352 w 3551"/>
              <a:gd name="T1" fmla="*/ 664 h 664"/>
              <a:gd name="T2" fmla="*/ 0 w 3551"/>
              <a:gd name="T3" fmla="*/ 664 h 664"/>
              <a:gd name="T4" fmla="*/ 0 w 3551"/>
              <a:gd name="T5" fmla="*/ 0 h 664"/>
              <a:gd name="T6" fmla="*/ 3352 w 3551"/>
              <a:gd name="T7" fmla="*/ 0 h 664"/>
              <a:gd name="T8" fmla="*/ 3551 w 3551"/>
              <a:gd name="T9" fmla="*/ 332 h 664"/>
              <a:gd name="T10" fmla="*/ 3352 w 3551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1" h="664">
                <a:moveTo>
                  <a:pt x="3352" y="664"/>
                </a:moveTo>
                <a:lnTo>
                  <a:pt x="0" y="664"/>
                </a:lnTo>
                <a:lnTo>
                  <a:pt x="0" y="0"/>
                </a:lnTo>
                <a:lnTo>
                  <a:pt x="3352" y="0"/>
                </a:lnTo>
                <a:lnTo>
                  <a:pt x="3551" y="332"/>
                </a:lnTo>
                <a:lnTo>
                  <a:pt x="3352" y="66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5978525" y="6122177"/>
            <a:ext cx="5637213" cy="1054100"/>
          </a:xfrm>
          <a:custGeom>
            <a:avLst/>
            <a:gdLst>
              <a:gd name="T0" fmla="*/ 199 w 3551"/>
              <a:gd name="T1" fmla="*/ 664 h 664"/>
              <a:gd name="T2" fmla="*/ 3551 w 3551"/>
              <a:gd name="T3" fmla="*/ 664 h 664"/>
              <a:gd name="T4" fmla="*/ 3551 w 3551"/>
              <a:gd name="T5" fmla="*/ 0 h 664"/>
              <a:gd name="T6" fmla="*/ 199 w 3551"/>
              <a:gd name="T7" fmla="*/ 0 h 664"/>
              <a:gd name="T8" fmla="*/ 0 w 3551"/>
              <a:gd name="T9" fmla="*/ 332 h 664"/>
              <a:gd name="T10" fmla="*/ 199 w 3551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1" h="664">
                <a:moveTo>
                  <a:pt x="199" y="664"/>
                </a:moveTo>
                <a:lnTo>
                  <a:pt x="3551" y="664"/>
                </a:lnTo>
                <a:lnTo>
                  <a:pt x="3551" y="0"/>
                </a:lnTo>
                <a:lnTo>
                  <a:pt x="199" y="0"/>
                </a:lnTo>
                <a:lnTo>
                  <a:pt x="0" y="332"/>
                </a:lnTo>
                <a:lnTo>
                  <a:pt x="199" y="66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2769850" y="4044140"/>
            <a:ext cx="4371975" cy="1054100"/>
          </a:xfrm>
          <a:custGeom>
            <a:avLst/>
            <a:gdLst>
              <a:gd name="T0" fmla="*/ 2555 w 2754"/>
              <a:gd name="T1" fmla="*/ 664 h 664"/>
              <a:gd name="T2" fmla="*/ 0 w 2754"/>
              <a:gd name="T3" fmla="*/ 664 h 664"/>
              <a:gd name="T4" fmla="*/ 0 w 2754"/>
              <a:gd name="T5" fmla="*/ 0 h 664"/>
              <a:gd name="T6" fmla="*/ 2555 w 2754"/>
              <a:gd name="T7" fmla="*/ 0 h 664"/>
              <a:gd name="T8" fmla="*/ 2754 w 2754"/>
              <a:gd name="T9" fmla="*/ 332 h 664"/>
              <a:gd name="T10" fmla="*/ 2555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555" y="664"/>
                </a:moveTo>
                <a:lnTo>
                  <a:pt x="0" y="664"/>
                </a:lnTo>
                <a:lnTo>
                  <a:pt x="0" y="0"/>
                </a:lnTo>
                <a:lnTo>
                  <a:pt x="2555" y="0"/>
                </a:lnTo>
                <a:lnTo>
                  <a:pt x="2754" y="332"/>
                </a:lnTo>
                <a:lnTo>
                  <a:pt x="2555" y="66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7243763" y="4044140"/>
            <a:ext cx="4371975" cy="1054100"/>
          </a:xfrm>
          <a:custGeom>
            <a:avLst/>
            <a:gdLst>
              <a:gd name="T0" fmla="*/ 200 w 2754"/>
              <a:gd name="T1" fmla="*/ 664 h 664"/>
              <a:gd name="T2" fmla="*/ 2754 w 2754"/>
              <a:gd name="T3" fmla="*/ 664 h 664"/>
              <a:gd name="T4" fmla="*/ 2754 w 2754"/>
              <a:gd name="T5" fmla="*/ 0 h 664"/>
              <a:gd name="T6" fmla="*/ 200 w 2754"/>
              <a:gd name="T7" fmla="*/ 0 h 664"/>
              <a:gd name="T8" fmla="*/ 0 w 2754"/>
              <a:gd name="T9" fmla="*/ 332 h 664"/>
              <a:gd name="T10" fmla="*/ 200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00" y="664"/>
                </a:moveTo>
                <a:lnTo>
                  <a:pt x="2754" y="664"/>
                </a:lnTo>
                <a:lnTo>
                  <a:pt x="2754" y="0"/>
                </a:lnTo>
                <a:lnTo>
                  <a:pt x="200" y="0"/>
                </a:lnTo>
                <a:lnTo>
                  <a:pt x="0" y="332"/>
                </a:lnTo>
                <a:lnTo>
                  <a:pt x="200" y="6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7799050" y="5823727"/>
            <a:ext cx="977900" cy="825500"/>
          </a:xfrm>
          <a:custGeom>
            <a:avLst/>
            <a:gdLst>
              <a:gd name="T0" fmla="*/ 616 w 616"/>
              <a:gd name="T1" fmla="*/ 520 h 520"/>
              <a:gd name="T2" fmla="*/ 347 w 616"/>
              <a:gd name="T3" fmla="*/ 520 h 520"/>
              <a:gd name="T4" fmla="*/ 0 w 616"/>
              <a:gd name="T5" fmla="*/ 0 h 520"/>
              <a:gd name="T6" fmla="*/ 269 w 616"/>
              <a:gd name="T7" fmla="*/ 0 h 520"/>
              <a:gd name="T8" fmla="*/ 616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616" y="520"/>
                </a:moveTo>
                <a:lnTo>
                  <a:pt x="347" y="520"/>
                </a:lnTo>
                <a:lnTo>
                  <a:pt x="0" y="0"/>
                </a:lnTo>
                <a:lnTo>
                  <a:pt x="269" y="0"/>
                </a:lnTo>
                <a:lnTo>
                  <a:pt x="616" y="5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7799050" y="6649227"/>
            <a:ext cx="977900" cy="828675"/>
          </a:xfrm>
          <a:custGeom>
            <a:avLst/>
            <a:gdLst>
              <a:gd name="T0" fmla="*/ 616 w 616"/>
              <a:gd name="T1" fmla="*/ 0 h 522"/>
              <a:gd name="T2" fmla="*/ 347 w 616"/>
              <a:gd name="T3" fmla="*/ 0 h 522"/>
              <a:gd name="T4" fmla="*/ 0 w 616"/>
              <a:gd name="T5" fmla="*/ 522 h 522"/>
              <a:gd name="T6" fmla="*/ 269 w 616"/>
              <a:gd name="T7" fmla="*/ 522 h 522"/>
              <a:gd name="T8" fmla="*/ 616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616" y="0"/>
                </a:moveTo>
                <a:lnTo>
                  <a:pt x="347" y="0"/>
                </a:lnTo>
                <a:lnTo>
                  <a:pt x="0" y="522"/>
                </a:lnTo>
                <a:lnTo>
                  <a:pt x="269" y="522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5610225" y="5823727"/>
            <a:ext cx="977900" cy="825500"/>
          </a:xfrm>
          <a:custGeom>
            <a:avLst/>
            <a:gdLst>
              <a:gd name="T0" fmla="*/ 0 w 616"/>
              <a:gd name="T1" fmla="*/ 520 h 520"/>
              <a:gd name="T2" fmla="*/ 269 w 616"/>
              <a:gd name="T3" fmla="*/ 520 h 520"/>
              <a:gd name="T4" fmla="*/ 616 w 616"/>
              <a:gd name="T5" fmla="*/ 0 h 520"/>
              <a:gd name="T6" fmla="*/ 347 w 616"/>
              <a:gd name="T7" fmla="*/ 0 h 520"/>
              <a:gd name="T8" fmla="*/ 0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0" y="520"/>
                </a:moveTo>
                <a:lnTo>
                  <a:pt x="269" y="520"/>
                </a:lnTo>
                <a:lnTo>
                  <a:pt x="616" y="0"/>
                </a:lnTo>
                <a:lnTo>
                  <a:pt x="347" y="0"/>
                </a:lnTo>
                <a:lnTo>
                  <a:pt x="0" y="5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5610225" y="6649227"/>
            <a:ext cx="977900" cy="828675"/>
          </a:xfrm>
          <a:custGeom>
            <a:avLst/>
            <a:gdLst>
              <a:gd name="T0" fmla="*/ 0 w 616"/>
              <a:gd name="T1" fmla="*/ 0 h 522"/>
              <a:gd name="T2" fmla="*/ 269 w 616"/>
              <a:gd name="T3" fmla="*/ 0 h 522"/>
              <a:gd name="T4" fmla="*/ 616 w 616"/>
              <a:gd name="T5" fmla="*/ 522 h 522"/>
              <a:gd name="T6" fmla="*/ 347 w 616"/>
              <a:gd name="T7" fmla="*/ 522 h 522"/>
              <a:gd name="T8" fmla="*/ 0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0" y="0"/>
                </a:moveTo>
                <a:lnTo>
                  <a:pt x="269" y="0"/>
                </a:lnTo>
                <a:lnTo>
                  <a:pt x="616" y="522"/>
                </a:lnTo>
                <a:lnTo>
                  <a:pt x="347" y="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12195175" y="3531377"/>
            <a:ext cx="2417763" cy="2078038"/>
          </a:xfrm>
          <a:custGeom>
            <a:avLst/>
            <a:gdLst>
              <a:gd name="T0" fmla="*/ 901 w 917"/>
              <a:gd name="T1" fmla="*/ 707 h 788"/>
              <a:gd name="T2" fmla="*/ 66 w 917"/>
              <a:gd name="T3" fmla="*/ 1 h 788"/>
              <a:gd name="T4" fmla="*/ 0 w 917"/>
              <a:gd name="T5" fmla="*/ 0 h 788"/>
              <a:gd name="T6" fmla="*/ 0 w 917"/>
              <a:gd name="T7" fmla="*/ 788 h 788"/>
              <a:gd name="T8" fmla="*/ 917 w 917"/>
              <a:gd name="T9" fmla="*/ 788 h 788"/>
              <a:gd name="T10" fmla="*/ 901 w 917"/>
              <a:gd name="T11" fmla="*/ 70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788">
                <a:moveTo>
                  <a:pt x="901" y="707"/>
                </a:moveTo>
                <a:cubicBezTo>
                  <a:pt x="808" y="318"/>
                  <a:pt x="465" y="29"/>
                  <a:pt x="66" y="1"/>
                </a:cubicBezTo>
                <a:cubicBezTo>
                  <a:pt x="55" y="1"/>
                  <a:pt x="27" y="0"/>
                  <a:pt x="0" y="0"/>
                </a:cubicBezTo>
                <a:cubicBezTo>
                  <a:pt x="0" y="788"/>
                  <a:pt x="0" y="788"/>
                  <a:pt x="0" y="788"/>
                </a:cubicBezTo>
                <a:cubicBezTo>
                  <a:pt x="917" y="788"/>
                  <a:pt x="917" y="788"/>
                  <a:pt x="917" y="788"/>
                </a:cubicBezTo>
                <a:cubicBezTo>
                  <a:pt x="913" y="761"/>
                  <a:pt x="907" y="734"/>
                  <a:pt x="901" y="7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12195175" y="5609415"/>
            <a:ext cx="2489200" cy="2078038"/>
          </a:xfrm>
          <a:custGeom>
            <a:avLst/>
            <a:gdLst>
              <a:gd name="T0" fmla="*/ 0 w 944"/>
              <a:gd name="T1" fmla="*/ 788 h 788"/>
              <a:gd name="T2" fmla="*/ 698 w 944"/>
              <a:gd name="T3" fmla="*/ 788 h 788"/>
              <a:gd name="T4" fmla="*/ 747 w 944"/>
              <a:gd name="T5" fmla="*/ 687 h 788"/>
              <a:gd name="T6" fmla="*/ 854 w 944"/>
              <a:gd name="T7" fmla="*/ 500 h 788"/>
              <a:gd name="T8" fmla="*/ 917 w 944"/>
              <a:gd name="T9" fmla="*/ 0 h 788"/>
              <a:gd name="T10" fmla="*/ 0 w 944"/>
              <a:gd name="T11" fmla="*/ 0 h 788"/>
              <a:gd name="T12" fmla="*/ 0 w 944"/>
              <a:gd name="T13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4" h="788">
                <a:moveTo>
                  <a:pt x="0" y="788"/>
                </a:moveTo>
                <a:cubicBezTo>
                  <a:pt x="698" y="788"/>
                  <a:pt x="698" y="788"/>
                  <a:pt x="698" y="788"/>
                </a:cubicBezTo>
                <a:cubicBezTo>
                  <a:pt x="715" y="750"/>
                  <a:pt x="732" y="715"/>
                  <a:pt x="747" y="687"/>
                </a:cubicBezTo>
                <a:cubicBezTo>
                  <a:pt x="854" y="500"/>
                  <a:pt x="854" y="500"/>
                  <a:pt x="854" y="500"/>
                </a:cubicBezTo>
                <a:cubicBezTo>
                  <a:pt x="922" y="351"/>
                  <a:pt x="944" y="178"/>
                  <a:pt x="917" y="0"/>
                </a:cubicBezTo>
                <a:cubicBezTo>
                  <a:pt x="0" y="0"/>
                  <a:pt x="0" y="0"/>
                  <a:pt x="0" y="0"/>
                </a:cubicBezTo>
                <a:lnTo>
                  <a:pt x="0" y="7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12195175" y="7687452"/>
            <a:ext cx="1841500" cy="2079625"/>
          </a:xfrm>
          <a:custGeom>
            <a:avLst/>
            <a:gdLst>
              <a:gd name="T0" fmla="*/ 0 w 698"/>
              <a:gd name="T1" fmla="*/ 0 h 788"/>
              <a:gd name="T2" fmla="*/ 0 w 698"/>
              <a:gd name="T3" fmla="*/ 788 h 788"/>
              <a:gd name="T4" fmla="*/ 327 w 698"/>
              <a:gd name="T5" fmla="*/ 788 h 788"/>
              <a:gd name="T6" fmla="*/ 431 w 698"/>
              <a:gd name="T7" fmla="*/ 714 h 788"/>
              <a:gd name="T8" fmla="*/ 540 w 698"/>
              <a:gd name="T9" fmla="*/ 410 h 788"/>
              <a:gd name="T10" fmla="*/ 698 w 698"/>
              <a:gd name="T11" fmla="*/ 0 h 788"/>
              <a:gd name="T12" fmla="*/ 0 w 698"/>
              <a:gd name="T1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8" h="788">
                <a:moveTo>
                  <a:pt x="0" y="0"/>
                </a:moveTo>
                <a:cubicBezTo>
                  <a:pt x="0" y="788"/>
                  <a:pt x="0" y="788"/>
                  <a:pt x="0" y="788"/>
                </a:cubicBezTo>
                <a:cubicBezTo>
                  <a:pt x="327" y="788"/>
                  <a:pt x="327" y="788"/>
                  <a:pt x="327" y="788"/>
                </a:cubicBezTo>
                <a:cubicBezTo>
                  <a:pt x="374" y="788"/>
                  <a:pt x="416" y="758"/>
                  <a:pt x="431" y="714"/>
                </a:cubicBezTo>
                <a:cubicBezTo>
                  <a:pt x="464" y="614"/>
                  <a:pt x="513" y="473"/>
                  <a:pt x="540" y="410"/>
                </a:cubicBezTo>
                <a:cubicBezTo>
                  <a:pt x="569" y="344"/>
                  <a:pt x="635" y="146"/>
                  <a:pt x="6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352088" y="7687452"/>
            <a:ext cx="1843088" cy="2079625"/>
          </a:xfrm>
          <a:custGeom>
            <a:avLst/>
            <a:gdLst>
              <a:gd name="T0" fmla="*/ 699 w 699"/>
              <a:gd name="T1" fmla="*/ 0 h 788"/>
              <a:gd name="T2" fmla="*/ 0 w 699"/>
              <a:gd name="T3" fmla="*/ 0 h 788"/>
              <a:gd name="T4" fmla="*/ 158 w 699"/>
              <a:gd name="T5" fmla="*/ 410 h 788"/>
              <a:gd name="T6" fmla="*/ 268 w 699"/>
              <a:gd name="T7" fmla="*/ 714 h 788"/>
              <a:gd name="T8" fmla="*/ 371 w 699"/>
              <a:gd name="T9" fmla="*/ 788 h 788"/>
              <a:gd name="T10" fmla="*/ 699 w 699"/>
              <a:gd name="T11" fmla="*/ 788 h 788"/>
              <a:gd name="T12" fmla="*/ 699 w 699"/>
              <a:gd name="T1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9" h="788">
                <a:moveTo>
                  <a:pt x="699" y="0"/>
                </a:moveTo>
                <a:cubicBezTo>
                  <a:pt x="0" y="0"/>
                  <a:pt x="0" y="0"/>
                  <a:pt x="0" y="0"/>
                </a:cubicBezTo>
                <a:cubicBezTo>
                  <a:pt x="64" y="146"/>
                  <a:pt x="129" y="344"/>
                  <a:pt x="158" y="410"/>
                </a:cubicBezTo>
                <a:cubicBezTo>
                  <a:pt x="186" y="473"/>
                  <a:pt x="235" y="614"/>
                  <a:pt x="268" y="714"/>
                </a:cubicBezTo>
                <a:cubicBezTo>
                  <a:pt x="282" y="758"/>
                  <a:pt x="324" y="788"/>
                  <a:pt x="371" y="788"/>
                </a:cubicBezTo>
                <a:cubicBezTo>
                  <a:pt x="699" y="788"/>
                  <a:pt x="699" y="788"/>
                  <a:pt x="699" y="788"/>
                </a:cubicBezTo>
                <a:lnTo>
                  <a:pt x="6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9704388" y="5609415"/>
            <a:ext cx="2490788" cy="2078038"/>
          </a:xfrm>
          <a:custGeom>
            <a:avLst/>
            <a:gdLst>
              <a:gd name="T0" fmla="*/ 945 w 945"/>
              <a:gd name="T1" fmla="*/ 0 h 788"/>
              <a:gd name="T2" fmla="*/ 28 w 945"/>
              <a:gd name="T3" fmla="*/ 0 h 788"/>
              <a:gd name="T4" fmla="*/ 90 w 945"/>
              <a:gd name="T5" fmla="*/ 500 h 788"/>
              <a:gd name="T6" fmla="*/ 197 w 945"/>
              <a:gd name="T7" fmla="*/ 687 h 788"/>
              <a:gd name="T8" fmla="*/ 246 w 945"/>
              <a:gd name="T9" fmla="*/ 788 h 788"/>
              <a:gd name="T10" fmla="*/ 945 w 945"/>
              <a:gd name="T11" fmla="*/ 788 h 788"/>
              <a:gd name="T12" fmla="*/ 945 w 945"/>
              <a:gd name="T1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5" h="788">
                <a:moveTo>
                  <a:pt x="945" y="0"/>
                </a:moveTo>
                <a:cubicBezTo>
                  <a:pt x="28" y="0"/>
                  <a:pt x="28" y="0"/>
                  <a:pt x="28" y="0"/>
                </a:cubicBezTo>
                <a:cubicBezTo>
                  <a:pt x="0" y="178"/>
                  <a:pt x="23" y="351"/>
                  <a:pt x="90" y="500"/>
                </a:cubicBezTo>
                <a:cubicBezTo>
                  <a:pt x="197" y="687"/>
                  <a:pt x="197" y="687"/>
                  <a:pt x="197" y="687"/>
                </a:cubicBezTo>
                <a:cubicBezTo>
                  <a:pt x="213" y="715"/>
                  <a:pt x="229" y="750"/>
                  <a:pt x="246" y="788"/>
                </a:cubicBezTo>
                <a:cubicBezTo>
                  <a:pt x="945" y="788"/>
                  <a:pt x="945" y="788"/>
                  <a:pt x="945" y="788"/>
                </a:cubicBezTo>
                <a:lnTo>
                  <a:pt x="9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777413" y="3531377"/>
            <a:ext cx="2417763" cy="2078038"/>
          </a:xfrm>
          <a:custGeom>
            <a:avLst/>
            <a:gdLst>
              <a:gd name="T0" fmla="*/ 917 w 917"/>
              <a:gd name="T1" fmla="*/ 788 h 788"/>
              <a:gd name="T2" fmla="*/ 917 w 917"/>
              <a:gd name="T3" fmla="*/ 0 h 788"/>
              <a:gd name="T4" fmla="*/ 851 w 917"/>
              <a:gd name="T5" fmla="*/ 1 h 788"/>
              <a:gd name="T6" fmla="*/ 16 w 917"/>
              <a:gd name="T7" fmla="*/ 707 h 788"/>
              <a:gd name="T8" fmla="*/ 0 w 917"/>
              <a:gd name="T9" fmla="*/ 788 h 788"/>
              <a:gd name="T10" fmla="*/ 917 w 917"/>
              <a:gd name="T11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788">
                <a:moveTo>
                  <a:pt x="917" y="788"/>
                </a:moveTo>
                <a:cubicBezTo>
                  <a:pt x="917" y="0"/>
                  <a:pt x="917" y="0"/>
                  <a:pt x="917" y="0"/>
                </a:cubicBezTo>
                <a:cubicBezTo>
                  <a:pt x="889" y="0"/>
                  <a:pt x="862" y="1"/>
                  <a:pt x="851" y="1"/>
                </a:cubicBezTo>
                <a:cubicBezTo>
                  <a:pt x="452" y="29"/>
                  <a:pt x="108" y="318"/>
                  <a:pt x="16" y="707"/>
                </a:cubicBezTo>
                <a:cubicBezTo>
                  <a:pt x="9" y="734"/>
                  <a:pt x="4" y="761"/>
                  <a:pt x="0" y="788"/>
                </a:cubicBezTo>
                <a:lnTo>
                  <a:pt x="917" y="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11201400" y="9955989"/>
            <a:ext cx="1982788" cy="1830388"/>
          </a:xfrm>
          <a:custGeom>
            <a:avLst/>
            <a:gdLst>
              <a:gd name="connsiteX0" fmla="*/ 206375 w 1982788"/>
              <a:gd name="connsiteY0" fmla="*/ 1476375 h 1830388"/>
              <a:gd name="connsiteX1" fmla="*/ 1778000 w 1982788"/>
              <a:gd name="connsiteY1" fmla="*/ 1476375 h 1830388"/>
              <a:gd name="connsiteX2" fmla="*/ 1414100 w 1982788"/>
              <a:gd name="connsiteY2" fmla="*/ 1830388 h 1830388"/>
              <a:gd name="connsiteX3" fmla="*/ 570275 w 1982788"/>
              <a:gd name="connsiteY3" fmla="*/ 1830388 h 1830388"/>
              <a:gd name="connsiteX4" fmla="*/ 206375 w 1982788"/>
              <a:gd name="connsiteY4" fmla="*/ 1476375 h 1830388"/>
              <a:gd name="connsiteX5" fmla="*/ 0 w 1982788"/>
              <a:gd name="connsiteY5" fmla="*/ 1000125 h 1830388"/>
              <a:gd name="connsiteX6" fmla="*/ 1982788 w 1982788"/>
              <a:gd name="connsiteY6" fmla="*/ 1000125 h 1830388"/>
              <a:gd name="connsiteX7" fmla="*/ 1982788 w 1982788"/>
              <a:gd name="connsiteY7" fmla="*/ 1097519 h 1830388"/>
              <a:gd name="connsiteX8" fmla="*/ 1771853 w 1982788"/>
              <a:gd name="connsiteY8" fmla="*/ 1308100 h 1830388"/>
              <a:gd name="connsiteX9" fmla="*/ 210935 w 1982788"/>
              <a:gd name="connsiteY9" fmla="*/ 1308100 h 1830388"/>
              <a:gd name="connsiteX10" fmla="*/ 0 w 1982788"/>
              <a:gd name="connsiteY10" fmla="*/ 1097519 h 1830388"/>
              <a:gd name="connsiteX11" fmla="*/ 0 w 1982788"/>
              <a:gd name="connsiteY11" fmla="*/ 1000125 h 1830388"/>
              <a:gd name="connsiteX12" fmla="*/ 0 w 1982788"/>
              <a:gd name="connsiteY12" fmla="*/ 522287 h 1830388"/>
              <a:gd name="connsiteX13" fmla="*/ 1982788 w 1982788"/>
              <a:gd name="connsiteY13" fmla="*/ 522287 h 1830388"/>
              <a:gd name="connsiteX14" fmla="*/ 1982788 w 1982788"/>
              <a:gd name="connsiteY14" fmla="*/ 830262 h 1830388"/>
              <a:gd name="connsiteX15" fmla="*/ 0 w 1982788"/>
              <a:gd name="connsiteY15" fmla="*/ 830262 h 1830388"/>
              <a:gd name="connsiteX16" fmla="*/ 210935 w 1982788"/>
              <a:gd name="connsiteY16" fmla="*/ 0 h 1830388"/>
              <a:gd name="connsiteX17" fmla="*/ 1771853 w 1982788"/>
              <a:gd name="connsiteY17" fmla="*/ 0 h 1830388"/>
              <a:gd name="connsiteX18" fmla="*/ 1982788 w 1982788"/>
              <a:gd name="connsiteY18" fmla="*/ 211351 h 1830388"/>
              <a:gd name="connsiteX19" fmla="*/ 1982788 w 1982788"/>
              <a:gd name="connsiteY19" fmla="*/ 354013 h 1830388"/>
              <a:gd name="connsiteX20" fmla="*/ 0 w 1982788"/>
              <a:gd name="connsiteY20" fmla="*/ 354013 h 1830388"/>
              <a:gd name="connsiteX21" fmla="*/ 0 w 1982788"/>
              <a:gd name="connsiteY21" fmla="*/ 211351 h 1830388"/>
              <a:gd name="connsiteX22" fmla="*/ 210935 w 1982788"/>
              <a:gd name="connsiteY22" fmla="*/ 0 h 183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2788" h="1830388">
                <a:moveTo>
                  <a:pt x="206375" y="1476375"/>
                </a:moveTo>
                <a:lnTo>
                  <a:pt x="1778000" y="1476375"/>
                </a:lnTo>
                <a:cubicBezTo>
                  <a:pt x="1770089" y="1671875"/>
                  <a:pt x="1611872" y="1830388"/>
                  <a:pt x="1414100" y="1830388"/>
                </a:cubicBezTo>
                <a:cubicBezTo>
                  <a:pt x="1414100" y="1830388"/>
                  <a:pt x="1414100" y="1830388"/>
                  <a:pt x="570275" y="1830388"/>
                </a:cubicBezTo>
                <a:cubicBezTo>
                  <a:pt x="372503" y="1830388"/>
                  <a:pt x="214286" y="1671875"/>
                  <a:pt x="206375" y="1476375"/>
                </a:cubicBezTo>
                <a:close/>
                <a:moveTo>
                  <a:pt x="0" y="1000125"/>
                </a:moveTo>
                <a:lnTo>
                  <a:pt x="1982788" y="1000125"/>
                </a:lnTo>
                <a:cubicBezTo>
                  <a:pt x="1982788" y="1000125"/>
                  <a:pt x="1982788" y="1000125"/>
                  <a:pt x="1982788" y="1097519"/>
                </a:cubicBezTo>
                <a:cubicBezTo>
                  <a:pt x="1982788" y="1213338"/>
                  <a:pt x="1887867" y="1308100"/>
                  <a:pt x="1771853" y="1308100"/>
                </a:cubicBezTo>
                <a:cubicBezTo>
                  <a:pt x="1771853" y="1308100"/>
                  <a:pt x="1771853" y="1308100"/>
                  <a:pt x="210935" y="1308100"/>
                </a:cubicBezTo>
                <a:cubicBezTo>
                  <a:pt x="94921" y="1308100"/>
                  <a:pt x="0" y="1213338"/>
                  <a:pt x="0" y="1097519"/>
                </a:cubicBezTo>
                <a:cubicBezTo>
                  <a:pt x="0" y="1097519"/>
                  <a:pt x="0" y="1097519"/>
                  <a:pt x="0" y="1000125"/>
                </a:cubicBezTo>
                <a:close/>
                <a:moveTo>
                  <a:pt x="0" y="522287"/>
                </a:moveTo>
                <a:lnTo>
                  <a:pt x="1982788" y="522287"/>
                </a:lnTo>
                <a:lnTo>
                  <a:pt x="1982788" y="830262"/>
                </a:lnTo>
                <a:lnTo>
                  <a:pt x="0" y="830262"/>
                </a:lnTo>
                <a:close/>
                <a:moveTo>
                  <a:pt x="210935" y="0"/>
                </a:moveTo>
                <a:cubicBezTo>
                  <a:pt x="210935" y="0"/>
                  <a:pt x="210935" y="0"/>
                  <a:pt x="1771853" y="0"/>
                </a:cubicBezTo>
                <a:cubicBezTo>
                  <a:pt x="1887867" y="0"/>
                  <a:pt x="1982788" y="95108"/>
                  <a:pt x="1982788" y="211351"/>
                </a:cubicBezTo>
                <a:cubicBezTo>
                  <a:pt x="1982788" y="211351"/>
                  <a:pt x="1982788" y="211351"/>
                  <a:pt x="1982788" y="354013"/>
                </a:cubicBezTo>
                <a:lnTo>
                  <a:pt x="0" y="354013"/>
                </a:lnTo>
                <a:cubicBezTo>
                  <a:pt x="0" y="354013"/>
                  <a:pt x="0" y="354013"/>
                  <a:pt x="0" y="211351"/>
                </a:cubicBezTo>
                <a:cubicBezTo>
                  <a:pt x="0" y="95108"/>
                  <a:pt x="94921" y="0"/>
                  <a:pt x="2109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6051010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5273" y="3893935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57673" y="8149460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466847" y="6051010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084135" y="3893935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581735" y="8149461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79655" y="4158440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28972" y="4158440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81430" y="611830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828665" y="611830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065713" y="831145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44381" y="831145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86022" y="429879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30068" y="850041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Reward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58771" y="6354138"/>
            <a:ext cx="3384762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Teamwork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350312" y="429879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Success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670011" y="6354138"/>
            <a:ext cx="3384762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Leadership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799500" y="850041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Efficiency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Freeform 17"/>
          <p:cNvSpPr>
            <a:spLocks/>
          </p:cNvSpPr>
          <p:nvPr/>
        </p:nvSpPr>
        <p:spPr bwMode="auto">
          <a:xfrm>
            <a:off x="16533813" y="3745690"/>
            <a:ext cx="977900" cy="825500"/>
          </a:xfrm>
          <a:custGeom>
            <a:avLst/>
            <a:gdLst>
              <a:gd name="T0" fmla="*/ 616 w 616"/>
              <a:gd name="T1" fmla="*/ 520 h 520"/>
              <a:gd name="T2" fmla="*/ 347 w 616"/>
              <a:gd name="T3" fmla="*/ 520 h 520"/>
              <a:gd name="T4" fmla="*/ 0 w 616"/>
              <a:gd name="T5" fmla="*/ 0 h 520"/>
              <a:gd name="T6" fmla="*/ 269 w 616"/>
              <a:gd name="T7" fmla="*/ 0 h 520"/>
              <a:gd name="T8" fmla="*/ 616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616" y="520"/>
                </a:moveTo>
                <a:lnTo>
                  <a:pt x="347" y="520"/>
                </a:lnTo>
                <a:lnTo>
                  <a:pt x="0" y="0"/>
                </a:lnTo>
                <a:lnTo>
                  <a:pt x="269" y="0"/>
                </a:lnTo>
                <a:lnTo>
                  <a:pt x="616" y="5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18"/>
          <p:cNvSpPr>
            <a:spLocks/>
          </p:cNvSpPr>
          <p:nvPr/>
        </p:nvSpPr>
        <p:spPr bwMode="auto">
          <a:xfrm>
            <a:off x="16533813" y="4571190"/>
            <a:ext cx="977900" cy="827088"/>
          </a:xfrm>
          <a:custGeom>
            <a:avLst/>
            <a:gdLst>
              <a:gd name="T0" fmla="*/ 616 w 616"/>
              <a:gd name="T1" fmla="*/ 0 h 521"/>
              <a:gd name="T2" fmla="*/ 347 w 616"/>
              <a:gd name="T3" fmla="*/ 0 h 521"/>
              <a:gd name="T4" fmla="*/ 0 w 616"/>
              <a:gd name="T5" fmla="*/ 521 h 521"/>
              <a:gd name="T6" fmla="*/ 269 w 616"/>
              <a:gd name="T7" fmla="*/ 521 h 521"/>
              <a:gd name="T8" fmla="*/ 616 w 616"/>
              <a:gd name="T9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1">
                <a:moveTo>
                  <a:pt x="616" y="0"/>
                </a:moveTo>
                <a:lnTo>
                  <a:pt x="347" y="0"/>
                </a:lnTo>
                <a:lnTo>
                  <a:pt x="0" y="521"/>
                </a:lnTo>
                <a:lnTo>
                  <a:pt x="269" y="521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27"/>
          <p:cNvSpPr>
            <a:spLocks/>
          </p:cNvSpPr>
          <p:nvPr/>
        </p:nvSpPr>
        <p:spPr bwMode="auto">
          <a:xfrm>
            <a:off x="6875463" y="3745690"/>
            <a:ext cx="977900" cy="825500"/>
          </a:xfrm>
          <a:custGeom>
            <a:avLst/>
            <a:gdLst>
              <a:gd name="T0" fmla="*/ 0 w 616"/>
              <a:gd name="T1" fmla="*/ 520 h 520"/>
              <a:gd name="T2" fmla="*/ 269 w 616"/>
              <a:gd name="T3" fmla="*/ 520 h 520"/>
              <a:gd name="T4" fmla="*/ 616 w 616"/>
              <a:gd name="T5" fmla="*/ 0 h 520"/>
              <a:gd name="T6" fmla="*/ 347 w 616"/>
              <a:gd name="T7" fmla="*/ 0 h 520"/>
              <a:gd name="T8" fmla="*/ 0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0" y="520"/>
                </a:moveTo>
                <a:lnTo>
                  <a:pt x="269" y="520"/>
                </a:lnTo>
                <a:lnTo>
                  <a:pt x="616" y="0"/>
                </a:lnTo>
                <a:lnTo>
                  <a:pt x="347" y="0"/>
                </a:lnTo>
                <a:lnTo>
                  <a:pt x="0" y="5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28"/>
          <p:cNvSpPr>
            <a:spLocks/>
          </p:cNvSpPr>
          <p:nvPr/>
        </p:nvSpPr>
        <p:spPr bwMode="auto">
          <a:xfrm>
            <a:off x="6875463" y="4571190"/>
            <a:ext cx="977900" cy="827088"/>
          </a:xfrm>
          <a:custGeom>
            <a:avLst/>
            <a:gdLst>
              <a:gd name="T0" fmla="*/ 0 w 616"/>
              <a:gd name="T1" fmla="*/ 0 h 521"/>
              <a:gd name="T2" fmla="*/ 269 w 616"/>
              <a:gd name="T3" fmla="*/ 0 h 521"/>
              <a:gd name="T4" fmla="*/ 616 w 616"/>
              <a:gd name="T5" fmla="*/ 521 h 521"/>
              <a:gd name="T6" fmla="*/ 347 w 616"/>
              <a:gd name="T7" fmla="*/ 521 h 521"/>
              <a:gd name="T8" fmla="*/ 0 w 616"/>
              <a:gd name="T9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1">
                <a:moveTo>
                  <a:pt x="0" y="0"/>
                </a:moveTo>
                <a:lnTo>
                  <a:pt x="269" y="0"/>
                </a:lnTo>
                <a:lnTo>
                  <a:pt x="616" y="521"/>
                </a:lnTo>
                <a:lnTo>
                  <a:pt x="347" y="5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23"/>
          <p:cNvSpPr>
            <a:spLocks/>
          </p:cNvSpPr>
          <p:nvPr/>
        </p:nvSpPr>
        <p:spPr bwMode="auto">
          <a:xfrm>
            <a:off x="7377863" y="7901765"/>
            <a:ext cx="977900" cy="825500"/>
          </a:xfrm>
          <a:custGeom>
            <a:avLst/>
            <a:gdLst>
              <a:gd name="T0" fmla="*/ 0 w 616"/>
              <a:gd name="T1" fmla="*/ 520 h 520"/>
              <a:gd name="T2" fmla="*/ 269 w 616"/>
              <a:gd name="T3" fmla="*/ 520 h 520"/>
              <a:gd name="T4" fmla="*/ 616 w 616"/>
              <a:gd name="T5" fmla="*/ 0 h 520"/>
              <a:gd name="T6" fmla="*/ 347 w 616"/>
              <a:gd name="T7" fmla="*/ 0 h 520"/>
              <a:gd name="T8" fmla="*/ 0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0" y="520"/>
                </a:moveTo>
                <a:lnTo>
                  <a:pt x="269" y="520"/>
                </a:lnTo>
                <a:lnTo>
                  <a:pt x="616" y="0"/>
                </a:lnTo>
                <a:lnTo>
                  <a:pt x="347" y="0"/>
                </a:lnTo>
                <a:lnTo>
                  <a:pt x="0" y="5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4"/>
          <p:cNvSpPr>
            <a:spLocks/>
          </p:cNvSpPr>
          <p:nvPr/>
        </p:nvSpPr>
        <p:spPr bwMode="auto">
          <a:xfrm>
            <a:off x="7377863" y="8727265"/>
            <a:ext cx="977900" cy="828675"/>
          </a:xfrm>
          <a:custGeom>
            <a:avLst/>
            <a:gdLst>
              <a:gd name="T0" fmla="*/ 0 w 616"/>
              <a:gd name="T1" fmla="*/ 0 h 522"/>
              <a:gd name="T2" fmla="*/ 269 w 616"/>
              <a:gd name="T3" fmla="*/ 0 h 522"/>
              <a:gd name="T4" fmla="*/ 616 w 616"/>
              <a:gd name="T5" fmla="*/ 522 h 522"/>
              <a:gd name="T6" fmla="*/ 347 w 616"/>
              <a:gd name="T7" fmla="*/ 522 h 522"/>
              <a:gd name="T8" fmla="*/ 0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0" y="0"/>
                </a:moveTo>
                <a:lnTo>
                  <a:pt x="269" y="0"/>
                </a:lnTo>
                <a:lnTo>
                  <a:pt x="616" y="522"/>
                </a:lnTo>
                <a:lnTo>
                  <a:pt x="347" y="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"/>
          <p:cNvSpPr>
            <a:spLocks/>
          </p:cNvSpPr>
          <p:nvPr/>
        </p:nvSpPr>
        <p:spPr bwMode="auto">
          <a:xfrm>
            <a:off x="16031413" y="7901765"/>
            <a:ext cx="977900" cy="825500"/>
          </a:xfrm>
          <a:custGeom>
            <a:avLst/>
            <a:gdLst>
              <a:gd name="T0" fmla="*/ 616 w 616"/>
              <a:gd name="T1" fmla="*/ 520 h 520"/>
              <a:gd name="T2" fmla="*/ 347 w 616"/>
              <a:gd name="T3" fmla="*/ 520 h 520"/>
              <a:gd name="T4" fmla="*/ 0 w 616"/>
              <a:gd name="T5" fmla="*/ 0 h 520"/>
              <a:gd name="T6" fmla="*/ 269 w 616"/>
              <a:gd name="T7" fmla="*/ 0 h 520"/>
              <a:gd name="T8" fmla="*/ 616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616" y="520"/>
                </a:moveTo>
                <a:lnTo>
                  <a:pt x="347" y="520"/>
                </a:lnTo>
                <a:lnTo>
                  <a:pt x="0" y="0"/>
                </a:lnTo>
                <a:lnTo>
                  <a:pt x="269" y="0"/>
                </a:lnTo>
                <a:lnTo>
                  <a:pt x="616" y="5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14"/>
          <p:cNvSpPr>
            <a:spLocks/>
          </p:cNvSpPr>
          <p:nvPr/>
        </p:nvSpPr>
        <p:spPr bwMode="auto">
          <a:xfrm>
            <a:off x="16031413" y="8727265"/>
            <a:ext cx="977900" cy="828675"/>
          </a:xfrm>
          <a:custGeom>
            <a:avLst/>
            <a:gdLst>
              <a:gd name="T0" fmla="*/ 616 w 616"/>
              <a:gd name="T1" fmla="*/ 0 h 522"/>
              <a:gd name="T2" fmla="*/ 347 w 616"/>
              <a:gd name="T3" fmla="*/ 0 h 522"/>
              <a:gd name="T4" fmla="*/ 0 w 616"/>
              <a:gd name="T5" fmla="*/ 522 h 522"/>
              <a:gd name="T6" fmla="*/ 269 w 616"/>
              <a:gd name="T7" fmla="*/ 522 h 522"/>
              <a:gd name="T8" fmla="*/ 616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616" y="0"/>
                </a:moveTo>
                <a:lnTo>
                  <a:pt x="347" y="0"/>
                </a:lnTo>
                <a:lnTo>
                  <a:pt x="0" y="522"/>
                </a:lnTo>
                <a:lnTo>
                  <a:pt x="269" y="522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>
                <a:solidFill>
                  <a:schemeClr val="accent2"/>
                </a:solidFill>
              </a:rPr>
              <a:t>Infographic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9844088" y="3584575"/>
            <a:ext cx="4695825" cy="791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11242676" y="9742488"/>
            <a:ext cx="1898650" cy="1752600"/>
          </a:xfrm>
          <a:custGeom>
            <a:avLst/>
            <a:gdLst>
              <a:gd name="connsiteX0" fmla="*/ 196850 w 1898650"/>
              <a:gd name="connsiteY0" fmla="*/ 1414462 h 1752600"/>
              <a:gd name="connsiteX1" fmla="*/ 1701800 w 1898650"/>
              <a:gd name="connsiteY1" fmla="*/ 1414462 h 1752600"/>
              <a:gd name="connsiteX2" fmla="*/ 1352753 w 1898650"/>
              <a:gd name="connsiteY2" fmla="*/ 1752600 h 1752600"/>
              <a:gd name="connsiteX3" fmla="*/ 545897 w 1898650"/>
              <a:gd name="connsiteY3" fmla="*/ 1752600 h 1752600"/>
              <a:gd name="connsiteX4" fmla="*/ 196850 w 1898650"/>
              <a:gd name="connsiteY4" fmla="*/ 1414462 h 1752600"/>
              <a:gd name="connsiteX5" fmla="*/ 0 w 1898650"/>
              <a:gd name="connsiteY5" fmla="*/ 957262 h 1752600"/>
              <a:gd name="connsiteX6" fmla="*/ 1898650 w 1898650"/>
              <a:gd name="connsiteY6" fmla="*/ 957262 h 1752600"/>
              <a:gd name="connsiteX7" fmla="*/ 1898650 w 1898650"/>
              <a:gd name="connsiteY7" fmla="*/ 1050640 h 1752600"/>
              <a:gd name="connsiteX8" fmla="*/ 1696397 w 1898650"/>
              <a:gd name="connsiteY8" fmla="*/ 1252537 h 1752600"/>
              <a:gd name="connsiteX9" fmla="*/ 202253 w 1898650"/>
              <a:gd name="connsiteY9" fmla="*/ 1252537 h 1752600"/>
              <a:gd name="connsiteX10" fmla="*/ 0 w 1898650"/>
              <a:gd name="connsiteY10" fmla="*/ 1050640 h 1752600"/>
              <a:gd name="connsiteX11" fmla="*/ 0 w 1898650"/>
              <a:gd name="connsiteY11" fmla="*/ 957262 h 1752600"/>
              <a:gd name="connsiteX12" fmla="*/ 0 w 1898650"/>
              <a:gd name="connsiteY12" fmla="*/ 500062 h 1752600"/>
              <a:gd name="connsiteX13" fmla="*/ 1898650 w 1898650"/>
              <a:gd name="connsiteY13" fmla="*/ 500062 h 1752600"/>
              <a:gd name="connsiteX14" fmla="*/ 1898650 w 1898650"/>
              <a:gd name="connsiteY14" fmla="*/ 795337 h 1752600"/>
              <a:gd name="connsiteX15" fmla="*/ 0 w 1898650"/>
              <a:gd name="connsiteY15" fmla="*/ 795337 h 1752600"/>
              <a:gd name="connsiteX16" fmla="*/ 202253 w 1898650"/>
              <a:gd name="connsiteY16" fmla="*/ 0 h 1752600"/>
              <a:gd name="connsiteX17" fmla="*/ 1696397 w 1898650"/>
              <a:gd name="connsiteY17" fmla="*/ 0 h 1752600"/>
              <a:gd name="connsiteX18" fmla="*/ 1898650 w 1898650"/>
              <a:gd name="connsiteY18" fmla="*/ 201873 h 1752600"/>
              <a:gd name="connsiteX19" fmla="*/ 1898650 w 1898650"/>
              <a:gd name="connsiteY19" fmla="*/ 338138 h 1752600"/>
              <a:gd name="connsiteX20" fmla="*/ 0 w 1898650"/>
              <a:gd name="connsiteY20" fmla="*/ 338138 h 1752600"/>
              <a:gd name="connsiteX21" fmla="*/ 0 w 1898650"/>
              <a:gd name="connsiteY21" fmla="*/ 201873 h 1752600"/>
              <a:gd name="connsiteX22" fmla="*/ 202253 w 1898650"/>
              <a:gd name="connsiteY22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98650" h="1752600">
                <a:moveTo>
                  <a:pt x="196850" y="1414462"/>
                </a:moveTo>
                <a:lnTo>
                  <a:pt x="1701800" y="1414462"/>
                </a:lnTo>
                <a:cubicBezTo>
                  <a:pt x="1696741" y="1601195"/>
                  <a:pt x="1542452" y="1752600"/>
                  <a:pt x="1352753" y="1752600"/>
                </a:cubicBezTo>
                <a:cubicBezTo>
                  <a:pt x="1352753" y="1752600"/>
                  <a:pt x="1352753" y="1752600"/>
                  <a:pt x="545897" y="1752600"/>
                </a:cubicBezTo>
                <a:cubicBezTo>
                  <a:pt x="356198" y="1752600"/>
                  <a:pt x="201909" y="1601195"/>
                  <a:pt x="196850" y="1414462"/>
                </a:cubicBezTo>
                <a:close/>
                <a:moveTo>
                  <a:pt x="0" y="957262"/>
                </a:moveTo>
                <a:lnTo>
                  <a:pt x="1898650" y="957262"/>
                </a:lnTo>
                <a:cubicBezTo>
                  <a:pt x="1898650" y="957262"/>
                  <a:pt x="1898650" y="957262"/>
                  <a:pt x="1898650" y="1050640"/>
                </a:cubicBezTo>
                <a:cubicBezTo>
                  <a:pt x="1898650" y="1161683"/>
                  <a:pt x="1810164" y="1252537"/>
                  <a:pt x="1696397" y="1252537"/>
                </a:cubicBezTo>
                <a:cubicBezTo>
                  <a:pt x="1696397" y="1252537"/>
                  <a:pt x="1696397" y="1252537"/>
                  <a:pt x="202253" y="1252537"/>
                </a:cubicBezTo>
                <a:cubicBezTo>
                  <a:pt x="88486" y="1252537"/>
                  <a:pt x="0" y="1161683"/>
                  <a:pt x="0" y="1050640"/>
                </a:cubicBezTo>
                <a:cubicBezTo>
                  <a:pt x="0" y="1050640"/>
                  <a:pt x="0" y="1050640"/>
                  <a:pt x="0" y="957262"/>
                </a:cubicBezTo>
                <a:close/>
                <a:moveTo>
                  <a:pt x="0" y="500062"/>
                </a:moveTo>
                <a:lnTo>
                  <a:pt x="1898650" y="500062"/>
                </a:lnTo>
                <a:lnTo>
                  <a:pt x="1898650" y="795337"/>
                </a:lnTo>
                <a:lnTo>
                  <a:pt x="0" y="795337"/>
                </a:lnTo>
                <a:close/>
                <a:moveTo>
                  <a:pt x="202253" y="0"/>
                </a:moveTo>
                <a:cubicBezTo>
                  <a:pt x="202253" y="0"/>
                  <a:pt x="202253" y="0"/>
                  <a:pt x="1696397" y="0"/>
                </a:cubicBezTo>
                <a:cubicBezTo>
                  <a:pt x="1810164" y="0"/>
                  <a:pt x="1898650" y="90843"/>
                  <a:pt x="1898650" y="201873"/>
                </a:cubicBezTo>
                <a:cubicBezTo>
                  <a:pt x="1898650" y="201873"/>
                  <a:pt x="1898650" y="201873"/>
                  <a:pt x="1898650" y="338138"/>
                </a:cubicBezTo>
                <a:lnTo>
                  <a:pt x="0" y="338138"/>
                </a:lnTo>
                <a:cubicBezTo>
                  <a:pt x="0" y="338138"/>
                  <a:pt x="0" y="338138"/>
                  <a:pt x="0" y="201873"/>
                </a:cubicBezTo>
                <a:cubicBezTo>
                  <a:pt x="0" y="90843"/>
                  <a:pt x="88486" y="0"/>
                  <a:pt x="2022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0006013" y="3587750"/>
            <a:ext cx="4375150" cy="1492250"/>
          </a:xfrm>
          <a:custGeom>
            <a:avLst/>
            <a:gdLst>
              <a:gd name="T0" fmla="*/ 0 w 1730"/>
              <a:gd name="T1" fmla="*/ 591 h 591"/>
              <a:gd name="T2" fmla="*/ 1730 w 1730"/>
              <a:gd name="T3" fmla="*/ 591 h 591"/>
              <a:gd name="T4" fmla="*/ 931 w 1730"/>
              <a:gd name="T5" fmla="*/ 1 h 591"/>
              <a:gd name="T6" fmla="*/ 865 w 1730"/>
              <a:gd name="T7" fmla="*/ 0 h 591"/>
              <a:gd name="T8" fmla="*/ 799 w 1730"/>
              <a:gd name="T9" fmla="*/ 1 h 591"/>
              <a:gd name="T10" fmla="*/ 0 w 1730"/>
              <a:gd name="T11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0" h="591">
                <a:moveTo>
                  <a:pt x="0" y="591"/>
                </a:moveTo>
                <a:cubicBezTo>
                  <a:pt x="1730" y="591"/>
                  <a:pt x="1730" y="591"/>
                  <a:pt x="1730" y="591"/>
                </a:cubicBezTo>
                <a:cubicBezTo>
                  <a:pt x="1603" y="262"/>
                  <a:pt x="1289" y="26"/>
                  <a:pt x="931" y="1"/>
                </a:cubicBezTo>
                <a:cubicBezTo>
                  <a:pt x="920" y="1"/>
                  <a:pt x="893" y="0"/>
                  <a:pt x="865" y="0"/>
                </a:cubicBezTo>
                <a:cubicBezTo>
                  <a:pt x="838" y="0"/>
                  <a:pt x="810" y="1"/>
                  <a:pt x="799" y="1"/>
                </a:cubicBezTo>
                <a:cubicBezTo>
                  <a:pt x="441" y="26"/>
                  <a:pt x="127" y="262"/>
                  <a:pt x="0" y="5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9821863" y="5080000"/>
            <a:ext cx="4743450" cy="1493838"/>
          </a:xfrm>
          <a:custGeom>
            <a:avLst/>
            <a:gdLst>
              <a:gd name="T0" fmla="*/ 37 w 1876"/>
              <a:gd name="T1" fmla="*/ 116 h 591"/>
              <a:gd name="T2" fmla="*/ 21 w 1876"/>
              <a:gd name="T3" fmla="*/ 197 h 591"/>
              <a:gd name="T4" fmla="*/ 45 w 1876"/>
              <a:gd name="T5" fmla="*/ 591 h 591"/>
              <a:gd name="T6" fmla="*/ 1832 w 1876"/>
              <a:gd name="T7" fmla="*/ 591 h 591"/>
              <a:gd name="T8" fmla="*/ 1855 w 1876"/>
              <a:gd name="T9" fmla="*/ 197 h 591"/>
              <a:gd name="T10" fmla="*/ 1839 w 1876"/>
              <a:gd name="T11" fmla="*/ 116 h 591"/>
              <a:gd name="T12" fmla="*/ 1803 w 1876"/>
              <a:gd name="T13" fmla="*/ 0 h 591"/>
              <a:gd name="T14" fmla="*/ 73 w 1876"/>
              <a:gd name="T15" fmla="*/ 0 h 591"/>
              <a:gd name="T16" fmla="*/ 37 w 1876"/>
              <a:gd name="T17" fmla="*/ 116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6" h="591">
                <a:moveTo>
                  <a:pt x="37" y="116"/>
                </a:moveTo>
                <a:cubicBezTo>
                  <a:pt x="31" y="143"/>
                  <a:pt x="25" y="170"/>
                  <a:pt x="21" y="197"/>
                </a:cubicBezTo>
                <a:cubicBezTo>
                  <a:pt x="0" y="335"/>
                  <a:pt x="8" y="469"/>
                  <a:pt x="45" y="591"/>
                </a:cubicBezTo>
                <a:cubicBezTo>
                  <a:pt x="1832" y="591"/>
                  <a:pt x="1832" y="591"/>
                  <a:pt x="1832" y="591"/>
                </a:cubicBezTo>
                <a:cubicBezTo>
                  <a:pt x="1868" y="469"/>
                  <a:pt x="1876" y="335"/>
                  <a:pt x="1855" y="197"/>
                </a:cubicBezTo>
                <a:cubicBezTo>
                  <a:pt x="1851" y="170"/>
                  <a:pt x="1846" y="143"/>
                  <a:pt x="1839" y="116"/>
                </a:cubicBezTo>
                <a:cubicBezTo>
                  <a:pt x="1830" y="76"/>
                  <a:pt x="1818" y="38"/>
                  <a:pt x="180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59" y="38"/>
                  <a:pt x="47" y="76"/>
                  <a:pt x="37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934576" y="6573838"/>
            <a:ext cx="4519613" cy="1492250"/>
          </a:xfrm>
          <a:custGeom>
            <a:avLst/>
            <a:gdLst>
              <a:gd name="T0" fmla="*/ 0 w 1787"/>
              <a:gd name="T1" fmla="*/ 0 h 591"/>
              <a:gd name="T2" fmla="*/ 39 w 1787"/>
              <a:gd name="T3" fmla="*/ 106 h 591"/>
              <a:gd name="T4" fmla="*/ 146 w 1787"/>
              <a:gd name="T5" fmla="*/ 293 h 591"/>
              <a:gd name="T6" fmla="*/ 195 w 1787"/>
              <a:gd name="T7" fmla="*/ 394 h 591"/>
              <a:gd name="T8" fmla="*/ 273 w 1787"/>
              <a:gd name="T9" fmla="*/ 591 h 591"/>
              <a:gd name="T10" fmla="*/ 1514 w 1787"/>
              <a:gd name="T11" fmla="*/ 591 h 591"/>
              <a:gd name="T12" fmla="*/ 1592 w 1787"/>
              <a:gd name="T13" fmla="*/ 394 h 591"/>
              <a:gd name="T14" fmla="*/ 1641 w 1787"/>
              <a:gd name="T15" fmla="*/ 293 h 591"/>
              <a:gd name="T16" fmla="*/ 1747 w 1787"/>
              <a:gd name="T17" fmla="*/ 106 h 591"/>
              <a:gd name="T18" fmla="*/ 1787 w 1787"/>
              <a:gd name="T19" fmla="*/ 0 h 591"/>
              <a:gd name="T20" fmla="*/ 0 w 1787"/>
              <a:gd name="T2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7" h="591">
                <a:moveTo>
                  <a:pt x="0" y="0"/>
                </a:moveTo>
                <a:cubicBezTo>
                  <a:pt x="10" y="36"/>
                  <a:pt x="23" y="72"/>
                  <a:pt x="39" y="106"/>
                </a:cubicBezTo>
                <a:cubicBezTo>
                  <a:pt x="146" y="293"/>
                  <a:pt x="146" y="293"/>
                  <a:pt x="146" y="293"/>
                </a:cubicBezTo>
                <a:cubicBezTo>
                  <a:pt x="161" y="321"/>
                  <a:pt x="178" y="356"/>
                  <a:pt x="195" y="394"/>
                </a:cubicBezTo>
                <a:cubicBezTo>
                  <a:pt x="221" y="455"/>
                  <a:pt x="248" y="525"/>
                  <a:pt x="273" y="591"/>
                </a:cubicBezTo>
                <a:cubicBezTo>
                  <a:pt x="1514" y="591"/>
                  <a:pt x="1514" y="591"/>
                  <a:pt x="1514" y="591"/>
                </a:cubicBezTo>
                <a:cubicBezTo>
                  <a:pt x="1538" y="525"/>
                  <a:pt x="1565" y="455"/>
                  <a:pt x="1592" y="394"/>
                </a:cubicBezTo>
                <a:cubicBezTo>
                  <a:pt x="1608" y="356"/>
                  <a:pt x="1625" y="321"/>
                  <a:pt x="1641" y="293"/>
                </a:cubicBezTo>
                <a:cubicBezTo>
                  <a:pt x="1747" y="106"/>
                  <a:pt x="1747" y="106"/>
                  <a:pt x="1747" y="106"/>
                </a:cubicBezTo>
                <a:cubicBezTo>
                  <a:pt x="1763" y="72"/>
                  <a:pt x="1776" y="36"/>
                  <a:pt x="178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625138" y="8066088"/>
            <a:ext cx="3138488" cy="1493838"/>
          </a:xfrm>
          <a:custGeom>
            <a:avLst/>
            <a:gdLst>
              <a:gd name="T0" fmla="*/ 1051 w 1241"/>
              <a:gd name="T1" fmla="*/ 517 h 591"/>
              <a:gd name="T2" fmla="*/ 1161 w 1241"/>
              <a:gd name="T3" fmla="*/ 213 h 591"/>
              <a:gd name="T4" fmla="*/ 1241 w 1241"/>
              <a:gd name="T5" fmla="*/ 0 h 591"/>
              <a:gd name="T6" fmla="*/ 0 w 1241"/>
              <a:gd name="T7" fmla="*/ 0 h 591"/>
              <a:gd name="T8" fmla="*/ 80 w 1241"/>
              <a:gd name="T9" fmla="*/ 213 h 591"/>
              <a:gd name="T10" fmla="*/ 189 w 1241"/>
              <a:gd name="T11" fmla="*/ 517 h 591"/>
              <a:gd name="T12" fmla="*/ 293 w 1241"/>
              <a:gd name="T13" fmla="*/ 591 h 591"/>
              <a:gd name="T14" fmla="*/ 620 w 1241"/>
              <a:gd name="T15" fmla="*/ 591 h 591"/>
              <a:gd name="T16" fmla="*/ 948 w 1241"/>
              <a:gd name="T17" fmla="*/ 591 h 591"/>
              <a:gd name="T18" fmla="*/ 1051 w 1241"/>
              <a:gd name="T19" fmla="*/ 517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1" h="591">
                <a:moveTo>
                  <a:pt x="1051" y="517"/>
                </a:moveTo>
                <a:cubicBezTo>
                  <a:pt x="1084" y="417"/>
                  <a:pt x="1133" y="275"/>
                  <a:pt x="1161" y="213"/>
                </a:cubicBezTo>
                <a:cubicBezTo>
                  <a:pt x="1178" y="174"/>
                  <a:pt x="1207" y="92"/>
                  <a:pt x="1241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92"/>
                  <a:pt x="63" y="174"/>
                  <a:pt x="80" y="213"/>
                </a:cubicBezTo>
                <a:cubicBezTo>
                  <a:pt x="107" y="275"/>
                  <a:pt x="156" y="417"/>
                  <a:pt x="189" y="517"/>
                </a:cubicBezTo>
                <a:cubicBezTo>
                  <a:pt x="204" y="561"/>
                  <a:pt x="246" y="591"/>
                  <a:pt x="293" y="591"/>
                </a:cubicBezTo>
                <a:cubicBezTo>
                  <a:pt x="620" y="591"/>
                  <a:pt x="620" y="591"/>
                  <a:pt x="620" y="591"/>
                </a:cubicBezTo>
                <a:cubicBezTo>
                  <a:pt x="948" y="591"/>
                  <a:pt x="948" y="591"/>
                  <a:pt x="948" y="591"/>
                </a:cubicBezTo>
                <a:cubicBezTo>
                  <a:pt x="995" y="591"/>
                  <a:pt x="1037" y="561"/>
                  <a:pt x="1051" y="5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808046" y="3657601"/>
            <a:ext cx="1352550" cy="13525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23405" y="5150645"/>
            <a:ext cx="1352550" cy="135254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808046" y="6643689"/>
            <a:ext cx="1352550" cy="1352548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23405" y="8136733"/>
            <a:ext cx="1352550" cy="13525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6"/>
          </p:cNvCxnSpPr>
          <p:nvPr/>
        </p:nvCxnSpPr>
        <p:spPr>
          <a:xfrm>
            <a:off x="8575955" y="5826919"/>
            <a:ext cx="1268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</p:cNvCxnSpPr>
          <p:nvPr/>
        </p:nvCxnSpPr>
        <p:spPr>
          <a:xfrm>
            <a:off x="8575955" y="8813007"/>
            <a:ext cx="237144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</p:cNvCxnSpPr>
          <p:nvPr/>
        </p:nvCxnSpPr>
        <p:spPr>
          <a:xfrm flipH="1">
            <a:off x="13878560" y="4333875"/>
            <a:ext cx="19294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2"/>
          </p:cNvCxnSpPr>
          <p:nvPr/>
        </p:nvCxnSpPr>
        <p:spPr>
          <a:xfrm flipH="1">
            <a:off x="14061440" y="7319963"/>
            <a:ext cx="174660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51067" y="4165558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51067" y="5581406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51067" y="7057051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51067" y="8551397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Success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5273" y="5217521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5273" y="8203609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87975" y="3724477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87975" y="6709263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Freeform 13"/>
          <p:cNvSpPr>
            <a:spLocks noEditPoints="1"/>
          </p:cNvSpPr>
          <p:nvPr/>
        </p:nvSpPr>
        <p:spPr bwMode="auto">
          <a:xfrm>
            <a:off x="7515240" y="5397858"/>
            <a:ext cx="663576" cy="883965"/>
          </a:xfrm>
          <a:custGeom>
            <a:avLst/>
            <a:gdLst>
              <a:gd name="T0" fmla="*/ 176 w 1205"/>
              <a:gd name="T1" fmla="*/ 494 h 1613"/>
              <a:gd name="T2" fmla="*/ 50 w 1205"/>
              <a:gd name="T3" fmla="*/ 335 h 1613"/>
              <a:gd name="T4" fmla="*/ 209 w 1205"/>
              <a:gd name="T5" fmla="*/ 462 h 1613"/>
              <a:gd name="T6" fmla="*/ 367 w 1205"/>
              <a:gd name="T7" fmla="*/ 335 h 1613"/>
              <a:gd name="T8" fmla="*/ 241 w 1205"/>
              <a:gd name="T9" fmla="*/ 494 h 1613"/>
              <a:gd name="T10" fmla="*/ 367 w 1205"/>
              <a:gd name="T11" fmla="*/ 653 h 1613"/>
              <a:gd name="T12" fmla="*/ 335 w 1205"/>
              <a:gd name="T13" fmla="*/ 653 h 1613"/>
              <a:gd name="T14" fmla="*/ 83 w 1205"/>
              <a:gd name="T15" fmla="*/ 653 h 1613"/>
              <a:gd name="T16" fmla="*/ 50 w 1205"/>
              <a:gd name="T17" fmla="*/ 653 h 1613"/>
              <a:gd name="T18" fmla="*/ 1135 w 1205"/>
              <a:gd name="T19" fmla="*/ 1047 h 1613"/>
              <a:gd name="T20" fmla="*/ 976 w 1205"/>
              <a:gd name="T21" fmla="*/ 1174 h 1613"/>
              <a:gd name="T22" fmla="*/ 818 w 1205"/>
              <a:gd name="T23" fmla="*/ 1047 h 1613"/>
              <a:gd name="T24" fmla="*/ 944 w 1205"/>
              <a:gd name="T25" fmla="*/ 1206 h 1613"/>
              <a:gd name="T26" fmla="*/ 818 w 1205"/>
              <a:gd name="T27" fmla="*/ 1365 h 1613"/>
              <a:gd name="T28" fmla="*/ 850 w 1205"/>
              <a:gd name="T29" fmla="*/ 1365 h 1613"/>
              <a:gd name="T30" fmla="*/ 1102 w 1205"/>
              <a:gd name="T31" fmla="*/ 1365 h 1613"/>
              <a:gd name="T32" fmla="*/ 1135 w 1205"/>
              <a:gd name="T33" fmla="*/ 1365 h 1613"/>
              <a:gd name="T34" fmla="*/ 1008 w 1205"/>
              <a:gd name="T35" fmla="*/ 1206 h 1613"/>
              <a:gd name="T36" fmla="*/ 1135 w 1205"/>
              <a:gd name="T37" fmla="*/ 1047 h 1613"/>
              <a:gd name="T38" fmla="*/ 165 w 1205"/>
              <a:gd name="T39" fmla="*/ 1613 h 1613"/>
              <a:gd name="T40" fmla="*/ 165 w 1205"/>
              <a:gd name="T41" fmla="*/ 1282 h 1613"/>
              <a:gd name="T42" fmla="*/ 285 w 1205"/>
              <a:gd name="T43" fmla="*/ 1447 h 1613"/>
              <a:gd name="T44" fmla="*/ 46 w 1205"/>
              <a:gd name="T45" fmla="*/ 1447 h 1613"/>
              <a:gd name="T46" fmla="*/ 285 w 1205"/>
              <a:gd name="T47" fmla="*/ 1447 h 1613"/>
              <a:gd name="T48" fmla="*/ 1020 w 1205"/>
              <a:gd name="T49" fmla="*/ 0 h 1613"/>
              <a:gd name="T50" fmla="*/ 1020 w 1205"/>
              <a:gd name="T51" fmla="*/ 331 h 1613"/>
              <a:gd name="T52" fmla="*/ 900 w 1205"/>
              <a:gd name="T53" fmla="*/ 166 h 1613"/>
              <a:gd name="T54" fmla="*/ 1139 w 1205"/>
              <a:gd name="T55" fmla="*/ 166 h 1613"/>
              <a:gd name="T56" fmla="*/ 900 w 1205"/>
              <a:gd name="T57" fmla="*/ 166 h 1613"/>
              <a:gd name="T58" fmla="*/ 831 w 1205"/>
              <a:gd name="T59" fmla="*/ 607 h 1613"/>
              <a:gd name="T60" fmla="*/ 997 w 1205"/>
              <a:gd name="T61" fmla="*/ 498 h 1613"/>
              <a:gd name="T62" fmla="*/ 800 w 1205"/>
              <a:gd name="T63" fmla="*/ 792 h 1613"/>
              <a:gd name="T64" fmla="*/ 142 w 1205"/>
              <a:gd name="T65" fmla="*/ 1206 h 1613"/>
              <a:gd name="T66" fmla="*/ 188 w 1205"/>
              <a:gd name="T67" fmla="*/ 1206 h 1613"/>
              <a:gd name="T68" fmla="*/ 808 w 1205"/>
              <a:gd name="T69" fmla="*/ 837 h 1613"/>
              <a:gd name="T70" fmla="*/ 1043 w 1205"/>
              <a:gd name="T71" fmla="*/ 500 h 1613"/>
              <a:gd name="T72" fmla="*/ 1205 w 1205"/>
              <a:gd name="T73" fmla="*/ 610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5" h="1613">
                <a:moveTo>
                  <a:pt x="50" y="620"/>
                </a:moveTo>
                <a:cubicBezTo>
                  <a:pt x="176" y="494"/>
                  <a:pt x="176" y="494"/>
                  <a:pt x="176" y="494"/>
                </a:cubicBezTo>
                <a:cubicBezTo>
                  <a:pt x="50" y="368"/>
                  <a:pt x="50" y="368"/>
                  <a:pt x="50" y="368"/>
                </a:cubicBezTo>
                <a:cubicBezTo>
                  <a:pt x="41" y="359"/>
                  <a:pt x="41" y="344"/>
                  <a:pt x="50" y="335"/>
                </a:cubicBezTo>
                <a:cubicBezTo>
                  <a:pt x="59" y="326"/>
                  <a:pt x="74" y="326"/>
                  <a:pt x="83" y="335"/>
                </a:cubicBezTo>
                <a:cubicBezTo>
                  <a:pt x="209" y="462"/>
                  <a:pt x="209" y="462"/>
                  <a:pt x="209" y="462"/>
                </a:cubicBezTo>
                <a:cubicBezTo>
                  <a:pt x="335" y="335"/>
                  <a:pt x="335" y="335"/>
                  <a:pt x="335" y="335"/>
                </a:cubicBezTo>
                <a:cubicBezTo>
                  <a:pt x="344" y="326"/>
                  <a:pt x="358" y="326"/>
                  <a:pt x="367" y="335"/>
                </a:cubicBezTo>
                <a:cubicBezTo>
                  <a:pt x="376" y="344"/>
                  <a:pt x="376" y="359"/>
                  <a:pt x="367" y="368"/>
                </a:cubicBezTo>
                <a:cubicBezTo>
                  <a:pt x="241" y="494"/>
                  <a:pt x="241" y="494"/>
                  <a:pt x="241" y="494"/>
                </a:cubicBezTo>
                <a:cubicBezTo>
                  <a:pt x="367" y="620"/>
                  <a:pt x="367" y="620"/>
                  <a:pt x="367" y="620"/>
                </a:cubicBezTo>
                <a:cubicBezTo>
                  <a:pt x="376" y="629"/>
                  <a:pt x="376" y="644"/>
                  <a:pt x="367" y="653"/>
                </a:cubicBezTo>
                <a:cubicBezTo>
                  <a:pt x="363" y="657"/>
                  <a:pt x="357" y="659"/>
                  <a:pt x="351" y="659"/>
                </a:cubicBezTo>
                <a:cubicBezTo>
                  <a:pt x="345" y="659"/>
                  <a:pt x="339" y="657"/>
                  <a:pt x="335" y="653"/>
                </a:cubicBezTo>
                <a:cubicBezTo>
                  <a:pt x="209" y="526"/>
                  <a:pt x="209" y="526"/>
                  <a:pt x="209" y="526"/>
                </a:cubicBezTo>
                <a:cubicBezTo>
                  <a:pt x="83" y="653"/>
                  <a:pt x="83" y="653"/>
                  <a:pt x="83" y="653"/>
                </a:cubicBezTo>
                <a:cubicBezTo>
                  <a:pt x="78" y="657"/>
                  <a:pt x="72" y="659"/>
                  <a:pt x="66" y="659"/>
                </a:cubicBezTo>
                <a:cubicBezTo>
                  <a:pt x="61" y="659"/>
                  <a:pt x="55" y="657"/>
                  <a:pt x="50" y="653"/>
                </a:cubicBezTo>
                <a:cubicBezTo>
                  <a:pt x="41" y="644"/>
                  <a:pt x="41" y="629"/>
                  <a:pt x="50" y="620"/>
                </a:cubicBezTo>
                <a:close/>
                <a:moveTo>
                  <a:pt x="1135" y="1047"/>
                </a:moveTo>
                <a:cubicBezTo>
                  <a:pt x="1126" y="1038"/>
                  <a:pt x="1111" y="1038"/>
                  <a:pt x="1102" y="1047"/>
                </a:cubicBezTo>
                <a:cubicBezTo>
                  <a:pt x="976" y="1174"/>
                  <a:pt x="976" y="1174"/>
                  <a:pt x="976" y="1174"/>
                </a:cubicBezTo>
                <a:cubicBezTo>
                  <a:pt x="850" y="1047"/>
                  <a:pt x="850" y="1047"/>
                  <a:pt x="850" y="1047"/>
                </a:cubicBezTo>
                <a:cubicBezTo>
                  <a:pt x="841" y="1038"/>
                  <a:pt x="826" y="1038"/>
                  <a:pt x="818" y="1047"/>
                </a:cubicBezTo>
                <a:cubicBezTo>
                  <a:pt x="809" y="1056"/>
                  <a:pt x="809" y="1071"/>
                  <a:pt x="818" y="1080"/>
                </a:cubicBezTo>
                <a:cubicBezTo>
                  <a:pt x="944" y="1206"/>
                  <a:pt x="944" y="1206"/>
                  <a:pt x="944" y="1206"/>
                </a:cubicBezTo>
                <a:cubicBezTo>
                  <a:pt x="818" y="1332"/>
                  <a:pt x="818" y="1332"/>
                  <a:pt x="818" y="1332"/>
                </a:cubicBezTo>
                <a:cubicBezTo>
                  <a:pt x="809" y="1341"/>
                  <a:pt x="809" y="1356"/>
                  <a:pt x="818" y="1365"/>
                </a:cubicBezTo>
                <a:cubicBezTo>
                  <a:pt x="822" y="1369"/>
                  <a:pt x="828" y="1371"/>
                  <a:pt x="834" y="1371"/>
                </a:cubicBezTo>
                <a:cubicBezTo>
                  <a:pt x="840" y="1371"/>
                  <a:pt x="845" y="1369"/>
                  <a:pt x="850" y="1365"/>
                </a:cubicBezTo>
                <a:cubicBezTo>
                  <a:pt x="976" y="1238"/>
                  <a:pt x="976" y="1238"/>
                  <a:pt x="976" y="1238"/>
                </a:cubicBezTo>
                <a:cubicBezTo>
                  <a:pt x="1102" y="1365"/>
                  <a:pt x="1102" y="1365"/>
                  <a:pt x="1102" y="1365"/>
                </a:cubicBezTo>
                <a:cubicBezTo>
                  <a:pt x="1107" y="1369"/>
                  <a:pt x="1113" y="1371"/>
                  <a:pt x="1119" y="1371"/>
                </a:cubicBezTo>
                <a:cubicBezTo>
                  <a:pt x="1124" y="1371"/>
                  <a:pt x="1130" y="1369"/>
                  <a:pt x="1135" y="1365"/>
                </a:cubicBezTo>
                <a:cubicBezTo>
                  <a:pt x="1144" y="1356"/>
                  <a:pt x="1144" y="1341"/>
                  <a:pt x="1135" y="1332"/>
                </a:cubicBezTo>
                <a:cubicBezTo>
                  <a:pt x="1008" y="1206"/>
                  <a:pt x="1008" y="1206"/>
                  <a:pt x="1008" y="1206"/>
                </a:cubicBezTo>
                <a:cubicBezTo>
                  <a:pt x="1135" y="1080"/>
                  <a:pt x="1135" y="1080"/>
                  <a:pt x="1135" y="1080"/>
                </a:cubicBezTo>
                <a:cubicBezTo>
                  <a:pt x="1144" y="1071"/>
                  <a:pt x="1144" y="1056"/>
                  <a:pt x="1135" y="1047"/>
                </a:cubicBezTo>
                <a:close/>
                <a:moveTo>
                  <a:pt x="331" y="1447"/>
                </a:moveTo>
                <a:cubicBezTo>
                  <a:pt x="331" y="1538"/>
                  <a:pt x="256" y="1613"/>
                  <a:pt x="165" y="1613"/>
                </a:cubicBezTo>
                <a:cubicBezTo>
                  <a:pt x="74" y="1613"/>
                  <a:pt x="0" y="1538"/>
                  <a:pt x="0" y="1447"/>
                </a:cubicBezTo>
                <a:cubicBezTo>
                  <a:pt x="0" y="1356"/>
                  <a:pt x="74" y="1282"/>
                  <a:pt x="165" y="1282"/>
                </a:cubicBezTo>
                <a:cubicBezTo>
                  <a:pt x="256" y="1282"/>
                  <a:pt x="331" y="1356"/>
                  <a:pt x="331" y="1447"/>
                </a:cubicBezTo>
                <a:close/>
                <a:moveTo>
                  <a:pt x="285" y="1447"/>
                </a:moveTo>
                <a:cubicBezTo>
                  <a:pt x="285" y="1381"/>
                  <a:pt x="231" y="1328"/>
                  <a:pt x="165" y="1328"/>
                </a:cubicBezTo>
                <a:cubicBezTo>
                  <a:pt x="99" y="1328"/>
                  <a:pt x="46" y="1381"/>
                  <a:pt x="46" y="1447"/>
                </a:cubicBezTo>
                <a:cubicBezTo>
                  <a:pt x="46" y="1513"/>
                  <a:pt x="99" y="1567"/>
                  <a:pt x="165" y="1567"/>
                </a:cubicBezTo>
                <a:cubicBezTo>
                  <a:pt x="231" y="1567"/>
                  <a:pt x="285" y="1513"/>
                  <a:pt x="285" y="1447"/>
                </a:cubicBezTo>
                <a:close/>
                <a:moveTo>
                  <a:pt x="854" y="166"/>
                </a:moveTo>
                <a:cubicBezTo>
                  <a:pt x="854" y="75"/>
                  <a:pt x="928" y="0"/>
                  <a:pt x="1020" y="0"/>
                </a:cubicBezTo>
                <a:cubicBezTo>
                  <a:pt x="1111" y="0"/>
                  <a:pt x="1185" y="75"/>
                  <a:pt x="1185" y="166"/>
                </a:cubicBezTo>
                <a:cubicBezTo>
                  <a:pt x="1185" y="257"/>
                  <a:pt x="1111" y="331"/>
                  <a:pt x="1020" y="331"/>
                </a:cubicBezTo>
                <a:cubicBezTo>
                  <a:pt x="928" y="331"/>
                  <a:pt x="854" y="257"/>
                  <a:pt x="854" y="166"/>
                </a:cubicBezTo>
                <a:close/>
                <a:moveTo>
                  <a:pt x="900" y="166"/>
                </a:moveTo>
                <a:cubicBezTo>
                  <a:pt x="900" y="232"/>
                  <a:pt x="954" y="285"/>
                  <a:pt x="1020" y="285"/>
                </a:cubicBezTo>
                <a:cubicBezTo>
                  <a:pt x="1086" y="285"/>
                  <a:pt x="1139" y="232"/>
                  <a:pt x="1139" y="166"/>
                </a:cubicBezTo>
                <a:cubicBezTo>
                  <a:pt x="1139" y="100"/>
                  <a:pt x="1086" y="46"/>
                  <a:pt x="1020" y="46"/>
                </a:cubicBezTo>
                <a:cubicBezTo>
                  <a:pt x="954" y="46"/>
                  <a:pt x="900" y="100"/>
                  <a:pt x="900" y="166"/>
                </a:cubicBezTo>
                <a:close/>
                <a:moveTo>
                  <a:pt x="1020" y="407"/>
                </a:moveTo>
                <a:cubicBezTo>
                  <a:pt x="831" y="607"/>
                  <a:pt x="831" y="607"/>
                  <a:pt x="831" y="60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997" y="498"/>
                  <a:pt x="997" y="498"/>
                  <a:pt x="997" y="498"/>
                </a:cubicBezTo>
                <a:cubicBezTo>
                  <a:pt x="997" y="560"/>
                  <a:pt x="997" y="560"/>
                  <a:pt x="997" y="560"/>
                </a:cubicBezTo>
                <a:cubicBezTo>
                  <a:pt x="997" y="670"/>
                  <a:pt x="909" y="774"/>
                  <a:pt x="800" y="792"/>
                </a:cubicBezTo>
                <a:cubicBezTo>
                  <a:pt x="442" y="852"/>
                  <a:pt x="442" y="852"/>
                  <a:pt x="442" y="852"/>
                </a:cubicBezTo>
                <a:cubicBezTo>
                  <a:pt x="269" y="881"/>
                  <a:pt x="142" y="1030"/>
                  <a:pt x="142" y="1206"/>
                </a:cubicBezTo>
                <a:cubicBezTo>
                  <a:pt x="142" y="1219"/>
                  <a:pt x="153" y="1229"/>
                  <a:pt x="165" y="1229"/>
                </a:cubicBezTo>
                <a:cubicBezTo>
                  <a:pt x="178" y="1229"/>
                  <a:pt x="188" y="1219"/>
                  <a:pt x="188" y="1206"/>
                </a:cubicBezTo>
                <a:cubicBezTo>
                  <a:pt x="188" y="1052"/>
                  <a:pt x="298" y="922"/>
                  <a:pt x="450" y="897"/>
                </a:cubicBezTo>
                <a:cubicBezTo>
                  <a:pt x="808" y="837"/>
                  <a:pt x="808" y="837"/>
                  <a:pt x="808" y="837"/>
                </a:cubicBezTo>
                <a:cubicBezTo>
                  <a:pt x="937" y="816"/>
                  <a:pt x="1043" y="691"/>
                  <a:pt x="1043" y="560"/>
                </a:cubicBezTo>
                <a:cubicBezTo>
                  <a:pt x="1043" y="500"/>
                  <a:pt x="1043" y="500"/>
                  <a:pt x="1043" y="500"/>
                </a:cubicBezTo>
                <a:cubicBezTo>
                  <a:pt x="1171" y="641"/>
                  <a:pt x="1171" y="641"/>
                  <a:pt x="1171" y="641"/>
                </a:cubicBezTo>
                <a:cubicBezTo>
                  <a:pt x="1205" y="610"/>
                  <a:pt x="1205" y="610"/>
                  <a:pt x="1205" y="610"/>
                </a:cubicBezTo>
                <a:lnTo>
                  <a:pt x="1020" y="40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2"/>
          <p:cNvSpPr>
            <a:spLocks noEditPoints="1"/>
          </p:cNvSpPr>
          <p:nvPr/>
        </p:nvSpPr>
        <p:spPr bwMode="auto">
          <a:xfrm>
            <a:off x="16021050" y="6886575"/>
            <a:ext cx="844550" cy="863600"/>
          </a:xfrm>
          <a:custGeom>
            <a:avLst/>
            <a:gdLst>
              <a:gd name="T0" fmla="*/ 425 w 1114"/>
              <a:gd name="T1" fmla="*/ 518 h 1141"/>
              <a:gd name="T2" fmla="*/ 437 w 1114"/>
              <a:gd name="T3" fmla="*/ 540 h 1141"/>
              <a:gd name="T4" fmla="*/ 328 w 1114"/>
              <a:gd name="T5" fmla="*/ 598 h 1141"/>
              <a:gd name="T6" fmla="*/ 457 w 1114"/>
              <a:gd name="T7" fmla="*/ 651 h 1141"/>
              <a:gd name="T8" fmla="*/ 570 w 1114"/>
              <a:gd name="T9" fmla="*/ 356 h 1141"/>
              <a:gd name="T10" fmla="*/ 305 w 1114"/>
              <a:gd name="T11" fmla="*/ 697 h 1141"/>
              <a:gd name="T12" fmla="*/ 20 w 1114"/>
              <a:gd name="T13" fmla="*/ 901 h 1141"/>
              <a:gd name="T14" fmla="*/ 228 w 1114"/>
              <a:gd name="T15" fmla="*/ 586 h 1141"/>
              <a:gd name="T16" fmla="*/ 616 w 1114"/>
              <a:gd name="T17" fmla="*/ 309 h 1141"/>
              <a:gd name="T18" fmla="*/ 363 w 1114"/>
              <a:gd name="T19" fmla="*/ 674 h 1141"/>
              <a:gd name="T20" fmla="*/ 268 w 1114"/>
              <a:gd name="T21" fmla="*/ 543 h 1141"/>
              <a:gd name="T22" fmla="*/ 313 w 1114"/>
              <a:gd name="T23" fmla="*/ 612 h 1141"/>
              <a:gd name="T24" fmla="*/ 600 w 1114"/>
              <a:gd name="T25" fmla="*/ 325 h 1141"/>
              <a:gd name="T26" fmla="*/ 245 w 1114"/>
              <a:gd name="T27" fmla="*/ 604 h 1141"/>
              <a:gd name="T28" fmla="*/ 342 w 1114"/>
              <a:gd name="T29" fmla="*/ 663 h 1141"/>
              <a:gd name="T30" fmla="*/ 297 w 1114"/>
              <a:gd name="T31" fmla="*/ 628 h 1141"/>
              <a:gd name="T32" fmla="*/ 263 w 1114"/>
              <a:gd name="T33" fmla="*/ 584 h 1141"/>
              <a:gd name="T34" fmla="*/ 289 w 1114"/>
              <a:gd name="T35" fmla="*/ 681 h 1141"/>
              <a:gd name="T36" fmla="*/ 36 w 1114"/>
              <a:gd name="T37" fmla="*/ 885 h 1141"/>
              <a:gd name="T38" fmla="*/ 1114 w 1114"/>
              <a:gd name="T39" fmla="*/ 195 h 1141"/>
              <a:gd name="T40" fmla="*/ 366 w 1114"/>
              <a:gd name="T41" fmla="*/ 1092 h 1141"/>
              <a:gd name="T42" fmla="*/ 273 w 1114"/>
              <a:gd name="T43" fmla="*/ 776 h 1141"/>
              <a:gd name="T44" fmla="*/ 323 w 1114"/>
              <a:gd name="T45" fmla="*/ 1045 h 1141"/>
              <a:gd name="T46" fmla="*/ 1017 w 1114"/>
              <a:gd name="T47" fmla="*/ 157 h 1141"/>
              <a:gd name="T48" fmla="*/ 903 w 1114"/>
              <a:gd name="T49" fmla="*/ 106 h 1141"/>
              <a:gd name="T50" fmla="*/ 822 w 1114"/>
              <a:gd name="T51" fmla="*/ 76 h 1141"/>
              <a:gd name="T52" fmla="*/ 799 w 1114"/>
              <a:gd name="T53" fmla="*/ 76 h 1141"/>
              <a:gd name="T54" fmla="*/ 719 w 1114"/>
              <a:gd name="T55" fmla="*/ 106 h 1141"/>
              <a:gd name="T56" fmla="*/ 649 w 1114"/>
              <a:gd name="T57" fmla="*/ 117 h 1141"/>
              <a:gd name="T58" fmla="*/ 580 w 1114"/>
              <a:gd name="T59" fmla="*/ 106 h 1141"/>
              <a:gd name="T60" fmla="*/ 499 w 1114"/>
              <a:gd name="T61" fmla="*/ 76 h 1141"/>
              <a:gd name="T62" fmla="*/ 476 w 1114"/>
              <a:gd name="T63" fmla="*/ 76 h 1141"/>
              <a:gd name="T64" fmla="*/ 395 w 1114"/>
              <a:gd name="T65" fmla="*/ 106 h 1141"/>
              <a:gd name="T66" fmla="*/ 296 w 1114"/>
              <a:gd name="T67" fmla="*/ 255 h 1141"/>
              <a:gd name="T68" fmla="*/ 323 w 1114"/>
              <a:gd name="T69" fmla="*/ 53 h 1141"/>
              <a:gd name="T70" fmla="*/ 418 w 1114"/>
              <a:gd name="T71" fmla="*/ 11 h 1141"/>
              <a:gd name="T72" fmla="*/ 487 w 1114"/>
              <a:gd name="T73" fmla="*/ 0 h 1141"/>
              <a:gd name="T74" fmla="*/ 557 w 1114"/>
              <a:gd name="T75" fmla="*/ 11 h 1141"/>
              <a:gd name="T76" fmla="*/ 638 w 1114"/>
              <a:gd name="T77" fmla="*/ 53 h 1141"/>
              <a:gd name="T78" fmla="*/ 660 w 1114"/>
              <a:gd name="T79" fmla="*/ 53 h 1141"/>
              <a:gd name="T80" fmla="*/ 741 w 1114"/>
              <a:gd name="T81" fmla="*/ 11 h 1141"/>
              <a:gd name="T82" fmla="*/ 811 w 1114"/>
              <a:gd name="T83" fmla="*/ 0 h 1141"/>
              <a:gd name="T84" fmla="*/ 880 w 1114"/>
              <a:gd name="T85" fmla="*/ 11 h 1141"/>
              <a:gd name="T86" fmla="*/ 991 w 1114"/>
              <a:gd name="T87" fmla="*/ 53 h 1141"/>
              <a:gd name="T88" fmla="*/ 1114 w 1114"/>
              <a:gd name="T89" fmla="*/ 195 h 1141"/>
              <a:gd name="T90" fmla="*/ 1040 w 1114"/>
              <a:gd name="T91" fmla="*/ 1019 h 1141"/>
              <a:gd name="T92" fmla="*/ 415 w 1114"/>
              <a:gd name="T93" fmla="*/ 1118 h 1141"/>
              <a:gd name="T94" fmla="*/ 798 w 1114"/>
              <a:gd name="T95" fmla="*/ 651 h 1141"/>
              <a:gd name="T96" fmla="*/ 715 w 1114"/>
              <a:gd name="T97" fmla="*/ 989 h 1141"/>
              <a:gd name="T98" fmla="*/ 798 w 1114"/>
              <a:gd name="T99" fmla="*/ 651 h 1141"/>
              <a:gd name="T100" fmla="*/ 786 w 1114"/>
              <a:gd name="T101" fmla="*/ 966 h 1141"/>
              <a:gd name="T102" fmla="*/ 671 w 1114"/>
              <a:gd name="T103" fmla="*/ 977 h 1141"/>
              <a:gd name="T104" fmla="*/ 566 w 1114"/>
              <a:gd name="T105" fmla="*/ 757 h 1141"/>
              <a:gd name="T106" fmla="*/ 589 w 1114"/>
              <a:gd name="T107" fmla="*/ 769 h 1141"/>
              <a:gd name="T108" fmla="*/ 935 w 1114"/>
              <a:gd name="T109" fmla="*/ 575 h 1141"/>
              <a:gd name="T110" fmla="*/ 853 w 1114"/>
              <a:gd name="T111" fmla="*/ 989 h 1141"/>
              <a:gd name="T112" fmla="*/ 935 w 1114"/>
              <a:gd name="T113" fmla="*/ 575 h 1141"/>
              <a:gd name="T114" fmla="*/ 924 w 1114"/>
              <a:gd name="T115" fmla="*/ 966 h 1141"/>
              <a:gd name="T116" fmla="*/ 804 w 1114"/>
              <a:gd name="T117" fmla="*/ 434 h 1141"/>
              <a:gd name="T118" fmla="*/ 877 w 1114"/>
              <a:gd name="T119" fmla="*/ 383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4" h="1141">
                <a:moveTo>
                  <a:pt x="346" y="489"/>
                </a:moveTo>
                <a:cubicBezTo>
                  <a:pt x="341" y="486"/>
                  <a:pt x="340" y="479"/>
                  <a:pt x="344" y="474"/>
                </a:cubicBezTo>
                <a:cubicBezTo>
                  <a:pt x="347" y="468"/>
                  <a:pt x="355" y="467"/>
                  <a:pt x="360" y="471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533" y="378"/>
                  <a:pt x="533" y="378"/>
                  <a:pt x="533" y="378"/>
                </a:cubicBezTo>
                <a:cubicBezTo>
                  <a:pt x="537" y="374"/>
                  <a:pt x="544" y="373"/>
                  <a:pt x="549" y="376"/>
                </a:cubicBezTo>
                <a:cubicBezTo>
                  <a:pt x="554" y="380"/>
                  <a:pt x="555" y="387"/>
                  <a:pt x="551" y="392"/>
                </a:cubicBezTo>
                <a:cubicBezTo>
                  <a:pt x="437" y="540"/>
                  <a:pt x="437" y="540"/>
                  <a:pt x="437" y="540"/>
                </a:cubicBezTo>
                <a:cubicBezTo>
                  <a:pt x="435" y="543"/>
                  <a:pt x="431" y="545"/>
                  <a:pt x="428" y="545"/>
                </a:cubicBezTo>
                <a:cubicBezTo>
                  <a:pt x="425" y="545"/>
                  <a:pt x="423" y="544"/>
                  <a:pt x="421" y="543"/>
                </a:cubicBezTo>
                <a:lnTo>
                  <a:pt x="346" y="489"/>
                </a:lnTo>
                <a:close/>
                <a:moveTo>
                  <a:pt x="328" y="598"/>
                </a:moveTo>
                <a:cubicBezTo>
                  <a:pt x="256" y="527"/>
                  <a:pt x="256" y="411"/>
                  <a:pt x="328" y="340"/>
                </a:cubicBezTo>
                <a:cubicBezTo>
                  <a:pt x="399" y="268"/>
                  <a:pt x="515" y="268"/>
                  <a:pt x="586" y="340"/>
                </a:cubicBezTo>
                <a:cubicBezTo>
                  <a:pt x="657" y="411"/>
                  <a:pt x="657" y="527"/>
                  <a:pt x="586" y="598"/>
                </a:cubicBezTo>
                <a:cubicBezTo>
                  <a:pt x="550" y="634"/>
                  <a:pt x="504" y="651"/>
                  <a:pt x="457" y="651"/>
                </a:cubicBezTo>
                <a:cubicBezTo>
                  <a:pt x="410" y="651"/>
                  <a:pt x="363" y="634"/>
                  <a:pt x="328" y="598"/>
                </a:cubicBezTo>
                <a:close/>
                <a:moveTo>
                  <a:pt x="344" y="582"/>
                </a:moveTo>
                <a:cubicBezTo>
                  <a:pt x="406" y="644"/>
                  <a:pt x="508" y="644"/>
                  <a:pt x="570" y="582"/>
                </a:cubicBezTo>
                <a:cubicBezTo>
                  <a:pt x="632" y="520"/>
                  <a:pt x="632" y="418"/>
                  <a:pt x="570" y="356"/>
                </a:cubicBezTo>
                <a:cubicBezTo>
                  <a:pt x="539" y="325"/>
                  <a:pt x="498" y="309"/>
                  <a:pt x="457" y="309"/>
                </a:cubicBezTo>
                <a:cubicBezTo>
                  <a:pt x="416" y="309"/>
                  <a:pt x="375" y="325"/>
                  <a:pt x="344" y="356"/>
                </a:cubicBezTo>
                <a:cubicBezTo>
                  <a:pt x="281" y="418"/>
                  <a:pt x="281" y="520"/>
                  <a:pt x="344" y="582"/>
                </a:cubicBezTo>
                <a:close/>
                <a:moveTo>
                  <a:pt x="305" y="697"/>
                </a:moveTo>
                <a:cubicBezTo>
                  <a:pt x="97" y="906"/>
                  <a:pt x="97" y="906"/>
                  <a:pt x="97" y="906"/>
                </a:cubicBezTo>
                <a:cubicBezTo>
                  <a:pt x="87" y="916"/>
                  <a:pt x="74" y="921"/>
                  <a:pt x="61" y="921"/>
                </a:cubicBezTo>
                <a:cubicBezTo>
                  <a:pt x="47" y="921"/>
                  <a:pt x="35" y="916"/>
                  <a:pt x="25" y="906"/>
                </a:cubicBezTo>
                <a:cubicBezTo>
                  <a:pt x="20" y="901"/>
                  <a:pt x="20" y="901"/>
                  <a:pt x="20" y="901"/>
                </a:cubicBezTo>
                <a:cubicBezTo>
                  <a:pt x="0" y="882"/>
                  <a:pt x="0" y="850"/>
                  <a:pt x="20" y="830"/>
                </a:cubicBezTo>
                <a:cubicBezTo>
                  <a:pt x="229" y="620"/>
                  <a:pt x="229" y="620"/>
                  <a:pt x="229" y="620"/>
                </a:cubicBezTo>
                <a:cubicBezTo>
                  <a:pt x="228" y="620"/>
                  <a:pt x="228" y="620"/>
                  <a:pt x="228" y="620"/>
                </a:cubicBezTo>
                <a:cubicBezTo>
                  <a:pt x="219" y="611"/>
                  <a:pt x="219" y="595"/>
                  <a:pt x="228" y="586"/>
                </a:cubicBezTo>
                <a:cubicBezTo>
                  <a:pt x="252" y="562"/>
                  <a:pt x="252" y="562"/>
                  <a:pt x="252" y="562"/>
                </a:cubicBezTo>
                <a:cubicBezTo>
                  <a:pt x="250" y="559"/>
                  <a:pt x="249" y="555"/>
                  <a:pt x="247" y="552"/>
                </a:cubicBezTo>
                <a:cubicBezTo>
                  <a:pt x="214" y="468"/>
                  <a:pt x="234" y="373"/>
                  <a:pt x="297" y="309"/>
                </a:cubicBezTo>
                <a:cubicBezTo>
                  <a:pt x="385" y="221"/>
                  <a:pt x="528" y="221"/>
                  <a:pt x="616" y="309"/>
                </a:cubicBezTo>
                <a:cubicBezTo>
                  <a:pt x="704" y="397"/>
                  <a:pt x="704" y="540"/>
                  <a:pt x="616" y="628"/>
                </a:cubicBezTo>
                <a:cubicBezTo>
                  <a:pt x="573" y="671"/>
                  <a:pt x="516" y="694"/>
                  <a:pt x="457" y="694"/>
                </a:cubicBezTo>
                <a:cubicBezTo>
                  <a:pt x="429" y="694"/>
                  <a:pt x="401" y="689"/>
                  <a:pt x="374" y="679"/>
                </a:cubicBezTo>
                <a:cubicBezTo>
                  <a:pt x="370" y="677"/>
                  <a:pt x="367" y="675"/>
                  <a:pt x="363" y="674"/>
                </a:cubicBezTo>
                <a:cubicBezTo>
                  <a:pt x="340" y="697"/>
                  <a:pt x="340" y="697"/>
                  <a:pt x="340" y="697"/>
                </a:cubicBezTo>
                <a:cubicBezTo>
                  <a:pt x="335" y="702"/>
                  <a:pt x="329" y="704"/>
                  <a:pt x="322" y="704"/>
                </a:cubicBezTo>
                <a:cubicBezTo>
                  <a:pt x="316" y="704"/>
                  <a:pt x="310" y="702"/>
                  <a:pt x="305" y="697"/>
                </a:cubicBezTo>
                <a:close/>
                <a:moveTo>
                  <a:pt x="268" y="543"/>
                </a:moveTo>
                <a:cubicBezTo>
                  <a:pt x="270" y="549"/>
                  <a:pt x="273" y="554"/>
                  <a:pt x="276" y="560"/>
                </a:cubicBezTo>
                <a:cubicBezTo>
                  <a:pt x="276" y="560"/>
                  <a:pt x="276" y="560"/>
                  <a:pt x="276" y="560"/>
                </a:cubicBezTo>
                <a:cubicBezTo>
                  <a:pt x="282" y="573"/>
                  <a:pt x="291" y="586"/>
                  <a:pt x="301" y="598"/>
                </a:cubicBezTo>
                <a:cubicBezTo>
                  <a:pt x="305" y="603"/>
                  <a:pt x="309" y="608"/>
                  <a:pt x="313" y="612"/>
                </a:cubicBezTo>
                <a:cubicBezTo>
                  <a:pt x="329" y="628"/>
                  <a:pt x="346" y="640"/>
                  <a:pt x="365" y="650"/>
                </a:cubicBezTo>
                <a:cubicBezTo>
                  <a:pt x="371" y="653"/>
                  <a:pt x="377" y="655"/>
                  <a:pt x="382" y="657"/>
                </a:cubicBezTo>
                <a:cubicBezTo>
                  <a:pt x="457" y="687"/>
                  <a:pt x="543" y="669"/>
                  <a:pt x="600" y="612"/>
                </a:cubicBezTo>
                <a:cubicBezTo>
                  <a:pt x="679" y="533"/>
                  <a:pt x="679" y="405"/>
                  <a:pt x="600" y="325"/>
                </a:cubicBezTo>
                <a:cubicBezTo>
                  <a:pt x="561" y="286"/>
                  <a:pt x="509" y="266"/>
                  <a:pt x="457" y="266"/>
                </a:cubicBezTo>
                <a:cubicBezTo>
                  <a:pt x="405" y="266"/>
                  <a:pt x="353" y="286"/>
                  <a:pt x="313" y="325"/>
                </a:cubicBezTo>
                <a:cubicBezTo>
                  <a:pt x="256" y="383"/>
                  <a:pt x="238" y="468"/>
                  <a:pt x="268" y="543"/>
                </a:cubicBezTo>
                <a:close/>
                <a:moveTo>
                  <a:pt x="245" y="604"/>
                </a:moveTo>
                <a:cubicBezTo>
                  <a:pt x="245" y="604"/>
                  <a:pt x="245" y="604"/>
                  <a:pt x="245" y="604"/>
                </a:cubicBezTo>
                <a:cubicBezTo>
                  <a:pt x="321" y="681"/>
                  <a:pt x="321" y="681"/>
                  <a:pt x="321" y="681"/>
                </a:cubicBezTo>
                <a:cubicBezTo>
                  <a:pt x="322" y="681"/>
                  <a:pt x="323" y="681"/>
                  <a:pt x="324" y="681"/>
                </a:cubicBezTo>
                <a:cubicBezTo>
                  <a:pt x="342" y="663"/>
                  <a:pt x="342" y="663"/>
                  <a:pt x="342" y="663"/>
                </a:cubicBezTo>
                <a:cubicBezTo>
                  <a:pt x="341" y="663"/>
                  <a:pt x="341" y="662"/>
                  <a:pt x="341" y="662"/>
                </a:cubicBezTo>
                <a:cubicBezTo>
                  <a:pt x="334" y="658"/>
                  <a:pt x="327" y="653"/>
                  <a:pt x="320" y="648"/>
                </a:cubicBezTo>
                <a:cubicBezTo>
                  <a:pt x="319" y="647"/>
                  <a:pt x="318" y="646"/>
                  <a:pt x="316" y="645"/>
                </a:cubicBezTo>
                <a:cubicBezTo>
                  <a:pt x="310" y="640"/>
                  <a:pt x="303" y="634"/>
                  <a:pt x="297" y="628"/>
                </a:cubicBezTo>
                <a:cubicBezTo>
                  <a:pt x="291" y="622"/>
                  <a:pt x="286" y="616"/>
                  <a:pt x="281" y="609"/>
                </a:cubicBezTo>
                <a:cubicBezTo>
                  <a:pt x="279" y="608"/>
                  <a:pt x="278" y="606"/>
                  <a:pt x="277" y="605"/>
                </a:cubicBezTo>
                <a:cubicBezTo>
                  <a:pt x="272" y="598"/>
                  <a:pt x="267" y="591"/>
                  <a:pt x="263" y="584"/>
                </a:cubicBezTo>
                <a:cubicBezTo>
                  <a:pt x="263" y="584"/>
                  <a:pt x="263" y="584"/>
                  <a:pt x="263" y="584"/>
                </a:cubicBezTo>
                <a:cubicBezTo>
                  <a:pt x="244" y="602"/>
                  <a:pt x="244" y="602"/>
                  <a:pt x="244" y="602"/>
                </a:cubicBezTo>
                <a:cubicBezTo>
                  <a:pt x="244" y="602"/>
                  <a:pt x="244" y="603"/>
                  <a:pt x="244" y="604"/>
                </a:cubicBezTo>
                <a:lnTo>
                  <a:pt x="245" y="604"/>
                </a:lnTo>
                <a:close/>
                <a:moveTo>
                  <a:pt x="289" y="681"/>
                </a:moveTo>
                <a:cubicBezTo>
                  <a:pt x="245" y="636"/>
                  <a:pt x="245" y="636"/>
                  <a:pt x="245" y="636"/>
                </a:cubicBezTo>
                <a:cubicBezTo>
                  <a:pt x="36" y="846"/>
                  <a:pt x="36" y="846"/>
                  <a:pt x="36" y="846"/>
                </a:cubicBezTo>
                <a:cubicBezTo>
                  <a:pt x="31" y="851"/>
                  <a:pt x="28" y="858"/>
                  <a:pt x="28" y="866"/>
                </a:cubicBezTo>
                <a:cubicBezTo>
                  <a:pt x="28" y="873"/>
                  <a:pt x="31" y="880"/>
                  <a:pt x="36" y="885"/>
                </a:cubicBezTo>
                <a:cubicBezTo>
                  <a:pt x="41" y="890"/>
                  <a:pt x="41" y="890"/>
                  <a:pt x="41" y="890"/>
                </a:cubicBezTo>
                <a:cubicBezTo>
                  <a:pt x="52" y="901"/>
                  <a:pt x="70" y="901"/>
                  <a:pt x="80" y="890"/>
                </a:cubicBezTo>
                <a:lnTo>
                  <a:pt x="289" y="681"/>
                </a:lnTo>
                <a:close/>
                <a:moveTo>
                  <a:pt x="1114" y="195"/>
                </a:moveTo>
                <a:cubicBezTo>
                  <a:pt x="1114" y="1092"/>
                  <a:pt x="1114" y="1092"/>
                  <a:pt x="1114" y="1092"/>
                </a:cubicBezTo>
                <a:cubicBezTo>
                  <a:pt x="1114" y="1119"/>
                  <a:pt x="1092" y="1141"/>
                  <a:pt x="1065" y="1141"/>
                </a:cubicBezTo>
                <a:cubicBezTo>
                  <a:pt x="415" y="1141"/>
                  <a:pt x="415" y="1141"/>
                  <a:pt x="415" y="1141"/>
                </a:cubicBezTo>
                <a:cubicBezTo>
                  <a:pt x="388" y="1141"/>
                  <a:pt x="366" y="1119"/>
                  <a:pt x="366" y="1092"/>
                </a:cubicBezTo>
                <a:cubicBezTo>
                  <a:pt x="366" y="1068"/>
                  <a:pt x="366" y="1068"/>
                  <a:pt x="366" y="1068"/>
                </a:cubicBezTo>
                <a:cubicBezTo>
                  <a:pt x="323" y="1068"/>
                  <a:pt x="323" y="1068"/>
                  <a:pt x="323" y="1068"/>
                </a:cubicBezTo>
                <a:cubicBezTo>
                  <a:pt x="295" y="1068"/>
                  <a:pt x="273" y="1046"/>
                  <a:pt x="273" y="1019"/>
                </a:cubicBezTo>
                <a:cubicBezTo>
                  <a:pt x="273" y="776"/>
                  <a:pt x="273" y="776"/>
                  <a:pt x="273" y="776"/>
                </a:cubicBezTo>
                <a:cubicBezTo>
                  <a:pt x="273" y="769"/>
                  <a:pt x="278" y="764"/>
                  <a:pt x="285" y="764"/>
                </a:cubicBezTo>
                <a:cubicBezTo>
                  <a:pt x="291" y="764"/>
                  <a:pt x="296" y="769"/>
                  <a:pt x="296" y="776"/>
                </a:cubicBezTo>
                <a:cubicBezTo>
                  <a:pt x="296" y="1019"/>
                  <a:pt x="296" y="1019"/>
                  <a:pt x="296" y="1019"/>
                </a:cubicBezTo>
                <a:cubicBezTo>
                  <a:pt x="296" y="1033"/>
                  <a:pt x="308" y="1045"/>
                  <a:pt x="323" y="1045"/>
                </a:cubicBezTo>
                <a:cubicBezTo>
                  <a:pt x="378" y="1045"/>
                  <a:pt x="378" y="1045"/>
                  <a:pt x="378" y="1045"/>
                </a:cubicBezTo>
                <a:cubicBezTo>
                  <a:pt x="991" y="1045"/>
                  <a:pt x="991" y="1045"/>
                  <a:pt x="991" y="1045"/>
                </a:cubicBezTo>
                <a:cubicBezTo>
                  <a:pt x="1005" y="1045"/>
                  <a:pt x="1017" y="1033"/>
                  <a:pt x="1017" y="1019"/>
                </a:cubicBezTo>
                <a:cubicBezTo>
                  <a:pt x="1017" y="157"/>
                  <a:pt x="1017" y="157"/>
                  <a:pt x="1017" y="157"/>
                </a:cubicBezTo>
                <a:cubicBezTo>
                  <a:pt x="1017" y="102"/>
                  <a:pt x="1017" y="102"/>
                  <a:pt x="1017" y="102"/>
                </a:cubicBezTo>
                <a:cubicBezTo>
                  <a:pt x="1017" y="88"/>
                  <a:pt x="1005" y="76"/>
                  <a:pt x="991" y="76"/>
                </a:cubicBezTo>
                <a:cubicBezTo>
                  <a:pt x="903" y="76"/>
                  <a:pt x="903" y="76"/>
                  <a:pt x="903" y="76"/>
                </a:cubicBezTo>
                <a:cubicBezTo>
                  <a:pt x="903" y="106"/>
                  <a:pt x="903" y="106"/>
                  <a:pt x="903" y="106"/>
                </a:cubicBezTo>
                <a:cubicBezTo>
                  <a:pt x="903" y="112"/>
                  <a:pt x="898" y="117"/>
                  <a:pt x="892" y="117"/>
                </a:cubicBezTo>
                <a:cubicBezTo>
                  <a:pt x="885" y="117"/>
                  <a:pt x="880" y="112"/>
                  <a:pt x="880" y="106"/>
                </a:cubicBezTo>
                <a:cubicBezTo>
                  <a:pt x="880" y="76"/>
                  <a:pt x="880" y="76"/>
                  <a:pt x="880" y="76"/>
                </a:cubicBezTo>
                <a:cubicBezTo>
                  <a:pt x="822" y="76"/>
                  <a:pt x="822" y="76"/>
                  <a:pt x="822" y="76"/>
                </a:cubicBezTo>
                <a:cubicBezTo>
                  <a:pt x="822" y="106"/>
                  <a:pt x="822" y="106"/>
                  <a:pt x="822" y="106"/>
                </a:cubicBezTo>
                <a:cubicBezTo>
                  <a:pt x="822" y="112"/>
                  <a:pt x="817" y="117"/>
                  <a:pt x="811" y="117"/>
                </a:cubicBezTo>
                <a:cubicBezTo>
                  <a:pt x="804" y="117"/>
                  <a:pt x="799" y="112"/>
                  <a:pt x="799" y="106"/>
                </a:cubicBezTo>
                <a:cubicBezTo>
                  <a:pt x="799" y="76"/>
                  <a:pt x="799" y="76"/>
                  <a:pt x="799" y="76"/>
                </a:cubicBezTo>
                <a:cubicBezTo>
                  <a:pt x="741" y="76"/>
                  <a:pt x="741" y="76"/>
                  <a:pt x="741" y="76"/>
                </a:cubicBezTo>
                <a:cubicBezTo>
                  <a:pt x="741" y="106"/>
                  <a:pt x="741" y="106"/>
                  <a:pt x="741" y="106"/>
                </a:cubicBezTo>
                <a:cubicBezTo>
                  <a:pt x="741" y="112"/>
                  <a:pt x="736" y="117"/>
                  <a:pt x="730" y="117"/>
                </a:cubicBezTo>
                <a:cubicBezTo>
                  <a:pt x="724" y="117"/>
                  <a:pt x="719" y="112"/>
                  <a:pt x="719" y="106"/>
                </a:cubicBezTo>
                <a:cubicBezTo>
                  <a:pt x="719" y="76"/>
                  <a:pt x="719" y="76"/>
                  <a:pt x="719" y="76"/>
                </a:cubicBezTo>
                <a:cubicBezTo>
                  <a:pt x="660" y="76"/>
                  <a:pt x="660" y="76"/>
                  <a:pt x="660" y="76"/>
                </a:cubicBezTo>
                <a:cubicBezTo>
                  <a:pt x="660" y="106"/>
                  <a:pt x="660" y="106"/>
                  <a:pt x="660" y="106"/>
                </a:cubicBezTo>
                <a:cubicBezTo>
                  <a:pt x="660" y="112"/>
                  <a:pt x="655" y="117"/>
                  <a:pt x="649" y="117"/>
                </a:cubicBezTo>
                <a:cubicBezTo>
                  <a:pt x="643" y="117"/>
                  <a:pt x="638" y="112"/>
                  <a:pt x="638" y="106"/>
                </a:cubicBezTo>
                <a:cubicBezTo>
                  <a:pt x="638" y="76"/>
                  <a:pt x="638" y="76"/>
                  <a:pt x="638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0" y="106"/>
                  <a:pt x="580" y="106"/>
                  <a:pt x="580" y="106"/>
                </a:cubicBezTo>
                <a:cubicBezTo>
                  <a:pt x="580" y="112"/>
                  <a:pt x="574" y="117"/>
                  <a:pt x="568" y="117"/>
                </a:cubicBezTo>
                <a:cubicBezTo>
                  <a:pt x="562" y="117"/>
                  <a:pt x="557" y="112"/>
                  <a:pt x="557" y="106"/>
                </a:cubicBezTo>
                <a:cubicBezTo>
                  <a:pt x="557" y="76"/>
                  <a:pt x="557" y="76"/>
                  <a:pt x="557" y="76"/>
                </a:cubicBezTo>
                <a:cubicBezTo>
                  <a:pt x="499" y="76"/>
                  <a:pt x="499" y="76"/>
                  <a:pt x="499" y="76"/>
                </a:cubicBezTo>
                <a:cubicBezTo>
                  <a:pt x="499" y="106"/>
                  <a:pt x="499" y="106"/>
                  <a:pt x="499" y="106"/>
                </a:cubicBezTo>
                <a:cubicBezTo>
                  <a:pt x="499" y="112"/>
                  <a:pt x="494" y="117"/>
                  <a:pt x="487" y="117"/>
                </a:cubicBezTo>
                <a:cubicBezTo>
                  <a:pt x="481" y="117"/>
                  <a:pt x="476" y="112"/>
                  <a:pt x="476" y="106"/>
                </a:cubicBezTo>
                <a:cubicBezTo>
                  <a:pt x="476" y="76"/>
                  <a:pt x="476" y="76"/>
                  <a:pt x="476" y="76"/>
                </a:cubicBezTo>
                <a:cubicBezTo>
                  <a:pt x="418" y="76"/>
                  <a:pt x="418" y="76"/>
                  <a:pt x="418" y="76"/>
                </a:cubicBezTo>
                <a:cubicBezTo>
                  <a:pt x="418" y="106"/>
                  <a:pt x="418" y="106"/>
                  <a:pt x="418" y="106"/>
                </a:cubicBezTo>
                <a:cubicBezTo>
                  <a:pt x="418" y="112"/>
                  <a:pt x="413" y="117"/>
                  <a:pt x="406" y="117"/>
                </a:cubicBezTo>
                <a:cubicBezTo>
                  <a:pt x="400" y="117"/>
                  <a:pt x="395" y="112"/>
                  <a:pt x="395" y="106"/>
                </a:cubicBezTo>
                <a:cubicBezTo>
                  <a:pt x="395" y="76"/>
                  <a:pt x="395" y="76"/>
                  <a:pt x="395" y="76"/>
                </a:cubicBezTo>
                <a:cubicBezTo>
                  <a:pt x="323" y="76"/>
                  <a:pt x="323" y="76"/>
                  <a:pt x="323" y="76"/>
                </a:cubicBezTo>
                <a:cubicBezTo>
                  <a:pt x="308" y="76"/>
                  <a:pt x="296" y="88"/>
                  <a:pt x="296" y="102"/>
                </a:cubicBezTo>
                <a:cubicBezTo>
                  <a:pt x="296" y="255"/>
                  <a:pt x="296" y="255"/>
                  <a:pt x="296" y="255"/>
                </a:cubicBezTo>
                <a:cubicBezTo>
                  <a:pt x="296" y="261"/>
                  <a:pt x="291" y="266"/>
                  <a:pt x="285" y="266"/>
                </a:cubicBezTo>
                <a:cubicBezTo>
                  <a:pt x="278" y="266"/>
                  <a:pt x="273" y="261"/>
                  <a:pt x="273" y="255"/>
                </a:cubicBezTo>
                <a:cubicBezTo>
                  <a:pt x="273" y="102"/>
                  <a:pt x="273" y="102"/>
                  <a:pt x="273" y="102"/>
                </a:cubicBezTo>
                <a:cubicBezTo>
                  <a:pt x="273" y="75"/>
                  <a:pt x="295" y="53"/>
                  <a:pt x="323" y="53"/>
                </a:cubicBezTo>
                <a:cubicBezTo>
                  <a:pt x="395" y="53"/>
                  <a:pt x="395" y="53"/>
                  <a:pt x="395" y="53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5" y="5"/>
                  <a:pt x="400" y="0"/>
                  <a:pt x="406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53"/>
                  <a:pt x="418" y="53"/>
                  <a:pt x="418" y="53"/>
                </a:cubicBezTo>
                <a:cubicBezTo>
                  <a:pt x="476" y="53"/>
                  <a:pt x="476" y="53"/>
                  <a:pt x="476" y="53"/>
                </a:cubicBezTo>
                <a:cubicBezTo>
                  <a:pt x="476" y="11"/>
                  <a:pt x="476" y="11"/>
                  <a:pt x="476" y="11"/>
                </a:cubicBezTo>
                <a:cubicBezTo>
                  <a:pt x="476" y="5"/>
                  <a:pt x="481" y="0"/>
                  <a:pt x="487" y="0"/>
                </a:cubicBezTo>
                <a:cubicBezTo>
                  <a:pt x="494" y="0"/>
                  <a:pt x="499" y="5"/>
                  <a:pt x="499" y="11"/>
                </a:cubicBezTo>
                <a:cubicBezTo>
                  <a:pt x="499" y="53"/>
                  <a:pt x="499" y="53"/>
                  <a:pt x="499" y="53"/>
                </a:cubicBezTo>
                <a:cubicBezTo>
                  <a:pt x="557" y="53"/>
                  <a:pt x="557" y="53"/>
                  <a:pt x="557" y="53"/>
                </a:cubicBezTo>
                <a:cubicBezTo>
                  <a:pt x="557" y="11"/>
                  <a:pt x="557" y="11"/>
                  <a:pt x="557" y="11"/>
                </a:cubicBezTo>
                <a:cubicBezTo>
                  <a:pt x="557" y="5"/>
                  <a:pt x="562" y="0"/>
                  <a:pt x="568" y="0"/>
                </a:cubicBezTo>
                <a:cubicBezTo>
                  <a:pt x="574" y="0"/>
                  <a:pt x="580" y="5"/>
                  <a:pt x="580" y="11"/>
                </a:cubicBezTo>
                <a:cubicBezTo>
                  <a:pt x="580" y="53"/>
                  <a:pt x="580" y="53"/>
                  <a:pt x="580" y="53"/>
                </a:cubicBezTo>
                <a:cubicBezTo>
                  <a:pt x="638" y="53"/>
                  <a:pt x="638" y="53"/>
                  <a:pt x="638" y="53"/>
                </a:cubicBezTo>
                <a:cubicBezTo>
                  <a:pt x="638" y="11"/>
                  <a:pt x="638" y="11"/>
                  <a:pt x="638" y="11"/>
                </a:cubicBezTo>
                <a:cubicBezTo>
                  <a:pt x="638" y="5"/>
                  <a:pt x="643" y="0"/>
                  <a:pt x="649" y="0"/>
                </a:cubicBezTo>
                <a:cubicBezTo>
                  <a:pt x="655" y="0"/>
                  <a:pt x="660" y="5"/>
                  <a:pt x="660" y="11"/>
                </a:cubicBezTo>
                <a:cubicBezTo>
                  <a:pt x="660" y="53"/>
                  <a:pt x="660" y="53"/>
                  <a:pt x="660" y="53"/>
                </a:cubicBezTo>
                <a:cubicBezTo>
                  <a:pt x="719" y="53"/>
                  <a:pt x="719" y="53"/>
                  <a:pt x="719" y="53"/>
                </a:cubicBezTo>
                <a:cubicBezTo>
                  <a:pt x="719" y="11"/>
                  <a:pt x="719" y="11"/>
                  <a:pt x="719" y="11"/>
                </a:cubicBezTo>
                <a:cubicBezTo>
                  <a:pt x="719" y="5"/>
                  <a:pt x="724" y="0"/>
                  <a:pt x="730" y="0"/>
                </a:cubicBezTo>
                <a:cubicBezTo>
                  <a:pt x="736" y="0"/>
                  <a:pt x="741" y="5"/>
                  <a:pt x="741" y="11"/>
                </a:cubicBezTo>
                <a:cubicBezTo>
                  <a:pt x="741" y="53"/>
                  <a:pt x="741" y="53"/>
                  <a:pt x="741" y="53"/>
                </a:cubicBezTo>
                <a:cubicBezTo>
                  <a:pt x="799" y="53"/>
                  <a:pt x="799" y="53"/>
                  <a:pt x="799" y="53"/>
                </a:cubicBezTo>
                <a:cubicBezTo>
                  <a:pt x="799" y="11"/>
                  <a:pt x="799" y="11"/>
                  <a:pt x="799" y="11"/>
                </a:cubicBezTo>
                <a:cubicBezTo>
                  <a:pt x="799" y="5"/>
                  <a:pt x="804" y="0"/>
                  <a:pt x="811" y="0"/>
                </a:cubicBezTo>
                <a:cubicBezTo>
                  <a:pt x="817" y="0"/>
                  <a:pt x="822" y="5"/>
                  <a:pt x="822" y="11"/>
                </a:cubicBezTo>
                <a:cubicBezTo>
                  <a:pt x="822" y="53"/>
                  <a:pt x="822" y="53"/>
                  <a:pt x="822" y="53"/>
                </a:cubicBezTo>
                <a:cubicBezTo>
                  <a:pt x="880" y="53"/>
                  <a:pt x="880" y="53"/>
                  <a:pt x="880" y="53"/>
                </a:cubicBezTo>
                <a:cubicBezTo>
                  <a:pt x="880" y="11"/>
                  <a:pt x="880" y="11"/>
                  <a:pt x="880" y="11"/>
                </a:cubicBezTo>
                <a:cubicBezTo>
                  <a:pt x="880" y="5"/>
                  <a:pt x="885" y="0"/>
                  <a:pt x="892" y="0"/>
                </a:cubicBezTo>
                <a:cubicBezTo>
                  <a:pt x="898" y="0"/>
                  <a:pt x="903" y="5"/>
                  <a:pt x="903" y="11"/>
                </a:cubicBezTo>
                <a:cubicBezTo>
                  <a:pt x="903" y="53"/>
                  <a:pt x="903" y="53"/>
                  <a:pt x="903" y="53"/>
                </a:cubicBezTo>
                <a:cubicBezTo>
                  <a:pt x="991" y="53"/>
                  <a:pt x="991" y="53"/>
                  <a:pt x="991" y="53"/>
                </a:cubicBezTo>
                <a:cubicBezTo>
                  <a:pt x="1018" y="53"/>
                  <a:pt x="1040" y="75"/>
                  <a:pt x="1040" y="102"/>
                </a:cubicBezTo>
                <a:cubicBezTo>
                  <a:pt x="1040" y="145"/>
                  <a:pt x="1040" y="145"/>
                  <a:pt x="1040" y="145"/>
                </a:cubicBezTo>
                <a:cubicBezTo>
                  <a:pt x="1065" y="145"/>
                  <a:pt x="1065" y="145"/>
                  <a:pt x="1065" y="145"/>
                </a:cubicBezTo>
                <a:cubicBezTo>
                  <a:pt x="1092" y="145"/>
                  <a:pt x="1114" y="167"/>
                  <a:pt x="1114" y="195"/>
                </a:cubicBezTo>
                <a:close/>
                <a:moveTo>
                  <a:pt x="1091" y="195"/>
                </a:moveTo>
                <a:cubicBezTo>
                  <a:pt x="1091" y="180"/>
                  <a:pt x="1079" y="168"/>
                  <a:pt x="1065" y="168"/>
                </a:cubicBezTo>
                <a:cubicBezTo>
                  <a:pt x="1040" y="168"/>
                  <a:pt x="1040" y="168"/>
                  <a:pt x="1040" y="168"/>
                </a:cubicBezTo>
                <a:cubicBezTo>
                  <a:pt x="1040" y="1019"/>
                  <a:pt x="1040" y="1019"/>
                  <a:pt x="1040" y="1019"/>
                </a:cubicBezTo>
                <a:cubicBezTo>
                  <a:pt x="1040" y="1046"/>
                  <a:pt x="1018" y="1068"/>
                  <a:pt x="991" y="1068"/>
                </a:cubicBezTo>
                <a:cubicBezTo>
                  <a:pt x="389" y="1068"/>
                  <a:pt x="389" y="1068"/>
                  <a:pt x="389" y="1068"/>
                </a:cubicBezTo>
                <a:cubicBezTo>
                  <a:pt x="389" y="1092"/>
                  <a:pt x="389" y="1092"/>
                  <a:pt x="389" y="1092"/>
                </a:cubicBezTo>
                <a:cubicBezTo>
                  <a:pt x="389" y="1107"/>
                  <a:pt x="401" y="1118"/>
                  <a:pt x="415" y="1118"/>
                </a:cubicBezTo>
                <a:cubicBezTo>
                  <a:pt x="1065" y="1118"/>
                  <a:pt x="1065" y="1118"/>
                  <a:pt x="1065" y="1118"/>
                </a:cubicBezTo>
                <a:cubicBezTo>
                  <a:pt x="1079" y="1118"/>
                  <a:pt x="1091" y="1107"/>
                  <a:pt x="1091" y="1092"/>
                </a:cubicBezTo>
                <a:lnTo>
                  <a:pt x="1091" y="195"/>
                </a:lnTo>
                <a:close/>
                <a:moveTo>
                  <a:pt x="798" y="651"/>
                </a:moveTo>
                <a:cubicBezTo>
                  <a:pt x="804" y="651"/>
                  <a:pt x="809" y="656"/>
                  <a:pt x="809" y="663"/>
                </a:cubicBezTo>
                <a:cubicBezTo>
                  <a:pt x="809" y="977"/>
                  <a:pt x="809" y="977"/>
                  <a:pt x="809" y="977"/>
                </a:cubicBezTo>
                <a:cubicBezTo>
                  <a:pt x="809" y="984"/>
                  <a:pt x="804" y="989"/>
                  <a:pt x="798" y="989"/>
                </a:cubicBezTo>
                <a:cubicBezTo>
                  <a:pt x="715" y="989"/>
                  <a:pt x="715" y="989"/>
                  <a:pt x="715" y="989"/>
                </a:cubicBezTo>
                <a:cubicBezTo>
                  <a:pt x="709" y="989"/>
                  <a:pt x="704" y="984"/>
                  <a:pt x="704" y="977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704" y="656"/>
                  <a:pt x="709" y="651"/>
                  <a:pt x="715" y="651"/>
                </a:cubicBezTo>
                <a:lnTo>
                  <a:pt x="798" y="651"/>
                </a:lnTo>
                <a:close/>
                <a:moveTo>
                  <a:pt x="786" y="674"/>
                </a:moveTo>
                <a:cubicBezTo>
                  <a:pt x="726" y="674"/>
                  <a:pt x="726" y="674"/>
                  <a:pt x="726" y="674"/>
                </a:cubicBezTo>
                <a:cubicBezTo>
                  <a:pt x="726" y="966"/>
                  <a:pt x="726" y="966"/>
                  <a:pt x="726" y="966"/>
                </a:cubicBezTo>
                <a:cubicBezTo>
                  <a:pt x="786" y="966"/>
                  <a:pt x="786" y="966"/>
                  <a:pt x="786" y="966"/>
                </a:cubicBezTo>
                <a:lnTo>
                  <a:pt x="786" y="674"/>
                </a:lnTo>
                <a:close/>
                <a:moveTo>
                  <a:pt x="660" y="746"/>
                </a:moveTo>
                <a:cubicBezTo>
                  <a:pt x="666" y="746"/>
                  <a:pt x="671" y="751"/>
                  <a:pt x="671" y="757"/>
                </a:cubicBezTo>
                <a:cubicBezTo>
                  <a:pt x="671" y="977"/>
                  <a:pt x="671" y="977"/>
                  <a:pt x="671" y="977"/>
                </a:cubicBezTo>
                <a:cubicBezTo>
                  <a:pt x="671" y="984"/>
                  <a:pt x="666" y="989"/>
                  <a:pt x="660" y="989"/>
                </a:cubicBezTo>
                <a:cubicBezTo>
                  <a:pt x="577" y="989"/>
                  <a:pt x="577" y="989"/>
                  <a:pt x="577" y="989"/>
                </a:cubicBezTo>
                <a:cubicBezTo>
                  <a:pt x="571" y="989"/>
                  <a:pt x="566" y="984"/>
                  <a:pt x="566" y="977"/>
                </a:cubicBezTo>
                <a:cubicBezTo>
                  <a:pt x="566" y="757"/>
                  <a:pt x="566" y="757"/>
                  <a:pt x="566" y="757"/>
                </a:cubicBezTo>
                <a:cubicBezTo>
                  <a:pt x="566" y="751"/>
                  <a:pt x="571" y="746"/>
                  <a:pt x="577" y="746"/>
                </a:cubicBezTo>
                <a:lnTo>
                  <a:pt x="660" y="746"/>
                </a:lnTo>
                <a:close/>
                <a:moveTo>
                  <a:pt x="649" y="769"/>
                </a:moveTo>
                <a:cubicBezTo>
                  <a:pt x="589" y="769"/>
                  <a:pt x="589" y="769"/>
                  <a:pt x="589" y="769"/>
                </a:cubicBezTo>
                <a:cubicBezTo>
                  <a:pt x="589" y="966"/>
                  <a:pt x="589" y="966"/>
                  <a:pt x="589" y="966"/>
                </a:cubicBezTo>
                <a:cubicBezTo>
                  <a:pt x="649" y="966"/>
                  <a:pt x="649" y="966"/>
                  <a:pt x="649" y="966"/>
                </a:cubicBezTo>
                <a:lnTo>
                  <a:pt x="649" y="769"/>
                </a:lnTo>
                <a:close/>
                <a:moveTo>
                  <a:pt x="935" y="575"/>
                </a:moveTo>
                <a:cubicBezTo>
                  <a:pt x="942" y="575"/>
                  <a:pt x="947" y="581"/>
                  <a:pt x="947" y="587"/>
                </a:cubicBezTo>
                <a:cubicBezTo>
                  <a:pt x="947" y="977"/>
                  <a:pt x="947" y="977"/>
                  <a:pt x="947" y="977"/>
                </a:cubicBezTo>
                <a:cubicBezTo>
                  <a:pt x="947" y="984"/>
                  <a:pt x="942" y="989"/>
                  <a:pt x="935" y="989"/>
                </a:cubicBezTo>
                <a:cubicBezTo>
                  <a:pt x="853" y="989"/>
                  <a:pt x="853" y="989"/>
                  <a:pt x="853" y="989"/>
                </a:cubicBezTo>
                <a:cubicBezTo>
                  <a:pt x="847" y="989"/>
                  <a:pt x="842" y="984"/>
                  <a:pt x="842" y="977"/>
                </a:cubicBezTo>
                <a:cubicBezTo>
                  <a:pt x="842" y="587"/>
                  <a:pt x="842" y="587"/>
                  <a:pt x="842" y="587"/>
                </a:cubicBezTo>
                <a:cubicBezTo>
                  <a:pt x="842" y="581"/>
                  <a:pt x="847" y="575"/>
                  <a:pt x="853" y="575"/>
                </a:cubicBezTo>
                <a:lnTo>
                  <a:pt x="935" y="575"/>
                </a:lnTo>
                <a:close/>
                <a:moveTo>
                  <a:pt x="924" y="598"/>
                </a:moveTo>
                <a:cubicBezTo>
                  <a:pt x="864" y="598"/>
                  <a:pt x="864" y="598"/>
                  <a:pt x="864" y="598"/>
                </a:cubicBezTo>
                <a:cubicBezTo>
                  <a:pt x="864" y="966"/>
                  <a:pt x="864" y="966"/>
                  <a:pt x="864" y="966"/>
                </a:cubicBezTo>
                <a:cubicBezTo>
                  <a:pt x="924" y="966"/>
                  <a:pt x="924" y="966"/>
                  <a:pt x="924" y="966"/>
                </a:cubicBezTo>
                <a:lnTo>
                  <a:pt x="924" y="598"/>
                </a:lnTo>
                <a:close/>
                <a:moveTo>
                  <a:pt x="951" y="434"/>
                </a:moveTo>
                <a:cubicBezTo>
                  <a:pt x="951" y="475"/>
                  <a:pt x="918" y="508"/>
                  <a:pt x="877" y="508"/>
                </a:cubicBezTo>
                <a:cubicBezTo>
                  <a:pt x="837" y="508"/>
                  <a:pt x="804" y="475"/>
                  <a:pt x="804" y="434"/>
                </a:cubicBezTo>
                <a:cubicBezTo>
                  <a:pt x="804" y="393"/>
                  <a:pt x="837" y="360"/>
                  <a:pt x="877" y="360"/>
                </a:cubicBezTo>
                <a:cubicBezTo>
                  <a:pt x="918" y="360"/>
                  <a:pt x="951" y="393"/>
                  <a:pt x="951" y="434"/>
                </a:cubicBezTo>
                <a:close/>
                <a:moveTo>
                  <a:pt x="928" y="434"/>
                </a:moveTo>
                <a:cubicBezTo>
                  <a:pt x="928" y="406"/>
                  <a:pt x="906" y="383"/>
                  <a:pt x="877" y="383"/>
                </a:cubicBezTo>
                <a:cubicBezTo>
                  <a:pt x="849" y="383"/>
                  <a:pt x="826" y="406"/>
                  <a:pt x="826" y="434"/>
                </a:cubicBezTo>
                <a:cubicBezTo>
                  <a:pt x="826" y="462"/>
                  <a:pt x="849" y="485"/>
                  <a:pt x="877" y="485"/>
                </a:cubicBezTo>
                <a:cubicBezTo>
                  <a:pt x="906" y="485"/>
                  <a:pt x="928" y="462"/>
                  <a:pt x="928" y="4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6"/>
          <p:cNvSpPr>
            <a:spLocks noEditPoints="1"/>
          </p:cNvSpPr>
          <p:nvPr/>
        </p:nvSpPr>
        <p:spPr bwMode="auto">
          <a:xfrm>
            <a:off x="16188252" y="3870326"/>
            <a:ext cx="592138" cy="892175"/>
          </a:xfrm>
          <a:custGeom>
            <a:avLst/>
            <a:gdLst>
              <a:gd name="T0" fmla="*/ 621 w 1164"/>
              <a:gd name="T1" fmla="*/ 2 h 1758"/>
              <a:gd name="T2" fmla="*/ 577 w 1164"/>
              <a:gd name="T3" fmla="*/ 1 h 1758"/>
              <a:gd name="T4" fmla="*/ 47 w 1164"/>
              <a:gd name="T5" fmla="*/ 808 h 1758"/>
              <a:gd name="T6" fmla="*/ 109 w 1164"/>
              <a:gd name="T7" fmla="*/ 917 h 1758"/>
              <a:gd name="T8" fmla="*/ 333 w 1164"/>
              <a:gd name="T9" fmla="*/ 1380 h 1758"/>
              <a:gd name="T10" fmla="*/ 333 w 1164"/>
              <a:gd name="T11" fmla="*/ 1538 h 1758"/>
              <a:gd name="T12" fmla="*/ 381 w 1164"/>
              <a:gd name="T13" fmla="*/ 1662 h 1758"/>
              <a:gd name="T14" fmla="*/ 778 w 1164"/>
              <a:gd name="T15" fmla="*/ 1662 h 1758"/>
              <a:gd name="T16" fmla="*/ 826 w 1164"/>
              <a:gd name="T17" fmla="*/ 1538 h 1758"/>
              <a:gd name="T18" fmla="*/ 826 w 1164"/>
              <a:gd name="T19" fmla="*/ 1380 h 1758"/>
              <a:gd name="T20" fmla="*/ 1043 w 1164"/>
              <a:gd name="T21" fmla="*/ 929 h 1758"/>
              <a:gd name="T22" fmla="*/ 1109 w 1164"/>
              <a:gd name="T23" fmla="*/ 814 h 1758"/>
              <a:gd name="T24" fmla="*/ 1115 w 1164"/>
              <a:gd name="T25" fmla="*/ 801 h 1758"/>
              <a:gd name="T26" fmla="*/ 1147 w 1164"/>
              <a:gd name="T27" fmla="*/ 694 h 1758"/>
              <a:gd name="T28" fmla="*/ 941 w 1164"/>
              <a:gd name="T29" fmla="*/ 676 h 1758"/>
              <a:gd name="T30" fmla="*/ 945 w 1164"/>
              <a:gd name="T31" fmla="*/ 762 h 1758"/>
              <a:gd name="T32" fmla="*/ 774 w 1164"/>
              <a:gd name="T33" fmla="*/ 708 h 1758"/>
              <a:gd name="T34" fmla="*/ 599 w 1164"/>
              <a:gd name="T35" fmla="*/ 676 h 1758"/>
              <a:gd name="T36" fmla="*/ 778 w 1164"/>
              <a:gd name="T37" fmla="*/ 336 h 1758"/>
              <a:gd name="T38" fmla="*/ 599 w 1164"/>
              <a:gd name="T39" fmla="*/ 39 h 1758"/>
              <a:gd name="T40" fmla="*/ 210 w 1164"/>
              <a:gd name="T41" fmla="*/ 184 h 1758"/>
              <a:gd name="T42" fmla="*/ 571 w 1164"/>
              <a:gd name="T43" fmla="*/ 262 h 1758"/>
              <a:gd name="T44" fmla="*/ 740 w 1164"/>
              <a:gd name="T45" fmla="*/ 336 h 1758"/>
              <a:gd name="T46" fmla="*/ 571 w 1164"/>
              <a:gd name="T47" fmla="*/ 410 h 1758"/>
              <a:gd name="T48" fmla="*/ 430 w 1164"/>
              <a:gd name="T49" fmla="*/ 676 h 1758"/>
              <a:gd name="T50" fmla="*/ 175 w 1164"/>
              <a:gd name="T51" fmla="*/ 628 h 1758"/>
              <a:gd name="T52" fmla="*/ 38 w 1164"/>
              <a:gd name="T53" fmla="*/ 580 h 1758"/>
              <a:gd name="T54" fmla="*/ 142 w 1164"/>
              <a:gd name="T55" fmla="*/ 899 h 1758"/>
              <a:gd name="T56" fmla="*/ 56 w 1164"/>
              <a:gd name="T57" fmla="*/ 714 h 1758"/>
              <a:gd name="T58" fmla="*/ 231 w 1164"/>
              <a:gd name="T59" fmla="*/ 683 h 1758"/>
              <a:gd name="T60" fmla="*/ 401 w 1164"/>
              <a:gd name="T61" fmla="*/ 628 h 1758"/>
              <a:gd name="T62" fmla="*/ 398 w 1164"/>
              <a:gd name="T63" fmla="*/ 714 h 1758"/>
              <a:gd name="T64" fmla="*/ 513 w 1164"/>
              <a:gd name="T65" fmla="*/ 876 h 1758"/>
              <a:gd name="T66" fmla="*/ 560 w 1164"/>
              <a:gd name="T67" fmla="*/ 1131 h 1758"/>
              <a:gd name="T68" fmla="*/ 337 w 1164"/>
              <a:gd name="T69" fmla="*/ 1324 h 1758"/>
              <a:gd name="T70" fmla="*/ 483 w 1164"/>
              <a:gd name="T71" fmla="*/ 1719 h 1758"/>
              <a:gd name="T72" fmla="*/ 676 w 1164"/>
              <a:gd name="T73" fmla="*/ 1719 h 1758"/>
              <a:gd name="T74" fmla="*/ 408 w 1164"/>
              <a:gd name="T75" fmla="*/ 1629 h 1758"/>
              <a:gd name="T76" fmla="*/ 787 w 1164"/>
              <a:gd name="T77" fmla="*/ 1576 h 1758"/>
              <a:gd name="T78" fmla="*/ 372 w 1164"/>
              <a:gd name="T79" fmla="*/ 1538 h 1758"/>
              <a:gd name="T80" fmla="*/ 787 w 1164"/>
              <a:gd name="T81" fmla="*/ 1538 h 1758"/>
              <a:gd name="T82" fmla="*/ 372 w 1164"/>
              <a:gd name="T83" fmla="*/ 1447 h 1758"/>
              <a:gd name="T84" fmla="*/ 778 w 1164"/>
              <a:gd name="T85" fmla="*/ 1394 h 1758"/>
              <a:gd name="T86" fmla="*/ 1020 w 1164"/>
              <a:gd name="T87" fmla="*/ 891 h 1758"/>
              <a:gd name="T88" fmla="*/ 822 w 1164"/>
              <a:gd name="T89" fmla="*/ 1324 h 1758"/>
              <a:gd name="T90" fmla="*/ 599 w 1164"/>
              <a:gd name="T91" fmla="*/ 1099 h 1758"/>
              <a:gd name="T92" fmla="*/ 513 w 1164"/>
              <a:gd name="T93" fmla="*/ 1101 h 1758"/>
              <a:gd name="T94" fmla="*/ 567 w 1164"/>
              <a:gd name="T95" fmla="*/ 931 h 1758"/>
              <a:gd name="T96" fmla="*/ 599 w 1164"/>
              <a:gd name="T97" fmla="*/ 714 h 1758"/>
              <a:gd name="T98" fmla="*/ 851 w 1164"/>
              <a:gd name="T99" fmla="*/ 894 h 1758"/>
              <a:gd name="T100" fmla="*/ 1104 w 1164"/>
              <a:gd name="T101" fmla="*/ 714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64" h="1758">
                <a:moveTo>
                  <a:pt x="1147" y="694"/>
                </a:moveTo>
                <a:cubicBezTo>
                  <a:pt x="1164" y="612"/>
                  <a:pt x="1163" y="527"/>
                  <a:pt x="1143" y="443"/>
                </a:cubicBezTo>
                <a:cubicBezTo>
                  <a:pt x="1085" y="201"/>
                  <a:pt x="871" y="19"/>
                  <a:pt x="621" y="2"/>
                </a:cubicBezTo>
                <a:cubicBezTo>
                  <a:pt x="608" y="1"/>
                  <a:pt x="596" y="1"/>
                  <a:pt x="583" y="1"/>
                </a:cubicBezTo>
                <a:cubicBezTo>
                  <a:pt x="582" y="1"/>
                  <a:pt x="581" y="0"/>
                  <a:pt x="580" y="0"/>
                </a:cubicBezTo>
                <a:cubicBezTo>
                  <a:pt x="579" y="0"/>
                  <a:pt x="578" y="1"/>
                  <a:pt x="577" y="1"/>
                </a:cubicBezTo>
                <a:cubicBezTo>
                  <a:pt x="430" y="2"/>
                  <a:pt x="292" y="55"/>
                  <a:pt x="184" y="156"/>
                </a:cubicBezTo>
                <a:cubicBezTo>
                  <a:pt x="67" y="265"/>
                  <a:pt x="0" y="420"/>
                  <a:pt x="0" y="580"/>
                </a:cubicBezTo>
                <a:cubicBezTo>
                  <a:pt x="0" y="659"/>
                  <a:pt x="16" y="736"/>
                  <a:pt x="47" y="808"/>
                </a:cubicBezTo>
                <a:cubicBezTo>
                  <a:pt x="47" y="809"/>
                  <a:pt x="47" y="809"/>
                  <a:pt x="47" y="809"/>
                </a:cubicBezTo>
                <a:cubicBezTo>
                  <a:pt x="49" y="812"/>
                  <a:pt x="49" y="812"/>
                  <a:pt x="49" y="812"/>
                </a:cubicBezTo>
                <a:cubicBezTo>
                  <a:pt x="57" y="825"/>
                  <a:pt x="81" y="866"/>
                  <a:pt x="109" y="917"/>
                </a:cubicBezTo>
                <a:cubicBezTo>
                  <a:pt x="154" y="998"/>
                  <a:pt x="213" y="1104"/>
                  <a:pt x="235" y="1155"/>
                </a:cubicBezTo>
                <a:cubicBezTo>
                  <a:pt x="251" y="1191"/>
                  <a:pt x="280" y="1274"/>
                  <a:pt x="301" y="1336"/>
                </a:cubicBezTo>
                <a:cubicBezTo>
                  <a:pt x="307" y="1354"/>
                  <a:pt x="318" y="1369"/>
                  <a:pt x="333" y="1380"/>
                </a:cubicBezTo>
                <a:cubicBezTo>
                  <a:pt x="333" y="1447"/>
                  <a:pt x="333" y="1447"/>
                  <a:pt x="333" y="1447"/>
                </a:cubicBezTo>
                <a:cubicBezTo>
                  <a:pt x="333" y="1485"/>
                  <a:pt x="333" y="1485"/>
                  <a:pt x="333" y="1485"/>
                </a:cubicBezTo>
                <a:cubicBezTo>
                  <a:pt x="333" y="1538"/>
                  <a:pt x="333" y="1538"/>
                  <a:pt x="333" y="1538"/>
                </a:cubicBezTo>
                <a:cubicBezTo>
                  <a:pt x="333" y="1576"/>
                  <a:pt x="333" y="1576"/>
                  <a:pt x="333" y="1576"/>
                </a:cubicBezTo>
                <a:cubicBezTo>
                  <a:pt x="333" y="1592"/>
                  <a:pt x="333" y="1592"/>
                  <a:pt x="333" y="1592"/>
                </a:cubicBezTo>
                <a:cubicBezTo>
                  <a:pt x="333" y="1624"/>
                  <a:pt x="353" y="1651"/>
                  <a:pt x="381" y="1662"/>
                </a:cubicBezTo>
                <a:cubicBezTo>
                  <a:pt x="385" y="1715"/>
                  <a:pt x="429" y="1758"/>
                  <a:pt x="483" y="1758"/>
                </a:cubicBezTo>
                <a:cubicBezTo>
                  <a:pt x="676" y="1758"/>
                  <a:pt x="676" y="1758"/>
                  <a:pt x="676" y="1758"/>
                </a:cubicBezTo>
                <a:cubicBezTo>
                  <a:pt x="730" y="1758"/>
                  <a:pt x="774" y="1715"/>
                  <a:pt x="778" y="1662"/>
                </a:cubicBezTo>
                <a:cubicBezTo>
                  <a:pt x="806" y="1651"/>
                  <a:pt x="826" y="1624"/>
                  <a:pt x="826" y="1592"/>
                </a:cubicBezTo>
                <a:cubicBezTo>
                  <a:pt x="826" y="1576"/>
                  <a:pt x="826" y="1576"/>
                  <a:pt x="826" y="1576"/>
                </a:cubicBezTo>
                <a:cubicBezTo>
                  <a:pt x="826" y="1538"/>
                  <a:pt x="826" y="1538"/>
                  <a:pt x="826" y="1538"/>
                </a:cubicBezTo>
                <a:cubicBezTo>
                  <a:pt x="826" y="1485"/>
                  <a:pt x="826" y="1485"/>
                  <a:pt x="826" y="1485"/>
                </a:cubicBezTo>
                <a:cubicBezTo>
                  <a:pt x="826" y="1447"/>
                  <a:pt x="826" y="1447"/>
                  <a:pt x="826" y="1447"/>
                </a:cubicBezTo>
                <a:cubicBezTo>
                  <a:pt x="826" y="1380"/>
                  <a:pt x="826" y="1380"/>
                  <a:pt x="826" y="1380"/>
                </a:cubicBezTo>
                <a:cubicBezTo>
                  <a:pt x="841" y="1369"/>
                  <a:pt x="852" y="1354"/>
                  <a:pt x="858" y="1336"/>
                </a:cubicBezTo>
                <a:cubicBezTo>
                  <a:pt x="879" y="1274"/>
                  <a:pt x="908" y="1191"/>
                  <a:pt x="924" y="1154"/>
                </a:cubicBezTo>
                <a:cubicBezTo>
                  <a:pt x="946" y="1103"/>
                  <a:pt x="1006" y="995"/>
                  <a:pt x="1043" y="929"/>
                </a:cubicBezTo>
                <a:cubicBezTo>
                  <a:pt x="1051" y="929"/>
                  <a:pt x="1051" y="929"/>
                  <a:pt x="1051" y="929"/>
                </a:cubicBezTo>
                <a:cubicBezTo>
                  <a:pt x="1051" y="915"/>
                  <a:pt x="1051" y="915"/>
                  <a:pt x="1051" y="915"/>
                </a:cubicBezTo>
                <a:cubicBezTo>
                  <a:pt x="1078" y="866"/>
                  <a:pt x="1101" y="827"/>
                  <a:pt x="1109" y="814"/>
                </a:cubicBezTo>
                <a:cubicBezTo>
                  <a:pt x="1110" y="812"/>
                  <a:pt x="1110" y="811"/>
                  <a:pt x="1111" y="809"/>
                </a:cubicBezTo>
                <a:cubicBezTo>
                  <a:pt x="1115" y="805"/>
                  <a:pt x="1115" y="805"/>
                  <a:pt x="1115" y="805"/>
                </a:cubicBezTo>
                <a:cubicBezTo>
                  <a:pt x="1115" y="801"/>
                  <a:pt x="1115" y="801"/>
                  <a:pt x="1115" y="801"/>
                </a:cubicBezTo>
                <a:cubicBezTo>
                  <a:pt x="1128" y="769"/>
                  <a:pt x="1138" y="736"/>
                  <a:pt x="1145" y="702"/>
                </a:cubicBezTo>
                <a:cubicBezTo>
                  <a:pt x="1146" y="700"/>
                  <a:pt x="1147" y="697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lose/>
                <a:moveTo>
                  <a:pt x="1106" y="452"/>
                </a:moveTo>
                <a:cubicBezTo>
                  <a:pt x="1123" y="526"/>
                  <a:pt x="1125" y="602"/>
                  <a:pt x="1112" y="676"/>
                </a:cubicBezTo>
                <a:cubicBezTo>
                  <a:pt x="941" y="676"/>
                  <a:pt x="941" y="676"/>
                  <a:pt x="941" y="676"/>
                </a:cubicBezTo>
                <a:cubicBezTo>
                  <a:pt x="931" y="676"/>
                  <a:pt x="922" y="684"/>
                  <a:pt x="922" y="695"/>
                </a:cubicBezTo>
                <a:cubicBezTo>
                  <a:pt x="922" y="701"/>
                  <a:pt x="925" y="706"/>
                  <a:pt x="929" y="709"/>
                </a:cubicBezTo>
                <a:cubicBezTo>
                  <a:pt x="939" y="725"/>
                  <a:pt x="945" y="743"/>
                  <a:pt x="945" y="762"/>
                </a:cubicBezTo>
                <a:cubicBezTo>
                  <a:pt x="945" y="813"/>
                  <a:pt x="903" y="855"/>
                  <a:pt x="851" y="855"/>
                </a:cubicBezTo>
                <a:cubicBezTo>
                  <a:pt x="799" y="855"/>
                  <a:pt x="757" y="813"/>
                  <a:pt x="757" y="762"/>
                </a:cubicBezTo>
                <a:cubicBezTo>
                  <a:pt x="757" y="742"/>
                  <a:pt x="763" y="724"/>
                  <a:pt x="774" y="708"/>
                </a:cubicBezTo>
                <a:cubicBezTo>
                  <a:pt x="778" y="704"/>
                  <a:pt x="780" y="698"/>
                  <a:pt x="779" y="692"/>
                </a:cubicBezTo>
                <a:cubicBezTo>
                  <a:pt x="778" y="683"/>
                  <a:pt x="770" y="676"/>
                  <a:pt x="760" y="676"/>
                </a:cubicBezTo>
                <a:cubicBezTo>
                  <a:pt x="599" y="676"/>
                  <a:pt x="599" y="676"/>
                  <a:pt x="599" y="676"/>
                </a:cubicBezTo>
                <a:cubicBezTo>
                  <a:pt x="599" y="459"/>
                  <a:pt x="599" y="459"/>
                  <a:pt x="599" y="459"/>
                </a:cubicBezTo>
                <a:cubicBezTo>
                  <a:pt x="614" y="465"/>
                  <a:pt x="630" y="468"/>
                  <a:pt x="646" y="468"/>
                </a:cubicBezTo>
                <a:cubicBezTo>
                  <a:pt x="719" y="468"/>
                  <a:pt x="778" y="409"/>
                  <a:pt x="778" y="336"/>
                </a:cubicBezTo>
                <a:cubicBezTo>
                  <a:pt x="778" y="263"/>
                  <a:pt x="719" y="204"/>
                  <a:pt x="646" y="204"/>
                </a:cubicBezTo>
                <a:cubicBezTo>
                  <a:pt x="630" y="204"/>
                  <a:pt x="614" y="207"/>
                  <a:pt x="599" y="213"/>
                </a:cubicBezTo>
                <a:cubicBezTo>
                  <a:pt x="599" y="39"/>
                  <a:pt x="599" y="39"/>
                  <a:pt x="599" y="39"/>
                </a:cubicBezTo>
                <a:cubicBezTo>
                  <a:pt x="605" y="40"/>
                  <a:pt x="612" y="39"/>
                  <a:pt x="618" y="40"/>
                </a:cubicBezTo>
                <a:cubicBezTo>
                  <a:pt x="852" y="56"/>
                  <a:pt x="1052" y="225"/>
                  <a:pt x="1106" y="452"/>
                </a:cubicBezTo>
                <a:close/>
                <a:moveTo>
                  <a:pt x="210" y="184"/>
                </a:moveTo>
                <a:cubicBezTo>
                  <a:pt x="307" y="94"/>
                  <a:pt x="430" y="43"/>
                  <a:pt x="560" y="39"/>
                </a:cubicBezTo>
                <a:cubicBezTo>
                  <a:pt x="560" y="245"/>
                  <a:pt x="560" y="245"/>
                  <a:pt x="560" y="245"/>
                </a:cubicBezTo>
                <a:cubicBezTo>
                  <a:pt x="560" y="252"/>
                  <a:pt x="564" y="259"/>
                  <a:pt x="571" y="262"/>
                </a:cubicBezTo>
                <a:cubicBezTo>
                  <a:pt x="577" y="265"/>
                  <a:pt x="585" y="265"/>
                  <a:pt x="591" y="260"/>
                </a:cubicBezTo>
                <a:cubicBezTo>
                  <a:pt x="607" y="249"/>
                  <a:pt x="626" y="242"/>
                  <a:pt x="646" y="242"/>
                </a:cubicBezTo>
                <a:cubicBezTo>
                  <a:pt x="698" y="242"/>
                  <a:pt x="740" y="284"/>
                  <a:pt x="740" y="336"/>
                </a:cubicBezTo>
                <a:cubicBezTo>
                  <a:pt x="740" y="388"/>
                  <a:pt x="698" y="430"/>
                  <a:pt x="646" y="430"/>
                </a:cubicBezTo>
                <a:cubicBezTo>
                  <a:pt x="626" y="430"/>
                  <a:pt x="607" y="424"/>
                  <a:pt x="591" y="412"/>
                </a:cubicBezTo>
                <a:cubicBezTo>
                  <a:pt x="585" y="408"/>
                  <a:pt x="577" y="407"/>
                  <a:pt x="571" y="410"/>
                </a:cubicBezTo>
                <a:cubicBezTo>
                  <a:pt x="564" y="413"/>
                  <a:pt x="560" y="420"/>
                  <a:pt x="560" y="427"/>
                </a:cubicBezTo>
                <a:cubicBezTo>
                  <a:pt x="560" y="676"/>
                  <a:pt x="560" y="676"/>
                  <a:pt x="560" y="676"/>
                </a:cubicBezTo>
                <a:cubicBezTo>
                  <a:pt x="430" y="676"/>
                  <a:pt x="430" y="676"/>
                  <a:pt x="430" y="676"/>
                </a:cubicBezTo>
                <a:cubicBezTo>
                  <a:pt x="436" y="661"/>
                  <a:pt x="439" y="644"/>
                  <a:pt x="439" y="628"/>
                </a:cubicBezTo>
                <a:cubicBezTo>
                  <a:pt x="439" y="555"/>
                  <a:pt x="379" y="496"/>
                  <a:pt x="307" y="496"/>
                </a:cubicBezTo>
                <a:cubicBezTo>
                  <a:pt x="234" y="496"/>
                  <a:pt x="175" y="555"/>
                  <a:pt x="175" y="628"/>
                </a:cubicBezTo>
                <a:cubicBezTo>
                  <a:pt x="175" y="644"/>
                  <a:pt x="178" y="661"/>
                  <a:pt x="184" y="676"/>
                </a:cubicBezTo>
                <a:cubicBezTo>
                  <a:pt x="47" y="676"/>
                  <a:pt x="47" y="676"/>
                  <a:pt x="47" y="676"/>
                </a:cubicBezTo>
                <a:cubicBezTo>
                  <a:pt x="42" y="644"/>
                  <a:pt x="38" y="612"/>
                  <a:pt x="38" y="580"/>
                </a:cubicBezTo>
                <a:cubicBezTo>
                  <a:pt x="38" y="430"/>
                  <a:pt x="101" y="286"/>
                  <a:pt x="210" y="184"/>
                </a:cubicBezTo>
                <a:close/>
                <a:moveTo>
                  <a:pt x="270" y="1139"/>
                </a:moveTo>
                <a:cubicBezTo>
                  <a:pt x="247" y="1087"/>
                  <a:pt x="188" y="980"/>
                  <a:pt x="142" y="899"/>
                </a:cubicBezTo>
                <a:cubicBezTo>
                  <a:pt x="114" y="848"/>
                  <a:pt x="90" y="806"/>
                  <a:pt x="83" y="794"/>
                </a:cubicBezTo>
                <a:cubicBezTo>
                  <a:pt x="81" y="791"/>
                  <a:pt x="81" y="791"/>
                  <a:pt x="81" y="791"/>
                </a:cubicBezTo>
                <a:cubicBezTo>
                  <a:pt x="71" y="766"/>
                  <a:pt x="62" y="740"/>
                  <a:pt x="56" y="714"/>
                </a:cubicBezTo>
                <a:cubicBezTo>
                  <a:pt x="216" y="714"/>
                  <a:pt x="216" y="714"/>
                  <a:pt x="216" y="714"/>
                </a:cubicBezTo>
                <a:cubicBezTo>
                  <a:pt x="223" y="714"/>
                  <a:pt x="229" y="710"/>
                  <a:pt x="233" y="703"/>
                </a:cubicBezTo>
                <a:cubicBezTo>
                  <a:pt x="236" y="697"/>
                  <a:pt x="235" y="689"/>
                  <a:pt x="231" y="683"/>
                </a:cubicBezTo>
                <a:cubicBezTo>
                  <a:pt x="219" y="667"/>
                  <a:pt x="213" y="648"/>
                  <a:pt x="213" y="628"/>
                </a:cubicBezTo>
                <a:cubicBezTo>
                  <a:pt x="213" y="576"/>
                  <a:pt x="255" y="534"/>
                  <a:pt x="307" y="534"/>
                </a:cubicBezTo>
                <a:cubicBezTo>
                  <a:pt x="358" y="534"/>
                  <a:pt x="401" y="576"/>
                  <a:pt x="401" y="628"/>
                </a:cubicBezTo>
                <a:cubicBezTo>
                  <a:pt x="401" y="647"/>
                  <a:pt x="395" y="666"/>
                  <a:pt x="384" y="682"/>
                </a:cubicBezTo>
                <a:cubicBezTo>
                  <a:pt x="380" y="686"/>
                  <a:pt x="378" y="692"/>
                  <a:pt x="379" y="698"/>
                </a:cubicBezTo>
                <a:cubicBezTo>
                  <a:pt x="380" y="707"/>
                  <a:pt x="388" y="714"/>
                  <a:pt x="398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884"/>
                  <a:pt x="560" y="884"/>
                  <a:pt x="560" y="884"/>
                </a:cubicBezTo>
                <a:cubicBezTo>
                  <a:pt x="545" y="879"/>
                  <a:pt x="529" y="876"/>
                  <a:pt x="513" y="876"/>
                </a:cubicBezTo>
                <a:cubicBezTo>
                  <a:pt x="440" y="876"/>
                  <a:pt x="381" y="935"/>
                  <a:pt x="381" y="1008"/>
                </a:cubicBezTo>
                <a:cubicBezTo>
                  <a:pt x="381" y="1080"/>
                  <a:pt x="440" y="1139"/>
                  <a:pt x="513" y="1139"/>
                </a:cubicBezTo>
                <a:cubicBezTo>
                  <a:pt x="529" y="1139"/>
                  <a:pt x="545" y="1136"/>
                  <a:pt x="560" y="1131"/>
                </a:cubicBezTo>
                <a:cubicBezTo>
                  <a:pt x="560" y="1356"/>
                  <a:pt x="560" y="1356"/>
                  <a:pt x="560" y="1356"/>
                </a:cubicBezTo>
                <a:cubicBezTo>
                  <a:pt x="381" y="1356"/>
                  <a:pt x="381" y="1356"/>
                  <a:pt x="381" y="1356"/>
                </a:cubicBezTo>
                <a:cubicBezTo>
                  <a:pt x="361" y="1356"/>
                  <a:pt x="343" y="1343"/>
                  <a:pt x="337" y="1324"/>
                </a:cubicBezTo>
                <a:cubicBezTo>
                  <a:pt x="316" y="1261"/>
                  <a:pt x="287" y="1177"/>
                  <a:pt x="270" y="1139"/>
                </a:cubicBezTo>
                <a:close/>
                <a:moveTo>
                  <a:pt x="676" y="1719"/>
                </a:moveTo>
                <a:cubicBezTo>
                  <a:pt x="483" y="1719"/>
                  <a:pt x="483" y="1719"/>
                  <a:pt x="483" y="1719"/>
                </a:cubicBezTo>
                <a:cubicBezTo>
                  <a:pt x="452" y="1719"/>
                  <a:pt x="425" y="1697"/>
                  <a:pt x="420" y="1667"/>
                </a:cubicBezTo>
                <a:cubicBezTo>
                  <a:pt x="739" y="1667"/>
                  <a:pt x="739" y="1667"/>
                  <a:pt x="739" y="1667"/>
                </a:cubicBezTo>
                <a:cubicBezTo>
                  <a:pt x="734" y="1697"/>
                  <a:pt x="707" y="1719"/>
                  <a:pt x="676" y="1719"/>
                </a:cubicBezTo>
                <a:close/>
                <a:moveTo>
                  <a:pt x="787" y="1592"/>
                </a:moveTo>
                <a:cubicBezTo>
                  <a:pt x="787" y="1612"/>
                  <a:pt x="771" y="1629"/>
                  <a:pt x="751" y="1629"/>
                </a:cubicBezTo>
                <a:cubicBezTo>
                  <a:pt x="408" y="1629"/>
                  <a:pt x="408" y="1629"/>
                  <a:pt x="408" y="1629"/>
                </a:cubicBezTo>
                <a:cubicBezTo>
                  <a:pt x="388" y="1629"/>
                  <a:pt x="372" y="1612"/>
                  <a:pt x="372" y="1592"/>
                </a:cubicBezTo>
                <a:cubicBezTo>
                  <a:pt x="372" y="1576"/>
                  <a:pt x="372" y="1576"/>
                  <a:pt x="372" y="1576"/>
                </a:cubicBezTo>
                <a:cubicBezTo>
                  <a:pt x="787" y="1576"/>
                  <a:pt x="787" y="1576"/>
                  <a:pt x="787" y="1576"/>
                </a:cubicBezTo>
                <a:lnTo>
                  <a:pt x="787" y="1592"/>
                </a:lnTo>
                <a:close/>
                <a:moveTo>
                  <a:pt x="787" y="1538"/>
                </a:moveTo>
                <a:cubicBezTo>
                  <a:pt x="372" y="1538"/>
                  <a:pt x="372" y="1538"/>
                  <a:pt x="372" y="1538"/>
                </a:cubicBezTo>
                <a:cubicBezTo>
                  <a:pt x="372" y="1485"/>
                  <a:pt x="372" y="1485"/>
                  <a:pt x="372" y="1485"/>
                </a:cubicBezTo>
                <a:cubicBezTo>
                  <a:pt x="787" y="1485"/>
                  <a:pt x="787" y="1485"/>
                  <a:pt x="787" y="1485"/>
                </a:cubicBezTo>
                <a:lnTo>
                  <a:pt x="787" y="1538"/>
                </a:lnTo>
                <a:close/>
                <a:moveTo>
                  <a:pt x="787" y="1394"/>
                </a:moveTo>
                <a:cubicBezTo>
                  <a:pt x="787" y="1447"/>
                  <a:pt x="787" y="1447"/>
                  <a:pt x="787" y="1447"/>
                </a:cubicBezTo>
                <a:cubicBezTo>
                  <a:pt x="372" y="1447"/>
                  <a:pt x="372" y="1447"/>
                  <a:pt x="372" y="1447"/>
                </a:cubicBezTo>
                <a:cubicBezTo>
                  <a:pt x="372" y="1394"/>
                  <a:pt x="372" y="1394"/>
                  <a:pt x="372" y="1394"/>
                </a:cubicBezTo>
                <a:cubicBezTo>
                  <a:pt x="381" y="1394"/>
                  <a:pt x="381" y="1394"/>
                  <a:pt x="381" y="1394"/>
                </a:cubicBezTo>
                <a:cubicBezTo>
                  <a:pt x="778" y="1394"/>
                  <a:pt x="778" y="1394"/>
                  <a:pt x="778" y="1394"/>
                </a:cubicBezTo>
                <a:lnTo>
                  <a:pt x="787" y="1394"/>
                </a:lnTo>
                <a:close/>
                <a:moveTo>
                  <a:pt x="1076" y="793"/>
                </a:moveTo>
                <a:cubicBezTo>
                  <a:pt x="1068" y="807"/>
                  <a:pt x="1047" y="845"/>
                  <a:pt x="1020" y="891"/>
                </a:cubicBezTo>
                <a:cubicBezTo>
                  <a:pt x="1015" y="901"/>
                  <a:pt x="1015" y="901"/>
                  <a:pt x="1015" y="901"/>
                </a:cubicBezTo>
                <a:cubicBezTo>
                  <a:pt x="978" y="966"/>
                  <a:pt x="913" y="1083"/>
                  <a:pt x="889" y="1139"/>
                </a:cubicBezTo>
                <a:cubicBezTo>
                  <a:pt x="872" y="1177"/>
                  <a:pt x="843" y="1261"/>
                  <a:pt x="822" y="1324"/>
                </a:cubicBezTo>
                <a:cubicBezTo>
                  <a:pt x="816" y="1343"/>
                  <a:pt x="798" y="1356"/>
                  <a:pt x="778" y="1356"/>
                </a:cubicBezTo>
                <a:cubicBezTo>
                  <a:pt x="599" y="1356"/>
                  <a:pt x="599" y="1356"/>
                  <a:pt x="599" y="1356"/>
                </a:cubicBezTo>
                <a:cubicBezTo>
                  <a:pt x="599" y="1099"/>
                  <a:pt x="599" y="1099"/>
                  <a:pt x="599" y="1099"/>
                </a:cubicBezTo>
                <a:cubicBezTo>
                  <a:pt x="599" y="1091"/>
                  <a:pt x="595" y="1085"/>
                  <a:pt x="588" y="1082"/>
                </a:cubicBezTo>
                <a:cubicBezTo>
                  <a:pt x="582" y="1078"/>
                  <a:pt x="574" y="1079"/>
                  <a:pt x="568" y="1083"/>
                </a:cubicBezTo>
                <a:cubicBezTo>
                  <a:pt x="552" y="1095"/>
                  <a:pt x="533" y="1101"/>
                  <a:pt x="513" y="1101"/>
                </a:cubicBezTo>
                <a:cubicBezTo>
                  <a:pt x="461" y="1101"/>
                  <a:pt x="419" y="1059"/>
                  <a:pt x="419" y="1008"/>
                </a:cubicBezTo>
                <a:cubicBezTo>
                  <a:pt x="419" y="956"/>
                  <a:pt x="461" y="914"/>
                  <a:pt x="513" y="914"/>
                </a:cubicBezTo>
                <a:cubicBezTo>
                  <a:pt x="532" y="914"/>
                  <a:pt x="551" y="920"/>
                  <a:pt x="567" y="931"/>
                </a:cubicBezTo>
                <a:cubicBezTo>
                  <a:pt x="571" y="934"/>
                  <a:pt x="577" y="936"/>
                  <a:pt x="582" y="935"/>
                </a:cubicBezTo>
                <a:cubicBezTo>
                  <a:pt x="592" y="934"/>
                  <a:pt x="599" y="926"/>
                  <a:pt x="599" y="917"/>
                </a:cubicBezTo>
                <a:cubicBezTo>
                  <a:pt x="599" y="714"/>
                  <a:pt x="599" y="714"/>
                  <a:pt x="599" y="714"/>
                </a:cubicBezTo>
                <a:cubicBezTo>
                  <a:pt x="728" y="714"/>
                  <a:pt x="728" y="714"/>
                  <a:pt x="728" y="714"/>
                </a:cubicBezTo>
                <a:cubicBezTo>
                  <a:pt x="722" y="729"/>
                  <a:pt x="719" y="745"/>
                  <a:pt x="719" y="762"/>
                </a:cubicBezTo>
                <a:cubicBezTo>
                  <a:pt x="719" y="834"/>
                  <a:pt x="778" y="894"/>
                  <a:pt x="851" y="894"/>
                </a:cubicBezTo>
                <a:cubicBezTo>
                  <a:pt x="924" y="894"/>
                  <a:pt x="983" y="834"/>
                  <a:pt x="983" y="762"/>
                </a:cubicBezTo>
                <a:cubicBezTo>
                  <a:pt x="983" y="745"/>
                  <a:pt x="980" y="729"/>
                  <a:pt x="974" y="714"/>
                </a:cubicBezTo>
                <a:cubicBezTo>
                  <a:pt x="1104" y="714"/>
                  <a:pt x="1104" y="714"/>
                  <a:pt x="1104" y="714"/>
                </a:cubicBezTo>
                <a:cubicBezTo>
                  <a:pt x="1097" y="739"/>
                  <a:pt x="1089" y="765"/>
                  <a:pt x="1079" y="790"/>
                </a:cubicBezTo>
                <a:lnTo>
                  <a:pt x="1076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0"/>
          <p:cNvSpPr>
            <a:spLocks noEditPoints="1"/>
          </p:cNvSpPr>
          <p:nvPr/>
        </p:nvSpPr>
        <p:spPr bwMode="auto">
          <a:xfrm>
            <a:off x="7559705" y="8433895"/>
            <a:ext cx="714346" cy="758222"/>
          </a:xfrm>
          <a:custGeom>
            <a:avLst/>
            <a:gdLst>
              <a:gd name="T0" fmla="*/ 1707 w 1731"/>
              <a:gd name="T1" fmla="*/ 1836 h 1836"/>
              <a:gd name="T2" fmla="*/ 0 w 1731"/>
              <a:gd name="T3" fmla="*/ 1812 h 1836"/>
              <a:gd name="T4" fmla="*/ 24 w 1731"/>
              <a:gd name="T5" fmla="*/ 105 h 1836"/>
              <a:gd name="T6" fmla="*/ 48 w 1731"/>
              <a:gd name="T7" fmla="*/ 1788 h 1836"/>
              <a:gd name="T8" fmla="*/ 1731 w 1731"/>
              <a:gd name="T9" fmla="*/ 1812 h 1836"/>
              <a:gd name="T10" fmla="*/ 1570 w 1731"/>
              <a:gd name="T11" fmla="*/ 526 h 1836"/>
              <a:gd name="T12" fmla="*/ 1626 w 1731"/>
              <a:gd name="T13" fmla="*/ 1570 h 1836"/>
              <a:gd name="T14" fmla="*/ 1319 w 1731"/>
              <a:gd name="T15" fmla="*/ 1626 h 1836"/>
              <a:gd name="T16" fmla="*/ 1262 w 1731"/>
              <a:gd name="T17" fmla="*/ 582 h 1836"/>
              <a:gd name="T18" fmla="*/ 1570 w 1731"/>
              <a:gd name="T19" fmla="*/ 574 h 1836"/>
              <a:gd name="T20" fmla="*/ 1311 w 1731"/>
              <a:gd name="T21" fmla="*/ 582 h 1836"/>
              <a:gd name="T22" fmla="*/ 1319 w 1731"/>
              <a:gd name="T23" fmla="*/ 1578 h 1836"/>
              <a:gd name="T24" fmla="*/ 1578 w 1731"/>
              <a:gd name="T25" fmla="*/ 1570 h 1836"/>
              <a:gd name="T26" fmla="*/ 1570 w 1731"/>
              <a:gd name="T27" fmla="*/ 574 h 1836"/>
              <a:gd name="T28" fmla="*/ 1100 w 1731"/>
              <a:gd name="T29" fmla="*/ 898 h 1836"/>
              <a:gd name="T30" fmla="*/ 1044 w 1731"/>
              <a:gd name="T31" fmla="*/ 1626 h 1836"/>
              <a:gd name="T32" fmla="*/ 736 w 1731"/>
              <a:gd name="T33" fmla="*/ 1570 h 1836"/>
              <a:gd name="T34" fmla="*/ 793 w 1731"/>
              <a:gd name="T35" fmla="*/ 842 h 1836"/>
              <a:gd name="T36" fmla="*/ 1044 w 1731"/>
              <a:gd name="T37" fmla="*/ 890 h 1836"/>
              <a:gd name="T38" fmla="*/ 785 w 1731"/>
              <a:gd name="T39" fmla="*/ 898 h 1836"/>
              <a:gd name="T40" fmla="*/ 793 w 1731"/>
              <a:gd name="T41" fmla="*/ 1578 h 1836"/>
              <a:gd name="T42" fmla="*/ 1052 w 1731"/>
              <a:gd name="T43" fmla="*/ 1570 h 1836"/>
              <a:gd name="T44" fmla="*/ 1044 w 1731"/>
              <a:gd name="T45" fmla="*/ 890 h 1836"/>
              <a:gd name="T46" fmla="*/ 211 w 1731"/>
              <a:gd name="T47" fmla="*/ 1108 h 1836"/>
              <a:gd name="T48" fmla="*/ 518 w 1731"/>
              <a:gd name="T49" fmla="*/ 1052 h 1836"/>
              <a:gd name="T50" fmla="*/ 574 w 1731"/>
              <a:gd name="T51" fmla="*/ 1570 h 1836"/>
              <a:gd name="T52" fmla="*/ 267 w 1731"/>
              <a:gd name="T53" fmla="*/ 1626 h 1836"/>
              <a:gd name="T54" fmla="*/ 259 w 1731"/>
              <a:gd name="T55" fmla="*/ 1570 h 1836"/>
              <a:gd name="T56" fmla="*/ 518 w 1731"/>
              <a:gd name="T57" fmla="*/ 1578 h 1836"/>
              <a:gd name="T58" fmla="*/ 526 w 1731"/>
              <a:gd name="T59" fmla="*/ 1108 h 1836"/>
              <a:gd name="T60" fmla="*/ 267 w 1731"/>
              <a:gd name="T61" fmla="*/ 1100 h 1836"/>
              <a:gd name="T62" fmla="*/ 259 w 1731"/>
              <a:gd name="T63" fmla="*/ 1570 h 1836"/>
              <a:gd name="T64" fmla="*/ 396 w 1731"/>
              <a:gd name="T65" fmla="*/ 881 h 1836"/>
              <a:gd name="T66" fmla="*/ 1070 w 1731"/>
              <a:gd name="T67" fmla="*/ 52 h 1836"/>
              <a:gd name="T68" fmla="*/ 1092 w 1731"/>
              <a:gd name="T69" fmla="*/ 0 h 1836"/>
              <a:gd name="T70" fmla="*/ 1416 w 1731"/>
              <a:gd name="T71" fmla="*/ 31 h 1836"/>
              <a:gd name="T72" fmla="*/ 1397 w 1731"/>
              <a:gd name="T73" fmla="*/ 353 h 1836"/>
              <a:gd name="T74" fmla="*/ 1284 w 1731"/>
              <a:gd name="T75" fmla="*/ 267 h 1836"/>
              <a:gd name="T76" fmla="*/ 417 w 1731"/>
              <a:gd name="T77" fmla="*/ 933 h 1836"/>
              <a:gd name="T78" fmla="*/ 631 w 1731"/>
              <a:gd name="T79" fmla="*/ 714 h 1836"/>
              <a:gd name="T80" fmla="*/ 1304 w 1731"/>
              <a:gd name="T81" fmla="*/ 218 h 1836"/>
              <a:gd name="T82" fmla="*/ 1368 w 1731"/>
              <a:gd name="T83" fmla="*/ 48 h 1836"/>
              <a:gd name="T84" fmla="*/ 1198 w 1731"/>
              <a:gd name="T85" fmla="*/ 112 h 1836"/>
              <a:gd name="T86" fmla="*/ 1198 w 1731"/>
              <a:gd name="T87" fmla="*/ 14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31" h="1836">
                <a:moveTo>
                  <a:pt x="1731" y="1812"/>
                </a:moveTo>
                <a:cubicBezTo>
                  <a:pt x="1731" y="1826"/>
                  <a:pt x="1720" y="1836"/>
                  <a:pt x="1707" y="1836"/>
                </a:cubicBezTo>
                <a:cubicBezTo>
                  <a:pt x="24" y="1836"/>
                  <a:pt x="24" y="1836"/>
                  <a:pt x="24" y="1836"/>
                </a:cubicBezTo>
                <a:cubicBezTo>
                  <a:pt x="11" y="1836"/>
                  <a:pt x="0" y="1826"/>
                  <a:pt x="0" y="1812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6"/>
                  <a:pt x="11" y="105"/>
                  <a:pt x="24" y="105"/>
                </a:cubicBezTo>
                <a:cubicBezTo>
                  <a:pt x="38" y="105"/>
                  <a:pt x="48" y="116"/>
                  <a:pt x="48" y="129"/>
                </a:cubicBezTo>
                <a:cubicBezTo>
                  <a:pt x="48" y="1788"/>
                  <a:pt x="48" y="1788"/>
                  <a:pt x="48" y="1788"/>
                </a:cubicBezTo>
                <a:cubicBezTo>
                  <a:pt x="1707" y="1788"/>
                  <a:pt x="1707" y="1788"/>
                  <a:pt x="1707" y="1788"/>
                </a:cubicBezTo>
                <a:cubicBezTo>
                  <a:pt x="1720" y="1788"/>
                  <a:pt x="1731" y="1799"/>
                  <a:pt x="1731" y="1812"/>
                </a:cubicBezTo>
                <a:close/>
                <a:moveTo>
                  <a:pt x="1319" y="526"/>
                </a:moveTo>
                <a:cubicBezTo>
                  <a:pt x="1570" y="526"/>
                  <a:pt x="1570" y="526"/>
                  <a:pt x="1570" y="526"/>
                </a:cubicBezTo>
                <a:cubicBezTo>
                  <a:pt x="1601" y="526"/>
                  <a:pt x="1626" y="551"/>
                  <a:pt x="1626" y="582"/>
                </a:cubicBezTo>
                <a:cubicBezTo>
                  <a:pt x="1626" y="1570"/>
                  <a:pt x="1626" y="1570"/>
                  <a:pt x="1626" y="1570"/>
                </a:cubicBezTo>
                <a:cubicBezTo>
                  <a:pt x="1626" y="1601"/>
                  <a:pt x="1601" y="1626"/>
                  <a:pt x="1570" y="1626"/>
                </a:cubicBezTo>
                <a:cubicBezTo>
                  <a:pt x="1319" y="1626"/>
                  <a:pt x="1319" y="1626"/>
                  <a:pt x="1319" y="1626"/>
                </a:cubicBezTo>
                <a:cubicBezTo>
                  <a:pt x="1288" y="1626"/>
                  <a:pt x="1262" y="1601"/>
                  <a:pt x="1262" y="1570"/>
                </a:cubicBezTo>
                <a:cubicBezTo>
                  <a:pt x="1262" y="582"/>
                  <a:pt x="1262" y="582"/>
                  <a:pt x="1262" y="582"/>
                </a:cubicBezTo>
                <a:cubicBezTo>
                  <a:pt x="1262" y="551"/>
                  <a:pt x="1288" y="526"/>
                  <a:pt x="1319" y="526"/>
                </a:cubicBezTo>
                <a:close/>
                <a:moveTo>
                  <a:pt x="1570" y="574"/>
                </a:moveTo>
                <a:cubicBezTo>
                  <a:pt x="1319" y="574"/>
                  <a:pt x="1319" y="574"/>
                  <a:pt x="1319" y="574"/>
                </a:cubicBezTo>
                <a:cubicBezTo>
                  <a:pt x="1314" y="574"/>
                  <a:pt x="1311" y="578"/>
                  <a:pt x="1311" y="582"/>
                </a:cubicBezTo>
                <a:cubicBezTo>
                  <a:pt x="1311" y="1570"/>
                  <a:pt x="1311" y="1570"/>
                  <a:pt x="1311" y="1570"/>
                </a:cubicBezTo>
                <a:cubicBezTo>
                  <a:pt x="1311" y="1574"/>
                  <a:pt x="1314" y="1578"/>
                  <a:pt x="1319" y="1578"/>
                </a:cubicBezTo>
                <a:cubicBezTo>
                  <a:pt x="1570" y="1578"/>
                  <a:pt x="1570" y="1578"/>
                  <a:pt x="1570" y="1578"/>
                </a:cubicBezTo>
                <a:cubicBezTo>
                  <a:pt x="1574" y="1578"/>
                  <a:pt x="1578" y="1574"/>
                  <a:pt x="1578" y="1570"/>
                </a:cubicBezTo>
                <a:cubicBezTo>
                  <a:pt x="1578" y="582"/>
                  <a:pt x="1578" y="582"/>
                  <a:pt x="1578" y="582"/>
                </a:cubicBezTo>
                <a:cubicBezTo>
                  <a:pt x="1578" y="578"/>
                  <a:pt x="1574" y="574"/>
                  <a:pt x="1570" y="574"/>
                </a:cubicBezTo>
                <a:close/>
                <a:moveTo>
                  <a:pt x="1044" y="842"/>
                </a:moveTo>
                <a:cubicBezTo>
                  <a:pt x="1075" y="842"/>
                  <a:pt x="1100" y="867"/>
                  <a:pt x="1100" y="898"/>
                </a:cubicBezTo>
                <a:cubicBezTo>
                  <a:pt x="1100" y="1570"/>
                  <a:pt x="1100" y="1570"/>
                  <a:pt x="1100" y="1570"/>
                </a:cubicBezTo>
                <a:cubicBezTo>
                  <a:pt x="1100" y="1601"/>
                  <a:pt x="1075" y="1626"/>
                  <a:pt x="1044" y="1626"/>
                </a:cubicBezTo>
                <a:cubicBezTo>
                  <a:pt x="793" y="1626"/>
                  <a:pt x="793" y="1626"/>
                  <a:pt x="793" y="1626"/>
                </a:cubicBezTo>
                <a:cubicBezTo>
                  <a:pt x="762" y="1626"/>
                  <a:pt x="736" y="1601"/>
                  <a:pt x="736" y="1570"/>
                </a:cubicBezTo>
                <a:cubicBezTo>
                  <a:pt x="736" y="898"/>
                  <a:pt x="736" y="898"/>
                  <a:pt x="736" y="898"/>
                </a:cubicBezTo>
                <a:cubicBezTo>
                  <a:pt x="736" y="867"/>
                  <a:pt x="762" y="842"/>
                  <a:pt x="793" y="842"/>
                </a:cubicBezTo>
                <a:lnTo>
                  <a:pt x="1044" y="842"/>
                </a:lnTo>
                <a:close/>
                <a:moveTo>
                  <a:pt x="1044" y="890"/>
                </a:moveTo>
                <a:cubicBezTo>
                  <a:pt x="793" y="890"/>
                  <a:pt x="793" y="890"/>
                  <a:pt x="793" y="890"/>
                </a:cubicBezTo>
                <a:cubicBezTo>
                  <a:pt x="788" y="890"/>
                  <a:pt x="785" y="893"/>
                  <a:pt x="785" y="898"/>
                </a:cubicBezTo>
                <a:cubicBezTo>
                  <a:pt x="785" y="1570"/>
                  <a:pt x="785" y="1570"/>
                  <a:pt x="785" y="1570"/>
                </a:cubicBezTo>
                <a:cubicBezTo>
                  <a:pt x="785" y="1574"/>
                  <a:pt x="788" y="1578"/>
                  <a:pt x="793" y="1578"/>
                </a:cubicBezTo>
                <a:cubicBezTo>
                  <a:pt x="1044" y="1578"/>
                  <a:pt x="1044" y="1578"/>
                  <a:pt x="1044" y="1578"/>
                </a:cubicBezTo>
                <a:cubicBezTo>
                  <a:pt x="1048" y="1578"/>
                  <a:pt x="1052" y="1574"/>
                  <a:pt x="1052" y="1570"/>
                </a:cubicBezTo>
                <a:cubicBezTo>
                  <a:pt x="1052" y="898"/>
                  <a:pt x="1052" y="898"/>
                  <a:pt x="1052" y="898"/>
                </a:cubicBezTo>
                <a:cubicBezTo>
                  <a:pt x="1052" y="893"/>
                  <a:pt x="1048" y="890"/>
                  <a:pt x="1044" y="890"/>
                </a:cubicBezTo>
                <a:close/>
                <a:moveTo>
                  <a:pt x="211" y="1570"/>
                </a:moveTo>
                <a:cubicBezTo>
                  <a:pt x="211" y="1108"/>
                  <a:pt x="211" y="1108"/>
                  <a:pt x="211" y="1108"/>
                </a:cubicBezTo>
                <a:cubicBezTo>
                  <a:pt x="211" y="1077"/>
                  <a:pt x="236" y="1052"/>
                  <a:pt x="267" y="1052"/>
                </a:cubicBezTo>
                <a:cubicBezTo>
                  <a:pt x="518" y="1052"/>
                  <a:pt x="518" y="1052"/>
                  <a:pt x="518" y="1052"/>
                </a:cubicBezTo>
                <a:cubicBezTo>
                  <a:pt x="549" y="1052"/>
                  <a:pt x="574" y="1077"/>
                  <a:pt x="574" y="1108"/>
                </a:cubicBezTo>
                <a:cubicBezTo>
                  <a:pt x="574" y="1570"/>
                  <a:pt x="574" y="1570"/>
                  <a:pt x="574" y="1570"/>
                </a:cubicBezTo>
                <a:cubicBezTo>
                  <a:pt x="574" y="1601"/>
                  <a:pt x="549" y="1626"/>
                  <a:pt x="518" y="1626"/>
                </a:cubicBezTo>
                <a:cubicBezTo>
                  <a:pt x="267" y="1626"/>
                  <a:pt x="267" y="1626"/>
                  <a:pt x="267" y="1626"/>
                </a:cubicBezTo>
                <a:cubicBezTo>
                  <a:pt x="236" y="1626"/>
                  <a:pt x="211" y="1601"/>
                  <a:pt x="211" y="1570"/>
                </a:cubicBezTo>
                <a:close/>
                <a:moveTo>
                  <a:pt x="259" y="1570"/>
                </a:moveTo>
                <a:cubicBezTo>
                  <a:pt x="259" y="1574"/>
                  <a:pt x="262" y="1578"/>
                  <a:pt x="267" y="1578"/>
                </a:cubicBezTo>
                <a:cubicBezTo>
                  <a:pt x="518" y="1578"/>
                  <a:pt x="518" y="1578"/>
                  <a:pt x="518" y="1578"/>
                </a:cubicBezTo>
                <a:cubicBezTo>
                  <a:pt x="523" y="1578"/>
                  <a:pt x="526" y="1574"/>
                  <a:pt x="526" y="1570"/>
                </a:cubicBezTo>
                <a:cubicBezTo>
                  <a:pt x="526" y="1108"/>
                  <a:pt x="526" y="1108"/>
                  <a:pt x="526" y="1108"/>
                </a:cubicBezTo>
                <a:cubicBezTo>
                  <a:pt x="526" y="1104"/>
                  <a:pt x="523" y="1100"/>
                  <a:pt x="518" y="1100"/>
                </a:cubicBezTo>
                <a:cubicBezTo>
                  <a:pt x="267" y="1100"/>
                  <a:pt x="267" y="1100"/>
                  <a:pt x="267" y="1100"/>
                </a:cubicBezTo>
                <a:cubicBezTo>
                  <a:pt x="262" y="1100"/>
                  <a:pt x="259" y="1104"/>
                  <a:pt x="259" y="1108"/>
                </a:cubicBezTo>
                <a:lnTo>
                  <a:pt x="259" y="1570"/>
                </a:lnTo>
                <a:close/>
                <a:moveTo>
                  <a:pt x="395" y="923"/>
                </a:moveTo>
                <a:cubicBezTo>
                  <a:pt x="384" y="910"/>
                  <a:pt x="384" y="892"/>
                  <a:pt x="396" y="881"/>
                </a:cubicBezTo>
                <a:cubicBezTo>
                  <a:pt x="1147" y="129"/>
                  <a:pt x="1147" y="129"/>
                  <a:pt x="1147" y="129"/>
                </a:cubicBezTo>
                <a:cubicBezTo>
                  <a:pt x="1070" y="52"/>
                  <a:pt x="1070" y="52"/>
                  <a:pt x="1070" y="52"/>
                </a:cubicBezTo>
                <a:cubicBezTo>
                  <a:pt x="1061" y="44"/>
                  <a:pt x="1059" y="30"/>
                  <a:pt x="1063" y="19"/>
                </a:cubicBezTo>
                <a:cubicBezTo>
                  <a:pt x="1068" y="8"/>
                  <a:pt x="1079" y="0"/>
                  <a:pt x="1092" y="0"/>
                </a:cubicBezTo>
                <a:cubicBezTo>
                  <a:pt x="1385" y="0"/>
                  <a:pt x="1385" y="0"/>
                  <a:pt x="1385" y="0"/>
                </a:cubicBezTo>
                <a:cubicBezTo>
                  <a:pt x="1402" y="0"/>
                  <a:pt x="1416" y="14"/>
                  <a:pt x="1416" y="31"/>
                </a:cubicBezTo>
                <a:cubicBezTo>
                  <a:pt x="1416" y="324"/>
                  <a:pt x="1416" y="324"/>
                  <a:pt x="1416" y="324"/>
                </a:cubicBezTo>
                <a:cubicBezTo>
                  <a:pt x="1416" y="337"/>
                  <a:pt x="1408" y="348"/>
                  <a:pt x="1397" y="353"/>
                </a:cubicBezTo>
                <a:cubicBezTo>
                  <a:pt x="1385" y="357"/>
                  <a:pt x="1372" y="355"/>
                  <a:pt x="1364" y="346"/>
                </a:cubicBezTo>
                <a:cubicBezTo>
                  <a:pt x="1284" y="267"/>
                  <a:pt x="1284" y="267"/>
                  <a:pt x="1284" y="267"/>
                </a:cubicBezTo>
                <a:cubicBezTo>
                  <a:pt x="436" y="927"/>
                  <a:pt x="436" y="927"/>
                  <a:pt x="436" y="927"/>
                </a:cubicBezTo>
                <a:cubicBezTo>
                  <a:pt x="431" y="931"/>
                  <a:pt x="424" y="933"/>
                  <a:pt x="417" y="933"/>
                </a:cubicBezTo>
                <a:cubicBezTo>
                  <a:pt x="409" y="933"/>
                  <a:pt x="401" y="930"/>
                  <a:pt x="395" y="923"/>
                </a:cubicBezTo>
                <a:close/>
                <a:moveTo>
                  <a:pt x="631" y="714"/>
                </a:moveTo>
                <a:cubicBezTo>
                  <a:pt x="1272" y="216"/>
                  <a:pt x="1272" y="216"/>
                  <a:pt x="1272" y="216"/>
                </a:cubicBezTo>
                <a:cubicBezTo>
                  <a:pt x="1281" y="208"/>
                  <a:pt x="1295" y="209"/>
                  <a:pt x="1304" y="218"/>
                </a:cubicBezTo>
                <a:cubicBezTo>
                  <a:pt x="1368" y="282"/>
                  <a:pt x="1368" y="282"/>
                  <a:pt x="1368" y="282"/>
                </a:cubicBezTo>
                <a:cubicBezTo>
                  <a:pt x="1368" y="48"/>
                  <a:pt x="1368" y="48"/>
                  <a:pt x="1368" y="48"/>
                </a:cubicBezTo>
                <a:cubicBezTo>
                  <a:pt x="1134" y="48"/>
                  <a:pt x="1134" y="48"/>
                  <a:pt x="1134" y="48"/>
                </a:cubicBezTo>
                <a:cubicBezTo>
                  <a:pt x="1198" y="112"/>
                  <a:pt x="1198" y="112"/>
                  <a:pt x="1198" y="112"/>
                </a:cubicBezTo>
                <a:cubicBezTo>
                  <a:pt x="1203" y="117"/>
                  <a:pt x="1205" y="123"/>
                  <a:pt x="1205" y="129"/>
                </a:cubicBezTo>
                <a:cubicBezTo>
                  <a:pt x="1205" y="136"/>
                  <a:pt x="1203" y="142"/>
                  <a:pt x="1198" y="147"/>
                </a:cubicBezTo>
                <a:lnTo>
                  <a:pt x="631" y="7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Problems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 flipH="1">
            <a:off x="7456878" y="7479656"/>
            <a:ext cx="2953931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>
            <a:off x="13988913" y="7479656"/>
            <a:ext cx="2938210" cy="0"/>
          </a:xfrm>
          <a:prstGeom prst="line">
            <a:avLst/>
          </a:prstGeom>
          <a:noFill/>
          <a:ln w="1905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6927123" y="6809634"/>
            <a:ext cx="1253358" cy="1253356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03520" y="6809634"/>
            <a:ext cx="1253358" cy="125335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32776" y="7066980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056379" y="7066980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71568" y="6701207"/>
            <a:ext cx="41263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1568" y="7479656"/>
            <a:ext cx="412633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581269" y="6701207"/>
            <a:ext cx="41263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581269" y="7479656"/>
            <a:ext cx="412633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8725958" y="4152186"/>
            <a:ext cx="1684851" cy="2778044"/>
          </a:xfrm>
          <a:custGeom>
            <a:avLst/>
            <a:gdLst>
              <a:gd name="T0" fmla="*/ 0 w 410"/>
              <a:gd name="T1" fmla="*/ 0 h 676"/>
              <a:gd name="T2" fmla="*/ 129 w 410"/>
              <a:gd name="T3" fmla="*/ 0 h 676"/>
              <a:gd name="T4" fmla="*/ 189 w 410"/>
              <a:gd name="T5" fmla="*/ 60 h 676"/>
              <a:gd name="T6" fmla="*/ 189 w 410"/>
              <a:gd name="T7" fmla="*/ 616 h 676"/>
              <a:gd name="T8" fmla="*/ 249 w 410"/>
              <a:gd name="T9" fmla="*/ 676 h 676"/>
              <a:gd name="T10" fmla="*/ 410 w 410"/>
              <a:gd name="T11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62" y="0"/>
                  <a:pt x="189" y="26"/>
                  <a:pt x="189" y="60"/>
                </a:cubicBezTo>
                <a:cubicBezTo>
                  <a:pt x="189" y="616"/>
                  <a:pt x="189" y="616"/>
                  <a:pt x="189" y="616"/>
                </a:cubicBezTo>
                <a:cubicBezTo>
                  <a:pt x="189" y="649"/>
                  <a:pt x="216" y="676"/>
                  <a:pt x="249" y="676"/>
                </a:cubicBezTo>
                <a:cubicBezTo>
                  <a:pt x="410" y="676"/>
                  <a:pt x="410" y="676"/>
                  <a:pt x="410" y="676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0"/>
          <p:cNvSpPr>
            <a:spLocks/>
          </p:cNvSpPr>
          <p:nvPr/>
        </p:nvSpPr>
        <p:spPr bwMode="auto">
          <a:xfrm>
            <a:off x="13988914" y="4152186"/>
            <a:ext cx="1684851" cy="2778044"/>
          </a:xfrm>
          <a:custGeom>
            <a:avLst/>
            <a:gdLst>
              <a:gd name="T0" fmla="*/ 410 w 410"/>
              <a:gd name="T1" fmla="*/ 0 h 676"/>
              <a:gd name="T2" fmla="*/ 281 w 410"/>
              <a:gd name="T3" fmla="*/ 0 h 676"/>
              <a:gd name="T4" fmla="*/ 221 w 410"/>
              <a:gd name="T5" fmla="*/ 60 h 676"/>
              <a:gd name="T6" fmla="*/ 221 w 410"/>
              <a:gd name="T7" fmla="*/ 616 h 676"/>
              <a:gd name="T8" fmla="*/ 161 w 410"/>
              <a:gd name="T9" fmla="*/ 676 h 676"/>
              <a:gd name="T10" fmla="*/ 0 w 410"/>
              <a:gd name="T11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410" y="0"/>
                </a:moveTo>
                <a:cubicBezTo>
                  <a:pt x="281" y="0"/>
                  <a:pt x="281" y="0"/>
                  <a:pt x="281" y="0"/>
                </a:cubicBezTo>
                <a:cubicBezTo>
                  <a:pt x="248" y="0"/>
                  <a:pt x="221" y="26"/>
                  <a:pt x="221" y="60"/>
                </a:cubicBezTo>
                <a:cubicBezTo>
                  <a:pt x="221" y="616"/>
                  <a:pt x="221" y="616"/>
                  <a:pt x="221" y="616"/>
                </a:cubicBezTo>
                <a:cubicBezTo>
                  <a:pt x="221" y="649"/>
                  <a:pt x="194" y="676"/>
                  <a:pt x="161" y="676"/>
                </a:cubicBezTo>
                <a:cubicBezTo>
                  <a:pt x="0" y="676"/>
                  <a:pt x="0" y="676"/>
                  <a:pt x="0" y="676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673765" y="3525508"/>
            <a:ext cx="1253358" cy="125335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456878" y="3525508"/>
            <a:ext cx="1253358" cy="12533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570834" y="3803611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03021" y="3803611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8519" y="349971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58519" y="427816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384488" y="349971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384488" y="427816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8725958" y="7750673"/>
            <a:ext cx="1684851" cy="2778044"/>
          </a:xfrm>
          <a:custGeom>
            <a:avLst/>
            <a:gdLst>
              <a:gd name="T0" fmla="*/ 0 w 410"/>
              <a:gd name="T1" fmla="*/ 676 h 676"/>
              <a:gd name="T2" fmla="*/ 129 w 410"/>
              <a:gd name="T3" fmla="*/ 676 h 676"/>
              <a:gd name="T4" fmla="*/ 189 w 410"/>
              <a:gd name="T5" fmla="*/ 616 h 676"/>
              <a:gd name="T6" fmla="*/ 189 w 410"/>
              <a:gd name="T7" fmla="*/ 60 h 676"/>
              <a:gd name="T8" fmla="*/ 249 w 410"/>
              <a:gd name="T9" fmla="*/ 0 h 676"/>
              <a:gd name="T10" fmla="*/ 410 w 410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0" y="676"/>
                </a:moveTo>
                <a:cubicBezTo>
                  <a:pt x="129" y="676"/>
                  <a:pt x="129" y="676"/>
                  <a:pt x="129" y="676"/>
                </a:cubicBezTo>
                <a:cubicBezTo>
                  <a:pt x="162" y="676"/>
                  <a:pt x="189" y="650"/>
                  <a:pt x="189" y="61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27"/>
                  <a:pt x="216" y="0"/>
                  <a:pt x="249" y="0"/>
                </a:cubicBezTo>
                <a:cubicBezTo>
                  <a:pt x="410" y="0"/>
                  <a:pt x="410" y="0"/>
                  <a:pt x="410" y="0"/>
                </a:cubicBezTo>
              </a:path>
            </a:pathLst>
          </a:custGeom>
          <a:noFill/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13988914" y="7750673"/>
            <a:ext cx="1684851" cy="2778044"/>
          </a:xfrm>
          <a:custGeom>
            <a:avLst/>
            <a:gdLst>
              <a:gd name="T0" fmla="*/ 410 w 410"/>
              <a:gd name="T1" fmla="*/ 676 h 676"/>
              <a:gd name="T2" fmla="*/ 281 w 410"/>
              <a:gd name="T3" fmla="*/ 676 h 676"/>
              <a:gd name="T4" fmla="*/ 221 w 410"/>
              <a:gd name="T5" fmla="*/ 616 h 676"/>
              <a:gd name="T6" fmla="*/ 221 w 410"/>
              <a:gd name="T7" fmla="*/ 60 h 676"/>
              <a:gd name="T8" fmla="*/ 161 w 410"/>
              <a:gd name="T9" fmla="*/ 0 h 676"/>
              <a:gd name="T10" fmla="*/ 0 w 410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410" y="676"/>
                </a:moveTo>
                <a:cubicBezTo>
                  <a:pt x="281" y="676"/>
                  <a:pt x="281" y="676"/>
                  <a:pt x="281" y="676"/>
                </a:cubicBezTo>
                <a:cubicBezTo>
                  <a:pt x="248" y="676"/>
                  <a:pt x="221" y="650"/>
                  <a:pt x="221" y="616"/>
                </a:cubicBezTo>
                <a:cubicBezTo>
                  <a:pt x="221" y="60"/>
                  <a:pt x="221" y="60"/>
                  <a:pt x="221" y="60"/>
                </a:cubicBezTo>
                <a:cubicBezTo>
                  <a:pt x="221" y="27"/>
                  <a:pt x="194" y="0"/>
                  <a:pt x="16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905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5673765" y="9887570"/>
            <a:ext cx="1253358" cy="1253356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56878" y="9887570"/>
            <a:ext cx="1253358" cy="1253356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70834" y="10159383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803021" y="10159383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58519" y="985728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Who?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8519" y="1063573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384488" y="985728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384488" y="1063573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Oval 35"/>
          <p:cNvSpPr>
            <a:spLocks noChangeArrowheads="1"/>
          </p:cNvSpPr>
          <p:nvPr/>
        </p:nvSpPr>
        <p:spPr bwMode="auto">
          <a:xfrm>
            <a:off x="10215826" y="5502425"/>
            <a:ext cx="3952350" cy="3954462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5"/>
          <p:cNvSpPr>
            <a:spLocks noEditPoints="1"/>
          </p:cNvSpPr>
          <p:nvPr/>
        </p:nvSpPr>
        <p:spPr bwMode="auto">
          <a:xfrm>
            <a:off x="11503025" y="6209655"/>
            <a:ext cx="1357313" cy="2520950"/>
          </a:xfrm>
          <a:custGeom>
            <a:avLst/>
            <a:gdLst>
              <a:gd name="T0" fmla="*/ 435 w 760"/>
              <a:gd name="T1" fmla="*/ 10 h 1415"/>
              <a:gd name="T2" fmla="*/ 12 w 760"/>
              <a:gd name="T3" fmla="*/ 294 h 1415"/>
              <a:gd name="T4" fmla="*/ 76 w 760"/>
              <a:gd name="T5" fmla="*/ 403 h 1415"/>
              <a:gd name="T6" fmla="*/ 144 w 760"/>
              <a:gd name="T7" fmla="*/ 393 h 1415"/>
              <a:gd name="T8" fmla="*/ 185 w 760"/>
              <a:gd name="T9" fmla="*/ 339 h 1415"/>
              <a:gd name="T10" fmla="*/ 423 w 760"/>
              <a:gd name="T11" fmla="*/ 189 h 1415"/>
              <a:gd name="T12" fmla="*/ 581 w 760"/>
              <a:gd name="T13" fmla="*/ 355 h 1415"/>
              <a:gd name="T14" fmla="*/ 445 w 760"/>
              <a:gd name="T15" fmla="*/ 588 h 1415"/>
              <a:gd name="T16" fmla="*/ 244 w 760"/>
              <a:gd name="T17" fmla="*/ 987 h 1415"/>
              <a:gd name="T18" fmla="*/ 244 w 760"/>
              <a:gd name="T19" fmla="*/ 993 h 1415"/>
              <a:gd name="T20" fmla="*/ 333 w 760"/>
              <a:gd name="T21" fmla="*/ 1079 h 1415"/>
              <a:gd name="T22" fmla="*/ 422 w 760"/>
              <a:gd name="T23" fmla="*/ 987 h 1415"/>
              <a:gd name="T24" fmla="*/ 575 w 760"/>
              <a:gd name="T25" fmla="*/ 711 h 1415"/>
              <a:gd name="T26" fmla="*/ 760 w 760"/>
              <a:gd name="T27" fmla="*/ 355 h 1415"/>
              <a:gd name="T28" fmla="*/ 435 w 760"/>
              <a:gd name="T29" fmla="*/ 10 h 1415"/>
              <a:gd name="T30" fmla="*/ 565 w 760"/>
              <a:gd name="T31" fmla="*/ 702 h 1415"/>
              <a:gd name="T32" fmla="*/ 409 w 760"/>
              <a:gd name="T33" fmla="*/ 987 h 1415"/>
              <a:gd name="T34" fmla="*/ 333 w 760"/>
              <a:gd name="T35" fmla="*/ 1066 h 1415"/>
              <a:gd name="T36" fmla="*/ 257 w 760"/>
              <a:gd name="T37" fmla="*/ 993 h 1415"/>
              <a:gd name="T38" fmla="*/ 257 w 760"/>
              <a:gd name="T39" fmla="*/ 987 h 1415"/>
              <a:gd name="T40" fmla="*/ 454 w 760"/>
              <a:gd name="T41" fmla="*/ 597 h 1415"/>
              <a:gd name="T42" fmla="*/ 595 w 760"/>
              <a:gd name="T43" fmla="*/ 355 h 1415"/>
              <a:gd name="T44" fmla="*/ 424 w 760"/>
              <a:gd name="T45" fmla="*/ 175 h 1415"/>
              <a:gd name="T46" fmla="*/ 404 w 760"/>
              <a:gd name="T47" fmla="*/ 175 h 1415"/>
              <a:gd name="T48" fmla="*/ 172 w 760"/>
              <a:gd name="T49" fmla="*/ 336 h 1415"/>
              <a:gd name="T50" fmla="*/ 137 w 760"/>
              <a:gd name="T51" fmla="*/ 382 h 1415"/>
              <a:gd name="T52" fmla="*/ 80 w 760"/>
              <a:gd name="T53" fmla="*/ 390 h 1415"/>
              <a:gd name="T54" fmla="*/ 25 w 760"/>
              <a:gd name="T55" fmla="*/ 297 h 1415"/>
              <a:gd name="T56" fmla="*/ 434 w 760"/>
              <a:gd name="T57" fmla="*/ 24 h 1415"/>
              <a:gd name="T58" fmla="*/ 747 w 760"/>
              <a:gd name="T59" fmla="*/ 355 h 1415"/>
              <a:gd name="T60" fmla="*/ 565 w 760"/>
              <a:gd name="T61" fmla="*/ 702 h 1415"/>
              <a:gd name="T62" fmla="*/ 339 w 760"/>
              <a:gd name="T63" fmla="*/ 1213 h 1415"/>
              <a:gd name="T64" fmla="*/ 239 w 760"/>
              <a:gd name="T65" fmla="*/ 1314 h 1415"/>
              <a:gd name="T66" fmla="*/ 339 w 760"/>
              <a:gd name="T67" fmla="*/ 1415 h 1415"/>
              <a:gd name="T68" fmla="*/ 440 w 760"/>
              <a:gd name="T69" fmla="*/ 1314 h 1415"/>
              <a:gd name="T70" fmla="*/ 339 w 760"/>
              <a:gd name="T71" fmla="*/ 1213 h 1415"/>
              <a:gd name="T72" fmla="*/ 339 w 760"/>
              <a:gd name="T73" fmla="*/ 1401 h 1415"/>
              <a:gd name="T74" fmla="*/ 252 w 760"/>
              <a:gd name="T75" fmla="*/ 1314 h 1415"/>
              <a:gd name="T76" fmla="*/ 339 w 760"/>
              <a:gd name="T77" fmla="*/ 1226 h 1415"/>
              <a:gd name="T78" fmla="*/ 427 w 760"/>
              <a:gd name="T79" fmla="*/ 1314 h 1415"/>
              <a:gd name="T80" fmla="*/ 339 w 760"/>
              <a:gd name="T81" fmla="*/ 1401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0" h="1415">
                <a:moveTo>
                  <a:pt x="435" y="10"/>
                </a:moveTo>
                <a:cubicBezTo>
                  <a:pt x="270" y="0"/>
                  <a:pt x="67" y="84"/>
                  <a:pt x="12" y="294"/>
                </a:cubicBezTo>
                <a:cubicBezTo>
                  <a:pt x="0" y="341"/>
                  <a:pt x="29" y="390"/>
                  <a:pt x="76" y="403"/>
                </a:cubicBezTo>
                <a:cubicBezTo>
                  <a:pt x="99" y="409"/>
                  <a:pt x="123" y="405"/>
                  <a:pt x="144" y="393"/>
                </a:cubicBezTo>
                <a:cubicBezTo>
                  <a:pt x="165" y="381"/>
                  <a:pt x="179" y="362"/>
                  <a:pt x="185" y="339"/>
                </a:cubicBezTo>
                <a:cubicBezTo>
                  <a:pt x="215" y="226"/>
                  <a:pt x="326" y="182"/>
                  <a:pt x="423" y="189"/>
                </a:cubicBezTo>
                <a:cubicBezTo>
                  <a:pt x="510" y="194"/>
                  <a:pt x="581" y="269"/>
                  <a:pt x="581" y="355"/>
                </a:cubicBezTo>
                <a:cubicBezTo>
                  <a:pt x="581" y="440"/>
                  <a:pt x="529" y="499"/>
                  <a:pt x="445" y="588"/>
                </a:cubicBezTo>
                <a:cubicBezTo>
                  <a:pt x="351" y="688"/>
                  <a:pt x="244" y="801"/>
                  <a:pt x="244" y="987"/>
                </a:cubicBezTo>
                <a:cubicBezTo>
                  <a:pt x="244" y="993"/>
                  <a:pt x="244" y="993"/>
                  <a:pt x="244" y="993"/>
                </a:cubicBezTo>
                <a:cubicBezTo>
                  <a:pt x="244" y="1041"/>
                  <a:pt x="283" y="1079"/>
                  <a:pt x="333" y="1079"/>
                </a:cubicBezTo>
                <a:cubicBezTo>
                  <a:pt x="381" y="1079"/>
                  <a:pt x="422" y="1037"/>
                  <a:pt x="422" y="987"/>
                </a:cubicBezTo>
                <a:cubicBezTo>
                  <a:pt x="422" y="872"/>
                  <a:pt x="493" y="797"/>
                  <a:pt x="575" y="711"/>
                </a:cubicBezTo>
                <a:cubicBezTo>
                  <a:pt x="661" y="619"/>
                  <a:pt x="760" y="515"/>
                  <a:pt x="760" y="355"/>
                </a:cubicBezTo>
                <a:cubicBezTo>
                  <a:pt x="760" y="177"/>
                  <a:pt x="614" y="22"/>
                  <a:pt x="435" y="10"/>
                </a:cubicBezTo>
                <a:close/>
                <a:moveTo>
                  <a:pt x="565" y="702"/>
                </a:moveTo>
                <a:cubicBezTo>
                  <a:pt x="481" y="790"/>
                  <a:pt x="409" y="867"/>
                  <a:pt x="409" y="987"/>
                </a:cubicBezTo>
                <a:cubicBezTo>
                  <a:pt x="409" y="1030"/>
                  <a:pt x="374" y="1066"/>
                  <a:pt x="333" y="1066"/>
                </a:cubicBezTo>
                <a:cubicBezTo>
                  <a:pt x="290" y="1066"/>
                  <a:pt x="257" y="1034"/>
                  <a:pt x="257" y="993"/>
                </a:cubicBezTo>
                <a:cubicBezTo>
                  <a:pt x="257" y="987"/>
                  <a:pt x="257" y="987"/>
                  <a:pt x="257" y="987"/>
                </a:cubicBezTo>
                <a:cubicBezTo>
                  <a:pt x="257" y="806"/>
                  <a:pt x="362" y="695"/>
                  <a:pt x="454" y="597"/>
                </a:cubicBezTo>
                <a:cubicBezTo>
                  <a:pt x="541" y="506"/>
                  <a:pt x="595" y="445"/>
                  <a:pt x="595" y="355"/>
                </a:cubicBezTo>
                <a:cubicBezTo>
                  <a:pt x="595" y="262"/>
                  <a:pt x="518" y="182"/>
                  <a:pt x="424" y="175"/>
                </a:cubicBezTo>
                <a:cubicBezTo>
                  <a:pt x="417" y="175"/>
                  <a:pt x="411" y="175"/>
                  <a:pt x="404" y="175"/>
                </a:cubicBezTo>
                <a:cubicBezTo>
                  <a:pt x="307" y="175"/>
                  <a:pt x="202" y="223"/>
                  <a:pt x="172" y="336"/>
                </a:cubicBezTo>
                <a:cubicBezTo>
                  <a:pt x="167" y="355"/>
                  <a:pt x="155" y="372"/>
                  <a:pt x="137" y="382"/>
                </a:cubicBezTo>
                <a:cubicBezTo>
                  <a:pt x="120" y="392"/>
                  <a:pt x="99" y="395"/>
                  <a:pt x="80" y="390"/>
                </a:cubicBezTo>
                <a:cubicBezTo>
                  <a:pt x="39" y="379"/>
                  <a:pt x="15" y="338"/>
                  <a:pt x="25" y="297"/>
                </a:cubicBezTo>
                <a:cubicBezTo>
                  <a:pt x="78" y="94"/>
                  <a:pt x="274" y="13"/>
                  <a:pt x="434" y="24"/>
                </a:cubicBezTo>
                <a:cubicBezTo>
                  <a:pt x="606" y="35"/>
                  <a:pt x="747" y="183"/>
                  <a:pt x="747" y="355"/>
                </a:cubicBezTo>
                <a:cubicBezTo>
                  <a:pt x="747" y="510"/>
                  <a:pt x="650" y="612"/>
                  <a:pt x="565" y="702"/>
                </a:cubicBezTo>
                <a:close/>
                <a:moveTo>
                  <a:pt x="339" y="1213"/>
                </a:moveTo>
                <a:cubicBezTo>
                  <a:pt x="284" y="1213"/>
                  <a:pt x="239" y="1258"/>
                  <a:pt x="239" y="1314"/>
                </a:cubicBezTo>
                <a:cubicBezTo>
                  <a:pt x="239" y="1369"/>
                  <a:pt x="284" y="1415"/>
                  <a:pt x="339" y="1415"/>
                </a:cubicBezTo>
                <a:cubicBezTo>
                  <a:pt x="395" y="1415"/>
                  <a:pt x="440" y="1369"/>
                  <a:pt x="440" y="1314"/>
                </a:cubicBezTo>
                <a:cubicBezTo>
                  <a:pt x="440" y="1258"/>
                  <a:pt x="395" y="1213"/>
                  <a:pt x="339" y="1213"/>
                </a:cubicBezTo>
                <a:close/>
                <a:moveTo>
                  <a:pt x="339" y="1401"/>
                </a:moveTo>
                <a:cubicBezTo>
                  <a:pt x="291" y="1401"/>
                  <a:pt x="252" y="1362"/>
                  <a:pt x="252" y="1314"/>
                </a:cubicBezTo>
                <a:cubicBezTo>
                  <a:pt x="252" y="1266"/>
                  <a:pt x="291" y="1226"/>
                  <a:pt x="339" y="1226"/>
                </a:cubicBezTo>
                <a:cubicBezTo>
                  <a:pt x="388" y="1226"/>
                  <a:pt x="427" y="1266"/>
                  <a:pt x="427" y="1314"/>
                </a:cubicBezTo>
                <a:cubicBezTo>
                  <a:pt x="427" y="1362"/>
                  <a:pt x="388" y="1401"/>
                  <a:pt x="339" y="1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91957" y="4205445"/>
            <a:ext cx="1623768" cy="1623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4660545" y="5017328"/>
            <a:ext cx="163367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215726" y="5017328"/>
            <a:ext cx="120962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4177" y="4647996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35%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91957" y="7350064"/>
            <a:ext cx="1623768" cy="162376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8215727" y="8161947"/>
            <a:ext cx="120962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4177" y="7792615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294222" y="4205445"/>
            <a:ext cx="1623768" cy="1623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476442" y="4647996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smtClean="0">
                <a:solidFill>
                  <a:schemeClr val="accent2"/>
                </a:solidFill>
              </a:rPr>
              <a:t>Expects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6029" y="423823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6029" y="501668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6029" y="7382851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 Quality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6029" y="8161300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8835065" y="3359151"/>
            <a:ext cx="7777162" cy="8991599"/>
          </a:xfrm>
          <a:custGeom>
            <a:avLst/>
            <a:gdLst>
              <a:gd name="T0" fmla="*/ 2061 w 2071"/>
              <a:gd name="T1" fmla="*/ 1264 h 2395"/>
              <a:gd name="T2" fmla="*/ 2036 w 2071"/>
              <a:gd name="T3" fmla="*/ 1213 h 2395"/>
              <a:gd name="T4" fmla="*/ 1816 w 2071"/>
              <a:gd name="T5" fmla="*/ 973 h 2395"/>
              <a:gd name="T6" fmla="*/ 1741 w 2071"/>
              <a:gd name="T7" fmla="*/ 848 h 2395"/>
              <a:gd name="T8" fmla="*/ 1586 w 2071"/>
              <a:gd name="T9" fmla="*/ 489 h 2395"/>
              <a:gd name="T10" fmla="*/ 1611 w 2071"/>
              <a:gd name="T11" fmla="*/ 451 h 2395"/>
              <a:gd name="T12" fmla="*/ 1670 w 2071"/>
              <a:gd name="T13" fmla="*/ 437 h 2395"/>
              <a:gd name="T14" fmla="*/ 1715 w 2071"/>
              <a:gd name="T15" fmla="*/ 387 h 2395"/>
              <a:gd name="T16" fmla="*/ 1698 w 2071"/>
              <a:gd name="T17" fmla="*/ 347 h 2395"/>
              <a:gd name="T18" fmla="*/ 1304 w 2071"/>
              <a:gd name="T19" fmla="*/ 68 h 2395"/>
              <a:gd name="T20" fmla="*/ 814 w 2071"/>
              <a:gd name="T21" fmla="*/ 7 h 2395"/>
              <a:gd name="T22" fmla="*/ 264 w 2071"/>
              <a:gd name="T23" fmla="*/ 223 h 2395"/>
              <a:gd name="T24" fmla="*/ 45 w 2071"/>
              <a:gd name="T25" fmla="*/ 831 h 2395"/>
              <a:gd name="T26" fmla="*/ 228 w 2071"/>
              <a:gd name="T27" fmla="*/ 1852 h 2395"/>
              <a:gd name="T28" fmla="*/ 227 w 2071"/>
              <a:gd name="T29" fmla="*/ 2059 h 2395"/>
              <a:gd name="T30" fmla="*/ 0 w 2071"/>
              <a:gd name="T31" fmla="*/ 2395 h 2395"/>
              <a:gd name="T32" fmla="*/ 1341 w 2071"/>
              <a:gd name="T33" fmla="*/ 2395 h 2395"/>
              <a:gd name="T34" fmla="*/ 1346 w 2071"/>
              <a:gd name="T35" fmla="*/ 2372 h 2395"/>
              <a:gd name="T36" fmla="*/ 1472 w 2071"/>
              <a:gd name="T37" fmla="*/ 2234 h 2395"/>
              <a:gd name="T38" fmla="*/ 1622 w 2071"/>
              <a:gd name="T39" fmla="*/ 2178 h 2395"/>
              <a:gd name="T40" fmla="*/ 1775 w 2071"/>
              <a:gd name="T41" fmla="*/ 2092 h 2395"/>
              <a:gd name="T42" fmla="*/ 1825 w 2071"/>
              <a:gd name="T43" fmla="*/ 1939 h 2395"/>
              <a:gd name="T44" fmla="*/ 1807 w 2071"/>
              <a:gd name="T45" fmla="*/ 1848 h 2395"/>
              <a:gd name="T46" fmla="*/ 1835 w 2071"/>
              <a:gd name="T47" fmla="*/ 1741 h 2395"/>
              <a:gd name="T48" fmla="*/ 1879 w 2071"/>
              <a:gd name="T49" fmla="*/ 1699 h 2395"/>
              <a:gd name="T50" fmla="*/ 1884 w 2071"/>
              <a:gd name="T51" fmla="*/ 1639 h 2395"/>
              <a:gd name="T52" fmla="*/ 1883 w 2071"/>
              <a:gd name="T53" fmla="*/ 1637 h 2395"/>
              <a:gd name="T54" fmla="*/ 1878 w 2071"/>
              <a:gd name="T55" fmla="*/ 1627 h 2395"/>
              <a:gd name="T56" fmla="*/ 1889 w 2071"/>
              <a:gd name="T57" fmla="*/ 1606 h 2395"/>
              <a:gd name="T58" fmla="*/ 1890 w 2071"/>
              <a:gd name="T59" fmla="*/ 1606 h 2395"/>
              <a:gd name="T60" fmla="*/ 1899 w 2071"/>
              <a:gd name="T61" fmla="*/ 1569 h 2395"/>
              <a:gd name="T62" fmla="*/ 1856 w 2071"/>
              <a:gd name="T63" fmla="*/ 1455 h 2395"/>
              <a:gd name="T64" fmla="*/ 1860 w 2071"/>
              <a:gd name="T65" fmla="*/ 1417 h 2395"/>
              <a:gd name="T66" fmla="*/ 1893 w 2071"/>
              <a:gd name="T67" fmla="*/ 1394 h 2395"/>
              <a:gd name="T68" fmla="*/ 1969 w 2071"/>
              <a:gd name="T69" fmla="*/ 1384 h 2395"/>
              <a:gd name="T70" fmla="*/ 2061 w 2071"/>
              <a:gd name="T71" fmla="*/ 1264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71" h="2395">
                <a:moveTo>
                  <a:pt x="2061" y="1264"/>
                </a:moveTo>
                <a:cubicBezTo>
                  <a:pt x="2057" y="1246"/>
                  <a:pt x="2049" y="1228"/>
                  <a:pt x="2036" y="1213"/>
                </a:cubicBezTo>
                <a:cubicBezTo>
                  <a:pt x="1816" y="973"/>
                  <a:pt x="1816" y="973"/>
                  <a:pt x="1816" y="973"/>
                </a:cubicBezTo>
                <a:cubicBezTo>
                  <a:pt x="1784" y="936"/>
                  <a:pt x="1758" y="894"/>
                  <a:pt x="1741" y="848"/>
                </a:cubicBezTo>
                <a:cubicBezTo>
                  <a:pt x="1586" y="489"/>
                  <a:pt x="1586" y="489"/>
                  <a:pt x="1586" y="489"/>
                </a:cubicBezTo>
                <a:cubicBezTo>
                  <a:pt x="1579" y="471"/>
                  <a:pt x="1592" y="451"/>
                  <a:pt x="1611" y="451"/>
                </a:cubicBezTo>
                <a:cubicBezTo>
                  <a:pt x="1628" y="450"/>
                  <a:pt x="1649" y="447"/>
                  <a:pt x="1670" y="437"/>
                </a:cubicBezTo>
                <a:cubicBezTo>
                  <a:pt x="1699" y="422"/>
                  <a:pt x="1709" y="408"/>
                  <a:pt x="1715" y="387"/>
                </a:cubicBezTo>
                <a:cubicBezTo>
                  <a:pt x="1719" y="375"/>
                  <a:pt x="1707" y="360"/>
                  <a:pt x="1698" y="347"/>
                </a:cubicBezTo>
                <a:cubicBezTo>
                  <a:pt x="1650" y="281"/>
                  <a:pt x="1494" y="154"/>
                  <a:pt x="1304" y="68"/>
                </a:cubicBezTo>
                <a:cubicBezTo>
                  <a:pt x="1156" y="0"/>
                  <a:pt x="938" y="0"/>
                  <a:pt x="814" y="7"/>
                </a:cubicBezTo>
                <a:cubicBezTo>
                  <a:pt x="667" y="15"/>
                  <a:pt x="432" y="55"/>
                  <a:pt x="264" y="223"/>
                </a:cubicBezTo>
                <a:cubicBezTo>
                  <a:pt x="89" y="399"/>
                  <a:pt x="39" y="580"/>
                  <a:pt x="45" y="831"/>
                </a:cubicBezTo>
                <a:cubicBezTo>
                  <a:pt x="54" y="1219"/>
                  <a:pt x="196" y="1718"/>
                  <a:pt x="228" y="1852"/>
                </a:cubicBezTo>
                <a:cubicBezTo>
                  <a:pt x="232" y="1868"/>
                  <a:pt x="247" y="1970"/>
                  <a:pt x="227" y="2059"/>
                </a:cubicBezTo>
                <a:cubicBezTo>
                  <a:pt x="216" y="2111"/>
                  <a:pt x="23" y="2365"/>
                  <a:pt x="0" y="2395"/>
                </a:cubicBezTo>
                <a:cubicBezTo>
                  <a:pt x="1341" y="2395"/>
                  <a:pt x="1341" y="2395"/>
                  <a:pt x="1341" y="2395"/>
                </a:cubicBezTo>
                <a:cubicBezTo>
                  <a:pt x="1346" y="2372"/>
                  <a:pt x="1346" y="2372"/>
                  <a:pt x="1346" y="2372"/>
                </a:cubicBezTo>
                <a:cubicBezTo>
                  <a:pt x="1359" y="2306"/>
                  <a:pt x="1408" y="2253"/>
                  <a:pt x="1472" y="2234"/>
                </a:cubicBezTo>
                <a:cubicBezTo>
                  <a:pt x="1511" y="2222"/>
                  <a:pt x="1561" y="2205"/>
                  <a:pt x="1622" y="2178"/>
                </a:cubicBezTo>
                <a:cubicBezTo>
                  <a:pt x="1683" y="2151"/>
                  <a:pt x="1745" y="2120"/>
                  <a:pt x="1775" y="2092"/>
                </a:cubicBezTo>
                <a:cubicBezTo>
                  <a:pt x="1817" y="2053"/>
                  <a:pt x="1836" y="1996"/>
                  <a:pt x="1825" y="1939"/>
                </a:cubicBezTo>
                <a:cubicBezTo>
                  <a:pt x="1807" y="1848"/>
                  <a:pt x="1807" y="1848"/>
                  <a:pt x="1807" y="1848"/>
                </a:cubicBezTo>
                <a:cubicBezTo>
                  <a:pt x="1790" y="1810"/>
                  <a:pt x="1802" y="1766"/>
                  <a:pt x="1835" y="1741"/>
                </a:cubicBezTo>
                <a:cubicBezTo>
                  <a:pt x="1879" y="1699"/>
                  <a:pt x="1879" y="1699"/>
                  <a:pt x="1879" y="1699"/>
                </a:cubicBezTo>
                <a:cubicBezTo>
                  <a:pt x="1898" y="1681"/>
                  <a:pt x="1903" y="1657"/>
                  <a:pt x="1884" y="1639"/>
                </a:cubicBezTo>
                <a:cubicBezTo>
                  <a:pt x="1883" y="1639"/>
                  <a:pt x="1883" y="1638"/>
                  <a:pt x="1883" y="1637"/>
                </a:cubicBezTo>
                <a:cubicBezTo>
                  <a:pt x="1881" y="1635"/>
                  <a:pt x="1879" y="1629"/>
                  <a:pt x="1878" y="1627"/>
                </a:cubicBezTo>
                <a:cubicBezTo>
                  <a:pt x="1876" y="1618"/>
                  <a:pt x="1881" y="1609"/>
                  <a:pt x="1889" y="1606"/>
                </a:cubicBezTo>
                <a:cubicBezTo>
                  <a:pt x="1890" y="1606"/>
                  <a:pt x="1890" y="1606"/>
                  <a:pt x="1890" y="1606"/>
                </a:cubicBezTo>
                <a:cubicBezTo>
                  <a:pt x="1899" y="1596"/>
                  <a:pt x="1903" y="1582"/>
                  <a:pt x="1899" y="1569"/>
                </a:cubicBezTo>
                <a:cubicBezTo>
                  <a:pt x="1856" y="1455"/>
                  <a:pt x="1856" y="1455"/>
                  <a:pt x="1856" y="1455"/>
                </a:cubicBezTo>
                <a:cubicBezTo>
                  <a:pt x="1853" y="1442"/>
                  <a:pt x="1855" y="1429"/>
                  <a:pt x="1860" y="1417"/>
                </a:cubicBezTo>
                <a:cubicBezTo>
                  <a:pt x="1867" y="1405"/>
                  <a:pt x="1879" y="1396"/>
                  <a:pt x="1893" y="1394"/>
                </a:cubicBezTo>
                <a:cubicBezTo>
                  <a:pt x="1969" y="1384"/>
                  <a:pt x="1969" y="1384"/>
                  <a:pt x="1969" y="1384"/>
                </a:cubicBezTo>
                <a:cubicBezTo>
                  <a:pt x="2028" y="1377"/>
                  <a:pt x="2071" y="1322"/>
                  <a:pt x="2061" y="12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519111" y="423823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19111" y="501668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538434" y="3981074"/>
            <a:ext cx="5212542" cy="5212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9710030"/>
              </p:ext>
            </p:extLst>
          </p:nvPr>
        </p:nvGraphicFramePr>
        <p:xfrm>
          <a:off x="9601123" y="4031499"/>
          <a:ext cx="5087163" cy="511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Freeform 27"/>
          <p:cNvSpPr>
            <a:spLocks noEditPoints="1"/>
          </p:cNvSpPr>
          <p:nvPr/>
        </p:nvSpPr>
        <p:spPr bwMode="auto">
          <a:xfrm>
            <a:off x="10600365" y="5565776"/>
            <a:ext cx="954087" cy="798513"/>
          </a:xfrm>
          <a:custGeom>
            <a:avLst/>
            <a:gdLst>
              <a:gd name="T0" fmla="*/ 1278 w 3192"/>
              <a:gd name="T1" fmla="*/ 524 h 2669"/>
              <a:gd name="T2" fmla="*/ 928 w 3192"/>
              <a:gd name="T3" fmla="*/ 21 h 2669"/>
              <a:gd name="T4" fmla="*/ 905 w 3192"/>
              <a:gd name="T5" fmla="*/ 2 h 2669"/>
              <a:gd name="T6" fmla="*/ 878 w 3192"/>
              <a:gd name="T7" fmla="*/ 12 h 2669"/>
              <a:gd name="T8" fmla="*/ 320 w 3192"/>
              <a:gd name="T9" fmla="*/ 2041 h 2669"/>
              <a:gd name="T10" fmla="*/ 1379 w 3192"/>
              <a:gd name="T11" fmla="*/ 2669 h 2669"/>
              <a:gd name="T12" fmla="*/ 1501 w 3192"/>
              <a:gd name="T13" fmla="*/ 2663 h 2669"/>
              <a:gd name="T14" fmla="*/ 1525 w 3192"/>
              <a:gd name="T15" fmla="*/ 2644 h 2669"/>
              <a:gd name="T16" fmla="*/ 1519 w 3192"/>
              <a:gd name="T17" fmla="*/ 2613 h 2669"/>
              <a:gd name="T18" fmla="*/ 956 w 3192"/>
              <a:gd name="T19" fmla="*/ 1228 h 2669"/>
              <a:gd name="T20" fmla="*/ 1647 w 3192"/>
              <a:gd name="T21" fmla="*/ 2509 h 2669"/>
              <a:gd name="T22" fmla="*/ 1671 w 3192"/>
              <a:gd name="T23" fmla="*/ 2516 h 2669"/>
              <a:gd name="T24" fmla="*/ 1692 w 3192"/>
              <a:gd name="T25" fmla="*/ 2501 h 2669"/>
              <a:gd name="T26" fmla="*/ 1278 w 3192"/>
              <a:gd name="T27" fmla="*/ 524 h 2669"/>
              <a:gd name="T28" fmla="*/ 1659 w 3192"/>
              <a:gd name="T29" fmla="*/ 2440 h 2669"/>
              <a:gd name="T30" fmla="*/ 998 w 3192"/>
              <a:gd name="T31" fmla="*/ 987 h 2669"/>
              <a:gd name="T32" fmla="*/ 972 w 3192"/>
              <a:gd name="T33" fmla="*/ 958 h 2669"/>
              <a:gd name="T34" fmla="*/ 940 w 3192"/>
              <a:gd name="T35" fmla="*/ 979 h 2669"/>
              <a:gd name="T36" fmla="*/ 1435 w 3192"/>
              <a:gd name="T37" fmla="*/ 2609 h 2669"/>
              <a:gd name="T38" fmla="*/ 372 w 3192"/>
              <a:gd name="T39" fmla="*/ 2014 h 2669"/>
              <a:gd name="T40" fmla="*/ 892 w 3192"/>
              <a:gd name="T41" fmla="*/ 86 h 2669"/>
              <a:gd name="T42" fmla="*/ 1233 w 3192"/>
              <a:gd name="T43" fmla="*/ 562 h 2669"/>
              <a:gd name="T44" fmla="*/ 1659 w 3192"/>
              <a:gd name="T45" fmla="*/ 2440 h 2669"/>
              <a:gd name="T46" fmla="*/ 2916 w 3192"/>
              <a:gd name="T47" fmla="*/ 72 h 2669"/>
              <a:gd name="T48" fmla="*/ 2901 w 3192"/>
              <a:gd name="T49" fmla="*/ 53 h 2669"/>
              <a:gd name="T50" fmla="*/ 2877 w 3192"/>
              <a:gd name="T51" fmla="*/ 52 h 2669"/>
              <a:gd name="T52" fmla="*/ 1638 w 3192"/>
              <a:gd name="T53" fmla="*/ 834 h 2669"/>
              <a:gd name="T54" fmla="*/ 1639 w 3192"/>
              <a:gd name="T55" fmla="*/ 871 h 2669"/>
              <a:gd name="T56" fmla="*/ 1932 w 3192"/>
              <a:gd name="T57" fmla="*/ 1444 h 2669"/>
              <a:gd name="T58" fmla="*/ 1958 w 3192"/>
              <a:gd name="T59" fmla="*/ 1467 h 2669"/>
              <a:gd name="T60" fmla="*/ 1987 w 3192"/>
              <a:gd name="T61" fmla="*/ 1450 h 2669"/>
              <a:gd name="T62" fmla="*/ 2272 w 3192"/>
              <a:gd name="T63" fmla="*/ 1008 h 2669"/>
              <a:gd name="T64" fmla="*/ 1989 w 3192"/>
              <a:gd name="T65" fmla="*/ 1710 h 2669"/>
              <a:gd name="T66" fmla="*/ 1988 w 3192"/>
              <a:gd name="T67" fmla="*/ 1723 h 2669"/>
              <a:gd name="T68" fmla="*/ 1859 w 3192"/>
              <a:gd name="T69" fmla="*/ 2433 h 2669"/>
              <a:gd name="T70" fmla="*/ 1856 w 3192"/>
              <a:gd name="T71" fmla="*/ 2465 h 2669"/>
              <a:gd name="T72" fmla="*/ 1882 w 3192"/>
              <a:gd name="T73" fmla="*/ 2481 h 2669"/>
              <a:gd name="T74" fmla="*/ 1882 w 3192"/>
              <a:gd name="T75" fmla="*/ 2481 h 2669"/>
              <a:gd name="T76" fmla="*/ 2734 w 3192"/>
              <a:gd name="T77" fmla="*/ 2040 h 2669"/>
              <a:gd name="T78" fmla="*/ 2916 w 3192"/>
              <a:gd name="T79" fmla="*/ 72 h 2669"/>
              <a:gd name="T80" fmla="*/ 2687 w 3192"/>
              <a:gd name="T81" fmla="*/ 2004 h 2669"/>
              <a:gd name="T82" fmla="*/ 1937 w 3192"/>
              <a:gd name="T83" fmla="*/ 2420 h 2669"/>
              <a:gd name="T84" fmla="*/ 2047 w 3192"/>
              <a:gd name="T85" fmla="*/ 1723 h 2669"/>
              <a:gd name="T86" fmla="*/ 2426 w 3192"/>
              <a:gd name="T87" fmla="*/ 832 h 2669"/>
              <a:gd name="T88" fmla="*/ 2418 w 3192"/>
              <a:gd name="T89" fmla="*/ 795 h 2669"/>
              <a:gd name="T90" fmla="*/ 2379 w 3192"/>
              <a:gd name="T91" fmla="*/ 798 h 2669"/>
              <a:gd name="T92" fmla="*/ 1968 w 3192"/>
              <a:gd name="T93" fmla="*/ 1357 h 2669"/>
              <a:gd name="T94" fmla="*/ 1699 w 3192"/>
              <a:gd name="T95" fmla="*/ 850 h 2669"/>
              <a:gd name="T96" fmla="*/ 2867 w 3192"/>
              <a:gd name="T97" fmla="*/ 118 h 2669"/>
              <a:gd name="T98" fmla="*/ 2687 w 3192"/>
              <a:gd name="T99" fmla="*/ 2004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92" h="2669">
                <a:moveTo>
                  <a:pt x="1278" y="524"/>
                </a:moveTo>
                <a:cubicBezTo>
                  <a:pt x="1122" y="336"/>
                  <a:pt x="987" y="174"/>
                  <a:pt x="928" y="21"/>
                </a:cubicBezTo>
                <a:cubicBezTo>
                  <a:pt x="924" y="11"/>
                  <a:pt x="916" y="4"/>
                  <a:pt x="905" y="2"/>
                </a:cubicBezTo>
                <a:cubicBezTo>
                  <a:pt x="895" y="0"/>
                  <a:pt x="885" y="4"/>
                  <a:pt x="878" y="12"/>
                </a:cubicBezTo>
                <a:cubicBezTo>
                  <a:pt x="0" y="1026"/>
                  <a:pt x="152" y="1719"/>
                  <a:pt x="320" y="2041"/>
                </a:cubicBezTo>
                <a:cubicBezTo>
                  <a:pt x="519" y="2423"/>
                  <a:pt x="943" y="2669"/>
                  <a:pt x="1379" y="2669"/>
                </a:cubicBezTo>
                <a:cubicBezTo>
                  <a:pt x="1420" y="2669"/>
                  <a:pt x="1460" y="2667"/>
                  <a:pt x="1501" y="2663"/>
                </a:cubicBezTo>
                <a:cubicBezTo>
                  <a:pt x="1512" y="2661"/>
                  <a:pt x="1521" y="2654"/>
                  <a:pt x="1525" y="2644"/>
                </a:cubicBezTo>
                <a:cubicBezTo>
                  <a:pt x="1529" y="2633"/>
                  <a:pt x="1526" y="2621"/>
                  <a:pt x="1519" y="2613"/>
                </a:cubicBezTo>
                <a:cubicBezTo>
                  <a:pt x="1100" y="2166"/>
                  <a:pt x="911" y="1701"/>
                  <a:pt x="956" y="1228"/>
                </a:cubicBezTo>
                <a:cubicBezTo>
                  <a:pt x="1036" y="1757"/>
                  <a:pt x="1386" y="2277"/>
                  <a:pt x="1647" y="2509"/>
                </a:cubicBezTo>
                <a:cubicBezTo>
                  <a:pt x="1654" y="2515"/>
                  <a:pt x="1663" y="2517"/>
                  <a:pt x="1671" y="2516"/>
                </a:cubicBezTo>
                <a:cubicBezTo>
                  <a:pt x="1680" y="2514"/>
                  <a:pt x="1688" y="2509"/>
                  <a:pt x="1692" y="2501"/>
                </a:cubicBezTo>
                <a:cubicBezTo>
                  <a:pt x="2189" y="1623"/>
                  <a:pt x="1684" y="1014"/>
                  <a:pt x="1278" y="524"/>
                </a:cubicBezTo>
                <a:close/>
                <a:moveTo>
                  <a:pt x="1659" y="2440"/>
                </a:moveTo>
                <a:cubicBezTo>
                  <a:pt x="1369" y="2167"/>
                  <a:pt x="987" y="1557"/>
                  <a:pt x="998" y="987"/>
                </a:cubicBezTo>
                <a:cubicBezTo>
                  <a:pt x="998" y="972"/>
                  <a:pt x="987" y="960"/>
                  <a:pt x="972" y="958"/>
                </a:cubicBezTo>
                <a:cubicBezTo>
                  <a:pt x="958" y="956"/>
                  <a:pt x="944" y="965"/>
                  <a:pt x="940" y="979"/>
                </a:cubicBezTo>
                <a:cubicBezTo>
                  <a:pt x="797" y="1538"/>
                  <a:pt x="964" y="2086"/>
                  <a:pt x="1435" y="2609"/>
                </a:cubicBezTo>
                <a:cubicBezTo>
                  <a:pt x="1001" y="2631"/>
                  <a:pt x="570" y="2393"/>
                  <a:pt x="372" y="2014"/>
                </a:cubicBezTo>
                <a:cubicBezTo>
                  <a:pt x="212" y="1709"/>
                  <a:pt x="70" y="1054"/>
                  <a:pt x="892" y="86"/>
                </a:cubicBezTo>
                <a:cubicBezTo>
                  <a:pt x="961" y="234"/>
                  <a:pt x="1088" y="387"/>
                  <a:pt x="1233" y="562"/>
                </a:cubicBezTo>
                <a:cubicBezTo>
                  <a:pt x="1622" y="1031"/>
                  <a:pt x="2106" y="1614"/>
                  <a:pt x="1659" y="2440"/>
                </a:cubicBezTo>
                <a:close/>
                <a:moveTo>
                  <a:pt x="2916" y="72"/>
                </a:moveTo>
                <a:cubicBezTo>
                  <a:pt x="2914" y="63"/>
                  <a:pt x="2908" y="57"/>
                  <a:pt x="2901" y="53"/>
                </a:cubicBezTo>
                <a:cubicBezTo>
                  <a:pt x="2893" y="49"/>
                  <a:pt x="2885" y="49"/>
                  <a:pt x="2877" y="52"/>
                </a:cubicBezTo>
                <a:cubicBezTo>
                  <a:pt x="2661" y="135"/>
                  <a:pt x="1935" y="437"/>
                  <a:pt x="1638" y="834"/>
                </a:cubicBezTo>
                <a:cubicBezTo>
                  <a:pt x="1629" y="845"/>
                  <a:pt x="1630" y="860"/>
                  <a:pt x="1639" y="871"/>
                </a:cubicBezTo>
                <a:cubicBezTo>
                  <a:pt x="1854" y="1117"/>
                  <a:pt x="1931" y="1441"/>
                  <a:pt x="1932" y="1444"/>
                </a:cubicBezTo>
                <a:cubicBezTo>
                  <a:pt x="1935" y="1457"/>
                  <a:pt x="1945" y="1466"/>
                  <a:pt x="1958" y="1467"/>
                </a:cubicBezTo>
                <a:cubicBezTo>
                  <a:pt x="1970" y="1468"/>
                  <a:pt x="1982" y="1462"/>
                  <a:pt x="1987" y="1450"/>
                </a:cubicBezTo>
                <a:cubicBezTo>
                  <a:pt x="2067" y="1279"/>
                  <a:pt x="2181" y="1121"/>
                  <a:pt x="2272" y="1008"/>
                </a:cubicBezTo>
                <a:cubicBezTo>
                  <a:pt x="2115" y="1343"/>
                  <a:pt x="1991" y="1706"/>
                  <a:pt x="1989" y="1710"/>
                </a:cubicBezTo>
                <a:cubicBezTo>
                  <a:pt x="1988" y="1714"/>
                  <a:pt x="1987" y="1719"/>
                  <a:pt x="1988" y="1723"/>
                </a:cubicBezTo>
                <a:cubicBezTo>
                  <a:pt x="2042" y="2198"/>
                  <a:pt x="1861" y="2430"/>
                  <a:pt x="1859" y="2433"/>
                </a:cubicBezTo>
                <a:cubicBezTo>
                  <a:pt x="1852" y="2442"/>
                  <a:pt x="1851" y="2454"/>
                  <a:pt x="1856" y="2465"/>
                </a:cubicBezTo>
                <a:cubicBezTo>
                  <a:pt x="1860" y="2475"/>
                  <a:pt x="1871" y="2481"/>
                  <a:pt x="1882" y="2481"/>
                </a:cubicBezTo>
                <a:cubicBezTo>
                  <a:pt x="1882" y="2481"/>
                  <a:pt x="1882" y="2481"/>
                  <a:pt x="1882" y="2481"/>
                </a:cubicBezTo>
                <a:cubicBezTo>
                  <a:pt x="2214" y="2476"/>
                  <a:pt x="2524" y="2315"/>
                  <a:pt x="2734" y="2040"/>
                </a:cubicBezTo>
                <a:cubicBezTo>
                  <a:pt x="2969" y="1731"/>
                  <a:pt x="3192" y="1139"/>
                  <a:pt x="2916" y="72"/>
                </a:cubicBezTo>
                <a:close/>
                <a:moveTo>
                  <a:pt x="2687" y="2004"/>
                </a:moveTo>
                <a:cubicBezTo>
                  <a:pt x="2501" y="2249"/>
                  <a:pt x="2230" y="2399"/>
                  <a:pt x="1937" y="2420"/>
                </a:cubicBezTo>
                <a:cubicBezTo>
                  <a:pt x="1991" y="2326"/>
                  <a:pt x="2088" y="2097"/>
                  <a:pt x="2047" y="1723"/>
                </a:cubicBezTo>
                <a:cubicBezTo>
                  <a:pt x="2068" y="1663"/>
                  <a:pt x="2238" y="1176"/>
                  <a:pt x="2426" y="832"/>
                </a:cubicBezTo>
                <a:cubicBezTo>
                  <a:pt x="2433" y="820"/>
                  <a:pt x="2429" y="804"/>
                  <a:pt x="2418" y="795"/>
                </a:cubicBezTo>
                <a:cubicBezTo>
                  <a:pt x="2406" y="786"/>
                  <a:pt x="2390" y="787"/>
                  <a:pt x="2379" y="798"/>
                </a:cubicBezTo>
                <a:cubicBezTo>
                  <a:pt x="2369" y="808"/>
                  <a:pt x="2129" y="1050"/>
                  <a:pt x="1968" y="1357"/>
                </a:cubicBezTo>
                <a:cubicBezTo>
                  <a:pt x="1933" y="1246"/>
                  <a:pt x="1852" y="1033"/>
                  <a:pt x="1699" y="850"/>
                </a:cubicBezTo>
                <a:cubicBezTo>
                  <a:pt x="1982" y="492"/>
                  <a:pt x="2628" y="213"/>
                  <a:pt x="2867" y="118"/>
                </a:cubicBezTo>
                <a:cubicBezTo>
                  <a:pt x="3125" y="1142"/>
                  <a:pt x="2912" y="1709"/>
                  <a:pt x="2687" y="20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9"/>
          <p:cNvSpPr>
            <a:spLocks noEditPoints="1"/>
          </p:cNvSpPr>
          <p:nvPr/>
        </p:nvSpPr>
        <p:spPr bwMode="auto">
          <a:xfrm>
            <a:off x="13320713" y="6513124"/>
            <a:ext cx="522288" cy="816754"/>
          </a:xfrm>
          <a:custGeom>
            <a:avLst/>
            <a:gdLst>
              <a:gd name="T0" fmla="*/ 723 w 1729"/>
              <a:gd name="T1" fmla="*/ 741 h 2709"/>
              <a:gd name="T2" fmla="*/ 435 w 1729"/>
              <a:gd name="T3" fmla="*/ 1872 h 2709"/>
              <a:gd name="T4" fmla="*/ 468 w 1729"/>
              <a:gd name="T5" fmla="*/ 1905 h 2709"/>
              <a:gd name="T6" fmla="*/ 700 w 1729"/>
              <a:gd name="T7" fmla="*/ 1674 h 2709"/>
              <a:gd name="T8" fmla="*/ 1729 w 1729"/>
              <a:gd name="T9" fmla="*/ 1385 h 2709"/>
              <a:gd name="T10" fmla="*/ 1441 w 1729"/>
              <a:gd name="T11" fmla="*/ 741 h 2709"/>
              <a:gd name="T12" fmla="*/ 1441 w 1729"/>
              <a:gd name="T13" fmla="*/ 1608 h 2709"/>
              <a:gd name="T14" fmla="*/ 662 w 1729"/>
              <a:gd name="T15" fmla="*/ 1618 h 2709"/>
              <a:gd name="T16" fmla="*/ 501 w 1729"/>
              <a:gd name="T17" fmla="*/ 1030 h 2709"/>
              <a:gd name="T18" fmla="*/ 1441 w 1729"/>
              <a:gd name="T19" fmla="*/ 808 h 2709"/>
              <a:gd name="T20" fmla="*/ 1663 w 1729"/>
              <a:gd name="T21" fmla="*/ 1385 h 2709"/>
              <a:gd name="T22" fmla="*/ 685 w 1729"/>
              <a:gd name="T23" fmla="*/ 1214 h 2709"/>
              <a:gd name="T24" fmla="*/ 800 w 1729"/>
              <a:gd name="T25" fmla="*/ 1214 h 2709"/>
              <a:gd name="T26" fmla="*/ 742 w 1729"/>
              <a:gd name="T27" fmla="*/ 1223 h 2709"/>
              <a:gd name="T28" fmla="*/ 742 w 1729"/>
              <a:gd name="T29" fmla="*/ 1205 h 2709"/>
              <a:gd name="T30" fmla="*/ 742 w 1729"/>
              <a:gd name="T31" fmla="*/ 1223 h 2709"/>
              <a:gd name="T32" fmla="*/ 1024 w 1729"/>
              <a:gd name="T33" fmla="*/ 1214 h 2709"/>
              <a:gd name="T34" fmla="*/ 1139 w 1729"/>
              <a:gd name="T35" fmla="*/ 1214 h 2709"/>
              <a:gd name="T36" fmla="*/ 1082 w 1729"/>
              <a:gd name="T37" fmla="*/ 1223 h 2709"/>
              <a:gd name="T38" fmla="*/ 1082 w 1729"/>
              <a:gd name="T39" fmla="*/ 1205 h 2709"/>
              <a:gd name="T40" fmla="*/ 1082 w 1729"/>
              <a:gd name="T41" fmla="*/ 1223 h 2709"/>
              <a:gd name="T42" fmla="*/ 1364 w 1729"/>
              <a:gd name="T43" fmla="*/ 1214 h 2709"/>
              <a:gd name="T44" fmla="*/ 1479 w 1729"/>
              <a:gd name="T45" fmla="*/ 1214 h 2709"/>
              <a:gd name="T46" fmla="*/ 1422 w 1729"/>
              <a:gd name="T47" fmla="*/ 1223 h 2709"/>
              <a:gd name="T48" fmla="*/ 1422 w 1729"/>
              <a:gd name="T49" fmla="*/ 1205 h 2709"/>
              <a:gd name="T50" fmla="*/ 1422 w 1729"/>
              <a:gd name="T51" fmla="*/ 1223 h 2709"/>
              <a:gd name="T52" fmla="*/ 1568 w 1729"/>
              <a:gd name="T53" fmla="*/ 2468 h 2709"/>
              <a:gd name="T54" fmla="*/ 241 w 1729"/>
              <a:gd name="T55" fmla="*/ 2709 h 2709"/>
              <a:gd name="T56" fmla="*/ 0 w 1729"/>
              <a:gd name="T57" fmla="*/ 241 h 2709"/>
              <a:gd name="T58" fmla="*/ 1327 w 1729"/>
              <a:gd name="T59" fmla="*/ 0 h 2709"/>
              <a:gd name="T60" fmla="*/ 1568 w 1729"/>
              <a:gd name="T61" fmla="*/ 675 h 2709"/>
              <a:gd name="T62" fmla="*/ 1501 w 1729"/>
              <a:gd name="T63" fmla="*/ 675 h 2709"/>
              <a:gd name="T64" fmla="*/ 1327 w 1729"/>
              <a:gd name="T65" fmla="*/ 67 h 2709"/>
              <a:gd name="T66" fmla="*/ 66 w 1729"/>
              <a:gd name="T67" fmla="*/ 241 h 2709"/>
              <a:gd name="T68" fmla="*/ 241 w 1729"/>
              <a:gd name="T69" fmla="*/ 2642 h 2709"/>
              <a:gd name="T70" fmla="*/ 1501 w 1729"/>
              <a:gd name="T71" fmla="*/ 2468 h 2709"/>
              <a:gd name="T72" fmla="*/ 1535 w 1729"/>
              <a:gd name="T73" fmla="*/ 1734 h 2709"/>
              <a:gd name="T74" fmla="*/ 1306 w 1729"/>
              <a:gd name="T75" fmla="*/ 675 h 2709"/>
              <a:gd name="T76" fmla="*/ 262 w 1729"/>
              <a:gd name="T77" fmla="*/ 274 h 2709"/>
              <a:gd name="T78" fmla="*/ 1306 w 1729"/>
              <a:gd name="T79" fmla="*/ 2256 h 2709"/>
              <a:gd name="T80" fmla="*/ 1339 w 1729"/>
              <a:gd name="T81" fmla="*/ 1734 h 2709"/>
              <a:gd name="T82" fmla="*/ 1373 w 1729"/>
              <a:gd name="T83" fmla="*/ 2290 h 2709"/>
              <a:gd name="T84" fmla="*/ 228 w 1729"/>
              <a:gd name="T85" fmla="*/ 2323 h 2709"/>
              <a:gd name="T86" fmla="*/ 195 w 1729"/>
              <a:gd name="T87" fmla="*/ 241 h 2709"/>
              <a:gd name="T88" fmla="*/ 1339 w 1729"/>
              <a:gd name="T89" fmla="*/ 207 h 2709"/>
              <a:gd name="T90" fmla="*/ 1373 w 1729"/>
              <a:gd name="T91" fmla="*/ 675 h 2709"/>
              <a:gd name="T92" fmla="*/ 1306 w 1729"/>
              <a:gd name="T93" fmla="*/ 675 h 2709"/>
              <a:gd name="T94" fmla="*/ 784 w 1729"/>
              <a:gd name="T95" fmla="*/ 2602 h 2709"/>
              <a:gd name="T96" fmla="*/ 784 w 1729"/>
              <a:gd name="T97" fmla="*/ 2343 h 2709"/>
              <a:gd name="T98" fmla="*/ 847 w 1729"/>
              <a:gd name="T99" fmla="*/ 2473 h 2709"/>
              <a:gd name="T100" fmla="*/ 721 w 1729"/>
              <a:gd name="T101" fmla="*/ 2473 h 2709"/>
              <a:gd name="T102" fmla="*/ 847 w 1729"/>
              <a:gd name="T103" fmla="*/ 2473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29" h="2709">
                <a:moveTo>
                  <a:pt x="1441" y="741"/>
                </a:moveTo>
                <a:cubicBezTo>
                  <a:pt x="723" y="741"/>
                  <a:pt x="723" y="741"/>
                  <a:pt x="723" y="741"/>
                </a:cubicBezTo>
                <a:cubicBezTo>
                  <a:pt x="564" y="741"/>
                  <a:pt x="435" y="871"/>
                  <a:pt x="435" y="1030"/>
                </a:cubicBezTo>
                <a:cubicBezTo>
                  <a:pt x="435" y="1872"/>
                  <a:pt x="435" y="1872"/>
                  <a:pt x="435" y="1872"/>
                </a:cubicBezTo>
                <a:cubicBezTo>
                  <a:pt x="435" y="1885"/>
                  <a:pt x="443" y="1898"/>
                  <a:pt x="455" y="1903"/>
                </a:cubicBezTo>
                <a:cubicBezTo>
                  <a:pt x="459" y="1904"/>
                  <a:pt x="464" y="1905"/>
                  <a:pt x="468" y="1905"/>
                </a:cubicBezTo>
                <a:cubicBezTo>
                  <a:pt x="477" y="1905"/>
                  <a:pt x="486" y="1901"/>
                  <a:pt x="492" y="1895"/>
                </a:cubicBezTo>
                <a:cubicBezTo>
                  <a:pt x="700" y="1674"/>
                  <a:pt x="700" y="1674"/>
                  <a:pt x="700" y="1674"/>
                </a:cubicBezTo>
                <a:cubicBezTo>
                  <a:pt x="1441" y="1674"/>
                  <a:pt x="1441" y="1674"/>
                  <a:pt x="1441" y="1674"/>
                </a:cubicBezTo>
                <a:cubicBezTo>
                  <a:pt x="1600" y="1674"/>
                  <a:pt x="1729" y="1545"/>
                  <a:pt x="1729" y="1385"/>
                </a:cubicBezTo>
                <a:cubicBezTo>
                  <a:pt x="1729" y="1030"/>
                  <a:pt x="1729" y="1030"/>
                  <a:pt x="1729" y="1030"/>
                </a:cubicBezTo>
                <a:cubicBezTo>
                  <a:pt x="1729" y="871"/>
                  <a:pt x="1600" y="741"/>
                  <a:pt x="1441" y="741"/>
                </a:cubicBezTo>
                <a:close/>
                <a:moveTo>
                  <a:pt x="1663" y="1385"/>
                </a:moveTo>
                <a:cubicBezTo>
                  <a:pt x="1663" y="1508"/>
                  <a:pt x="1563" y="1608"/>
                  <a:pt x="1441" y="1608"/>
                </a:cubicBezTo>
                <a:cubicBezTo>
                  <a:pt x="686" y="1608"/>
                  <a:pt x="686" y="1608"/>
                  <a:pt x="686" y="1608"/>
                </a:cubicBezTo>
                <a:cubicBezTo>
                  <a:pt x="677" y="1608"/>
                  <a:pt x="668" y="1612"/>
                  <a:pt x="662" y="1618"/>
                </a:cubicBezTo>
                <a:cubicBezTo>
                  <a:pt x="501" y="1788"/>
                  <a:pt x="501" y="1788"/>
                  <a:pt x="501" y="1788"/>
                </a:cubicBezTo>
                <a:cubicBezTo>
                  <a:pt x="501" y="1030"/>
                  <a:pt x="501" y="1030"/>
                  <a:pt x="501" y="1030"/>
                </a:cubicBezTo>
                <a:cubicBezTo>
                  <a:pt x="501" y="907"/>
                  <a:pt x="601" y="808"/>
                  <a:pt x="723" y="808"/>
                </a:cubicBezTo>
                <a:cubicBezTo>
                  <a:pt x="1441" y="808"/>
                  <a:pt x="1441" y="808"/>
                  <a:pt x="1441" y="808"/>
                </a:cubicBezTo>
                <a:cubicBezTo>
                  <a:pt x="1563" y="808"/>
                  <a:pt x="1663" y="907"/>
                  <a:pt x="1663" y="1030"/>
                </a:cubicBezTo>
                <a:lnTo>
                  <a:pt x="1663" y="1385"/>
                </a:lnTo>
                <a:close/>
                <a:moveTo>
                  <a:pt x="742" y="1156"/>
                </a:moveTo>
                <a:cubicBezTo>
                  <a:pt x="711" y="1156"/>
                  <a:pt x="685" y="1182"/>
                  <a:pt x="685" y="1214"/>
                </a:cubicBezTo>
                <a:cubicBezTo>
                  <a:pt x="685" y="1246"/>
                  <a:pt x="711" y="1271"/>
                  <a:pt x="742" y="1271"/>
                </a:cubicBezTo>
                <a:cubicBezTo>
                  <a:pt x="774" y="1271"/>
                  <a:pt x="800" y="1246"/>
                  <a:pt x="800" y="1214"/>
                </a:cubicBezTo>
                <a:cubicBezTo>
                  <a:pt x="800" y="1182"/>
                  <a:pt x="774" y="1156"/>
                  <a:pt x="742" y="1156"/>
                </a:cubicBezTo>
                <a:close/>
                <a:moveTo>
                  <a:pt x="742" y="1223"/>
                </a:moveTo>
                <a:cubicBezTo>
                  <a:pt x="737" y="1223"/>
                  <a:pt x="733" y="1219"/>
                  <a:pt x="733" y="1214"/>
                </a:cubicBezTo>
                <a:cubicBezTo>
                  <a:pt x="733" y="1209"/>
                  <a:pt x="737" y="1205"/>
                  <a:pt x="742" y="1205"/>
                </a:cubicBezTo>
                <a:cubicBezTo>
                  <a:pt x="747" y="1205"/>
                  <a:pt x="751" y="1209"/>
                  <a:pt x="751" y="1214"/>
                </a:cubicBezTo>
                <a:cubicBezTo>
                  <a:pt x="751" y="1219"/>
                  <a:pt x="747" y="1223"/>
                  <a:pt x="742" y="1223"/>
                </a:cubicBezTo>
                <a:close/>
                <a:moveTo>
                  <a:pt x="1082" y="1156"/>
                </a:moveTo>
                <a:cubicBezTo>
                  <a:pt x="1050" y="1156"/>
                  <a:pt x="1024" y="1182"/>
                  <a:pt x="1024" y="1214"/>
                </a:cubicBezTo>
                <a:cubicBezTo>
                  <a:pt x="1024" y="1246"/>
                  <a:pt x="1050" y="1271"/>
                  <a:pt x="1082" y="1271"/>
                </a:cubicBezTo>
                <a:cubicBezTo>
                  <a:pt x="1114" y="1271"/>
                  <a:pt x="1139" y="1246"/>
                  <a:pt x="1139" y="1214"/>
                </a:cubicBezTo>
                <a:cubicBezTo>
                  <a:pt x="1139" y="1182"/>
                  <a:pt x="1114" y="1156"/>
                  <a:pt x="1082" y="1156"/>
                </a:cubicBezTo>
                <a:close/>
                <a:moveTo>
                  <a:pt x="1082" y="1223"/>
                </a:moveTo>
                <a:cubicBezTo>
                  <a:pt x="1077" y="1223"/>
                  <a:pt x="1073" y="1219"/>
                  <a:pt x="1073" y="1214"/>
                </a:cubicBezTo>
                <a:cubicBezTo>
                  <a:pt x="1073" y="1209"/>
                  <a:pt x="1077" y="1205"/>
                  <a:pt x="1082" y="1205"/>
                </a:cubicBezTo>
                <a:cubicBezTo>
                  <a:pt x="1087" y="1205"/>
                  <a:pt x="1091" y="1209"/>
                  <a:pt x="1091" y="1214"/>
                </a:cubicBezTo>
                <a:cubicBezTo>
                  <a:pt x="1091" y="1219"/>
                  <a:pt x="1087" y="1223"/>
                  <a:pt x="1082" y="1223"/>
                </a:cubicBezTo>
                <a:close/>
                <a:moveTo>
                  <a:pt x="1422" y="1156"/>
                </a:moveTo>
                <a:cubicBezTo>
                  <a:pt x="1390" y="1156"/>
                  <a:pt x="1364" y="1182"/>
                  <a:pt x="1364" y="1214"/>
                </a:cubicBezTo>
                <a:cubicBezTo>
                  <a:pt x="1364" y="1246"/>
                  <a:pt x="1390" y="1271"/>
                  <a:pt x="1422" y="1271"/>
                </a:cubicBezTo>
                <a:cubicBezTo>
                  <a:pt x="1453" y="1271"/>
                  <a:pt x="1479" y="1246"/>
                  <a:pt x="1479" y="1214"/>
                </a:cubicBezTo>
                <a:cubicBezTo>
                  <a:pt x="1479" y="1182"/>
                  <a:pt x="1453" y="1156"/>
                  <a:pt x="1422" y="1156"/>
                </a:cubicBezTo>
                <a:close/>
                <a:moveTo>
                  <a:pt x="1422" y="1223"/>
                </a:moveTo>
                <a:cubicBezTo>
                  <a:pt x="1417" y="1223"/>
                  <a:pt x="1413" y="1219"/>
                  <a:pt x="1413" y="1214"/>
                </a:cubicBezTo>
                <a:cubicBezTo>
                  <a:pt x="1413" y="1209"/>
                  <a:pt x="1417" y="1205"/>
                  <a:pt x="1422" y="1205"/>
                </a:cubicBezTo>
                <a:cubicBezTo>
                  <a:pt x="1427" y="1205"/>
                  <a:pt x="1431" y="1209"/>
                  <a:pt x="1431" y="1214"/>
                </a:cubicBezTo>
                <a:cubicBezTo>
                  <a:pt x="1431" y="1219"/>
                  <a:pt x="1427" y="1223"/>
                  <a:pt x="1422" y="1223"/>
                </a:cubicBezTo>
                <a:close/>
                <a:moveTo>
                  <a:pt x="1568" y="1767"/>
                </a:moveTo>
                <a:cubicBezTo>
                  <a:pt x="1568" y="2468"/>
                  <a:pt x="1568" y="2468"/>
                  <a:pt x="1568" y="2468"/>
                </a:cubicBezTo>
                <a:cubicBezTo>
                  <a:pt x="1568" y="2601"/>
                  <a:pt x="1460" y="2709"/>
                  <a:pt x="1327" y="2709"/>
                </a:cubicBezTo>
                <a:cubicBezTo>
                  <a:pt x="241" y="2709"/>
                  <a:pt x="241" y="2709"/>
                  <a:pt x="241" y="2709"/>
                </a:cubicBezTo>
                <a:cubicBezTo>
                  <a:pt x="108" y="2709"/>
                  <a:pt x="0" y="2601"/>
                  <a:pt x="0" y="2468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108"/>
                  <a:pt x="108" y="0"/>
                  <a:pt x="241" y="0"/>
                </a:cubicBezTo>
                <a:cubicBezTo>
                  <a:pt x="1327" y="0"/>
                  <a:pt x="1327" y="0"/>
                  <a:pt x="1327" y="0"/>
                </a:cubicBezTo>
                <a:cubicBezTo>
                  <a:pt x="1460" y="0"/>
                  <a:pt x="1568" y="108"/>
                  <a:pt x="1568" y="241"/>
                </a:cubicBezTo>
                <a:cubicBezTo>
                  <a:pt x="1568" y="675"/>
                  <a:pt x="1568" y="675"/>
                  <a:pt x="1568" y="675"/>
                </a:cubicBezTo>
                <a:cubicBezTo>
                  <a:pt x="1568" y="694"/>
                  <a:pt x="1553" y="709"/>
                  <a:pt x="1535" y="709"/>
                </a:cubicBezTo>
                <a:cubicBezTo>
                  <a:pt x="1516" y="709"/>
                  <a:pt x="1501" y="694"/>
                  <a:pt x="1501" y="675"/>
                </a:cubicBezTo>
                <a:cubicBezTo>
                  <a:pt x="1501" y="241"/>
                  <a:pt x="1501" y="241"/>
                  <a:pt x="1501" y="241"/>
                </a:cubicBezTo>
                <a:cubicBezTo>
                  <a:pt x="1501" y="145"/>
                  <a:pt x="1423" y="67"/>
                  <a:pt x="1327" y="67"/>
                </a:cubicBezTo>
                <a:cubicBezTo>
                  <a:pt x="241" y="67"/>
                  <a:pt x="241" y="67"/>
                  <a:pt x="241" y="67"/>
                </a:cubicBezTo>
                <a:cubicBezTo>
                  <a:pt x="145" y="67"/>
                  <a:pt x="66" y="145"/>
                  <a:pt x="66" y="241"/>
                </a:cubicBezTo>
                <a:cubicBezTo>
                  <a:pt x="66" y="2468"/>
                  <a:pt x="66" y="2468"/>
                  <a:pt x="66" y="2468"/>
                </a:cubicBezTo>
                <a:cubicBezTo>
                  <a:pt x="66" y="2564"/>
                  <a:pt x="145" y="2642"/>
                  <a:pt x="241" y="2642"/>
                </a:cubicBezTo>
                <a:cubicBezTo>
                  <a:pt x="1327" y="2642"/>
                  <a:pt x="1327" y="2642"/>
                  <a:pt x="1327" y="2642"/>
                </a:cubicBezTo>
                <a:cubicBezTo>
                  <a:pt x="1423" y="2642"/>
                  <a:pt x="1501" y="2564"/>
                  <a:pt x="1501" y="2468"/>
                </a:cubicBezTo>
                <a:cubicBezTo>
                  <a:pt x="1501" y="1767"/>
                  <a:pt x="1501" y="1767"/>
                  <a:pt x="1501" y="1767"/>
                </a:cubicBezTo>
                <a:cubicBezTo>
                  <a:pt x="1501" y="1749"/>
                  <a:pt x="1516" y="1734"/>
                  <a:pt x="1535" y="1734"/>
                </a:cubicBezTo>
                <a:cubicBezTo>
                  <a:pt x="1553" y="1734"/>
                  <a:pt x="1568" y="1749"/>
                  <a:pt x="1568" y="1767"/>
                </a:cubicBezTo>
                <a:close/>
                <a:moveTo>
                  <a:pt x="1306" y="675"/>
                </a:moveTo>
                <a:cubicBezTo>
                  <a:pt x="1306" y="274"/>
                  <a:pt x="1306" y="274"/>
                  <a:pt x="1306" y="274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256"/>
                  <a:pt x="262" y="2256"/>
                  <a:pt x="262" y="2256"/>
                </a:cubicBezTo>
                <a:cubicBezTo>
                  <a:pt x="1306" y="2256"/>
                  <a:pt x="1306" y="2256"/>
                  <a:pt x="1306" y="2256"/>
                </a:cubicBezTo>
                <a:cubicBezTo>
                  <a:pt x="1306" y="1767"/>
                  <a:pt x="1306" y="1767"/>
                  <a:pt x="1306" y="1767"/>
                </a:cubicBezTo>
                <a:cubicBezTo>
                  <a:pt x="1306" y="1749"/>
                  <a:pt x="1321" y="1734"/>
                  <a:pt x="1339" y="1734"/>
                </a:cubicBezTo>
                <a:cubicBezTo>
                  <a:pt x="1358" y="1734"/>
                  <a:pt x="1373" y="1749"/>
                  <a:pt x="1373" y="1767"/>
                </a:cubicBezTo>
                <a:cubicBezTo>
                  <a:pt x="1373" y="2290"/>
                  <a:pt x="1373" y="2290"/>
                  <a:pt x="1373" y="2290"/>
                </a:cubicBezTo>
                <a:cubicBezTo>
                  <a:pt x="1373" y="2308"/>
                  <a:pt x="1358" y="2323"/>
                  <a:pt x="1339" y="2323"/>
                </a:cubicBezTo>
                <a:cubicBezTo>
                  <a:pt x="228" y="2323"/>
                  <a:pt x="228" y="2323"/>
                  <a:pt x="228" y="2323"/>
                </a:cubicBezTo>
                <a:cubicBezTo>
                  <a:pt x="210" y="2323"/>
                  <a:pt x="195" y="2308"/>
                  <a:pt x="195" y="2290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5" y="222"/>
                  <a:pt x="210" y="207"/>
                  <a:pt x="228" y="207"/>
                </a:cubicBezTo>
                <a:cubicBezTo>
                  <a:pt x="1339" y="207"/>
                  <a:pt x="1339" y="207"/>
                  <a:pt x="1339" y="207"/>
                </a:cubicBezTo>
                <a:cubicBezTo>
                  <a:pt x="1358" y="207"/>
                  <a:pt x="1373" y="222"/>
                  <a:pt x="1373" y="241"/>
                </a:cubicBezTo>
                <a:cubicBezTo>
                  <a:pt x="1373" y="675"/>
                  <a:pt x="1373" y="675"/>
                  <a:pt x="1373" y="675"/>
                </a:cubicBezTo>
                <a:cubicBezTo>
                  <a:pt x="1373" y="694"/>
                  <a:pt x="1358" y="709"/>
                  <a:pt x="1339" y="709"/>
                </a:cubicBezTo>
                <a:cubicBezTo>
                  <a:pt x="1321" y="709"/>
                  <a:pt x="1306" y="694"/>
                  <a:pt x="1306" y="675"/>
                </a:cubicBezTo>
                <a:close/>
                <a:moveTo>
                  <a:pt x="654" y="2473"/>
                </a:moveTo>
                <a:cubicBezTo>
                  <a:pt x="654" y="2544"/>
                  <a:pt x="712" y="2602"/>
                  <a:pt x="784" y="2602"/>
                </a:cubicBezTo>
                <a:cubicBezTo>
                  <a:pt x="855" y="2602"/>
                  <a:pt x="914" y="2544"/>
                  <a:pt x="914" y="2473"/>
                </a:cubicBezTo>
                <a:cubicBezTo>
                  <a:pt x="914" y="2401"/>
                  <a:pt x="855" y="2343"/>
                  <a:pt x="784" y="2343"/>
                </a:cubicBezTo>
                <a:cubicBezTo>
                  <a:pt x="712" y="2343"/>
                  <a:pt x="654" y="2401"/>
                  <a:pt x="654" y="2473"/>
                </a:cubicBezTo>
                <a:close/>
                <a:moveTo>
                  <a:pt x="847" y="2473"/>
                </a:moveTo>
                <a:cubicBezTo>
                  <a:pt x="847" y="2508"/>
                  <a:pt x="819" y="2536"/>
                  <a:pt x="784" y="2536"/>
                </a:cubicBezTo>
                <a:cubicBezTo>
                  <a:pt x="749" y="2536"/>
                  <a:pt x="721" y="2508"/>
                  <a:pt x="721" y="2473"/>
                </a:cubicBezTo>
                <a:cubicBezTo>
                  <a:pt x="721" y="2438"/>
                  <a:pt x="749" y="2410"/>
                  <a:pt x="784" y="2410"/>
                </a:cubicBezTo>
                <a:cubicBezTo>
                  <a:pt x="819" y="2410"/>
                  <a:pt x="847" y="2438"/>
                  <a:pt x="847" y="24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9"/>
          <p:cNvSpPr>
            <a:spLocks noEditPoints="1"/>
          </p:cNvSpPr>
          <p:nvPr/>
        </p:nvSpPr>
        <p:spPr bwMode="auto">
          <a:xfrm>
            <a:off x="11650849" y="7509281"/>
            <a:ext cx="655662" cy="1020839"/>
          </a:xfrm>
          <a:custGeom>
            <a:avLst/>
            <a:gdLst>
              <a:gd name="T0" fmla="*/ 1668 w 1680"/>
              <a:gd name="T1" fmla="*/ 808 h 2619"/>
              <a:gd name="T2" fmla="*/ 19 w 1680"/>
              <a:gd name="T3" fmla="*/ 878 h 2619"/>
              <a:gd name="T4" fmla="*/ 338 w 1680"/>
              <a:gd name="T5" fmla="*/ 1495 h 2619"/>
              <a:gd name="T6" fmla="*/ 149 w 1680"/>
              <a:gd name="T7" fmla="*/ 2261 h 2619"/>
              <a:gd name="T8" fmla="*/ 515 w 1680"/>
              <a:gd name="T9" fmla="*/ 2107 h 2619"/>
              <a:gd name="T10" fmla="*/ 751 w 1680"/>
              <a:gd name="T11" fmla="*/ 2424 h 2619"/>
              <a:gd name="T12" fmla="*/ 776 w 1680"/>
              <a:gd name="T13" fmla="*/ 2404 h 2619"/>
              <a:gd name="T14" fmla="*/ 947 w 1680"/>
              <a:gd name="T15" fmla="*/ 2600 h 2619"/>
              <a:gd name="T16" fmla="*/ 972 w 1680"/>
              <a:gd name="T17" fmla="*/ 2619 h 2619"/>
              <a:gd name="T18" fmla="*/ 1197 w 1680"/>
              <a:gd name="T19" fmla="*/ 2294 h 2619"/>
              <a:gd name="T20" fmla="*/ 1568 w 1680"/>
              <a:gd name="T21" fmla="*/ 2435 h 2619"/>
              <a:gd name="T22" fmla="*/ 1306 w 1680"/>
              <a:gd name="T23" fmla="*/ 1526 h 2619"/>
              <a:gd name="T24" fmla="*/ 275 w 1680"/>
              <a:gd name="T25" fmla="*/ 321 h 2619"/>
              <a:gd name="T26" fmla="*/ 844 w 1680"/>
              <a:gd name="T27" fmla="*/ 72 h 2619"/>
              <a:gd name="T28" fmla="*/ 1614 w 1680"/>
              <a:gd name="T29" fmla="*/ 810 h 2619"/>
              <a:gd name="T30" fmla="*/ 72 w 1680"/>
              <a:gd name="T31" fmla="*/ 876 h 2619"/>
              <a:gd name="T32" fmla="*/ 546 w 1680"/>
              <a:gd name="T33" fmla="*/ 2058 h 2619"/>
              <a:gd name="T34" fmla="*/ 207 w 1680"/>
              <a:gd name="T35" fmla="*/ 2192 h 2619"/>
              <a:gd name="T36" fmla="*/ 843 w 1680"/>
              <a:gd name="T37" fmla="*/ 1668 h 2619"/>
              <a:gd name="T38" fmla="*/ 919 w 1680"/>
              <a:gd name="T39" fmla="*/ 1665 h 2619"/>
              <a:gd name="T40" fmla="*/ 1197 w 1680"/>
              <a:gd name="T41" fmla="*/ 2237 h 2619"/>
              <a:gd name="T42" fmla="*/ 981 w 1680"/>
              <a:gd name="T43" fmla="*/ 2530 h 2619"/>
              <a:gd name="T44" fmla="*/ 976 w 1680"/>
              <a:gd name="T45" fmla="*/ 1657 h 2619"/>
              <a:gd name="T46" fmla="*/ 1508 w 1680"/>
              <a:gd name="T47" fmla="*/ 2368 h 2619"/>
              <a:gd name="T48" fmla="*/ 869 w 1680"/>
              <a:gd name="T49" fmla="*/ 1450 h 2619"/>
              <a:gd name="T50" fmla="*/ 1450 w 1680"/>
              <a:gd name="T51" fmla="*/ 817 h 2619"/>
              <a:gd name="T52" fmla="*/ 396 w 1680"/>
              <a:gd name="T53" fmla="*/ 432 h 2619"/>
              <a:gd name="T54" fmla="*/ 433 w 1680"/>
              <a:gd name="T55" fmla="*/ 1290 h 2619"/>
              <a:gd name="T56" fmla="*/ 869 w 1680"/>
              <a:gd name="T57" fmla="*/ 1450 h 2619"/>
              <a:gd name="T58" fmla="*/ 290 w 1680"/>
              <a:gd name="T59" fmla="*/ 867 h 2619"/>
              <a:gd name="T60" fmla="*/ 820 w 1680"/>
              <a:gd name="T61" fmla="*/ 290 h 2619"/>
              <a:gd name="T62" fmla="*/ 1397 w 1680"/>
              <a:gd name="T63" fmla="*/ 820 h 2619"/>
              <a:gd name="T64" fmla="*/ 867 w 1680"/>
              <a:gd name="T65" fmla="*/ 1397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80" h="2619">
                <a:moveTo>
                  <a:pt x="1306" y="1526"/>
                </a:moveTo>
                <a:cubicBezTo>
                  <a:pt x="1534" y="1371"/>
                  <a:pt x="1680" y="1104"/>
                  <a:pt x="1668" y="808"/>
                </a:cubicBezTo>
                <a:cubicBezTo>
                  <a:pt x="1648" y="354"/>
                  <a:pt x="1263" y="0"/>
                  <a:pt x="808" y="19"/>
                </a:cubicBezTo>
                <a:cubicBezTo>
                  <a:pt x="354" y="38"/>
                  <a:pt x="0" y="424"/>
                  <a:pt x="19" y="878"/>
                </a:cubicBezTo>
                <a:cubicBezTo>
                  <a:pt x="28" y="1098"/>
                  <a:pt x="123" y="1302"/>
                  <a:pt x="285" y="1451"/>
                </a:cubicBezTo>
                <a:cubicBezTo>
                  <a:pt x="302" y="1466"/>
                  <a:pt x="320" y="1481"/>
                  <a:pt x="338" y="1495"/>
                </a:cubicBezTo>
                <a:cubicBezTo>
                  <a:pt x="141" y="2234"/>
                  <a:pt x="141" y="2234"/>
                  <a:pt x="141" y="2234"/>
                </a:cubicBezTo>
                <a:cubicBezTo>
                  <a:pt x="138" y="2244"/>
                  <a:pt x="141" y="2254"/>
                  <a:pt x="149" y="2261"/>
                </a:cubicBezTo>
                <a:cubicBezTo>
                  <a:pt x="157" y="2268"/>
                  <a:pt x="168" y="2269"/>
                  <a:pt x="178" y="2265"/>
                </a:cubicBezTo>
                <a:cubicBezTo>
                  <a:pt x="515" y="2107"/>
                  <a:pt x="515" y="2107"/>
                  <a:pt x="515" y="2107"/>
                </a:cubicBezTo>
                <a:cubicBezTo>
                  <a:pt x="729" y="2412"/>
                  <a:pt x="729" y="2412"/>
                  <a:pt x="729" y="2412"/>
                </a:cubicBezTo>
                <a:cubicBezTo>
                  <a:pt x="734" y="2419"/>
                  <a:pt x="742" y="2424"/>
                  <a:pt x="751" y="2424"/>
                </a:cubicBezTo>
                <a:cubicBezTo>
                  <a:pt x="752" y="2424"/>
                  <a:pt x="754" y="2423"/>
                  <a:pt x="755" y="2423"/>
                </a:cubicBezTo>
                <a:cubicBezTo>
                  <a:pt x="766" y="2421"/>
                  <a:pt x="774" y="2414"/>
                  <a:pt x="776" y="2404"/>
                </a:cubicBezTo>
                <a:cubicBezTo>
                  <a:pt x="828" y="2212"/>
                  <a:pt x="828" y="2212"/>
                  <a:pt x="828" y="2212"/>
                </a:cubicBezTo>
                <a:cubicBezTo>
                  <a:pt x="947" y="2600"/>
                  <a:pt x="947" y="2600"/>
                  <a:pt x="947" y="2600"/>
                </a:cubicBezTo>
                <a:cubicBezTo>
                  <a:pt x="950" y="2610"/>
                  <a:pt x="958" y="2618"/>
                  <a:pt x="968" y="2619"/>
                </a:cubicBezTo>
                <a:cubicBezTo>
                  <a:pt x="970" y="2619"/>
                  <a:pt x="971" y="2619"/>
                  <a:pt x="972" y="2619"/>
                </a:cubicBezTo>
                <a:cubicBezTo>
                  <a:pt x="981" y="2619"/>
                  <a:pt x="990" y="2615"/>
                  <a:pt x="994" y="2607"/>
                </a:cubicBezTo>
                <a:cubicBezTo>
                  <a:pt x="1197" y="2294"/>
                  <a:pt x="1197" y="2294"/>
                  <a:pt x="1197" y="2294"/>
                </a:cubicBezTo>
                <a:cubicBezTo>
                  <a:pt x="1540" y="2440"/>
                  <a:pt x="1540" y="2440"/>
                  <a:pt x="1540" y="2440"/>
                </a:cubicBezTo>
                <a:cubicBezTo>
                  <a:pt x="1550" y="2444"/>
                  <a:pt x="1561" y="2442"/>
                  <a:pt x="1568" y="2435"/>
                </a:cubicBezTo>
                <a:cubicBezTo>
                  <a:pt x="1576" y="2428"/>
                  <a:pt x="1579" y="2418"/>
                  <a:pt x="1576" y="2408"/>
                </a:cubicBezTo>
                <a:lnTo>
                  <a:pt x="1306" y="1526"/>
                </a:lnTo>
                <a:close/>
                <a:moveTo>
                  <a:pt x="72" y="876"/>
                </a:moveTo>
                <a:cubicBezTo>
                  <a:pt x="64" y="670"/>
                  <a:pt x="136" y="473"/>
                  <a:pt x="275" y="321"/>
                </a:cubicBezTo>
                <a:cubicBezTo>
                  <a:pt x="415" y="169"/>
                  <a:pt x="605" y="81"/>
                  <a:pt x="811" y="72"/>
                </a:cubicBezTo>
                <a:cubicBezTo>
                  <a:pt x="822" y="72"/>
                  <a:pt x="833" y="72"/>
                  <a:pt x="844" y="72"/>
                </a:cubicBezTo>
                <a:cubicBezTo>
                  <a:pt x="1038" y="72"/>
                  <a:pt x="1222" y="143"/>
                  <a:pt x="1365" y="275"/>
                </a:cubicBezTo>
                <a:cubicBezTo>
                  <a:pt x="1517" y="414"/>
                  <a:pt x="1606" y="605"/>
                  <a:pt x="1614" y="810"/>
                </a:cubicBezTo>
                <a:cubicBezTo>
                  <a:pt x="1632" y="1236"/>
                  <a:pt x="1301" y="1596"/>
                  <a:pt x="876" y="1614"/>
                </a:cubicBezTo>
                <a:cubicBezTo>
                  <a:pt x="451" y="1632"/>
                  <a:pt x="90" y="1301"/>
                  <a:pt x="72" y="876"/>
                </a:cubicBezTo>
                <a:close/>
                <a:moveTo>
                  <a:pt x="740" y="2335"/>
                </a:moveTo>
                <a:cubicBezTo>
                  <a:pt x="546" y="2058"/>
                  <a:pt x="546" y="2058"/>
                  <a:pt x="546" y="2058"/>
                </a:cubicBezTo>
                <a:cubicBezTo>
                  <a:pt x="539" y="2047"/>
                  <a:pt x="525" y="2044"/>
                  <a:pt x="513" y="2049"/>
                </a:cubicBezTo>
                <a:cubicBezTo>
                  <a:pt x="207" y="2192"/>
                  <a:pt x="207" y="2192"/>
                  <a:pt x="207" y="2192"/>
                </a:cubicBezTo>
                <a:cubicBezTo>
                  <a:pt x="385" y="1529"/>
                  <a:pt x="385" y="1529"/>
                  <a:pt x="385" y="1529"/>
                </a:cubicBezTo>
                <a:cubicBezTo>
                  <a:pt x="520" y="1620"/>
                  <a:pt x="678" y="1668"/>
                  <a:pt x="843" y="1668"/>
                </a:cubicBezTo>
                <a:cubicBezTo>
                  <a:pt x="854" y="1668"/>
                  <a:pt x="866" y="1668"/>
                  <a:pt x="878" y="1667"/>
                </a:cubicBezTo>
                <a:cubicBezTo>
                  <a:pt x="892" y="1667"/>
                  <a:pt x="906" y="1666"/>
                  <a:pt x="919" y="1665"/>
                </a:cubicBezTo>
                <a:lnTo>
                  <a:pt x="740" y="2335"/>
                </a:lnTo>
                <a:close/>
                <a:moveTo>
                  <a:pt x="1197" y="2237"/>
                </a:moveTo>
                <a:cubicBezTo>
                  <a:pt x="1185" y="2231"/>
                  <a:pt x="1171" y="2236"/>
                  <a:pt x="1164" y="2247"/>
                </a:cubicBezTo>
                <a:cubicBezTo>
                  <a:pt x="981" y="2530"/>
                  <a:pt x="981" y="2530"/>
                  <a:pt x="981" y="2530"/>
                </a:cubicBezTo>
                <a:cubicBezTo>
                  <a:pt x="854" y="2115"/>
                  <a:pt x="854" y="2115"/>
                  <a:pt x="854" y="2115"/>
                </a:cubicBezTo>
                <a:cubicBezTo>
                  <a:pt x="976" y="1657"/>
                  <a:pt x="976" y="1657"/>
                  <a:pt x="976" y="1657"/>
                </a:cubicBezTo>
                <a:cubicBezTo>
                  <a:pt x="1078" y="1641"/>
                  <a:pt x="1174" y="1606"/>
                  <a:pt x="1259" y="1556"/>
                </a:cubicBezTo>
                <a:cubicBezTo>
                  <a:pt x="1508" y="2368"/>
                  <a:pt x="1508" y="2368"/>
                  <a:pt x="1508" y="2368"/>
                </a:cubicBezTo>
                <a:lnTo>
                  <a:pt x="1197" y="2237"/>
                </a:lnTo>
                <a:close/>
                <a:moveTo>
                  <a:pt x="869" y="1450"/>
                </a:moveTo>
                <a:cubicBezTo>
                  <a:pt x="1031" y="1443"/>
                  <a:pt x="1181" y="1374"/>
                  <a:pt x="1291" y="1254"/>
                </a:cubicBezTo>
                <a:cubicBezTo>
                  <a:pt x="1400" y="1135"/>
                  <a:pt x="1457" y="980"/>
                  <a:pt x="1450" y="817"/>
                </a:cubicBezTo>
                <a:cubicBezTo>
                  <a:pt x="1436" y="483"/>
                  <a:pt x="1153" y="222"/>
                  <a:pt x="818" y="236"/>
                </a:cubicBezTo>
                <a:cubicBezTo>
                  <a:pt x="656" y="243"/>
                  <a:pt x="506" y="313"/>
                  <a:pt x="396" y="432"/>
                </a:cubicBezTo>
                <a:cubicBezTo>
                  <a:pt x="286" y="552"/>
                  <a:pt x="230" y="707"/>
                  <a:pt x="237" y="869"/>
                </a:cubicBezTo>
                <a:cubicBezTo>
                  <a:pt x="243" y="1031"/>
                  <a:pt x="313" y="1181"/>
                  <a:pt x="433" y="1290"/>
                </a:cubicBezTo>
                <a:cubicBezTo>
                  <a:pt x="545" y="1394"/>
                  <a:pt x="690" y="1451"/>
                  <a:pt x="843" y="1451"/>
                </a:cubicBezTo>
                <a:cubicBezTo>
                  <a:pt x="852" y="1451"/>
                  <a:pt x="860" y="1450"/>
                  <a:pt x="869" y="1450"/>
                </a:cubicBezTo>
                <a:close/>
                <a:moveTo>
                  <a:pt x="469" y="1251"/>
                </a:moveTo>
                <a:cubicBezTo>
                  <a:pt x="360" y="1151"/>
                  <a:pt x="296" y="1014"/>
                  <a:pt x="290" y="867"/>
                </a:cubicBezTo>
                <a:cubicBezTo>
                  <a:pt x="284" y="719"/>
                  <a:pt x="335" y="577"/>
                  <a:pt x="435" y="468"/>
                </a:cubicBezTo>
                <a:cubicBezTo>
                  <a:pt x="536" y="360"/>
                  <a:pt x="672" y="296"/>
                  <a:pt x="820" y="290"/>
                </a:cubicBezTo>
                <a:cubicBezTo>
                  <a:pt x="828" y="289"/>
                  <a:pt x="836" y="289"/>
                  <a:pt x="844" y="289"/>
                </a:cubicBezTo>
                <a:cubicBezTo>
                  <a:pt x="1138" y="289"/>
                  <a:pt x="1384" y="523"/>
                  <a:pt x="1397" y="820"/>
                </a:cubicBezTo>
                <a:cubicBezTo>
                  <a:pt x="1403" y="968"/>
                  <a:pt x="1351" y="1109"/>
                  <a:pt x="1251" y="1218"/>
                </a:cubicBezTo>
                <a:cubicBezTo>
                  <a:pt x="1151" y="1327"/>
                  <a:pt x="1015" y="1390"/>
                  <a:pt x="867" y="1397"/>
                </a:cubicBezTo>
                <a:cubicBezTo>
                  <a:pt x="719" y="1403"/>
                  <a:pt x="578" y="1351"/>
                  <a:pt x="469" y="1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5"/>
          <p:cNvSpPr>
            <a:spLocks noEditPoints="1"/>
          </p:cNvSpPr>
          <p:nvPr/>
        </p:nvSpPr>
        <p:spPr bwMode="auto">
          <a:xfrm>
            <a:off x="12607077" y="5003437"/>
            <a:ext cx="837990" cy="839018"/>
          </a:xfrm>
          <a:custGeom>
            <a:avLst/>
            <a:gdLst>
              <a:gd name="T0" fmla="*/ 395 w 1566"/>
              <a:gd name="T1" fmla="*/ 977 h 1567"/>
              <a:gd name="T2" fmla="*/ 267 w 1566"/>
              <a:gd name="T3" fmla="*/ 1032 h 1567"/>
              <a:gd name="T4" fmla="*/ 520 w 1566"/>
              <a:gd name="T5" fmla="*/ 1297 h 1567"/>
              <a:gd name="T6" fmla="*/ 537 w 1566"/>
              <a:gd name="T7" fmla="*/ 1302 h 1567"/>
              <a:gd name="T8" fmla="*/ 592 w 1566"/>
              <a:gd name="T9" fmla="*/ 1175 h 1567"/>
              <a:gd name="T10" fmla="*/ 414 w 1566"/>
              <a:gd name="T11" fmla="*/ 981 h 1567"/>
              <a:gd name="T12" fmla="*/ 319 w 1566"/>
              <a:gd name="T13" fmla="*/ 1044 h 1567"/>
              <a:gd name="T14" fmla="*/ 554 w 1566"/>
              <a:gd name="T15" fmla="*/ 1173 h 1567"/>
              <a:gd name="T16" fmla="*/ 249 w 1566"/>
              <a:gd name="T17" fmla="*/ 1174 h 1567"/>
              <a:gd name="T18" fmla="*/ 5 w 1566"/>
              <a:gd name="T19" fmla="*/ 1562 h 1567"/>
              <a:gd name="T20" fmla="*/ 19 w 1566"/>
              <a:gd name="T21" fmla="*/ 1567 h 1567"/>
              <a:gd name="T22" fmla="*/ 376 w 1566"/>
              <a:gd name="T23" fmla="*/ 1191 h 1567"/>
              <a:gd name="T24" fmla="*/ 358 w 1566"/>
              <a:gd name="T25" fmla="*/ 1305 h 1567"/>
              <a:gd name="T26" fmla="*/ 262 w 1566"/>
              <a:gd name="T27" fmla="*/ 1209 h 1567"/>
              <a:gd name="T28" fmla="*/ 350 w 1566"/>
              <a:gd name="T29" fmla="*/ 1217 h 1567"/>
              <a:gd name="T30" fmla="*/ 237 w 1566"/>
              <a:gd name="T31" fmla="*/ 1252 h 1567"/>
              <a:gd name="T32" fmla="*/ 155 w 1566"/>
              <a:gd name="T33" fmla="*/ 1430 h 1567"/>
              <a:gd name="T34" fmla="*/ 315 w 1566"/>
              <a:gd name="T35" fmla="*/ 1330 h 1567"/>
              <a:gd name="T36" fmla="*/ 237 w 1566"/>
              <a:gd name="T37" fmla="*/ 1252 h 1567"/>
              <a:gd name="T38" fmla="*/ 176 w 1566"/>
              <a:gd name="T39" fmla="*/ 1391 h 1567"/>
              <a:gd name="T40" fmla="*/ 258 w 1566"/>
              <a:gd name="T41" fmla="*/ 1286 h 1567"/>
              <a:gd name="T42" fmla="*/ 280 w 1566"/>
              <a:gd name="T43" fmla="*/ 1319 h 1567"/>
              <a:gd name="T44" fmla="*/ 1489 w 1566"/>
              <a:gd name="T45" fmla="*/ 65 h 1567"/>
              <a:gd name="T46" fmla="*/ 1075 w 1566"/>
              <a:gd name="T47" fmla="*/ 184 h 1567"/>
              <a:gd name="T48" fmla="*/ 406 w 1566"/>
              <a:gd name="T49" fmla="*/ 613 h 1567"/>
              <a:gd name="T50" fmla="*/ 103 w 1566"/>
              <a:gd name="T51" fmla="*/ 858 h 1567"/>
              <a:gd name="T52" fmla="*/ 114 w 1566"/>
              <a:gd name="T53" fmla="*/ 889 h 1567"/>
              <a:gd name="T54" fmla="*/ 643 w 1566"/>
              <a:gd name="T55" fmla="*/ 1171 h 1567"/>
              <a:gd name="T56" fmla="*/ 689 w 1566"/>
              <a:gd name="T57" fmla="*/ 1467 h 1567"/>
              <a:gd name="T58" fmla="*/ 708 w 1566"/>
              <a:gd name="T59" fmla="*/ 1463 h 1567"/>
              <a:gd name="T60" fmla="*/ 953 w 1566"/>
              <a:gd name="T61" fmla="*/ 1160 h 1567"/>
              <a:gd name="T62" fmla="*/ 924 w 1566"/>
              <a:gd name="T63" fmla="*/ 949 h 1567"/>
              <a:gd name="T64" fmla="*/ 1385 w 1566"/>
              <a:gd name="T65" fmla="*/ 486 h 1567"/>
              <a:gd name="T66" fmla="*/ 1354 w 1566"/>
              <a:gd name="T67" fmla="*/ 465 h 1567"/>
              <a:gd name="T68" fmla="*/ 892 w 1566"/>
              <a:gd name="T69" fmla="*/ 929 h 1567"/>
              <a:gd name="T70" fmla="*/ 916 w 1566"/>
              <a:gd name="T71" fmla="*/ 1163 h 1567"/>
              <a:gd name="T72" fmla="*/ 709 w 1566"/>
              <a:gd name="T73" fmla="*/ 1410 h 1567"/>
              <a:gd name="T74" fmla="*/ 674 w 1566"/>
              <a:gd name="T75" fmla="*/ 1149 h 1567"/>
              <a:gd name="T76" fmla="*/ 406 w 1566"/>
              <a:gd name="T77" fmla="*/ 887 h 1567"/>
              <a:gd name="T78" fmla="*/ 341 w 1566"/>
              <a:gd name="T79" fmla="*/ 673 h 1567"/>
              <a:gd name="T80" fmla="*/ 621 w 1566"/>
              <a:gd name="T81" fmla="*/ 679 h 1567"/>
              <a:gd name="T82" fmla="*/ 1096 w 1566"/>
              <a:gd name="T83" fmla="*/ 215 h 1567"/>
              <a:gd name="T84" fmla="*/ 1468 w 1566"/>
              <a:gd name="T85" fmla="*/ 98 h 1567"/>
              <a:gd name="T86" fmla="*/ 1112 w 1566"/>
              <a:gd name="T87" fmla="*/ 314 h 1567"/>
              <a:gd name="T88" fmla="*/ 1112 w 1566"/>
              <a:gd name="T89" fmla="*/ 454 h 1567"/>
              <a:gd name="T90" fmla="*/ 1252 w 1566"/>
              <a:gd name="T91" fmla="*/ 454 h 1567"/>
              <a:gd name="T92" fmla="*/ 1252 w 1566"/>
              <a:gd name="T93" fmla="*/ 314 h 1567"/>
              <a:gd name="T94" fmla="*/ 1226 w 1566"/>
              <a:gd name="T95" fmla="*/ 428 h 1567"/>
              <a:gd name="T96" fmla="*/ 1119 w 1566"/>
              <a:gd name="T97" fmla="*/ 384 h 1567"/>
              <a:gd name="T98" fmla="*/ 1182 w 1566"/>
              <a:gd name="T99" fmla="*/ 322 h 1567"/>
              <a:gd name="T100" fmla="*/ 1244 w 1566"/>
              <a:gd name="T101" fmla="*/ 384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6" h="1567">
                <a:moveTo>
                  <a:pt x="414" y="981"/>
                </a:moveTo>
                <a:cubicBezTo>
                  <a:pt x="409" y="976"/>
                  <a:pt x="402" y="975"/>
                  <a:pt x="395" y="977"/>
                </a:cubicBezTo>
                <a:cubicBezTo>
                  <a:pt x="279" y="1019"/>
                  <a:pt x="279" y="1019"/>
                  <a:pt x="279" y="1019"/>
                </a:cubicBezTo>
                <a:cubicBezTo>
                  <a:pt x="273" y="1021"/>
                  <a:pt x="269" y="1026"/>
                  <a:pt x="267" y="1032"/>
                </a:cubicBezTo>
                <a:cubicBezTo>
                  <a:pt x="266" y="1039"/>
                  <a:pt x="268" y="1045"/>
                  <a:pt x="272" y="1050"/>
                </a:cubicBezTo>
                <a:cubicBezTo>
                  <a:pt x="520" y="1297"/>
                  <a:pt x="520" y="1297"/>
                  <a:pt x="520" y="1297"/>
                </a:cubicBezTo>
                <a:cubicBezTo>
                  <a:pt x="523" y="1301"/>
                  <a:pt x="528" y="1303"/>
                  <a:pt x="533" y="1303"/>
                </a:cubicBezTo>
                <a:cubicBezTo>
                  <a:pt x="534" y="1303"/>
                  <a:pt x="536" y="1303"/>
                  <a:pt x="537" y="1302"/>
                </a:cubicBezTo>
                <a:cubicBezTo>
                  <a:pt x="543" y="1301"/>
                  <a:pt x="548" y="1296"/>
                  <a:pt x="550" y="1291"/>
                </a:cubicBezTo>
                <a:cubicBezTo>
                  <a:pt x="592" y="1175"/>
                  <a:pt x="592" y="1175"/>
                  <a:pt x="592" y="1175"/>
                </a:cubicBezTo>
                <a:cubicBezTo>
                  <a:pt x="595" y="1168"/>
                  <a:pt x="593" y="1160"/>
                  <a:pt x="588" y="1155"/>
                </a:cubicBezTo>
                <a:lnTo>
                  <a:pt x="414" y="981"/>
                </a:lnTo>
                <a:close/>
                <a:moveTo>
                  <a:pt x="525" y="1251"/>
                </a:moveTo>
                <a:cubicBezTo>
                  <a:pt x="319" y="1044"/>
                  <a:pt x="319" y="1044"/>
                  <a:pt x="319" y="1044"/>
                </a:cubicBezTo>
                <a:cubicBezTo>
                  <a:pt x="396" y="1016"/>
                  <a:pt x="396" y="1016"/>
                  <a:pt x="396" y="1016"/>
                </a:cubicBezTo>
                <a:cubicBezTo>
                  <a:pt x="554" y="1173"/>
                  <a:pt x="554" y="1173"/>
                  <a:pt x="554" y="1173"/>
                </a:cubicBezTo>
                <a:lnTo>
                  <a:pt x="525" y="1251"/>
                </a:lnTo>
                <a:close/>
                <a:moveTo>
                  <a:pt x="249" y="1174"/>
                </a:moveTo>
                <a:cubicBezTo>
                  <a:pt x="155" y="1210"/>
                  <a:pt x="2" y="1421"/>
                  <a:pt x="0" y="1548"/>
                </a:cubicBezTo>
                <a:cubicBezTo>
                  <a:pt x="0" y="1553"/>
                  <a:pt x="2" y="1558"/>
                  <a:pt x="5" y="1562"/>
                </a:cubicBezTo>
                <a:cubicBezTo>
                  <a:pt x="9" y="1565"/>
                  <a:pt x="14" y="1567"/>
                  <a:pt x="18" y="1567"/>
                </a:cubicBezTo>
                <a:cubicBezTo>
                  <a:pt x="19" y="1567"/>
                  <a:pt x="19" y="1567"/>
                  <a:pt x="19" y="1567"/>
                </a:cubicBezTo>
                <a:cubicBezTo>
                  <a:pt x="146" y="1565"/>
                  <a:pt x="357" y="1412"/>
                  <a:pt x="393" y="1318"/>
                </a:cubicBezTo>
                <a:cubicBezTo>
                  <a:pt x="423" y="1239"/>
                  <a:pt x="378" y="1193"/>
                  <a:pt x="376" y="1191"/>
                </a:cubicBezTo>
                <a:cubicBezTo>
                  <a:pt x="374" y="1189"/>
                  <a:pt x="328" y="1144"/>
                  <a:pt x="249" y="1174"/>
                </a:cubicBezTo>
                <a:close/>
                <a:moveTo>
                  <a:pt x="358" y="1305"/>
                </a:moveTo>
                <a:cubicBezTo>
                  <a:pt x="329" y="1382"/>
                  <a:pt x="152" y="1512"/>
                  <a:pt x="39" y="1528"/>
                </a:cubicBezTo>
                <a:cubicBezTo>
                  <a:pt x="55" y="1416"/>
                  <a:pt x="185" y="1238"/>
                  <a:pt x="262" y="1209"/>
                </a:cubicBezTo>
                <a:cubicBezTo>
                  <a:pt x="277" y="1203"/>
                  <a:pt x="291" y="1201"/>
                  <a:pt x="302" y="1201"/>
                </a:cubicBezTo>
                <a:cubicBezTo>
                  <a:pt x="333" y="1201"/>
                  <a:pt x="349" y="1216"/>
                  <a:pt x="350" y="1217"/>
                </a:cubicBezTo>
                <a:cubicBezTo>
                  <a:pt x="351" y="1218"/>
                  <a:pt x="380" y="1249"/>
                  <a:pt x="358" y="1305"/>
                </a:cubicBezTo>
                <a:close/>
                <a:moveTo>
                  <a:pt x="237" y="1252"/>
                </a:moveTo>
                <a:cubicBezTo>
                  <a:pt x="191" y="1267"/>
                  <a:pt x="134" y="1358"/>
                  <a:pt x="137" y="1413"/>
                </a:cubicBezTo>
                <a:cubicBezTo>
                  <a:pt x="138" y="1422"/>
                  <a:pt x="145" y="1429"/>
                  <a:pt x="155" y="1430"/>
                </a:cubicBezTo>
                <a:cubicBezTo>
                  <a:pt x="156" y="1430"/>
                  <a:pt x="158" y="1430"/>
                  <a:pt x="160" y="1430"/>
                </a:cubicBezTo>
                <a:cubicBezTo>
                  <a:pt x="215" y="1430"/>
                  <a:pt x="301" y="1375"/>
                  <a:pt x="315" y="1330"/>
                </a:cubicBezTo>
                <a:cubicBezTo>
                  <a:pt x="324" y="1300"/>
                  <a:pt x="311" y="1275"/>
                  <a:pt x="301" y="1266"/>
                </a:cubicBezTo>
                <a:cubicBezTo>
                  <a:pt x="292" y="1257"/>
                  <a:pt x="268" y="1243"/>
                  <a:pt x="237" y="1252"/>
                </a:cubicBezTo>
                <a:close/>
                <a:moveTo>
                  <a:pt x="280" y="1319"/>
                </a:moveTo>
                <a:cubicBezTo>
                  <a:pt x="272" y="1344"/>
                  <a:pt x="217" y="1382"/>
                  <a:pt x="176" y="1391"/>
                </a:cubicBezTo>
                <a:cubicBezTo>
                  <a:pt x="185" y="1350"/>
                  <a:pt x="224" y="1295"/>
                  <a:pt x="248" y="1288"/>
                </a:cubicBezTo>
                <a:cubicBezTo>
                  <a:pt x="252" y="1286"/>
                  <a:pt x="255" y="1286"/>
                  <a:pt x="258" y="1286"/>
                </a:cubicBezTo>
                <a:cubicBezTo>
                  <a:pt x="268" y="1286"/>
                  <a:pt x="274" y="1291"/>
                  <a:pt x="275" y="1292"/>
                </a:cubicBezTo>
                <a:cubicBezTo>
                  <a:pt x="276" y="1293"/>
                  <a:pt x="284" y="1303"/>
                  <a:pt x="280" y="1319"/>
                </a:cubicBezTo>
                <a:close/>
                <a:moveTo>
                  <a:pt x="1501" y="77"/>
                </a:moveTo>
                <a:cubicBezTo>
                  <a:pt x="1499" y="71"/>
                  <a:pt x="1495" y="67"/>
                  <a:pt x="1489" y="65"/>
                </a:cubicBezTo>
                <a:cubicBezTo>
                  <a:pt x="1480" y="62"/>
                  <a:pt x="1280" y="0"/>
                  <a:pt x="1080" y="181"/>
                </a:cubicBezTo>
                <a:cubicBezTo>
                  <a:pt x="1078" y="181"/>
                  <a:pt x="1076" y="183"/>
                  <a:pt x="1075" y="184"/>
                </a:cubicBezTo>
                <a:cubicBezTo>
                  <a:pt x="617" y="642"/>
                  <a:pt x="617" y="642"/>
                  <a:pt x="617" y="642"/>
                </a:cubicBezTo>
                <a:cubicBezTo>
                  <a:pt x="406" y="613"/>
                  <a:pt x="406" y="613"/>
                  <a:pt x="406" y="613"/>
                </a:cubicBezTo>
                <a:cubicBezTo>
                  <a:pt x="372" y="611"/>
                  <a:pt x="338" y="623"/>
                  <a:pt x="315" y="647"/>
                </a:cubicBezTo>
                <a:cubicBezTo>
                  <a:pt x="103" y="858"/>
                  <a:pt x="103" y="858"/>
                  <a:pt x="103" y="858"/>
                </a:cubicBezTo>
                <a:cubicBezTo>
                  <a:pt x="98" y="863"/>
                  <a:pt x="97" y="871"/>
                  <a:pt x="99" y="877"/>
                </a:cubicBezTo>
                <a:cubicBezTo>
                  <a:pt x="101" y="884"/>
                  <a:pt x="107" y="889"/>
                  <a:pt x="114" y="889"/>
                </a:cubicBezTo>
                <a:cubicBezTo>
                  <a:pt x="395" y="922"/>
                  <a:pt x="395" y="922"/>
                  <a:pt x="395" y="922"/>
                </a:cubicBezTo>
                <a:cubicBezTo>
                  <a:pt x="643" y="1171"/>
                  <a:pt x="643" y="1171"/>
                  <a:pt x="643" y="1171"/>
                </a:cubicBezTo>
                <a:cubicBezTo>
                  <a:pt x="677" y="1452"/>
                  <a:pt x="677" y="1452"/>
                  <a:pt x="677" y="1452"/>
                </a:cubicBezTo>
                <a:cubicBezTo>
                  <a:pt x="677" y="1459"/>
                  <a:pt x="682" y="1465"/>
                  <a:pt x="689" y="1467"/>
                </a:cubicBezTo>
                <a:cubicBezTo>
                  <a:pt x="691" y="1468"/>
                  <a:pt x="693" y="1468"/>
                  <a:pt x="695" y="1468"/>
                </a:cubicBezTo>
                <a:cubicBezTo>
                  <a:pt x="700" y="1468"/>
                  <a:pt x="704" y="1466"/>
                  <a:pt x="708" y="1463"/>
                </a:cubicBezTo>
                <a:cubicBezTo>
                  <a:pt x="919" y="1251"/>
                  <a:pt x="919" y="1251"/>
                  <a:pt x="919" y="1251"/>
                </a:cubicBezTo>
                <a:cubicBezTo>
                  <a:pt x="943" y="1228"/>
                  <a:pt x="955" y="1195"/>
                  <a:pt x="953" y="1160"/>
                </a:cubicBezTo>
                <a:cubicBezTo>
                  <a:pt x="953" y="1160"/>
                  <a:pt x="953" y="1159"/>
                  <a:pt x="953" y="1159"/>
                </a:cubicBezTo>
                <a:cubicBezTo>
                  <a:pt x="924" y="949"/>
                  <a:pt x="924" y="949"/>
                  <a:pt x="924" y="949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3" y="490"/>
                  <a:pt x="1384" y="488"/>
                  <a:pt x="1385" y="486"/>
                </a:cubicBezTo>
                <a:cubicBezTo>
                  <a:pt x="1566" y="287"/>
                  <a:pt x="1504" y="86"/>
                  <a:pt x="1501" y="77"/>
                </a:cubicBezTo>
                <a:close/>
                <a:moveTo>
                  <a:pt x="1354" y="465"/>
                </a:moveTo>
                <a:cubicBezTo>
                  <a:pt x="1353" y="466"/>
                  <a:pt x="1352" y="468"/>
                  <a:pt x="1351" y="469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88" y="933"/>
                  <a:pt x="886" y="939"/>
                  <a:pt x="887" y="945"/>
                </a:cubicBezTo>
                <a:cubicBezTo>
                  <a:pt x="916" y="1163"/>
                  <a:pt x="916" y="1163"/>
                  <a:pt x="916" y="1163"/>
                </a:cubicBezTo>
                <a:cubicBezTo>
                  <a:pt x="917" y="1187"/>
                  <a:pt x="909" y="1209"/>
                  <a:pt x="893" y="1225"/>
                </a:cubicBezTo>
                <a:cubicBezTo>
                  <a:pt x="709" y="1410"/>
                  <a:pt x="709" y="1410"/>
                  <a:pt x="709" y="1410"/>
                </a:cubicBezTo>
                <a:cubicBezTo>
                  <a:pt x="679" y="1160"/>
                  <a:pt x="679" y="1160"/>
                  <a:pt x="679" y="1160"/>
                </a:cubicBezTo>
                <a:cubicBezTo>
                  <a:pt x="679" y="1156"/>
                  <a:pt x="677" y="1152"/>
                  <a:pt x="674" y="1149"/>
                </a:cubicBezTo>
                <a:cubicBezTo>
                  <a:pt x="417" y="892"/>
                  <a:pt x="417" y="892"/>
                  <a:pt x="417" y="892"/>
                </a:cubicBezTo>
                <a:cubicBezTo>
                  <a:pt x="414" y="889"/>
                  <a:pt x="410" y="887"/>
                  <a:pt x="406" y="887"/>
                </a:cubicBezTo>
                <a:cubicBezTo>
                  <a:pt x="156" y="857"/>
                  <a:pt x="156" y="857"/>
                  <a:pt x="156" y="857"/>
                </a:cubicBezTo>
                <a:cubicBezTo>
                  <a:pt x="341" y="673"/>
                  <a:pt x="341" y="673"/>
                  <a:pt x="341" y="673"/>
                </a:cubicBezTo>
                <a:cubicBezTo>
                  <a:pt x="357" y="657"/>
                  <a:pt x="380" y="649"/>
                  <a:pt x="402" y="650"/>
                </a:cubicBezTo>
                <a:cubicBezTo>
                  <a:pt x="621" y="679"/>
                  <a:pt x="621" y="679"/>
                  <a:pt x="621" y="679"/>
                </a:cubicBezTo>
                <a:cubicBezTo>
                  <a:pt x="627" y="680"/>
                  <a:pt x="633" y="678"/>
                  <a:pt x="637" y="674"/>
                </a:cubicBezTo>
                <a:cubicBezTo>
                  <a:pt x="1096" y="215"/>
                  <a:pt x="1096" y="215"/>
                  <a:pt x="1096" y="215"/>
                </a:cubicBezTo>
                <a:cubicBezTo>
                  <a:pt x="1098" y="214"/>
                  <a:pt x="1099" y="213"/>
                  <a:pt x="1101" y="212"/>
                </a:cubicBezTo>
                <a:cubicBezTo>
                  <a:pt x="1264" y="60"/>
                  <a:pt x="1428" y="88"/>
                  <a:pt x="1468" y="98"/>
                </a:cubicBezTo>
                <a:cubicBezTo>
                  <a:pt x="1478" y="138"/>
                  <a:pt x="1505" y="302"/>
                  <a:pt x="1354" y="465"/>
                </a:cubicBezTo>
                <a:close/>
                <a:moveTo>
                  <a:pt x="1112" y="314"/>
                </a:moveTo>
                <a:cubicBezTo>
                  <a:pt x="1093" y="333"/>
                  <a:pt x="1082" y="358"/>
                  <a:pt x="1082" y="384"/>
                </a:cubicBezTo>
                <a:cubicBezTo>
                  <a:pt x="1082" y="411"/>
                  <a:pt x="1093" y="436"/>
                  <a:pt x="1112" y="454"/>
                </a:cubicBezTo>
                <a:cubicBezTo>
                  <a:pt x="1131" y="474"/>
                  <a:pt x="1156" y="484"/>
                  <a:pt x="1182" y="484"/>
                </a:cubicBezTo>
                <a:cubicBezTo>
                  <a:pt x="1207" y="484"/>
                  <a:pt x="1233" y="474"/>
                  <a:pt x="1252" y="454"/>
                </a:cubicBezTo>
                <a:cubicBezTo>
                  <a:pt x="1271" y="436"/>
                  <a:pt x="1281" y="411"/>
                  <a:pt x="1281" y="384"/>
                </a:cubicBezTo>
                <a:cubicBezTo>
                  <a:pt x="1281" y="358"/>
                  <a:pt x="1271" y="333"/>
                  <a:pt x="1252" y="314"/>
                </a:cubicBezTo>
                <a:cubicBezTo>
                  <a:pt x="1213" y="275"/>
                  <a:pt x="1150" y="275"/>
                  <a:pt x="1112" y="314"/>
                </a:cubicBezTo>
                <a:close/>
                <a:moveTo>
                  <a:pt x="1226" y="428"/>
                </a:moveTo>
                <a:cubicBezTo>
                  <a:pt x="1202" y="453"/>
                  <a:pt x="1162" y="453"/>
                  <a:pt x="1138" y="428"/>
                </a:cubicBezTo>
                <a:cubicBezTo>
                  <a:pt x="1126" y="417"/>
                  <a:pt x="1119" y="401"/>
                  <a:pt x="1119" y="384"/>
                </a:cubicBezTo>
                <a:cubicBezTo>
                  <a:pt x="1119" y="367"/>
                  <a:pt x="1126" y="352"/>
                  <a:pt x="1138" y="340"/>
                </a:cubicBezTo>
                <a:cubicBezTo>
                  <a:pt x="1150" y="328"/>
                  <a:pt x="1166" y="322"/>
                  <a:pt x="1182" y="322"/>
                </a:cubicBezTo>
                <a:cubicBezTo>
                  <a:pt x="1198" y="322"/>
                  <a:pt x="1214" y="328"/>
                  <a:pt x="1226" y="340"/>
                </a:cubicBezTo>
                <a:cubicBezTo>
                  <a:pt x="1238" y="352"/>
                  <a:pt x="1244" y="367"/>
                  <a:pt x="1244" y="384"/>
                </a:cubicBezTo>
                <a:cubicBezTo>
                  <a:pt x="1244" y="401"/>
                  <a:pt x="1238" y="417"/>
                  <a:pt x="1226" y="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294222" y="7350064"/>
            <a:ext cx="1623768" cy="162376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519111" y="7382851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19111" y="8161300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76442" y="7792615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9869489" y="7720476"/>
            <a:ext cx="4648198" cy="4650682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8858251" y="6415205"/>
            <a:ext cx="1079500" cy="1943100"/>
          </a:xfrm>
          <a:custGeom>
            <a:avLst/>
            <a:gdLst>
              <a:gd name="T0" fmla="*/ 348 w 348"/>
              <a:gd name="T1" fmla="*/ 627 h 627"/>
              <a:gd name="T2" fmla="*/ 348 w 348"/>
              <a:gd name="T3" fmla="*/ 104 h 627"/>
              <a:gd name="T4" fmla="*/ 244 w 348"/>
              <a:gd name="T5" fmla="*/ 0 h 627"/>
              <a:gd name="T6" fmla="*/ 0 w 348"/>
              <a:gd name="T7" fmla="*/ 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627">
                <a:moveTo>
                  <a:pt x="348" y="627"/>
                </a:moveTo>
                <a:cubicBezTo>
                  <a:pt x="348" y="104"/>
                  <a:pt x="348" y="104"/>
                  <a:pt x="348" y="104"/>
                </a:cubicBezTo>
                <a:cubicBezTo>
                  <a:pt x="348" y="46"/>
                  <a:pt x="301" y="0"/>
                  <a:pt x="24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10328276" y="3873617"/>
            <a:ext cx="922338" cy="3462338"/>
          </a:xfrm>
          <a:custGeom>
            <a:avLst/>
            <a:gdLst>
              <a:gd name="T0" fmla="*/ 298 w 298"/>
              <a:gd name="T1" fmla="*/ 1117 h 1117"/>
              <a:gd name="T2" fmla="*/ 298 w 298"/>
              <a:gd name="T3" fmla="*/ 104 h 1117"/>
              <a:gd name="T4" fmla="*/ 194 w 298"/>
              <a:gd name="T5" fmla="*/ 0 h 1117"/>
              <a:gd name="T6" fmla="*/ 0 w 298"/>
              <a:gd name="T7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1117">
                <a:moveTo>
                  <a:pt x="298" y="1117"/>
                </a:moveTo>
                <a:cubicBezTo>
                  <a:pt x="298" y="104"/>
                  <a:pt x="298" y="104"/>
                  <a:pt x="298" y="104"/>
                </a:cubicBezTo>
                <a:cubicBezTo>
                  <a:pt x="298" y="46"/>
                  <a:pt x="252" y="0"/>
                  <a:pt x="19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14449426" y="6415205"/>
            <a:ext cx="1079500" cy="1943100"/>
          </a:xfrm>
          <a:custGeom>
            <a:avLst/>
            <a:gdLst>
              <a:gd name="T0" fmla="*/ 0 w 348"/>
              <a:gd name="T1" fmla="*/ 627 h 627"/>
              <a:gd name="T2" fmla="*/ 0 w 348"/>
              <a:gd name="T3" fmla="*/ 104 h 627"/>
              <a:gd name="T4" fmla="*/ 105 w 348"/>
              <a:gd name="T5" fmla="*/ 0 h 627"/>
              <a:gd name="T6" fmla="*/ 348 w 348"/>
              <a:gd name="T7" fmla="*/ 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627">
                <a:moveTo>
                  <a:pt x="0" y="627"/>
                </a:move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7" y="0"/>
                  <a:pt x="105" y="0"/>
                </a:cubicBezTo>
                <a:cubicBezTo>
                  <a:pt x="348" y="0"/>
                  <a:pt x="348" y="0"/>
                  <a:pt x="348" y="0"/>
                </a:cubicBezTo>
              </a:path>
            </a:pathLst>
          </a:custGeom>
          <a:noFill/>
          <a:ln w="28575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13136563" y="3873617"/>
            <a:ext cx="922338" cy="3462338"/>
          </a:xfrm>
          <a:custGeom>
            <a:avLst/>
            <a:gdLst>
              <a:gd name="T0" fmla="*/ 0 w 298"/>
              <a:gd name="T1" fmla="*/ 1117 h 1117"/>
              <a:gd name="T2" fmla="*/ 0 w 298"/>
              <a:gd name="T3" fmla="*/ 104 h 1117"/>
              <a:gd name="T4" fmla="*/ 104 w 298"/>
              <a:gd name="T5" fmla="*/ 0 h 1117"/>
              <a:gd name="T6" fmla="*/ 298 w 298"/>
              <a:gd name="T7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1117">
                <a:moveTo>
                  <a:pt x="0" y="1117"/>
                </a:move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6" y="0"/>
                  <a:pt x="104" y="0"/>
                </a:cubicBezTo>
                <a:cubicBezTo>
                  <a:pt x="298" y="0"/>
                  <a:pt x="298" y="0"/>
                  <a:pt x="298" y="0"/>
                </a:cubicBezTo>
              </a:path>
            </a:pathLst>
          </a:custGeom>
          <a:noFill/>
          <a:ln w="285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15528926" y="5767505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57"/>
          <p:cNvSpPr>
            <a:spLocks noChangeArrowheads="1"/>
          </p:cNvSpPr>
          <p:nvPr/>
        </p:nvSpPr>
        <p:spPr bwMode="auto">
          <a:xfrm>
            <a:off x="14058901" y="32259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58"/>
          <p:cNvSpPr>
            <a:spLocks noChangeArrowheads="1"/>
          </p:cNvSpPr>
          <p:nvPr/>
        </p:nvSpPr>
        <p:spPr bwMode="auto">
          <a:xfrm>
            <a:off x="9032876" y="32259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59"/>
          <p:cNvSpPr>
            <a:spLocks noChangeArrowheads="1"/>
          </p:cNvSpPr>
          <p:nvPr/>
        </p:nvSpPr>
        <p:spPr bwMode="auto">
          <a:xfrm>
            <a:off x="7562851" y="5764330"/>
            <a:ext cx="1295400" cy="1298575"/>
          </a:xfrm>
          <a:prstGeom prst="ellipse">
            <a:avLst/>
          </a:prstGeom>
          <a:noFill/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76401" y="878683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76401" y="956528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9646" y="5768874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646" y="6547323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68288" y="314240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Location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68288" y="392085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79936" y="878683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Channel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279936" y="956528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01001" y="314240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Campaign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001001" y="392085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528778" y="5768874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Payment Method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28778" y="6547323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4536" y="8803798"/>
            <a:ext cx="379492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Retail Sales Strategy</a:t>
            </a:r>
            <a:endParaRPr lang="en-US" sz="50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Freeform 79"/>
          <p:cNvSpPr>
            <a:spLocks/>
          </p:cNvSpPr>
          <p:nvPr/>
        </p:nvSpPr>
        <p:spPr bwMode="auto">
          <a:xfrm>
            <a:off x="14784388" y="9883775"/>
            <a:ext cx="341313" cy="341313"/>
          </a:xfrm>
          <a:custGeom>
            <a:avLst/>
            <a:gdLst>
              <a:gd name="T0" fmla="*/ 227 w 316"/>
              <a:gd name="T1" fmla="*/ 277 h 316"/>
              <a:gd name="T2" fmla="*/ 38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7"/>
                </a:moveTo>
                <a:cubicBezTo>
                  <a:pt x="161" y="316"/>
                  <a:pt x="76" y="293"/>
                  <a:pt x="38" y="227"/>
                </a:cubicBezTo>
                <a:cubicBezTo>
                  <a:pt x="0" y="161"/>
                  <a:pt x="23" y="76"/>
                  <a:pt x="89" y="38"/>
                </a:cubicBezTo>
                <a:cubicBezTo>
                  <a:pt x="155" y="0"/>
                  <a:pt x="239" y="22"/>
                  <a:pt x="278" y="89"/>
                </a:cubicBezTo>
                <a:cubicBezTo>
                  <a:pt x="316" y="155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0"/>
          <p:cNvSpPr>
            <a:spLocks/>
          </p:cNvSpPr>
          <p:nvPr/>
        </p:nvSpPr>
        <p:spPr bwMode="auto">
          <a:xfrm>
            <a:off x="14282738" y="8307388"/>
            <a:ext cx="341313" cy="341313"/>
          </a:xfrm>
          <a:custGeom>
            <a:avLst/>
            <a:gdLst>
              <a:gd name="T0" fmla="*/ 227 w 315"/>
              <a:gd name="T1" fmla="*/ 277 h 315"/>
              <a:gd name="T2" fmla="*/ 38 w 315"/>
              <a:gd name="T3" fmla="*/ 227 h 315"/>
              <a:gd name="T4" fmla="*/ 88 w 315"/>
              <a:gd name="T5" fmla="*/ 38 h 315"/>
              <a:gd name="T6" fmla="*/ 277 w 315"/>
              <a:gd name="T7" fmla="*/ 88 h 315"/>
              <a:gd name="T8" fmla="*/ 227 w 315"/>
              <a:gd name="T9" fmla="*/ 27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5">
                <a:moveTo>
                  <a:pt x="227" y="277"/>
                </a:moveTo>
                <a:cubicBezTo>
                  <a:pt x="161" y="315"/>
                  <a:pt x="76" y="293"/>
                  <a:pt x="38" y="227"/>
                </a:cubicBezTo>
                <a:cubicBezTo>
                  <a:pt x="0" y="161"/>
                  <a:pt x="22" y="76"/>
                  <a:pt x="88" y="38"/>
                </a:cubicBezTo>
                <a:cubicBezTo>
                  <a:pt x="155" y="0"/>
                  <a:pt x="239" y="22"/>
                  <a:pt x="277" y="88"/>
                </a:cubicBezTo>
                <a:cubicBezTo>
                  <a:pt x="315" y="155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1"/>
          <p:cNvSpPr>
            <a:spLocks/>
          </p:cNvSpPr>
          <p:nvPr/>
        </p:nvSpPr>
        <p:spPr bwMode="auto">
          <a:xfrm>
            <a:off x="11079163" y="7283450"/>
            <a:ext cx="341313" cy="342900"/>
          </a:xfrm>
          <a:custGeom>
            <a:avLst/>
            <a:gdLst>
              <a:gd name="T0" fmla="*/ 227 w 316"/>
              <a:gd name="T1" fmla="*/ 278 h 316"/>
              <a:gd name="T2" fmla="*/ 39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8"/>
                </a:moveTo>
                <a:cubicBezTo>
                  <a:pt x="161" y="316"/>
                  <a:pt x="77" y="293"/>
                  <a:pt x="39" y="227"/>
                </a:cubicBezTo>
                <a:cubicBezTo>
                  <a:pt x="0" y="161"/>
                  <a:pt x="23" y="76"/>
                  <a:pt x="89" y="38"/>
                </a:cubicBezTo>
                <a:cubicBezTo>
                  <a:pt x="155" y="0"/>
                  <a:pt x="240" y="23"/>
                  <a:pt x="278" y="89"/>
                </a:cubicBezTo>
                <a:cubicBezTo>
                  <a:pt x="316" y="155"/>
                  <a:pt x="294" y="240"/>
                  <a:pt x="227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82"/>
          <p:cNvSpPr>
            <a:spLocks/>
          </p:cNvSpPr>
          <p:nvPr/>
        </p:nvSpPr>
        <p:spPr bwMode="auto">
          <a:xfrm>
            <a:off x="12963525" y="7283450"/>
            <a:ext cx="342900" cy="342900"/>
          </a:xfrm>
          <a:custGeom>
            <a:avLst/>
            <a:gdLst>
              <a:gd name="T0" fmla="*/ 227 w 316"/>
              <a:gd name="T1" fmla="*/ 278 h 316"/>
              <a:gd name="T2" fmla="*/ 38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8"/>
                </a:moveTo>
                <a:cubicBezTo>
                  <a:pt x="161" y="316"/>
                  <a:pt x="76" y="293"/>
                  <a:pt x="38" y="227"/>
                </a:cubicBezTo>
                <a:cubicBezTo>
                  <a:pt x="0" y="161"/>
                  <a:pt x="22" y="76"/>
                  <a:pt x="89" y="38"/>
                </a:cubicBezTo>
                <a:cubicBezTo>
                  <a:pt x="155" y="0"/>
                  <a:pt x="239" y="23"/>
                  <a:pt x="278" y="89"/>
                </a:cubicBezTo>
                <a:cubicBezTo>
                  <a:pt x="316" y="155"/>
                  <a:pt x="293" y="240"/>
                  <a:pt x="227" y="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83"/>
          <p:cNvSpPr>
            <a:spLocks/>
          </p:cNvSpPr>
          <p:nvPr/>
        </p:nvSpPr>
        <p:spPr bwMode="auto">
          <a:xfrm>
            <a:off x="9759950" y="8307388"/>
            <a:ext cx="341313" cy="341313"/>
          </a:xfrm>
          <a:custGeom>
            <a:avLst/>
            <a:gdLst>
              <a:gd name="T0" fmla="*/ 227 w 315"/>
              <a:gd name="T1" fmla="*/ 277 h 315"/>
              <a:gd name="T2" fmla="*/ 38 w 315"/>
              <a:gd name="T3" fmla="*/ 227 h 315"/>
              <a:gd name="T4" fmla="*/ 88 w 315"/>
              <a:gd name="T5" fmla="*/ 38 h 315"/>
              <a:gd name="T6" fmla="*/ 277 w 315"/>
              <a:gd name="T7" fmla="*/ 88 h 315"/>
              <a:gd name="T8" fmla="*/ 227 w 315"/>
              <a:gd name="T9" fmla="*/ 27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5">
                <a:moveTo>
                  <a:pt x="227" y="277"/>
                </a:moveTo>
                <a:cubicBezTo>
                  <a:pt x="160" y="315"/>
                  <a:pt x="76" y="293"/>
                  <a:pt x="38" y="227"/>
                </a:cubicBezTo>
                <a:cubicBezTo>
                  <a:pt x="0" y="160"/>
                  <a:pt x="22" y="76"/>
                  <a:pt x="88" y="38"/>
                </a:cubicBezTo>
                <a:cubicBezTo>
                  <a:pt x="154" y="0"/>
                  <a:pt x="239" y="22"/>
                  <a:pt x="277" y="88"/>
                </a:cubicBezTo>
                <a:cubicBezTo>
                  <a:pt x="315" y="154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84"/>
          <p:cNvSpPr>
            <a:spLocks/>
          </p:cNvSpPr>
          <p:nvPr/>
        </p:nvSpPr>
        <p:spPr bwMode="auto">
          <a:xfrm>
            <a:off x="9258300" y="9883775"/>
            <a:ext cx="342900" cy="341313"/>
          </a:xfrm>
          <a:custGeom>
            <a:avLst/>
            <a:gdLst>
              <a:gd name="T0" fmla="*/ 227 w 316"/>
              <a:gd name="T1" fmla="*/ 277 h 316"/>
              <a:gd name="T2" fmla="*/ 38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7"/>
                </a:moveTo>
                <a:cubicBezTo>
                  <a:pt x="161" y="316"/>
                  <a:pt x="77" y="293"/>
                  <a:pt x="38" y="227"/>
                </a:cubicBezTo>
                <a:cubicBezTo>
                  <a:pt x="0" y="161"/>
                  <a:pt x="23" y="76"/>
                  <a:pt x="89" y="38"/>
                </a:cubicBezTo>
                <a:cubicBezTo>
                  <a:pt x="155" y="0"/>
                  <a:pt x="240" y="22"/>
                  <a:pt x="278" y="89"/>
                </a:cubicBezTo>
                <a:cubicBezTo>
                  <a:pt x="316" y="155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9358313" y="7215187"/>
            <a:ext cx="5668963" cy="2711451"/>
            <a:chOff x="9358313" y="7215187"/>
            <a:chExt cx="5668963" cy="271145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11" name="Freeform 78"/>
            <p:cNvSpPr>
              <a:spLocks/>
            </p:cNvSpPr>
            <p:nvPr/>
          </p:nvSpPr>
          <p:spPr bwMode="auto">
            <a:xfrm>
              <a:off x="11349038" y="7215187"/>
              <a:ext cx="1685925" cy="269875"/>
            </a:xfrm>
            <a:custGeom>
              <a:avLst/>
              <a:gdLst>
                <a:gd name="T0" fmla="*/ 1556 w 1556"/>
                <a:gd name="T1" fmla="*/ 117 h 249"/>
                <a:gd name="T2" fmla="*/ 778 w 1556"/>
                <a:gd name="T3" fmla="*/ 0 h 249"/>
                <a:gd name="T4" fmla="*/ 0 w 1556"/>
                <a:gd name="T5" fmla="*/ 117 h 249"/>
                <a:gd name="T6" fmla="*/ 28 w 1556"/>
                <a:gd name="T7" fmla="*/ 152 h 249"/>
                <a:gd name="T8" fmla="*/ 44 w 1556"/>
                <a:gd name="T9" fmla="*/ 249 h 249"/>
                <a:gd name="T10" fmla="*/ 778 w 1556"/>
                <a:gd name="T11" fmla="*/ 137 h 249"/>
                <a:gd name="T12" fmla="*/ 1512 w 1556"/>
                <a:gd name="T13" fmla="*/ 249 h 249"/>
                <a:gd name="T14" fmla="*/ 1556 w 1556"/>
                <a:gd name="T15" fmla="*/ 11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6" h="249">
                  <a:moveTo>
                    <a:pt x="1556" y="117"/>
                  </a:moveTo>
                  <a:cubicBezTo>
                    <a:pt x="1308" y="40"/>
                    <a:pt x="1046" y="0"/>
                    <a:pt x="778" y="0"/>
                  </a:cubicBezTo>
                  <a:cubicBezTo>
                    <a:pt x="510" y="0"/>
                    <a:pt x="248" y="40"/>
                    <a:pt x="0" y="117"/>
                  </a:cubicBezTo>
                  <a:cubicBezTo>
                    <a:pt x="11" y="127"/>
                    <a:pt x="20" y="138"/>
                    <a:pt x="28" y="152"/>
                  </a:cubicBezTo>
                  <a:cubicBezTo>
                    <a:pt x="46" y="182"/>
                    <a:pt x="50" y="217"/>
                    <a:pt x="44" y="249"/>
                  </a:cubicBezTo>
                  <a:cubicBezTo>
                    <a:pt x="276" y="176"/>
                    <a:pt x="522" y="137"/>
                    <a:pt x="778" y="137"/>
                  </a:cubicBezTo>
                  <a:cubicBezTo>
                    <a:pt x="1034" y="137"/>
                    <a:pt x="1280" y="176"/>
                    <a:pt x="1512" y="249"/>
                  </a:cubicBezTo>
                  <a:cubicBezTo>
                    <a:pt x="1503" y="201"/>
                    <a:pt x="1519" y="150"/>
                    <a:pt x="155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5"/>
            <p:cNvSpPr>
              <a:spLocks/>
            </p:cNvSpPr>
            <p:nvPr/>
          </p:nvSpPr>
          <p:spPr bwMode="auto">
            <a:xfrm>
              <a:off x="9939338" y="7432675"/>
              <a:ext cx="1217613" cy="979488"/>
            </a:xfrm>
            <a:custGeom>
              <a:avLst/>
              <a:gdLst>
                <a:gd name="T0" fmla="*/ 1090 w 1123"/>
                <a:gd name="T1" fmla="*/ 90 h 904"/>
                <a:gd name="T2" fmla="*/ 1073 w 1123"/>
                <a:gd name="T3" fmla="*/ 0 h 904"/>
                <a:gd name="T4" fmla="*/ 228 w 1123"/>
                <a:gd name="T5" fmla="*/ 567 h 904"/>
                <a:gd name="T6" fmla="*/ 0 w 1123"/>
                <a:gd name="T7" fmla="*/ 827 h 904"/>
                <a:gd name="T8" fmla="*/ 111 w 1123"/>
                <a:gd name="T9" fmla="*/ 895 h 904"/>
                <a:gd name="T10" fmla="*/ 116 w 1123"/>
                <a:gd name="T11" fmla="*/ 904 h 904"/>
                <a:gd name="T12" fmla="*/ 1123 w 1123"/>
                <a:gd name="T13" fmla="*/ 129 h 904"/>
                <a:gd name="T14" fmla="*/ 1090 w 1123"/>
                <a:gd name="T15" fmla="*/ 9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3" h="904">
                  <a:moveTo>
                    <a:pt x="1090" y="90"/>
                  </a:moveTo>
                  <a:cubicBezTo>
                    <a:pt x="1073" y="62"/>
                    <a:pt x="1068" y="30"/>
                    <a:pt x="1073" y="0"/>
                  </a:cubicBezTo>
                  <a:cubicBezTo>
                    <a:pt x="761" y="130"/>
                    <a:pt x="474" y="321"/>
                    <a:pt x="228" y="567"/>
                  </a:cubicBezTo>
                  <a:cubicBezTo>
                    <a:pt x="146" y="649"/>
                    <a:pt x="70" y="736"/>
                    <a:pt x="0" y="827"/>
                  </a:cubicBezTo>
                  <a:cubicBezTo>
                    <a:pt x="45" y="829"/>
                    <a:pt x="87" y="854"/>
                    <a:pt x="111" y="895"/>
                  </a:cubicBezTo>
                  <a:cubicBezTo>
                    <a:pt x="113" y="898"/>
                    <a:pt x="114" y="901"/>
                    <a:pt x="116" y="904"/>
                  </a:cubicBezTo>
                  <a:cubicBezTo>
                    <a:pt x="377" y="566"/>
                    <a:pt x="724" y="297"/>
                    <a:pt x="1123" y="129"/>
                  </a:cubicBezTo>
                  <a:cubicBezTo>
                    <a:pt x="1110" y="119"/>
                    <a:pt x="1098" y="106"/>
                    <a:pt x="109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6"/>
            <p:cNvSpPr>
              <a:spLocks/>
            </p:cNvSpPr>
            <p:nvPr/>
          </p:nvSpPr>
          <p:spPr bwMode="auto">
            <a:xfrm>
              <a:off x="14470063" y="8537575"/>
              <a:ext cx="557213" cy="1389063"/>
            </a:xfrm>
            <a:custGeom>
              <a:avLst/>
              <a:gdLst>
                <a:gd name="T0" fmla="*/ 113 w 514"/>
                <a:gd name="T1" fmla="*/ 0 h 1281"/>
                <a:gd name="T2" fmla="*/ 55 w 514"/>
                <a:gd name="T3" fmla="*/ 65 h 1281"/>
                <a:gd name="T4" fmla="*/ 0 w 514"/>
                <a:gd name="T5" fmla="*/ 83 h 1281"/>
                <a:gd name="T6" fmla="*/ 376 w 514"/>
                <a:gd name="T7" fmla="*/ 1281 h 1281"/>
                <a:gd name="T8" fmla="*/ 379 w 514"/>
                <a:gd name="T9" fmla="*/ 1279 h 1281"/>
                <a:gd name="T10" fmla="*/ 514 w 514"/>
                <a:gd name="T11" fmla="*/ 1277 h 1281"/>
                <a:gd name="T12" fmla="*/ 113 w 514"/>
                <a:gd name="T13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4" h="1281">
                  <a:moveTo>
                    <a:pt x="113" y="0"/>
                  </a:moveTo>
                  <a:cubicBezTo>
                    <a:pt x="101" y="26"/>
                    <a:pt x="82" y="50"/>
                    <a:pt x="55" y="65"/>
                  </a:cubicBezTo>
                  <a:cubicBezTo>
                    <a:pt x="37" y="75"/>
                    <a:pt x="19" y="81"/>
                    <a:pt x="0" y="83"/>
                  </a:cubicBezTo>
                  <a:cubicBezTo>
                    <a:pt x="221" y="433"/>
                    <a:pt x="356" y="842"/>
                    <a:pt x="376" y="1281"/>
                  </a:cubicBezTo>
                  <a:cubicBezTo>
                    <a:pt x="377" y="1280"/>
                    <a:pt x="378" y="1279"/>
                    <a:pt x="379" y="1279"/>
                  </a:cubicBezTo>
                  <a:cubicBezTo>
                    <a:pt x="422" y="1254"/>
                    <a:pt x="473" y="1255"/>
                    <a:pt x="514" y="1277"/>
                  </a:cubicBezTo>
                  <a:cubicBezTo>
                    <a:pt x="493" y="818"/>
                    <a:pt x="354" y="381"/>
                    <a:pt x="1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7"/>
            <p:cNvSpPr>
              <a:spLocks/>
            </p:cNvSpPr>
            <p:nvPr/>
          </p:nvSpPr>
          <p:spPr bwMode="auto">
            <a:xfrm>
              <a:off x="13228638" y="7432675"/>
              <a:ext cx="1217613" cy="979488"/>
            </a:xfrm>
            <a:custGeom>
              <a:avLst/>
              <a:gdLst>
                <a:gd name="T0" fmla="*/ 1061 w 1123"/>
                <a:gd name="T1" fmla="*/ 845 h 903"/>
                <a:gd name="T2" fmla="*/ 1123 w 1123"/>
                <a:gd name="T3" fmla="*/ 827 h 903"/>
                <a:gd name="T4" fmla="*/ 895 w 1123"/>
                <a:gd name="T5" fmla="*/ 567 h 903"/>
                <a:gd name="T6" fmla="*/ 50 w 1123"/>
                <a:gd name="T7" fmla="*/ 0 h 903"/>
                <a:gd name="T8" fmla="*/ 0 w 1123"/>
                <a:gd name="T9" fmla="*/ 129 h 903"/>
                <a:gd name="T10" fmla="*/ 1007 w 1123"/>
                <a:gd name="T11" fmla="*/ 903 h 903"/>
                <a:gd name="T12" fmla="*/ 1061 w 1123"/>
                <a:gd name="T13" fmla="*/ 8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3" h="903">
                  <a:moveTo>
                    <a:pt x="1061" y="845"/>
                  </a:moveTo>
                  <a:cubicBezTo>
                    <a:pt x="1081" y="834"/>
                    <a:pt x="1102" y="828"/>
                    <a:pt x="1123" y="827"/>
                  </a:cubicBezTo>
                  <a:cubicBezTo>
                    <a:pt x="1053" y="736"/>
                    <a:pt x="977" y="649"/>
                    <a:pt x="895" y="567"/>
                  </a:cubicBezTo>
                  <a:cubicBezTo>
                    <a:pt x="649" y="321"/>
                    <a:pt x="362" y="130"/>
                    <a:pt x="50" y="0"/>
                  </a:cubicBezTo>
                  <a:cubicBezTo>
                    <a:pt x="58" y="48"/>
                    <a:pt x="39" y="98"/>
                    <a:pt x="0" y="129"/>
                  </a:cubicBezTo>
                  <a:cubicBezTo>
                    <a:pt x="399" y="296"/>
                    <a:pt x="745" y="565"/>
                    <a:pt x="1007" y="903"/>
                  </a:cubicBezTo>
                  <a:cubicBezTo>
                    <a:pt x="1018" y="880"/>
                    <a:pt x="1037" y="859"/>
                    <a:pt x="1061" y="8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8"/>
            <p:cNvSpPr>
              <a:spLocks/>
            </p:cNvSpPr>
            <p:nvPr/>
          </p:nvSpPr>
          <p:spPr bwMode="auto">
            <a:xfrm>
              <a:off x="9358313" y="8539163"/>
              <a:ext cx="557213" cy="1385888"/>
            </a:xfrm>
            <a:custGeom>
              <a:avLst/>
              <a:gdLst>
                <a:gd name="T0" fmla="*/ 408 w 514"/>
                <a:gd name="T1" fmla="*/ 14 h 1279"/>
                <a:gd name="T2" fmla="*/ 401 w 514"/>
                <a:gd name="T3" fmla="*/ 0 h 1279"/>
                <a:gd name="T4" fmla="*/ 0 w 514"/>
                <a:gd name="T5" fmla="*/ 1276 h 1279"/>
                <a:gd name="T6" fmla="*/ 138 w 514"/>
                <a:gd name="T7" fmla="*/ 1279 h 1279"/>
                <a:gd name="T8" fmla="*/ 514 w 514"/>
                <a:gd name="T9" fmla="*/ 82 h 1279"/>
                <a:gd name="T10" fmla="*/ 408 w 514"/>
                <a:gd name="T11" fmla="*/ 14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" h="1279">
                  <a:moveTo>
                    <a:pt x="408" y="14"/>
                  </a:moveTo>
                  <a:cubicBezTo>
                    <a:pt x="405" y="9"/>
                    <a:pt x="403" y="5"/>
                    <a:pt x="401" y="0"/>
                  </a:cubicBezTo>
                  <a:cubicBezTo>
                    <a:pt x="159" y="381"/>
                    <a:pt x="21" y="818"/>
                    <a:pt x="0" y="1276"/>
                  </a:cubicBezTo>
                  <a:cubicBezTo>
                    <a:pt x="45" y="1252"/>
                    <a:pt x="97" y="1255"/>
                    <a:pt x="138" y="1279"/>
                  </a:cubicBezTo>
                  <a:cubicBezTo>
                    <a:pt x="158" y="841"/>
                    <a:pt x="293" y="432"/>
                    <a:pt x="514" y="82"/>
                  </a:cubicBezTo>
                  <a:cubicBezTo>
                    <a:pt x="471" y="78"/>
                    <a:pt x="431" y="54"/>
                    <a:pt x="4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51"/>
          <p:cNvSpPr>
            <a:spLocks/>
          </p:cNvSpPr>
          <p:nvPr/>
        </p:nvSpPr>
        <p:spPr bwMode="auto">
          <a:xfrm>
            <a:off x="8151813" y="9372717"/>
            <a:ext cx="1282700" cy="563563"/>
          </a:xfrm>
          <a:custGeom>
            <a:avLst/>
            <a:gdLst>
              <a:gd name="T0" fmla="*/ 414 w 414"/>
              <a:gd name="T1" fmla="*/ 182 h 182"/>
              <a:gd name="T2" fmla="*/ 414 w 414"/>
              <a:gd name="T3" fmla="*/ 104 h 182"/>
              <a:gd name="T4" fmla="*/ 310 w 414"/>
              <a:gd name="T5" fmla="*/ 0 h 182"/>
              <a:gd name="T6" fmla="*/ 0 w 414"/>
              <a:gd name="T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182">
                <a:moveTo>
                  <a:pt x="414" y="182"/>
                </a:moveTo>
                <a:cubicBezTo>
                  <a:pt x="414" y="104"/>
                  <a:pt x="414" y="104"/>
                  <a:pt x="414" y="104"/>
                </a:cubicBezTo>
                <a:cubicBezTo>
                  <a:pt x="414" y="47"/>
                  <a:pt x="368" y="0"/>
                  <a:pt x="31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6856413" y="87250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14952663" y="9372717"/>
            <a:ext cx="1282700" cy="563563"/>
          </a:xfrm>
          <a:custGeom>
            <a:avLst/>
            <a:gdLst>
              <a:gd name="T0" fmla="*/ 0 w 414"/>
              <a:gd name="T1" fmla="*/ 182 h 182"/>
              <a:gd name="T2" fmla="*/ 0 w 414"/>
              <a:gd name="T3" fmla="*/ 104 h 182"/>
              <a:gd name="T4" fmla="*/ 104 w 414"/>
              <a:gd name="T5" fmla="*/ 0 h 182"/>
              <a:gd name="T6" fmla="*/ 414 w 414"/>
              <a:gd name="T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182">
                <a:moveTo>
                  <a:pt x="0" y="182"/>
                </a:move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4" y="0"/>
                </a:cubicBezTo>
                <a:cubicBezTo>
                  <a:pt x="414" y="0"/>
                  <a:pt x="414" y="0"/>
                  <a:pt x="414" y="0"/>
                </a:cubicBez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16235363" y="87250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92"/>
          <p:cNvSpPr>
            <a:spLocks noEditPoints="1"/>
          </p:cNvSpPr>
          <p:nvPr/>
        </p:nvSpPr>
        <p:spPr bwMode="auto">
          <a:xfrm>
            <a:off x="7039823" y="9017000"/>
            <a:ext cx="928580" cy="609834"/>
          </a:xfrm>
          <a:custGeom>
            <a:avLst/>
            <a:gdLst>
              <a:gd name="T0" fmla="*/ 1628 w 2398"/>
              <a:gd name="T1" fmla="*/ 483 h 1570"/>
              <a:gd name="T2" fmla="*/ 771 w 2398"/>
              <a:gd name="T3" fmla="*/ 483 h 1570"/>
              <a:gd name="T4" fmla="*/ 1199 w 2398"/>
              <a:gd name="T5" fmla="*/ 46 h 1570"/>
              <a:gd name="T6" fmla="*/ 1199 w 2398"/>
              <a:gd name="T7" fmla="*/ 1016 h 1570"/>
              <a:gd name="T8" fmla="*/ 1199 w 2398"/>
              <a:gd name="T9" fmla="*/ 46 h 1570"/>
              <a:gd name="T10" fmla="*/ 1414 w 2398"/>
              <a:gd name="T11" fmla="*/ 1000 h 1570"/>
              <a:gd name="T12" fmla="*/ 985 w 2398"/>
              <a:gd name="T13" fmla="*/ 1000 h 1570"/>
              <a:gd name="T14" fmla="*/ 502 w 2398"/>
              <a:gd name="T15" fmla="*/ 1413 h 1570"/>
              <a:gd name="T16" fmla="*/ 513 w 2398"/>
              <a:gd name="T17" fmla="*/ 1447 h 1570"/>
              <a:gd name="T18" fmla="*/ 1885 w 2398"/>
              <a:gd name="T19" fmla="*/ 1447 h 1570"/>
              <a:gd name="T20" fmla="*/ 1896 w 2398"/>
              <a:gd name="T21" fmla="*/ 1413 h 1570"/>
              <a:gd name="T22" fmla="*/ 1199 w 2398"/>
              <a:gd name="T23" fmla="*/ 1524 h 1570"/>
              <a:gd name="T24" fmla="*/ 959 w 2398"/>
              <a:gd name="T25" fmla="*/ 1044 h 1570"/>
              <a:gd name="T26" fmla="*/ 1213 w 2398"/>
              <a:gd name="T27" fmla="*/ 1271 h 1570"/>
              <a:gd name="T28" fmla="*/ 1840 w 2398"/>
              <a:gd name="T29" fmla="*/ 1414 h 1570"/>
              <a:gd name="T30" fmla="*/ 2393 w 2398"/>
              <a:gd name="T31" fmla="*/ 1165 h 1570"/>
              <a:gd name="T32" fmla="*/ 2100 w 2398"/>
              <a:gd name="T33" fmla="*/ 902 h 1570"/>
              <a:gd name="T34" fmla="*/ 1959 w 2398"/>
              <a:gd name="T35" fmla="*/ 295 h 1570"/>
              <a:gd name="T36" fmla="*/ 1959 w 2398"/>
              <a:gd name="T37" fmla="*/ 964 h 1570"/>
              <a:gd name="T38" fmla="*/ 1959 w 2398"/>
              <a:gd name="T39" fmla="*/ 1041 h 1570"/>
              <a:gd name="T40" fmla="*/ 1806 w 2398"/>
              <a:gd name="T41" fmla="*/ 904 h 1570"/>
              <a:gd name="T42" fmla="*/ 1628 w 2398"/>
              <a:gd name="T43" fmla="*/ 1048 h 1570"/>
              <a:gd name="T44" fmla="*/ 1811 w 2398"/>
              <a:gd name="T45" fmla="*/ 1259 h 1570"/>
              <a:gd name="T46" fmla="*/ 1959 w 2398"/>
              <a:gd name="T47" fmla="*/ 1275 h 1570"/>
              <a:gd name="T48" fmla="*/ 2396 w 2398"/>
              <a:gd name="T49" fmla="*/ 1184 h 1570"/>
              <a:gd name="T50" fmla="*/ 1734 w 2398"/>
              <a:gd name="T51" fmla="*/ 600 h 1570"/>
              <a:gd name="T52" fmla="*/ 2184 w 2398"/>
              <a:gd name="T53" fmla="*/ 600 h 1570"/>
              <a:gd name="T54" fmla="*/ 1734 w 2398"/>
              <a:gd name="T55" fmla="*/ 600 h 1570"/>
              <a:gd name="T56" fmla="*/ 1841 w 2398"/>
              <a:gd name="T57" fmla="*/ 1222 h 1570"/>
              <a:gd name="T58" fmla="*/ 1810 w 2398"/>
              <a:gd name="T59" fmla="*/ 955 h 1570"/>
              <a:gd name="T60" fmla="*/ 1973 w 2398"/>
              <a:gd name="T61" fmla="*/ 1090 h 1570"/>
              <a:gd name="T62" fmla="*/ 2337 w 2398"/>
              <a:gd name="T63" fmla="*/ 1166 h 1570"/>
              <a:gd name="T64" fmla="*/ 587 w 2398"/>
              <a:gd name="T65" fmla="*/ 1259 h 1570"/>
              <a:gd name="T66" fmla="*/ 770 w 2398"/>
              <a:gd name="T67" fmla="*/ 1048 h 1570"/>
              <a:gd name="T68" fmla="*/ 592 w 2398"/>
              <a:gd name="T69" fmla="*/ 904 h 1570"/>
              <a:gd name="T70" fmla="*/ 440 w 2398"/>
              <a:gd name="T71" fmla="*/ 1041 h 1570"/>
              <a:gd name="T72" fmla="*/ 440 w 2398"/>
              <a:gd name="T73" fmla="*/ 964 h 1570"/>
              <a:gd name="T74" fmla="*/ 440 w 2398"/>
              <a:gd name="T75" fmla="*/ 295 h 1570"/>
              <a:gd name="T76" fmla="*/ 298 w 2398"/>
              <a:gd name="T77" fmla="*/ 902 h 1570"/>
              <a:gd name="T78" fmla="*/ 5 w 2398"/>
              <a:gd name="T79" fmla="*/ 1165 h 1570"/>
              <a:gd name="T80" fmla="*/ 16 w 2398"/>
              <a:gd name="T81" fmla="*/ 1199 h 1570"/>
              <a:gd name="T82" fmla="*/ 572 w 2398"/>
              <a:gd name="T83" fmla="*/ 1267 h 1570"/>
              <a:gd name="T84" fmla="*/ 215 w 2398"/>
              <a:gd name="T85" fmla="*/ 600 h 1570"/>
              <a:gd name="T86" fmla="*/ 664 w 2398"/>
              <a:gd name="T87" fmla="*/ 600 h 1570"/>
              <a:gd name="T88" fmla="*/ 215 w 2398"/>
              <a:gd name="T89" fmla="*/ 600 h 1570"/>
              <a:gd name="T90" fmla="*/ 62 w 2398"/>
              <a:gd name="T91" fmla="*/ 1166 h 1570"/>
              <a:gd name="T92" fmla="*/ 426 w 2398"/>
              <a:gd name="T93" fmla="*/ 1090 h 1570"/>
              <a:gd name="T94" fmla="*/ 589 w 2398"/>
              <a:gd name="T95" fmla="*/ 955 h 1570"/>
              <a:gd name="T96" fmla="*/ 557 w 2398"/>
              <a:gd name="T97" fmla="*/ 1222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98" h="1570">
                <a:moveTo>
                  <a:pt x="1199" y="1062"/>
                </a:moveTo>
                <a:cubicBezTo>
                  <a:pt x="1393" y="1062"/>
                  <a:pt x="1628" y="804"/>
                  <a:pt x="1628" y="483"/>
                </a:cubicBezTo>
                <a:cubicBezTo>
                  <a:pt x="1628" y="189"/>
                  <a:pt x="1459" y="0"/>
                  <a:pt x="1199" y="0"/>
                </a:cubicBezTo>
                <a:cubicBezTo>
                  <a:pt x="939" y="0"/>
                  <a:pt x="771" y="189"/>
                  <a:pt x="771" y="483"/>
                </a:cubicBezTo>
                <a:cubicBezTo>
                  <a:pt x="771" y="803"/>
                  <a:pt x="1030" y="1062"/>
                  <a:pt x="1199" y="1062"/>
                </a:cubicBezTo>
                <a:close/>
                <a:moveTo>
                  <a:pt x="1199" y="46"/>
                </a:moveTo>
                <a:cubicBezTo>
                  <a:pt x="1435" y="46"/>
                  <a:pt x="1581" y="214"/>
                  <a:pt x="1581" y="483"/>
                </a:cubicBezTo>
                <a:cubicBezTo>
                  <a:pt x="1581" y="778"/>
                  <a:pt x="1372" y="1016"/>
                  <a:pt x="1199" y="1016"/>
                </a:cubicBezTo>
                <a:cubicBezTo>
                  <a:pt x="1052" y="1016"/>
                  <a:pt x="818" y="772"/>
                  <a:pt x="818" y="483"/>
                </a:cubicBezTo>
                <a:cubicBezTo>
                  <a:pt x="818" y="214"/>
                  <a:pt x="964" y="46"/>
                  <a:pt x="1199" y="46"/>
                </a:cubicBezTo>
                <a:close/>
                <a:moveTo>
                  <a:pt x="1442" y="993"/>
                </a:moveTo>
                <a:cubicBezTo>
                  <a:pt x="1432" y="988"/>
                  <a:pt x="1420" y="991"/>
                  <a:pt x="1414" y="1000"/>
                </a:cubicBezTo>
                <a:cubicBezTo>
                  <a:pt x="1329" y="1113"/>
                  <a:pt x="1234" y="1194"/>
                  <a:pt x="1199" y="1222"/>
                </a:cubicBezTo>
                <a:cubicBezTo>
                  <a:pt x="1164" y="1194"/>
                  <a:pt x="1069" y="1113"/>
                  <a:pt x="985" y="1000"/>
                </a:cubicBezTo>
                <a:cubicBezTo>
                  <a:pt x="978" y="991"/>
                  <a:pt x="966" y="988"/>
                  <a:pt x="956" y="993"/>
                </a:cubicBezTo>
                <a:cubicBezTo>
                  <a:pt x="694" y="1120"/>
                  <a:pt x="510" y="1401"/>
                  <a:pt x="502" y="1413"/>
                </a:cubicBezTo>
                <a:cubicBezTo>
                  <a:pt x="499" y="1419"/>
                  <a:pt x="498" y="1426"/>
                  <a:pt x="500" y="1432"/>
                </a:cubicBezTo>
                <a:cubicBezTo>
                  <a:pt x="502" y="1439"/>
                  <a:pt x="507" y="1444"/>
                  <a:pt x="513" y="1447"/>
                </a:cubicBezTo>
                <a:cubicBezTo>
                  <a:pt x="516" y="1448"/>
                  <a:pt x="825" y="1570"/>
                  <a:pt x="1199" y="1570"/>
                </a:cubicBezTo>
                <a:cubicBezTo>
                  <a:pt x="1573" y="1570"/>
                  <a:pt x="1882" y="1448"/>
                  <a:pt x="1885" y="1447"/>
                </a:cubicBezTo>
                <a:cubicBezTo>
                  <a:pt x="1892" y="1444"/>
                  <a:pt x="1897" y="1439"/>
                  <a:pt x="1899" y="1432"/>
                </a:cubicBezTo>
                <a:cubicBezTo>
                  <a:pt x="1901" y="1426"/>
                  <a:pt x="1900" y="1419"/>
                  <a:pt x="1896" y="1413"/>
                </a:cubicBezTo>
                <a:cubicBezTo>
                  <a:pt x="1888" y="1401"/>
                  <a:pt x="1704" y="1120"/>
                  <a:pt x="1442" y="993"/>
                </a:cubicBezTo>
                <a:close/>
                <a:moveTo>
                  <a:pt x="1199" y="1524"/>
                </a:moveTo>
                <a:cubicBezTo>
                  <a:pt x="898" y="1524"/>
                  <a:pt x="641" y="1443"/>
                  <a:pt x="558" y="1414"/>
                </a:cubicBezTo>
                <a:cubicBezTo>
                  <a:pt x="608" y="1345"/>
                  <a:pt x="761" y="1146"/>
                  <a:pt x="959" y="1044"/>
                </a:cubicBezTo>
                <a:cubicBezTo>
                  <a:pt x="1066" y="1181"/>
                  <a:pt x="1180" y="1267"/>
                  <a:pt x="1185" y="1271"/>
                </a:cubicBezTo>
                <a:cubicBezTo>
                  <a:pt x="1194" y="1277"/>
                  <a:pt x="1205" y="1277"/>
                  <a:pt x="1213" y="1271"/>
                </a:cubicBezTo>
                <a:cubicBezTo>
                  <a:pt x="1218" y="1267"/>
                  <a:pt x="1333" y="1181"/>
                  <a:pt x="1439" y="1044"/>
                </a:cubicBezTo>
                <a:cubicBezTo>
                  <a:pt x="1638" y="1146"/>
                  <a:pt x="1791" y="1345"/>
                  <a:pt x="1840" y="1414"/>
                </a:cubicBezTo>
                <a:cubicBezTo>
                  <a:pt x="1758" y="1443"/>
                  <a:pt x="1500" y="1524"/>
                  <a:pt x="1199" y="1524"/>
                </a:cubicBezTo>
                <a:close/>
                <a:moveTo>
                  <a:pt x="2393" y="1165"/>
                </a:moveTo>
                <a:cubicBezTo>
                  <a:pt x="2388" y="1157"/>
                  <a:pt x="2275" y="983"/>
                  <a:pt x="2112" y="904"/>
                </a:cubicBezTo>
                <a:cubicBezTo>
                  <a:pt x="2108" y="903"/>
                  <a:pt x="2104" y="902"/>
                  <a:pt x="2100" y="902"/>
                </a:cubicBezTo>
                <a:cubicBezTo>
                  <a:pt x="2173" y="838"/>
                  <a:pt x="2230" y="728"/>
                  <a:pt x="2230" y="600"/>
                </a:cubicBezTo>
                <a:cubicBezTo>
                  <a:pt x="2230" y="415"/>
                  <a:pt x="2124" y="295"/>
                  <a:pt x="1959" y="295"/>
                </a:cubicBezTo>
                <a:cubicBezTo>
                  <a:pt x="1794" y="295"/>
                  <a:pt x="1687" y="415"/>
                  <a:pt x="1687" y="600"/>
                </a:cubicBezTo>
                <a:cubicBezTo>
                  <a:pt x="1687" y="808"/>
                  <a:pt x="1852" y="964"/>
                  <a:pt x="1959" y="964"/>
                </a:cubicBezTo>
                <a:cubicBezTo>
                  <a:pt x="1997" y="964"/>
                  <a:pt x="2037" y="949"/>
                  <a:pt x="2074" y="923"/>
                </a:cubicBezTo>
                <a:cubicBezTo>
                  <a:pt x="2029" y="980"/>
                  <a:pt x="1982" y="1022"/>
                  <a:pt x="1959" y="1041"/>
                </a:cubicBezTo>
                <a:cubicBezTo>
                  <a:pt x="1934" y="1021"/>
                  <a:pt x="1882" y="974"/>
                  <a:pt x="1835" y="911"/>
                </a:cubicBezTo>
                <a:cubicBezTo>
                  <a:pt x="1828" y="902"/>
                  <a:pt x="1816" y="900"/>
                  <a:pt x="1806" y="904"/>
                </a:cubicBezTo>
                <a:cubicBezTo>
                  <a:pt x="1749" y="932"/>
                  <a:pt x="1691" y="975"/>
                  <a:pt x="1635" y="1031"/>
                </a:cubicBezTo>
                <a:cubicBezTo>
                  <a:pt x="1631" y="1035"/>
                  <a:pt x="1628" y="1041"/>
                  <a:pt x="1628" y="1048"/>
                </a:cubicBezTo>
                <a:cubicBezTo>
                  <a:pt x="1628" y="1054"/>
                  <a:pt x="1631" y="1060"/>
                  <a:pt x="1635" y="1064"/>
                </a:cubicBezTo>
                <a:cubicBezTo>
                  <a:pt x="1707" y="1135"/>
                  <a:pt x="1810" y="1258"/>
                  <a:pt x="1811" y="1259"/>
                </a:cubicBezTo>
                <a:cubicBezTo>
                  <a:pt x="1815" y="1264"/>
                  <a:pt x="1821" y="1267"/>
                  <a:pt x="1827" y="1267"/>
                </a:cubicBezTo>
                <a:cubicBezTo>
                  <a:pt x="1871" y="1273"/>
                  <a:pt x="1916" y="1275"/>
                  <a:pt x="1959" y="1275"/>
                </a:cubicBezTo>
                <a:cubicBezTo>
                  <a:pt x="2190" y="1275"/>
                  <a:pt x="2375" y="1202"/>
                  <a:pt x="2382" y="1199"/>
                </a:cubicBezTo>
                <a:cubicBezTo>
                  <a:pt x="2389" y="1196"/>
                  <a:pt x="2394" y="1191"/>
                  <a:pt x="2396" y="1184"/>
                </a:cubicBezTo>
                <a:cubicBezTo>
                  <a:pt x="2398" y="1178"/>
                  <a:pt x="2397" y="1171"/>
                  <a:pt x="2393" y="1165"/>
                </a:cubicBezTo>
                <a:close/>
                <a:moveTo>
                  <a:pt x="1734" y="600"/>
                </a:moveTo>
                <a:cubicBezTo>
                  <a:pt x="1734" y="441"/>
                  <a:pt x="1820" y="342"/>
                  <a:pt x="1959" y="342"/>
                </a:cubicBezTo>
                <a:cubicBezTo>
                  <a:pt x="2098" y="342"/>
                  <a:pt x="2184" y="441"/>
                  <a:pt x="2184" y="600"/>
                </a:cubicBezTo>
                <a:cubicBezTo>
                  <a:pt x="2184" y="776"/>
                  <a:pt x="2061" y="917"/>
                  <a:pt x="1959" y="917"/>
                </a:cubicBezTo>
                <a:cubicBezTo>
                  <a:pt x="1882" y="917"/>
                  <a:pt x="1734" y="783"/>
                  <a:pt x="1734" y="600"/>
                </a:cubicBezTo>
                <a:close/>
                <a:moveTo>
                  <a:pt x="1959" y="1228"/>
                </a:moveTo>
                <a:cubicBezTo>
                  <a:pt x="1921" y="1228"/>
                  <a:pt x="1881" y="1226"/>
                  <a:pt x="1841" y="1222"/>
                </a:cubicBezTo>
                <a:cubicBezTo>
                  <a:pt x="1820" y="1197"/>
                  <a:pt x="1746" y="1110"/>
                  <a:pt x="1685" y="1048"/>
                </a:cubicBezTo>
                <a:cubicBezTo>
                  <a:pt x="1726" y="1008"/>
                  <a:pt x="1768" y="977"/>
                  <a:pt x="1810" y="955"/>
                </a:cubicBezTo>
                <a:cubicBezTo>
                  <a:pt x="1874" y="1036"/>
                  <a:pt x="1942" y="1087"/>
                  <a:pt x="1945" y="1090"/>
                </a:cubicBezTo>
                <a:cubicBezTo>
                  <a:pt x="1953" y="1096"/>
                  <a:pt x="1965" y="1096"/>
                  <a:pt x="1973" y="1090"/>
                </a:cubicBezTo>
                <a:cubicBezTo>
                  <a:pt x="1976" y="1087"/>
                  <a:pt x="2044" y="1036"/>
                  <a:pt x="2108" y="955"/>
                </a:cubicBezTo>
                <a:cubicBezTo>
                  <a:pt x="2217" y="1013"/>
                  <a:pt x="2302" y="1118"/>
                  <a:pt x="2337" y="1166"/>
                </a:cubicBezTo>
                <a:cubicBezTo>
                  <a:pt x="2277" y="1186"/>
                  <a:pt x="2130" y="1228"/>
                  <a:pt x="1959" y="1228"/>
                </a:cubicBezTo>
                <a:close/>
                <a:moveTo>
                  <a:pt x="587" y="1259"/>
                </a:moveTo>
                <a:cubicBezTo>
                  <a:pt x="588" y="1258"/>
                  <a:pt x="691" y="1135"/>
                  <a:pt x="763" y="1064"/>
                </a:cubicBezTo>
                <a:cubicBezTo>
                  <a:pt x="768" y="1060"/>
                  <a:pt x="770" y="1054"/>
                  <a:pt x="770" y="1048"/>
                </a:cubicBezTo>
                <a:cubicBezTo>
                  <a:pt x="770" y="1041"/>
                  <a:pt x="768" y="1035"/>
                  <a:pt x="763" y="1031"/>
                </a:cubicBezTo>
                <a:cubicBezTo>
                  <a:pt x="707" y="975"/>
                  <a:pt x="650" y="932"/>
                  <a:pt x="592" y="904"/>
                </a:cubicBezTo>
                <a:cubicBezTo>
                  <a:pt x="582" y="900"/>
                  <a:pt x="570" y="902"/>
                  <a:pt x="564" y="911"/>
                </a:cubicBezTo>
                <a:cubicBezTo>
                  <a:pt x="517" y="974"/>
                  <a:pt x="464" y="1021"/>
                  <a:pt x="440" y="1041"/>
                </a:cubicBezTo>
                <a:cubicBezTo>
                  <a:pt x="417" y="1022"/>
                  <a:pt x="369" y="980"/>
                  <a:pt x="325" y="923"/>
                </a:cubicBezTo>
                <a:cubicBezTo>
                  <a:pt x="362" y="949"/>
                  <a:pt x="402" y="964"/>
                  <a:pt x="440" y="964"/>
                </a:cubicBezTo>
                <a:cubicBezTo>
                  <a:pt x="546" y="964"/>
                  <a:pt x="711" y="808"/>
                  <a:pt x="711" y="600"/>
                </a:cubicBezTo>
                <a:cubicBezTo>
                  <a:pt x="711" y="415"/>
                  <a:pt x="604" y="295"/>
                  <a:pt x="440" y="295"/>
                </a:cubicBezTo>
                <a:cubicBezTo>
                  <a:pt x="275" y="295"/>
                  <a:pt x="168" y="415"/>
                  <a:pt x="168" y="600"/>
                </a:cubicBezTo>
                <a:cubicBezTo>
                  <a:pt x="168" y="728"/>
                  <a:pt x="225" y="838"/>
                  <a:pt x="298" y="902"/>
                </a:cubicBezTo>
                <a:cubicBezTo>
                  <a:pt x="294" y="902"/>
                  <a:pt x="290" y="903"/>
                  <a:pt x="287" y="904"/>
                </a:cubicBezTo>
                <a:cubicBezTo>
                  <a:pt x="124" y="983"/>
                  <a:pt x="10" y="1157"/>
                  <a:pt x="5" y="1165"/>
                </a:cubicBezTo>
                <a:cubicBezTo>
                  <a:pt x="1" y="1171"/>
                  <a:pt x="0" y="1178"/>
                  <a:pt x="3" y="1184"/>
                </a:cubicBezTo>
                <a:cubicBezTo>
                  <a:pt x="5" y="1191"/>
                  <a:pt x="10" y="1196"/>
                  <a:pt x="16" y="1199"/>
                </a:cubicBezTo>
                <a:cubicBezTo>
                  <a:pt x="24" y="1202"/>
                  <a:pt x="209" y="1275"/>
                  <a:pt x="440" y="1275"/>
                </a:cubicBezTo>
                <a:cubicBezTo>
                  <a:pt x="483" y="1275"/>
                  <a:pt x="527" y="1273"/>
                  <a:pt x="572" y="1267"/>
                </a:cubicBezTo>
                <a:cubicBezTo>
                  <a:pt x="578" y="1267"/>
                  <a:pt x="583" y="1264"/>
                  <a:pt x="587" y="1259"/>
                </a:cubicBezTo>
                <a:close/>
                <a:moveTo>
                  <a:pt x="215" y="600"/>
                </a:moveTo>
                <a:cubicBezTo>
                  <a:pt x="215" y="441"/>
                  <a:pt x="301" y="342"/>
                  <a:pt x="440" y="342"/>
                </a:cubicBezTo>
                <a:cubicBezTo>
                  <a:pt x="578" y="342"/>
                  <a:pt x="664" y="441"/>
                  <a:pt x="664" y="600"/>
                </a:cubicBezTo>
                <a:cubicBezTo>
                  <a:pt x="664" y="783"/>
                  <a:pt x="517" y="917"/>
                  <a:pt x="440" y="917"/>
                </a:cubicBezTo>
                <a:cubicBezTo>
                  <a:pt x="338" y="917"/>
                  <a:pt x="215" y="776"/>
                  <a:pt x="215" y="600"/>
                </a:cubicBezTo>
                <a:close/>
                <a:moveTo>
                  <a:pt x="440" y="1228"/>
                </a:moveTo>
                <a:cubicBezTo>
                  <a:pt x="269" y="1228"/>
                  <a:pt x="121" y="1186"/>
                  <a:pt x="62" y="1166"/>
                </a:cubicBezTo>
                <a:cubicBezTo>
                  <a:pt x="96" y="1118"/>
                  <a:pt x="182" y="1013"/>
                  <a:pt x="290" y="955"/>
                </a:cubicBezTo>
                <a:cubicBezTo>
                  <a:pt x="355" y="1036"/>
                  <a:pt x="423" y="1087"/>
                  <a:pt x="426" y="1090"/>
                </a:cubicBezTo>
                <a:cubicBezTo>
                  <a:pt x="434" y="1096"/>
                  <a:pt x="445" y="1096"/>
                  <a:pt x="454" y="1090"/>
                </a:cubicBezTo>
                <a:cubicBezTo>
                  <a:pt x="457" y="1087"/>
                  <a:pt x="525" y="1036"/>
                  <a:pt x="589" y="955"/>
                </a:cubicBezTo>
                <a:cubicBezTo>
                  <a:pt x="630" y="977"/>
                  <a:pt x="672" y="1008"/>
                  <a:pt x="714" y="1048"/>
                </a:cubicBezTo>
                <a:cubicBezTo>
                  <a:pt x="652" y="1110"/>
                  <a:pt x="579" y="1197"/>
                  <a:pt x="557" y="1222"/>
                </a:cubicBezTo>
                <a:cubicBezTo>
                  <a:pt x="517" y="1226"/>
                  <a:pt x="478" y="1228"/>
                  <a:pt x="440" y="12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96"/>
          <p:cNvSpPr>
            <a:spLocks noEditPoints="1"/>
          </p:cNvSpPr>
          <p:nvPr/>
        </p:nvSpPr>
        <p:spPr bwMode="auto">
          <a:xfrm>
            <a:off x="7851778" y="6101141"/>
            <a:ext cx="717546" cy="669222"/>
          </a:xfrm>
          <a:custGeom>
            <a:avLst/>
            <a:gdLst>
              <a:gd name="T0" fmla="*/ 754 w 1255"/>
              <a:gd name="T1" fmla="*/ 0 h 1168"/>
              <a:gd name="T2" fmla="*/ 15 w 1255"/>
              <a:gd name="T3" fmla="*/ 0 h 1168"/>
              <a:gd name="T4" fmla="*/ 0 w 1255"/>
              <a:gd name="T5" fmla="*/ 1154 h 1168"/>
              <a:gd name="T6" fmla="*/ 1240 w 1255"/>
              <a:gd name="T7" fmla="*/ 1168 h 1168"/>
              <a:gd name="T8" fmla="*/ 1255 w 1255"/>
              <a:gd name="T9" fmla="*/ 15 h 1168"/>
              <a:gd name="T10" fmla="*/ 739 w 1255"/>
              <a:gd name="T11" fmla="*/ 30 h 1168"/>
              <a:gd name="T12" fmla="*/ 635 w 1255"/>
              <a:gd name="T13" fmla="*/ 129 h 1168"/>
              <a:gd name="T14" fmla="*/ 624 w 1255"/>
              <a:gd name="T15" fmla="*/ 124 h 1168"/>
              <a:gd name="T16" fmla="*/ 516 w 1255"/>
              <a:gd name="T17" fmla="*/ 231 h 1168"/>
              <a:gd name="T18" fmla="*/ 739 w 1255"/>
              <a:gd name="T19" fmla="*/ 30 h 1168"/>
              <a:gd name="T20" fmla="*/ 30 w 1255"/>
              <a:gd name="T21" fmla="*/ 1139 h 1168"/>
              <a:gd name="T22" fmla="*/ 486 w 1255"/>
              <a:gd name="T23" fmla="*/ 30 h 1168"/>
              <a:gd name="T24" fmla="*/ 495 w 1255"/>
              <a:gd name="T25" fmla="*/ 282 h 1168"/>
              <a:gd name="T26" fmla="*/ 512 w 1255"/>
              <a:gd name="T27" fmla="*/ 279 h 1168"/>
              <a:gd name="T28" fmla="*/ 744 w 1255"/>
              <a:gd name="T29" fmla="*/ 279 h 1168"/>
              <a:gd name="T30" fmla="*/ 769 w 1255"/>
              <a:gd name="T31" fmla="*/ 268 h 1168"/>
              <a:gd name="T32" fmla="*/ 1225 w 1255"/>
              <a:gd name="T33" fmla="*/ 30 h 1168"/>
              <a:gd name="T34" fmla="*/ 402 w 1255"/>
              <a:gd name="T35" fmla="*/ 416 h 1168"/>
              <a:gd name="T36" fmla="*/ 214 w 1255"/>
              <a:gd name="T37" fmla="*/ 583 h 1168"/>
              <a:gd name="T38" fmla="*/ 224 w 1255"/>
              <a:gd name="T39" fmla="*/ 608 h 1168"/>
              <a:gd name="T40" fmla="*/ 295 w 1255"/>
              <a:gd name="T41" fmla="*/ 990 h 1168"/>
              <a:gd name="T42" fmla="*/ 473 w 1255"/>
              <a:gd name="T43" fmla="*/ 1005 h 1168"/>
              <a:gd name="T44" fmla="*/ 488 w 1255"/>
              <a:gd name="T45" fmla="*/ 608 h 1168"/>
              <a:gd name="T46" fmla="*/ 573 w 1255"/>
              <a:gd name="T47" fmla="*/ 599 h 1168"/>
              <a:gd name="T48" fmla="*/ 402 w 1255"/>
              <a:gd name="T49" fmla="*/ 416 h 1168"/>
              <a:gd name="T50" fmla="*/ 458 w 1255"/>
              <a:gd name="T51" fmla="*/ 594 h 1168"/>
              <a:gd name="T52" fmla="*/ 325 w 1255"/>
              <a:gd name="T53" fmla="*/ 975 h 1168"/>
              <a:gd name="T54" fmla="*/ 310 w 1255"/>
              <a:gd name="T55" fmla="*/ 579 h 1168"/>
              <a:gd name="T56" fmla="*/ 392 w 1255"/>
              <a:gd name="T57" fmla="*/ 447 h 1168"/>
              <a:gd name="T58" fmla="*/ 473 w 1255"/>
              <a:gd name="T59" fmla="*/ 579 h 1168"/>
              <a:gd name="T60" fmla="*/ 682 w 1255"/>
              <a:gd name="T61" fmla="*/ 599 h 1168"/>
              <a:gd name="T62" fmla="*/ 767 w 1255"/>
              <a:gd name="T63" fmla="*/ 608 h 1168"/>
              <a:gd name="T64" fmla="*/ 782 w 1255"/>
              <a:gd name="T65" fmla="*/ 1005 h 1168"/>
              <a:gd name="T66" fmla="*/ 959 w 1255"/>
              <a:gd name="T67" fmla="*/ 990 h 1168"/>
              <a:gd name="T68" fmla="*/ 1031 w 1255"/>
              <a:gd name="T69" fmla="*/ 608 h 1168"/>
              <a:gd name="T70" fmla="*/ 1041 w 1255"/>
              <a:gd name="T71" fmla="*/ 583 h 1168"/>
              <a:gd name="T72" fmla="*/ 853 w 1255"/>
              <a:gd name="T73" fmla="*/ 416 h 1168"/>
              <a:gd name="T74" fmla="*/ 995 w 1255"/>
              <a:gd name="T75" fmla="*/ 579 h 1168"/>
              <a:gd name="T76" fmla="*/ 930 w 1255"/>
              <a:gd name="T77" fmla="*/ 594 h 1168"/>
              <a:gd name="T78" fmla="*/ 797 w 1255"/>
              <a:gd name="T79" fmla="*/ 975 h 1168"/>
              <a:gd name="T80" fmla="*/ 782 w 1255"/>
              <a:gd name="T81" fmla="*/ 579 h 1168"/>
              <a:gd name="T82" fmla="*/ 863 w 1255"/>
              <a:gd name="T83" fmla="*/ 44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5" h="1168">
                <a:moveTo>
                  <a:pt x="1240" y="0"/>
                </a:moveTo>
                <a:cubicBezTo>
                  <a:pt x="754" y="0"/>
                  <a:pt x="754" y="0"/>
                  <a:pt x="754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54"/>
                  <a:pt x="0" y="1154"/>
                  <a:pt x="0" y="1154"/>
                </a:cubicBezTo>
                <a:cubicBezTo>
                  <a:pt x="0" y="1162"/>
                  <a:pt x="7" y="1168"/>
                  <a:pt x="15" y="1168"/>
                </a:cubicBezTo>
                <a:cubicBezTo>
                  <a:pt x="1240" y="1168"/>
                  <a:pt x="1240" y="1168"/>
                  <a:pt x="1240" y="1168"/>
                </a:cubicBezTo>
                <a:cubicBezTo>
                  <a:pt x="1248" y="1168"/>
                  <a:pt x="1255" y="1162"/>
                  <a:pt x="1255" y="1154"/>
                </a:cubicBezTo>
                <a:cubicBezTo>
                  <a:pt x="1255" y="15"/>
                  <a:pt x="1255" y="15"/>
                  <a:pt x="1255" y="15"/>
                </a:cubicBezTo>
                <a:cubicBezTo>
                  <a:pt x="1255" y="7"/>
                  <a:pt x="1248" y="0"/>
                  <a:pt x="1240" y="0"/>
                </a:cubicBezTo>
                <a:close/>
                <a:moveTo>
                  <a:pt x="739" y="30"/>
                </a:moveTo>
                <a:cubicBezTo>
                  <a:pt x="739" y="232"/>
                  <a:pt x="739" y="232"/>
                  <a:pt x="739" y="232"/>
                </a:cubicBezTo>
                <a:cubicBezTo>
                  <a:pt x="635" y="129"/>
                  <a:pt x="635" y="129"/>
                  <a:pt x="635" y="129"/>
                </a:cubicBezTo>
                <a:cubicBezTo>
                  <a:pt x="632" y="126"/>
                  <a:pt x="628" y="124"/>
                  <a:pt x="625" y="124"/>
                </a:cubicBezTo>
                <a:cubicBezTo>
                  <a:pt x="624" y="124"/>
                  <a:pt x="624" y="124"/>
                  <a:pt x="624" y="124"/>
                </a:cubicBezTo>
                <a:cubicBezTo>
                  <a:pt x="620" y="125"/>
                  <a:pt x="617" y="126"/>
                  <a:pt x="614" y="129"/>
                </a:cubicBezTo>
                <a:cubicBezTo>
                  <a:pt x="516" y="231"/>
                  <a:pt x="516" y="231"/>
                  <a:pt x="516" y="231"/>
                </a:cubicBezTo>
                <a:cubicBezTo>
                  <a:pt x="516" y="30"/>
                  <a:pt x="516" y="30"/>
                  <a:pt x="516" y="30"/>
                </a:cubicBezTo>
                <a:lnTo>
                  <a:pt x="739" y="30"/>
                </a:lnTo>
                <a:close/>
                <a:moveTo>
                  <a:pt x="1225" y="1139"/>
                </a:moveTo>
                <a:cubicBezTo>
                  <a:pt x="30" y="1139"/>
                  <a:pt x="30" y="1139"/>
                  <a:pt x="30" y="1139"/>
                </a:cubicBezTo>
                <a:cubicBezTo>
                  <a:pt x="30" y="30"/>
                  <a:pt x="30" y="30"/>
                  <a:pt x="30" y="30"/>
                </a:cubicBezTo>
                <a:cubicBezTo>
                  <a:pt x="486" y="30"/>
                  <a:pt x="486" y="30"/>
                  <a:pt x="486" y="30"/>
                </a:cubicBezTo>
                <a:cubicBezTo>
                  <a:pt x="486" y="268"/>
                  <a:pt x="486" y="268"/>
                  <a:pt x="486" y="268"/>
                </a:cubicBezTo>
                <a:cubicBezTo>
                  <a:pt x="486" y="275"/>
                  <a:pt x="490" y="280"/>
                  <a:pt x="495" y="282"/>
                </a:cubicBezTo>
                <a:cubicBezTo>
                  <a:pt x="497" y="283"/>
                  <a:pt x="499" y="283"/>
                  <a:pt x="501" y="283"/>
                </a:cubicBezTo>
                <a:cubicBezTo>
                  <a:pt x="505" y="283"/>
                  <a:pt x="509" y="282"/>
                  <a:pt x="512" y="279"/>
                </a:cubicBezTo>
                <a:cubicBezTo>
                  <a:pt x="625" y="161"/>
                  <a:pt x="625" y="161"/>
                  <a:pt x="625" y="161"/>
                </a:cubicBezTo>
                <a:cubicBezTo>
                  <a:pt x="744" y="279"/>
                  <a:pt x="744" y="279"/>
                  <a:pt x="744" y="279"/>
                </a:cubicBezTo>
                <a:cubicBezTo>
                  <a:pt x="748" y="283"/>
                  <a:pt x="754" y="285"/>
                  <a:pt x="760" y="282"/>
                </a:cubicBezTo>
                <a:cubicBezTo>
                  <a:pt x="765" y="280"/>
                  <a:pt x="769" y="274"/>
                  <a:pt x="769" y="268"/>
                </a:cubicBezTo>
                <a:cubicBezTo>
                  <a:pt x="769" y="30"/>
                  <a:pt x="769" y="30"/>
                  <a:pt x="769" y="30"/>
                </a:cubicBezTo>
                <a:cubicBezTo>
                  <a:pt x="1225" y="30"/>
                  <a:pt x="1225" y="30"/>
                  <a:pt x="1225" y="30"/>
                </a:cubicBezTo>
                <a:lnTo>
                  <a:pt x="1225" y="1139"/>
                </a:lnTo>
                <a:close/>
                <a:moveTo>
                  <a:pt x="402" y="416"/>
                </a:moveTo>
                <a:cubicBezTo>
                  <a:pt x="396" y="410"/>
                  <a:pt x="387" y="410"/>
                  <a:pt x="381" y="416"/>
                </a:cubicBezTo>
                <a:cubicBezTo>
                  <a:pt x="214" y="583"/>
                  <a:pt x="214" y="583"/>
                  <a:pt x="214" y="583"/>
                </a:cubicBezTo>
                <a:cubicBezTo>
                  <a:pt x="210" y="587"/>
                  <a:pt x="208" y="594"/>
                  <a:pt x="211" y="599"/>
                </a:cubicBezTo>
                <a:cubicBezTo>
                  <a:pt x="213" y="605"/>
                  <a:pt x="218" y="608"/>
                  <a:pt x="224" y="608"/>
                </a:cubicBezTo>
                <a:cubicBezTo>
                  <a:pt x="295" y="608"/>
                  <a:pt x="295" y="608"/>
                  <a:pt x="295" y="608"/>
                </a:cubicBezTo>
                <a:cubicBezTo>
                  <a:pt x="295" y="990"/>
                  <a:pt x="295" y="990"/>
                  <a:pt x="295" y="990"/>
                </a:cubicBezTo>
                <a:cubicBezTo>
                  <a:pt x="295" y="998"/>
                  <a:pt x="302" y="1005"/>
                  <a:pt x="310" y="1005"/>
                </a:cubicBezTo>
                <a:cubicBezTo>
                  <a:pt x="473" y="1005"/>
                  <a:pt x="473" y="1005"/>
                  <a:pt x="473" y="1005"/>
                </a:cubicBezTo>
                <a:cubicBezTo>
                  <a:pt x="481" y="1005"/>
                  <a:pt x="488" y="998"/>
                  <a:pt x="488" y="990"/>
                </a:cubicBezTo>
                <a:cubicBezTo>
                  <a:pt x="488" y="608"/>
                  <a:pt x="488" y="608"/>
                  <a:pt x="488" y="608"/>
                </a:cubicBezTo>
                <a:cubicBezTo>
                  <a:pt x="559" y="608"/>
                  <a:pt x="559" y="608"/>
                  <a:pt x="559" y="608"/>
                </a:cubicBezTo>
                <a:cubicBezTo>
                  <a:pt x="565" y="608"/>
                  <a:pt x="571" y="605"/>
                  <a:pt x="573" y="599"/>
                </a:cubicBezTo>
                <a:cubicBezTo>
                  <a:pt x="575" y="594"/>
                  <a:pt x="574" y="587"/>
                  <a:pt x="570" y="583"/>
                </a:cubicBezTo>
                <a:lnTo>
                  <a:pt x="402" y="416"/>
                </a:lnTo>
                <a:close/>
                <a:moveTo>
                  <a:pt x="473" y="579"/>
                </a:moveTo>
                <a:cubicBezTo>
                  <a:pt x="465" y="579"/>
                  <a:pt x="458" y="585"/>
                  <a:pt x="458" y="594"/>
                </a:cubicBezTo>
                <a:cubicBezTo>
                  <a:pt x="458" y="975"/>
                  <a:pt x="458" y="975"/>
                  <a:pt x="458" y="975"/>
                </a:cubicBezTo>
                <a:cubicBezTo>
                  <a:pt x="325" y="975"/>
                  <a:pt x="325" y="975"/>
                  <a:pt x="325" y="975"/>
                </a:cubicBezTo>
                <a:cubicBezTo>
                  <a:pt x="325" y="594"/>
                  <a:pt x="325" y="594"/>
                  <a:pt x="325" y="594"/>
                </a:cubicBezTo>
                <a:cubicBezTo>
                  <a:pt x="325" y="585"/>
                  <a:pt x="319" y="579"/>
                  <a:pt x="310" y="579"/>
                </a:cubicBezTo>
                <a:cubicBezTo>
                  <a:pt x="260" y="579"/>
                  <a:pt x="260" y="579"/>
                  <a:pt x="260" y="579"/>
                </a:cubicBezTo>
                <a:cubicBezTo>
                  <a:pt x="392" y="447"/>
                  <a:pt x="392" y="447"/>
                  <a:pt x="392" y="447"/>
                </a:cubicBezTo>
                <a:cubicBezTo>
                  <a:pt x="523" y="579"/>
                  <a:pt x="523" y="579"/>
                  <a:pt x="523" y="579"/>
                </a:cubicBezTo>
                <a:lnTo>
                  <a:pt x="473" y="579"/>
                </a:lnTo>
                <a:close/>
                <a:moveTo>
                  <a:pt x="685" y="583"/>
                </a:moveTo>
                <a:cubicBezTo>
                  <a:pt x="681" y="587"/>
                  <a:pt x="680" y="594"/>
                  <a:pt x="682" y="599"/>
                </a:cubicBezTo>
                <a:cubicBezTo>
                  <a:pt x="684" y="605"/>
                  <a:pt x="690" y="608"/>
                  <a:pt x="696" y="608"/>
                </a:cubicBezTo>
                <a:cubicBezTo>
                  <a:pt x="767" y="608"/>
                  <a:pt x="767" y="608"/>
                  <a:pt x="767" y="608"/>
                </a:cubicBezTo>
                <a:cubicBezTo>
                  <a:pt x="767" y="990"/>
                  <a:pt x="767" y="990"/>
                  <a:pt x="767" y="990"/>
                </a:cubicBezTo>
                <a:cubicBezTo>
                  <a:pt x="767" y="998"/>
                  <a:pt x="774" y="1005"/>
                  <a:pt x="782" y="1005"/>
                </a:cubicBezTo>
                <a:cubicBezTo>
                  <a:pt x="945" y="1005"/>
                  <a:pt x="945" y="1005"/>
                  <a:pt x="945" y="1005"/>
                </a:cubicBezTo>
                <a:cubicBezTo>
                  <a:pt x="953" y="1005"/>
                  <a:pt x="959" y="998"/>
                  <a:pt x="959" y="990"/>
                </a:cubicBezTo>
                <a:cubicBezTo>
                  <a:pt x="959" y="608"/>
                  <a:pt x="959" y="608"/>
                  <a:pt x="959" y="608"/>
                </a:cubicBezTo>
                <a:cubicBezTo>
                  <a:pt x="1031" y="608"/>
                  <a:pt x="1031" y="608"/>
                  <a:pt x="1031" y="608"/>
                </a:cubicBezTo>
                <a:cubicBezTo>
                  <a:pt x="1037" y="608"/>
                  <a:pt x="1042" y="605"/>
                  <a:pt x="1044" y="599"/>
                </a:cubicBezTo>
                <a:cubicBezTo>
                  <a:pt x="1047" y="594"/>
                  <a:pt x="1045" y="587"/>
                  <a:pt x="1041" y="583"/>
                </a:cubicBezTo>
                <a:cubicBezTo>
                  <a:pt x="874" y="416"/>
                  <a:pt x="874" y="416"/>
                  <a:pt x="874" y="416"/>
                </a:cubicBezTo>
                <a:cubicBezTo>
                  <a:pt x="868" y="410"/>
                  <a:pt x="859" y="410"/>
                  <a:pt x="853" y="416"/>
                </a:cubicBezTo>
                <a:lnTo>
                  <a:pt x="685" y="583"/>
                </a:lnTo>
                <a:close/>
                <a:moveTo>
                  <a:pt x="995" y="579"/>
                </a:moveTo>
                <a:cubicBezTo>
                  <a:pt x="945" y="579"/>
                  <a:pt x="945" y="579"/>
                  <a:pt x="945" y="579"/>
                </a:cubicBezTo>
                <a:cubicBezTo>
                  <a:pt x="936" y="579"/>
                  <a:pt x="930" y="585"/>
                  <a:pt x="930" y="594"/>
                </a:cubicBezTo>
                <a:cubicBezTo>
                  <a:pt x="930" y="975"/>
                  <a:pt x="930" y="975"/>
                  <a:pt x="930" y="975"/>
                </a:cubicBezTo>
                <a:cubicBezTo>
                  <a:pt x="797" y="975"/>
                  <a:pt x="797" y="975"/>
                  <a:pt x="797" y="975"/>
                </a:cubicBezTo>
                <a:cubicBezTo>
                  <a:pt x="797" y="594"/>
                  <a:pt x="797" y="594"/>
                  <a:pt x="797" y="594"/>
                </a:cubicBezTo>
                <a:cubicBezTo>
                  <a:pt x="797" y="585"/>
                  <a:pt x="790" y="579"/>
                  <a:pt x="782" y="579"/>
                </a:cubicBezTo>
                <a:cubicBezTo>
                  <a:pt x="732" y="579"/>
                  <a:pt x="732" y="579"/>
                  <a:pt x="732" y="579"/>
                </a:cubicBezTo>
                <a:cubicBezTo>
                  <a:pt x="863" y="447"/>
                  <a:pt x="863" y="447"/>
                  <a:pt x="863" y="447"/>
                </a:cubicBezTo>
                <a:lnTo>
                  <a:pt x="995" y="5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00"/>
          <p:cNvSpPr>
            <a:spLocks noEditPoints="1"/>
          </p:cNvSpPr>
          <p:nvPr/>
        </p:nvSpPr>
        <p:spPr bwMode="auto">
          <a:xfrm>
            <a:off x="9420226" y="3434458"/>
            <a:ext cx="520700" cy="839788"/>
          </a:xfrm>
          <a:custGeom>
            <a:avLst/>
            <a:gdLst>
              <a:gd name="T0" fmla="*/ 623 w 1280"/>
              <a:gd name="T1" fmla="*/ 1887 h 2072"/>
              <a:gd name="T2" fmla="*/ 640 w 1280"/>
              <a:gd name="T3" fmla="*/ 1893 h 2072"/>
              <a:gd name="T4" fmla="*/ 658 w 1280"/>
              <a:gd name="T5" fmla="*/ 1887 h 2072"/>
              <a:gd name="T6" fmla="*/ 1280 w 1280"/>
              <a:gd name="T7" fmla="*/ 640 h 2072"/>
              <a:gd name="T8" fmla="*/ 640 w 1280"/>
              <a:gd name="T9" fmla="*/ 0 h 2072"/>
              <a:gd name="T10" fmla="*/ 0 w 1280"/>
              <a:gd name="T11" fmla="*/ 640 h 2072"/>
              <a:gd name="T12" fmla="*/ 623 w 1280"/>
              <a:gd name="T13" fmla="*/ 1887 h 2072"/>
              <a:gd name="T14" fmla="*/ 640 w 1280"/>
              <a:gd name="T15" fmla="*/ 51 h 2072"/>
              <a:gd name="T16" fmla="*/ 1229 w 1280"/>
              <a:gd name="T17" fmla="*/ 640 h 2072"/>
              <a:gd name="T18" fmla="*/ 640 w 1280"/>
              <a:gd name="T19" fmla="*/ 1833 h 2072"/>
              <a:gd name="T20" fmla="*/ 51 w 1280"/>
              <a:gd name="T21" fmla="*/ 640 h 2072"/>
              <a:gd name="T22" fmla="*/ 640 w 1280"/>
              <a:gd name="T23" fmla="*/ 51 h 2072"/>
              <a:gd name="T24" fmla="*/ 1083 w 1280"/>
              <a:gd name="T25" fmla="*/ 589 h 2072"/>
              <a:gd name="T26" fmla="*/ 640 w 1280"/>
              <a:gd name="T27" fmla="*/ 147 h 2072"/>
              <a:gd name="T28" fmla="*/ 198 w 1280"/>
              <a:gd name="T29" fmla="*/ 589 h 2072"/>
              <a:gd name="T30" fmla="*/ 640 w 1280"/>
              <a:gd name="T31" fmla="*/ 1032 h 2072"/>
              <a:gd name="T32" fmla="*/ 1083 w 1280"/>
              <a:gd name="T33" fmla="*/ 589 h 2072"/>
              <a:gd name="T34" fmla="*/ 249 w 1280"/>
              <a:gd name="T35" fmla="*/ 589 h 2072"/>
              <a:gd name="T36" fmla="*/ 640 w 1280"/>
              <a:gd name="T37" fmla="*/ 198 h 2072"/>
              <a:gd name="T38" fmla="*/ 1032 w 1280"/>
              <a:gd name="T39" fmla="*/ 589 h 2072"/>
              <a:gd name="T40" fmla="*/ 640 w 1280"/>
              <a:gd name="T41" fmla="*/ 981 h 2072"/>
              <a:gd name="T42" fmla="*/ 249 w 1280"/>
              <a:gd name="T43" fmla="*/ 589 h 2072"/>
              <a:gd name="T44" fmla="*/ 1217 w 1280"/>
              <a:gd name="T45" fmla="*/ 1870 h 2072"/>
              <a:gd name="T46" fmla="*/ 640 w 1280"/>
              <a:gd name="T47" fmla="*/ 2072 h 2072"/>
              <a:gd name="T48" fmla="*/ 64 w 1280"/>
              <a:gd name="T49" fmla="*/ 1870 h 2072"/>
              <a:gd name="T50" fmla="*/ 377 w 1280"/>
              <a:gd name="T51" fmla="*/ 1689 h 2072"/>
              <a:gd name="T52" fmla="*/ 406 w 1280"/>
              <a:gd name="T53" fmla="*/ 1710 h 2072"/>
              <a:gd name="T54" fmla="*/ 385 w 1280"/>
              <a:gd name="T55" fmla="*/ 1739 h 2072"/>
              <a:gd name="T56" fmla="*/ 114 w 1280"/>
              <a:gd name="T57" fmla="*/ 1870 h 2072"/>
              <a:gd name="T58" fmla="*/ 640 w 1280"/>
              <a:gd name="T59" fmla="*/ 2021 h 2072"/>
              <a:gd name="T60" fmla="*/ 1166 w 1280"/>
              <a:gd name="T61" fmla="*/ 1870 h 2072"/>
              <a:gd name="T62" fmla="*/ 888 w 1280"/>
              <a:gd name="T63" fmla="*/ 1738 h 2072"/>
              <a:gd name="T64" fmla="*/ 867 w 1280"/>
              <a:gd name="T65" fmla="*/ 1709 h 2072"/>
              <a:gd name="T66" fmla="*/ 897 w 1280"/>
              <a:gd name="T67" fmla="*/ 1688 h 2072"/>
              <a:gd name="T68" fmla="*/ 1217 w 1280"/>
              <a:gd name="T69" fmla="*/ 1870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0" h="2072">
                <a:moveTo>
                  <a:pt x="623" y="1887"/>
                </a:moveTo>
                <a:cubicBezTo>
                  <a:pt x="628" y="1891"/>
                  <a:pt x="634" y="1893"/>
                  <a:pt x="640" y="1893"/>
                </a:cubicBezTo>
                <a:cubicBezTo>
                  <a:pt x="646" y="1893"/>
                  <a:pt x="653" y="1891"/>
                  <a:pt x="658" y="1887"/>
                </a:cubicBezTo>
                <a:cubicBezTo>
                  <a:pt x="683" y="1863"/>
                  <a:pt x="1280" y="1302"/>
                  <a:pt x="1280" y="640"/>
                </a:cubicBezTo>
                <a:cubicBezTo>
                  <a:pt x="1280" y="288"/>
                  <a:pt x="993" y="0"/>
                  <a:pt x="640" y="0"/>
                </a:cubicBezTo>
                <a:cubicBezTo>
                  <a:pt x="287" y="0"/>
                  <a:pt x="0" y="288"/>
                  <a:pt x="0" y="640"/>
                </a:cubicBezTo>
                <a:cubicBezTo>
                  <a:pt x="0" y="1302"/>
                  <a:pt x="598" y="1863"/>
                  <a:pt x="623" y="1887"/>
                </a:cubicBezTo>
                <a:close/>
                <a:moveTo>
                  <a:pt x="640" y="51"/>
                </a:moveTo>
                <a:cubicBezTo>
                  <a:pt x="965" y="51"/>
                  <a:pt x="1229" y="316"/>
                  <a:pt x="1229" y="640"/>
                </a:cubicBezTo>
                <a:cubicBezTo>
                  <a:pt x="1229" y="1218"/>
                  <a:pt x="739" y="1734"/>
                  <a:pt x="640" y="1833"/>
                </a:cubicBezTo>
                <a:cubicBezTo>
                  <a:pt x="541" y="1734"/>
                  <a:pt x="51" y="1218"/>
                  <a:pt x="51" y="640"/>
                </a:cubicBezTo>
                <a:cubicBezTo>
                  <a:pt x="51" y="316"/>
                  <a:pt x="315" y="51"/>
                  <a:pt x="640" y="51"/>
                </a:cubicBezTo>
                <a:close/>
                <a:moveTo>
                  <a:pt x="1083" y="589"/>
                </a:moveTo>
                <a:cubicBezTo>
                  <a:pt x="1083" y="345"/>
                  <a:pt x="884" y="147"/>
                  <a:pt x="640" y="147"/>
                </a:cubicBezTo>
                <a:cubicBezTo>
                  <a:pt x="396" y="147"/>
                  <a:pt x="198" y="345"/>
                  <a:pt x="198" y="589"/>
                </a:cubicBezTo>
                <a:cubicBezTo>
                  <a:pt x="198" y="833"/>
                  <a:pt x="396" y="1032"/>
                  <a:pt x="640" y="1032"/>
                </a:cubicBezTo>
                <a:cubicBezTo>
                  <a:pt x="884" y="1032"/>
                  <a:pt x="1083" y="833"/>
                  <a:pt x="1083" y="589"/>
                </a:cubicBezTo>
                <a:close/>
                <a:moveTo>
                  <a:pt x="249" y="589"/>
                </a:moveTo>
                <a:cubicBezTo>
                  <a:pt x="249" y="373"/>
                  <a:pt x="424" y="198"/>
                  <a:pt x="640" y="198"/>
                </a:cubicBezTo>
                <a:cubicBezTo>
                  <a:pt x="856" y="198"/>
                  <a:pt x="1032" y="373"/>
                  <a:pt x="1032" y="589"/>
                </a:cubicBezTo>
                <a:cubicBezTo>
                  <a:pt x="1032" y="805"/>
                  <a:pt x="856" y="981"/>
                  <a:pt x="640" y="981"/>
                </a:cubicBezTo>
                <a:cubicBezTo>
                  <a:pt x="424" y="981"/>
                  <a:pt x="249" y="805"/>
                  <a:pt x="249" y="589"/>
                </a:cubicBezTo>
                <a:close/>
                <a:moveTo>
                  <a:pt x="1217" y="1870"/>
                </a:moveTo>
                <a:cubicBezTo>
                  <a:pt x="1217" y="2001"/>
                  <a:pt x="920" y="2072"/>
                  <a:pt x="640" y="2072"/>
                </a:cubicBezTo>
                <a:cubicBezTo>
                  <a:pt x="361" y="2072"/>
                  <a:pt x="64" y="2001"/>
                  <a:pt x="64" y="1870"/>
                </a:cubicBezTo>
                <a:cubicBezTo>
                  <a:pt x="64" y="1789"/>
                  <a:pt x="178" y="1723"/>
                  <a:pt x="377" y="1689"/>
                </a:cubicBezTo>
                <a:cubicBezTo>
                  <a:pt x="391" y="1687"/>
                  <a:pt x="404" y="1696"/>
                  <a:pt x="406" y="1710"/>
                </a:cubicBezTo>
                <a:cubicBezTo>
                  <a:pt x="408" y="1724"/>
                  <a:pt x="399" y="1737"/>
                  <a:pt x="385" y="1739"/>
                </a:cubicBezTo>
                <a:cubicBezTo>
                  <a:pt x="199" y="1771"/>
                  <a:pt x="114" y="1829"/>
                  <a:pt x="114" y="1870"/>
                </a:cubicBezTo>
                <a:cubicBezTo>
                  <a:pt x="114" y="1933"/>
                  <a:pt x="314" y="2021"/>
                  <a:pt x="640" y="2021"/>
                </a:cubicBezTo>
                <a:cubicBezTo>
                  <a:pt x="966" y="2021"/>
                  <a:pt x="1166" y="1933"/>
                  <a:pt x="1166" y="1870"/>
                </a:cubicBezTo>
                <a:cubicBezTo>
                  <a:pt x="1166" y="1829"/>
                  <a:pt x="1079" y="1770"/>
                  <a:pt x="888" y="1738"/>
                </a:cubicBezTo>
                <a:cubicBezTo>
                  <a:pt x="874" y="1736"/>
                  <a:pt x="865" y="1723"/>
                  <a:pt x="867" y="1709"/>
                </a:cubicBezTo>
                <a:cubicBezTo>
                  <a:pt x="870" y="1695"/>
                  <a:pt x="883" y="1686"/>
                  <a:pt x="897" y="1688"/>
                </a:cubicBezTo>
                <a:cubicBezTo>
                  <a:pt x="1100" y="1722"/>
                  <a:pt x="1217" y="1788"/>
                  <a:pt x="1217" y="187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1"/>
          <p:cNvSpPr>
            <a:spLocks noEditPoints="1"/>
          </p:cNvSpPr>
          <p:nvPr/>
        </p:nvSpPr>
        <p:spPr bwMode="auto">
          <a:xfrm>
            <a:off x="16456026" y="8890460"/>
            <a:ext cx="854074" cy="9645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08"/>
          <p:cNvSpPr>
            <a:spLocks noEditPoints="1"/>
          </p:cNvSpPr>
          <p:nvPr/>
        </p:nvSpPr>
        <p:spPr bwMode="auto">
          <a:xfrm>
            <a:off x="15951201" y="6006461"/>
            <a:ext cx="450850" cy="814312"/>
          </a:xfrm>
          <a:custGeom>
            <a:avLst/>
            <a:gdLst>
              <a:gd name="T0" fmla="*/ 464 w 793"/>
              <a:gd name="T1" fmla="*/ 618 h 1437"/>
              <a:gd name="T2" fmla="*/ 257 w 793"/>
              <a:gd name="T3" fmla="*/ 438 h 1437"/>
              <a:gd name="T4" fmla="*/ 314 w 793"/>
              <a:gd name="T5" fmla="*/ 361 h 1437"/>
              <a:gd name="T6" fmla="*/ 735 w 793"/>
              <a:gd name="T7" fmla="*/ 418 h 1437"/>
              <a:gd name="T8" fmla="*/ 750 w 793"/>
              <a:gd name="T9" fmla="*/ 418 h 1437"/>
              <a:gd name="T10" fmla="*/ 757 w 793"/>
              <a:gd name="T11" fmla="*/ 405 h 1437"/>
              <a:gd name="T12" fmla="*/ 757 w 793"/>
              <a:gd name="T13" fmla="*/ 182 h 1437"/>
              <a:gd name="T14" fmla="*/ 750 w 793"/>
              <a:gd name="T15" fmla="*/ 169 h 1437"/>
              <a:gd name="T16" fmla="*/ 476 w 793"/>
              <a:gd name="T17" fmla="*/ 106 h 1437"/>
              <a:gd name="T18" fmla="*/ 476 w 793"/>
              <a:gd name="T19" fmla="*/ 15 h 1437"/>
              <a:gd name="T20" fmla="*/ 462 w 793"/>
              <a:gd name="T21" fmla="*/ 0 h 1437"/>
              <a:gd name="T22" fmla="*/ 388 w 793"/>
              <a:gd name="T23" fmla="*/ 0 h 1437"/>
              <a:gd name="T24" fmla="*/ 373 w 793"/>
              <a:gd name="T25" fmla="*/ 15 h 1437"/>
              <a:gd name="T26" fmla="*/ 373 w 793"/>
              <a:gd name="T27" fmla="*/ 111 h 1437"/>
              <a:gd name="T28" fmla="*/ 0 w 793"/>
              <a:gd name="T29" fmla="*/ 448 h 1437"/>
              <a:gd name="T30" fmla="*/ 330 w 793"/>
              <a:gd name="T31" fmla="*/ 819 h 1437"/>
              <a:gd name="T32" fmla="*/ 537 w 793"/>
              <a:gd name="T33" fmla="*/ 1000 h 1437"/>
              <a:gd name="T34" fmla="*/ 480 w 793"/>
              <a:gd name="T35" fmla="*/ 1076 h 1437"/>
              <a:gd name="T36" fmla="*/ 59 w 793"/>
              <a:gd name="T37" fmla="*/ 1020 h 1437"/>
              <a:gd name="T38" fmla="*/ 44 w 793"/>
              <a:gd name="T39" fmla="*/ 1019 h 1437"/>
              <a:gd name="T40" fmla="*/ 36 w 793"/>
              <a:gd name="T41" fmla="*/ 1032 h 1437"/>
              <a:gd name="T42" fmla="*/ 36 w 793"/>
              <a:gd name="T43" fmla="*/ 1255 h 1437"/>
              <a:gd name="T44" fmla="*/ 44 w 793"/>
              <a:gd name="T45" fmla="*/ 1268 h 1437"/>
              <a:gd name="T46" fmla="*/ 339 w 793"/>
              <a:gd name="T47" fmla="*/ 1331 h 1437"/>
              <a:gd name="T48" fmla="*/ 373 w 793"/>
              <a:gd name="T49" fmla="*/ 1330 h 1437"/>
              <a:gd name="T50" fmla="*/ 373 w 793"/>
              <a:gd name="T51" fmla="*/ 1422 h 1437"/>
              <a:gd name="T52" fmla="*/ 388 w 793"/>
              <a:gd name="T53" fmla="*/ 1437 h 1437"/>
              <a:gd name="T54" fmla="*/ 462 w 793"/>
              <a:gd name="T55" fmla="*/ 1437 h 1437"/>
              <a:gd name="T56" fmla="*/ 476 w 793"/>
              <a:gd name="T57" fmla="*/ 1422 h 1437"/>
              <a:gd name="T58" fmla="*/ 476 w 793"/>
              <a:gd name="T59" fmla="*/ 1315 h 1437"/>
              <a:gd name="T60" fmla="*/ 793 w 793"/>
              <a:gd name="T61" fmla="*/ 989 h 1437"/>
              <a:gd name="T62" fmla="*/ 464 w 793"/>
              <a:gd name="T63" fmla="*/ 618 h 1437"/>
              <a:gd name="T64" fmla="*/ 457 w 793"/>
              <a:gd name="T65" fmla="*/ 1289 h 1437"/>
              <a:gd name="T66" fmla="*/ 447 w 793"/>
              <a:gd name="T67" fmla="*/ 1306 h 1437"/>
              <a:gd name="T68" fmla="*/ 447 w 793"/>
              <a:gd name="T69" fmla="*/ 1307 h 1437"/>
              <a:gd name="T70" fmla="*/ 447 w 793"/>
              <a:gd name="T71" fmla="*/ 1407 h 1437"/>
              <a:gd name="T72" fmla="*/ 403 w 793"/>
              <a:gd name="T73" fmla="*/ 1407 h 1437"/>
              <a:gd name="T74" fmla="*/ 403 w 793"/>
              <a:gd name="T75" fmla="*/ 1320 h 1437"/>
              <a:gd name="T76" fmla="*/ 404 w 793"/>
              <a:gd name="T77" fmla="*/ 1312 h 1437"/>
              <a:gd name="T78" fmla="*/ 388 w 793"/>
              <a:gd name="T79" fmla="*/ 1300 h 1437"/>
              <a:gd name="T80" fmla="*/ 339 w 793"/>
              <a:gd name="T81" fmla="*/ 1302 h 1437"/>
              <a:gd name="T82" fmla="*/ 66 w 793"/>
              <a:gd name="T83" fmla="*/ 1246 h 1437"/>
              <a:gd name="T84" fmla="*/ 66 w 793"/>
              <a:gd name="T85" fmla="*/ 1059 h 1437"/>
              <a:gd name="T86" fmla="*/ 494 w 793"/>
              <a:gd name="T87" fmla="*/ 1102 h 1437"/>
              <a:gd name="T88" fmla="*/ 566 w 793"/>
              <a:gd name="T89" fmla="*/ 1000 h 1437"/>
              <a:gd name="T90" fmla="*/ 342 w 793"/>
              <a:gd name="T91" fmla="*/ 792 h 1437"/>
              <a:gd name="T92" fmla="*/ 30 w 793"/>
              <a:gd name="T93" fmla="*/ 448 h 1437"/>
              <a:gd name="T94" fmla="*/ 390 w 793"/>
              <a:gd name="T95" fmla="*/ 139 h 1437"/>
              <a:gd name="T96" fmla="*/ 403 w 793"/>
              <a:gd name="T97" fmla="*/ 123 h 1437"/>
              <a:gd name="T98" fmla="*/ 403 w 793"/>
              <a:gd name="T99" fmla="*/ 122 h 1437"/>
              <a:gd name="T100" fmla="*/ 403 w 793"/>
              <a:gd name="T101" fmla="*/ 30 h 1437"/>
              <a:gd name="T102" fmla="*/ 447 w 793"/>
              <a:gd name="T103" fmla="*/ 30 h 1437"/>
              <a:gd name="T104" fmla="*/ 447 w 793"/>
              <a:gd name="T105" fmla="*/ 116 h 1437"/>
              <a:gd name="T106" fmla="*/ 446 w 793"/>
              <a:gd name="T107" fmla="*/ 121 h 1437"/>
              <a:gd name="T108" fmla="*/ 461 w 793"/>
              <a:gd name="T109" fmla="*/ 135 h 1437"/>
              <a:gd name="T110" fmla="*/ 728 w 793"/>
              <a:gd name="T111" fmla="*/ 191 h 1437"/>
              <a:gd name="T112" fmla="*/ 728 w 793"/>
              <a:gd name="T113" fmla="*/ 379 h 1437"/>
              <a:gd name="T114" fmla="*/ 300 w 793"/>
              <a:gd name="T115" fmla="*/ 335 h 1437"/>
              <a:gd name="T116" fmla="*/ 227 w 793"/>
              <a:gd name="T117" fmla="*/ 438 h 1437"/>
              <a:gd name="T118" fmla="*/ 451 w 793"/>
              <a:gd name="T119" fmla="*/ 645 h 1437"/>
              <a:gd name="T120" fmla="*/ 764 w 793"/>
              <a:gd name="T121" fmla="*/ 989 h 1437"/>
              <a:gd name="T122" fmla="*/ 457 w 793"/>
              <a:gd name="T123" fmla="*/ 1289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3" h="1437">
                <a:moveTo>
                  <a:pt x="464" y="618"/>
                </a:moveTo>
                <a:cubicBezTo>
                  <a:pt x="353" y="567"/>
                  <a:pt x="257" y="523"/>
                  <a:pt x="257" y="438"/>
                </a:cubicBezTo>
                <a:cubicBezTo>
                  <a:pt x="257" y="408"/>
                  <a:pt x="277" y="381"/>
                  <a:pt x="314" y="361"/>
                </a:cubicBezTo>
                <a:cubicBezTo>
                  <a:pt x="404" y="312"/>
                  <a:pt x="578" y="316"/>
                  <a:pt x="735" y="418"/>
                </a:cubicBezTo>
                <a:cubicBezTo>
                  <a:pt x="739" y="421"/>
                  <a:pt x="745" y="421"/>
                  <a:pt x="750" y="418"/>
                </a:cubicBezTo>
                <a:cubicBezTo>
                  <a:pt x="754" y="416"/>
                  <a:pt x="757" y="411"/>
                  <a:pt x="757" y="405"/>
                </a:cubicBezTo>
                <a:cubicBezTo>
                  <a:pt x="757" y="182"/>
                  <a:pt x="757" y="182"/>
                  <a:pt x="757" y="182"/>
                </a:cubicBezTo>
                <a:cubicBezTo>
                  <a:pt x="757" y="176"/>
                  <a:pt x="754" y="171"/>
                  <a:pt x="750" y="169"/>
                </a:cubicBezTo>
                <a:cubicBezTo>
                  <a:pt x="745" y="166"/>
                  <a:pt x="642" y="111"/>
                  <a:pt x="476" y="106"/>
                </a:cubicBezTo>
                <a:cubicBezTo>
                  <a:pt x="476" y="15"/>
                  <a:pt x="476" y="15"/>
                  <a:pt x="476" y="15"/>
                </a:cubicBezTo>
                <a:cubicBezTo>
                  <a:pt x="476" y="7"/>
                  <a:pt x="470" y="0"/>
                  <a:pt x="462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0" y="0"/>
                  <a:pt x="373" y="7"/>
                  <a:pt x="373" y="15"/>
                </a:cubicBezTo>
                <a:cubicBezTo>
                  <a:pt x="373" y="111"/>
                  <a:pt x="373" y="111"/>
                  <a:pt x="373" y="111"/>
                </a:cubicBezTo>
                <a:cubicBezTo>
                  <a:pt x="156" y="141"/>
                  <a:pt x="0" y="281"/>
                  <a:pt x="0" y="448"/>
                </a:cubicBezTo>
                <a:cubicBezTo>
                  <a:pt x="0" y="667"/>
                  <a:pt x="183" y="751"/>
                  <a:pt x="330" y="819"/>
                </a:cubicBezTo>
                <a:cubicBezTo>
                  <a:pt x="441" y="870"/>
                  <a:pt x="537" y="914"/>
                  <a:pt x="537" y="1000"/>
                </a:cubicBezTo>
                <a:cubicBezTo>
                  <a:pt x="537" y="1029"/>
                  <a:pt x="517" y="1056"/>
                  <a:pt x="480" y="1076"/>
                </a:cubicBezTo>
                <a:cubicBezTo>
                  <a:pt x="389" y="1125"/>
                  <a:pt x="216" y="1122"/>
                  <a:pt x="59" y="1020"/>
                </a:cubicBezTo>
                <a:cubicBezTo>
                  <a:pt x="55" y="1017"/>
                  <a:pt x="49" y="1016"/>
                  <a:pt x="44" y="1019"/>
                </a:cubicBezTo>
                <a:cubicBezTo>
                  <a:pt x="39" y="1022"/>
                  <a:pt x="36" y="1027"/>
                  <a:pt x="36" y="1032"/>
                </a:cubicBezTo>
                <a:cubicBezTo>
                  <a:pt x="36" y="1255"/>
                  <a:pt x="36" y="1255"/>
                  <a:pt x="36" y="1255"/>
                </a:cubicBezTo>
                <a:cubicBezTo>
                  <a:pt x="36" y="1261"/>
                  <a:pt x="39" y="1266"/>
                  <a:pt x="44" y="1268"/>
                </a:cubicBezTo>
                <a:cubicBezTo>
                  <a:pt x="49" y="1271"/>
                  <a:pt x="161" y="1331"/>
                  <a:pt x="339" y="1331"/>
                </a:cubicBezTo>
                <a:cubicBezTo>
                  <a:pt x="350" y="1331"/>
                  <a:pt x="361" y="1331"/>
                  <a:pt x="373" y="1330"/>
                </a:cubicBezTo>
                <a:cubicBezTo>
                  <a:pt x="373" y="1422"/>
                  <a:pt x="373" y="1422"/>
                  <a:pt x="373" y="1422"/>
                </a:cubicBezTo>
                <a:cubicBezTo>
                  <a:pt x="373" y="1430"/>
                  <a:pt x="380" y="1437"/>
                  <a:pt x="388" y="1437"/>
                </a:cubicBezTo>
                <a:cubicBezTo>
                  <a:pt x="462" y="1437"/>
                  <a:pt x="462" y="1437"/>
                  <a:pt x="462" y="1437"/>
                </a:cubicBezTo>
                <a:cubicBezTo>
                  <a:pt x="470" y="1437"/>
                  <a:pt x="476" y="1430"/>
                  <a:pt x="476" y="1422"/>
                </a:cubicBezTo>
                <a:cubicBezTo>
                  <a:pt x="476" y="1315"/>
                  <a:pt x="476" y="1315"/>
                  <a:pt x="476" y="1315"/>
                </a:cubicBezTo>
                <a:cubicBezTo>
                  <a:pt x="667" y="1270"/>
                  <a:pt x="793" y="1140"/>
                  <a:pt x="793" y="989"/>
                </a:cubicBezTo>
                <a:cubicBezTo>
                  <a:pt x="793" y="770"/>
                  <a:pt x="611" y="686"/>
                  <a:pt x="464" y="618"/>
                </a:cubicBezTo>
                <a:close/>
                <a:moveTo>
                  <a:pt x="457" y="1289"/>
                </a:moveTo>
                <a:cubicBezTo>
                  <a:pt x="450" y="1291"/>
                  <a:pt x="445" y="1298"/>
                  <a:pt x="447" y="1306"/>
                </a:cubicBezTo>
                <a:cubicBezTo>
                  <a:pt x="447" y="1307"/>
                  <a:pt x="447" y="1307"/>
                  <a:pt x="447" y="1307"/>
                </a:cubicBezTo>
                <a:cubicBezTo>
                  <a:pt x="447" y="1407"/>
                  <a:pt x="447" y="1407"/>
                  <a:pt x="447" y="1407"/>
                </a:cubicBezTo>
                <a:cubicBezTo>
                  <a:pt x="403" y="1407"/>
                  <a:pt x="403" y="1407"/>
                  <a:pt x="403" y="1407"/>
                </a:cubicBezTo>
                <a:cubicBezTo>
                  <a:pt x="403" y="1320"/>
                  <a:pt x="403" y="1320"/>
                  <a:pt x="403" y="1320"/>
                </a:cubicBezTo>
                <a:cubicBezTo>
                  <a:pt x="404" y="1318"/>
                  <a:pt x="404" y="1315"/>
                  <a:pt x="404" y="1312"/>
                </a:cubicBezTo>
                <a:cubicBezTo>
                  <a:pt x="403" y="1305"/>
                  <a:pt x="396" y="1299"/>
                  <a:pt x="388" y="1300"/>
                </a:cubicBezTo>
                <a:cubicBezTo>
                  <a:pt x="371" y="1301"/>
                  <a:pt x="355" y="1302"/>
                  <a:pt x="339" y="1302"/>
                </a:cubicBezTo>
                <a:cubicBezTo>
                  <a:pt x="195" y="1302"/>
                  <a:pt x="94" y="1259"/>
                  <a:pt x="66" y="1246"/>
                </a:cubicBezTo>
                <a:cubicBezTo>
                  <a:pt x="66" y="1059"/>
                  <a:pt x="66" y="1059"/>
                  <a:pt x="66" y="1059"/>
                </a:cubicBezTo>
                <a:cubicBezTo>
                  <a:pt x="233" y="1157"/>
                  <a:pt x="403" y="1151"/>
                  <a:pt x="494" y="1102"/>
                </a:cubicBezTo>
                <a:cubicBezTo>
                  <a:pt x="541" y="1077"/>
                  <a:pt x="566" y="1040"/>
                  <a:pt x="566" y="1000"/>
                </a:cubicBezTo>
                <a:cubicBezTo>
                  <a:pt x="566" y="896"/>
                  <a:pt x="458" y="845"/>
                  <a:pt x="342" y="792"/>
                </a:cubicBezTo>
                <a:cubicBezTo>
                  <a:pt x="196" y="725"/>
                  <a:pt x="30" y="648"/>
                  <a:pt x="30" y="448"/>
                </a:cubicBezTo>
                <a:cubicBezTo>
                  <a:pt x="30" y="293"/>
                  <a:pt x="181" y="163"/>
                  <a:pt x="390" y="139"/>
                </a:cubicBezTo>
                <a:cubicBezTo>
                  <a:pt x="398" y="138"/>
                  <a:pt x="403" y="131"/>
                  <a:pt x="403" y="123"/>
                </a:cubicBezTo>
                <a:cubicBezTo>
                  <a:pt x="403" y="123"/>
                  <a:pt x="403" y="122"/>
                  <a:pt x="403" y="122"/>
                </a:cubicBezTo>
                <a:cubicBezTo>
                  <a:pt x="403" y="30"/>
                  <a:pt x="403" y="30"/>
                  <a:pt x="403" y="30"/>
                </a:cubicBezTo>
                <a:cubicBezTo>
                  <a:pt x="447" y="30"/>
                  <a:pt x="447" y="30"/>
                  <a:pt x="447" y="30"/>
                </a:cubicBezTo>
                <a:cubicBezTo>
                  <a:pt x="447" y="116"/>
                  <a:pt x="447" y="116"/>
                  <a:pt x="447" y="116"/>
                </a:cubicBezTo>
                <a:cubicBezTo>
                  <a:pt x="446" y="118"/>
                  <a:pt x="446" y="119"/>
                  <a:pt x="446" y="121"/>
                </a:cubicBezTo>
                <a:cubicBezTo>
                  <a:pt x="446" y="129"/>
                  <a:pt x="453" y="135"/>
                  <a:pt x="461" y="135"/>
                </a:cubicBezTo>
                <a:cubicBezTo>
                  <a:pt x="602" y="137"/>
                  <a:pt x="700" y="178"/>
                  <a:pt x="728" y="191"/>
                </a:cubicBezTo>
                <a:cubicBezTo>
                  <a:pt x="728" y="379"/>
                  <a:pt x="728" y="379"/>
                  <a:pt x="728" y="379"/>
                </a:cubicBezTo>
                <a:cubicBezTo>
                  <a:pt x="561" y="280"/>
                  <a:pt x="391" y="286"/>
                  <a:pt x="300" y="335"/>
                </a:cubicBezTo>
                <a:cubicBezTo>
                  <a:pt x="253" y="360"/>
                  <a:pt x="227" y="397"/>
                  <a:pt x="227" y="438"/>
                </a:cubicBezTo>
                <a:cubicBezTo>
                  <a:pt x="227" y="542"/>
                  <a:pt x="336" y="592"/>
                  <a:pt x="451" y="645"/>
                </a:cubicBezTo>
                <a:cubicBezTo>
                  <a:pt x="598" y="713"/>
                  <a:pt x="764" y="789"/>
                  <a:pt x="764" y="989"/>
                </a:cubicBezTo>
                <a:cubicBezTo>
                  <a:pt x="764" y="1129"/>
                  <a:pt x="641" y="1250"/>
                  <a:pt x="457" y="12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12"/>
          <p:cNvSpPr>
            <a:spLocks noEditPoints="1"/>
          </p:cNvSpPr>
          <p:nvPr/>
        </p:nvSpPr>
        <p:spPr bwMode="auto">
          <a:xfrm>
            <a:off x="14232528" y="3498305"/>
            <a:ext cx="862422" cy="754178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smtClean="0">
                <a:solidFill>
                  <a:schemeClr val="accent2"/>
                </a:solidFill>
              </a:rPr>
              <a:t>Key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94" name="32-Point Star 83"/>
          <p:cNvSpPr/>
          <p:nvPr/>
        </p:nvSpPr>
        <p:spPr>
          <a:xfrm>
            <a:off x="9117667" y="4320791"/>
            <a:ext cx="6187002" cy="6187002"/>
          </a:xfrm>
          <a:custGeom>
            <a:avLst/>
            <a:gdLst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4482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4706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09902" h="4709902">
                <a:moveTo>
                  <a:pt x="0" y="2354951"/>
                </a:moveTo>
                <a:lnTo>
                  <a:pt x="11351" y="2124119"/>
                </a:lnTo>
                <a:lnTo>
                  <a:pt x="45239" y="1895524"/>
                </a:lnTo>
                <a:lnTo>
                  <a:pt x="101404" y="1671356"/>
                </a:lnTo>
                <a:lnTo>
                  <a:pt x="179259" y="1453758"/>
                </a:lnTo>
                <a:lnTo>
                  <a:pt x="278073" y="1244827"/>
                </a:lnTo>
                <a:lnTo>
                  <a:pt x="396880" y="1046611"/>
                </a:lnTo>
                <a:lnTo>
                  <a:pt x="534550" y="860994"/>
                </a:lnTo>
                <a:lnTo>
                  <a:pt x="689749" y="689749"/>
                </a:lnTo>
                <a:lnTo>
                  <a:pt x="860994" y="534550"/>
                </a:lnTo>
                <a:lnTo>
                  <a:pt x="1046611" y="396880"/>
                </a:lnTo>
                <a:lnTo>
                  <a:pt x="1244827" y="278073"/>
                </a:lnTo>
                <a:lnTo>
                  <a:pt x="1453758" y="179259"/>
                </a:lnTo>
                <a:lnTo>
                  <a:pt x="1671356" y="101404"/>
                </a:lnTo>
                <a:lnTo>
                  <a:pt x="1895524" y="45239"/>
                </a:lnTo>
                <a:lnTo>
                  <a:pt x="2124119" y="11351"/>
                </a:lnTo>
                <a:lnTo>
                  <a:pt x="2354951" y="0"/>
                </a:lnTo>
                <a:lnTo>
                  <a:pt x="2585783" y="11351"/>
                </a:lnTo>
                <a:lnTo>
                  <a:pt x="2814378" y="45239"/>
                </a:lnTo>
                <a:lnTo>
                  <a:pt x="3038546" y="101404"/>
                </a:lnTo>
                <a:lnTo>
                  <a:pt x="3256144" y="179259"/>
                </a:lnTo>
                <a:lnTo>
                  <a:pt x="3465075" y="278073"/>
                </a:lnTo>
                <a:lnTo>
                  <a:pt x="3663291" y="396880"/>
                </a:lnTo>
                <a:lnTo>
                  <a:pt x="3848908" y="534550"/>
                </a:lnTo>
                <a:lnTo>
                  <a:pt x="4020153" y="689749"/>
                </a:lnTo>
                <a:lnTo>
                  <a:pt x="4175352" y="860994"/>
                </a:lnTo>
                <a:lnTo>
                  <a:pt x="4313022" y="1046611"/>
                </a:lnTo>
                <a:lnTo>
                  <a:pt x="4431829" y="1239747"/>
                </a:lnTo>
                <a:lnTo>
                  <a:pt x="4530643" y="1453758"/>
                </a:lnTo>
                <a:lnTo>
                  <a:pt x="4608498" y="1671356"/>
                </a:lnTo>
                <a:lnTo>
                  <a:pt x="4664663" y="1895524"/>
                </a:lnTo>
                <a:lnTo>
                  <a:pt x="4698551" y="2124119"/>
                </a:lnTo>
                <a:lnTo>
                  <a:pt x="4709902" y="2354951"/>
                </a:lnTo>
                <a:lnTo>
                  <a:pt x="4698551" y="2585783"/>
                </a:lnTo>
                <a:lnTo>
                  <a:pt x="4664663" y="2814378"/>
                </a:lnTo>
                <a:lnTo>
                  <a:pt x="4608498" y="3038546"/>
                </a:lnTo>
                <a:lnTo>
                  <a:pt x="4530643" y="3256144"/>
                </a:lnTo>
                <a:lnTo>
                  <a:pt x="4431829" y="3465075"/>
                </a:lnTo>
                <a:lnTo>
                  <a:pt x="4313022" y="3663291"/>
                </a:lnTo>
                <a:lnTo>
                  <a:pt x="4175352" y="3848908"/>
                </a:lnTo>
                <a:lnTo>
                  <a:pt x="4020153" y="4020153"/>
                </a:lnTo>
                <a:lnTo>
                  <a:pt x="3848908" y="4175352"/>
                </a:lnTo>
                <a:lnTo>
                  <a:pt x="3663291" y="4313022"/>
                </a:lnTo>
                <a:lnTo>
                  <a:pt x="3465075" y="4431829"/>
                </a:lnTo>
                <a:lnTo>
                  <a:pt x="3256144" y="4530643"/>
                </a:lnTo>
                <a:lnTo>
                  <a:pt x="3038546" y="4608498"/>
                </a:lnTo>
                <a:lnTo>
                  <a:pt x="2814378" y="4664663"/>
                </a:lnTo>
                <a:lnTo>
                  <a:pt x="2585783" y="4698551"/>
                </a:lnTo>
                <a:lnTo>
                  <a:pt x="2354951" y="4709902"/>
                </a:lnTo>
                <a:lnTo>
                  <a:pt x="2124119" y="4698551"/>
                </a:lnTo>
                <a:lnTo>
                  <a:pt x="1895524" y="4664663"/>
                </a:lnTo>
                <a:lnTo>
                  <a:pt x="1671356" y="4608498"/>
                </a:lnTo>
                <a:lnTo>
                  <a:pt x="1453758" y="4530643"/>
                </a:lnTo>
                <a:lnTo>
                  <a:pt x="1244827" y="4431829"/>
                </a:lnTo>
                <a:lnTo>
                  <a:pt x="1046611" y="4313022"/>
                </a:lnTo>
                <a:lnTo>
                  <a:pt x="860994" y="4175352"/>
                </a:lnTo>
                <a:lnTo>
                  <a:pt x="689749" y="4020153"/>
                </a:lnTo>
                <a:lnTo>
                  <a:pt x="534550" y="3848908"/>
                </a:lnTo>
                <a:lnTo>
                  <a:pt x="396880" y="3663291"/>
                </a:lnTo>
                <a:lnTo>
                  <a:pt x="278073" y="3465075"/>
                </a:lnTo>
                <a:lnTo>
                  <a:pt x="179259" y="3256144"/>
                </a:lnTo>
                <a:lnTo>
                  <a:pt x="101404" y="3038546"/>
                </a:lnTo>
                <a:lnTo>
                  <a:pt x="45239" y="2814378"/>
                </a:lnTo>
                <a:lnTo>
                  <a:pt x="11351" y="2585783"/>
                </a:lnTo>
                <a:lnTo>
                  <a:pt x="0" y="235495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90803" y="3239401"/>
            <a:ext cx="2544694" cy="2544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6659" y="5725138"/>
            <a:ext cx="3378309" cy="33783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190803" y="9044493"/>
            <a:ext cx="2544694" cy="25446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5662305" y="3239401"/>
            <a:ext cx="2544692" cy="2544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7189032" y="5725138"/>
            <a:ext cx="3378309" cy="33783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5662305" y="9044493"/>
            <a:ext cx="2544692" cy="25446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/>
          <p:cNvCxnSpPr>
            <a:stCxn id="63" idx="6"/>
          </p:cNvCxnSpPr>
          <p:nvPr/>
        </p:nvCxnSpPr>
        <p:spPr>
          <a:xfrm>
            <a:off x="7194968" y="7414293"/>
            <a:ext cx="1922698" cy="0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5"/>
            <a:endCxn id="94" idx="4"/>
          </p:cNvCxnSpPr>
          <p:nvPr/>
        </p:nvCxnSpPr>
        <p:spPr>
          <a:xfrm>
            <a:off x="8362835" y="5411431"/>
            <a:ext cx="990309" cy="819040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7"/>
            <a:endCxn id="94" idx="60"/>
          </p:cNvCxnSpPr>
          <p:nvPr/>
        </p:nvCxnSpPr>
        <p:spPr>
          <a:xfrm flipV="1">
            <a:off x="8362835" y="8598113"/>
            <a:ext cx="990309" cy="819042"/>
          </a:xfrm>
          <a:prstGeom prst="line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5" idx="3"/>
            <a:endCxn id="94" idx="28"/>
          </p:cNvCxnSpPr>
          <p:nvPr/>
        </p:nvCxnSpPr>
        <p:spPr>
          <a:xfrm flipH="1">
            <a:off x="15069192" y="5411431"/>
            <a:ext cx="965775" cy="81904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6" idx="2"/>
            <a:endCxn id="94" idx="32"/>
          </p:cNvCxnSpPr>
          <p:nvPr/>
        </p:nvCxnSpPr>
        <p:spPr>
          <a:xfrm flipH="1" flipV="1">
            <a:off x="15304669" y="7414292"/>
            <a:ext cx="1884363" cy="1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7" idx="1"/>
            <a:endCxn id="94" idx="37"/>
          </p:cNvCxnSpPr>
          <p:nvPr/>
        </p:nvCxnSpPr>
        <p:spPr>
          <a:xfrm flipH="1" flipV="1">
            <a:off x="14939388" y="8872569"/>
            <a:ext cx="1095579" cy="544586"/>
          </a:xfrm>
          <a:prstGeom prst="line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35"/>
          <p:cNvSpPr>
            <a:spLocks noChangeArrowheads="1"/>
          </p:cNvSpPr>
          <p:nvPr/>
        </p:nvSpPr>
        <p:spPr bwMode="auto">
          <a:xfrm>
            <a:off x="9407497" y="4609123"/>
            <a:ext cx="5607341" cy="5610338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441487" y="3971186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Skilled Team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84150" y="6844289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 &amp; Vision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549138" y="6844289"/>
            <a:ext cx="265809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Strong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912988" y="3971186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Good Sponsor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41487" y="9825603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Demand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912988" y="9825603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Quality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Freeform 5"/>
          <p:cNvSpPr>
            <a:spLocks noEditPoints="1"/>
          </p:cNvSpPr>
          <p:nvPr/>
        </p:nvSpPr>
        <p:spPr bwMode="auto">
          <a:xfrm>
            <a:off x="11126956" y="6049109"/>
            <a:ext cx="2130088" cy="2257254"/>
          </a:xfrm>
          <a:custGeom>
            <a:avLst/>
            <a:gdLst>
              <a:gd name="T0" fmla="*/ 1975 w 1997"/>
              <a:gd name="T1" fmla="*/ 2119 h 2119"/>
              <a:gd name="T2" fmla="*/ 0 w 1997"/>
              <a:gd name="T3" fmla="*/ 2097 h 2119"/>
              <a:gd name="T4" fmla="*/ 22 w 1997"/>
              <a:gd name="T5" fmla="*/ 122 h 2119"/>
              <a:gd name="T6" fmla="*/ 45 w 1997"/>
              <a:gd name="T7" fmla="*/ 2074 h 2119"/>
              <a:gd name="T8" fmla="*/ 1997 w 1997"/>
              <a:gd name="T9" fmla="*/ 2097 h 2119"/>
              <a:gd name="T10" fmla="*/ 1815 w 1997"/>
              <a:gd name="T11" fmla="*/ 610 h 2119"/>
              <a:gd name="T12" fmla="*/ 1875 w 1997"/>
              <a:gd name="T13" fmla="*/ 1815 h 2119"/>
              <a:gd name="T14" fmla="*/ 1524 w 1997"/>
              <a:gd name="T15" fmla="*/ 1875 h 2119"/>
              <a:gd name="T16" fmla="*/ 1464 w 1997"/>
              <a:gd name="T17" fmla="*/ 670 h 2119"/>
              <a:gd name="T18" fmla="*/ 1815 w 1997"/>
              <a:gd name="T19" fmla="*/ 655 h 2119"/>
              <a:gd name="T20" fmla="*/ 1509 w 1997"/>
              <a:gd name="T21" fmla="*/ 670 h 2119"/>
              <a:gd name="T22" fmla="*/ 1524 w 1997"/>
              <a:gd name="T23" fmla="*/ 1830 h 2119"/>
              <a:gd name="T24" fmla="*/ 1830 w 1997"/>
              <a:gd name="T25" fmla="*/ 1815 h 2119"/>
              <a:gd name="T26" fmla="*/ 1815 w 1997"/>
              <a:gd name="T27" fmla="*/ 655 h 2119"/>
              <a:gd name="T28" fmla="*/ 1265 w 1997"/>
              <a:gd name="T29" fmla="*/ 1036 h 2119"/>
              <a:gd name="T30" fmla="*/ 1205 w 1997"/>
              <a:gd name="T31" fmla="*/ 1875 h 2119"/>
              <a:gd name="T32" fmla="*/ 854 w 1997"/>
              <a:gd name="T33" fmla="*/ 1815 h 2119"/>
              <a:gd name="T34" fmla="*/ 914 w 1997"/>
              <a:gd name="T35" fmla="*/ 976 h 2119"/>
              <a:gd name="T36" fmla="*/ 1205 w 1997"/>
              <a:gd name="T37" fmla="*/ 1021 h 2119"/>
              <a:gd name="T38" fmla="*/ 899 w 1997"/>
              <a:gd name="T39" fmla="*/ 1036 h 2119"/>
              <a:gd name="T40" fmla="*/ 914 w 1997"/>
              <a:gd name="T41" fmla="*/ 1830 h 2119"/>
              <a:gd name="T42" fmla="*/ 1220 w 1997"/>
              <a:gd name="T43" fmla="*/ 1815 h 2119"/>
              <a:gd name="T44" fmla="*/ 1205 w 1997"/>
              <a:gd name="T45" fmla="*/ 1021 h 2119"/>
              <a:gd name="T46" fmla="*/ 244 w 1997"/>
              <a:gd name="T47" fmla="*/ 1280 h 2119"/>
              <a:gd name="T48" fmla="*/ 595 w 1997"/>
              <a:gd name="T49" fmla="*/ 1220 h 2119"/>
              <a:gd name="T50" fmla="*/ 655 w 1997"/>
              <a:gd name="T51" fmla="*/ 1815 h 2119"/>
              <a:gd name="T52" fmla="*/ 304 w 1997"/>
              <a:gd name="T53" fmla="*/ 1875 h 2119"/>
              <a:gd name="T54" fmla="*/ 289 w 1997"/>
              <a:gd name="T55" fmla="*/ 1815 h 2119"/>
              <a:gd name="T56" fmla="*/ 595 w 1997"/>
              <a:gd name="T57" fmla="*/ 1830 h 2119"/>
              <a:gd name="T58" fmla="*/ 610 w 1997"/>
              <a:gd name="T59" fmla="*/ 1280 h 2119"/>
              <a:gd name="T60" fmla="*/ 304 w 1997"/>
              <a:gd name="T61" fmla="*/ 1265 h 2119"/>
              <a:gd name="T62" fmla="*/ 289 w 1997"/>
              <a:gd name="T63" fmla="*/ 1815 h 2119"/>
              <a:gd name="T64" fmla="*/ 457 w 1997"/>
              <a:gd name="T65" fmla="*/ 1020 h 2119"/>
              <a:gd name="T66" fmla="*/ 1239 w 1997"/>
              <a:gd name="T67" fmla="*/ 51 h 2119"/>
              <a:gd name="T68" fmla="*/ 1261 w 1997"/>
              <a:gd name="T69" fmla="*/ 0 h 2119"/>
              <a:gd name="T70" fmla="*/ 1631 w 1997"/>
              <a:gd name="T71" fmla="*/ 30 h 2119"/>
              <a:gd name="T72" fmla="*/ 1613 w 1997"/>
              <a:gd name="T73" fmla="*/ 398 h 2119"/>
              <a:gd name="T74" fmla="*/ 1485 w 1997"/>
              <a:gd name="T75" fmla="*/ 296 h 2119"/>
              <a:gd name="T76" fmla="*/ 478 w 1997"/>
              <a:gd name="T77" fmla="*/ 1071 h 2119"/>
              <a:gd name="T78" fmla="*/ 658 w 1997"/>
              <a:gd name="T79" fmla="*/ 882 h 2119"/>
              <a:gd name="T80" fmla="*/ 1502 w 1997"/>
              <a:gd name="T81" fmla="*/ 250 h 2119"/>
              <a:gd name="T82" fmla="*/ 1586 w 1997"/>
              <a:gd name="T83" fmla="*/ 45 h 2119"/>
              <a:gd name="T84" fmla="*/ 1380 w 1997"/>
              <a:gd name="T85" fmla="*/ 128 h 2119"/>
              <a:gd name="T86" fmla="*/ 1380 w 1997"/>
              <a:gd name="T87" fmla="*/ 16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97" h="2119">
                <a:moveTo>
                  <a:pt x="1997" y="2097"/>
                </a:moveTo>
                <a:cubicBezTo>
                  <a:pt x="1997" y="2109"/>
                  <a:pt x="1987" y="2119"/>
                  <a:pt x="1975" y="2119"/>
                </a:cubicBezTo>
                <a:cubicBezTo>
                  <a:pt x="22" y="2119"/>
                  <a:pt x="22" y="2119"/>
                  <a:pt x="22" y="2119"/>
                </a:cubicBezTo>
                <a:cubicBezTo>
                  <a:pt x="10" y="2119"/>
                  <a:pt x="0" y="2109"/>
                  <a:pt x="0" y="209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32"/>
                  <a:pt x="10" y="122"/>
                  <a:pt x="22" y="122"/>
                </a:cubicBezTo>
                <a:cubicBezTo>
                  <a:pt x="35" y="122"/>
                  <a:pt x="45" y="132"/>
                  <a:pt x="45" y="144"/>
                </a:cubicBezTo>
                <a:cubicBezTo>
                  <a:pt x="45" y="2074"/>
                  <a:pt x="45" y="2074"/>
                  <a:pt x="45" y="2074"/>
                </a:cubicBezTo>
                <a:cubicBezTo>
                  <a:pt x="1975" y="2074"/>
                  <a:pt x="1975" y="2074"/>
                  <a:pt x="1975" y="2074"/>
                </a:cubicBezTo>
                <a:cubicBezTo>
                  <a:pt x="1987" y="2074"/>
                  <a:pt x="1997" y="2084"/>
                  <a:pt x="1997" y="2097"/>
                </a:cubicBezTo>
                <a:close/>
                <a:moveTo>
                  <a:pt x="1524" y="610"/>
                </a:moveTo>
                <a:cubicBezTo>
                  <a:pt x="1815" y="610"/>
                  <a:pt x="1815" y="610"/>
                  <a:pt x="1815" y="610"/>
                </a:cubicBezTo>
                <a:cubicBezTo>
                  <a:pt x="1848" y="610"/>
                  <a:pt x="1875" y="637"/>
                  <a:pt x="1875" y="670"/>
                </a:cubicBezTo>
                <a:cubicBezTo>
                  <a:pt x="1875" y="1815"/>
                  <a:pt x="1875" y="1815"/>
                  <a:pt x="1875" y="1815"/>
                </a:cubicBezTo>
                <a:cubicBezTo>
                  <a:pt x="1875" y="1848"/>
                  <a:pt x="1848" y="1875"/>
                  <a:pt x="1815" y="1875"/>
                </a:cubicBezTo>
                <a:cubicBezTo>
                  <a:pt x="1524" y="1875"/>
                  <a:pt x="1524" y="1875"/>
                  <a:pt x="1524" y="1875"/>
                </a:cubicBezTo>
                <a:cubicBezTo>
                  <a:pt x="1491" y="1875"/>
                  <a:pt x="1464" y="1848"/>
                  <a:pt x="1464" y="1815"/>
                </a:cubicBezTo>
                <a:cubicBezTo>
                  <a:pt x="1464" y="670"/>
                  <a:pt x="1464" y="670"/>
                  <a:pt x="1464" y="670"/>
                </a:cubicBezTo>
                <a:cubicBezTo>
                  <a:pt x="1464" y="637"/>
                  <a:pt x="1491" y="610"/>
                  <a:pt x="1524" y="610"/>
                </a:cubicBezTo>
                <a:close/>
                <a:moveTo>
                  <a:pt x="1815" y="655"/>
                </a:moveTo>
                <a:cubicBezTo>
                  <a:pt x="1524" y="655"/>
                  <a:pt x="1524" y="655"/>
                  <a:pt x="1524" y="655"/>
                </a:cubicBezTo>
                <a:cubicBezTo>
                  <a:pt x="1516" y="655"/>
                  <a:pt x="1509" y="661"/>
                  <a:pt x="1509" y="670"/>
                </a:cubicBezTo>
                <a:cubicBezTo>
                  <a:pt x="1509" y="1815"/>
                  <a:pt x="1509" y="1815"/>
                  <a:pt x="1509" y="1815"/>
                </a:cubicBezTo>
                <a:cubicBezTo>
                  <a:pt x="1509" y="1824"/>
                  <a:pt x="1516" y="1830"/>
                  <a:pt x="1524" y="1830"/>
                </a:cubicBezTo>
                <a:cubicBezTo>
                  <a:pt x="1815" y="1830"/>
                  <a:pt x="1815" y="1830"/>
                  <a:pt x="1815" y="1830"/>
                </a:cubicBezTo>
                <a:cubicBezTo>
                  <a:pt x="1824" y="1830"/>
                  <a:pt x="1830" y="1824"/>
                  <a:pt x="1830" y="1815"/>
                </a:cubicBezTo>
                <a:cubicBezTo>
                  <a:pt x="1830" y="670"/>
                  <a:pt x="1830" y="670"/>
                  <a:pt x="1830" y="670"/>
                </a:cubicBezTo>
                <a:cubicBezTo>
                  <a:pt x="1830" y="661"/>
                  <a:pt x="1824" y="655"/>
                  <a:pt x="1815" y="655"/>
                </a:cubicBezTo>
                <a:close/>
                <a:moveTo>
                  <a:pt x="1205" y="976"/>
                </a:moveTo>
                <a:cubicBezTo>
                  <a:pt x="1238" y="976"/>
                  <a:pt x="1265" y="1003"/>
                  <a:pt x="1265" y="1036"/>
                </a:cubicBezTo>
                <a:cubicBezTo>
                  <a:pt x="1265" y="1815"/>
                  <a:pt x="1265" y="1815"/>
                  <a:pt x="1265" y="1815"/>
                </a:cubicBezTo>
                <a:cubicBezTo>
                  <a:pt x="1265" y="1848"/>
                  <a:pt x="1238" y="1875"/>
                  <a:pt x="1205" y="1875"/>
                </a:cubicBezTo>
                <a:cubicBezTo>
                  <a:pt x="914" y="1875"/>
                  <a:pt x="914" y="1875"/>
                  <a:pt x="914" y="1875"/>
                </a:cubicBezTo>
                <a:cubicBezTo>
                  <a:pt x="881" y="1875"/>
                  <a:pt x="854" y="1848"/>
                  <a:pt x="854" y="1815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4" y="1003"/>
                  <a:pt x="881" y="976"/>
                  <a:pt x="914" y="976"/>
                </a:cubicBezTo>
                <a:lnTo>
                  <a:pt x="1205" y="976"/>
                </a:lnTo>
                <a:close/>
                <a:moveTo>
                  <a:pt x="1205" y="1021"/>
                </a:moveTo>
                <a:cubicBezTo>
                  <a:pt x="914" y="1021"/>
                  <a:pt x="914" y="1021"/>
                  <a:pt x="914" y="1021"/>
                </a:cubicBezTo>
                <a:cubicBezTo>
                  <a:pt x="906" y="1021"/>
                  <a:pt x="899" y="1027"/>
                  <a:pt x="899" y="1036"/>
                </a:cubicBezTo>
                <a:cubicBezTo>
                  <a:pt x="899" y="1815"/>
                  <a:pt x="899" y="1815"/>
                  <a:pt x="899" y="1815"/>
                </a:cubicBezTo>
                <a:cubicBezTo>
                  <a:pt x="899" y="1824"/>
                  <a:pt x="906" y="1830"/>
                  <a:pt x="914" y="1830"/>
                </a:cubicBezTo>
                <a:cubicBezTo>
                  <a:pt x="1205" y="1830"/>
                  <a:pt x="1205" y="1830"/>
                  <a:pt x="1205" y="1830"/>
                </a:cubicBezTo>
                <a:cubicBezTo>
                  <a:pt x="1214" y="1830"/>
                  <a:pt x="1220" y="1824"/>
                  <a:pt x="1220" y="1815"/>
                </a:cubicBezTo>
                <a:cubicBezTo>
                  <a:pt x="1220" y="1036"/>
                  <a:pt x="1220" y="1036"/>
                  <a:pt x="1220" y="1036"/>
                </a:cubicBezTo>
                <a:cubicBezTo>
                  <a:pt x="1220" y="1027"/>
                  <a:pt x="1214" y="1021"/>
                  <a:pt x="1205" y="1021"/>
                </a:cubicBezTo>
                <a:close/>
                <a:moveTo>
                  <a:pt x="244" y="1815"/>
                </a:moveTo>
                <a:cubicBezTo>
                  <a:pt x="244" y="1280"/>
                  <a:pt x="244" y="1280"/>
                  <a:pt x="244" y="1280"/>
                </a:cubicBezTo>
                <a:cubicBezTo>
                  <a:pt x="244" y="1247"/>
                  <a:pt x="271" y="1220"/>
                  <a:pt x="304" y="1220"/>
                </a:cubicBezTo>
                <a:cubicBezTo>
                  <a:pt x="595" y="1220"/>
                  <a:pt x="595" y="1220"/>
                  <a:pt x="595" y="1220"/>
                </a:cubicBezTo>
                <a:cubicBezTo>
                  <a:pt x="628" y="1220"/>
                  <a:pt x="655" y="1247"/>
                  <a:pt x="655" y="1280"/>
                </a:cubicBezTo>
                <a:cubicBezTo>
                  <a:pt x="655" y="1815"/>
                  <a:pt x="655" y="1815"/>
                  <a:pt x="655" y="1815"/>
                </a:cubicBezTo>
                <a:cubicBezTo>
                  <a:pt x="655" y="1848"/>
                  <a:pt x="628" y="1875"/>
                  <a:pt x="595" y="1875"/>
                </a:cubicBezTo>
                <a:cubicBezTo>
                  <a:pt x="304" y="1875"/>
                  <a:pt x="304" y="1875"/>
                  <a:pt x="304" y="1875"/>
                </a:cubicBezTo>
                <a:cubicBezTo>
                  <a:pt x="271" y="1875"/>
                  <a:pt x="244" y="1848"/>
                  <a:pt x="244" y="1815"/>
                </a:cubicBezTo>
                <a:close/>
                <a:moveTo>
                  <a:pt x="289" y="1815"/>
                </a:moveTo>
                <a:cubicBezTo>
                  <a:pt x="289" y="1824"/>
                  <a:pt x="295" y="1830"/>
                  <a:pt x="304" y="1830"/>
                </a:cubicBezTo>
                <a:cubicBezTo>
                  <a:pt x="595" y="1830"/>
                  <a:pt x="595" y="1830"/>
                  <a:pt x="595" y="1830"/>
                </a:cubicBezTo>
                <a:cubicBezTo>
                  <a:pt x="603" y="1830"/>
                  <a:pt x="610" y="1824"/>
                  <a:pt x="610" y="1815"/>
                </a:cubicBezTo>
                <a:cubicBezTo>
                  <a:pt x="610" y="1280"/>
                  <a:pt x="610" y="1280"/>
                  <a:pt x="610" y="1280"/>
                </a:cubicBezTo>
                <a:cubicBezTo>
                  <a:pt x="610" y="1272"/>
                  <a:pt x="603" y="1265"/>
                  <a:pt x="595" y="1265"/>
                </a:cubicBezTo>
                <a:cubicBezTo>
                  <a:pt x="304" y="1265"/>
                  <a:pt x="304" y="1265"/>
                  <a:pt x="304" y="1265"/>
                </a:cubicBezTo>
                <a:cubicBezTo>
                  <a:pt x="295" y="1265"/>
                  <a:pt x="289" y="1272"/>
                  <a:pt x="289" y="1280"/>
                </a:cubicBezTo>
                <a:lnTo>
                  <a:pt x="289" y="1815"/>
                </a:lnTo>
                <a:close/>
                <a:moveTo>
                  <a:pt x="456" y="1061"/>
                </a:moveTo>
                <a:cubicBezTo>
                  <a:pt x="445" y="1049"/>
                  <a:pt x="446" y="1031"/>
                  <a:pt x="457" y="1020"/>
                </a:cubicBezTo>
                <a:cubicBezTo>
                  <a:pt x="1333" y="144"/>
                  <a:pt x="1333" y="144"/>
                  <a:pt x="1333" y="144"/>
                </a:cubicBezTo>
                <a:cubicBezTo>
                  <a:pt x="1239" y="51"/>
                  <a:pt x="1239" y="51"/>
                  <a:pt x="1239" y="51"/>
                </a:cubicBezTo>
                <a:cubicBezTo>
                  <a:pt x="1231" y="42"/>
                  <a:pt x="1228" y="29"/>
                  <a:pt x="1233" y="18"/>
                </a:cubicBezTo>
                <a:cubicBezTo>
                  <a:pt x="1238" y="7"/>
                  <a:pt x="1248" y="0"/>
                  <a:pt x="1261" y="0"/>
                </a:cubicBezTo>
                <a:cubicBezTo>
                  <a:pt x="1601" y="0"/>
                  <a:pt x="1601" y="0"/>
                  <a:pt x="1601" y="0"/>
                </a:cubicBezTo>
                <a:cubicBezTo>
                  <a:pt x="1618" y="0"/>
                  <a:pt x="1631" y="13"/>
                  <a:pt x="1631" y="30"/>
                </a:cubicBezTo>
                <a:cubicBezTo>
                  <a:pt x="1631" y="370"/>
                  <a:pt x="1631" y="370"/>
                  <a:pt x="1631" y="370"/>
                </a:cubicBezTo>
                <a:cubicBezTo>
                  <a:pt x="1631" y="382"/>
                  <a:pt x="1624" y="393"/>
                  <a:pt x="1613" y="398"/>
                </a:cubicBezTo>
                <a:cubicBezTo>
                  <a:pt x="1601" y="402"/>
                  <a:pt x="1589" y="400"/>
                  <a:pt x="1580" y="391"/>
                </a:cubicBezTo>
                <a:cubicBezTo>
                  <a:pt x="1485" y="296"/>
                  <a:pt x="1485" y="296"/>
                  <a:pt x="1485" y="296"/>
                </a:cubicBezTo>
                <a:cubicBezTo>
                  <a:pt x="497" y="1065"/>
                  <a:pt x="497" y="1065"/>
                  <a:pt x="497" y="1065"/>
                </a:cubicBezTo>
                <a:cubicBezTo>
                  <a:pt x="491" y="1069"/>
                  <a:pt x="485" y="1071"/>
                  <a:pt x="478" y="1071"/>
                </a:cubicBezTo>
                <a:cubicBezTo>
                  <a:pt x="470" y="1071"/>
                  <a:pt x="462" y="1068"/>
                  <a:pt x="456" y="1061"/>
                </a:cubicBezTo>
                <a:close/>
                <a:moveTo>
                  <a:pt x="658" y="882"/>
                </a:moveTo>
                <a:cubicBezTo>
                  <a:pt x="1473" y="249"/>
                  <a:pt x="1473" y="249"/>
                  <a:pt x="1473" y="249"/>
                </a:cubicBezTo>
                <a:cubicBezTo>
                  <a:pt x="1482" y="242"/>
                  <a:pt x="1494" y="242"/>
                  <a:pt x="1502" y="250"/>
                </a:cubicBezTo>
                <a:cubicBezTo>
                  <a:pt x="1586" y="334"/>
                  <a:pt x="1586" y="334"/>
                  <a:pt x="1586" y="334"/>
                </a:cubicBezTo>
                <a:cubicBezTo>
                  <a:pt x="1586" y="45"/>
                  <a:pt x="1586" y="45"/>
                  <a:pt x="1586" y="45"/>
                </a:cubicBezTo>
                <a:cubicBezTo>
                  <a:pt x="1297" y="45"/>
                  <a:pt x="1297" y="45"/>
                  <a:pt x="1297" y="45"/>
                </a:cubicBezTo>
                <a:cubicBezTo>
                  <a:pt x="1380" y="128"/>
                  <a:pt x="1380" y="128"/>
                  <a:pt x="1380" y="128"/>
                </a:cubicBezTo>
                <a:cubicBezTo>
                  <a:pt x="1385" y="133"/>
                  <a:pt x="1387" y="138"/>
                  <a:pt x="1387" y="144"/>
                </a:cubicBezTo>
                <a:cubicBezTo>
                  <a:pt x="1387" y="150"/>
                  <a:pt x="1385" y="156"/>
                  <a:pt x="1380" y="160"/>
                </a:cubicBezTo>
                <a:lnTo>
                  <a:pt x="658" y="8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Success 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6" name="32-Point Star 83"/>
          <p:cNvSpPr/>
          <p:nvPr/>
        </p:nvSpPr>
        <p:spPr>
          <a:xfrm>
            <a:off x="10029134" y="5406964"/>
            <a:ext cx="4359966" cy="4359964"/>
          </a:xfrm>
          <a:custGeom>
            <a:avLst/>
            <a:gdLst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4482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4706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09902" h="4709902">
                <a:moveTo>
                  <a:pt x="0" y="2354951"/>
                </a:moveTo>
                <a:lnTo>
                  <a:pt x="11351" y="2124119"/>
                </a:lnTo>
                <a:lnTo>
                  <a:pt x="45239" y="1895524"/>
                </a:lnTo>
                <a:lnTo>
                  <a:pt x="101404" y="1671356"/>
                </a:lnTo>
                <a:lnTo>
                  <a:pt x="179259" y="1453758"/>
                </a:lnTo>
                <a:lnTo>
                  <a:pt x="278073" y="1244827"/>
                </a:lnTo>
                <a:lnTo>
                  <a:pt x="396880" y="1046611"/>
                </a:lnTo>
                <a:lnTo>
                  <a:pt x="534550" y="860994"/>
                </a:lnTo>
                <a:lnTo>
                  <a:pt x="689749" y="689749"/>
                </a:lnTo>
                <a:lnTo>
                  <a:pt x="860994" y="534550"/>
                </a:lnTo>
                <a:lnTo>
                  <a:pt x="1046611" y="396880"/>
                </a:lnTo>
                <a:lnTo>
                  <a:pt x="1244827" y="278073"/>
                </a:lnTo>
                <a:lnTo>
                  <a:pt x="1453758" y="179259"/>
                </a:lnTo>
                <a:lnTo>
                  <a:pt x="1671356" y="101404"/>
                </a:lnTo>
                <a:lnTo>
                  <a:pt x="1895524" y="45239"/>
                </a:lnTo>
                <a:lnTo>
                  <a:pt x="2124119" y="11351"/>
                </a:lnTo>
                <a:lnTo>
                  <a:pt x="2354951" y="0"/>
                </a:lnTo>
                <a:lnTo>
                  <a:pt x="2585783" y="11351"/>
                </a:lnTo>
                <a:lnTo>
                  <a:pt x="2814378" y="45239"/>
                </a:lnTo>
                <a:lnTo>
                  <a:pt x="3038546" y="101404"/>
                </a:lnTo>
                <a:lnTo>
                  <a:pt x="3256144" y="179259"/>
                </a:lnTo>
                <a:lnTo>
                  <a:pt x="3465075" y="278073"/>
                </a:lnTo>
                <a:lnTo>
                  <a:pt x="3663291" y="396880"/>
                </a:lnTo>
                <a:lnTo>
                  <a:pt x="3848908" y="534550"/>
                </a:lnTo>
                <a:lnTo>
                  <a:pt x="4020153" y="689749"/>
                </a:lnTo>
                <a:lnTo>
                  <a:pt x="4175352" y="860994"/>
                </a:lnTo>
                <a:lnTo>
                  <a:pt x="4313022" y="1046611"/>
                </a:lnTo>
                <a:lnTo>
                  <a:pt x="4431829" y="1239747"/>
                </a:lnTo>
                <a:lnTo>
                  <a:pt x="4530643" y="1453758"/>
                </a:lnTo>
                <a:lnTo>
                  <a:pt x="4608498" y="1671356"/>
                </a:lnTo>
                <a:lnTo>
                  <a:pt x="4664663" y="1895524"/>
                </a:lnTo>
                <a:lnTo>
                  <a:pt x="4698551" y="2124119"/>
                </a:lnTo>
                <a:lnTo>
                  <a:pt x="4709902" y="2354951"/>
                </a:lnTo>
                <a:lnTo>
                  <a:pt x="4698551" y="2585783"/>
                </a:lnTo>
                <a:lnTo>
                  <a:pt x="4664663" y="2814378"/>
                </a:lnTo>
                <a:lnTo>
                  <a:pt x="4608498" y="3038546"/>
                </a:lnTo>
                <a:lnTo>
                  <a:pt x="4530643" y="3256144"/>
                </a:lnTo>
                <a:lnTo>
                  <a:pt x="4431829" y="3465075"/>
                </a:lnTo>
                <a:lnTo>
                  <a:pt x="4313022" y="3663291"/>
                </a:lnTo>
                <a:lnTo>
                  <a:pt x="4175352" y="3848908"/>
                </a:lnTo>
                <a:lnTo>
                  <a:pt x="4020153" y="4020153"/>
                </a:lnTo>
                <a:lnTo>
                  <a:pt x="3848908" y="4175352"/>
                </a:lnTo>
                <a:lnTo>
                  <a:pt x="3663291" y="4313022"/>
                </a:lnTo>
                <a:lnTo>
                  <a:pt x="3465075" y="4431829"/>
                </a:lnTo>
                <a:lnTo>
                  <a:pt x="3256144" y="4530643"/>
                </a:lnTo>
                <a:lnTo>
                  <a:pt x="3038546" y="4608498"/>
                </a:lnTo>
                <a:lnTo>
                  <a:pt x="2814378" y="4664663"/>
                </a:lnTo>
                <a:lnTo>
                  <a:pt x="2585783" y="4698551"/>
                </a:lnTo>
                <a:lnTo>
                  <a:pt x="2354951" y="4709902"/>
                </a:lnTo>
                <a:lnTo>
                  <a:pt x="2124119" y="4698551"/>
                </a:lnTo>
                <a:lnTo>
                  <a:pt x="1895524" y="4664663"/>
                </a:lnTo>
                <a:lnTo>
                  <a:pt x="1671356" y="4608498"/>
                </a:lnTo>
                <a:lnTo>
                  <a:pt x="1453758" y="4530643"/>
                </a:lnTo>
                <a:lnTo>
                  <a:pt x="1244827" y="4431829"/>
                </a:lnTo>
                <a:lnTo>
                  <a:pt x="1046611" y="4313022"/>
                </a:lnTo>
                <a:lnTo>
                  <a:pt x="860994" y="4175352"/>
                </a:lnTo>
                <a:lnTo>
                  <a:pt x="689749" y="4020153"/>
                </a:lnTo>
                <a:lnTo>
                  <a:pt x="534550" y="3848908"/>
                </a:lnTo>
                <a:lnTo>
                  <a:pt x="396880" y="3663291"/>
                </a:lnTo>
                <a:lnTo>
                  <a:pt x="278073" y="3465075"/>
                </a:lnTo>
                <a:lnTo>
                  <a:pt x="179259" y="3256144"/>
                </a:lnTo>
                <a:lnTo>
                  <a:pt x="101404" y="3038546"/>
                </a:lnTo>
                <a:lnTo>
                  <a:pt x="45239" y="2814378"/>
                </a:lnTo>
                <a:lnTo>
                  <a:pt x="11351" y="2585783"/>
                </a:lnTo>
                <a:lnTo>
                  <a:pt x="0" y="23549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10233378" y="5610150"/>
            <a:ext cx="3951480" cy="3953591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781435" y="5224716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6781435" y="7888108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8491773" y="3187701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8491773" y="9925124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flipH="1">
            <a:off x="15527968" y="5224716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flipH="1">
            <a:off x="15527968" y="7888108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 flipH="1">
            <a:off x="13817629" y="3187701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 flipH="1">
            <a:off x="13817629" y="9925124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89" idx="24"/>
            <a:endCxn id="6" idx="10"/>
          </p:cNvCxnSpPr>
          <p:nvPr/>
        </p:nvCxnSpPr>
        <p:spPr>
          <a:xfrm>
            <a:off x="10251006" y="4946932"/>
            <a:ext cx="746978" cy="827424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1" idx="18"/>
            <a:endCxn id="6" idx="3"/>
          </p:cNvCxnSpPr>
          <p:nvPr/>
        </p:nvCxnSpPr>
        <p:spPr>
          <a:xfrm>
            <a:off x="8822708" y="6456296"/>
            <a:ext cx="1300296" cy="497845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2" idx="14"/>
            <a:endCxn id="6" idx="61"/>
          </p:cNvCxnSpPr>
          <p:nvPr/>
        </p:nvCxnSpPr>
        <p:spPr>
          <a:xfrm flipV="1">
            <a:off x="8822708" y="8219751"/>
            <a:ext cx="1300296" cy="497844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0" idx="8"/>
            <a:endCxn id="6" idx="54"/>
          </p:cNvCxnSpPr>
          <p:nvPr/>
        </p:nvCxnSpPr>
        <p:spPr>
          <a:xfrm flipV="1">
            <a:off x="10251006" y="9399536"/>
            <a:ext cx="746978" cy="827424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7" idx="8"/>
            <a:endCxn id="6" idx="42"/>
          </p:cNvCxnSpPr>
          <p:nvPr/>
        </p:nvCxnSpPr>
        <p:spPr>
          <a:xfrm flipH="1" flipV="1">
            <a:off x="13420250" y="9399536"/>
            <a:ext cx="699215" cy="827424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99" idx="14"/>
            <a:endCxn id="6" idx="35"/>
          </p:cNvCxnSpPr>
          <p:nvPr/>
        </p:nvCxnSpPr>
        <p:spPr>
          <a:xfrm flipH="1" flipV="1">
            <a:off x="14295230" y="8219751"/>
            <a:ext cx="1252534" cy="49784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6" idx="24"/>
            <a:endCxn id="6" idx="22"/>
          </p:cNvCxnSpPr>
          <p:nvPr/>
        </p:nvCxnSpPr>
        <p:spPr>
          <a:xfrm flipH="1">
            <a:off x="13420250" y="4946932"/>
            <a:ext cx="699215" cy="827424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98" idx="18"/>
            <a:endCxn id="6" idx="29"/>
          </p:cNvCxnSpPr>
          <p:nvPr/>
        </p:nvCxnSpPr>
        <p:spPr>
          <a:xfrm flipH="1">
            <a:off x="14295230" y="6456296"/>
            <a:ext cx="1252534" cy="497845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543008" y="3774393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 Values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927188" y="3774393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 Values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871198" y="5851092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 Care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5619783" y="6051146"/>
            <a:ext cx="1859696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Innovation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71198" y="8555518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Quality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5619783" y="8755572"/>
            <a:ext cx="1859696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43008" y="10550708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Creative Strategy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3927188" y="10550708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Vision &amp; Mission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7" name="Freeform 9"/>
          <p:cNvSpPr>
            <a:spLocks noEditPoints="1"/>
          </p:cNvSpPr>
          <p:nvPr/>
        </p:nvSpPr>
        <p:spPr bwMode="auto">
          <a:xfrm>
            <a:off x="11260457" y="6435323"/>
            <a:ext cx="1866264" cy="2097468"/>
          </a:xfrm>
          <a:custGeom>
            <a:avLst/>
            <a:gdLst>
              <a:gd name="T0" fmla="*/ 1310 w 1506"/>
              <a:gd name="T1" fmla="*/ 783 h 1693"/>
              <a:gd name="T2" fmla="*/ 996 w 1506"/>
              <a:gd name="T3" fmla="*/ 0 h 1693"/>
              <a:gd name="T4" fmla="*/ 302 w 1506"/>
              <a:gd name="T5" fmla="*/ 314 h 1693"/>
              <a:gd name="T6" fmla="*/ 317 w 1506"/>
              <a:gd name="T7" fmla="*/ 587 h 1693"/>
              <a:gd name="T8" fmla="*/ 512 w 1506"/>
              <a:gd name="T9" fmla="*/ 572 h 1693"/>
              <a:gd name="T10" fmla="*/ 647 w 1506"/>
              <a:gd name="T11" fmla="*/ 196 h 1693"/>
              <a:gd name="T12" fmla="*/ 1099 w 1506"/>
              <a:gd name="T13" fmla="*/ 330 h 1693"/>
              <a:gd name="T14" fmla="*/ 181 w 1506"/>
              <a:gd name="T15" fmla="*/ 783 h 1693"/>
              <a:gd name="T16" fmla="*/ 106 w 1506"/>
              <a:gd name="T17" fmla="*/ 1618 h 1693"/>
              <a:gd name="T18" fmla="*/ 1431 w 1506"/>
              <a:gd name="T19" fmla="*/ 1693 h 1693"/>
              <a:gd name="T20" fmla="*/ 1506 w 1506"/>
              <a:gd name="T21" fmla="*/ 857 h 1693"/>
              <a:gd name="T22" fmla="*/ 965 w 1506"/>
              <a:gd name="T23" fmla="*/ 166 h 1693"/>
              <a:gd name="T24" fmla="*/ 482 w 1506"/>
              <a:gd name="T25" fmla="*/ 330 h 1693"/>
              <a:gd name="T26" fmla="*/ 332 w 1506"/>
              <a:gd name="T27" fmla="*/ 557 h 1693"/>
              <a:gd name="T28" fmla="*/ 616 w 1506"/>
              <a:gd name="T29" fmla="*/ 30 h 1693"/>
              <a:gd name="T30" fmla="*/ 1280 w 1506"/>
              <a:gd name="T31" fmla="*/ 314 h 1693"/>
              <a:gd name="T32" fmla="*/ 1129 w 1506"/>
              <a:gd name="T33" fmla="*/ 783 h 1693"/>
              <a:gd name="T34" fmla="*/ 965 w 1506"/>
              <a:gd name="T35" fmla="*/ 166 h 1693"/>
              <a:gd name="T36" fmla="*/ 1431 w 1506"/>
              <a:gd name="T37" fmla="*/ 1663 h 1693"/>
              <a:gd name="T38" fmla="*/ 136 w 1506"/>
              <a:gd name="T39" fmla="*/ 1618 h 1693"/>
              <a:gd name="T40" fmla="*/ 181 w 1506"/>
              <a:gd name="T41" fmla="*/ 813 h 1693"/>
              <a:gd name="T42" fmla="*/ 1114 w 1506"/>
              <a:gd name="T43" fmla="*/ 813 h 1693"/>
              <a:gd name="T44" fmla="*/ 1295 w 1506"/>
              <a:gd name="T45" fmla="*/ 813 h 1693"/>
              <a:gd name="T46" fmla="*/ 1476 w 1506"/>
              <a:gd name="T47" fmla="*/ 857 h 1693"/>
              <a:gd name="T48" fmla="*/ 170 w 1506"/>
              <a:gd name="T49" fmla="*/ 587 h 1693"/>
              <a:gd name="T50" fmla="*/ 0 w 1506"/>
              <a:gd name="T51" fmla="*/ 572 h 1693"/>
              <a:gd name="T52" fmla="*/ 170 w 1506"/>
              <a:gd name="T53" fmla="*/ 557 h 1693"/>
              <a:gd name="T54" fmla="*/ 170 w 1506"/>
              <a:gd name="T55" fmla="*/ 587 h 1693"/>
              <a:gd name="T56" fmla="*/ 102 w 1506"/>
              <a:gd name="T57" fmla="*/ 396 h 1693"/>
              <a:gd name="T58" fmla="*/ 221 w 1506"/>
              <a:gd name="T59" fmla="*/ 494 h 1693"/>
              <a:gd name="T60" fmla="*/ 211 w 1506"/>
              <a:gd name="T61" fmla="*/ 519 h 1693"/>
              <a:gd name="T62" fmla="*/ 102 w 1506"/>
              <a:gd name="T63" fmla="*/ 417 h 1693"/>
              <a:gd name="T64" fmla="*/ 102 w 1506"/>
              <a:gd name="T65" fmla="*/ 751 h 1693"/>
              <a:gd name="T66" fmla="*/ 200 w 1506"/>
              <a:gd name="T67" fmla="*/ 632 h 1693"/>
              <a:gd name="T68" fmla="*/ 221 w 1506"/>
              <a:gd name="T69" fmla="*/ 653 h 1693"/>
              <a:gd name="T70" fmla="*/ 113 w 1506"/>
              <a:gd name="T71" fmla="*/ 755 h 1693"/>
              <a:gd name="T72" fmla="*/ 833 w 1506"/>
              <a:gd name="T73" fmla="*/ 1491 h 1693"/>
              <a:gd name="T74" fmla="*/ 834 w 1506"/>
              <a:gd name="T75" fmla="*/ 1542 h 1693"/>
              <a:gd name="T76" fmla="*/ 802 w 1506"/>
              <a:gd name="T77" fmla="*/ 1495 h 1693"/>
              <a:gd name="T78" fmla="*/ 781 w 1506"/>
              <a:gd name="T79" fmla="*/ 1496 h 1693"/>
              <a:gd name="T80" fmla="*/ 656 w 1506"/>
              <a:gd name="T81" fmla="*/ 1373 h 1693"/>
              <a:gd name="T82" fmla="*/ 641 w 1506"/>
              <a:gd name="T83" fmla="*/ 1121 h 1693"/>
              <a:gd name="T84" fmla="*/ 802 w 1506"/>
              <a:gd name="T85" fmla="*/ 981 h 1693"/>
              <a:gd name="T86" fmla="*/ 834 w 1506"/>
              <a:gd name="T87" fmla="*/ 934 h 1693"/>
              <a:gd name="T88" fmla="*/ 834 w 1506"/>
              <a:gd name="T89" fmla="*/ 979 h 1693"/>
              <a:gd name="T90" fmla="*/ 955 w 1506"/>
              <a:gd name="T91" fmla="*/ 1102 h 1693"/>
              <a:gd name="T92" fmla="*/ 971 w 1506"/>
              <a:gd name="T93" fmla="*/ 1355 h 1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6" h="1693">
                <a:moveTo>
                  <a:pt x="1431" y="783"/>
                </a:moveTo>
                <a:cubicBezTo>
                  <a:pt x="1310" y="783"/>
                  <a:pt x="1310" y="783"/>
                  <a:pt x="1310" y="783"/>
                </a:cubicBezTo>
                <a:cubicBezTo>
                  <a:pt x="1310" y="314"/>
                  <a:pt x="1310" y="314"/>
                  <a:pt x="1310" y="314"/>
                </a:cubicBezTo>
                <a:cubicBezTo>
                  <a:pt x="1310" y="141"/>
                  <a:pt x="1169" y="0"/>
                  <a:pt x="996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443" y="0"/>
                  <a:pt x="302" y="141"/>
                  <a:pt x="302" y="314"/>
                </a:cubicBezTo>
                <a:cubicBezTo>
                  <a:pt x="302" y="572"/>
                  <a:pt x="302" y="572"/>
                  <a:pt x="302" y="572"/>
                </a:cubicBezTo>
                <a:cubicBezTo>
                  <a:pt x="302" y="580"/>
                  <a:pt x="309" y="587"/>
                  <a:pt x="317" y="587"/>
                </a:cubicBezTo>
                <a:cubicBezTo>
                  <a:pt x="497" y="587"/>
                  <a:pt x="497" y="587"/>
                  <a:pt x="497" y="587"/>
                </a:cubicBezTo>
                <a:cubicBezTo>
                  <a:pt x="506" y="587"/>
                  <a:pt x="512" y="580"/>
                  <a:pt x="512" y="572"/>
                </a:cubicBezTo>
                <a:cubicBezTo>
                  <a:pt x="512" y="330"/>
                  <a:pt x="512" y="330"/>
                  <a:pt x="512" y="330"/>
                </a:cubicBezTo>
                <a:cubicBezTo>
                  <a:pt x="512" y="256"/>
                  <a:pt x="573" y="196"/>
                  <a:pt x="647" y="196"/>
                </a:cubicBezTo>
                <a:cubicBezTo>
                  <a:pt x="965" y="196"/>
                  <a:pt x="965" y="196"/>
                  <a:pt x="965" y="196"/>
                </a:cubicBezTo>
                <a:cubicBezTo>
                  <a:pt x="1039" y="196"/>
                  <a:pt x="1099" y="256"/>
                  <a:pt x="1099" y="330"/>
                </a:cubicBezTo>
                <a:cubicBezTo>
                  <a:pt x="1099" y="783"/>
                  <a:pt x="1099" y="783"/>
                  <a:pt x="1099" y="783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40" y="783"/>
                  <a:pt x="106" y="816"/>
                  <a:pt x="106" y="857"/>
                </a:cubicBezTo>
                <a:cubicBezTo>
                  <a:pt x="106" y="1618"/>
                  <a:pt x="106" y="1618"/>
                  <a:pt x="106" y="1618"/>
                </a:cubicBezTo>
                <a:cubicBezTo>
                  <a:pt x="106" y="1660"/>
                  <a:pt x="140" y="1693"/>
                  <a:pt x="181" y="1693"/>
                </a:cubicBezTo>
                <a:cubicBezTo>
                  <a:pt x="1431" y="1693"/>
                  <a:pt x="1431" y="1693"/>
                  <a:pt x="1431" y="1693"/>
                </a:cubicBezTo>
                <a:cubicBezTo>
                  <a:pt x="1472" y="1693"/>
                  <a:pt x="1506" y="1660"/>
                  <a:pt x="1506" y="1618"/>
                </a:cubicBezTo>
                <a:cubicBezTo>
                  <a:pt x="1506" y="857"/>
                  <a:pt x="1506" y="857"/>
                  <a:pt x="1506" y="857"/>
                </a:cubicBezTo>
                <a:cubicBezTo>
                  <a:pt x="1506" y="816"/>
                  <a:pt x="1472" y="783"/>
                  <a:pt x="1431" y="783"/>
                </a:cubicBezTo>
                <a:close/>
                <a:moveTo>
                  <a:pt x="965" y="166"/>
                </a:moveTo>
                <a:cubicBezTo>
                  <a:pt x="647" y="166"/>
                  <a:pt x="647" y="166"/>
                  <a:pt x="647" y="166"/>
                </a:cubicBezTo>
                <a:cubicBezTo>
                  <a:pt x="556" y="166"/>
                  <a:pt x="482" y="240"/>
                  <a:pt x="482" y="330"/>
                </a:cubicBezTo>
                <a:cubicBezTo>
                  <a:pt x="482" y="557"/>
                  <a:pt x="482" y="557"/>
                  <a:pt x="482" y="557"/>
                </a:cubicBezTo>
                <a:cubicBezTo>
                  <a:pt x="332" y="557"/>
                  <a:pt x="332" y="557"/>
                  <a:pt x="332" y="557"/>
                </a:cubicBezTo>
                <a:cubicBezTo>
                  <a:pt x="332" y="314"/>
                  <a:pt x="332" y="314"/>
                  <a:pt x="332" y="314"/>
                </a:cubicBezTo>
                <a:cubicBezTo>
                  <a:pt x="332" y="157"/>
                  <a:pt x="459" y="30"/>
                  <a:pt x="616" y="30"/>
                </a:cubicBezTo>
                <a:cubicBezTo>
                  <a:pt x="996" y="30"/>
                  <a:pt x="996" y="30"/>
                  <a:pt x="996" y="30"/>
                </a:cubicBezTo>
                <a:cubicBezTo>
                  <a:pt x="1153" y="30"/>
                  <a:pt x="1280" y="157"/>
                  <a:pt x="1280" y="314"/>
                </a:cubicBezTo>
                <a:cubicBezTo>
                  <a:pt x="1280" y="783"/>
                  <a:pt x="1280" y="783"/>
                  <a:pt x="1280" y="783"/>
                </a:cubicBezTo>
                <a:cubicBezTo>
                  <a:pt x="1129" y="783"/>
                  <a:pt x="1129" y="783"/>
                  <a:pt x="1129" y="783"/>
                </a:cubicBezTo>
                <a:cubicBezTo>
                  <a:pt x="1129" y="330"/>
                  <a:pt x="1129" y="330"/>
                  <a:pt x="1129" y="330"/>
                </a:cubicBezTo>
                <a:cubicBezTo>
                  <a:pt x="1129" y="240"/>
                  <a:pt x="1056" y="166"/>
                  <a:pt x="965" y="166"/>
                </a:cubicBezTo>
                <a:close/>
                <a:moveTo>
                  <a:pt x="1476" y="1618"/>
                </a:moveTo>
                <a:cubicBezTo>
                  <a:pt x="1476" y="1643"/>
                  <a:pt x="1456" y="1663"/>
                  <a:pt x="1431" y="1663"/>
                </a:cubicBezTo>
                <a:cubicBezTo>
                  <a:pt x="181" y="1663"/>
                  <a:pt x="181" y="1663"/>
                  <a:pt x="181" y="1663"/>
                </a:cubicBezTo>
                <a:cubicBezTo>
                  <a:pt x="156" y="1663"/>
                  <a:pt x="136" y="1643"/>
                  <a:pt x="136" y="1618"/>
                </a:cubicBezTo>
                <a:cubicBezTo>
                  <a:pt x="136" y="857"/>
                  <a:pt x="136" y="857"/>
                  <a:pt x="136" y="857"/>
                </a:cubicBezTo>
                <a:cubicBezTo>
                  <a:pt x="136" y="833"/>
                  <a:pt x="156" y="813"/>
                  <a:pt x="181" y="813"/>
                </a:cubicBezTo>
                <a:cubicBezTo>
                  <a:pt x="1114" y="813"/>
                  <a:pt x="1114" y="813"/>
                  <a:pt x="1114" y="813"/>
                </a:cubicBezTo>
                <a:cubicBezTo>
                  <a:pt x="1114" y="813"/>
                  <a:pt x="1114" y="813"/>
                  <a:pt x="1114" y="813"/>
                </a:cubicBezTo>
                <a:cubicBezTo>
                  <a:pt x="1295" y="813"/>
                  <a:pt x="1295" y="813"/>
                  <a:pt x="1295" y="813"/>
                </a:cubicBezTo>
                <a:cubicBezTo>
                  <a:pt x="1295" y="813"/>
                  <a:pt x="1295" y="813"/>
                  <a:pt x="1295" y="813"/>
                </a:cubicBezTo>
                <a:cubicBezTo>
                  <a:pt x="1431" y="813"/>
                  <a:pt x="1431" y="813"/>
                  <a:pt x="1431" y="813"/>
                </a:cubicBezTo>
                <a:cubicBezTo>
                  <a:pt x="1456" y="813"/>
                  <a:pt x="1476" y="833"/>
                  <a:pt x="1476" y="857"/>
                </a:cubicBezTo>
                <a:lnTo>
                  <a:pt x="1476" y="1618"/>
                </a:lnTo>
                <a:close/>
                <a:moveTo>
                  <a:pt x="170" y="587"/>
                </a:moveTo>
                <a:cubicBezTo>
                  <a:pt x="15" y="587"/>
                  <a:pt x="15" y="587"/>
                  <a:pt x="15" y="587"/>
                </a:cubicBezTo>
                <a:cubicBezTo>
                  <a:pt x="7" y="587"/>
                  <a:pt x="0" y="580"/>
                  <a:pt x="0" y="572"/>
                </a:cubicBezTo>
                <a:cubicBezTo>
                  <a:pt x="0" y="564"/>
                  <a:pt x="7" y="557"/>
                  <a:pt x="15" y="557"/>
                </a:cubicBezTo>
                <a:cubicBezTo>
                  <a:pt x="170" y="557"/>
                  <a:pt x="170" y="557"/>
                  <a:pt x="170" y="557"/>
                </a:cubicBezTo>
                <a:cubicBezTo>
                  <a:pt x="178" y="557"/>
                  <a:pt x="185" y="564"/>
                  <a:pt x="185" y="572"/>
                </a:cubicBezTo>
                <a:cubicBezTo>
                  <a:pt x="185" y="580"/>
                  <a:pt x="178" y="587"/>
                  <a:pt x="170" y="587"/>
                </a:cubicBezTo>
                <a:close/>
                <a:moveTo>
                  <a:pt x="102" y="417"/>
                </a:moveTo>
                <a:cubicBezTo>
                  <a:pt x="97" y="411"/>
                  <a:pt x="97" y="402"/>
                  <a:pt x="102" y="396"/>
                </a:cubicBezTo>
                <a:cubicBezTo>
                  <a:pt x="108" y="390"/>
                  <a:pt x="118" y="390"/>
                  <a:pt x="124" y="396"/>
                </a:cubicBezTo>
                <a:cubicBezTo>
                  <a:pt x="221" y="494"/>
                  <a:pt x="221" y="494"/>
                  <a:pt x="221" y="494"/>
                </a:cubicBezTo>
                <a:cubicBezTo>
                  <a:pt x="227" y="499"/>
                  <a:pt x="227" y="509"/>
                  <a:pt x="221" y="515"/>
                </a:cubicBezTo>
                <a:cubicBezTo>
                  <a:pt x="218" y="518"/>
                  <a:pt x="215" y="519"/>
                  <a:pt x="211" y="519"/>
                </a:cubicBezTo>
                <a:cubicBezTo>
                  <a:pt x="207" y="519"/>
                  <a:pt x="203" y="518"/>
                  <a:pt x="200" y="515"/>
                </a:cubicBezTo>
                <a:lnTo>
                  <a:pt x="102" y="417"/>
                </a:lnTo>
                <a:close/>
                <a:moveTo>
                  <a:pt x="113" y="755"/>
                </a:moveTo>
                <a:cubicBezTo>
                  <a:pt x="109" y="755"/>
                  <a:pt x="105" y="754"/>
                  <a:pt x="102" y="751"/>
                </a:cubicBezTo>
                <a:cubicBezTo>
                  <a:pt x="97" y="745"/>
                  <a:pt x="97" y="736"/>
                  <a:pt x="102" y="730"/>
                </a:cubicBezTo>
                <a:cubicBezTo>
                  <a:pt x="200" y="632"/>
                  <a:pt x="200" y="632"/>
                  <a:pt x="200" y="632"/>
                </a:cubicBezTo>
                <a:cubicBezTo>
                  <a:pt x="206" y="626"/>
                  <a:pt x="215" y="626"/>
                  <a:pt x="221" y="632"/>
                </a:cubicBezTo>
                <a:cubicBezTo>
                  <a:pt x="227" y="638"/>
                  <a:pt x="227" y="647"/>
                  <a:pt x="221" y="653"/>
                </a:cubicBezTo>
                <a:cubicBezTo>
                  <a:pt x="124" y="751"/>
                  <a:pt x="124" y="751"/>
                  <a:pt x="124" y="751"/>
                </a:cubicBezTo>
                <a:cubicBezTo>
                  <a:pt x="121" y="754"/>
                  <a:pt x="117" y="755"/>
                  <a:pt x="113" y="755"/>
                </a:cubicBezTo>
                <a:close/>
                <a:moveTo>
                  <a:pt x="971" y="1355"/>
                </a:moveTo>
                <a:cubicBezTo>
                  <a:pt x="971" y="1422"/>
                  <a:pt x="910" y="1474"/>
                  <a:pt x="833" y="1491"/>
                </a:cubicBezTo>
                <a:cubicBezTo>
                  <a:pt x="834" y="1491"/>
                  <a:pt x="834" y="1491"/>
                  <a:pt x="834" y="1491"/>
                </a:cubicBezTo>
                <a:cubicBezTo>
                  <a:pt x="834" y="1542"/>
                  <a:pt x="834" y="1542"/>
                  <a:pt x="834" y="1542"/>
                </a:cubicBezTo>
                <a:cubicBezTo>
                  <a:pt x="802" y="1542"/>
                  <a:pt x="802" y="1542"/>
                  <a:pt x="802" y="1542"/>
                </a:cubicBezTo>
                <a:cubicBezTo>
                  <a:pt x="802" y="1495"/>
                  <a:pt x="802" y="1495"/>
                  <a:pt x="802" y="1495"/>
                </a:cubicBezTo>
                <a:cubicBezTo>
                  <a:pt x="803" y="1495"/>
                  <a:pt x="803" y="1495"/>
                  <a:pt x="803" y="1495"/>
                </a:cubicBezTo>
                <a:cubicBezTo>
                  <a:pt x="795" y="1496"/>
                  <a:pt x="788" y="1496"/>
                  <a:pt x="781" y="1496"/>
                </a:cubicBezTo>
                <a:cubicBezTo>
                  <a:pt x="705" y="1496"/>
                  <a:pt x="656" y="1470"/>
                  <a:pt x="656" y="1470"/>
                </a:cubicBezTo>
                <a:cubicBezTo>
                  <a:pt x="656" y="1373"/>
                  <a:pt x="656" y="1373"/>
                  <a:pt x="656" y="1373"/>
                </a:cubicBezTo>
                <a:cubicBezTo>
                  <a:pt x="759" y="1440"/>
                  <a:pt x="873" y="1411"/>
                  <a:pt x="873" y="1359"/>
                </a:cubicBezTo>
                <a:cubicBezTo>
                  <a:pt x="873" y="1265"/>
                  <a:pt x="641" y="1281"/>
                  <a:pt x="641" y="1121"/>
                </a:cubicBezTo>
                <a:cubicBezTo>
                  <a:pt x="641" y="1047"/>
                  <a:pt x="715" y="991"/>
                  <a:pt x="802" y="981"/>
                </a:cubicBezTo>
                <a:cubicBezTo>
                  <a:pt x="802" y="981"/>
                  <a:pt x="802" y="981"/>
                  <a:pt x="802" y="981"/>
                </a:cubicBezTo>
                <a:cubicBezTo>
                  <a:pt x="802" y="934"/>
                  <a:pt x="802" y="934"/>
                  <a:pt x="802" y="934"/>
                </a:cubicBezTo>
                <a:cubicBezTo>
                  <a:pt x="834" y="934"/>
                  <a:pt x="834" y="934"/>
                  <a:pt x="834" y="934"/>
                </a:cubicBezTo>
                <a:cubicBezTo>
                  <a:pt x="834" y="979"/>
                  <a:pt x="834" y="979"/>
                  <a:pt x="834" y="979"/>
                </a:cubicBezTo>
                <a:cubicBezTo>
                  <a:pt x="834" y="979"/>
                  <a:pt x="834" y="979"/>
                  <a:pt x="834" y="979"/>
                </a:cubicBezTo>
                <a:cubicBezTo>
                  <a:pt x="908" y="980"/>
                  <a:pt x="955" y="1006"/>
                  <a:pt x="955" y="1006"/>
                </a:cubicBezTo>
                <a:cubicBezTo>
                  <a:pt x="955" y="1102"/>
                  <a:pt x="955" y="1102"/>
                  <a:pt x="955" y="1102"/>
                </a:cubicBezTo>
                <a:cubicBezTo>
                  <a:pt x="853" y="1035"/>
                  <a:pt x="739" y="1065"/>
                  <a:pt x="739" y="1116"/>
                </a:cubicBezTo>
                <a:cubicBezTo>
                  <a:pt x="739" y="1210"/>
                  <a:pt x="971" y="1195"/>
                  <a:pt x="971" y="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dirty="0">
                <a:solidFill>
                  <a:schemeClr val="accent2"/>
                </a:solidFill>
              </a:rPr>
              <a:t>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6927279"/>
            <a:ext cx="3506133" cy="856231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2533" y="6927279"/>
            <a:ext cx="3506133" cy="85623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8667" y="6927279"/>
            <a:ext cx="3506133" cy="85623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4800" y="6927279"/>
            <a:ext cx="3506133" cy="85623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00934" y="6927279"/>
            <a:ext cx="3506133" cy="85623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207066" y="6358419"/>
            <a:ext cx="3500534" cy="1993948"/>
          </a:xfrm>
          <a:prstGeom prst="rightArrow">
            <a:avLst>
              <a:gd name="adj1" fmla="val 42671"/>
              <a:gd name="adj2" fmla="val 50000"/>
            </a:avLst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9515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2013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2848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2014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1782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25114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2016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1247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37380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6137656"/>
            <a:ext cx="3503330" cy="266700"/>
            <a:chOff x="1676400" y="6532033"/>
            <a:chExt cx="3467100" cy="2667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76401" y="3052908"/>
            <a:ext cx="35033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 Founded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1" y="4475472"/>
            <a:ext cx="350332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79730" y="8409963"/>
            <a:ext cx="3508936" cy="266700"/>
            <a:chOff x="1676400" y="6532033"/>
            <a:chExt cx="3467100" cy="2667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179729" y="8962730"/>
            <a:ext cx="3508939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Launched Cloud System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79729" y="10385294"/>
            <a:ext cx="350893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685861" y="6137656"/>
            <a:ext cx="3503330" cy="266700"/>
            <a:chOff x="1676400" y="6532033"/>
            <a:chExt cx="3467100" cy="2667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685862" y="3052908"/>
            <a:ext cx="35033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Gained Best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Net Awards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5862" y="4475472"/>
            <a:ext cx="350332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91995" y="8409963"/>
            <a:ext cx="3508936" cy="266700"/>
            <a:chOff x="1676400" y="6532033"/>
            <a:chExt cx="3467100" cy="2667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2191994" y="8962730"/>
            <a:ext cx="3508939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Opened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Asia Office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91994" y="10385294"/>
            <a:ext cx="350893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9204260" y="8409963"/>
            <a:ext cx="3508936" cy="266700"/>
            <a:chOff x="1676400" y="6532033"/>
            <a:chExt cx="3467100" cy="2667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9204259" y="8962730"/>
            <a:ext cx="3508939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Millions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Revenue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204259" y="10385294"/>
            <a:ext cx="350893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5702335" y="6137656"/>
            <a:ext cx="3503330" cy="266700"/>
            <a:chOff x="1676400" y="6532033"/>
            <a:chExt cx="3467100" cy="2667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5702336" y="3052908"/>
            <a:ext cx="35033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Opened 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Europe Office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702336" y="4475472"/>
            <a:ext cx="350332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Mind 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6"/>
          <p:cNvSpPr/>
          <p:nvPr/>
        </p:nvSpPr>
        <p:spPr>
          <a:xfrm>
            <a:off x="9911680" y="2856442"/>
            <a:ext cx="4560640" cy="456063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05527" y="4004133"/>
            <a:ext cx="3054570" cy="305456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594190" y="7834797"/>
            <a:ext cx="3360750" cy="336074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27817" y="7987887"/>
            <a:ext cx="3054570" cy="305456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5995402" y="7417078"/>
            <a:ext cx="2875966" cy="2875962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2859215" y="9471592"/>
            <a:ext cx="2875966" cy="2875962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367685" y="3562597"/>
            <a:ext cx="3526724" cy="3526720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8" idx="15"/>
            <a:endCxn id="7" idx="49"/>
          </p:cNvCxnSpPr>
          <p:nvPr/>
        </p:nvCxnSpPr>
        <p:spPr>
          <a:xfrm flipV="1">
            <a:off x="8052735" y="4913243"/>
            <a:ext cx="1869936" cy="468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9"/>
            <a:endCxn id="7" idx="42"/>
          </p:cNvCxnSpPr>
          <p:nvPr/>
        </p:nvCxnSpPr>
        <p:spPr>
          <a:xfrm flipV="1">
            <a:off x="7573512" y="6403637"/>
            <a:ext cx="2722471" cy="20455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2"/>
            <a:endCxn id="7" idx="37"/>
          </p:cNvCxnSpPr>
          <p:nvPr/>
        </p:nvCxnSpPr>
        <p:spPr>
          <a:xfrm flipV="1">
            <a:off x="10753060" y="7147818"/>
            <a:ext cx="363998" cy="86940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0"/>
            <a:endCxn id="7" idx="28"/>
          </p:cNvCxnSpPr>
          <p:nvPr/>
        </p:nvCxnSpPr>
        <p:spPr>
          <a:xfrm flipH="1" flipV="1">
            <a:off x="13064633" y="7243500"/>
            <a:ext cx="682278" cy="23375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3"/>
            <a:endCxn id="7" idx="23"/>
          </p:cNvCxnSpPr>
          <p:nvPr/>
        </p:nvCxnSpPr>
        <p:spPr>
          <a:xfrm flipH="1" flipV="1">
            <a:off x="13954710" y="6583372"/>
            <a:ext cx="2210489" cy="15938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49"/>
            <a:endCxn id="7" idx="15"/>
          </p:cNvCxnSpPr>
          <p:nvPr/>
        </p:nvCxnSpPr>
        <p:spPr>
          <a:xfrm flipH="1" flipV="1">
            <a:off x="14461329" y="4913243"/>
            <a:ext cx="1914856" cy="23986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307213" y="4476997"/>
            <a:ext cx="379492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</a:t>
            </a:r>
            <a:endParaRPr lang="en-US" sz="50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7468" y="5818540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36473" y="4888171"/>
            <a:ext cx="213520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Social Media</a:t>
            </a:r>
          </a:p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Blog/ Website</a:t>
            </a:r>
          </a:p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SEO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76401" y="9006117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Tracking</a:t>
            </a:r>
          </a:p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Inventory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2080" y="9990157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275535" y="11273513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040589" y="10778575"/>
            <a:ext cx="213520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Maintenance 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33439" y="9888899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Finance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87499" y="11365847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Shares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465112" y="4819104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HR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50695" y="5709211"/>
            <a:ext cx="29607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397510" y="8671373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Achievement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384921" y="9183523"/>
            <a:ext cx="21158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Freeform 96"/>
          <p:cNvSpPr>
            <a:spLocks noEditPoints="1"/>
          </p:cNvSpPr>
          <p:nvPr/>
        </p:nvSpPr>
        <p:spPr bwMode="auto">
          <a:xfrm>
            <a:off x="13890968" y="10271156"/>
            <a:ext cx="841032" cy="784390"/>
          </a:xfrm>
          <a:custGeom>
            <a:avLst/>
            <a:gdLst>
              <a:gd name="T0" fmla="*/ 754 w 1255"/>
              <a:gd name="T1" fmla="*/ 0 h 1168"/>
              <a:gd name="T2" fmla="*/ 15 w 1255"/>
              <a:gd name="T3" fmla="*/ 0 h 1168"/>
              <a:gd name="T4" fmla="*/ 0 w 1255"/>
              <a:gd name="T5" fmla="*/ 1154 h 1168"/>
              <a:gd name="T6" fmla="*/ 1240 w 1255"/>
              <a:gd name="T7" fmla="*/ 1168 h 1168"/>
              <a:gd name="T8" fmla="*/ 1255 w 1255"/>
              <a:gd name="T9" fmla="*/ 15 h 1168"/>
              <a:gd name="T10" fmla="*/ 739 w 1255"/>
              <a:gd name="T11" fmla="*/ 30 h 1168"/>
              <a:gd name="T12" fmla="*/ 635 w 1255"/>
              <a:gd name="T13" fmla="*/ 129 h 1168"/>
              <a:gd name="T14" fmla="*/ 624 w 1255"/>
              <a:gd name="T15" fmla="*/ 124 h 1168"/>
              <a:gd name="T16" fmla="*/ 516 w 1255"/>
              <a:gd name="T17" fmla="*/ 231 h 1168"/>
              <a:gd name="T18" fmla="*/ 739 w 1255"/>
              <a:gd name="T19" fmla="*/ 30 h 1168"/>
              <a:gd name="T20" fmla="*/ 30 w 1255"/>
              <a:gd name="T21" fmla="*/ 1139 h 1168"/>
              <a:gd name="T22" fmla="*/ 486 w 1255"/>
              <a:gd name="T23" fmla="*/ 30 h 1168"/>
              <a:gd name="T24" fmla="*/ 495 w 1255"/>
              <a:gd name="T25" fmla="*/ 282 h 1168"/>
              <a:gd name="T26" fmla="*/ 512 w 1255"/>
              <a:gd name="T27" fmla="*/ 279 h 1168"/>
              <a:gd name="T28" fmla="*/ 744 w 1255"/>
              <a:gd name="T29" fmla="*/ 279 h 1168"/>
              <a:gd name="T30" fmla="*/ 769 w 1255"/>
              <a:gd name="T31" fmla="*/ 268 h 1168"/>
              <a:gd name="T32" fmla="*/ 1225 w 1255"/>
              <a:gd name="T33" fmla="*/ 30 h 1168"/>
              <a:gd name="T34" fmla="*/ 402 w 1255"/>
              <a:gd name="T35" fmla="*/ 416 h 1168"/>
              <a:gd name="T36" fmla="*/ 214 w 1255"/>
              <a:gd name="T37" fmla="*/ 583 h 1168"/>
              <a:gd name="T38" fmla="*/ 224 w 1255"/>
              <a:gd name="T39" fmla="*/ 608 h 1168"/>
              <a:gd name="T40" fmla="*/ 295 w 1255"/>
              <a:gd name="T41" fmla="*/ 990 h 1168"/>
              <a:gd name="T42" fmla="*/ 473 w 1255"/>
              <a:gd name="T43" fmla="*/ 1005 h 1168"/>
              <a:gd name="T44" fmla="*/ 488 w 1255"/>
              <a:gd name="T45" fmla="*/ 608 h 1168"/>
              <a:gd name="T46" fmla="*/ 573 w 1255"/>
              <a:gd name="T47" fmla="*/ 599 h 1168"/>
              <a:gd name="T48" fmla="*/ 402 w 1255"/>
              <a:gd name="T49" fmla="*/ 416 h 1168"/>
              <a:gd name="T50" fmla="*/ 458 w 1255"/>
              <a:gd name="T51" fmla="*/ 594 h 1168"/>
              <a:gd name="T52" fmla="*/ 325 w 1255"/>
              <a:gd name="T53" fmla="*/ 975 h 1168"/>
              <a:gd name="T54" fmla="*/ 310 w 1255"/>
              <a:gd name="T55" fmla="*/ 579 h 1168"/>
              <a:gd name="T56" fmla="*/ 392 w 1255"/>
              <a:gd name="T57" fmla="*/ 447 h 1168"/>
              <a:gd name="T58" fmla="*/ 473 w 1255"/>
              <a:gd name="T59" fmla="*/ 579 h 1168"/>
              <a:gd name="T60" fmla="*/ 682 w 1255"/>
              <a:gd name="T61" fmla="*/ 599 h 1168"/>
              <a:gd name="T62" fmla="*/ 767 w 1255"/>
              <a:gd name="T63" fmla="*/ 608 h 1168"/>
              <a:gd name="T64" fmla="*/ 782 w 1255"/>
              <a:gd name="T65" fmla="*/ 1005 h 1168"/>
              <a:gd name="T66" fmla="*/ 959 w 1255"/>
              <a:gd name="T67" fmla="*/ 990 h 1168"/>
              <a:gd name="T68" fmla="*/ 1031 w 1255"/>
              <a:gd name="T69" fmla="*/ 608 h 1168"/>
              <a:gd name="T70" fmla="*/ 1041 w 1255"/>
              <a:gd name="T71" fmla="*/ 583 h 1168"/>
              <a:gd name="T72" fmla="*/ 853 w 1255"/>
              <a:gd name="T73" fmla="*/ 416 h 1168"/>
              <a:gd name="T74" fmla="*/ 995 w 1255"/>
              <a:gd name="T75" fmla="*/ 579 h 1168"/>
              <a:gd name="T76" fmla="*/ 930 w 1255"/>
              <a:gd name="T77" fmla="*/ 594 h 1168"/>
              <a:gd name="T78" fmla="*/ 797 w 1255"/>
              <a:gd name="T79" fmla="*/ 975 h 1168"/>
              <a:gd name="T80" fmla="*/ 782 w 1255"/>
              <a:gd name="T81" fmla="*/ 579 h 1168"/>
              <a:gd name="T82" fmla="*/ 863 w 1255"/>
              <a:gd name="T83" fmla="*/ 44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5" h="1168">
                <a:moveTo>
                  <a:pt x="1240" y="0"/>
                </a:moveTo>
                <a:cubicBezTo>
                  <a:pt x="754" y="0"/>
                  <a:pt x="754" y="0"/>
                  <a:pt x="754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54"/>
                  <a:pt x="0" y="1154"/>
                  <a:pt x="0" y="1154"/>
                </a:cubicBezTo>
                <a:cubicBezTo>
                  <a:pt x="0" y="1162"/>
                  <a:pt x="7" y="1168"/>
                  <a:pt x="15" y="1168"/>
                </a:cubicBezTo>
                <a:cubicBezTo>
                  <a:pt x="1240" y="1168"/>
                  <a:pt x="1240" y="1168"/>
                  <a:pt x="1240" y="1168"/>
                </a:cubicBezTo>
                <a:cubicBezTo>
                  <a:pt x="1248" y="1168"/>
                  <a:pt x="1255" y="1162"/>
                  <a:pt x="1255" y="1154"/>
                </a:cubicBezTo>
                <a:cubicBezTo>
                  <a:pt x="1255" y="15"/>
                  <a:pt x="1255" y="15"/>
                  <a:pt x="1255" y="15"/>
                </a:cubicBezTo>
                <a:cubicBezTo>
                  <a:pt x="1255" y="7"/>
                  <a:pt x="1248" y="0"/>
                  <a:pt x="1240" y="0"/>
                </a:cubicBezTo>
                <a:close/>
                <a:moveTo>
                  <a:pt x="739" y="30"/>
                </a:moveTo>
                <a:cubicBezTo>
                  <a:pt x="739" y="232"/>
                  <a:pt x="739" y="232"/>
                  <a:pt x="739" y="232"/>
                </a:cubicBezTo>
                <a:cubicBezTo>
                  <a:pt x="635" y="129"/>
                  <a:pt x="635" y="129"/>
                  <a:pt x="635" y="129"/>
                </a:cubicBezTo>
                <a:cubicBezTo>
                  <a:pt x="632" y="126"/>
                  <a:pt x="628" y="124"/>
                  <a:pt x="625" y="124"/>
                </a:cubicBezTo>
                <a:cubicBezTo>
                  <a:pt x="624" y="124"/>
                  <a:pt x="624" y="124"/>
                  <a:pt x="624" y="124"/>
                </a:cubicBezTo>
                <a:cubicBezTo>
                  <a:pt x="620" y="125"/>
                  <a:pt x="617" y="126"/>
                  <a:pt x="614" y="129"/>
                </a:cubicBezTo>
                <a:cubicBezTo>
                  <a:pt x="516" y="231"/>
                  <a:pt x="516" y="231"/>
                  <a:pt x="516" y="231"/>
                </a:cubicBezTo>
                <a:cubicBezTo>
                  <a:pt x="516" y="30"/>
                  <a:pt x="516" y="30"/>
                  <a:pt x="516" y="30"/>
                </a:cubicBezTo>
                <a:lnTo>
                  <a:pt x="739" y="30"/>
                </a:lnTo>
                <a:close/>
                <a:moveTo>
                  <a:pt x="1225" y="1139"/>
                </a:moveTo>
                <a:cubicBezTo>
                  <a:pt x="30" y="1139"/>
                  <a:pt x="30" y="1139"/>
                  <a:pt x="30" y="1139"/>
                </a:cubicBezTo>
                <a:cubicBezTo>
                  <a:pt x="30" y="30"/>
                  <a:pt x="30" y="30"/>
                  <a:pt x="30" y="30"/>
                </a:cubicBezTo>
                <a:cubicBezTo>
                  <a:pt x="486" y="30"/>
                  <a:pt x="486" y="30"/>
                  <a:pt x="486" y="30"/>
                </a:cubicBezTo>
                <a:cubicBezTo>
                  <a:pt x="486" y="268"/>
                  <a:pt x="486" y="268"/>
                  <a:pt x="486" y="268"/>
                </a:cubicBezTo>
                <a:cubicBezTo>
                  <a:pt x="486" y="275"/>
                  <a:pt x="490" y="280"/>
                  <a:pt x="495" y="282"/>
                </a:cubicBezTo>
                <a:cubicBezTo>
                  <a:pt x="497" y="283"/>
                  <a:pt x="499" y="283"/>
                  <a:pt x="501" y="283"/>
                </a:cubicBezTo>
                <a:cubicBezTo>
                  <a:pt x="505" y="283"/>
                  <a:pt x="509" y="282"/>
                  <a:pt x="512" y="279"/>
                </a:cubicBezTo>
                <a:cubicBezTo>
                  <a:pt x="625" y="161"/>
                  <a:pt x="625" y="161"/>
                  <a:pt x="625" y="161"/>
                </a:cubicBezTo>
                <a:cubicBezTo>
                  <a:pt x="744" y="279"/>
                  <a:pt x="744" y="279"/>
                  <a:pt x="744" y="279"/>
                </a:cubicBezTo>
                <a:cubicBezTo>
                  <a:pt x="748" y="283"/>
                  <a:pt x="754" y="285"/>
                  <a:pt x="760" y="282"/>
                </a:cubicBezTo>
                <a:cubicBezTo>
                  <a:pt x="765" y="280"/>
                  <a:pt x="769" y="274"/>
                  <a:pt x="769" y="268"/>
                </a:cubicBezTo>
                <a:cubicBezTo>
                  <a:pt x="769" y="30"/>
                  <a:pt x="769" y="30"/>
                  <a:pt x="769" y="30"/>
                </a:cubicBezTo>
                <a:cubicBezTo>
                  <a:pt x="1225" y="30"/>
                  <a:pt x="1225" y="30"/>
                  <a:pt x="1225" y="30"/>
                </a:cubicBezTo>
                <a:lnTo>
                  <a:pt x="1225" y="1139"/>
                </a:lnTo>
                <a:close/>
                <a:moveTo>
                  <a:pt x="402" y="416"/>
                </a:moveTo>
                <a:cubicBezTo>
                  <a:pt x="396" y="410"/>
                  <a:pt x="387" y="410"/>
                  <a:pt x="381" y="416"/>
                </a:cubicBezTo>
                <a:cubicBezTo>
                  <a:pt x="214" y="583"/>
                  <a:pt x="214" y="583"/>
                  <a:pt x="214" y="583"/>
                </a:cubicBezTo>
                <a:cubicBezTo>
                  <a:pt x="210" y="587"/>
                  <a:pt x="208" y="594"/>
                  <a:pt x="211" y="599"/>
                </a:cubicBezTo>
                <a:cubicBezTo>
                  <a:pt x="213" y="605"/>
                  <a:pt x="218" y="608"/>
                  <a:pt x="224" y="608"/>
                </a:cubicBezTo>
                <a:cubicBezTo>
                  <a:pt x="295" y="608"/>
                  <a:pt x="295" y="608"/>
                  <a:pt x="295" y="608"/>
                </a:cubicBezTo>
                <a:cubicBezTo>
                  <a:pt x="295" y="990"/>
                  <a:pt x="295" y="990"/>
                  <a:pt x="295" y="990"/>
                </a:cubicBezTo>
                <a:cubicBezTo>
                  <a:pt x="295" y="998"/>
                  <a:pt x="302" y="1005"/>
                  <a:pt x="310" y="1005"/>
                </a:cubicBezTo>
                <a:cubicBezTo>
                  <a:pt x="473" y="1005"/>
                  <a:pt x="473" y="1005"/>
                  <a:pt x="473" y="1005"/>
                </a:cubicBezTo>
                <a:cubicBezTo>
                  <a:pt x="481" y="1005"/>
                  <a:pt x="488" y="998"/>
                  <a:pt x="488" y="990"/>
                </a:cubicBezTo>
                <a:cubicBezTo>
                  <a:pt x="488" y="608"/>
                  <a:pt x="488" y="608"/>
                  <a:pt x="488" y="608"/>
                </a:cubicBezTo>
                <a:cubicBezTo>
                  <a:pt x="559" y="608"/>
                  <a:pt x="559" y="608"/>
                  <a:pt x="559" y="608"/>
                </a:cubicBezTo>
                <a:cubicBezTo>
                  <a:pt x="565" y="608"/>
                  <a:pt x="571" y="605"/>
                  <a:pt x="573" y="599"/>
                </a:cubicBezTo>
                <a:cubicBezTo>
                  <a:pt x="575" y="594"/>
                  <a:pt x="574" y="587"/>
                  <a:pt x="570" y="583"/>
                </a:cubicBezTo>
                <a:lnTo>
                  <a:pt x="402" y="416"/>
                </a:lnTo>
                <a:close/>
                <a:moveTo>
                  <a:pt x="473" y="579"/>
                </a:moveTo>
                <a:cubicBezTo>
                  <a:pt x="465" y="579"/>
                  <a:pt x="458" y="585"/>
                  <a:pt x="458" y="594"/>
                </a:cubicBezTo>
                <a:cubicBezTo>
                  <a:pt x="458" y="975"/>
                  <a:pt x="458" y="975"/>
                  <a:pt x="458" y="975"/>
                </a:cubicBezTo>
                <a:cubicBezTo>
                  <a:pt x="325" y="975"/>
                  <a:pt x="325" y="975"/>
                  <a:pt x="325" y="975"/>
                </a:cubicBezTo>
                <a:cubicBezTo>
                  <a:pt x="325" y="594"/>
                  <a:pt x="325" y="594"/>
                  <a:pt x="325" y="594"/>
                </a:cubicBezTo>
                <a:cubicBezTo>
                  <a:pt x="325" y="585"/>
                  <a:pt x="319" y="579"/>
                  <a:pt x="310" y="579"/>
                </a:cubicBezTo>
                <a:cubicBezTo>
                  <a:pt x="260" y="579"/>
                  <a:pt x="260" y="579"/>
                  <a:pt x="260" y="579"/>
                </a:cubicBezTo>
                <a:cubicBezTo>
                  <a:pt x="392" y="447"/>
                  <a:pt x="392" y="447"/>
                  <a:pt x="392" y="447"/>
                </a:cubicBezTo>
                <a:cubicBezTo>
                  <a:pt x="523" y="579"/>
                  <a:pt x="523" y="579"/>
                  <a:pt x="523" y="579"/>
                </a:cubicBezTo>
                <a:lnTo>
                  <a:pt x="473" y="579"/>
                </a:lnTo>
                <a:close/>
                <a:moveTo>
                  <a:pt x="685" y="583"/>
                </a:moveTo>
                <a:cubicBezTo>
                  <a:pt x="681" y="587"/>
                  <a:pt x="680" y="594"/>
                  <a:pt x="682" y="599"/>
                </a:cubicBezTo>
                <a:cubicBezTo>
                  <a:pt x="684" y="605"/>
                  <a:pt x="690" y="608"/>
                  <a:pt x="696" y="608"/>
                </a:cubicBezTo>
                <a:cubicBezTo>
                  <a:pt x="767" y="608"/>
                  <a:pt x="767" y="608"/>
                  <a:pt x="767" y="608"/>
                </a:cubicBezTo>
                <a:cubicBezTo>
                  <a:pt x="767" y="990"/>
                  <a:pt x="767" y="990"/>
                  <a:pt x="767" y="990"/>
                </a:cubicBezTo>
                <a:cubicBezTo>
                  <a:pt x="767" y="998"/>
                  <a:pt x="774" y="1005"/>
                  <a:pt x="782" y="1005"/>
                </a:cubicBezTo>
                <a:cubicBezTo>
                  <a:pt x="945" y="1005"/>
                  <a:pt x="945" y="1005"/>
                  <a:pt x="945" y="1005"/>
                </a:cubicBezTo>
                <a:cubicBezTo>
                  <a:pt x="953" y="1005"/>
                  <a:pt x="959" y="998"/>
                  <a:pt x="959" y="990"/>
                </a:cubicBezTo>
                <a:cubicBezTo>
                  <a:pt x="959" y="608"/>
                  <a:pt x="959" y="608"/>
                  <a:pt x="959" y="608"/>
                </a:cubicBezTo>
                <a:cubicBezTo>
                  <a:pt x="1031" y="608"/>
                  <a:pt x="1031" y="608"/>
                  <a:pt x="1031" y="608"/>
                </a:cubicBezTo>
                <a:cubicBezTo>
                  <a:pt x="1037" y="608"/>
                  <a:pt x="1042" y="605"/>
                  <a:pt x="1044" y="599"/>
                </a:cubicBezTo>
                <a:cubicBezTo>
                  <a:pt x="1047" y="594"/>
                  <a:pt x="1045" y="587"/>
                  <a:pt x="1041" y="583"/>
                </a:cubicBezTo>
                <a:cubicBezTo>
                  <a:pt x="874" y="416"/>
                  <a:pt x="874" y="416"/>
                  <a:pt x="874" y="416"/>
                </a:cubicBezTo>
                <a:cubicBezTo>
                  <a:pt x="868" y="410"/>
                  <a:pt x="859" y="410"/>
                  <a:pt x="853" y="416"/>
                </a:cubicBezTo>
                <a:lnTo>
                  <a:pt x="685" y="583"/>
                </a:lnTo>
                <a:close/>
                <a:moveTo>
                  <a:pt x="995" y="579"/>
                </a:moveTo>
                <a:cubicBezTo>
                  <a:pt x="945" y="579"/>
                  <a:pt x="945" y="579"/>
                  <a:pt x="945" y="579"/>
                </a:cubicBezTo>
                <a:cubicBezTo>
                  <a:pt x="936" y="579"/>
                  <a:pt x="930" y="585"/>
                  <a:pt x="930" y="594"/>
                </a:cubicBezTo>
                <a:cubicBezTo>
                  <a:pt x="930" y="975"/>
                  <a:pt x="930" y="975"/>
                  <a:pt x="930" y="975"/>
                </a:cubicBezTo>
                <a:cubicBezTo>
                  <a:pt x="797" y="975"/>
                  <a:pt x="797" y="975"/>
                  <a:pt x="797" y="975"/>
                </a:cubicBezTo>
                <a:cubicBezTo>
                  <a:pt x="797" y="594"/>
                  <a:pt x="797" y="594"/>
                  <a:pt x="797" y="594"/>
                </a:cubicBezTo>
                <a:cubicBezTo>
                  <a:pt x="797" y="585"/>
                  <a:pt x="790" y="579"/>
                  <a:pt x="782" y="579"/>
                </a:cubicBezTo>
                <a:cubicBezTo>
                  <a:pt x="732" y="579"/>
                  <a:pt x="732" y="579"/>
                  <a:pt x="732" y="579"/>
                </a:cubicBezTo>
                <a:cubicBezTo>
                  <a:pt x="863" y="447"/>
                  <a:pt x="863" y="447"/>
                  <a:pt x="863" y="447"/>
                </a:cubicBezTo>
                <a:lnTo>
                  <a:pt x="995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543084" y="8686800"/>
            <a:ext cx="1268818" cy="989166"/>
          </a:xfrm>
          <a:custGeom>
            <a:avLst/>
            <a:gdLst>
              <a:gd name="T0" fmla="*/ 4243 w 4812"/>
              <a:gd name="T1" fmla="*/ 3011 h 3749"/>
              <a:gd name="T2" fmla="*/ 4243 w 4812"/>
              <a:gd name="T3" fmla="*/ 2917 h 3749"/>
              <a:gd name="T4" fmla="*/ 868 w 4812"/>
              <a:gd name="T5" fmla="*/ 526 h 3749"/>
              <a:gd name="T6" fmla="*/ 47 w 4812"/>
              <a:gd name="T7" fmla="*/ 498 h 3749"/>
              <a:gd name="T8" fmla="*/ 0 w 4812"/>
              <a:gd name="T9" fmla="*/ 818 h 3749"/>
              <a:gd name="T10" fmla="*/ 913 w 4812"/>
              <a:gd name="T11" fmla="*/ 865 h 3749"/>
              <a:gd name="T12" fmla="*/ 1875 w 4812"/>
              <a:gd name="T13" fmla="*/ 3011 h 3749"/>
              <a:gd name="T14" fmla="*/ 94 w 4812"/>
              <a:gd name="T15" fmla="*/ 591 h 3749"/>
              <a:gd name="T16" fmla="*/ 873 w 4812"/>
              <a:gd name="T17" fmla="*/ 772 h 3749"/>
              <a:gd name="T18" fmla="*/ 4812 w 4812"/>
              <a:gd name="T19" fmla="*/ 896 h 3749"/>
              <a:gd name="T20" fmla="*/ 4765 w 4812"/>
              <a:gd name="T21" fmla="*/ 1303 h 3749"/>
              <a:gd name="T22" fmla="*/ 4073 w 4812"/>
              <a:gd name="T23" fmla="*/ 2711 h 3749"/>
              <a:gd name="T24" fmla="*/ 2133 w 4812"/>
              <a:gd name="T25" fmla="*/ 2741 h 3749"/>
              <a:gd name="T26" fmla="*/ 1542 w 4812"/>
              <a:gd name="T27" fmla="*/ 1303 h 3749"/>
              <a:gd name="T28" fmla="*/ 1351 w 4812"/>
              <a:gd name="T29" fmla="*/ 1256 h 3749"/>
              <a:gd name="T30" fmla="*/ 1398 w 4812"/>
              <a:gd name="T31" fmla="*/ 849 h 3749"/>
              <a:gd name="T32" fmla="*/ 2551 w 4812"/>
              <a:gd name="T33" fmla="*/ 896 h 3749"/>
              <a:gd name="T34" fmla="*/ 1445 w 4812"/>
              <a:gd name="T35" fmla="*/ 942 h 3749"/>
              <a:gd name="T36" fmla="*/ 1574 w 4812"/>
              <a:gd name="T37" fmla="*/ 1209 h 3749"/>
              <a:gd name="T38" fmla="*/ 2165 w 4812"/>
              <a:gd name="T39" fmla="*/ 2647 h 3749"/>
              <a:gd name="T40" fmla="*/ 4546 w 4812"/>
              <a:gd name="T41" fmla="*/ 1239 h 3749"/>
              <a:gd name="T42" fmla="*/ 4718 w 4812"/>
              <a:gd name="T43" fmla="*/ 1209 h 3749"/>
              <a:gd name="T44" fmla="*/ 3684 w 4812"/>
              <a:gd name="T45" fmla="*/ 942 h 3749"/>
              <a:gd name="T46" fmla="*/ 3684 w 4812"/>
              <a:gd name="T47" fmla="*/ 849 h 3749"/>
              <a:gd name="T48" fmla="*/ 4812 w 4812"/>
              <a:gd name="T49" fmla="*/ 896 h 3749"/>
              <a:gd name="T50" fmla="*/ 3692 w 4812"/>
              <a:gd name="T51" fmla="*/ 3419 h 3749"/>
              <a:gd name="T52" fmla="*/ 4353 w 4812"/>
              <a:gd name="T53" fmla="*/ 3419 h 3749"/>
              <a:gd name="T54" fmla="*/ 4022 w 4812"/>
              <a:gd name="T55" fmla="*/ 3655 h 3749"/>
              <a:gd name="T56" fmla="*/ 4022 w 4812"/>
              <a:gd name="T57" fmla="*/ 3182 h 3749"/>
              <a:gd name="T58" fmla="*/ 4022 w 4812"/>
              <a:gd name="T59" fmla="*/ 3655 h 3749"/>
              <a:gd name="T60" fmla="*/ 1554 w 4812"/>
              <a:gd name="T61" fmla="*/ 3419 h 3749"/>
              <a:gd name="T62" fmla="*/ 2215 w 4812"/>
              <a:gd name="T63" fmla="*/ 3419 h 3749"/>
              <a:gd name="T64" fmla="*/ 1884 w 4812"/>
              <a:gd name="T65" fmla="*/ 3655 h 3749"/>
              <a:gd name="T66" fmla="*/ 1884 w 4812"/>
              <a:gd name="T67" fmla="*/ 3182 h 3749"/>
              <a:gd name="T68" fmla="*/ 1884 w 4812"/>
              <a:gd name="T69" fmla="*/ 3655 h 3749"/>
              <a:gd name="T70" fmla="*/ 2302 w 4812"/>
              <a:gd name="T71" fmla="*/ 1359 h 3749"/>
              <a:gd name="T72" fmla="*/ 3082 w 4812"/>
              <a:gd name="T73" fmla="*/ 2249 h 3749"/>
              <a:gd name="T74" fmla="*/ 3861 w 4812"/>
              <a:gd name="T75" fmla="*/ 1359 h 3749"/>
              <a:gd name="T76" fmla="*/ 3825 w 4812"/>
              <a:gd name="T77" fmla="*/ 1282 h 3749"/>
              <a:gd name="T78" fmla="*/ 3516 w 4812"/>
              <a:gd name="T79" fmla="*/ 47 h 3749"/>
              <a:gd name="T80" fmla="*/ 2694 w 4812"/>
              <a:gd name="T81" fmla="*/ 0 h 3749"/>
              <a:gd name="T82" fmla="*/ 2647 w 4812"/>
              <a:gd name="T83" fmla="*/ 1282 h 3749"/>
              <a:gd name="T84" fmla="*/ 2295 w 4812"/>
              <a:gd name="T85" fmla="*/ 1309 h 3749"/>
              <a:gd name="T86" fmla="*/ 2741 w 4812"/>
              <a:gd name="T87" fmla="*/ 1329 h 3749"/>
              <a:gd name="T88" fmla="*/ 3422 w 4812"/>
              <a:gd name="T89" fmla="*/ 94 h 3749"/>
              <a:gd name="T90" fmla="*/ 3469 w 4812"/>
              <a:gd name="T91" fmla="*/ 1376 h 3749"/>
              <a:gd name="T92" fmla="*/ 3082 w 4812"/>
              <a:gd name="T93" fmla="*/ 2130 h 3749"/>
              <a:gd name="T94" fmla="*/ 2694 w 4812"/>
              <a:gd name="T95" fmla="*/ 1376 h 3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12" h="3749">
                <a:moveTo>
                  <a:pt x="1875" y="3011"/>
                </a:moveTo>
                <a:cubicBezTo>
                  <a:pt x="4243" y="3011"/>
                  <a:pt x="4243" y="3011"/>
                  <a:pt x="4243" y="3011"/>
                </a:cubicBezTo>
                <a:cubicBezTo>
                  <a:pt x="4269" y="3011"/>
                  <a:pt x="4290" y="2990"/>
                  <a:pt x="4290" y="2964"/>
                </a:cubicBezTo>
                <a:cubicBezTo>
                  <a:pt x="4290" y="2938"/>
                  <a:pt x="4269" y="2917"/>
                  <a:pt x="4243" y="2917"/>
                </a:cubicBezTo>
                <a:cubicBezTo>
                  <a:pt x="1906" y="2917"/>
                  <a:pt x="1906" y="2917"/>
                  <a:pt x="1906" y="2917"/>
                </a:cubicBezTo>
                <a:cubicBezTo>
                  <a:pt x="868" y="526"/>
                  <a:pt x="868" y="526"/>
                  <a:pt x="868" y="526"/>
                </a:cubicBezTo>
                <a:cubicBezTo>
                  <a:pt x="861" y="509"/>
                  <a:pt x="844" y="498"/>
                  <a:pt x="825" y="498"/>
                </a:cubicBezTo>
                <a:cubicBezTo>
                  <a:pt x="47" y="498"/>
                  <a:pt x="47" y="498"/>
                  <a:pt x="47" y="498"/>
                </a:cubicBezTo>
                <a:cubicBezTo>
                  <a:pt x="21" y="498"/>
                  <a:pt x="0" y="518"/>
                  <a:pt x="0" y="544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4"/>
                  <a:pt x="21" y="865"/>
                  <a:pt x="47" y="865"/>
                </a:cubicBezTo>
                <a:cubicBezTo>
                  <a:pt x="913" y="865"/>
                  <a:pt x="913" y="865"/>
                  <a:pt x="913" y="865"/>
                </a:cubicBezTo>
                <a:cubicBezTo>
                  <a:pt x="1832" y="2982"/>
                  <a:pt x="1832" y="2982"/>
                  <a:pt x="1832" y="2982"/>
                </a:cubicBezTo>
                <a:cubicBezTo>
                  <a:pt x="1839" y="3000"/>
                  <a:pt x="1856" y="3011"/>
                  <a:pt x="1875" y="3011"/>
                </a:cubicBezTo>
                <a:close/>
                <a:moveTo>
                  <a:pt x="94" y="772"/>
                </a:moveTo>
                <a:cubicBezTo>
                  <a:pt x="94" y="591"/>
                  <a:pt x="94" y="591"/>
                  <a:pt x="94" y="591"/>
                </a:cubicBezTo>
                <a:cubicBezTo>
                  <a:pt x="795" y="591"/>
                  <a:pt x="795" y="591"/>
                  <a:pt x="795" y="591"/>
                </a:cubicBezTo>
                <a:cubicBezTo>
                  <a:pt x="873" y="772"/>
                  <a:pt x="873" y="772"/>
                  <a:pt x="873" y="772"/>
                </a:cubicBezTo>
                <a:lnTo>
                  <a:pt x="94" y="772"/>
                </a:lnTo>
                <a:close/>
                <a:moveTo>
                  <a:pt x="4812" y="896"/>
                </a:moveTo>
                <a:cubicBezTo>
                  <a:pt x="4812" y="1256"/>
                  <a:pt x="4812" y="1256"/>
                  <a:pt x="4812" y="1256"/>
                </a:cubicBezTo>
                <a:cubicBezTo>
                  <a:pt x="4812" y="1282"/>
                  <a:pt x="4791" y="1303"/>
                  <a:pt x="4765" y="1303"/>
                </a:cubicBezTo>
                <a:cubicBezTo>
                  <a:pt x="4621" y="1303"/>
                  <a:pt x="4621" y="1303"/>
                  <a:pt x="4621" y="1303"/>
                </a:cubicBezTo>
                <a:cubicBezTo>
                  <a:pt x="4073" y="2711"/>
                  <a:pt x="4073" y="2711"/>
                  <a:pt x="4073" y="2711"/>
                </a:cubicBezTo>
                <a:cubicBezTo>
                  <a:pt x="4067" y="2729"/>
                  <a:pt x="4049" y="2741"/>
                  <a:pt x="4030" y="2741"/>
                </a:cubicBezTo>
                <a:cubicBezTo>
                  <a:pt x="2133" y="2741"/>
                  <a:pt x="2133" y="2741"/>
                  <a:pt x="2133" y="2741"/>
                </a:cubicBezTo>
                <a:cubicBezTo>
                  <a:pt x="2114" y="2741"/>
                  <a:pt x="2097" y="2729"/>
                  <a:pt x="2090" y="2711"/>
                </a:cubicBezTo>
                <a:cubicBezTo>
                  <a:pt x="1542" y="1303"/>
                  <a:pt x="1542" y="1303"/>
                  <a:pt x="1542" y="1303"/>
                </a:cubicBezTo>
                <a:cubicBezTo>
                  <a:pt x="1398" y="1303"/>
                  <a:pt x="1398" y="1303"/>
                  <a:pt x="1398" y="1303"/>
                </a:cubicBezTo>
                <a:cubicBezTo>
                  <a:pt x="1372" y="1303"/>
                  <a:pt x="1351" y="1282"/>
                  <a:pt x="1351" y="1256"/>
                </a:cubicBezTo>
                <a:cubicBezTo>
                  <a:pt x="1351" y="896"/>
                  <a:pt x="1351" y="896"/>
                  <a:pt x="1351" y="896"/>
                </a:cubicBezTo>
                <a:cubicBezTo>
                  <a:pt x="1351" y="870"/>
                  <a:pt x="1372" y="849"/>
                  <a:pt x="1398" y="849"/>
                </a:cubicBezTo>
                <a:cubicBezTo>
                  <a:pt x="2505" y="849"/>
                  <a:pt x="2505" y="849"/>
                  <a:pt x="2505" y="849"/>
                </a:cubicBezTo>
                <a:cubicBezTo>
                  <a:pt x="2530" y="849"/>
                  <a:pt x="2551" y="870"/>
                  <a:pt x="2551" y="896"/>
                </a:cubicBezTo>
                <a:cubicBezTo>
                  <a:pt x="2551" y="921"/>
                  <a:pt x="2530" y="942"/>
                  <a:pt x="2505" y="942"/>
                </a:cubicBezTo>
                <a:cubicBezTo>
                  <a:pt x="1445" y="942"/>
                  <a:pt x="1445" y="942"/>
                  <a:pt x="1445" y="942"/>
                </a:cubicBezTo>
                <a:cubicBezTo>
                  <a:pt x="1445" y="1209"/>
                  <a:pt x="1445" y="1209"/>
                  <a:pt x="1445" y="1209"/>
                </a:cubicBezTo>
                <a:cubicBezTo>
                  <a:pt x="1574" y="1209"/>
                  <a:pt x="1574" y="1209"/>
                  <a:pt x="1574" y="1209"/>
                </a:cubicBezTo>
                <a:cubicBezTo>
                  <a:pt x="1593" y="1209"/>
                  <a:pt x="1610" y="1221"/>
                  <a:pt x="1617" y="1239"/>
                </a:cubicBezTo>
                <a:cubicBezTo>
                  <a:pt x="2165" y="2647"/>
                  <a:pt x="2165" y="2647"/>
                  <a:pt x="2165" y="2647"/>
                </a:cubicBezTo>
                <a:cubicBezTo>
                  <a:pt x="3998" y="2647"/>
                  <a:pt x="3998" y="2647"/>
                  <a:pt x="3998" y="2647"/>
                </a:cubicBezTo>
                <a:cubicBezTo>
                  <a:pt x="4546" y="1239"/>
                  <a:pt x="4546" y="1239"/>
                  <a:pt x="4546" y="1239"/>
                </a:cubicBezTo>
                <a:cubicBezTo>
                  <a:pt x="4553" y="1221"/>
                  <a:pt x="4570" y="1209"/>
                  <a:pt x="4589" y="1209"/>
                </a:cubicBezTo>
                <a:cubicBezTo>
                  <a:pt x="4718" y="1209"/>
                  <a:pt x="4718" y="1209"/>
                  <a:pt x="4718" y="1209"/>
                </a:cubicBezTo>
                <a:cubicBezTo>
                  <a:pt x="4718" y="942"/>
                  <a:pt x="4718" y="942"/>
                  <a:pt x="4718" y="942"/>
                </a:cubicBezTo>
                <a:cubicBezTo>
                  <a:pt x="3684" y="942"/>
                  <a:pt x="3684" y="942"/>
                  <a:pt x="3684" y="942"/>
                </a:cubicBezTo>
                <a:cubicBezTo>
                  <a:pt x="3658" y="942"/>
                  <a:pt x="3637" y="921"/>
                  <a:pt x="3637" y="896"/>
                </a:cubicBezTo>
                <a:cubicBezTo>
                  <a:pt x="3637" y="870"/>
                  <a:pt x="3658" y="849"/>
                  <a:pt x="3684" y="849"/>
                </a:cubicBezTo>
                <a:cubicBezTo>
                  <a:pt x="4765" y="849"/>
                  <a:pt x="4765" y="849"/>
                  <a:pt x="4765" y="849"/>
                </a:cubicBezTo>
                <a:cubicBezTo>
                  <a:pt x="4791" y="849"/>
                  <a:pt x="4812" y="870"/>
                  <a:pt x="4812" y="896"/>
                </a:cubicBezTo>
                <a:close/>
                <a:moveTo>
                  <a:pt x="4022" y="3088"/>
                </a:moveTo>
                <a:cubicBezTo>
                  <a:pt x="3840" y="3088"/>
                  <a:pt x="3692" y="3236"/>
                  <a:pt x="3692" y="3419"/>
                </a:cubicBezTo>
                <a:cubicBezTo>
                  <a:pt x="3692" y="3601"/>
                  <a:pt x="3840" y="3749"/>
                  <a:pt x="4022" y="3749"/>
                </a:cubicBezTo>
                <a:cubicBezTo>
                  <a:pt x="4205" y="3749"/>
                  <a:pt x="4353" y="3601"/>
                  <a:pt x="4353" y="3419"/>
                </a:cubicBezTo>
                <a:cubicBezTo>
                  <a:pt x="4353" y="3236"/>
                  <a:pt x="4205" y="3088"/>
                  <a:pt x="4022" y="3088"/>
                </a:cubicBezTo>
                <a:close/>
                <a:moveTo>
                  <a:pt x="4022" y="3655"/>
                </a:moveTo>
                <a:cubicBezTo>
                  <a:pt x="3892" y="3655"/>
                  <a:pt x="3786" y="3549"/>
                  <a:pt x="3786" y="3419"/>
                </a:cubicBezTo>
                <a:cubicBezTo>
                  <a:pt x="3786" y="3288"/>
                  <a:pt x="3892" y="3182"/>
                  <a:pt x="4022" y="3182"/>
                </a:cubicBezTo>
                <a:cubicBezTo>
                  <a:pt x="4153" y="3182"/>
                  <a:pt x="4259" y="3288"/>
                  <a:pt x="4259" y="3419"/>
                </a:cubicBezTo>
                <a:cubicBezTo>
                  <a:pt x="4259" y="3549"/>
                  <a:pt x="4153" y="3655"/>
                  <a:pt x="4022" y="3655"/>
                </a:cubicBezTo>
                <a:close/>
                <a:moveTo>
                  <a:pt x="1884" y="3088"/>
                </a:moveTo>
                <a:cubicBezTo>
                  <a:pt x="1702" y="3088"/>
                  <a:pt x="1554" y="3236"/>
                  <a:pt x="1554" y="3419"/>
                </a:cubicBezTo>
                <a:cubicBezTo>
                  <a:pt x="1554" y="3601"/>
                  <a:pt x="1702" y="3749"/>
                  <a:pt x="1884" y="3749"/>
                </a:cubicBezTo>
                <a:cubicBezTo>
                  <a:pt x="2066" y="3749"/>
                  <a:pt x="2215" y="3601"/>
                  <a:pt x="2215" y="3419"/>
                </a:cubicBezTo>
                <a:cubicBezTo>
                  <a:pt x="2215" y="3236"/>
                  <a:pt x="2066" y="3088"/>
                  <a:pt x="1884" y="3088"/>
                </a:cubicBezTo>
                <a:close/>
                <a:moveTo>
                  <a:pt x="1884" y="3655"/>
                </a:moveTo>
                <a:cubicBezTo>
                  <a:pt x="1753" y="3655"/>
                  <a:pt x="1647" y="3549"/>
                  <a:pt x="1647" y="3419"/>
                </a:cubicBezTo>
                <a:cubicBezTo>
                  <a:pt x="1647" y="3288"/>
                  <a:pt x="1753" y="3182"/>
                  <a:pt x="1884" y="3182"/>
                </a:cubicBezTo>
                <a:cubicBezTo>
                  <a:pt x="2015" y="3182"/>
                  <a:pt x="2121" y="3288"/>
                  <a:pt x="2121" y="3419"/>
                </a:cubicBezTo>
                <a:cubicBezTo>
                  <a:pt x="2121" y="3549"/>
                  <a:pt x="2015" y="3655"/>
                  <a:pt x="1884" y="3655"/>
                </a:cubicBezTo>
                <a:close/>
                <a:moveTo>
                  <a:pt x="2295" y="1309"/>
                </a:moveTo>
                <a:cubicBezTo>
                  <a:pt x="2287" y="1326"/>
                  <a:pt x="2290" y="1346"/>
                  <a:pt x="2302" y="1359"/>
                </a:cubicBezTo>
                <a:cubicBezTo>
                  <a:pt x="3046" y="2233"/>
                  <a:pt x="3046" y="2233"/>
                  <a:pt x="3046" y="2233"/>
                </a:cubicBezTo>
                <a:cubicBezTo>
                  <a:pt x="3055" y="2243"/>
                  <a:pt x="3068" y="2249"/>
                  <a:pt x="3082" y="2249"/>
                </a:cubicBezTo>
                <a:cubicBezTo>
                  <a:pt x="3095" y="2249"/>
                  <a:pt x="3108" y="2243"/>
                  <a:pt x="3117" y="2233"/>
                </a:cubicBezTo>
                <a:cubicBezTo>
                  <a:pt x="3861" y="1359"/>
                  <a:pt x="3861" y="1359"/>
                  <a:pt x="3861" y="1359"/>
                </a:cubicBezTo>
                <a:cubicBezTo>
                  <a:pt x="3873" y="1346"/>
                  <a:pt x="3876" y="1326"/>
                  <a:pt x="3868" y="1309"/>
                </a:cubicBezTo>
                <a:cubicBezTo>
                  <a:pt x="3860" y="1293"/>
                  <a:pt x="3844" y="1282"/>
                  <a:pt x="3825" y="1282"/>
                </a:cubicBezTo>
                <a:cubicBezTo>
                  <a:pt x="3516" y="1282"/>
                  <a:pt x="3516" y="1282"/>
                  <a:pt x="3516" y="1282"/>
                </a:cubicBezTo>
                <a:cubicBezTo>
                  <a:pt x="3516" y="47"/>
                  <a:pt x="3516" y="47"/>
                  <a:pt x="3516" y="47"/>
                </a:cubicBezTo>
                <a:cubicBezTo>
                  <a:pt x="3516" y="21"/>
                  <a:pt x="3495" y="0"/>
                  <a:pt x="3469" y="0"/>
                </a:cubicBezTo>
                <a:cubicBezTo>
                  <a:pt x="2694" y="0"/>
                  <a:pt x="2694" y="0"/>
                  <a:pt x="2694" y="0"/>
                </a:cubicBezTo>
                <a:cubicBezTo>
                  <a:pt x="2668" y="0"/>
                  <a:pt x="2647" y="21"/>
                  <a:pt x="2647" y="47"/>
                </a:cubicBezTo>
                <a:cubicBezTo>
                  <a:pt x="2647" y="1282"/>
                  <a:pt x="2647" y="1282"/>
                  <a:pt x="2647" y="1282"/>
                </a:cubicBezTo>
                <a:cubicBezTo>
                  <a:pt x="2338" y="1282"/>
                  <a:pt x="2338" y="1282"/>
                  <a:pt x="2338" y="1282"/>
                </a:cubicBezTo>
                <a:cubicBezTo>
                  <a:pt x="2319" y="1282"/>
                  <a:pt x="2303" y="1293"/>
                  <a:pt x="2295" y="1309"/>
                </a:cubicBezTo>
                <a:close/>
                <a:moveTo>
                  <a:pt x="2694" y="1376"/>
                </a:moveTo>
                <a:cubicBezTo>
                  <a:pt x="2720" y="1376"/>
                  <a:pt x="2741" y="1355"/>
                  <a:pt x="2741" y="1329"/>
                </a:cubicBezTo>
                <a:cubicBezTo>
                  <a:pt x="2741" y="94"/>
                  <a:pt x="2741" y="94"/>
                  <a:pt x="2741" y="94"/>
                </a:cubicBezTo>
                <a:cubicBezTo>
                  <a:pt x="3422" y="94"/>
                  <a:pt x="3422" y="94"/>
                  <a:pt x="3422" y="94"/>
                </a:cubicBezTo>
                <a:cubicBezTo>
                  <a:pt x="3422" y="1329"/>
                  <a:pt x="3422" y="1329"/>
                  <a:pt x="3422" y="1329"/>
                </a:cubicBezTo>
                <a:cubicBezTo>
                  <a:pt x="3422" y="1355"/>
                  <a:pt x="3443" y="1376"/>
                  <a:pt x="3469" y="1376"/>
                </a:cubicBezTo>
                <a:cubicBezTo>
                  <a:pt x="3724" y="1376"/>
                  <a:pt x="3724" y="1376"/>
                  <a:pt x="3724" y="1376"/>
                </a:cubicBezTo>
                <a:cubicBezTo>
                  <a:pt x="3082" y="2130"/>
                  <a:pt x="3082" y="2130"/>
                  <a:pt x="3082" y="2130"/>
                </a:cubicBezTo>
                <a:cubicBezTo>
                  <a:pt x="2439" y="1376"/>
                  <a:pt x="2439" y="1376"/>
                  <a:pt x="2439" y="1376"/>
                </a:cubicBezTo>
                <a:lnTo>
                  <a:pt x="2694" y="1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6037601" y="4670023"/>
            <a:ext cx="1067451" cy="933473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0001126" y="8610902"/>
            <a:ext cx="952624" cy="1040052"/>
          </a:xfrm>
          <a:custGeom>
            <a:avLst/>
            <a:gdLst>
              <a:gd name="T0" fmla="*/ 219 w 3600"/>
              <a:gd name="T1" fmla="*/ 3419 h 3933"/>
              <a:gd name="T2" fmla="*/ 181 w 3600"/>
              <a:gd name="T3" fmla="*/ 3895 h 3933"/>
              <a:gd name="T4" fmla="*/ 3381 w 3600"/>
              <a:gd name="T5" fmla="*/ 3933 h 3933"/>
              <a:gd name="T6" fmla="*/ 3420 w 3600"/>
              <a:gd name="T7" fmla="*/ 3458 h 3933"/>
              <a:gd name="T8" fmla="*/ 3343 w 3600"/>
              <a:gd name="T9" fmla="*/ 3856 h 3933"/>
              <a:gd name="T10" fmla="*/ 258 w 3600"/>
              <a:gd name="T11" fmla="*/ 3496 h 3933"/>
              <a:gd name="T12" fmla="*/ 3343 w 3600"/>
              <a:gd name="T13" fmla="*/ 3856 h 3933"/>
              <a:gd name="T14" fmla="*/ 1144 w 3600"/>
              <a:gd name="T15" fmla="*/ 3241 h 3933"/>
              <a:gd name="T16" fmla="*/ 1106 w 3600"/>
              <a:gd name="T17" fmla="*/ 1506 h 3933"/>
              <a:gd name="T18" fmla="*/ 605 w 3600"/>
              <a:gd name="T19" fmla="*/ 1544 h 3933"/>
              <a:gd name="T20" fmla="*/ 643 w 3600"/>
              <a:gd name="T21" fmla="*/ 3279 h 3933"/>
              <a:gd name="T22" fmla="*/ 682 w 3600"/>
              <a:gd name="T23" fmla="*/ 1582 h 3933"/>
              <a:gd name="T24" fmla="*/ 1068 w 3600"/>
              <a:gd name="T25" fmla="*/ 3202 h 3933"/>
              <a:gd name="T26" fmla="*/ 682 w 3600"/>
              <a:gd name="T27" fmla="*/ 1582 h 3933"/>
              <a:gd name="T28" fmla="*/ 2070 w 3600"/>
              <a:gd name="T29" fmla="*/ 3241 h 3933"/>
              <a:gd name="T30" fmla="*/ 2032 w 3600"/>
              <a:gd name="T31" fmla="*/ 1506 h 3933"/>
              <a:gd name="T32" fmla="*/ 1531 w 3600"/>
              <a:gd name="T33" fmla="*/ 1544 h 3933"/>
              <a:gd name="T34" fmla="*/ 1569 w 3600"/>
              <a:gd name="T35" fmla="*/ 3279 h 3933"/>
              <a:gd name="T36" fmla="*/ 1607 w 3600"/>
              <a:gd name="T37" fmla="*/ 1582 h 3933"/>
              <a:gd name="T38" fmla="*/ 1993 w 3600"/>
              <a:gd name="T39" fmla="*/ 3202 h 3933"/>
              <a:gd name="T40" fmla="*/ 1607 w 3600"/>
              <a:gd name="T41" fmla="*/ 1582 h 3933"/>
              <a:gd name="T42" fmla="*/ 2995 w 3600"/>
              <a:gd name="T43" fmla="*/ 3241 h 3933"/>
              <a:gd name="T44" fmla="*/ 2957 w 3600"/>
              <a:gd name="T45" fmla="*/ 1506 h 3933"/>
              <a:gd name="T46" fmla="*/ 2456 w 3600"/>
              <a:gd name="T47" fmla="*/ 1544 h 3933"/>
              <a:gd name="T48" fmla="*/ 2494 w 3600"/>
              <a:gd name="T49" fmla="*/ 3279 h 3933"/>
              <a:gd name="T50" fmla="*/ 2533 w 3600"/>
              <a:gd name="T51" fmla="*/ 1582 h 3933"/>
              <a:gd name="T52" fmla="*/ 2919 w 3600"/>
              <a:gd name="T53" fmla="*/ 3202 h 3933"/>
              <a:gd name="T54" fmla="*/ 2533 w 3600"/>
              <a:gd name="T55" fmla="*/ 1582 h 3933"/>
              <a:gd name="T56" fmla="*/ 1819 w 3600"/>
              <a:gd name="T57" fmla="*/ 7 h 3933"/>
              <a:gd name="T58" fmla="*/ 20 w 3600"/>
              <a:gd name="T59" fmla="*/ 993 h 3933"/>
              <a:gd name="T60" fmla="*/ 0 w 3600"/>
              <a:gd name="T61" fmla="*/ 1306 h 3933"/>
              <a:gd name="T62" fmla="*/ 3562 w 3600"/>
              <a:gd name="T63" fmla="*/ 1345 h 3933"/>
              <a:gd name="T64" fmla="*/ 3600 w 3600"/>
              <a:gd name="T65" fmla="*/ 1027 h 3933"/>
              <a:gd name="T66" fmla="*/ 3524 w 3600"/>
              <a:gd name="T67" fmla="*/ 1268 h 3933"/>
              <a:gd name="T68" fmla="*/ 77 w 3600"/>
              <a:gd name="T69" fmla="*/ 1049 h 3933"/>
              <a:gd name="T70" fmla="*/ 3524 w 3600"/>
              <a:gd name="T71" fmla="*/ 1049 h 3933"/>
              <a:gd name="T72" fmla="*/ 1782 w 3600"/>
              <a:gd name="T73" fmla="*/ 228 h 3933"/>
              <a:gd name="T74" fmla="*/ 241 w 3600"/>
              <a:gd name="T75" fmla="*/ 1123 h 3933"/>
              <a:gd name="T76" fmla="*/ 3322 w 3600"/>
              <a:gd name="T77" fmla="*/ 1152 h 3933"/>
              <a:gd name="T78" fmla="*/ 3341 w 3600"/>
              <a:gd name="T79" fmla="*/ 1080 h 3933"/>
              <a:gd name="T80" fmla="*/ 1782 w 3600"/>
              <a:gd name="T81" fmla="*/ 228 h 3933"/>
              <a:gd name="T82" fmla="*/ 425 w 3600"/>
              <a:gd name="T83" fmla="*/ 1075 h 3933"/>
              <a:gd name="T84" fmla="*/ 3176 w 3600"/>
              <a:gd name="T85" fmla="*/ 1075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00" h="3933">
                <a:moveTo>
                  <a:pt x="3381" y="3419"/>
                </a:moveTo>
                <a:cubicBezTo>
                  <a:pt x="219" y="3419"/>
                  <a:pt x="219" y="3419"/>
                  <a:pt x="219" y="3419"/>
                </a:cubicBezTo>
                <a:cubicBezTo>
                  <a:pt x="198" y="3419"/>
                  <a:pt x="181" y="3437"/>
                  <a:pt x="181" y="3458"/>
                </a:cubicBezTo>
                <a:cubicBezTo>
                  <a:pt x="181" y="3895"/>
                  <a:pt x="181" y="3895"/>
                  <a:pt x="181" y="3895"/>
                </a:cubicBezTo>
                <a:cubicBezTo>
                  <a:pt x="181" y="3916"/>
                  <a:pt x="198" y="3933"/>
                  <a:pt x="219" y="3933"/>
                </a:cubicBezTo>
                <a:cubicBezTo>
                  <a:pt x="3381" y="3933"/>
                  <a:pt x="3381" y="3933"/>
                  <a:pt x="3381" y="3933"/>
                </a:cubicBezTo>
                <a:cubicBezTo>
                  <a:pt x="3402" y="3933"/>
                  <a:pt x="3420" y="3916"/>
                  <a:pt x="3420" y="3895"/>
                </a:cubicBezTo>
                <a:cubicBezTo>
                  <a:pt x="3420" y="3458"/>
                  <a:pt x="3420" y="3458"/>
                  <a:pt x="3420" y="3458"/>
                </a:cubicBezTo>
                <a:cubicBezTo>
                  <a:pt x="3420" y="3437"/>
                  <a:pt x="3402" y="3419"/>
                  <a:pt x="3381" y="3419"/>
                </a:cubicBezTo>
                <a:close/>
                <a:moveTo>
                  <a:pt x="3343" y="3856"/>
                </a:moveTo>
                <a:cubicBezTo>
                  <a:pt x="258" y="3856"/>
                  <a:pt x="258" y="3856"/>
                  <a:pt x="258" y="3856"/>
                </a:cubicBezTo>
                <a:cubicBezTo>
                  <a:pt x="258" y="3496"/>
                  <a:pt x="258" y="3496"/>
                  <a:pt x="258" y="3496"/>
                </a:cubicBezTo>
                <a:cubicBezTo>
                  <a:pt x="3343" y="3496"/>
                  <a:pt x="3343" y="3496"/>
                  <a:pt x="3343" y="3496"/>
                </a:cubicBezTo>
                <a:lnTo>
                  <a:pt x="3343" y="3856"/>
                </a:lnTo>
                <a:close/>
                <a:moveTo>
                  <a:pt x="1106" y="3279"/>
                </a:moveTo>
                <a:cubicBezTo>
                  <a:pt x="1127" y="3279"/>
                  <a:pt x="1144" y="3262"/>
                  <a:pt x="1144" y="3241"/>
                </a:cubicBezTo>
                <a:cubicBezTo>
                  <a:pt x="1144" y="1544"/>
                  <a:pt x="1144" y="1544"/>
                  <a:pt x="1144" y="1544"/>
                </a:cubicBezTo>
                <a:cubicBezTo>
                  <a:pt x="1144" y="1523"/>
                  <a:pt x="1127" y="1506"/>
                  <a:pt x="1106" y="1506"/>
                </a:cubicBezTo>
                <a:cubicBezTo>
                  <a:pt x="643" y="1506"/>
                  <a:pt x="643" y="1506"/>
                  <a:pt x="643" y="1506"/>
                </a:cubicBezTo>
                <a:cubicBezTo>
                  <a:pt x="622" y="1506"/>
                  <a:pt x="605" y="1523"/>
                  <a:pt x="605" y="1544"/>
                </a:cubicBezTo>
                <a:cubicBezTo>
                  <a:pt x="605" y="3241"/>
                  <a:pt x="605" y="3241"/>
                  <a:pt x="605" y="3241"/>
                </a:cubicBezTo>
                <a:cubicBezTo>
                  <a:pt x="605" y="3262"/>
                  <a:pt x="622" y="3279"/>
                  <a:pt x="643" y="3279"/>
                </a:cubicBezTo>
                <a:lnTo>
                  <a:pt x="1106" y="3279"/>
                </a:lnTo>
                <a:close/>
                <a:moveTo>
                  <a:pt x="682" y="1582"/>
                </a:moveTo>
                <a:cubicBezTo>
                  <a:pt x="1068" y="1582"/>
                  <a:pt x="1068" y="1582"/>
                  <a:pt x="1068" y="1582"/>
                </a:cubicBezTo>
                <a:cubicBezTo>
                  <a:pt x="1068" y="3202"/>
                  <a:pt x="1068" y="3202"/>
                  <a:pt x="1068" y="3202"/>
                </a:cubicBezTo>
                <a:cubicBezTo>
                  <a:pt x="682" y="3202"/>
                  <a:pt x="682" y="3202"/>
                  <a:pt x="682" y="3202"/>
                </a:cubicBezTo>
                <a:lnTo>
                  <a:pt x="682" y="1582"/>
                </a:lnTo>
                <a:close/>
                <a:moveTo>
                  <a:pt x="2032" y="3279"/>
                </a:moveTo>
                <a:cubicBezTo>
                  <a:pt x="2053" y="3279"/>
                  <a:pt x="2070" y="3262"/>
                  <a:pt x="2070" y="3241"/>
                </a:cubicBezTo>
                <a:cubicBezTo>
                  <a:pt x="2070" y="1544"/>
                  <a:pt x="2070" y="1544"/>
                  <a:pt x="2070" y="1544"/>
                </a:cubicBezTo>
                <a:cubicBezTo>
                  <a:pt x="2070" y="1523"/>
                  <a:pt x="2053" y="1506"/>
                  <a:pt x="2032" y="1506"/>
                </a:cubicBezTo>
                <a:cubicBezTo>
                  <a:pt x="1569" y="1506"/>
                  <a:pt x="1569" y="1506"/>
                  <a:pt x="1569" y="1506"/>
                </a:cubicBezTo>
                <a:cubicBezTo>
                  <a:pt x="1548" y="1506"/>
                  <a:pt x="1531" y="1523"/>
                  <a:pt x="1531" y="1544"/>
                </a:cubicBezTo>
                <a:cubicBezTo>
                  <a:pt x="1531" y="3241"/>
                  <a:pt x="1531" y="3241"/>
                  <a:pt x="1531" y="3241"/>
                </a:cubicBezTo>
                <a:cubicBezTo>
                  <a:pt x="1531" y="3262"/>
                  <a:pt x="1548" y="3279"/>
                  <a:pt x="1569" y="3279"/>
                </a:cubicBezTo>
                <a:lnTo>
                  <a:pt x="2032" y="3279"/>
                </a:lnTo>
                <a:close/>
                <a:moveTo>
                  <a:pt x="1607" y="1582"/>
                </a:moveTo>
                <a:cubicBezTo>
                  <a:pt x="1993" y="1582"/>
                  <a:pt x="1993" y="1582"/>
                  <a:pt x="1993" y="1582"/>
                </a:cubicBezTo>
                <a:cubicBezTo>
                  <a:pt x="1993" y="3202"/>
                  <a:pt x="1993" y="3202"/>
                  <a:pt x="1993" y="3202"/>
                </a:cubicBezTo>
                <a:cubicBezTo>
                  <a:pt x="1607" y="3202"/>
                  <a:pt x="1607" y="3202"/>
                  <a:pt x="1607" y="3202"/>
                </a:cubicBezTo>
                <a:lnTo>
                  <a:pt x="1607" y="1582"/>
                </a:lnTo>
                <a:close/>
                <a:moveTo>
                  <a:pt x="2957" y="3279"/>
                </a:moveTo>
                <a:cubicBezTo>
                  <a:pt x="2978" y="3279"/>
                  <a:pt x="2995" y="3262"/>
                  <a:pt x="2995" y="3241"/>
                </a:cubicBezTo>
                <a:cubicBezTo>
                  <a:pt x="2995" y="1544"/>
                  <a:pt x="2995" y="1544"/>
                  <a:pt x="2995" y="1544"/>
                </a:cubicBezTo>
                <a:cubicBezTo>
                  <a:pt x="2995" y="1523"/>
                  <a:pt x="2978" y="1506"/>
                  <a:pt x="2957" y="1506"/>
                </a:cubicBezTo>
                <a:cubicBezTo>
                  <a:pt x="2494" y="1506"/>
                  <a:pt x="2494" y="1506"/>
                  <a:pt x="2494" y="1506"/>
                </a:cubicBezTo>
                <a:cubicBezTo>
                  <a:pt x="2473" y="1506"/>
                  <a:pt x="2456" y="1523"/>
                  <a:pt x="2456" y="1544"/>
                </a:cubicBezTo>
                <a:cubicBezTo>
                  <a:pt x="2456" y="3241"/>
                  <a:pt x="2456" y="3241"/>
                  <a:pt x="2456" y="3241"/>
                </a:cubicBezTo>
                <a:cubicBezTo>
                  <a:pt x="2456" y="3262"/>
                  <a:pt x="2473" y="3279"/>
                  <a:pt x="2494" y="3279"/>
                </a:cubicBezTo>
                <a:lnTo>
                  <a:pt x="2957" y="3279"/>
                </a:lnTo>
                <a:close/>
                <a:moveTo>
                  <a:pt x="2533" y="1582"/>
                </a:moveTo>
                <a:cubicBezTo>
                  <a:pt x="2919" y="1582"/>
                  <a:pt x="2919" y="1582"/>
                  <a:pt x="2919" y="1582"/>
                </a:cubicBezTo>
                <a:cubicBezTo>
                  <a:pt x="2919" y="3202"/>
                  <a:pt x="2919" y="3202"/>
                  <a:pt x="2919" y="3202"/>
                </a:cubicBezTo>
                <a:cubicBezTo>
                  <a:pt x="2533" y="3202"/>
                  <a:pt x="2533" y="3202"/>
                  <a:pt x="2533" y="3202"/>
                </a:cubicBezTo>
                <a:lnTo>
                  <a:pt x="2533" y="1582"/>
                </a:lnTo>
                <a:close/>
                <a:moveTo>
                  <a:pt x="3581" y="993"/>
                </a:moveTo>
                <a:cubicBezTo>
                  <a:pt x="1819" y="7"/>
                  <a:pt x="1819" y="7"/>
                  <a:pt x="1819" y="7"/>
                </a:cubicBezTo>
                <a:cubicBezTo>
                  <a:pt x="1807" y="0"/>
                  <a:pt x="1793" y="0"/>
                  <a:pt x="1782" y="7"/>
                </a:cubicBezTo>
                <a:cubicBezTo>
                  <a:pt x="20" y="993"/>
                  <a:pt x="20" y="993"/>
                  <a:pt x="20" y="993"/>
                </a:cubicBezTo>
                <a:cubicBezTo>
                  <a:pt x="8" y="1000"/>
                  <a:pt x="0" y="1013"/>
                  <a:pt x="0" y="1027"/>
                </a:cubicBezTo>
                <a:cubicBezTo>
                  <a:pt x="0" y="1306"/>
                  <a:pt x="0" y="1306"/>
                  <a:pt x="0" y="1306"/>
                </a:cubicBezTo>
                <a:cubicBezTo>
                  <a:pt x="0" y="1327"/>
                  <a:pt x="17" y="1345"/>
                  <a:pt x="38" y="1345"/>
                </a:cubicBezTo>
                <a:cubicBezTo>
                  <a:pt x="3562" y="1345"/>
                  <a:pt x="3562" y="1345"/>
                  <a:pt x="3562" y="1345"/>
                </a:cubicBezTo>
                <a:cubicBezTo>
                  <a:pt x="3583" y="1345"/>
                  <a:pt x="3600" y="1327"/>
                  <a:pt x="3600" y="1306"/>
                </a:cubicBezTo>
                <a:cubicBezTo>
                  <a:pt x="3600" y="1027"/>
                  <a:pt x="3600" y="1027"/>
                  <a:pt x="3600" y="1027"/>
                </a:cubicBezTo>
                <a:cubicBezTo>
                  <a:pt x="3600" y="1013"/>
                  <a:pt x="3593" y="1000"/>
                  <a:pt x="3581" y="993"/>
                </a:cubicBezTo>
                <a:close/>
                <a:moveTo>
                  <a:pt x="3524" y="1268"/>
                </a:moveTo>
                <a:cubicBezTo>
                  <a:pt x="77" y="1268"/>
                  <a:pt x="77" y="1268"/>
                  <a:pt x="77" y="1268"/>
                </a:cubicBezTo>
                <a:cubicBezTo>
                  <a:pt x="77" y="1049"/>
                  <a:pt x="77" y="1049"/>
                  <a:pt x="77" y="1049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3524" y="1049"/>
                  <a:pt x="3524" y="1049"/>
                  <a:pt x="3524" y="1049"/>
                </a:cubicBezTo>
                <a:lnTo>
                  <a:pt x="3524" y="1268"/>
                </a:lnTo>
                <a:close/>
                <a:moveTo>
                  <a:pt x="1782" y="228"/>
                </a:moveTo>
                <a:cubicBezTo>
                  <a:pt x="259" y="1080"/>
                  <a:pt x="259" y="1080"/>
                  <a:pt x="259" y="1080"/>
                </a:cubicBezTo>
                <a:cubicBezTo>
                  <a:pt x="244" y="1089"/>
                  <a:pt x="237" y="1106"/>
                  <a:pt x="241" y="1123"/>
                </a:cubicBezTo>
                <a:cubicBezTo>
                  <a:pt x="245" y="1140"/>
                  <a:pt x="261" y="1152"/>
                  <a:pt x="278" y="1152"/>
                </a:cubicBezTo>
                <a:cubicBezTo>
                  <a:pt x="3322" y="1152"/>
                  <a:pt x="3322" y="1152"/>
                  <a:pt x="3322" y="1152"/>
                </a:cubicBezTo>
                <a:cubicBezTo>
                  <a:pt x="3340" y="1152"/>
                  <a:pt x="3355" y="1140"/>
                  <a:pt x="3360" y="1123"/>
                </a:cubicBezTo>
                <a:cubicBezTo>
                  <a:pt x="3364" y="1106"/>
                  <a:pt x="3356" y="1089"/>
                  <a:pt x="3341" y="1080"/>
                </a:cubicBezTo>
                <a:cubicBezTo>
                  <a:pt x="1819" y="228"/>
                  <a:pt x="1819" y="228"/>
                  <a:pt x="1819" y="228"/>
                </a:cubicBezTo>
                <a:cubicBezTo>
                  <a:pt x="1807" y="221"/>
                  <a:pt x="1793" y="221"/>
                  <a:pt x="1782" y="228"/>
                </a:cubicBezTo>
                <a:close/>
                <a:moveTo>
                  <a:pt x="3176" y="1075"/>
                </a:moveTo>
                <a:cubicBezTo>
                  <a:pt x="425" y="1075"/>
                  <a:pt x="425" y="1075"/>
                  <a:pt x="425" y="1075"/>
                </a:cubicBezTo>
                <a:cubicBezTo>
                  <a:pt x="1800" y="305"/>
                  <a:pt x="1800" y="305"/>
                  <a:pt x="1800" y="305"/>
                </a:cubicBezTo>
                <a:lnTo>
                  <a:pt x="3176" y="1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5"/>
          <p:cNvSpPr>
            <a:spLocks noEditPoints="1"/>
          </p:cNvSpPr>
          <p:nvPr/>
        </p:nvSpPr>
        <p:spPr bwMode="auto">
          <a:xfrm>
            <a:off x="16935957" y="7915446"/>
            <a:ext cx="994856" cy="1094514"/>
          </a:xfrm>
          <a:custGeom>
            <a:avLst/>
            <a:gdLst>
              <a:gd name="T0" fmla="*/ 1087 w 1571"/>
              <a:gd name="T1" fmla="*/ 81 h 1728"/>
              <a:gd name="T2" fmla="*/ 922 w 1571"/>
              <a:gd name="T3" fmla="*/ 14 h 1728"/>
              <a:gd name="T4" fmla="*/ 814 w 1571"/>
              <a:gd name="T5" fmla="*/ 0 h 1728"/>
              <a:gd name="T6" fmla="*/ 705 w 1571"/>
              <a:gd name="T7" fmla="*/ 14 h 1728"/>
              <a:gd name="T8" fmla="*/ 582 w 1571"/>
              <a:gd name="T9" fmla="*/ 81 h 1728"/>
              <a:gd name="T10" fmla="*/ 554 w 1571"/>
              <a:gd name="T11" fmla="*/ 81 h 1728"/>
              <a:gd name="T12" fmla="*/ 431 w 1571"/>
              <a:gd name="T13" fmla="*/ 14 h 1728"/>
              <a:gd name="T14" fmla="*/ 322 w 1571"/>
              <a:gd name="T15" fmla="*/ 0 h 1728"/>
              <a:gd name="T16" fmla="*/ 214 w 1571"/>
              <a:gd name="T17" fmla="*/ 14 h 1728"/>
              <a:gd name="T18" fmla="*/ 72 w 1571"/>
              <a:gd name="T19" fmla="*/ 81 h 1728"/>
              <a:gd name="T20" fmla="*/ 141 w 1571"/>
              <a:gd name="T21" fmla="*/ 1617 h 1728"/>
              <a:gd name="T22" fmla="*/ 1271 w 1571"/>
              <a:gd name="T23" fmla="*/ 1656 h 1728"/>
              <a:gd name="T24" fmla="*/ 29 w 1571"/>
              <a:gd name="T25" fmla="*/ 153 h 1728"/>
              <a:gd name="T26" fmla="*/ 199 w 1571"/>
              <a:gd name="T27" fmla="*/ 173 h 1728"/>
              <a:gd name="T28" fmla="*/ 308 w 1571"/>
              <a:gd name="T29" fmla="*/ 158 h 1728"/>
              <a:gd name="T30" fmla="*/ 431 w 1571"/>
              <a:gd name="T31" fmla="*/ 110 h 1728"/>
              <a:gd name="T32" fmla="*/ 460 w 1571"/>
              <a:gd name="T33" fmla="*/ 110 h 1728"/>
              <a:gd name="T34" fmla="*/ 582 w 1571"/>
              <a:gd name="T35" fmla="*/ 158 h 1728"/>
              <a:gd name="T36" fmla="*/ 691 w 1571"/>
              <a:gd name="T37" fmla="*/ 173 h 1728"/>
              <a:gd name="T38" fmla="*/ 799 w 1571"/>
              <a:gd name="T39" fmla="*/ 158 h 1728"/>
              <a:gd name="T40" fmla="*/ 922 w 1571"/>
              <a:gd name="T41" fmla="*/ 110 h 1728"/>
              <a:gd name="T42" fmla="*/ 951 w 1571"/>
              <a:gd name="T43" fmla="*/ 110 h 1728"/>
              <a:gd name="T44" fmla="*/ 1130 w 1571"/>
              <a:gd name="T45" fmla="*/ 1545 h 1728"/>
              <a:gd name="T46" fmla="*/ 29 w 1571"/>
              <a:gd name="T47" fmla="*/ 1545 h 1728"/>
              <a:gd name="T48" fmla="*/ 170 w 1571"/>
              <a:gd name="T49" fmla="*/ 1656 h 1728"/>
              <a:gd name="T50" fmla="*/ 1159 w 1571"/>
              <a:gd name="T51" fmla="*/ 250 h 1728"/>
              <a:gd name="T52" fmla="*/ 222 w 1571"/>
              <a:gd name="T53" fmla="*/ 745 h 1728"/>
              <a:gd name="T54" fmla="*/ 242 w 1571"/>
              <a:gd name="T55" fmla="*/ 556 h 1728"/>
              <a:gd name="T56" fmla="*/ 430 w 1571"/>
              <a:gd name="T57" fmla="*/ 577 h 1728"/>
              <a:gd name="T58" fmla="*/ 420 w 1571"/>
              <a:gd name="T59" fmla="*/ 769 h 1728"/>
              <a:gd name="T60" fmla="*/ 232 w 1571"/>
              <a:gd name="T61" fmla="*/ 769 h 1728"/>
              <a:gd name="T62" fmla="*/ 854 w 1571"/>
              <a:gd name="T63" fmla="*/ 1132 h 1728"/>
              <a:gd name="T64" fmla="*/ 917 w 1571"/>
              <a:gd name="T65" fmla="*/ 1236 h 1728"/>
              <a:gd name="T66" fmla="*/ 729 w 1571"/>
              <a:gd name="T67" fmla="*/ 1236 h 1728"/>
              <a:gd name="T68" fmla="*/ 729 w 1571"/>
              <a:gd name="T69" fmla="*/ 1027 h 1728"/>
              <a:gd name="T70" fmla="*/ 938 w 1571"/>
              <a:gd name="T71" fmla="*/ 1027 h 1728"/>
              <a:gd name="T72" fmla="*/ 297 w 1571"/>
              <a:gd name="T73" fmla="*/ 1183 h 1728"/>
              <a:gd name="T74" fmla="*/ 377 w 1571"/>
              <a:gd name="T75" fmla="*/ 1291 h 1728"/>
              <a:gd name="T76" fmla="*/ 862 w 1571"/>
              <a:gd name="T77" fmla="*/ 552 h 1728"/>
              <a:gd name="T78" fmla="*/ 862 w 1571"/>
              <a:gd name="T79" fmla="*/ 552 h 1728"/>
              <a:gd name="T80" fmla="*/ 782 w 1571"/>
              <a:gd name="T81" fmla="*/ 444 h 1728"/>
              <a:gd name="T82" fmla="*/ 1398 w 1571"/>
              <a:gd name="T83" fmla="*/ 199 h 1728"/>
              <a:gd name="T84" fmla="*/ 1399 w 1571"/>
              <a:gd name="T85" fmla="*/ 1527 h 1728"/>
              <a:gd name="T86" fmla="*/ 1570 w 1571"/>
              <a:gd name="T87" fmla="*/ 1527 h 1728"/>
              <a:gd name="T88" fmla="*/ 1571 w 1571"/>
              <a:gd name="T89" fmla="*/ 199 h 1728"/>
              <a:gd name="T90" fmla="*/ 1542 w 1571"/>
              <a:gd name="T91" fmla="*/ 1508 h 1728"/>
              <a:gd name="T92" fmla="*/ 1542 w 1571"/>
              <a:gd name="T93" fmla="*/ 214 h 1728"/>
              <a:gd name="T94" fmla="*/ 1485 w 1571"/>
              <a:gd name="T95" fmla="*/ 1664 h 1728"/>
              <a:gd name="T96" fmla="*/ 481 w 1571"/>
              <a:gd name="T97" fmla="*/ 898 h 1728"/>
              <a:gd name="T98" fmla="*/ 765 w 1571"/>
              <a:gd name="T99" fmla="*/ 749 h 1728"/>
              <a:gd name="T100" fmla="*/ 958 w 1571"/>
              <a:gd name="T101" fmla="*/ 750 h 1728"/>
              <a:gd name="T102" fmla="*/ 485 w 1571"/>
              <a:gd name="T103" fmla="*/ 927 h 1728"/>
              <a:gd name="T104" fmla="*/ 481 w 1571"/>
              <a:gd name="T105" fmla="*/ 89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1" h="1728">
                <a:moveTo>
                  <a:pt x="1199" y="221"/>
                </a:moveTo>
                <a:cubicBezTo>
                  <a:pt x="1159" y="221"/>
                  <a:pt x="1159" y="221"/>
                  <a:pt x="1159" y="221"/>
                </a:cubicBezTo>
                <a:cubicBezTo>
                  <a:pt x="1159" y="153"/>
                  <a:pt x="1159" y="153"/>
                  <a:pt x="1159" y="153"/>
                </a:cubicBezTo>
                <a:cubicBezTo>
                  <a:pt x="1159" y="114"/>
                  <a:pt x="1127" y="81"/>
                  <a:pt x="1087" y="81"/>
                </a:cubicBezTo>
                <a:cubicBezTo>
                  <a:pt x="951" y="81"/>
                  <a:pt x="951" y="81"/>
                  <a:pt x="951" y="81"/>
                </a:cubicBezTo>
                <a:cubicBezTo>
                  <a:pt x="951" y="14"/>
                  <a:pt x="951" y="14"/>
                  <a:pt x="951" y="14"/>
                </a:cubicBezTo>
                <a:cubicBezTo>
                  <a:pt x="951" y="6"/>
                  <a:pt x="944" y="0"/>
                  <a:pt x="936" y="0"/>
                </a:cubicBezTo>
                <a:cubicBezTo>
                  <a:pt x="929" y="0"/>
                  <a:pt x="922" y="6"/>
                  <a:pt x="922" y="14"/>
                </a:cubicBezTo>
                <a:cubicBezTo>
                  <a:pt x="922" y="81"/>
                  <a:pt x="922" y="81"/>
                  <a:pt x="922" y="81"/>
                </a:cubicBezTo>
                <a:cubicBezTo>
                  <a:pt x="828" y="81"/>
                  <a:pt x="828" y="81"/>
                  <a:pt x="828" y="81"/>
                </a:cubicBezTo>
                <a:cubicBezTo>
                  <a:pt x="828" y="14"/>
                  <a:pt x="828" y="14"/>
                  <a:pt x="828" y="14"/>
                </a:cubicBezTo>
                <a:cubicBezTo>
                  <a:pt x="828" y="6"/>
                  <a:pt x="822" y="0"/>
                  <a:pt x="814" y="0"/>
                </a:cubicBezTo>
                <a:cubicBezTo>
                  <a:pt x="806" y="0"/>
                  <a:pt x="799" y="6"/>
                  <a:pt x="799" y="14"/>
                </a:cubicBezTo>
                <a:cubicBezTo>
                  <a:pt x="799" y="81"/>
                  <a:pt x="799" y="81"/>
                  <a:pt x="799" y="81"/>
                </a:cubicBezTo>
                <a:cubicBezTo>
                  <a:pt x="705" y="81"/>
                  <a:pt x="705" y="81"/>
                  <a:pt x="705" y="81"/>
                </a:cubicBezTo>
                <a:cubicBezTo>
                  <a:pt x="705" y="14"/>
                  <a:pt x="705" y="14"/>
                  <a:pt x="705" y="14"/>
                </a:cubicBezTo>
                <a:cubicBezTo>
                  <a:pt x="705" y="6"/>
                  <a:pt x="699" y="0"/>
                  <a:pt x="691" y="0"/>
                </a:cubicBezTo>
                <a:cubicBezTo>
                  <a:pt x="683" y="0"/>
                  <a:pt x="676" y="6"/>
                  <a:pt x="676" y="14"/>
                </a:cubicBezTo>
                <a:cubicBezTo>
                  <a:pt x="676" y="81"/>
                  <a:pt x="676" y="81"/>
                  <a:pt x="676" y="81"/>
                </a:cubicBezTo>
                <a:cubicBezTo>
                  <a:pt x="582" y="81"/>
                  <a:pt x="582" y="81"/>
                  <a:pt x="582" y="81"/>
                </a:cubicBezTo>
                <a:cubicBezTo>
                  <a:pt x="582" y="14"/>
                  <a:pt x="582" y="14"/>
                  <a:pt x="582" y="14"/>
                </a:cubicBezTo>
                <a:cubicBezTo>
                  <a:pt x="582" y="6"/>
                  <a:pt x="576" y="0"/>
                  <a:pt x="568" y="0"/>
                </a:cubicBezTo>
                <a:cubicBezTo>
                  <a:pt x="560" y="0"/>
                  <a:pt x="554" y="6"/>
                  <a:pt x="554" y="14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460" y="81"/>
                  <a:pt x="460" y="81"/>
                  <a:pt x="460" y="81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60" y="6"/>
                  <a:pt x="453" y="0"/>
                  <a:pt x="445" y="0"/>
                </a:cubicBezTo>
                <a:cubicBezTo>
                  <a:pt x="437" y="0"/>
                  <a:pt x="431" y="6"/>
                  <a:pt x="431" y="14"/>
                </a:cubicBezTo>
                <a:cubicBezTo>
                  <a:pt x="431" y="81"/>
                  <a:pt x="431" y="81"/>
                  <a:pt x="431" y="81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37" y="6"/>
                  <a:pt x="330" y="0"/>
                  <a:pt x="322" y="0"/>
                </a:cubicBezTo>
                <a:cubicBezTo>
                  <a:pt x="314" y="0"/>
                  <a:pt x="308" y="6"/>
                  <a:pt x="308" y="14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14" y="14"/>
                  <a:pt x="214" y="14"/>
                  <a:pt x="214" y="14"/>
                </a:cubicBezTo>
                <a:cubicBezTo>
                  <a:pt x="214" y="6"/>
                  <a:pt x="207" y="0"/>
                  <a:pt x="199" y="0"/>
                </a:cubicBezTo>
                <a:cubicBezTo>
                  <a:pt x="192" y="0"/>
                  <a:pt x="185" y="6"/>
                  <a:pt x="185" y="1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33" y="81"/>
                  <a:pt x="0" y="114"/>
                  <a:pt x="0" y="15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0" y="1585"/>
                  <a:pt x="33" y="1617"/>
                  <a:pt x="72" y="1617"/>
                </a:cubicBezTo>
                <a:cubicBezTo>
                  <a:pt x="141" y="1617"/>
                  <a:pt x="141" y="1617"/>
                  <a:pt x="141" y="1617"/>
                </a:cubicBezTo>
                <a:cubicBezTo>
                  <a:pt x="141" y="1656"/>
                  <a:pt x="141" y="1656"/>
                  <a:pt x="141" y="1656"/>
                </a:cubicBezTo>
                <a:cubicBezTo>
                  <a:pt x="141" y="1696"/>
                  <a:pt x="174" y="1728"/>
                  <a:pt x="213" y="1728"/>
                </a:cubicBezTo>
                <a:cubicBezTo>
                  <a:pt x="1199" y="1728"/>
                  <a:pt x="1199" y="1728"/>
                  <a:pt x="1199" y="1728"/>
                </a:cubicBezTo>
                <a:cubicBezTo>
                  <a:pt x="1239" y="1728"/>
                  <a:pt x="1271" y="1696"/>
                  <a:pt x="1271" y="1656"/>
                </a:cubicBezTo>
                <a:cubicBezTo>
                  <a:pt x="1271" y="293"/>
                  <a:pt x="1271" y="293"/>
                  <a:pt x="1271" y="293"/>
                </a:cubicBezTo>
                <a:cubicBezTo>
                  <a:pt x="1271" y="254"/>
                  <a:pt x="1239" y="221"/>
                  <a:pt x="1199" y="221"/>
                </a:cubicBezTo>
                <a:close/>
                <a:moveTo>
                  <a:pt x="29" y="1545"/>
                </a:moveTo>
                <a:cubicBezTo>
                  <a:pt x="29" y="153"/>
                  <a:pt x="29" y="153"/>
                  <a:pt x="29" y="153"/>
                </a:cubicBezTo>
                <a:cubicBezTo>
                  <a:pt x="29" y="130"/>
                  <a:pt x="48" y="110"/>
                  <a:pt x="72" y="110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85" y="166"/>
                  <a:pt x="192" y="173"/>
                  <a:pt x="199" y="173"/>
                </a:cubicBezTo>
                <a:cubicBezTo>
                  <a:pt x="207" y="173"/>
                  <a:pt x="214" y="166"/>
                  <a:pt x="214" y="158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308" y="110"/>
                  <a:pt x="308" y="110"/>
                  <a:pt x="308" y="110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308" y="166"/>
                  <a:pt x="314" y="173"/>
                  <a:pt x="322" y="173"/>
                </a:cubicBezTo>
                <a:cubicBezTo>
                  <a:pt x="330" y="173"/>
                  <a:pt x="337" y="166"/>
                  <a:pt x="337" y="158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431" y="110"/>
                  <a:pt x="431" y="110"/>
                  <a:pt x="431" y="110"/>
                </a:cubicBezTo>
                <a:cubicBezTo>
                  <a:pt x="431" y="158"/>
                  <a:pt x="431" y="158"/>
                  <a:pt x="431" y="158"/>
                </a:cubicBezTo>
                <a:cubicBezTo>
                  <a:pt x="431" y="166"/>
                  <a:pt x="437" y="173"/>
                  <a:pt x="445" y="173"/>
                </a:cubicBezTo>
                <a:cubicBezTo>
                  <a:pt x="453" y="173"/>
                  <a:pt x="460" y="166"/>
                  <a:pt x="460" y="158"/>
                </a:cubicBezTo>
                <a:cubicBezTo>
                  <a:pt x="460" y="110"/>
                  <a:pt x="460" y="110"/>
                  <a:pt x="460" y="110"/>
                </a:cubicBezTo>
                <a:cubicBezTo>
                  <a:pt x="554" y="110"/>
                  <a:pt x="554" y="110"/>
                  <a:pt x="554" y="110"/>
                </a:cubicBezTo>
                <a:cubicBezTo>
                  <a:pt x="554" y="158"/>
                  <a:pt x="554" y="158"/>
                  <a:pt x="554" y="158"/>
                </a:cubicBezTo>
                <a:cubicBezTo>
                  <a:pt x="554" y="166"/>
                  <a:pt x="560" y="173"/>
                  <a:pt x="568" y="173"/>
                </a:cubicBezTo>
                <a:cubicBezTo>
                  <a:pt x="576" y="173"/>
                  <a:pt x="582" y="166"/>
                  <a:pt x="582" y="158"/>
                </a:cubicBezTo>
                <a:cubicBezTo>
                  <a:pt x="582" y="110"/>
                  <a:pt x="582" y="110"/>
                  <a:pt x="582" y="110"/>
                </a:cubicBezTo>
                <a:cubicBezTo>
                  <a:pt x="676" y="110"/>
                  <a:pt x="676" y="110"/>
                  <a:pt x="676" y="110"/>
                </a:cubicBezTo>
                <a:cubicBezTo>
                  <a:pt x="676" y="158"/>
                  <a:pt x="676" y="158"/>
                  <a:pt x="676" y="158"/>
                </a:cubicBezTo>
                <a:cubicBezTo>
                  <a:pt x="676" y="166"/>
                  <a:pt x="683" y="173"/>
                  <a:pt x="691" y="173"/>
                </a:cubicBezTo>
                <a:cubicBezTo>
                  <a:pt x="699" y="173"/>
                  <a:pt x="705" y="166"/>
                  <a:pt x="705" y="158"/>
                </a:cubicBezTo>
                <a:cubicBezTo>
                  <a:pt x="705" y="110"/>
                  <a:pt x="705" y="110"/>
                  <a:pt x="705" y="110"/>
                </a:cubicBezTo>
                <a:cubicBezTo>
                  <a:pt x="799" y="110"/>
                  <a:pt x="799" y="110"/>
                  <a:pt x="799" y="110"/>
                </a:cubicBezTo>
                <a:cubicBezTo>
                  <a:pt x="799" y="158"/>
                  <a:pt x="799" y="158"/>
                  <a:pt x="799" y="158"/>
                </a:cubicBezTo>
                <a:cubicBezTo>
                  <a:pt x="799" y="166"/>
                  <a:pt x="806" y="173"/>
                  <a:pt x="814" y="173"/>
                </a:cubicBezTo>
                <a:cubicBezTo>
                  <a:pt x="822" y="173"/>
                  <a:pt x="828" y="166"/>
                  <a:pt x="828" y="158"/>
                </a:cubicBezTo>
                <a:cubicBezTo>
                  <a:pt x="828" y="110"/>
                  <a:pt x="828" y="110"/>
                  <a:pt x="828" y="110"/>
                </a:cubicBezTo>
                <a:cubicBezTo>
                  <a:pt x="922" y="110"/>
                  <a:pt x="922" y="110"/>
                  <a:pt x="922" y="110"/>
                </a:cubicBezTo>
                <a:cubicBezTo>
                  <a:pt x="922" y="158"/>
                  <a:pt x="922" y="158"/>
                  <a:pt x="922" y="158"/>
                </a:cubicBezTo>
                <a:cubicBezTo>
                  <a:pt x="922" y="166"/>
                  <a:pt x="929" y="173"/>
                  <a:pt x="936" y="173"/>
                </a:cubicBezTo>
                <a:cubicBezTo>
                  <a:pt x="944" y="173"/>
                  <a:pt x="951" y="166"/>
                  <a:pt x="951" y="158"/>
                </a:cubicBezTo>
                <a:cubicBezTo>
                  <a:pt x="951" y="110"/>
                  <a:pt x="951" y="110"/>
                  <a:pt x="951" y="110"/>
                </a:cubicBezTo>
                <a:cubicBezTo>
                  <a:pt x="1087" y="110"/>
                  <a:pt x="1087" y="110"/>
                  <a:pt x="1087" y="110"/>
                </a:cubicBezTo>
                <a:cubicBezTo>
                  <a:pt x="1111" y="110"/>
                  <a:pt x="1130" y="130"/>
                  <a:pt x="1130" y="153"/>
                </a:cubicBezTo>
                <a:cubicBezTo>
                  <a:pt x="1130" y="236"/>
                  <a:pt x="1130" y="236"/>
                  <a:pt x="1130" y="236"/>
                </a:cubicBezTo>
                <a:cubicBezTo>
                  <a:pt x="1130" y="1545"/>
                  <a:pt x="1130" y="1545"/>
                  <a:pt x="1130" y="1545"/>
                </a:cubicBezTo>
                <a:cubicBezTo>
                  <a:pt x="1130" y="1569"/>
                  <a:pt x="1111" y="1588"/>
                  <a:pt x="1087" y="1588"/>
                </a:cubicBezTo>
                <a:cubicBezTo>
                  <a:pt x="156" y="1588"/>
                  <a:pt x="156" y="1588"/>
                  <a:pt x="156" y="1588"/>
                </a:cubicBezTo>
                <a:cubicBezTo>
                  <a:pt x="72" y="1588"/>
                  <a:pt x="72" y="1588"/>
                  <a:pt x="72" y="1588"/>
                </a:cubicBezTo>
                <a:cubicBezTo>
                  <a:pt x="48" y="1588"/>
                  <a:pt x="29" y="1569"/>
                  <a:pt x="29" y="1545"/>
                </a:cubicBezTo>
                <a:close/>
                <a:moveTo>
                  <a:pt x="1242" y="1656"/>
                </a:moveTo>
                <a:cubicBezTo>
                  <a:pt x="1242" y="1680"/>
                  <a:pt x="1223" y="1699"/>
                  <a:pt x="1199" y="1699"/>
                </a:cubicBezTo>
                <a:cubicBezTo>
                  <a:pt x="213" y="1699"/>
                  <a:pt x="213" y="1699"/>
                  <a:pt x="213" y="1699"/>
                </a:cubicBezTo>
                <a:cubicBezTo>
                  <a:pt x="189" y="1699"/>
                  <a:pt x="170" y="1680"/>
                  <a:pt x="170" y="1656"/>
                </a:cubicBezTo>
                <a:cubicBezTo>
                  <a:pt x="170" y="1617"/>
                  <a:pt x="170" y="1617"/>
                  <a:pt x="170" y="1617"/>
                </a:cubicBezTo>
                <a:cubicBezTo>
                  <a:pt x="1087" y="1617"/>
                  <a:pt x="1087" y="1617"/>
                  <a:pt x="1087" y="1617"/>
                </a:cubicBezTo>
                <a:cubicBezTo>
                  <a:pt x="1127" y="1617"/>
                  <a:pt x="1159" y="1585"/>
                  <a:pt x="1159" y="1545"/>
                </a:cubicBezTo>
                <a:cubicBezTo>
                  <a:pt x="1159" y="250"/>
                  <a:pt x="1159" y="250"/>
                  <a:pt x="1159" y="250"/>
                </a:cubicBezTo>
                <a:cubicBezTo>
                  <a:pt x="1199" y="250"/>
                  <a:pt x="1199" y="250"/>
                  <a:pt x="1199" y="250"/>
                </a:cubicBezTo>
                <a:cubicBezTo>
                  <a:pt x="1223" y="250"/>
                  <a:pt x="1242" y="269"/>
                  <a:pt x="1242" y="293"/>
                </a:cubicBezTo>
                <a:lnTo>
                  <a:pt x="1242" y="1656"/>
                </a:lnTo>
                <a:close/>
                <a:moveTo>
                  <a:pt x="222" y="745"/>
                </a:moveTo>
                <a:cubicBezTo>
                  <a:pt x="306" y="661"/>
                  <a:pt x="306" y="661"/>
                  <a:pt x="306" y="661"/>
                </a:cubicBezTo>
                <a:cubicBezTo>
                  <a:pt x="222" y="577"/>
                  <a:pt x="222" y="577"/>
                  <a:pt x="222" y="577"/>
                </a:cubicBezTo>
                <a:cubicBezTo>
                  <a:pt x="216" y="571"/>
                  <a:pt x="216" y="562"/>
                  <a:pt x="222" y="556"/>
                </a:cubicBezTo>
                <a:cubicBezTo>
                  <a:pt x="227" y="551"/>
                  <a:pt x="236" y="551"/>
                  <a:pt x="242" y="556"/>
                </a:cubicBezTo>
                <a:cubicBezTo>
                  <a:pt x="326" y="640"/>
                  <a:pt x="326" y="640"/>
                  <a:pt x="326" y="640"/>
                </a:cubicBezTo>
                <a:cubicBezTo>
                  <a:pt x="410" y="556"/>
                  <a:pt x="410" y="556"/>
                  <a:pt x="410" y="556"/>
                </a:cubicBezTo>
                <a:cubicBezTo>
                  <a:pt x="416" y="551"/>
                  <a:pt x="425" y="551"/>
                  <a:pt x="430" y="556"/>
                </a:cubicBezTo>
                <a:cubicBezTo>
                  <a:pt x="436" y="562"/>
                  <a:pt x="436" y="571"/>
                  <a:pt x="430" y="577"/>
                </a:cubicBezTo>
                <a:cubicBezTo>
                  <a:pt x="346" y="661"/>
                  <a:pt x="346" y="661"/>
                  <a:pt x="346" y="661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6" y="750"/>
                  <a:pt x="436" y="760"/>
                  <a:pt x="430" y="765"/>
                </a:cubicBezTo>
                <a:cubicBezTo>
                  <a:pt x="427" y="768"/>
                  <a:pt x="424" y="769"/>
                  <a:pt x="420" y="769"/>
                </a:cubicBezTo>
                <a:cubicBezTo>
                  <a:pt x="416" y="769"/>
                  <a:pt x="413" y="768"/>
                  <a:pt x="410" y="765"/>
                </a:cubicBezTo>
                <a:cubicBezTo>
                  <a:pt x="326" y="681"/>
                  <a:pt x="326" y="681"/>
                  <a:pt x="326" y="681"/>
                </a:cubicBezTo>
                <a:cubicBezTo>
                  <a:pt x="242" y="765"/>
                  <a:pt x="242" y="765"/>
                  <a:pt x="242" y="765"/>
                </a:cubicBezTo>
                <a:cubicBezTo>
                  <a:pt x="239" y="768"/>
                  <a:pt x="235" y="769"/>
                  <a:pt x="232" y="769"/>
                </a:cubicBezTo>
                <a:cubicBezTo>
                  <a:pt x="228" y="769"/>
                  <a:pt x="224" y="768"/>
                  <a:pt x="222" y="765"/>
                </a:cubicBezTo>
                <a:cubicBezTo>
                  <a:pt x="216" y="760"/>
                  <a:pt x="216" y="750"/>
                  <a:pt x="222" y="745"/>
                </a:cubicBezTo>
                <a:close/>
                <a:moveTo>
                  <a:pt x="938" y="1048"/>
                </a:moveTo>
                <a:cubicBezTo>
                  <a:pt x="854" y="1132"/>
                  <a:pt x="854" y="1132"/>
                  <a:pt x="854" y="1132"/>
                </a:cubicBezTo>
                <a:cubicBezTo>
                  <a:pt x="938" y="1216"/>
                  <a:pt x="938" y="1216"/>
                  <a:pt x="938" y="1216"/>
                </a:cubicBezTo>
                <a:cubicBezTo>
                  <a:pt x="943" y="1221"/>
                  <a:pt x="943" y="1230"/>
                  <a:pt x="938" y="1236"/>
                </a:cubicBezTo>
                <a:cubicBezTo>
                  <a:pt x="935" y="1239"/>
                  <a:pt x="931" y="1240"/>
                  <a:pt x="928" y="1240"/>
                </a:cubicBezTo>
                <a:cubicBezTo>
                  <a:pt x="924" y="1240"/>
                  <a:pt x="920" y="1239"/>
                  <a:pt x="917" y="1236"/>
                </a:cubicBezTo>
                <a:cubicBezTo>
                  <a:pt x="833" y="1152"/>
                  <a:pt x="833" y="1152"/>
                  <a:pt x="833" y="1152"/>
                </a:cubicBezTo>
                <a:cubicBezTo>
                  <a:pt x="749" y="1236"/>
                  <a:pt x="749" y="1236"/>
                  <a:pt x="749" y="1236"/>
                </a:cubicBezTo>
                <a:cubicBezTo>
                  <a:pt x="747" y="1239"/>
                  <a:pt x="743" y="1240"/>
                  <a:pt x="739" y="1240"/>
                </a:cubicBezTo>
                <a:cubicBezTo>
                  <a:pt x="736" y="1240"/>
                  <a:pt x="732" y="1239"/>
                  <a:pt x="729" y="1236"/>
                </a:cubicBezTo>
                <a:cubicBezTo>
                  <a:pt x="723" y="1230"/>
                  <a:pt x="723" y="1221"/>
                  <a:pt x="729" y="1216"/>
                </a:cubicBezTo>
                <a:cubicBezTo>
                  <a:pt x="813" y="1132"/>
                  <a:pt x="813" y="1132"/>
                  <a:pt x="813" y="1132"/>
                </a:cubicBezTo>
                <a:cubicBezTo>
                  <a:pt x="729" y="1048"/>
                  <a:pt x="729" y="1048"/>
                  <a:pt x="729" y="1048"/>
                </a:cubicBezTo>
                <a:cubicBezTo>
                  <a:pt x="723" y="1042"/>
                  <a:pt x="723" y="1033"/>
                  <a:pt x="729" y="1027"/>
                </a:cubicBezTo>
                <a:cubicBezTo>
                  <a:pt x="735" y="1022"/>
                  <a:pt x="744" y="1022"/>
                  <a:pt x="749" y="1027"/>
                </a:cubicBezTo>
                <a:cubicBezTo>
                  <a:pt x="833" y="1111"/>
                  <a:pt x="833" y="1111"/>
                  <a:pt x="833" y="1111"/>
                </a:cubicBezTo>
                <a:cubicBezTo>
                  <a:pt x="917" y="1027"/>
                  <a:pt x="917" y="1027"/>
                  <a:pt x="917" y="1027"/>
                </a:cubicBezTo>
                <a:cubicBezTo>
                  <a:pt x="923" y="1022"/>
                  <a:pt x="932" y="1022"/>
                  <a:pt x="938" y="1027"/>
                </a:cubicBezTo>
                <a:cubicBezTo>
                  <a:pt x="943" y="1033"/>
                  <a:pt x="943" y="1042"/>
                  <a:pt x="938" y="1048"/>
                </a:cubicBezTo>
                <a:close/>
                <a:moveTo>
                  <a:pt x="297" y="1400"/>
                </a:moveTo>
                <a:cubicBezTo>
                  <a:pt x="357" y="1400"/>
                  <a:pt x="406" y="1351"/>
                  <a:pt x="406" y="1291"/>
                </a:cubicBezTo>
                <a:cubicBezTo>
                  <a:pt x="406" y="1231"/>
                  <a:pt x="357" y="1183"/>
                  <a:pt x="297" y="1183"/>
                </a:cubicBezTo>
                <a:cubicBezTo>
                  <a:pt x="237" y="1183"/>
                  <a:pt x="189" y="1231"/>
                  <a:pt x="189" y="1291"/>
                </a:cubicBezTo>
                <a:cubicBezTo>
                  <a:pt x="189" y="1351"/>
                  <a:pt x="237" y="1400"/>
                  <a:pt x="297" y="1400"/>
                </a:cubicBezTo>
                <a:close/>
                <a:moveTo>
                  <a:pt x="297" y="1211"/>
                </a:moveTo>
                <a:cubicBezTo>
                  <a:pt x="341" y="1211"/>
                  <a:pt x="377" y="1247"/>
                  <a:pt x="377" y="1291"/>
                </a:cubicBezTo>
                <a:cubicBezTo>
                  <a:pt x="377" y="1335"/>
                  <a:pt x="341" y="1371"/>
                  <a:pt x="297" y="1371"/>
                </a:cubicBezTo>
                <a:cubicBezTo>
                  <a:pt x="253" y="1371"/>
                  <a:pt x="217" y="1335"/>
                  <a:pt x="217" y="1291"/>
                </a:cubicBezTo>
                <a:cubicBezTo>
                  <a:pt x="217" y="1247"/>
                  <a:pt x="253" y="1211"/>
                  <a:pt x="297" y="1211"/>
                </a:cubicBezTo>
                <a:close/>
                <a:moveTo>
                  <a:pt x="862" y="552"/>
                </a:moveTo>
                <a:cubicBezTo>
                  <a:pt x="922" y="552"/>
                  <a:pt x="971" y="504"/>
                  <a:pt x="971" y="444"/>
                </a:cubicBezTo>
                <a:cubicBezTo>
                  <a:pt x="971" y="384"/>
                  <a:pt x="922" y="335"/>
                  <a:pt x="862" y="335"/>
                </a:cubicBezTo>
                <a:cubicBezTo>
                  <a:pt x="802" y="335"/>
                  <a:pt x="754" y="384"/>
                  <a:pt x="754" y="444"/>
                </a:cubicBezTo>
                <a:cubicBezTo>
                  <a:pt x="754" y="504"/>
                  <a:pt x="802" y="552"/>
                  <a:pt x="862" y="552"/>
                </a:cubicBezTo>
                <a:close/>
                <a:moveTo>
                  <a:pt x="862" y="364"/>
                </a:moveTo>
                <a:cubicBezTo>
                  <a:pt x="906" y="364"/>
                  <a:pt x="942" y="400"/>
                  <a:pt x="942" y="444"/>
                </a:cubicBezTo>
                <a:cubicBezTo>
                  <a:pt x="942" y="488"/>
                  <a:pt x="906" y="523"/>
                  <a:pt x="862" y="523"/>
                </a:cubicBezTo>
                <a:cubicBezTo>
                  <a:pt x="818" y="523"/>
                  <a:pt x="782" y="488"/>
                  <a:pt x="782" y="444"/>
                </a:cubicBezTo>
                <a:cubicBezTo>
                  <a:pt x="782" y="400"/>
                  <a:pt x="818" y="364"/>
                  <a:pt x="862" y="364"/>
                </a:cubicBezTo>
                <a:close/>
                <a:moveTo>
                  <a:pt x="1557" y="185"/>
                </a:moveTo>
                <a:cubicBezTo>
                  <a:pt x="1412" y="185"/>
                  <a:pt x="1412" y="185"/>
                  <a:pt x="1412" y="185"/>
                </a:cubicBezTo>
                <a:cubicBezTo>
                  <a:pt x="1405" y="185"/>
                  <a:pt x="1398" y="191"/>
                  <a:pt x="1398" y="199"/>
                </a:cubicBezTo>
                <a:cubicBezTo>
                  <a:pt x="1398" y="317"/>
                  <a:pt x="1398" y="317"/>
                  <a:pt x="1398" y="317"/>
                </a:cubicBezTo>
                <a:cubicBezTo>
                  <a:pt x="1398" y="1522"/>
                  <a:pt x="1398" y="1522"/>
                  <a:pt x="1398" y="1522"/>
                </a:cubicBezTo>
                <a:cubicBezTo>
                  <a:pt x="1398" y="1523"/>
                  <a:pt x="1399" y="1525"/>
                  <a:pt x="1399" y="1526"/>
                </a:cubicBezTo>
                <a:cubicBezTo>
                  <a:pt x="1399" y="1527"/>
                  <a:pt x="1399" y="1527"/>
                  <a:pt x="1399" y="1527"/>
                </a:cubicBezTo>
                <a:cubicBezTo>
                  <a:pt x="1471" y="1708"/>
                  <a:pt x="1471" y="1708"/>
                  <a:pt x="1471" y="1708"/>
                </a:cubicBezTo>
                <a:cubicBezTo>
                  <a:pt x="1473" y="1714"/>
                  <a:pt x="1479" y="1717"/>
                  <a:pt x="1485" y="1717"/>
                </a:cubicBezTo>
                <a:cubicBezTo>
                  <a:pt x="1490" y="1717"/>
                  <a:pt x="1496" y="1714"/>
                  <a:pt x="1498" y="1708"/>
                </a:cubicBezTo>
                <a:cubicBezTo>
                  <a:pt x="1570" y="1527"/>
                  <a:pt x="1570" y="1527"/>
                  <a:pt x="1570" y="1527"/>
                </a:cubicBezTo>
                <a:cubicBezTo>
                  <a:pt x="1570" y="1527"/>
                  <a:pt x="1570" y="1527"/>
                  <a:pt x="1570" y="1526"/>
                </a:cubicBezTo>
                <a:cubicBezTo>
                  <a:pt x="1571" y="1525"/>
                  <a:pt x="1571" y="1523"/>
                  <a:pt x="1571" y="1522"/>
                </a:cubicBezTo>
                <a:cubicBezTo>
                  <a:pt x="1571" y="317"/>
                  <a:pt x="1571" y="317"/>
                  <a:pt x="1571" y="317"/>
                </a:cubicBezTo>
                <a:cubicBezTo>
                  <a:pt x="1571" y="199"/>
                  <a:pt x="1571" y="199"/>
                  <a:pt x="1571" y="199"/>
                </a:cubicBezTo>
                <a:cubicBezTo>
                  <a:pt x="1571" y="191"/>
                  <a:pt x="1565" y="185"/>
                  <a:pt x="1557" y="185"/>
                </a:cubicBezTo>
                <a:close/>
                <a:moveTo>
                  <a:pt x="1427" y="331"/>
                </a:moveTo>
                <a:cubicBezTo>
                  <a:pt x="1542" y="331"/>
                  <a:pt x="1542" y="331"/>
                  <a:pt x="1542" y="331"/>
                </a:cubicBezTo>
                <a:cubicBezTo>
                  <a:pt x="1542" y="1508"/>
                  <a:pt x="1542" y="1508"/>
                  <a:pt x="1542" y="1508"/>
                </a:cubicBezTo>
                <a:cubicBezTo>
                  <a:pt x="1427" y="1508"/>
                  <a:pt x="1427" y="1508"/>
                  <a:pt x="1427" y="1508"/>
                </a:cubicBezTo>
                <a:lnTo>
                  <a:pt x="1427" y="331"/>
                </a:lnTo>
                <a:close/>
                <a:moveTo>
                  <a:pt x="1427" y="214"/>
                </a:moveTo>
                <a:cubicBezTo>
                  <a:pt x="1542" y="214"/>
                  <a:pt x="1542" y="214"/>
                  <a:pt x="1542" y="214"/>
                </a:cubicBezTo>
                <a:cubicBezTo>
                  <a:pt x="1542" y="303"/>
                  <a:pt x="1542" y="303"/>
                  <a:pt x="1542" y="303"/>
                </a:cubicBezTo>
                <a:cubicBezTo>
                  <a:pt x="1427" y="303"/>
                  <a:pt x="1427" y="303"/>
                  <a:pt x="1427" y="303"/>
                </a:cubicBezTo>
                <a:lnTo>
                  <a:pt x="1427" y="214"/>
                </a:lnTo>
                <a:close/>
                <a:moveTo>
                  <a:pt x="1485" y="1664"/>
                </a:moveTo>
                <a:cubicBezTo>
                  <a:pt x="1434" y="1536"/>
                  <a:pt x="1434" y="1536"/>
                  <a:pt x="1434" y="1536"/>
                </a:cubicBezTo>
                <a:cubicBezTo>
                  <a:pt x="1535" y="1536"/>
                  <a:pt x="1535" y="1536"/>
                  <a:pt x="1535" y="1536"/>
                </a:cubicBezTo>
                <a:lnTo>
                  <a:pt x="1485" y="1664"/>
                </a:lnTo>
                <a:close/>
                <a:moveTo>
                  <a:pt x="481" y="898"/>
                </a:moveTo>
                <a:cubicBezTo>
                  <a:pt x="717" y="859"/>
                  <a:pt x="717" y="859"/>
                  <a:pt x="717" y="859"/>
                </a:cubicBezTo>
                <a:cubicBezTo>
                  <a:pt x="789" y="847"/>
                  <a:pt x="848" y="778"/>
                  <a:pt x="848" y="705"/>
                </a:cubicBezTo>
                <a:cubicBezTo>
                  <a:pt x="848" y="661"/>
                  <a:pt x="848" y="661"/>
                  <a:pt x="848" y="661"/>
                </a:cubicBezTo>
                <a:cubicBezTo>
                  <a:pt x="765" y="749"/>
                  <a:pt x="765" y="749"/>
                  <a:pt x="765" y="749"/>
                </a:cubicBezTo>
                <a:cubicBezTo>
                  <a:pt x="744" y="729"/>
                  <a:pt x="744" y="729"/>
                  <a:pt x="744" y="729"/>
                </a:cubicBezTo>
                <a:cubicBezTo>
                  <a:pt x="862" y="603"/>
                  <a:pt x="862" y="603"/>
                  <a:pt x="862" y="603"/>
                </a:cubicBezTo>
                <a:cubicBezTo>
                  <a:pt x="979" y="730"/>
                  <a:pt x="979" y="730"/>
                  <a:pt x="979" y="730"/>
                </a:cubicBezTo>
                <a:cubicBezTo>
                  <a:pt x="958" y="750"/>
                  <a:pt x="958" y="750"/>
                  <a:pt x="958" y="750"/>
                </a:cubicBezTo>
                <a:cubicBezTo>
                  <a:pt x="877" y="661"/>
                  <a:pt x="877" y="661"/>
                  <a:pt x="877" y="661"/>
                </a:cubicBezTo>
                <a:cubicBezTo>
                  <a:pt x="877" y="705"/>
                  <a:pt x="877" y="705"/>
                  <a:pt x="877" y="705"/>
                </a:cubicBezTo>
                <a:cubicBezTo>
                  <a:pt x="877" y="791"/>
                  <a:pt x="807" y="873"/>
                  <a:pt x="722" y="887"/>
                </a:cubicBezTo>
                <a:cubicBezTo>
                  <a:pt x="485" y="927"/>
                  <a:pt x="485" y="927"/>
                  <a:pt x="485" y="927"/>
                </a:cubicBezTo>
                <a:cubicBezTo>
                  <a:pt x="385" y="943"/>
                  <a:pt x="312" y="1030"/>
                  <a:pt x="312" y="1132"/>
                </a:cubicBezTo>
                <a:cubicBezTo>
                  <a:pt x="312" y="1140"/>
                  <a:pt x="305" y="1146"/>
                  <a:pt x="297" y="1146"/>
                </a:cubicBezTo>
                <a:cubicBezTo>
                  <a:pt x="289" y="1146"/>
                  <a:pt x="283" y="1140"/>
                  <a:pt x="283" y="1132"/>
                </a:cubicBezTo>
                <a:cubicBezTo>
                  <a:pt x="283" y="1015"/>
                  <a:pt x="366" y="917"/>
                  <a:pt x="481" y="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17449216" y="4115500"/>
            <a:ext cx="1363662" cy="1354398"/>
          </a:xfrm>
          <a:custGeom>
            <a:avLst/>
            <a:gdLst>
              <a:gd name="T0" fmla="*/ 756 w 1509"/>
              <a:gd name="T1" fmla="*/ 680 h 1500"/>
              <a:gd name="T2" fmla="*/ 1059 w 1509"/>
              <a:gd name="T3" fmla="*/ 617 h 1500"/>
              <a:gd name="T4" fmla="*/ 862 w 1509"/>
              <a:gd name="T5" fmla="*/ 424 h 1500"/>
              <a:gd name="T6" fmla="*/ 944 w 1509"/>
              <a:gd name="T7" fmla="*/ 211 h 1500"/>
              <a:gd name="T8" fmla="*/ 568 w 1509"/>
              <a:gd name="T9" fmla="*/ 211 h 1500"/>
              <a:gd name="T10" fmla="*/ 842 w 1509"/>
              <a:gd name="T11" fmla="*/ 430 h 1500"/>
              <a:gd name="T12" fmla="*/ 669 w 1509"/>
              <a:gd name="T13" fmla="*/ 428 h 1500"/>
              <a:gd name="T14" fmla="*/ 455 w 1509"/>
              <a:gd name="T15" fmla="*/ 605 h 1500"/>
              <a:gd name="T16" fmla="*/ 462 w 1509"/>
              <a:gd name="T17" fmla="*/ 627 h 1500"/>
              <a:gd name="T18" fmla="*/ 598 w 1509"/>
              <a:gd name="T19" fmla="*/ 211 h 1500"/>
              <a:gd name="T20" fmla="*/ 914 w 1509"/>
              <a:gd name="T21" fmla="*/ 211 h 1500"/>
              <a:gd name="T22" fmla="*/ 652 w 1509"/>
              <a:gd name="T23" fmla="*/ 456 h 1500"/>
              <a:gd name="T24" fmla="*/ 765 w 1509"/>
              <a:gd name="T25" fmla="*/ 551 h 1500"/>
              <a:gd name="T26" fmla="*/ 1021 w 1509"/>
              <a:gd name="T27" fmla="*/ 605 h 1500"/>
              <a:gd name="T28" fmla="*/ 491 w 1509"/>
              <a:gd name="T29" fmla="*/ 605 h 1500"/>
              <a:gd name="T30" fmla="*/ 410 w 1509"/>
              <a:gd name="T31" fmla="*/ 1244 h 1500"/>
              <a:gd name="T32" fmla="*/ 492 w 1509"/>
              <a:gd name="T33" fmla="*/ 1031 h 1500"/>
              <a:gd name="T34" fmla="*/ 117 w 1509"/>
              <a:gd name="T35" fmla="*/ 1031 h 1500"/>
              <a:gd name="T36" fmla="*/ 391 w 1509"/>
              <a:gd name="T37" fmla="*/ 1250 h 1500"/>
              <a:gd name="T38" fmla="*/ 217 w 1509"/>
              <a:gd name="T39" fmla="*/ 1249 h 1500"/>
              <a:gd name="T40" fmla="*/ 3 w 1509"/>
              <a:gd name="T41" fmla="*/ 1425 h 1500"/>
              <a:gd name="T42" fmla="*/ 10 w 1509"/>
              <a:gd name="T43" fmla="*/ 1447 h 1500"/>
              <a:gd name="T44" fmla="*/ 599 w 1509"/>
              <a:gd name="T45" fmla="*/ 1447 h 1500"/>
              <a:gd name="T46" fmla="*/ 606 w 1509"/>
              <a:gd name="T47" fmla="*/ 1425 h 1500"/>
              <a:gd name="T48" fmla="*/ 304 w 1509"/>
              <a:gd name="T49" fmla="*/ 1253 h 1500"/>
              <a:gd name="T50" fmla="*/ 304 w 1509"/>
              <a:gd name="T51" fmla="*/ 850 h 1500"/>
              <a:gd name="T52" fmla="*/ 304 w 1509"/>
              <a:gd name="T53" fmla="*/ 1253 h 1500"/>
              <a:gd name="T54" fmla="*/ 39 w 1509"/>
              <a:gd name="T55" fmla="*/ 1426 h 1500"/>
              <a:gd name="T56" fmla="*/ 296 w 1509"/>
              <a:gd name="T57" fmla="*/ 1371 h 1500"/>
              <a:gd name="T58" fmla="*/ 408 w 1509"/>
              <a:gd name="T59" fmla="*/ 1277 h 1500"/>
              <a:gd name="T60" fmla="*/ 304 w 1509"/>
              <a:gd name="T61" fmla="*/ 1470 h 1500"/>
              <a:gd name="T62" fmla="*/ 1310 w 1509"/>
              <a:gd name="T63" fmla="*/ 1244 h 1500"/>
              <a:gd name="T64" fmla="*/ 1392 w 1509"/>
              <a:gd name="T65" fmla="*/ 1031 h 1500"/>
              <a:gd name="T66" fmla="*/ 1017 w 1509"/>
              <a:gd name="T67" fmla="*/ 1031 h 1500"/>
              <a:gd name="T68" fmla="*/ 1291 w 1509"/>
              <a:gd name="T69" fmla="*/ 1250 h 1500"/>
              <a:gd name="T70" fmla="*/ 1117 w 1509"/>
              <a:gd name="T71" fmla="*/ 1249 h 1500"/>
              <a:gd name="T72" fmla="*/ 903 w 1509"/>
              <a:gd name="T73" fmla="*/ 1425 h 1500"/>
              <a:gd name="T74" fmla="*/ 910 w 1509"/>
              <a:gd name="T75" fmla="*/ 1447 h 1500"/>
              <a:gd name="T76" fmla="*/ 1499 w 1509"/>
              <a:gd name="T77" fmla="*/ 1447 h 1500"/>
              <a:gd name="T78" fmla="*/ 1506 w 1509"/>
              <a:gd name="T79" fmla="*/ 1425 h 1500"/>
              <a:gd name="T80" fmla="*/ 1047 w 1509"/>
              <a:gd name="T81" fmla="*/ 1031 h 1500"/>
              <a:gd name="T82" fmla="*/ 1362 w 1509"/>
              <a:gd name="T83" fmla="*/ 1031 h 1500"/>
              <a:gd name="T84" fmla="*/ 1204 w 1509"/>
              <a:gd name="T85" fmla="*/ 1470 h 1500"/>
              <a:gd name="T86" fmla="*/ 1101 w 1509"/>
              <a:gd name="T87" fmla="*/ 1277 h 1500"/>
              <a:gd name="T88" fmla="*/ 1213 w 1509"/>
              <a:gd name="T89" fmla="*/ 1371 h 1500"/>
              <a:gd name="T90" fmla="*/ 1470 w 1509"/>
              <a:gd name="T91" fmla="*/ 1426 h 1500"/>
              <a:gd name="T92" fmla="*/ 977 w 1509"/>
              <a:gd name="T93" fmla="*/ 1075 h 1500"/>
              <a:gd name="T94" fmla="*/ 998 w 1509"/>
              <a:gd name="T95" fmla="*/ 1071 h 1500"/>
              <a:gd name="T96" fmla="*/ 880 w 1509"/>
              <a:gd name="T97" fmla="*/ 974 h 1500"/>
              <a:gd name="T98" fmla="*/ 771 w 1509"/>
              <a:gd name="T99" fmla="*/ 815 h 1500"/>
              <a:gd name="T100" fmla="*/ 756 w 1509"/>
              <a:gd name="T101" fmla="*/ 689 h 1500"/>
              <a:gd name="T102" fmla="*/ 741 w 1509"/>
              <a:gd name="T103" fmla="*/ 815 h 1500"/>
              <a:gd name="T104" fmla="*/ 632 w 1509"/>
              <a:gd name="T105" fmla="*/ 975 h 1500"/>
              <a:gd name="T106" fmla="*/ 524 w 1509"/>
              <a:gd name="T107" fmla="*/ 1065 h 1500"/>
              <a:gd name="T108" fmla="*/ 545 w 1509"/>
              <a:gd name="T109" fmla="*/ 1069 h 1500"/>
              <a:gd name="T110" fmla="*/ 756 w 1509"/>
              <a:gd name="T111" fmla="*/ 1071 h 1500"/>
              <a:gd name="T112" fmla="*/ 977 w 1509"/>
              <a:gd name="T113" fmla="*/ 1075 h 1500"/>
              <a:gd name="T114" fmla="*/ 665 w 1509"/>
              <a:gd name="T115" fmla="*/ 980 h 1500"/>
              <a:gd name="T116" fmla="*/ 663 w 1509"/>
              <a:gd name="T117" fmla="*/ 972 h 1500"/>
              <a:gd name="T118" fmla="*/ 756 w 1509"/>
              <a:gd name="T119" fmla="*/ 845 h 1500"/>
              <a:gd name="T120" fmla="*/ 756 w 1509"/>
              <a:gd name="T121" fmla="*/ 1041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09" h="1500">
                <a:moveTo>
                  <a:pt x="462" y="627"/>
                </a:moveTo>
                <a:cubicBezTo>
                  <a:pt x="467" y="629"/>
                  <a:pt x="595" y="680"/>
                  <a:pt x="756" y="680"/>
                </a:cubicBezTo>
                <a:cubicBezTo>
                  <a:pt x="917" y="680"/>
                  <a:pt x="1045" y="629"/>
                  <a:pt x="1050" y="627"/>
                </a:cubicBezTo>
                <a:cubicBezTo>
                  <a:pt x="1055" y="625"/>
                  <a:pt x="1058" y="622"/>
                  <a:pt x="1059" y="617"/>
                </a:cubicBezTo>
                <a:cubicBezTo>
                  <a:pt x="1060" y="613"/>
                  <a:pt x="1060" y="608"/>
                  <a:pt x="1057" y="605"/>
                </a:cubicBezTo>
                <a:cubicBezTo>
                  <a:pt x="1054" y="599"/>
                  <a:pt x="975" y="478"/>
                  <a:pt x="862" y="424"/>
                </a:cubicBezTo>
                <a:cubicBezTo>
                  <a:pt x="858" y="422"/>
                  <a:pt x="854" y="422"/>
                  <a:pt x="850" y="424"/>
                </a:cubicBezTo>
                <a:cubicBezTo>
                  <a:pt x="902" y="379"/>
                  <a:pt x="944" y="302"/>
                  <a:pt x="944" y="211"/>
                </a:cubicBezTo>
                <a:cubicBezTo>
                  <a:pt x="944" y="82"/>
                  <a:pt x="870" y="0"/>
                  <a:pt x="756" y="0"/>
                </a:cubicBezTo>
                <a:cubicBezTo>
                  <a:pt x="642" y="0"/>
                  <a:pt x="568" y="82"/>
                  <a:pt x="568" y="211"/>
                </a:cubicBezTo>
                <a:cubicBezTo>
                  <a:pt x="568" y="350"/>
                  <a:pt x="682" y="463"/>
                  <a:pt x="756" y="463"/>
                </a:cubicBezTo>
                <a:cubicBezTo>
                  <a:pt x="785" y="463"/>
                  <a:pt x="815" y="451"/>
                  <a:pt x="842" y="430"/>
                </a:cubicBezTo>
                <a:cubicBezTo>
                  <a:pt x="809" y="473"/>
                  <a:pt x="773" y="506"/>
                  <a:pt x="756" y="519"/>
                </a:cubicBezTo>
                <a:cubicBezTo>
                  <a:pt x="739" y="506"/>
                  <a:pt x="702" y="473"/>
                  <a:pt x="669" y="428"/>
                </a:cubicBezTo>
                <a:cubicBezTo>
                  <a:pt x="664" y="423"/>
                  <a:pt x="657" y="421"/>
                  <a:pt x="650" y="424"/>
                </a:cubicBezTo>
                <a:cubicBezTo>
                  <a:pt x="537" y="478"/>
                  <a:pt x="458" y="599"/>
                  <a:pt x="455" y="605"/>
                </a:cubicBezTo>
                <a:cubicBezTo>
                  <a:pt x="452" y="608"/>
                  <a:pt x="451" y="613"/>
                  <a:pt x="453" y="617"/>
                </a:cubicBezTo>
                <a:cubicBezTo>
                  <a:pt x="454" y="622"/>
                  <a:pt x="457" y="625"/>
                  <a:pt x="462" y="627"/>
                </a:cubicBezTo>
                <a:close/>
                <a:moveTo>
                  <a:pt x="756" y="433"/>
                </a:moveTo>
                <a:cubicBezTo>
                  <a:pt x="695" y="433"/>
                  <a:pt x="598" y="331"/>
                  <a:pt x="598" y="211"/>
                </a:cubicBezTo>
                <a:cubicBezTo>
                  <a:pt x="598" y="99"/>
                  <a:pt x="659" y="30"/>
                  <a:pt x="756" y="30"/>
                </a:cubicBezTo>
                <a:cubicBezTo>
                  <a:pt x="853" y="30"/>
                  <a:pt x="914" y="99"/>
                  <a:pt x="914" y="211"/>
                </a:cubicBezTo>
                <a:cubicBezTo>
                  <a:pt x="914" y="334"/>
                  <a:pt x="827" y="433"/>
                  <a:pt x="756" y="433"/>
                </a:cubicBezTo>
                <a:close/>
                <a:moveTo>
                  <a:pt x="652" y="456"/>
                </a:moveTo>
                <a:cubicBezTo>
                  <a:pt x="697" y="513"/>
                  <a:pt x="745" y="549"/>
                  <a:pt x="747" y="551"/>
                </a:cubicBezTo>
                <a:cubicBezTo>
                  <a:pt x="752" y="555"/>
                  <a:pt x="760" y="555"/>
                  <a:pt x="765" y="551"/>
                </a:cubicBezTo>
                <a:cubicBezTo>
                  <a:pt x="767" y="549"/>
                  <a:pt x="815" y="513"/>
                  <a:pt x="860" y="456"/>
                </a:cubicBezTo>
                <a:cubicBezTo>
                  <a:pt x="937" y="498"/>
                  <a:pt x="997" y="573"/>
                  <a:pt x="1021" y="605"/>
                </a:cubicBezTo>
                <a:cubicBezTo>
                  <a:pt x="981" y="619"/>
                  <a:pt x="877" y="650"/>
                  <a:pt x="756" y="650"/>
                </a:cubicBezTo>
                <a:cubicBezTo>
                  <a:pt x="635" y="650"/>
                  <a:pt x="531" y="619"/>
                  <a:pt x="491" y="605"/>
                </a:cubicBezTo>
                <a:cubicBezTo>
                  <a:pt x="515" y="573"/>
                  <a:pt x="575" y="498"/>
                  <a:pt x="652" y="456"/>
                </a:cubicBezTo>
                <a:close/>
                <a:moveTo>
                  <a:pt x="410" y="1244"/>
                </a:moveTo>
                <a:cubicBezTo>
                  <a:pt x="406" y="1242"/>
                  <a:pt x="402" y="1243"/>
                  <a:pt x="398" y="1244"/>
                </a:cubicBezTo>
                <a:cubicBezTo>
                  <a:pt x="451" y="1200"/>
                  <a:pt x="492" y="1122"/>
                  <a:pt x="492" y="1031"/>
                </a:cubicBezTo>
                <a:cubicBezTo>
                  <a:pt x="492" y="903"/>
                  <a:pt x="419" y="820"/>
                  <a:pt x="304" y="820"/>
                </a:cubicBezTo>
                <a:cubicBezTo>
                  <a:pt x="190" y="820"/>
                  <a:pt x="117" y="903"/>
                  <a:pt x="117" y="1031"/>
                </a:cubicBezTo>
                <a:cubicBezTo>
                  <a:pt x="117" y="1170"/>
                  <a:pt x="230" y="1283"/>
                  <a:pt x="304" y="1283"/>
                </a:cubicBezTo>
                <a:cubicBezTo>
                  <a:pt x="333" y="1283"/>
                  <a:pt x="363" y="1271"/>
                  <a:pt x="391" y="1250"/>
                </a:cubicBezTo>
                <a:cubicBezTo>
                  <a:pt x="358" y="1294"/>
                  <a:pt x="321" y="1326"/>
                  <a:pt x="304" y="1340"/>
                </a:cubicBezTo>
                <a:cubicBezTo>
                  <a:pt x="288" y="1326"/>
                  <a:pt x="250" y="1293"/>
                  <a:pt x="217" y="1249"/>
                </a:cubicBezTo>
                <a:cubicBezTo>
                  <a:pt x="213" y="1243"/>
                  <a:pt x="205" y="1241"/>
                  <a:pt x="199" y="1244"/>
                </a:cubicBezTo>
                <a:cubicBezTo>
                  <a:pt x="86" y="1299"/>
                  <a:pt x="6" y="1420"/>
                  <a:pt x="3" y="1425"/>
                </a:cubicBezTo>
                <a:cubicBezTo>
                  <a:pt x="1" y="1429"/>
                  <a:pt x="0" y="1433"/>
                  <a:pt x="1" y="1438"/>
                </a:cubicBezTo>
                <a:cubicBezTo>
                  <a:pt x="3" y="1442"/>
                  <a:pt x="6" y="1445"/>
                  <a:pt x="10" y="1447"/>
                </a:cubicBezTo>
                <a:cubicBezTo>
                  <a:pt x="15" y="1449"/>
                  <a:pt x="144" y="1500"/>
                  <a:pt x="304" y="1500"/>
                </a:cubicBezTo>
                <a:cubicBezTo>
                  <a:pt x="465" y="1500"/>
                  <a:pt x="594" y="1449"/>
                  <a:pt x="599" y="1447"/>
                </a:cubicBezTo>
                <a:cubicBezTo>
                  <a:pt x="603" y="1445"/>
                  <a:pt x="606" y="1442"/>
                  <a:pt x="608" y="1438"/>
                </a:cubicBezTo>
                <a:cubicBezTo>
                  <a:pt x="609" y="1433"/>
                  <a:pt x="608" y="1429"/>
                  <a:pt x="606" y="1425"/>
                </a:cubicBezTo>
                <a:cubicBezTo>
                  <a:pt x="603" y="1420"/>
                  <a:pt x="523" y="1299"/>
                  <a:pt x="410" y="1244"/>
                </a:cubicBezTo>
                <a:close/>
                <a:moveTo>
                  <a:pt x="304" y="1253"/>
                </a:moveTo>
                <a:cubicBezTo>
                  <a:pt x="244" y="1253"/>
                  <a:pt x="147" y="1152"/>
                  <a:pt x="147" y="1031"/>
                </a:cubicBezTo>
                <a:cubicBezTo>
                  <a:pt x="147" y="919"/>
                  <a:pt x="207" y="850"/>
                  <a:pt x="304" y="850"/>
                </a:cubicBezTo>
                <a:cubicBezTo>
                  <a:pt x="402" y="850"/>
                  <a:pt x="462" y="919"/>
                  <a:pt x="462" y="1031"/>
                </a:cubicBezTo>
                <a:cubicBezTo>
                  <a:pt x="462" y="1154"/>
                  <a:pt x="376" y="1253"/>
                  <a:pt x="304" y="1253"/>
                </a:cubicBezTo>
                <a:close/>
                <a:moveTo>
                  <a:pt x="304" y="1470"/>
                </a:moveTo>
                <a:cubicBezTo>
                  <a:pt x="184" y="1470"/>
                  <a:pt x="80" y="1439"/>
                  <a:pt x="39" y="1426"/>
                </a:cubicBezTo>
                <a:cubicBezTo>
                  <a:pt x="63" y="1393"/>
                  <a:pt x="124" y="1318"/>
                  <a:pt x="201" y="1277"/>
                </a:cubicBezTo>
                <a:cubicBezTo>
                  <a:pt x="246" y="1334"/>
                  <a:pt x="293" y="1370"/>
                  <a:pt x="296" y="1371"/>
                </a:cubicBezTo>
                <a:cubicBezTo>
                  <a:pt x="301" y="1375"/>
                  <a:pt x="308" y="1375"/>
                  <a:pt x="313" y="1371"/>
                </a:cubicBezTo>
                <a:cubicBezTo>
                  <a:pt x="316" y="1370"/>
                  <a:pt x="363" y="1334"/>
                  <a:pt x="408" y="1277"/>
                </a:cubicBezTo>
                <a:cubicBezTo>
                  <a:pt x="485" y="1318"/>
                  <a:pt x="546" y="1393"/>
                  <a:pt x="570" y="1426"/>
                </a:cubicBezTo>
                <a:cubicBezTo>
                  <a:pt x="529" y="1439"/>
                  <a:pt x="425" y="1470"/>
                  <a:pt x="304" y="1470"/>
                </a:cubicBezTo>
                <a:close/>
                <a:moveTo>
                  <a:pt x="1506" y="1425"/>
                </a:moveTo>
                <a:cubicBezTo>
                  <a:pt x="1502" y="1420"/>
                  <a:pt x="1423" y="1299"/>
                  <a:pt x="1310" y="1244"/>
                </a:cubicBezTo>
                <a:cubicBezTo>
                  <a:pt x="1306" y="1242"/>
                  <a:pt x="1302" y="1243"/>
                  <a:pt x="1298" y="1244"/>
                </a:cubicBezTo>
                <a:cubicBezTo>
                  <a:pt x="1351" y="1200"/>
                  <a:pt x="1392" y="1122"/>
                  <a:pt x="1392" y="1031"/>
                </a:cubicBezTo>
                <a:cubicBezTo>
                  <a:pt x="1392" y="903"/>
                  <a:pt x="1318" y="820"/>
                  <a:pt x="1204" y="820"/>
                </a:cubicBezTo>
                <a:cubicBezTo>
                  <a:pt x="1090" y="820"/>
                  <a:pt x="1017" y="903"/>
                  <a:pt x="1017" y="1031"/>
                </a:cubicBezTo>
                <a:cubicBezTo>
                  <a:pt x="1017" y="1170"/>
                  <a:pt x="1130" y="1283"/>
                  <a:pt x="1204" y="1283"/>
                </a:cubicBezTo>
                <a:cubicBezTo>
                  <a:pt x="1233" y="1283"/>
                  <a:pt x="1263" y="1271"/>
                  <a:pt x="1291" y="1250"/>
                </a:cubicBezTo>
                <a:cubicBezTo>
                  <a:pt x="1258" y="1294"/>
                  <a:pt x="1221" y="1326"/>
                  <a:pt x="1204" y="1340"/>
                </a:cubicBezTo>
                <a:cubicBezTo>
                  <a:pt x="1188" y="1326"/>
                  <a:pt x="1150" y="1293"/>
                  <a:pt x="1117" y="1249"/>
                </a:cubicBezTo>
                <a:cubicBezTo>
                  <a:pt x="1113" y="1243"/>
                  <a:pt x="1105" y="1241"/>
                  <a:pt x="1098" y="1244"/>
                </a:cubicBezTo>
                <a:cubicBezTo>
                  <a:pt x="985" y="1299"/>
                  <a:pt x="906" y="1420"/>
                  <a:pt x="903" y="1425"/>
                </a:cubicBezTo>
                <a:cubicBezTo>
                  <a:pt x="900" y="1429"/>
                  <a:pt x="900" y="1433"/>
                  <a:pt x="901" y="1438"/>
                </a:cubicBezTo>
                <a:cubicBezTo>
                  <a:pt x="903" y="1442"/>
                  <a:pt x="906" y="1445"/>
                  <a:pt x="910" y="1447"/>
                </a:cubicBezTo>
                <a:cubicBezTo>
                  <a:pt x="915" y="1449"/>
                  <a:pt x="1044" y="1500"/>
                  <a:pt x="1204" y="1500"/>
                </a:cubicBezTo>
                <a:cubicBezTo>
                  <a:pt x="1365" y="1500"/>
                  <a:pt x="1493" y="1449"/>
                  <a:pt x="1499" y="1447"/>
                </a:cubicBezTo>
                <a:cubicBezTo>
                  <a:pt x="1503" y="1445"/>
                  <a:pt x="1506" y="1442"/>
                  <a:pt x="1507" y="1438"/>
                </a:cubicBezTo>
                <a:cubicBezTo>
                  <a:pt x="1509" y="1433"/>
                  <a:pt x="1508" y="1429"/>
                  <a:pt x="1506" y="1425"/>
                </a:cubicBezTo>
                <a:close/>
                <a:moveTo>
                  <a:pt x="1204" y="1253"/>
                </a:moveTo>
                <a:cubicBezTo>
                  <a:pt x="1143" y="1253"/>
                  <a:pt x="1047" y="1152"/>
                  <a:pt x="1047" y="1031"/>
                </a:cubicBezTo>
                <a:cubicBezTo>
                  <a:pt x="1047" y="919"/>
                  <a:pt x="1107" y="850"/>
                  <a:pt x="1204" y="850"/>
                </a:cubicBezTo>
                <a:cubicBezTo>
                  <a:pt x="1302" y="850"/>
                  <a:pt x="1362" y="919"/>
                  <a:pt x="1362" y="1031"/>
                </a:cubicBezTo>
                <a:cubicBezTo>
                  <a:pt x="1362" y="1154"/>
                  <a:pt x="1276" y="1253"/>
                  <a:pt x="1204" y="1253"/>
                </a:cubicBezTo>
                <a:close/>
                <a:moveTo>
                  <a:pt x="1204" y="1470"/>
                </a:moveTo>
                <a:cubicBezTo>
                  <a:pt x="1084" y="1470"/>
                  <a:pt x="980" y="1439"/>
                  <a:pt x="939" y="1426"/>
                </a:cubicBezTo>
                <a:cubicBezTo>
                  <a:pt x="963" y="1393"/>
                  <a:pt x="1023" y="1318"/>
                  <a:pt x="1101" y="1277"/>
                </a:cubicBezTo>
                <a:cubicBezTo>
                  <a:pt x="1146" y="1334"/>
                  <a:pt x="1193" y="1370"/>
                  <a:pt x="1195" y="1371"/>
                </a:cubicBezTo>
                <a:cubicBezTo>
                  <a:pt x="1201" y="1375"/>
                  <a:pt x="1208" y="1375"/>
                  <a:pt x="1213" y="1371"/>
                </a:cubicBezTo>
                <a:cubicBezTo>
                  <a:pt x="1215" y="1370"/>
                  <a:pt x="1263" y="1334"/>
                  <a:pt x="1308" y="1277"/>
                </a:cubicBezTo>
                <a:cubicBezTo>
                  <a:pt x="1385" y="1318"/>
                  <a:pt x="1446" y="1393"/>
                  <a:pt x="1470" y="1426"/>
                </a:cubicBezTo>
                <a:cubicBezTo>
                  <a:pt x="1429" y="1439"/>
                  <a:pt x="1325" y="1470"/>
                  <a:pt x="1204" y="1470"/>
                </a:cubicBezTo>
                <a:close/>
                <a:moveTo>
                  <a:pt x="977" y="1075"/>
                </a:moveTo>
                <a:cubicBezTo>
                  <a:pt x="980" y="1077"/>
                  <a:pt x="983" y="1077"/>
                  <a:pt x="985" y="1077"/>
                </a:cubicBezTo>
                <a:cubicBezTo>
                  <a:pt x="990" y="1077"/>
                  <a:pt x="995" y="1075"/>
                  <a:pt x="998" y="1071"/>
                </a:cubicBezTo>
                <a:cubicBezTo>
                  <a:pt x="1003" y="1064"/>
                  <a:pt x="1001" y="1054"/>
                  <a:pt x="994" y="1050"/>
                </a:cubicBezTo>
                <a:cubicBezTo>
                  <a:pt x="880" y="974"/>
                  <a:pt x="880" y="974"/>
                  <a:pt x="880" y="974"/>
                </a:cubicBezTo>
                <a:cubicBezTo>
                  <a:pt x="883" y="964"/>
                  <a:pt x="884" y="954"/>
                  <a:pt x="884" y="943"/>
                </a:cubicBezTo>
                <a:cubicBezTo>
                  <a:pt x="884" y="877"/>
                  <a:pt x="835" y="823"/>
                  <a:pt x="771" y="815"/>
                </a:cubicBezTo>
                <a:cubicBezTo>
                  <a:pt x="771" y="704"/>
                  <a:pt x="771" y="704"/>
                  <a:pt x="771" y="704"/>
                </a:cubicBezTo>
                <a:cubicBezTo>
                  <a:pt x="771" y="696"/>
                  <a:pt x="764" y="689"/>
                  <a:pt x="756" y="689"/>
                </a:cubicBezTo>
                <a:cubicBezTo>
                  <a:pt x="748" y="689"/>
                  <a:pt x="741" y="696"/>
                  <a:pt x="741" y="704"/>
                </a:cubicBezTo>
                <a:cubicBezTo>
                  <a:pt x="741" y="815"/>
                  <a:pt x="741" y="815"/>
                  <a:pt x="741" y="815"/>
                </a:cubicBezTo>
                <a:cubicBezTo>
                  <a:pt x="677" y="823"/>
                  <a:pt x="627" y="877"/>
                  <a:pt x="627" y="943"/>
                </a:cubicBezTo>
                <a:cubicBezTo>
                  <a:pt x="627" y="954"/>
                  <a:pt x="629" y="965"/>
                  <a:pt x="632" y="975"/>
                </a:cubicBezTo>
                <a:cubicBezTo>
                  <a:pt x="528" y="1044"/>
                  <a:pt x="528" y="1044"/>
                  <a:pt x="528" y="1044"/>
                </a:cubicBezTo>
                <a:cubicBezTo>
                  <a:pt x="521" y="1049"/>
                  <a:pt x="519" y="1058"/>
                  <a:pt x="524" y="1065"/>
                </a:cubicBezTo>
                <a:cubicBezTo>
                  <a:pt x="527" y="1069"/>
                  <a:pt x="532" y="1071"/>
                  <a:pt x="537" y="1071"/>
                </a:cubicBezTo>
                <a:cubicBezTo>
                  <a:pt x="539" y="1071"/>
                  <a:pt x="542" y="1071"/>
                  <a:pt x="545" y="1069"/>
                </a:cubicBezTo>
                <a:cubicBezTo>
                  <a:pt x="643" y="1004"/>
                  <a:pt x="643" y="1004"/>
                  <a:pt x="643" y="1004"/>
                </a:cubicBezTo>
                <a:cubicBezTo>
                  <a:pt x="664" y="1044"/>
                  <a:pt x="707" y="1071"/>
                  <a:pt x="756" y="1071"/>
                </a:cubicBezTo>
                <a:cubicBezTo>
                  <a:pt x="805" y="1071"/>
                  <a:pt x="848" y="1044"/>
                  <a:pt x="869" y="1003"/>
                </a:cubicBezTo>
                <a:lnTo>
                  <a:pt x="977" y="1075"/>
                </a:lnTo>
                <a:close/>
                <a:moveTo>
                  <a:pt x="756" y="1041"/>
                </a:moveTo>
                <a:cubicBezTo>
                  <a:pt x="715" y="1041"/>
                  <a:pt x="679" y="1016"/>
                  <a:pt x="665" y="980"/>
                </a:cubicBezTo>
                <a:cubicBezTo>
                  <a:pt x="665" y="977"/>
                  <a:pt x="664" y="975"/>
                  <a:pt x="663" y="972"/>
                </a:cubicBezTo>
                <a:cubicBezTo>
                  <a:pt x="663" y="972"/>
                  <a:pt x="663" y="972"/>
                  <a:pt x="663" y="972"/>
                </a:cubicBezTo>
                <a:cubicBezTo>
                  <a:pt x="660" y="963"/>
                  <a:pt x="658" y="953"/>
                  <a:pt x="658" y="943"/>
                </a:cubicBezTo>
                <a:cubicBezTo>
                  <a:pt x="658" y="889"/>
                  <a:pt x="702" y="845"/>
                  <a:pt x="756" y="845"/>
                </a:cubicBezTo>
                <a:cubicBezTo>
                  <a:pt x="810" y="845"/>
                  <a:pt x="854" y="889"/>
                  <a:pt x="854" y="943"/>
                </a:cubicBezTo>
                <a:cubicBezTo>
                  <a:pt x="854" y="997"/>
                  <a:pt x="810" y="1041"/>
                  <a:pt x="756" y="10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Ideas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6"/>
          <p:cNvSpPr/>
          <p:nvPr/>
        </p:nvSpPr>
        <p:spPr>
          <a:xfrm>
            <a:off x="10699397" y="6112605"/>
            <a:ext cx="3013130" cy="301312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676848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684350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760946" y="3352334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966797" y="5267936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383563" y="7109620"/>
            <a:ext cx="2317133" cy="2317131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019748" y="8627301"/>
            <a:ext cx="2288621" cy="228861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3240353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714619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03021" y="3168361"/>
            <a:ext cx="2413077" cy="2413075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9428539" y="5672820"/>
            <a:ext cx="2306046" cy="2306044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683219" y="7245621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4251093" y="8602766"/>
            <a:ext cx="2337692" cy="2337690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1183396" y="9983512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8" idx="31"/>
            <a:endCxn id="7" idx="62"/>
          </p:cNvCxnSpPr>
          <p:nvPr/>
        </p:nvCxnSpPr>
        <p:spPr>
          <a:xfrm>
            <a:off x="11799646" y="5316679"/>
            <a:ext cx="112400" cy="8248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4"/>
            <a:endCxn id="7" idx="55"/>
          </p:cNvCxnSpPr>
          <p:nvPr/>
        </p:nvCxnSpPr>
        <p:spPr>
          <a:xfrm>
            <a:off x="9429979" y="5022106"/>
            <a:ext cx="1611393" cy="16413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2"/>
            <a:endCxn id="7" idx="53"/>
          </p:cNvCxnSpPr>
          <p:nvPr/>
        </p:nvCxnSpPr>
        <p:spPr>
          <a:xfrm>
            <a:off x="6633744" y="4943005"/>
            <a:ext cx="4243548" cy="19659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17"/>
            <a:endCxn id="7" idx="50"/>
          </p:cNvCxnSpPr>
          <p:nvPr/>
        </p:nvCxnSpPr>
        <p:spPr>
          <a:xfrm>
            <a:off x="5006999" y="6390732"/>
            <a:ext cx="5721338" cy="9345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15"/>
            <a:endCxn id="7" idx="47"/>
          </p:cNvCxnSpPr>
          <p:nvPr/>
        </p:nvCxnSpPr>
        <p:spPr>
          <a:xfrm flipV="1">
            <a:off x="7695112" y="7766842"/>
            <a:ext cx="3011546" cy="38778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10"/>
            <a:endCxn id="7" idx="43"/>
          </p:cNvCxnSpPr>
          <p:nvPr/>
        </p:nvCxnSpPr>
        <p:spPr>
          <a:xfrm flipV="1">
            <a:off x="10115518" y="8329362"/>
            <a:ext cx="761774" cy="80650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0"/>
            <a:endCxn id="7" idx="32"/>
          </p:cNvCxnSpPr>
          <p:nvPr/>
        </p:nvCxnSpPr>
        <p:spPr>
          <a:xfrm flipV="1">
            <a:off x="12205962" y="9125732"/>
            <a:ext cx="1" cy="8577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37"/>
            <a:endCxn id="7" idx="7"/>
          </p:cNvCxnSpPr>
          <p:nvPr/>
        </p:nvCxnSpPr>
        <p:spPr>
          <a:xfrm flipH="1">
            <a:off x="13161712" y="5200863"/>
            <a:ext cx="619169" cy="12537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40"/>
            <a:endCxn id="7" idx="10"/>
          </p:cNvCxnSpPr>
          <p:nvPr/>
        </p:nvCxnSpPr>
        <p:spPr>
          <a:xfrm flipH="1">
            <a:off x="13458625" y="5022106"/>
            <a:ext cx="2555496" cy="1760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43"/>
            <a:endCxn id="7" idx="12"/>
          </p:cNvCxnSpPr>
          <p:nvPr/>
        </p:nvCxnSpPr>
        <p:spPr>
          <a:xfrm flipH="1">
            <a:off x="13597847" y="4943660"/>
            <a:ext cx="5047642" cy="20989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8" idx="48"/>
            <a:endCxn id="7" idx="14"/>
          </p:cNvCxnSpPr>
          <p:nvPr/>
        </p:nvCxnSpPr>
        <p:spPr>
          <a:xfrm flipH="1">
            <a:off x="13683586" y="6825842"/>
            <a:ext cx="5744952" cy="49941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9" idx="51"/>
            <a:endCxn id="7" idx="16"/>
          </p:cNvCxnSpPr>
          <p:nvPr/>
        </p:nvCxnSpPr>
        <p:spPr>
          <a:xfrm flipH="1" flipV="1">
            <a:off x="13712527" y="7619169"/>
            <a:ext cx="3014723" cy="3521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54"/>
            <a:endCxn id="7" idx="22"/>
          </p:cNvCxnSpPr>
          <p:nvPr/>
        </p:nvCxnSpPr>
        <p:spPr>
          <a:xfrm flipH="1" flipV="1">
            <a:off x="13458625" y="8456170"/>
            <a:ext cx="989454" cy="6660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11534274" y="6609991"/>
            <a:ext cx="1315452" cy="1985094"/>
          </a:xfrm>
          <a:custGeom>
            <a:avLst/>
            <a:gdLst>
              <a:gd name="T0" fmla="*/ 862 w 1615"/>
              <a:gd name="T1" fmla="*/ 2 h 2440"/>
              <a:gd name="T2" fmla="*/ 800 w 1615"/>
              <a:gd name="T3" fmla="*/ 0 h 2440"/>
              <a:gd name="T4" fmla="*/ 65 w 1615"/>
              <a:gd name="T5" fmla="*/ 1120 h 2440"/>
              <a:gd name="T6" fmla="*/ 151 w 1615"/>
              <a:gd name="T7" fmla="*/ 1272 h 2440"/>
              <a:gd name="T8" fmla="*/ 464 w 1615"/>
              <a:gd name="T9" fmla="*/ 1915 h 2440"/>
              <a:gd name="T10" fmla="*/ 464 w 1615"/>
              <a:gd name="T11" fmla="*/ 2139 h 2440"/>
              <a:gd name="T12" fmla="*/ 531 w 1615"/>
              <a:gd name="T13" fmla="*/ 2307 h 2440"/>
              <a:gd name="T14" fmla="*/ 1078 w 1615"/>
              <a:gd name="T15" fmla="*/ 2307 h 2440"/>
              <a:gd name="T16" fmla="*/ 1144 w 1615"/>
              <a:gd name="T17" fmla="*/ 2139 h 2440"/>
              <a:gd name="T18" fmla="*/ 1144 w 1615"/>
              <a:gd name="T19" fmla="*/ 1915 h 2440"/>
              <a:gd name="T20" fmla="*/ 1447 w 1615"/>
              <a:gd name="T21" fmla="*/ 1287 h 2440"/>
              <a:gd name="T22" fmla="*/ 1539 w 1615"/>
              <a:gd name="T23" fmla="*/ 1128 h 2440"/>
              <a:gd name="T24" fmla="*/ 1547 w 1615"/>
              <a:gd name="T25" fmla="*/ 1111 h 2440"/>
              <a:gd name="T26" fmla="*/ 1591 w 1615"/>
              <a:gd name="T27" fmla="*/ 963 h 2440"/>
              <a:gd name="T28" fmla="*/ 1307 w 1615"/>
              <a:gd name="T29" fmla="*/ 939 h 2440"/>
              <a:gd name="T30" fmla="*/ 1315 w 1615"/>
              <a:gd name="T31" fmla="*/ 1056 h 2440"/>
              <a:gd name="T32" fmla="*/ 1073 w 1615"/>
              <a:gd name="T33" fmla="*/ 980 h 2440"/>
              <a:gd name="T34" fmla="*/ 828 w 1615"/>
              <a:gd name="T35" fmla="*/ 939 h 2440"/>
              <a:gd name="T36" fmla="*/ 1078 w 1615"/>
              <a:gd name="T37" fmla="*/ 464 h 2440"/>
              <a:gd name="T38" fmla="*/ 828 w 1615"/>
              <a:gd name="T39" fmla="*/ 49 h 2440"/>
              <a:gd name="T40" fmla="*/ 289 w 1615"/>
              <a:gd name="T41" fmla="*/ 251 h 2440"/>
              <a:gd name="T42" fmla="*/ 793 w 1615"/>
              <a:gd name="T43" fmla="*/ 359 h 2440"/>
              <a:gd name="T44" fmla="*/ 1030 w 1615"/>
              <a:gd name="T45" fmla="*/ 464 h 2440"/>
              <a:gd name="T46" fmla="*/ 793 w 1615"/>
              <a:gd name="T47" fmla="*/ 570 h 2440"/>
              <a:gd name="T48" fmla="*/ 592 w 1615"/>
              <a:gd name="T49" fmla="*/ 939 h 2440"/>
              <a:gd name="T50" fmla="*/ 243 w 1615"/>
              <a:gd name="T51" fmla="*/ 870 h 2440"/>
              <a:gd name="T52" fmla="*/ 49 w 1615"/>
              <a:gd name="T53" fmla="*/ 803 h 2440"/>
              <a:gd name="T54" fmla="*/ 193 w 1615"/>
              <a:gd name="T55" fmla="*/ 1248 h 2440"/>
              <a:gd name="T56" fmla="*/ 72 w 1615"/>
              <a:gd name="T57" fmla="*/ 988 h 2440"/>
              <a:gd name="T58" fmla="*/ 317 w 1615"/>
              <a:gd name="T59" fmla="*/ 949 h 2440"/>
              <a:gd name="T60" fmla="*/ 558 w 1615"/>
              <a:gd name="T61" fmla="*/ 870 h 2440"/>
              <a:gd name="T62" fmla="*/ 551 w 1615"/>
              <a:gd name="T63" fmla="*/ 988 h 2440"/>
              <a:gd name="T64" fmla="*/ 711 w 1615"/>
              <a:gd name="T65" fmla="*/ 1217 h 2440"/>
              <a:gd name="T66" fmla="*/ 780 w 1615"/>
              <a:gd name="T67" fmla="*/ 1566 h 2440"/>
              <a:gd name="T68" fmla="*/ 464 w 1615"/>
              <a:gd name="T69" fmla="*/ 1840 h 2440"/>
              <a:gd name="T70" fmla="*/ 670 w 1615"/>
              <a:gd name="T71" fmla="*/ 2392 h 2440"/>
              <a:gd name="T72" fmla="*/ 938 w 1615"/>
              <a:gd name="T73" fmla="*/ 2392 h 2440"/>
              <a:gd name="T74" fmla="*/ 565 w 1615"/>
              <a:gd name="T75" fmla="*/ 2265 h 2440"/>
              <a:gd name="T76" fmla="*/ 1096 w 1615"/>
              <a:gd name="T77" fmla="*/ 2187 h 2440"/>
              <a:gd name="T78" fmla="*/ 512 w 1615"/>
              <a:gd name="T79" fmla="*/ 2139 h 2440"/>
              <a:gd name="T80" fmla="*/ 1096 w 1615"/>
              <a:gd name="T81" fmla="*/ 2139 h 2440"/>
              <a:gd name="T82" fmla="*/ 512 w 1615"/>
              <a:gd name="T83" fmla="*/ 2013 h 2440"/>
              <a:gd name="T84" fmla="*/ 1080 w 1615"/>
              <a:gd name="T85" fmla="*/ 1935 h 2440"/>
              <a:gd name="T86" fmla="*/ 1419 w 1615"/>
              <a:gd name="T87" fmla="*/ 1240 h 2440"/>
              <a:gd name="T88" fmla="*/ 1144 w 1615"/>
              <a:gd name="T89" fmla="*/ 1840 h 2440"/>
              <a:gd name="T90" fmla="*/ 828 w 1615"/>
              <a:gd name="T91" fmla="*/ 1525 h 2440"/>
              <a:gd name="T92" fmla="*/ 711 w 1615"/>
              <a:gd name="T93" fmla="*/ 1532 h 2440"/>
              <a:gd name="T94" fmla="*/ 788 w 1615"/>
              <a:gd name="T95" fmla="*/ 1290 h 2440"/>
              <a:gd name="T96" fmla="*/ 828 w 1615"/>
              <a:gd name="T97" fmla="*/ 988 h 2440"/>
              <a:gd name="T98" fmla="*/ 1182 w 1615"/>
              <a:gd name="T99" fmla="*/ 1238 h 2440"/>
              <a:gd name="T100" fmla="*/ 1537 w 1615"/>
              <a:gd name="T101" fmla="*/ 988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15" h="2440">
                <a:moveTo>
                  <a:pt x="1591" y="963"/>
                </a:moveTo>
                <a:cubicBezTo>
                  <a:pt x="1615" y="849"/>
                  <a:pt x="1613" y="730"/>
                  <a:pt x="1585" y="613"/>
                </a:cubicBezTo>
                <a:cubicBezTo>
                  <a:pt x="1506" y="277"/>
                  <a:pt x="1208" y="26"/>
                  <a:pt x="862" y="2"/>
                </a:cubicBezTo>
                <a:cubicBezTo>
                  <a:pt x="844" y="0"/>
                  <a:pt x="827" y="1"/>
                  <a:pt x="809" y="1"/>
                </a:cubicBezTo>
                <a:cubicBezTo>
                  <a:pt x="807" y="0"/>
                  <a:pt x="806" y="0"/>
                  <a:pt x="804" y="0"/>
                </a:cubicBezTo>
                <a:cubicBezTo>
                  <a:pt x="803" y="0"/>
                  <a:pt x="801" y="0"/>
                  <a:pt x="800" y="0"/>
                </a:cubicBezTo>
                <a:cubicBezTo>
                  <a:pt x="597" y="1"/>
                  <a:pt x="406" y="76"/>
                  <a:pt x="256" y="215"/>
                </a:cubicBezTo>
                <a:cubicBezTo>
                  <a:pt x="94" y="367"/>
                  <a:pt x="0" y="581"/>
                  <a:pt x="0" y="803"/>
                </a:cubicBezTo>
                <a:cubicBezTo>
                  <a:pt x="0" y="913"/>
                  <a:pt x="22" y="1020"/>
                  <a:pt x="65" y="1120"/>
                </a:cubicBezTo>
                <a:cubicBezTo>
                  <a:pt x="65" y="1122"/>
                  <a:pt x="65" y="1122"/>
                  <a:pt x="65" y="1122"/>
                </a:cubicBezTo>
                <a:cubicBezTo>
                  <a:pt x="68" y="1125"/>
                  <a:pt x="68" y="1125"/>
                  <a:pt x="68" y="1125"/>
                </a:cubicBezTo>
                <a:cubicBezTo>
                  <a:pt x="79" y="1144"/>
                  <a:pt x="112" y="1201"/>
                  <a:pt x="151" y="1272"/>
                </a:cubicBezTo>
                <a:cubicBezTo>
                  <a:pt x="215" y="1384"/>
                  <a:pt x="296" y="1532"/>
                  <a:pt x="327" y="1602"/>
                </a:cubicBezTo>
                <a:cubicBezTo>
                  <a:pt x="350" y="1653"/>
                  <a:pt x="389" y="1768"/>
                  <a:pt x="418" y="1855"/>
                </a:cubicBezTo>
                <a:cubicBezTo>
                  <a:pt x="427" y="1881"/>
                  <a:pt x="443" y="1901"/>
                  <a:pt x="464" y="1915"/>
                </a:cubicBezTo>
                <a:cubicBezTo>
                  <a:pt x="464" y="2013"/>
                  <a:pt x="464" y="2013"/>
                  <a:pt x="464" y="2013"/>
                </a:cubicBezTo>
                <a:cubicBezTo>
                  <a:pt x="464" y="2061"/>
                  <a:pt x="464" y="2061"/>
                  <a:pt x="464" y="2061"/>
                </a:cubicBezTo>
                <a:cubicBezTo>
                  <a:pt x="464" y="2139"/>
                  <a:pt x="464" y="2139"/>
                  <a:pt x="464" y="2139"/>
                </a:cubicBezTo>
                <a:cubicBezTo>
                  <a:pt x="464" y="2187"/>
                  <a:pt x="464" y="2187"/>
                  <a:pt x="464" y="2187"/>
                </a:cubicBezTo>
                <a:cubicBezTo>
                  <a:pt x="464" y="2212"/>
                  <a:pt x="464" y="2212"/>
                  <a:pt x="464" y="2212"/>
                </a:cubicBezTo>
                <a:cubicBezTo>
                  <a:pt x="464" y="2256"/>
                  <a:pt x="492" y="2293"/>
                  <a:pt x="531" y="2307"/>
                </a:cubicBezTo>
                <a:cubicBezTo>
                  <a:pt x="534" y="2381"/>
                  <a:pt x="595" y="2440"/>
                  <a:pt x="670" y="2440"/>
                </a:cubicBezTo>
                <a:cubicBezTo>
                  <a:pt x="938" y="2440"/>
                  <a:pt x="938" y="2440"/>
                  <a:pt x="938" y="2440"/>
                </a:cubicBezTo>
                <a:cubicBezTo>
                  <a:pt x="1013" y="2440"/>
                  <a:pt x="1074" y="2381"/>
                  <a:pt x="1078" y="2307"/>
                </a:cubicBezTo>
                <a:cubicBezTo>
                  <a:pt x="1116" y="2293"/>
                  <a:pt x="1144" y="2256"/>
                  <a:pt x="1144" y="2212"/>
                </a:cubicBezTo>
                <a:cubicBezTo>
                  <a:pt x="1144" y="2187"/>
                  <a:pt x="1144" y="2187"/>
                  <a:pt x="1144" y="2187"/>
                </a:cubicBezTo>
                <a:cubicBezTo>
                  <a:pt x="1144" y="2139"/>
                  <a:pt x="1144" y="2139"/>
                  <a:pt x="1144" y="2139"/>
                </a:cubicBezTo>
                <a:cubicBezTo>
                  <a:pt x="1144" y="2061"/>
                  <a:pt x="1144" y="2061"/>
                  <a:pt x="1144" y="2061"/>
                </a:cubicBezTo>
                <a:cubicBezTo>
                  <a:pt x="1144" y="2013"/>
                  <a:pt x="1144" y="2013"/>
                  <a:pt x="1144" y="2013"/>
                </a:cubicBezTo>
                <a:cubicBezTo>
                  <a:pt x="1144" y="1915"/>
                  <a:pt x="1144" y="1915"/>
                  <a:pt x="1144" y="1915"/>
                </a:cubicBezTo>
                <a:cubicBezTo>
                  <a:pt x="1165" y="1901"/>
                  <a:pt x="1182" y="1881"/>
                  <a:pt x="1190" y="1855"/>
                </a:cubicBezTo>
                <a:cubicBezTo>
                  <a:pt x="1219" y="1768"/>
                  <a:pt x="1258" y="1653"/>
                  <a:pt x="1281" y="1602"/>
                </a:cubicBezTo>
                <a:cubicBezTo>
                  <a:pt x="1313" y="1530"/>
                  <a:pt x="1396" y="1379"/>
                  <a:pt x="1447" y="1287"/>
                </a:cubicBezTo>
                <a:cubicBezTo>
                  <a:pt x="1458" y="1287"/>
                  <a:pt x="1458" y="1287"/>
                  <a:pt x="1458" y="1287"/>
                </a:cubicBezTo>
                <a:cubicBezTo>
                  <a:pt x="1458" y="1269"/>
                  <a:pt x="1458" y="1269"/>
                  <a:pt x="1458" y="1269"/>
                </a:cubicBezTo>
                <a:cubicBezTo>
                  <a:pt x="1496" y="1201"/>
                  <a:pt x="1528" y="1146"/>
                  <a:pt x="1539" y="1128"/>
                </a:cubicBezTo>
                <a:cubicBezTo>
                  <a:pt x="1540" y="1126"/>
                  <a:pt x="1541" y="1124"/>
                  <a:pt x="1542" y="1122"/>
                </a:cubicBezTo>
                <a:cubicBezTo>
                  <a:pt x="1547" y="1116"/>
                  <a:pt x="1547" y="1116"/>
                  <a:pt x="1547" y="1116"/>
                </a:cubicBezTo>
                <a:cubicBezTo>
                  <a:pt x="1547" y="1111"/>
                  <a:pt x="1547" y="1111"/>
                  <a:pt x="1547" y="1111"/>
                </a:cubicBezTo>
                <a:cubicBezTo>
                  <a:pt x="1565" y="1066"/>
                  <a:pt x="1579" y="1020"/>
                  <a:pt x="1589" y="973"/>
                </a:cubicBezTo>
                <a:cubicBezTo>
                  <a:pt x="1591" y="970"/>
                  <a:pt x="1592" y="967"/>
                  <a:pt x="1592" y="963"/>
                </a:cubicBezTo>
                <a:cubicBezTo>
                  <a:pt x="1592" y="963"/>
                  <a:pt x="1591" y="963"/>
                  <a:pt x="1591" y="963"/>
                </a:cubicBezTo>
                <a:close/>
                <a:moveTo>
                  <a:pt x="1539" y="624"/>
                </a:moveTo>
                <a:cubicBezTo>
                  <a:pt x="1563" y="730"/>
                  <a:pt x="1566" y="836"/>
                  <a:pt x="1547" y="939"/>
                </a:cubicBezTo>
                <a:cubicBezTo>
                  <a:pt x="1307" y="939"/>
                  <a:pt x="1307" y="939"/>
                  <a:pt x="1307" y="939"/>
                </a:cubicBezTo>
                <a:cubicBezTo>
                  <a:pt x="1294" y="939"/>
                  <a:pt x="1283" y="950"/>
                  <a:pt x="1283" y="963"/>
                </a:cubicBezTo>
                <a:cubicBezTo>
                  <a:pt x="1283" y="971"/>
                  <a:pt x="1287" y="978"/>
                  <a:pt x="1292" y="982"/>
                </a:cubicBezTo>
                <a:cubicBezTo>
                  <a:pt x="1307" y="1004"/>
                  <a:pt x="1315" y="1030"/>
                  <a:pt x="1315" y="1056"/>
                </a:cubicBezTo>
                <a:cubicBezTo>
                  <a:pt x="1315" y="1130"/>
                  <a:pt x="1255" y="1189"/>
                  <a:pt x="1182" y="1189"/>
                </a:cubicBezTo>
                <a:cubicBezTo>
                  <a:pt x="1108" y="1189"/>
                  <a:pt x="1049" y="1130"/>
                  <a:pt x="1049" y="1056"/>
                </a:cubicBezTo>
                <a:cubicBezTo>
                  <a:pt x="1049" y="1029"/>
                  <a:pt x="1057" y="1003"/>
                  <a:pt x="1073" y="980"/>
                </a:cubicBezTo>
                <a:cubicBezTo>
                  <a:pt x="1078" y="975"/>
                  <a:pt x="1080" y="968"/>
                  <a:pt x="1079" y="960"/>
                </a:cubicBezTo>
                <a:cubicBezTo>
                  <a:pt x="1078" y="948"/>
                  <a:pt x="1067" y="939"/>
                  <a:pt x="1055" y="939"/>
                </a:cubicBezTo>
                <a:cubicBezTo>
                  <a:pt x="828" y="939"/>
                  <a:pt x="828" y="939"/>
                  <a:pt x="828" y="939"/>
                </a:cubicBezTo>
                <a:cubicBezTo>
                  <a:pt x="828" y="632"/>
                  <a:pt x="828" y="632"/>
                  <a:pt x="828" y="632"/>
                </a:cubicBezTo>
                <a:cubicBezTo>
                  <a:pt x="850" y="641"/>
                  <a:pt x="873" y="646"/>
                  <a:pt x="897" y="646"/>
                </a:cubicBezTo>
                <a:cubicBezTo>
                  <a:pt x="997" y="646"/>
                  <a:pt x="1078" y="564"/>
                  <a:pt x="1078" y="464"/>
                </a:cubicBezTo>
                <a:cubicBezTo>
                  <a:pt x="1078" y="364"/>
                  <a:pt x="997" y="283"/>
                  <a:pt x="897" y="283"/>
                </a:cubicBezTo>
                <a:cubicBezTo>
                  <a:pt x="873" y="283"/>
                  <a:pt x="850" y="288"/>
                  <a:pt x="828" y="297"/>
                </a:cubicBezTo>
                <a:cubicBezTo>
                  <a:pt x="828" y="49"/>
                  <a:pt x="828" y="49"/>
                  <a:pt x="828" y="49"/>
                </a:cubicBezTo>
                <a:cubicBezTo>
                  <a:pt x="838" y="49"/>
                  <a:pt x="848" y="49"/>
                  <a:pt x="858" y="50"/>
                </a:cubicBezTo>
                <a:cubicBezTo>
                  <a:pt x="1184" y="72"/>
                  <a:pt x="1464" y="309"/>
                  <a:pt x="1539" y="624"/>
                </a:cubicBezTo>
                <a:close/>
                <a:moveTo>
                  <a:pt x="289" y="251"/>
                </a:moveTo>
                <a:cubicBezTo>
                  <a:pt x="425" y="124"/>
                  <a:pt x="597" y="54"/>
                  <a:pt x="780" y="48"/>
                </a:cubicBezTo>
                <a:cubicBezTo>
                  <a:pt x="780" y="338"/>
                  <a:pt x="780" y="338"/>
                  <a:pt x="780" y="338"/>
                </a:cubicBezTo>
                <a:cubicBezTo>
                  <a:pt x="780" y="347"/>
                  <a:pt x="785" y="355"/>
                  <a:pt x="793" y="359"/>
                </a:cubicBezTo>
                <a:cubicBezTo>
                  <a:pt x="801" y="363"/>
                  <a:pt x="811" y="362"/>
                  <a:pt x="818" y="357"/>
                </a:cubicBezTo>
                <a:cubicBezTo>
                  <a:pt x="841" y="340"/>
                  <a:pt x="869" y="331"/>
                  <a:pt x="897" y="331"/>
                </a:cubicBezTo>
                <a:cubicBezTo>
                  <a:pt x="970" y="331"/>
                  <a:pt x="1030" y="391"/>
                  <a:pt x="1030" y="464"/>
                </a:cubicBezTo>
                <a:cubicBezTo>
                  <a:pt x="1030" y="538"/>
                  <a:pt x="970" y="597"/>
                  <a:pt x="897" y="597"/>
                </a:cubicBezTo>
                <a:cubicBezTo>
                  <a:pt x="869" y="597"/>
                  <a:pt x="841" y="588"/>
                  <a:pt x="818" y="572"/>
                </a:cubicBezTo>
                <a:cubicBezTo>
                  <a:pt x="811" y="566"/>
                  <a:pt x="801" y="565"/>
                  <a:pt x="793" y="570"/>
                </a:cubicBezTo>
                <a:cubicBezTo>
                  <a:pt x="785" y="574"/>
                  <a:pt x="780" y="582"/>
                  <a:pt x="780" y="591"/>
                </a:cubicBezTo>
                <a:cubicBezTo>
                  <a:pt x="780" y="939"/>
                  <a:pt x="780" y="939"/>
                  <a:pt x="780" y="939"/>
                </a:cubicBezTo>
                <a:cubicBezTo>
                  <a:pt x="592" y="939"/>
                  <a:pt x="592" y="939"/>
                  <a:pt x="592" y="939"/>
                </a:cubicBezTo>
                <a:cubicBezTo>
                  <a:pt x="601" y="918"/>
                  <a:pt x="606" y="894"/>
                  <a:pt x="606" y="870"/>
                </a:cubicBezTo>
                <a:cubicBezTo>
                  <a:pt x="606" y="770"/>
                  <a:pt x="524" y="689"/>
                  <a:pt x="425" y="689"/>
                </a:cubicBezTo>
                <a:cubicBezTo>
                  <a:pt x="325" y="689"/>
                  <a:pt x="243" y="770"/>
                  <a:pt x="243" y="870"/>
                </a:cubicBezTo>
                <a:cubicBezTo>
                  <a:pt x="243" y="894"/>
                  <a:pt x="248" y="918"/>
                  <a:pt x="257" y="939"/>
                </a:cubicBezTo>
                <a:cubicBezTo>
                  <a:pt x="61" y="939"/>
                  <a:pt x="61" y="939"/>
                  <a:pt x="61" y="939"/>
                </a:cubicBezTo>
                <a:cubicBezTo>
                  <a:pt x="53" y="895"/>
                  <a:pt x="49" y="849"/>
                  <a:pt x="49" y="803"/>
                </a:cubicBezTo>
                <a:cubicBezTo>
                  <a:pt x="49" y="595"/>
                  <a:pt x="136" y="393"/>
                  <a:pt x="289" y="251"/>
                </a:cubicBezTo>
                <a:close/>
                <a:moveTo>
                  <a:pt x="371" y="1583"/>
                </a:moveTo>
                <a:cubicBezTo>
                  <a:pt x="340" y="1510"/>
                  <a:pt x="257" y="1361"/>
                  <a:pt x="193" y="1248"/>
                </a:cubicBezTo>
                <a:cubicBezTo>
                  <a:pt x="154" y="1177"/>
                  <a:pt x="121" y="1120"/>
                  <a:pt x="111" y="1102"/>
                </a:cubicBezTo>
                <a:cubicBezTo>
                  <a:pt x="109" y="1099"/>
                  <a:pt x="109" y="1099"/>
                  <a:pt x="109" y="1099"/>
                </a:cubicBezTo>
                <a:cubicBezTo>
                  <a:pt x="93" y="1063"/>
                  <a:pt x="82" y="1025"/>
                  <a:pt x="72" y="988"/>
                </a:cubicBezTo>
                <a:cubicBezTo>
                  <a:pt x="298" y="988"/>
                  <a:pt x="298" y="988"/>
                  <a:pt x="298" y="988"/>
                </a:cubicBezTo>
                <a:cubicBezTo>
                  <a:pt x="307" y="988"/>
                  <a:pt x="315" y="982"/>
                  <a:pt x="319" y="974"/>
                </a:cubicBezTo>
                <a:cubicBezTo>
                  <a:pt x="323" y="966"/>
                  <a:pt x="323" y="956"/>
                  <a:pt x="317" y="949"/>
                </a:cubicBezTo>
                <a:cubicBezTo>
                  <a:pt x="300" y="926"/>
                  <a:pt x="291" y="899"/>
                  <a:pt x="291" y="870"/>
                </a:cubicBezTo>
                <a:cubicBezTo>
                  <a:pt x="291" y="797"/>
                  <a:pt x="351" y="737"/>
                  <a:pt x="425" y="737"/>
                </a:cubicBezTo>
                <a:cubicBezTo>
                  <a:pt x="498" y="737"/>
                  <a:pt x="558" y="797"/>
                  <a:pt x="558" y="870"/>
                </a:cubicBezTo>
                <a:cubicBezTo>
                  <a:pt x="558" y="898"/>
                  <a:pt x="549" y="924"/>
                  <a:pt x="533" y="947"/>
                </a:cubicBezTo>
                <a:cubicBezTo>
                  <a:pt x="528" y="952"/>
                  <a:pt x="526" y="960"/>
                  <a:pt x="527" y="967"/>
                </a:cubicBezTo>
                <a:cubicBezTo>
                  <a:pt x="529" y="979"/>
                  <a:pt x="539" y="988"/>
                  <a:pt x="551" y="988"/>
                </a:cubicBezTo>
                <a:cubicBezTo>
                  <a:pt x="780" y="988"/>
                  <a:pt x="780" y="988"/>
                  <a:pt x="780" y="988"/>
                </a:cubicBezTo>
                <a:cubicBezTo>
                  <a:pt x="780" y="1231"/>
                  <a:pt x="780" y="1231"/>
                  <a:pt x="780" y="1231"/>
                </a:cubicBezTo>
                <a:cubicBezTo>
                  <a:pt x="758" y="1222"/>
                  <a:pt x="735" y="1217"/>
                  <a:pt x="711" y="1217"/>
                </a:cubicBezTo>
                <a:cubicBezTo>
                  <a:pt x="611" y="1217"/>
                  <a:pt x="530" y="1299"/>
                  <a:pt x="530" y="1399"/>
                </a:cubicBezTo>
                <a:cubicBezTo>
                  <a:pt x="530" y="1499"/>
                  <a:pt x="611" y="1580"/>
                  <a:pt x="711" y="1580"/>
                </a:cubicBezTo>
                <a:cubicBezTo>
                  <a:pt x="735" y="1580"/>
                  <a:pt x="758" y="1575"/>
                  <a:pt x="780" y="1566"/>
                </a:cubicBezTo>
                <a:cubicBezTo>
                  <a:pt x="780" y="1886"/>
                  <a:pt x="780" y="1886"/>
                  <a:pt x="780" y="1886"/>
                </a:cubicBezTo>
                <a:cubicBezTo>
                  <a:pt x="528" y="1886"/>
                  <a:pt x="528" y="1886"/>
                  <a:pt x="528" y="1886"/>
                </a:cubicBezTo>
                <a:cubicBezTo>
                  <a:pt x="499" y="1886"/>
                  <a:pt x="473" y="1868"/>
                  <a:pt x="464" y="1840"/>
                </a:cubicBezTo>
                <a:cubicBezTo>
                  <a:pt x="435" y="1752"/>
                  <a:pt x="395" y="1635"/>
                  <a:pt x="371" y="1583"/>
                </a:cubicBezTo>
                <a:close/>
                <a:moveTo>
                  <a:pt x="938" y="2392"/>
                </a:moveTo>
                <a:cubicBezTo>
                  <a:pt x="670" y="2392"/>
                  <a:pt x="670" y="2392"/>
                  <a:pt x="670" y="2392"/>
                </a:cubicBezTo>
                <a:cubicBezTo>
                  <a:pt x="624" y="2392"/>
                  <a:pt x="586" y="2358"/>
                  <a:pt x="579" y="2314"/>
                </a:cubicBezTo>
                <a:cubicBezTo>
                  <a:pt x="1029" y="2314"/>
                  <a:pt x="1029" y="2314"/>
                  <a:pt x="1029" y="2314"/>
                </a:cubicBezTo>
                <a:cubicBezTo>
                  <a:pt x="1023" y="2358"/>
                  <a:pt x="984" y="2392"/>
                  <a:pt x="938" y="2392"/>
                </a:cubicBezTo>
                <a:close/>
                <a:moveTo>
                  <a:pt x="1096" y="2212"/>
                </a:moveTo>
                <a:cubicBezTo>
                  <a:pt x="1096" y="2242"/>
                  <a:pt x="1072" y="2265"/>
                  <a:pt x="1043" y="2265"/>
                </a:cubicBezTo>
                <a:cubicBezTo>
                  <a:pt x="565" y="2265"/>
                  <a:pt x="565" y="2265"/>
                  <a:pt x="565" y="2265"/>
                </a:cubicBezTo>
                <a:cubicBezTo>
                  <a:pt x="536" y="2265"/>
                  <a:pt x="512" y="2242"/>
                  <a:pt x="512" y="2212"/>
                </a:cubicBezTo>
                <a:cubicBezTo>
                  <a:pt x="512" y="2187"/>
                  <a:pt x="512" y="2187"/>
                  <a:pt x="512" y="2187"/>
                </a:cubicBezTo>
                <a:cubicBezTo>
                  <a:pt x="1096" y="2187"/>
                  <a:pt x="1096" y="2187"/>
                  <a:pt x="1096" y="2187"/>
                </a:cubicBezTo>
                <a:lnTo>
                  <a:pt x="1096" y="2212"/>
                </a:lnTo>
                <a:close/>
                <a:moveTo>
                  <a:pt x="1096" y="2139"/>
                </a:moveTo>
                <a:cubicBezTo>
                  <a:pt x="512" y="2139"/>
                  <a:pt x="512" y="2139"/>
                  <a:pt x="512" y="2139"/>
                </a:cubicBezTo>
                <a:cubicBezTo>
                  <a:pt x="512" y="2061"/>
                  <a:pt x="512" y="2061"/>
                  <a:pt x="512" y="2061"/>
                </a:cubicBezTo>
                <a:cubicBezTo>
                  <a:pt x="1096" y="2061"/>
                  <a:pt x="1096" y="2061"/>
                  <a:pt x="1096" y="2061"/>
                </a:cubicBezTo>
                <a:lnTo>
                  <a:pt x="1096" y="2139"/>
                </a:lnTo>
                <a:close/>
                <a:moveTo>
                  <a:pt x="1096" y="1935"/>
                </a:moveTo>
                <a:cubicBezTo>
                  <a:pt x="1096" y="2013"/>
                  <a:pt x="1096" y="2013"/>
                  <a:pt x="1096" y="2013"/>
                </a:cubicBezTo>
                <a:cubicBezTo>
                  <a:pt x="512" y="2013"/>
                  <a:pt x="512" y="2013"/>
                  <a:pt x="512" y="2013"/>
                </a:cubicBezTo>
                <a:cubicBezTo>
                  <a:pt x="512" y="1935"/>
                  <a:pt x="512" y="1935"/>
                  <a:pt x="512" y="1935"/>
                </a:cubicBezTo>
                <a:cubicBezTo>
                  <a:pt x="528" y="1935"/>
                  <a:pt x="528" y="1935"/>
                  <a:pt x="528" y="1935"/>
                </a:cubicBezTo>
                <a:cubicBezTo>
                  <a:pt x="1080" y="1935"/>
                  <a:pt x="1080" y="1935"/>
                  <a:pt x="1080" y="1935"/>
                </a:cubicBezTo>
                <a:lnTo>
                  <a:pt x="1096" y="1935"/>
                </a:lnTo>
                <a:close/>
                <a:moveTo>
                  <a:pt x="1498" y="1102"/>
                </a:moveTo>
                <a:cubicBezTo>
                  <a:pt x="1486" y="1121"/>
                  <a:pt x="1456" y="1174"/>
                  <a:pt x="1419" y="1240"/>
                </a:cubicBezTo>
                <a:cubicBezTo>
                  <a:pt x="1412" y="1252"/>
                  <a:pt x="1412" y="1252"/>
                  <a:pt x="1412" y="1252"/>
                </a:cubicBezTo>
                <a:cubicBezTo>
                  <a:pt x="1361" y="1342"/>
                  <a:pt x="1271" y="1505"/>
                  <a:pt x="1237" y="1583"/>
                </a:cubicBezTo>
                <a:cubicBezTo>
                  <a:pt x="1214" y="1635"/>
                  <a:pt x="1174" y="1752"/>
                  <a:pt x="1144" y="1840"/>
                </a:cubicBezTo>
                <a:cubicBezTo>
                  <a:pt x="1135" y="1868"/>
                  <a:pt x="1109" y="1886"/>
                  <a:pt x="1080" y="1886"/>
                </a:cubicBezTo>
                <a:cubicBezTo>
                  <a:pt x="828" y="1886"/>
                  <a:pt x="828" y="1886"/>
                  <a:pt x="828" y="1886"/>
                </a:cubicBezTo>
                <a:cubicBezTo>
                  <a:pt x="828" y="1525"/>
                  <a:pt x="828" y="1525"/>
                  <a:pt x="828" y="1525"/>
                </a:cubicBezTo>
                <a:cubicBezTo>
                  <a:pt x="828" y="1516"/>
                  <a:pt x="823" y="1508"/>
                  <a:pt x="815" y="1504"/>
                </a:cubicBezTo>
                <a:cubicBezTo>
                  <a:pt x="807" y="1500"/>
                  <a:pt x="797" y="1501"/>
                  <a:pt x="790" y="1506"/>
                </a:cubicBezTo>
                <a:cubicBezTo>
                  <a:pt x="767" y="1523"/>
                  <a:pt x="740" y="1532"/>
                  <a:pt x="711" y="1532"/>
                </a:cubicBezTo>
                <a:cubicBezTo>
                  <a:pt x="638" y="1532"/>
                  <a:pt x="578" y="1472"/>
                  <a:pt x="578" y="1399"/>
                </a:cubicBezTo>
                <a:cubicBezTo>
                  <a:pt x="578" y="1325"/>
                  <a:pt x="638" y="1266"/>
                  <a:pt x="711" y="1266"/>
                </a:cubicBezTo>
                <a:cubicBezTo>
                  <a:pt x="739" y="1266"/>
                  <a:pt x="765" y="1274"/>
                  <a:pt x="788" y="1290"/>
                </a:cubicBezTo>
                <a:cubicBezTo>
                  <a:pt x="793" y="1295"/>
                  <a:pt x="800" y="1297"/>
                  <a:pt x="808" y="1296"/>
                </a:cubicBezTo>
                <a:cubicBezTo>
                  <a:pt x="820" y="1294"/>
                  <a:pt x="828" y="1284"/>
                  <a:pt x="828" y="1272"/>
                </a:cubicBezTo>
                <a:cubicBezTo>
                  <a:pt x="828" y="988"/>
                  <a:pt x="828" y="988"/>
                  <a:pt x="828" y="988"/>
                </a:cubicBezTo>
                <a:cubicBezTo>
                  <a:pt x="1014" y="988"/>
                  <a:pt x="1014" y="988"/>
                  <a:pt x="1014" y="988"/>
                </a:cubicBezTo>
                <a:cubicBezTo>
                  <a:pt x="1005" y="1009"/>
                  <a:pt x="1000" y="1032"/>
                  <a:pt x="1000" y="1056"/>
                </a:cubicBezTo>
                <a:cubicBezTo>
                  <a:pt x="1000" y="1156"/>
                  <a:pt x="1082" y="1238"/>
                  <a:pt x="1182" y="1238"/>
                </a:cubicBezTo>
                <a:cubicBezTo>
                  <a:pt x="1282" y="1238"/>
                  <a:pt x="1363" y="1156"/>
                  <a:pt x="1363" y="1056"/>
                </a:cubicBezTo>
                <a:cubicBezTo>
                  <a:pt x="1363" y="1032"/>
                  <a:pt x="1358" y="1009"/>
                  <a:pt x="1349" y="988"/>
                </a:cubicBezTo>
                <a:cubicBezTo>
                  <a:pt x="1537" y="988"/>
                  <a:pt x="1537" y="988"/>
                  <a:pt x="1537" y="988"/>
                </a:cubicBezTo>
                <a:cubicBezTo>
                  <a:pt x="1528" y="1024"/>
                  <a:pt x="1516" y="1061"/>
                  <a:pt x="1501" y="1096"/>
                </a:cubicBezTo>
                <a:lnTo>
                  <a:pt x="1498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07589" y="4082407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Options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9559" y="6102508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Logistics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22068" y="8046928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Creativity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7841" y="9555430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Era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403049" y="10820114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Bitcoins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470604" y="9554336"/>
            <a:ext cx="180772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861059" y="8056209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Elites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634479" y="6663419"/>
            <a:ext cx="189416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892289" y="4219520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865949" y="4041273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465250" y="4020473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People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768048" y="4041273"/>
            <a:ext cx="186273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Success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67668" y="4064146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Budget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VS </a:t>
            </a:r>
            <a:r>
              <a:rPr lang="en-US" dirty="0" smtClean="0">
                <a:solidFill>
                  <a:schemeClr val="accent2"/>
                </a:solidFill>
              </a:rPr>
              <a:t>Solutions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662094" y="4982270"/>
            <a:ext cx="3556474" cy="4537266"/>
            <a:chOff x="12577763" y="4062413"/>
            <a:chExt cx="3833812" cy="4891087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3144500" y="4062413"/>
              <a:ext cx="3267075" cy="4456113"/>
            </a:xfrm>
            <a:custGeom>
              <a:avLst/>
              <a:gdLst>
                <a:gd name="T0" fmla="*/ 12 w 2415"/>
                <a:gd name="T1" fmla="*/ 2769 h 3295"/>
                <a:gd name="T2" fmla="*/ 1457 w 2415"/>
                <a:gd name="T3" fmla="*/ 3295 h 3295"/>
                <a:gd name="T4" fmla="*/ 1553 w 2415"/>
                <a:gd name="T5" fmla="*/ 2819 h 3295"/>
                <a:gd name="T6" fmla="*/ 1703 w 2415"/>
                <a:gd name="T7" fmla="*/ 2656 h 3295"/>
                <a:gd name="T8" fmla="*/ 1882 w 2415"/>
                <a:gd name="T9" fmla="*/ 2589 h 3295"/>
                <a:gd name="T10" fmla="*/ 2063 w 2415"/>
                <a:gd name="T11" fmla="*/ 2487 h 3295"/>
                <a:gd name="T12" fmla="*/ 2123 w 2415"/>
                <a:gd name="T13" fmla="*/ 2306 h 3295"/>
                <a:gd name="T14" fmla="*/ 2102 w 2415"/>
                <a:gd name="T15" fmla="*/ 2196 h 3295"/>
                <a:gd name="T16" fmla="*/ 2135 w 2415"/>
                <a:gd name="T17" fmla="*/ 2070 h 3295"/>
                <a:gd name="T18" fmla="*/ 2187 w 2415"/>
                <a:gd name="T19" fmla="*/ 2019 h 3295"/>
                <a:gd name="T20" fmla="*/ 2193 w 2415"/>
                <a:gd name="T21" fmla="*/ 1949 h 3295"/>
                <a:gd name="T22" fmla="*/ 2191 w 2415"/>
                <a:gd name="T23" fmla="*/ 1946 h 3295"/>
                <a:gd name="T24" fmla="*/ 2186 w 2415"/>
                <a:gd name="T25" fmla="*/ 1935 h 3295"/>
                <a:gd name="T26" fmla="*/ 2199 w 2415"/>
                <a:gd name="T27" fmla="*/ 1909 h 3295"/>
                <a:gd name="T28" fmla="*/ 2200 w 2415"/>
                <a:gd name="T29" fmla="*/ 1909 h 3295"/>
                <a:gd name="T30" fmla="*/ 2211 w 2415"/>
                <a:gd name="T31" fmla="*/ 1865 h 3295"/>
                <a:gd name="T32" fmla="*/ 2160 w 2415"/>
                <a:gd name="T33" fmla="*/ 1730 h 3295"/>
                <a:gd name="T34" fmla="*/ 2165 w 2415"/>
                <a:gd name="T35" fmla="*/ 1685 h 3295"/>
                <a:gd name="T36" fmla="*/ 2204 w 2415"/>
                <a:gd name="T37" fmla="*/ 1657 h 3295"/>
                <a:gd name="T38" fmla="*/ 2294 w 2415"/>
                <a:gd name="T39" fmla="*/ 1646 h 3295"/>
                <a:gd name="T40" fmla="*/ 2403 w 2415"/>
                <a:gd name="T41" fmla="*/ 1503 h 3295"/>
                <a:gd name="T42" fmla="*/ 2374 w 2415"/>
                <a:gd name="T43" fmla="*/ 1442 h 3295"/>
                <a:gd name="T44" fmla="*/ 2112 w 2415"/>
                <a:gd name="T45" fmla="*/ 1157 h 3295"/>
                <a:gd name="T46" fmla="*/ 2023 w 2415"/>
                <a:gd name="T47" fmla="*/ 1009 h 3295"/>
                <a:gd name="T48" fmla="*/ 1839 w 2415"/>
                <a:gd name="T49" fmla="*/ 582 h 3295"/>
                <a:gd name="T50" fmla="*/ 1868 w 2415"/>
                <a:gd name="T51" fmla="*/ 536 h 3295"/>
                <a:gd name="T52" fmla="*/ 1939 w 2415"/>
                <a:gd name="T53" fmla="*/ 519 h 3295"/>
                <a:gd name="T54" fmla="*/ 1992 w 2415"/>
                <a:gd name="T55" fmla="*/ 461 h 3295"/>
                <a:gd name="T56" fmla="*/ 1972 w 2415"/>
                <a:gd name="T57" fmla="*/ 413 h 3295"/>
                <a:gd name="T58" fmla="*/ 1504 w 2415"/>
                <a:gd name="T59" fmla="*/ 81 h 3295"/>
                <a:gd name="T60" fmla="*/ 922 w 2415"/>
                <a:gd name="T61" fmla="*/ 8 h 3295"/>
                <a:gd name="T62" fmla="*/ 268 w 2415"/>
                <a:gd name="T63" fmla="*/ 265 h 3295"/>
                <a:gd name="T64" fmla="*/ 7 w 2415"/>
                <a:gd name="T65" fmla="*/ 988 h 3295"/>
                <a:gd name="T66" fmla="*/ 225 w 2415"/>
                <a:gd name="T67" fmla="*/ 2202 h 3295"/>
                <a:gd name="T68" fmla="*/ 223 w 2415"/>
                <a:gd name="T69" fmla="*/ 2448 h 3295"/>
                <a:gd name="T70" fmla="*/ 12 w 2415"/>
                <a:gd name="T71" fmla="*/ 2769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5" h="3295">
                  <a:moveTo>
                    <a:pt x="12" y="2769"/>
                  </a:moveTo>
                  <a:cubicBezTo>
                    <a:pt x="1457" y="3295"/>
                    <a:pt x="1457" y="3295"/>
                    <a:pt x="1457" y="3295"/>
                  </a:cubicBezTo>
                  <a:cubicBezTo>
                    <a:pt x="1553" y="2819"/>
                    <a:pt x="1553" y="2819"/>
                    <a:pt x="1553" y="2819"/>
                  </a:cubicBezTo>
                  <a:cubicBezTo>
                    <a:pt x="1569" y="2741"/>
                    <a:pt x="1627" y="2678"/>
                    <a:pt x="1703" y="2656"/>
                  </a:cubicBezTo>
                  <a:cubicBezTo>
                    <a:pt x="1749" y="2642"/>
                    <a:pt x="1809" y="2621"/>
                    <a:pt x="1882" y="2589"/>
                  </a:cubicBezTo>
                  <a:cubicBezTo>
                    <a:pt x="1954" y="2558"/>
                    <a:pt x="2027" y="2521"/>
                    <a:pt x="2063" y="2487"/>
                  </a:cubicBezTo>
                  <a:cubicBezTo>
                    <a:pt x="2113" y="2441"/>
                    <a:pt x="2135" y="2372"/>
                    <a:pt x="2123" y="2306"/>
                  </a:cubicBezTo>
                  <a:cubicBezTo>
                    <a:pt x="2102" y="2196"/>
                    <a:pt x="2102" y="2196"/>
                    <a:pt x="2102" y="2196"/>
                  </a:cubicBezTo>
                  <a:cubicBezTo>
                    <a:pt x="2082" y="2152"/>
                    <a:pt x="2095" y="2099"/>
                    <a:pt x="2135" y="2070"/>
                  </a:cubicBezTo>
                  <a:cubicBezTo>
                    <a:pt x="2187" y="2019"/>
                    <a:pt x="2187" y="2019"/>
                    <a:pt x="2187" y="2019"/>
                  </a:cubicBezTo>
                  <a:cubicBezTo>
                    <a:pt x="2209" y="1998"/>
                    <a:pt x="2216" y="1970"/>
                    <a:pt x="2193" y="1949"/>
                  </a:cubicBezTo>
                  <a:cubicBezTo>
                    <a:pt x="2192" y="1948"/>
                    <a:pt x="2192" y="1947"/>
                    <a:pt x="2191" y="1946"/>
                  </a:cubicBezTo>
                  <a:cubicBezTo>
                    <a:pt x="2190" y="1944"/>
                    <a:pt x="2187" y="1937"/>
                    <a:pt x="2186" y="1935"/>
                  </a:cubicBezTo>
                  <a:cubicBezTo>
                    <a:pt x="2183" y="1924"/>
                    <a:pt x="2189" y="1913"/>
                    <a:pt x="2199" y="1909"/>
                  </a:cubicBezTo>
                  <a:cubicBezTo>
                    <a:pt x="2200" y="1909"/>
                    <a:pt x="2200" y="1909"/>
                    <a:pt x="2200" y="1909"/>
                  </a:cubicBezTo>
                  <a:cubicBezTo>
                    <a:pt x="2211" y="1897"/>
                    <a:pt x="2215" y="1880"/>
                    <a:pt x="2211" y="1865"/>
                  </a:cubicBezTo>
                  <a:cubicBezTo>
                    <a:pt x="2160" y="1730"/>
                    <a:pt x="2160" y="1730"/>
                    <a:pt x="2160" y="1730"/>
                  </a:cubicBezTo>
                  <a:cubicBezTo>
                    <a:pt x="2156" y="1714"/>
                    <a:pt x="2158" y="1699"/>
                    <a:pt x="2165" y="1685"/>
                  </a:cubicBezTo>
                  <a:cubicBezTo>
                    <a:pt x="2173" y="1670"/>
                    <a:pt x="2187" y="1660"/>
                    <a:pt x="2204" y="1657"/>
                  </a:cubicBezTo>
                  <a:cubicBezTo>
                    <a:pt x="2294" y="1646"/>
                    <a:pt x="2294" y="1646"/>
                    <a:pt x="2294" y="1646"/>
                  </a:cubicBezTo>
                  <a:cubicBezTo>
                    <a:pt x="2364" y="1637"/>
                    <a:pt x="2415" y="1572"/>
                    <a:pt x="2403" y="1503"/>
                  </a:cubicBezTo>
                  <a:cubicBezTo>
                    <a:pt x="2399" y="1481"/>
                    <a:pt x="2390" y="1460"/>
                    <a:pt x="2374" y="1442"/>
                  </a:cubicBezTo>
                  <a:cubicBezTo>
                    <a:pt x="2112" y="1157"/>
                    <a:pt x="2112" y="1157"/>
                    <a:pt x="2112" y="1157"/>
                  </a:cubicBezTo>
                  <a:cubicBezTo>
                    <a:pt x="2074" y="1113"/>
                    <a:pt x="2044" y="1063"/>
                    <a:pt x="2023" y="1009"/>
                  </a:cubicBezTo>
                  <a:cubicBezTo>
                    <a:pt x="1839" y="582"/>
                    <a:pt x="1839" y="582"/>
                    <a:pt x="1839" y="582"/>
                  </a:cubicBezTo>
                  <a:cubicBezTo>
                    <a:pt x="1830" y="560"/>
                    <a:pt x="1845" y="537"/>
                    <a:pt x="1868" y="536"/>
                  </a:cubicBezTo>
                  <a:cubicBezTo>
                    <a:pt x="1889" y="536"/>
                    <a:pt x="1913" y="532"/>
                    <a:pt x="1939" y="519"/>
                  </a:cubicBezTo>
                  <a:cubicBezTo>
                    <a:pt x="1974" y="502"/>
                    <a:pt x="1985" y="485"/>
                    <a:pt x="1992" y="461"/>
                  </a:cubicBezTo>
                  <a:cubicBezTo>
                    <a:pt x="1996" y="446"/>
                    <a:pt x="1983" y="428"/>
                    <a:pt x="1972" y="413"/>
                  </a:cubicBezTo>
                  <a:cubicBezTo>
                    <a:pt x="1915" y="335"/>
                    <a:pt x="1729" y="184"/>
                    <a:pt x="1504" y="81"/>
                  </a:cubicBezTo>
                  <a:cubicBezTo>
                    <a:pt x="1327" y="1"/>
                    <a:pt x="1068" y="0"/>
                    <a:pt x="922" y="8"/>
                  </a:cubicBezTo>
                  <a:cubicBezTo>
                    <a:pt x="746" y="19"/>
                    <a:pt x="467" y="66"/>
                    <a:pt x="268" y="265"/>
                  </a:cubicBezTo>
                  <a:cubicBezTo>
                    <a:pt x="59" y="474"/>
                    <a:pt x="0" y="690"/>
                    <a:pt x="7" y="988"/>
                  </a:cubicBezTo>
                  <a:cubicBezTo>
                    <a:pt x="17" y="1449"/>
                    <a:pt x="187" y="2042"/>
                    <a:pt x="225" y="2202"/>
                  </a:cubicBezTo>
                  <a:cubicBezTo>
                    <a:pt x="229" y="2221"/>
                    <a:pt x="247" y="2342"/>
                    <a:pt x="223" y="2448"/>
                  </a:cubicBezTo>
                  <a:cubicBezTo>
                    <a:pt x="209" y="2513"/>
                    <a:pt x="12" y="2769"/>
                    <a:pt x="12" y="27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2577763" y="7947025"/>
              <a:ext cx="2598737" cy="1006475"/>
            </a:xfrm>
            <a:custGeom>
              <a:avLst/>
              <a:gdLst>
                <a:gd name="T0" fmla="*/ 372 w 1921"/>
                <a:gd name="T1" fmla="*/ 0 h 744"/>
                <a:gd name="T2" fmla="*/ 12 w 1921"/>
                <a:gd name="T3" fmla="*/ 691 h 744"/>
                <a:gd name="T4" fmla="*/ 44 w 1921"/>
                <a:gd name="T5" fmla="*/ 744 h 744"/>
                <a:gd name="T6" fmla="*/ 1878 w 1921"/>
                <a:gd name="T7" fmla="*/ 744 h 744"/>
                <a:gd name="T8" fmla="*/ 1912 w 1921"/>
                <a:gd name="T9" fmla="*/ 694 h 744"/>
                <a:gd name="T10" fmla="*/ 1868 w 1921"/>
                <a:gd name="T11" fmla="*/ 584 h 744"/>
                <a:gd name="T12" fmla="*/ 372 w 1921"/>
                <a:gd name="T13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744">
                  <a:moveTo>
                    <a:pt x="372" y="0"/>
                  </a:moveTo>
                  <a:cubicBezTo>
                    <a:pt x="12" y="691"/>
                    <a:pt x="12" y="691"/>
                    <a:pt x="12" y="691"/>
                  </a:cubicBezTo>
                  <a:cubicBezTo>
                    <a:pt x="0" y="715"/>
                    <a:pt x="17" y="744"/>
                    <a:pt x="44" y="744"/>
                  </a:cubicBezTo>
                  <a:cubicBezTo>
                    <a:pt x="1878" y="744"/>
                    <a:pt x="1878" y="744"/>
                    <a:pt x="1878" y="744"/>
                  </a:cubicBezTo>
                  <a:cubicBezTo>
                    <a:pt x="1904" y="744"/>
                    <a:pt x="1921" y="718"/>
                    <a:pt x="1912" y="694"/>
                  </a:cubicBezTo>
                  <a:cubicBezTo>
                    <a:pt x="1868" y="584"/>
                    <a:pt x="1868" y="584"/>
                    <a:pt x="1868" y="584"/>
                  </a:cubicBezTo>
                  <a:lnTo>
                    <a:pt x="3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982575" y="7742238"/>
              <a:ext cx="2193925" cy="1047750"/>
            </a:xfrm>
            <a:custGeom>
              <a:avLst/>
              <a:gdLst>
                <a:gd name="T0" fmla="*/ 150 w 1622"/>
                <a:gd name="T1" fmla="*/ 5 h 774"/>
                <a:gd name="T2" fmla="*/ 1601 w 1622"/>
                <a:gd name="T3" fmla="*/ 524 h 774"/>
                <a:gd name="T4" fmla="*/ 1619 w 1622"/>
                <a:gd name="T5" fmla="*/ 556 h 774"/>
                <a:gd name="T6" fmla="*/ 1576 w 1622"/>
                <a:gd name="T7" fmla="*/ 748 h 774"/>
                <a:gd name="T8" fmla="*/ 1541 w 1622"/>
                <a:gd name="T9" fmla="*/ 768 h 774"/>
                <a:gd name="T10" fmla="*/ 24 w 1622"/>
                <a:gd name="T11" fmla="*/ 247 h 774"/>
                <a:gd name="T12" fmla="*/ 9 w 1622"/>
                <a:gd name="T13" fmla="*/ 208 h 774"/>
                <a:gd name="T14" fmla="*/ 117 w 1622"/>
                <a:gd name="T15" fmla="*/ 17 h 774"/>
                <a:gd name="T16" fmla="*/ 150 w 1622"/>
                <a:gd name="T17" fmla="*/ 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2" h="774">
                  <a:moveTo>
                    <a:pt x="150" y="5"/>
                  </a:moveTo>
                  <a:cubicBezTo>
                    <a:pt x="1601" y="524"/>
                    <a:pt x="1601" y="524"/>
                    <a:pt x="1601" y="524"/>
                  </a:cubicBezTo>
                  <a:cubicBezTo>
                    <a:pt x="1614" y="529"/>
                    <a:pt x="1622" y="543"/>
                    <a:pt x="1619" y="556"/>
                  </a:cubicBezTo>
                  <a:cubicBezTo>
                    <a:pt x="1576" y="748"/>
                    <a:pt x="1576" y="748"/>
                    <a:pt x="1576" y="748"/>
                  </a:cubicBezTo>
                  <a:cubicBezTo>
                    <a:pt x="1573" y="764"/>
                    <a:pt x="1556" y="774"/>
                    <a:pt x="1541" y="768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7" y="241"/>
                    <a:pt x="0" y="223"/>
                    <a:pt x="9" y="20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4" y="6"/>
                    <a:pt x="138" y="0"/>
                    <a:pt x="150" y="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8165432" y="4982270"/>
            <a:ext cx="3556474" cy="4537266"/>
            <a:chOff x="12577763" y="4062413"/>
            <a:chExt cx="3833812" cy="4891087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3144500" y="4062413"/>
              <a:ext cx="3267075" cy="4456113"/>
            </a:xfrm>
            <a:custGeom>
              <a:avLst/>
              <a:gdLst>
                <a:gd name="T0" fmla="*/ 12 w 2415"/>
                <a:gd name="T1" fmla="*/ 2769 h 3295"/>
                <a:gd name="T2" fmla="*/ 1457 w 2415"/>
                <a:gd name="T3" fmla="*/ 3295 h 3295"/>
                <a:gd name="T4" fmla="*/ 1553 w 2415"/>
                <a:gd name="T5" fmla="*/ 2819 h 3295"/>
                <a:gd name="T6" fmla="*/ 1703 w 2415"/>
                <a:gd name="T7" fmla="*/ 2656 h 3295"/>
                <a:gd name="T8" fmla="*/ 1882 w 2415"/>
                <a:gd name="T9" fmla="*/ 2589 h 3295"/>
                <a:gd name="T10" fmla="*/ 2063 w 2415"/>
                <a:gd name="T11" fmla="*/ 2487 h 3295"/>
                <a:gd name="T12" fmla="*/ 2123 w 2415"/>
                <a:gd name="T13" fmla="*/ 2306 h 3295"/>
                <a:gd name="T14" fmla="*/ 2102 w 2415"/>
                <a:gd name="T15" fmla="*/ 2196 h 3295"/>
                <a:gd name="T16" fmla="*/ 2135 w 2415"/>
                <a:gd name="T17" fmla="*/ 2070 h 3295"/>
                <a:gd name="T18" fmla="*/ 2187 w 2415"/>
                <a:gd name="T19" fmla="*/ 2019 h 3295"/>
                <a:gd name="T20" fmla="*/ 2193 w 2415"/>
                <a:gd name="T21" fmla="*/ 1949 h 3295"/>
                <a:gd name="T22" fmla="*/ 2191 w 2415"/>
                <a:gd name="T23" fmla="*/ 1946 h 3295"/>
                <a:gd name="T24" fmla="*/ 2186 w 2415"/>
                <a:gd name="T25" fmla="*/ 1935 h 3295"/>
                <a:gd name="T26" fmla="*/ 2199 w 2415"/>
                <a:gd name="T27" fmla="*/ 1909 h 3295"/>
                <a:gd name="T28" fmla="*/ 2200 w 2415"/>
                <a:gd name="T29" fmla="*/ 1909 h 3295"/>
                <a:gd name="T30" fmla="*/ 2211 w 2415"/>
                <a:gd name="T31" fmla="*/ 1865 h 3295"/>
                <a:gd name="T32" fmla="*/ 2160 w 2415"/>
                <a:gd name="T33" fmla="*/ 1730 h 3295"/>
                <a:gd name="T34" fmla="*/ 2165 w 2415"/>
                <a:gd name="T35" fmla="*/ 1685 h 3295"/>
                <a:gd name="T36" fmla="*/ 2204 w 2415"/>
                <a:gd name="T37" fmla="*/ 1657 h 3295"/>
                <a:gd name="T38" fmla="*/ 2294 w 2415"/>
                <a:gd name="T39" fmla="*/ 1646 h 3295"/>
                <a:gd name="T40" fmla="*/ 2403 w 2415"/>
                <a:gd name="T41" fmla="*/ 1503 h 3295"/>
                <a:gd name="T42" fmla="*/ 2374 w 2415"/>
                <a:gd name="T43" fmla="*/ 1442 h 3295"/>
                <a:gd name="T44" fmla="*/ 2112 w 2415"/>
                <a:gd name="T45" fmla="*/ 1157 h 3295"/>
                <a:gd name="T46" fmla="*/ 2023 w 2415"/>
                <a:gd name="T47" fmla="*/ 1009 h 3295"/>
                <a:gd name="T48" fmla="*/ 1839 w 2415"/>
                <a:gd name="T49" fmla="*/ 582 h 3295"/>
                <a:gd name="T50" fmla="*/ 1868 w 2415"/>
                <a:gd name="T51" fmla="*/ 536 h 3295"/>
                <a:gd name="T52" fmla="*/ 1939 w 2415"/>
                <a:gd name="T53" fmla="*/ 519 h 3295"/>
                <a:gd name="T54" fmla="*/ 1992 w 2415"/>
                <a:gd name="T55" fmla="*/ 461 h 3295"/>
                <a:gd name="T56" fmla="*/ 1972 w 2415"/>
                <a:gd name="T57" fmla="*/ 413 h 3295"/>
                <a:gd name="T58" fmla="*/ 1504 w 2415"/>
                <a:gd name="T59" fmla="*/ 81 h 3295"/>
                <a:gd name="T60" fmla="*/ 922 w 2415"/>
                <a:gd name="T61" fmla="*/ 8 h 3295"/>
                <a:gd name="T62" fmla="*/ 268 w 2415"/>
                <a:gd name="T63" fmla="*/ 265 h 3295"/>
                <a:gd name="T64" fmla="*/ 7 w 2415"/>
                <a:gd name="T65" fmla="*/ 988 h 3295"/>
                <a:gd name="T66" fmla="*/ 225 w 2415"/>
                <a:gd name="T67" fmla="*/ 2202 h 3295"/>
                <a:gd name="T68" fmla="*/ 223 w 2415"/>
                <a:gd name="T69" fmla="*/ 2448 h 3295"/>
                <a:gd name="T70" fmla="*/ 12 w 2415"/>
                <a:gd name="T71" fmla="*/ 2769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5" h="3295">
                  <a:moveTo>
                    <a:pt x="12" y="2769"/>
                  </a:moveTo>
                  <a:cubicBezTo>
                    <a:pt x="1457" y="3295"/>
                    <a:pt x="1457" y="3295"/>
                    <a:pt x="1457" y="3295"/>
                  </a:cubicBezTo>
                  <a:cubicBezTo>
                    <a:pt x="1553" y="2819"/>
                    <a:pt x="1553" y="2819"/>
                    <a:pt x="1553" y="2819"/>
                  </a:cubicBezTo>
                  <a:cubicBezTo>
                    <a:pt x="1569" y="2741"/>
                    <a:pt x="1627" y="2678"/>
                    <a:pt x="1703" y="2656"/>
                  </a:cubicBezTo>
                  <a:cubicBezTo>
                    <a:pt x="1749" y="2642"/>
                    <a:pt x="1809" y="2621"/>
                    <a:pt x="1882" y="2589"/>
                  </a:cubicBezTo>
                  <a:cubicBezTo>
                    <a:pt x="1954" y="2558"/>
                    <a:pt x="2027" y="2521"/>
                    <a:pt x="2063" y="2487"/>
                  </a:cubicBezTo>
                  <a:cubicBezTo>
                    <a:pt x="2113" y="2441"/>
                    <a:pt x="2135" y="2372"/>
                    <a:pt x="2123" y="2306"/>
                  </a:cubicBezTo>
                  <a:cubicBezTo>
                    <a:pt x="2102" y="2196"/>
                    <a:pt x="2102" y="2196"/>
                    <a:pt x="2102" y="2196"/>
                  </a:cubicBezTo>
                  <a:cubicBezTo>
                    <a:pt x="2082" y="2152"/>
                    <a:pt x="2095" y="2099"/>
                    <a:pt x="2135" y="2070"/>
                  </a:cubicBezTo>
                  <a:cubicBezTo>
                    <a:pt x="2187" y="2019"/>
                    <a:pt x="2187" y="2019"/>
                    <a:pt x="2187" y="2019"/>
                  </a:cubicBezTo>
                  <a:cubicBezTo>
                    <a:pt x="2209" y="1998"/>
                    <a:pt x="2216" y="1970"/>
                    <a:pt x="2193" y="1949"/>
                  </a:cubicBezTo>
                  <a:cubicBezTo>
                    <a:pt x="2192" y="1948"/>
                    <a:pt x="2192" y="1947"/>
                    <a:pt x="2191" y="1946"/>
                  </a:cubicBezTo>
                  <a:cubicBezTo>
                    <a:pt x="2190" y="1944"/>
                    <a:pt x="2187" y="1937"/>
                    <a:pt x="2186" y="1935"/>
                  </a:cubicBezTo>
                  <a:cubicBezTo>
                    <a:pt x="2183" y="1924"/>
                    <a:pt x="2189" y="1913"/>
                    <a:pt x="2199" y="1909"/>
                  </a:cubicBezTo>
                  <a:cubicBezTo>
                    <a:pt x="2200" y="1909"/>
                    <a:pt x="2200" y="1909"/>
                    <a:pt x="2200" y="1909"/>
                  </a:cubicBezTo>
                  <a:cubicBezTo>
                    <a:pt x="2211" y="1897"/>
                    <a:pt x="2215" y="1880"/>
                    <a:pt x="2211" y="1865"/>
                  </a:cubicBezTo>
                  <a:cubicBezTo>
                    <a:pt x="2160" y="1730"/>
                    <a:pt x="2160" y="1730"/>
                    <a:pt x="2160" y="1730"/>
                  </a:cubicBezTo>
                  <a:cubicBezTo>
                    <a:pt x="2156" y="1714"/>
                    <a:pt x="2158" y="1699"/>
                    <a:pt x="2165" y="1685"/>
                  </a:cubicBezTo>
                  <a:cubicBezTo>
                    <a:pt x="2173" y="1670"/>
                    <a:pt x="2187" y="1660"/>
                    <a:pt x="2204" y="1657"/>
                  </a:cubicBezTo>
                  <a:cubicBezTo>
                    <a:pt x="2294" y="1646"/>
                    <a:pt x="2294" y="1646"/>
                    <a:pt x="2294" y="1646"/>
                  </a:cubicBezTo>
                  <a:cubicBezTo>
                    <a:pt x="2364" y="1637"/>
                    <a:pt x="2415" y="1572"/>
                    <a:pt x="2403" y="1503"/>
                  </a:cubicBezTo>
                  <a:cubicBezTo>
                    <a:pt x="2399" y="1481"/>
                    <a:pt x="2390" y="1460"/>
                    <a:pt x="2374" y="1442"/>
                  </a:cubicBezTo>
                  <a:cubicBezTo>
                    <a:pt x="2112" y="1157"/>
                    <a:pt x="2112" y="1157"/>
                    <a:pt x="2112" y="1157"/>
                  </a:cubicBezTo>
                  <a:cubicBezTo>
                    <a:pt x="2074" y="1113"/>
                    <a:pt x="2044" y="1063"/>
                    <a:pt x="2023" y="1009"/>
                  </a:cubicBezTo>
                  <a:cubicBezTo>
                    <a:pt x="1839" y="582"/>
                    <a:pt x="1839" y="582"/>
                    <a:pt x="1839" y="582"/>
                  </a:cubicBezTo>
                  <a:cubicBezTo>
                    <a:pt x="1830" y="560"/>
                    <a:pt x="1845" y="537"/>
                    <a:pt x="1868" y="536"/>
                  </a:cubicBezTo>
                  <a:cubicBezTo>
                    <a:pt x="1889" y="536"/>
                    <a:pt x="1913" y="532"/>
                    <a:pt x="1939" y="519"/>
                  </a:cubicBezTo>
                  <a:cubicBezTo>
                    <a:pt x="1974" y="502"/>
                    <a:pt x="1985" y="485"/>
                    <a:pt x="1992" y="461"/>
                  </a:cubicBezTo>
                  <a:cubicBezTo>
                    <a:pt x="1996" y="446"/>
                    <a:pt x="1983" y="428"/>
                    <a:pt x="1972" y="413"/>
                  </a:cubicBezTo>
                  <a:cubicBezTo>
                    <a:pt x="1915" y="335"/>
                    <a:pt x="1729" y="184"/>
                    <a:pt x="1504" y="81"/>
                  </a:cubicBezTo>
                  <a:cubicBezTo>
                    <a:pt x="1327" y="1"/>
                    <a:pt x="1068" y="0"/>
                    <a:pt x="922" y="8"/>
                  </a:cubicBezTo>
                  <a:cubicBezTo>
                    <a:pt x="746" y="19"/>
                    <a:pt x="467" y="66"/>
                    <a:pt x="268" y="265"/>
                  </a:cubicBezTo>
                  <a:cubicBezTo>
                    <a:pt x="59" y="474"/>
                    <a:pt x="0" y="690"/>
                    <a:pt x="7" y="988"/>
                  </a:cubicBezTo>
                  <a:cubicBezTo>
                    <a:pt x="17" y="1449"/>
                    <a:pt x="187" y="2042"/>
                    <a:pt x="225" y="2202"/>
                  </a:cubicBezTo>
                  <a:cubicBezTo>
                    <a:pt x="229" y="2221"/>
                    <a:pt x="247" y="2342"/>
                    <a:pt x="223" y="2448"/>
                  </a:cubicBezTo>
                  <a:cubicBezTo>
                    <a:pt x="209" y="2513"/>
                    <a:pt x="12" y="2769"/>
                    <a:pt x="12" y="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577763" y="7947025"/>
              <a:ext cx="2598737" cy="1006475"/>
            </a:xfrm>
            <a:custGeom>
              <a:avLst/>
              <a:gdLst>
                <a:gd name="T0" fmla="*/ 372 w 1921"/>
                <a:gd name="T1" fmla="*/ 0 h 744"/>
                <a:gd name="T2" fmla="*/ 12 w 1921"/>
                <a:gd name="T3" fmla="*/ 691 h 744"/>
                <a:gd name="T4" fmla="*/ 44 w 1921"/>
                <a:gd name="T5" fmla="*/ 744 h 744"/>
                <a:gd name="T6" fmla="*/ 1878 w 1921"/>
                <a:gd name="T7" fmla="*/ 744 h 744"/>
                <a:gd name="T8" fmla="*/ 1912 w 1921"/>
                <a:gd name="T9" fmla="*/ 694 h 744"/>
                <a:gd name="T10" fmla="*/ 1868 w 1921"/>
                <a:gd name="T11" fmla="*/ 584 h 744"/>
                <a:gd name="T12" fmla="*/ 372 w 1921"/>
                <a:gd name="T13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744">
                  <a:moveTo>
                    <a:pt x="372" y="0"/>
                  </a:moveTo>
                  <a:cubicBezTo>
                    <a:pt x="12" y="691"/>
                    <a:pt x="12" y="691"/>
                    <a:pt x="12" y="691"/>
                  </a:cubicBezTo>
                  <a:cubicBezTo>
                    <a:pt x="0" y="715"/>
                    <a:pt x="17" y="744"/>
                    <a:pt x="44" y="744"/>
                  </a:cubicBezTo>
                  <a:cubicBezTo>
                    <a:pt x="1878" y="744"/>
                    <a:pt x="1878" y="744"/>
                    <a:pt x="1878" y="744"/>
                  </a:cubicBezTo>
                  <a:cubicBezTo>
                    <a:pt x="1904" y="744"/>
                    <a:pt x="1921" y="718"/>
                    <a:pt x="1912" y="694"/>
                  </a:cubicBezTo>
                  <a:cubicBezTo>
                    <a:pt x="1868" y="584"/>
                    <a:pt x="1868" y="584"/>
                    <a:pt x="1868" y="584"/>
                  </a:cubicBezTo>
                  <a:lnTo>
                    <a:pt x="3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982575" y="7742238"/>
              <a:ext cx="2193925" cy="1047750"/>
            </a:xfrm>
            <a:custGeom>
              <a:avLst/>
              <a:gdLst>
                <a:gd name="T0" fmla="*/ 150 w 1622"/>
                <a:gd name="T1" fmla="*/ 5 h 774"/>
                <a:gd name="T2" fmla="*/ 1601 w 1622"/>
                <a:gd name="T3" fmla="*/ 524 h 774"/>
                <a:gd name="T4" fmla="*/ 1619 w 1622"/>
                <a:gd name="T5" fmla="*/ 556 h 774"/>
                <a:gd name="T6" fmla="*/ 1576 w 1622"/>
                <a:gd name="T7" fmla="*/ 748 h 774"/>
                <a:gd name="T8" fmla="*/ 1541 w 1622"/>
                <a:gd name="T9" fmla="*/ 768 h 774"/>
                <a:gd name="T10" fmla="*/ 24 w 1622"/>
                <a:gd name="T11" fmla="*/ 247 h 774"/>
                <a:gd name="T12" fmla="*/ 9 w 1622"/>
                <a:gd name="T13" fmla="*/ 208 h 774"/>
                <a:gd name="T14" fmla="*/ 117 w 1622"/>
                <a:gd name="T15" fmla="*/ 17 h 774"/>
                <a:gd name="T16" fmla="*/ 150 w 1622"/>
                <a:gd name="T17" fmla="*/ 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2" h="774">
                  <a:moveTo>
                    <a:pt x="150" y="5"/>
                  </a:moveTo>
                  <a:cubicBezTo>
                    <a:pt x="1601" y="524"/>
                    <a:pt x="1601" y="524"/>
                    <a:pt x="1601" y="524"/>
                  </a:cubicBezTo>
                  <a:cubicBezTo>
                    <a:pt x="1614" y="529"/>
                    <a:pt x="1622" y="543"/>
                    <a:pt x="1619" y="556"/>
                  </a:cubicBezTo>
                  <a:cubicBezTo>
                    <a:pt x="1576" y="748"/>
                    <a:pt x="1576" y="748"/>
                    <a:pt x="1576" y="748"/>
                  </a:cubicBezTo>
                  <a:cubicBezTo>
                    <a:pt x="1573" y="764"/>
                    <a:pt x="1556" y="774"/>
                    <a:pt x="1541" y="768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7" y="241"/>
                    <a:pt x="0" y="223"/>
                    <a:pt x="9" y="20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4" y="6"/>
                    <a:pt x="138" y="0"/>
                    <a:pt x="150" y="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9336490" y="5571376"/>
            <a:ext cx="1211495" cy="1464254"/>
          </a:xfrm>
          <a:custGeom>
            <a:avLst/>
            <a:gdLst>
              <a:gd name="T0" fmla="*/ 1386 w 1610"/>
              <a:gd name="T1" fmla="*/ 897 h 1946"/>
              <a:gd name="T2" fmla="*/ 1023 w 1610"/>
              <a:gd name="T3" fmla="*/ 0 h 1946"/>
              <a:gd name="T4" fmla="*/ 224 w 1610"/>
              <a:gd name="T5" fmla="*/ 363 h 1946"/>
              <a:gd name="T6" fmla="*/ 89 w 1610"/>
              <a:gd name="T7" fmla="*/ 897 h 1946"/>
              <a:gd name="T8" fmla="*/ 0 w 1610"/>
              <a:gd name="T9" fmla="*/ 1857 h 1946"/>
              <a:gd name="T10" fmla="*/ 1521 w 1610"/>
              <a:gd name="T11" fmla="*/ 1946 h 1946"/>
              <a:gd name="T12" fmla="*/ 1610 w 1610"/>
              <a:gd name="T13" fmla="*/ 986 h 1946"/>
              <a:gd name="T14" fmla="*/ 265 w 1610"/>
              <a:gd name="T15" fmla="*/ 363 h 1946"/>
              <a:gd name="T16" fmla="*/ 1023 w 1610"/>
              <a:gd name="T17" fmla="*/ 41 h 1946"/>
              <a:gd name="T18" fmla="*/ 1345 w 1610"/>
              <a:gd name="T19" fmla="*/ 897 h 1946"/>
              <a:gd name="T20" fmla="*/ 1179 w 1610"/>
              <a:gd name="T21" fmla="*/ 382 h 1946"/>
              <a:gd name="T22" fmla="*/ 623 w 1610"/>
              <a:gd name="T23" fmla="*/ 190 h 1946"/>
              <a:gd name="T24" fmla="*/ 431 w 1610"/>
              <a:gd name="T25" fmla="*/ 897 h 1946"/>
              <a:gd name="T26" fmla="*/ 265 w 1610"/>
              <a:gd name="T27" fmla="*/ 363 h 1946"/>
              <a:gd name="T28" fmla="*/ 472 w 1610"/>
              <a:gd name="T29" fmla="*/ 897 h 1946"/>
              <a:gd name="T30" fmla="*/ 623 w 1610"/>
              <a:gd name="T31" fmla="*/ 231 h 1946"/>
              <a:gd name="T32" fmla="*/ 1138 w 1610"/>
              <a:gd name="T33" fmla="*/ 382 h 1946"/>
              <a:gd name="T34" fmla="*/ 1569 w 1610"/>
              <a:gd name="T35" fmla="*/ 1857 h 1946"/>
              <a:gd name="T36" fmla="*/ 89 w 1610"/>
              <a:gd name="T37" fmla="*/ 1905 h 1946"/>
              <a:gd name="T38" fmla="*/ 41 w 1610"/>
              <a:gd name="T39" fmla="*/ 986 h 1946"/>
              <a:gd name="T40" fmla="*/ 244 w 1610"/>
              <a:gd name="T41" fmla="*/ 938 h 1946"/>
              <a:gd name="T42" fmla="*/ 1158 w 1610"/>
              <a:gd name="T43" fmla="*/ 938 h 1946"/>
              <a:gd name="T44" fmla="*/ 1521 w 1610"/>
              <a:gd name="T45" fmla="*/ 938 h 1946"/>
              <a:gd name="T46" fmla="*/ 1569 w 1610"/>
              <a:gd name="T47" fmla="*/ 1857 h 1946"/>
              <a:gd name="T48" fmla="*/ 651 w 1610"/>
              <a:gd name="T49" fmla="*/ 1292 h 1946"/>
              <a:gd name="T50" fmla="*/ 665 w 1610"/>
              <a:gd name="T51" fmla="*/ 1681 h 1946"/>
              <a:gd name="T52" fmla="*/ 686 w 1610"/>
              <a:gd name="T53" fmla="*/ 1705 h 1946"/>
              <a:gd name="T54" fmla="*/ 939 w 1610"/>
              <a:gd name="T55" fmla="*/ 1698 h 1946"/>
              <a:gd name="T56" fmla="*/ 903 w 1610"/>
              <a:gd name="T57" fmla="*/ 1411 h 1946"/>
              <a:gd name="T58" fmla="*/ 805 w 1610"/>
              <a:gd name="T59" fmla="*/ 1138 h 1946"/>
              <a:gd name="T60" fmla="*/ 710 w 1610"/>
              <a:gd name="T61" fmla="*/ 1664 h 1946"/>
              <a:gd name="T62" fmla="*/ 741 w 1610"/>
              <a:gd name="T63" fmla="*/ 1385 h 1946"/>
              <a:gd name="T64" fmla="*/ 805 w 1610"/>
              <a:gd name="T65" fmla="*/ 1179 h 1946"/>
              <a:gd name="T66" fmla="*/ 869 w 1610"/>
              <a:gd name="T67" fmla="*/ 1385 h 1946"/>
              <a:gd name="T68" fmla="*/ 900 w 1610"/>
              <a:gd name="T69" fmla="*/ 1664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10" h="1946">
                <a:moveTo>
                  <a:pt x="1521" y="897"/>
                </a:moveTo>
                <a:cubicBezTo>
                  <a:pt x="1386" y="897"/>
                  <a:pt x="1386" y="897"/>
                  <a:pt x="1386" y="897"/>
                </a:cubicBezTo>
                <a:cubicBezTo>
                  <a:pt x="1386" y="363"/>
                  <a:pt x="1386" y="363"/>
                  <a:pt x="1386" y="363"/>
                </a:cubicBezTo>
                <a:cubicBezTo>
                  <a:pt x="1386" y="163"/>
                  <a:pt x="1223" y="0"/>
                  <a:pt x="1023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387" y="0"/>
                  <a:pt x="224" y="163"/>
                  <a:pt x="224" y="363"/>
                </a:cubicBezTo>
                <a:cubicBezTo>
                  <a:pt x="224" y="897"/>
                  <a:pt x="224" y="897"/>
                  <a:pt x="224" y="897"/>
                </a:cubicBezTo>
                <a:cubicBezTo>
                  <a:pt x="89" y="897"/>
                  <a:pt x="89" y="897"/>
                  <a:pt x="89" y="897"/>
                </a:cubicBezTo>
                <a:cubicBezTo>
                  <a:pt x="40" y="897"/>
                  <a:pt x="0" y="936"/>
                  <a:pt x="0" y="986"/>
                </a:cubicBezTo>
                <a:cubicBezTo>
                  <a:pt x="0" y="1857"/>
                  <a:pt x="0" y="1857"/>
                  <a:pt x="0" y="1857"/>
                </a:cubicBezTo>
                <a:cubicBezTo>
                  <a:pt x="0" y="1907"/>
                  <a:pt x="40" y="1946"/>
                  <a:pt x="89" y="1946"/>
                </a:cubicBezTo>
                <a:cubicBezTo>
                  <a:pt x="1521" y="1946"/>
                  <a:pt x="1521" y="1946"/>
                  <a:pt x="1521" y="1946"/>
                </a:cubicBezTo>
                <a:cubicBezTo>
                  <a:pt x="1570" y="1946"/>
                  <a:pt x="1610" y="1907"/>
                  <a:pt x="1610" y="1857"/>
                </a:cubicBezTo>
                <a:cubicBezTo>
                  <a:pt x="1610" y="986"/>
                  <a:pt x="1610" y="986"/>
                  <a:pt x="1610" y="986"/>
                </a:cubicBezTo>
                <a:cubicBezTo>
                  <a:pt x="1610" y="936"/>
                  <a:pt x="1570" y="897"/>
                  <a:pt x="1521" y="897"/>
                </a:cubicBezTo>
                <a:close/>
                <a:moveTo>
                  <a:pt x="265" y="363"/>
                </a:moveTo>
                <a:cubicBezTo>
                  <a:pt x="265" y="185"/>
                  <a:pt x="409" y="41"/>
                  <a:pt x="587" y="41"/>
                </a:cubicBezTo>
                <a:cubicBezTo>
                  <a:pt x="1023" y="41"/>
                  <a:pt x="1023" y="41"/>
                  <a:pt x="1023" y="41"/>
                </a:cubicBezTo>
                <a:cubicBezTo>
                  <a:pt x="1200" y="41"/>
                  <a:pt x="1345" y="185"/>
                  <a:pt x="1345" y="363"/>
                </a:cubicBezTo>
                <a:cubicBezTo>
                  <a:pt x="1345" y="897"/>
                  <a:pt x="1345" y="897"/>
                  <a:pt x="1345" y="897"/>
                </a:cubicBezTo>
                <a:cubicBezTo>
                  <a:pt x="1179" y="897"/>
                  <a:pt x="1179" y="897"/>
                  <a:pt x="1179" y="897"/>
                </a:cubicBezTo>
                <a:cubicBezTo>
                  <a:pt x="1179" y="382"/>
                  <a:pt x="1179" y="382"/>
                  <a:pt x="1179" y="382"/>
                </a:cubicBezTo>
                <a:cubicBezTo>
                  <a:pt x="1179" y="276"/>
                  <a:pt x="1093" y="190"/>
                  <a:pt x="987" y="190"/>
                </a:cubicBezTo>
                <a:cubicBezTo>
                  <a:pt x="623" y="190"/>
                  <a:pt x="623" y="190"/>
                  <a:pt x="623" y="190"/>
                </a:cubicBezTo>
                <a:cubicBezTo>
                  <a:pt x="517" y="190"/>
                  <a:pt x="431" y="276"/>
                  <a:pt x="431" y="382"/>
                </a:cubicBezTo>
                <a:cubicBezTo>
                  <a:pt x="431" y="897"/>
                  <a:pt x="431" y="897"/>
                  <a:pt x="431" y="897"/>
                </a:cubicBezTo>
                <a:cubicBezTo>
                  <a:pt x="265" y="897"/>
                  <a:pt x="265" y="897"/>
                  <a:pt x="265" y="897"/>
                </a:cubicBezTo>
                <a:lnTo>
                  <a:pt x="265" y="363"/>
                </a:lnTo>
                <a:close/>
                <a:moveTo>
                  <a:pt x="1138" y="897"/>
                </a:moveTo>
                <a:cubicBezTo>
                  <a:pt x="472" y="897"/>
                  <a:pt x="472" y="897"/>
                  <a:pt x="472" y="897"/>
                </a:cubicBezTo>
                <a:cubicBezTo>
                  <a:pt x="472" y="382"/>
                  <a:pt x="472" y="382"/>
                  <a:pt x="472" y="382"/>
                </a:cubicBezTo>
                <a:cubicBezTo>
                  <a:pt x="472" y="298"/>
                  <a:pt x="540" y="231"/>
                  <a:pt x="623" y="231"/>
                </a:cubicBezTo>
                <a:cubicBezTo>
                  <a:pt x="987" y="231"/>
                  <a:pt x="987" y="231"/>
                  <a:pt x="987" y="231"/>
                </a:cubicBezTo>
                <a:cubicBezTo>
                  <a:pt x="1070" y="231"/>
                  <a:pt x="1138" y="298"/>
                  <a:pt x="1138" y="382"/>
                </a:cubicBezTo>
                <a:lnTo>
                  <a:pt x="1138" y="897"/>
                </a:lnTo>
                <a:close/>
                <a:moveTo>
                  <a:pt x="1569" y="1857"/>
                </a:moveTo>
                <a:cubicBezTo>
                  <a:pt x="1569" y="1884"/>
                  <a:pt x="1547" y="1905"/>
                  <a:pt x="1521" y="1905"/>
                </a:cubicBezTo>
                <a:cubicBezTo>
                  <a:pt x="89" y="1905"/>
                  <a:pt x="89" y="1905"/>
                  <a:pt x="89" y="1905"/>
                </a:cubicBezTo>
                <a:cubicBezTo>
                  <a:pt x="62" y="1905"/>
                  <a:pt x="41" y="1884"/>
                  <a:pt x="41" y="1857"/>
                </a:cubicBezTo>
                <a:cubicBezTo>
                  <a:pt x="41" y="986"/>
                  <a:pt x="41" y="986"/>
                  <a:pt x="41" y="986"/>
                </a:cubicBezTo>
                <a:cubicBezTo>
                  <a:pt x="41" y="959"/>
                  <a:pt x="62" y="938"/>
                  <a:pt x="89" y="938"/>
                </a:cubicBezTo>
                <a:cubicBezTo>
                  <a:pt x="244" y="938"/>
                  <a:pt x="244" y="938"/>
                  <a:pt x="244" y="938"/>
                </a:cubicBezTo>
                <a:cubicBezTo>
                  <a:pt x="451" y="938"/>
                  <a:pt x="451" y="938"/>
                  <a:pt x="451" y="938"/>
                </a:cubicBezTo>
                <a:cubicBezTo>
                  <a:pt x="1158" y="938"/>
                  <a:pt x="1158" y="938"/>
                  <a:pt x="1158" y="938"/>
                </a:cubicBezTo>
                <a:cubicBezTo>
                  <a:pt x="1365" y="938"/>
                  <a:pt x="1365" y="938"/>
                  <a:pt x="1365" y="938"/>
                </a:cubicBezTo>
                <a:cubicBezTo>
                  <a:pt x="1521" y="938"/>
                  <a:pt x="1521" y="938"/>
                  <a:pt x="1521" y="938"/>
                </a:cubicBezTo>
                <a:cubicBezTo>
                  <a:pt x="1547" y="938"/>
                  <a:pt x="1569" y="959"/>
                  <a:pt x="1569" y="986"/>
                </a:cubicBezTo>
                <a:lnTo>
                  <a:pt x="1569" y="1857"/>
                </a:lnTo>
                <a:close/>
                <a:moveTo>
                  <a:pt x="805" y="1138"/>
                </a:moveTo>
                <a:cubicBezTo>
                  <a:pt x="720" y="1138"/>
                  <a:pt x="651" y="1207"/>
                  <a:pt x="651" y="1292"/>
                </a:cubicBezTo>
                <a:cubicBezTo>
                  <a:pt x="651" y="1338"/>
                  <a:pt x="671" y="1382"/>
                  <a:pt x="707" y="1411"/>
                </a:cubicBezTo>
                <a:cubicBezTo>
                  <a:pt x="665" y="1681"/>
                  <a:pt x="665" y="1681"/>
                  <a:pt x="665" y="1681"/>
                </a:cubicBezTo>
                <a:cubicBezTo>
                  <a:pt x="665" y="1687"/>
                  <a:pt x="666" y="1693"/>
                  <a:pt x="670" y="1698"/>
                </a:cubicBezTo>
                <a:cubicBezTo>
                  <a:pt x="674" y="1702"/>
                  <a:pt x="680" y="1705"/>
                  <a:pt x="686" y="1705"/>
                </a:cubicBezTo>
                <a:cubicBezTo>
                  <a:pt x="924" y="1705"/>
                  <a:pt x="924" y="1705"/>
                  <a:pt x="924" y="1705"/>
                </a:cubicBezTo>
                <a:cubicBezTo>
                  <a:pt x="930" y="1705"/>
                  <a:pt x="936" y="1702"/>
                  <a:pt x="939" y="1698"/>
                </a:cubicBezTo>
                <a:cubicBezTo>
                  <a:pt x="943" y="1693"/>
                  <a:pt x="945" y="1687"/>
                  <a:pt x="944" y="1681"/>
                </a:cubicBezTo>
                <a:cubicBezTo>
                  <a:pt x="903" y="1411"/>
                  <a:pt x="903" y="1411"/>
                  <a:pt x="903" y="1411"/>
                </a:cubicBezTo>
                <a:cubicBezTo>
                  <a:pt x="938" y="1382"/>
                  <a:pt x="959" y="1338"/>
                  <a:pt x="959" y="1292"/>
                </a:cubicBezTo>
                <a:cubicBezTo>
                  <a:pt x="959" y="1207"/>
                  <a:pt x="890" y="1138"/>
                  <a:pt x="805" y="1138"/>
                </a:cubicBezTo>
                <a:close/>
                <a:moveTo>
                  <a:pt x="900" y="1664"/>
                </a:moveTo>
                <a:cubicBezTo>
                  <a:pt x="710" y="1664"/>
                  <a:pt x="710" y="1664"/>
                  <a:pt x="710" y="1664"/>
                </a:cubicBezTo>
                <a:cubicBezTo>
                  <a:pt x="749" y="1405"/>
                  <a:pt x="749" y="1405"/>
                  <a:pt x="749" y="1405"/>
                </a:cubicBezTo>
                <a:cubicBezTo>
                  <a:pt x="750" y="1397"/>
                  <a:pt x="747" y="1390"/>
                  <a:pt x="741" y="1385"/>
                </a:cubicBezTo>
                <a:cubicBezTo>
                  <a:pt x="710" y="1364"/>
                  <a:pt x="692" y="1329"/>
                  <a:pt x="692" y="1292"/>
                </a:cubicBezTo>
                <a:cubicBezTo>
                  <a:pt x="692" y="1230"/>
                  <a:pt x="743" y="1179"/>
                  <a:pt x="805" y="1179"/>
                </a:cubicBezTo>
                <a:cubicBezTo>
                  <a:pt x="867" y="1179"/>
                  <a:pt x="918" y="1230"/>
                  <a:pt x="918" y="1292"/>
                </a:cubicBezTo>
                <a:cubicBezTo>
                  <a:pt x="918" y="1329"/>
                  <a:pt x="900" y="1364"/>
                  <a:pt x="869" y="1385"/>
                </a:cubicBezTo>
                <a:cubicBezTo>
                  <a:pt x="863" y="1390"/>
                  <a:pt x="859" y="1397"/>
                  <a:pt x="860" y="1405"/>
                </a:cubicBezTo>
                <a:lnTo>
                  <a:pt x="900" y="16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/>
          <p:cNvSpPr>
            <a:spLocks noEditPoints="1"/>
          </p:cNvSpPr>
          <p:nvPr/>
        </p:nvSpPr>
        <p:spPr bwMode="auto">
          <a:xfrm>
            <a:off x="13779642" y="5571376"/>
            <a:ext cx="1304465" cy="1464254"/>
          </a:xfrm>
          <a:custGeom>
            <a:avLst/>
            <a:gdLst>
              <a:gd name="T0" fmla="*/ 773 w 1732"/>
              <a:gd name="T1" fmla="*/ 1292 h 1946"/>
              <a:gd name="T2" fmla="*/ 787 w 1732"/>
              <a:gd name="T3" fmla="*/ 1681 h 1946"/>
              <a:gd name="T4" fmla="*/ 808 w 1732"/>
              <a:gd name="T5" fmla="*/ 1705 h 1946"/>
              <a:gd name="T6" fmla="*/ 1062 w 1732"/>
              <a:gd name="T7" fmla="*/ 1698 h 1946"/>
              <a:gd name="T8" fmla="*/ 1025 w 1732"/>
              <a:gd name="T9" fmla="*/ 1411 h 1946"/>
              <a:gd name="T10" fmla="*/ 927 w 1732"/>
              <a:gd name="T11" fmla="*/ 1138 h 1946"/>
              <a:gd name="T12" fmla="*/ 832 w 1732"/>
              <a:gd name="T13" fmla="*/ 1664 h 1946"/>
              <a:gd name="T14" fmla="*/ 863 w 1732"/>
              <a:gd name="T15" fmla="*/ 1385 h 1946"/>
              <a:gd name="T16" fmla="*/ 927 w 1732"/>
              <a:gd name="T17" fmla="*/ 1179 h 1946"/>
              <a:gd name="T18" fmla="*/ 991 w 1732"/>
              <a:gd name="T19" fmla="*/ 1385 h 1946"/>
              <a:gd name="T20" fmla="*/ 1022 w 1732"/>
              <a:gd name="T21" fmla="*/ 1664 h 1946"/>
              <a:gd name="T22" fmla="*/ 1508 w 1732"/>
              <a:gd name="T23" fmla="*/ 897 h 1946"/>
              <a:gd name="T24" fmla="*/ 1145 w 1732"/>
              <a:gd name="T25" fmla="*/ 0 h 1946"/>
              <a:gd name="T26" fmla="*/ 346 w 1732"/>
              <a:gd name="T27" fmla="*/ 363 h 1946"/>
              <a:gd name="T28" fmla="*/ 366 w 1732"/>
              <a:gd name="T29" fmla="*/ 679 h 1946"/>
              <a:gd name="T30" fmla="*/ 594 w 1732"/>
              <a:gd name="T31" fmla="*/ 659 h 1946"/>
              <a:gd name="T32" fmla="*/ 745 w 1732"/>
              <a:gd name="T33" fmla="*/ 231 h 1946"/>
              <a:gd name="T34" fmla="*/ 1260 w 1732"/>
              <a:gd name="T35" fmla="*/ 381 h 1946"/>
              <a:gd name="T36" fmla="*/ 211 w 1732"/>
              <a:gd name="T37" fmla="*/ 897 h 1946"/>
              <a:gd name="T38" fmla="*/ 122 w 1732"/>
              <a:gd name="T39" fmla="*/ 1857 h 1946"/>
              <a:gd name="T40" fmla="*/ 1643 w 1732"/>
              <a:gd name="T41" fmla="*/ 1946 h 1946"/>
              <a:gd name="T42" fmla="*/ 1732 w 1732"/>
              <a:gd name="T43" fmla="*/ 986 h 1946"/>
              <a:gd name="T44" fmla="*/ 1109 w 1732"/>
              <a:gd name="T45" fmla="*/ 190 h 1946"/>
              <a:gd name="T46" fmla="*/ 553 w 1732"/>
              <a:gd name="T47" fmla="*/ 381 h 1946"/>
              <a:gd name="T48" fmla="*/ 387 w 1732"/>
              <a:gd name="T49" fmla="*/ 638 h 1946"/>
              <a:gd name="T50" fmla="*/ 709 w 1732"/>
              <a:gd name="T51" fmla="*/ 41 h 1946"/>
              <a:gd name="T52" fmla="*/ 1467 w 1732"/>
              <a:gd name="T53" fmla="*/ 363 h 1946"/>
              <a:gd name="T54" fmla="*/ 1301 w 1732"/>
              <a:gd name="T55" fmla="*/ 897 h 1946"/>
              <a:gd name="T56" fmla="*/ 1109 w 1732"/>
              <a:gd name="T57" fmla="*/ 190 h 1946"/>
              <a:gd name="T58" fmla="*/ 1643 w 1732"/>
              <a:gd name="T59" fmla="*/ 1905 h 1946"/>
              <a:gd name="T60" fmla="*/ 163 w 1732"/>
              <a:gd name="T61" fmla="*/ 1857 h 1946"/>
              <a:gd name="T62" fmla="*/ 211 w 1732"/>
              <a:gd name="T63" fmla="*/ 938 h 1946"/>
              <a:gd name="T64" fmla="*/ 1280 w 1732"/>
              <a:gd name="T65" fmla="*/ 938 h 1946"/>
              <a:gd name="T66" fmla="*/ 1488 w 1732"/>
              <a:gd name="T67" fmla="*/ 938 h 1946"/>
              <a:gd name="T68" fmla="*/ 1691 w 1732"/>
              <a:gd name="T69" fmla="*/ 986 h 1946"/>
              <a:gd name="T70" fmla="*/ 198 w 1732"/>
              <a:gd name="T71" fmla="*/ 679 h 1946"/>
              <a:gd name="T72" fmla="*/ 0 w 1732"/>
              <a:gd name="T73" fmla="*/ 659 h 1946"/>
              <a:gd name="T74" fmla="*/ 198 w 1732"/>
              <a:gd name="T75" fmla="*/ 638 h 1946"/>
              <a:gd name="T76" fmla="*/ 198 w 1732"/>
              <a:gd name="T77" fmla="*/ 679 h 1946"/>
              <a:gd name="T78" fmla="*/ 118 w 1732"/>
              <a:gd name="T79" fmla="*/ 454 h 1946"/>
              <a:gd name="T80" fmla="*/ 259 w 1732"/>
              <a:gd name="T81" fmla="*/ 566 h 1946"/>
              <a:gd name="T82" fmla="*/ 245 w 1732"/>
              <a:gd name="T83" fmla="*/ 601 h 1946"/>
              <a:gd name="T84" fmla="*/ 118 w 1732"/>
              <a:gd name="T85" fmla="*/ 483 h 1946"/>
              <a:gd name="T86" fmla="*/ 118 w 1732"/>
              <a:gd name="T87" fmla="*/ 866 h 1946"/>
              <a:gd name="T88" fmla="*/ 230 w 1732"/>
              <a:gd name="T89" fmla="*/ 725 h 1946"/>
              <a:gd name="T90" fmla="*/ 259 w 1732"/>
              <a:gd name="T91" fmla="*/ 754 h 1946"/>
              <a:gd name="T92" fmla="*/ 133 w 1732"/>
              <a:gd name="T93" fmla="*/ 8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2" h="1946">
                <a:moveTo>
                  <a:pt x="927" y="1138"/>
                </a:moveTo>
                <a:cubicBezTo>
                  <a:pt x="842" y="1138"/>
                  <a:pt x="773" y="1207"/>
                  <a:pt x="773" y="1292"/>
                </a:cubicBezTo>
                <a:cubicBezTo>
                  <a:pt x="773" y="1338"/>
                  <a:pt x="794" y="1382"/>
                  <a:pt x="829" y="1411"/>
                </a:cubicBezTo>
                <a:cubicBezTo>
                  <a:pt x="787" y="1681"/>
                  <a:pt x="787" y="1681"/>
                  <a:pt x="787" y="1681"/>
                </a:cubicBezTo>
                <a:cubicBezTo>
                  <a:pt x="787" y="1687"/>
                  <a:pt x="788" y="1693"/>
                  <a:pt x="792" y="1698"/>
                </a:cubicBezTo>
                <a:cubicBezTo>
                  <a:pt x="796" y="1702"/>
                  <a:pt x="802" y="1705"/>
                  <a:pt x="808" y="1705"/>
                </a:cubicBezTo>
                <a:cubicBezTo>
                  <a:pt x="1046" y="1705"/>
                  <a:pt x="1046" y="1705"/>
                  <a:pt x="1046" y="1705"/>
                </a:cubicBezTo>
                <a:cubicBezTo>
                  <a:pt x="1052" y="1705"/>
                  <a:pt x="1058" y="1702"/>
                  <a:pt x="1062" y="1698"/>
                </a:cubicBezTo>
                <a:cubicBezTo>
                  <a:pt x="1065" y="1693"/>
                  <a:pt x="1067" y="1687"/>
                  <a:pt x="1066" y="1681"/>
                </a:cubicBezTo>
                <a:cubicBezTo>
                  <a:pt x="1025" y="1411"/>
                  <a:pt x="1025" y="1411"/>
                  <a:pt x="1025" y="1411"/>
                </a:cubicBezTo>
                <a:cubicBezTo>
                  <a:pt x="1060" y="1382"/>
                  <a:pt x="1081" y="1338"/>
                  <a:pt x="1081" y="1292"/>
                </a:cubicBezTo>
                <a:cubicBezTo>
                  <a:pt x="1081" y="1207"/>
                  <a:pt x="1012" y="1138"/>
                  <a:pt x="927" y="1138"/>
                </a:cubicBezTo>
                <a:close/>
                <a:moveTo>
                  <a:pt x="1022" y="1664"/>
                </a:moveTo>
                <a:cubicBezTo>
                  <a:pt x="832" y="1664"/>
                  <a:pt x="832" y="1664"/>
                  <a:pt x="832" y="1664"/>
                </a:cubicBezTo>
                <a:cubicBezTo>
                  <a:pt x="871" y="1405"/>
                  <a:pt x="871" y="1405"/>
                  <a:pt x="871" y="1405"/>
                </a:cubicBezTo>
                <a:cubicBezTo>
                  <a:pt x="872" y="1397"/>
                  <a:pt x="869" y="1390"/>
                  <a:pt x="863" y="1385"/>
                </a:cubicBezTo>
                <a:cubicBezTo>
                  <a:pt x="832" y="1364"/>
                  <a:pt x="814" y="1329"/>
                  <a:pt x="814" y="1292"/>
                </a:cubicBezTo>
                <a:cubicBezTo>
                  <a:pt x="814" y="1230"/>
                  <a:pt x="865" y="1179"/>
                  <a:pt x="927" y="1179"/>
                </a:cubicBezTo>
                <a:cubicBezTo>
                  <a:pt x="989" y="1179"/>
                  <a:pt x="1040" y="1230"/>
                  <a:pt x="1040" y="1292"/>
                </a:cubicBezTo>
                <a:cubicBezTo>
                  <a:pt x="1040" y="1329"/>
                  <a:pt x="1022" y="1364"/>
                  <a:pt x="991" y="1385"/>
                </a:cubicBezTo>
                <a:cubicBezTo>
                  <a:pt x="985" y="1390"/>
                  <a:pt x="981" y="1397"/>
                  <a:pt x="983" y="1405"/>
                </a:cubicBezTo>
                <a:lnTo>
                  <a:pt x="1022" y="1664"/>
                </a:lnTo>
                <a:close/>
                <a:moveTo>
                  <a:pt x="1643" y="897"/>
                </a:moveTo>
                <a:cubicBezTo>
                  <a:pt x="1508" y="897"/>
                  <a:pt x="1508" y="897"/>
                  <a:pt x="1508" y="897"/>
                </a:cubicBezTo>
                <a:cubicBezTo>
                  <a:pt x="1508" y="363"/>
                  <a:pt x="1508" y="363"/>
                  <a:pt x="1508" y="363"/>
                </a:cubicBezTo>
                <a:cubicBezTo>
                  <a:pt x="1508" y="163"/>
                  <a:pt x="1345" y="0"/>
                  <a:pt x="1145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509" y="0"/>
                  <a:pt x="346" y="163"/>
                  <a:pt x="346" y="363"/>
                </a:cubicBezTo>
                <a:cubicBezTo>
                  <a:pt x="346" y="659"/>
                  <a:pt x="346" y="659"/>
                  <a:pt x="346" y="659"/>
                </a:cubicBezTo>
                <a:cubicBezTo>
                  <a:pt x="346" y="670"/>
                  <a:pt x="355" y="679"/>
                  <a:pt x="366" y="679"/>
                </a:cubicBezTo>
                <a:cubicBezTo>
                  <a:pt x="573" y="679"/>
                  <a:pt x="573" y="679"/>
                  <a:pt x="573" y="679"/>
                </a:cubicBezTo>
                <a:cubicBezTo>
                  <a:pt x="585" y="679"/>
                  <a:pt x="594" y="670"/>
                  <a:pt x="594" y="659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4" y="298"/>
                  <a:pt x="662" y="231"/>
                  <a:pt x="745" y="231"/>
                </a:cubicBezTo>
                <a:cubicBezTo>
                  <a:pt x="1109" y="231"/>
                  <a:pt x="1109" y="231"/>
                  <a:pt x="1109" y="231"/>
                </a:cubicBezTo>
                <a:cubicBezTo>
                  <a:pt x="1192" y="231"/>
                  <a:pt x="1260" y="298"/>
                  <a:pt x="1260" y="381"/>
                </a:cubicBezTo>
                <a:cubicBezTo>
                  <a:pt x="1260" y="897"/>
                  <a:pt x="1260" y="897"/>
                  <a:pt x="1260" y="897"/>
                </a:cubicBezTo>
                <a:cubicBezTo>
                  <a:pt x="211" y="897"/>
                  <a:pt x="211" y="897"/>
                  <a:pt x="211" y="897"/>
                </a:cubicBezTo>
                <a:cubicBezTo>
                  <a:pt x="162" y="897"/>
                  <a:pt x="122" y="936"/>
                  <a:pt x="122" y="986"/>
                </a:cubicBezTo>
                <a:cubicBezTo>
                  <a:pt x="122" y="1857"/>
                  <a:pt x="122" y="1857"/>
                  <a:pt x="122" y="1857"/>
                </a:cubicBezTo>
                <a:cubicBezTo>
                  <a:pt x="122" y="1907"/>
                  <a:pt x="162" y="1946"/>
                  <a:pt x="211" y="1946"/>
                </a:cubicBezTo>
                <a:cubicBezTo>
                  <a:pt x="1643" y="1946"/>
                  <a:pt x="1643" y="1946"/>
                  <a:pt x="1643" y="1946"/>
                </a:cubicBezTo>
                <a:cubicBezTo>
                  <a:pt x="1692" y="1946"/>
                  <a:pt x="1732" y="1907"/>
                  <a:pt x="1732" y="1857"/>
                </a:cubicBezTo>
                <a:cubicBezTo>
                  <a:pt x="1732" y="986"/>
                  <a:pt x="1732" y="986"/>
                  <a:pt x="1732" y="986"/>
                </a:cubicBezTo>
                <a:cubicBezTo>
                  <a:pt x="1732" y="936"/>
                  <a:pt x="1692" y="897"/>
                  <a:pt x="1643" y="897"/>
                </a:cubicBezTo>
                <a:close/>
                <a:moveTo>
                  <a:pt x="1109" y="190"/>
                </a:moveTo>
                <a:cubicBezTo>
                  <a:pt x="745" y="190"/>
                  <a:pt x="745" y="190"/>
                  <a:pt x="745" y="190"/>
                </a:cubicBezTo>
                <a:cubicBezTo>
                  <a:pt x="639" y="190"/>
                  <a:pt x="553" y="276"/>
                  <a:pt x="553" y="381"/>
                </a:cubicBezTo>
                <a:cubicBezTo>
                  <a:pt x="553" y="638"/>
                  <a:pt x="553" y="638"/>
                  <a:pt x="553" y="638"/>
                </a:cubicBezTo>
                <a:cubicBezTo>
                  <a:pt x="387" y="638"/>
                  <a:pt x="387" y="638"/>
                  <a:pt x="387" y="638"/>
                </a:cubicBezTo>
                <a:cubicBezTo>
                  <a:pt x="387" y="363"/>
                  <a:pt x="387" y="363"/>
                  <a:pt x="387" y="363"/>
                </a:cubicBezTo>
                <a:cubicBezTo>
                  <a:pt x="387" y="185"/>
                  <a:pt x="531" y="41"/>
                  <a:pt x="709" y="41"/>
                </a:cubicBezTo>
                <a:cubicBezTo>
                  <a:pt x="1145" y="41"/>
                  <a:pt x="1145" y="41"/>
                  <a:pt x="1145" y="41"/>
                </a:cubicBezTo>
                <a:cubicBezTo>
                  <a:pt x="1322" y="41"/>
                  <a:pt x="1467" y="185"/>
                  <a:pt x="1467" y="363"/>
                </a:cubicBezTo>
                <a:cubicBezTo>
                  <a:pt x="1467" y="897"/>
                  <a:pt x="1467" y="897"/>
                  <a:pt x="1467" y="897"/>
                </a:cubicBezTo>
                <a:cubicBezTo>
                  <a:pt x="1301" y="897"/>
                  <a:pt x="1301" y="897"/>
                  <a:pt x="1301" y="897"/>
                </a:cubicBezTo>
                <a:cubicBezTo>
                  <a:pt x="1301" y="381"/>
                  <a:pt x="1301" y="381"/>
                  <a:pt x="1301" y="381"/>
                </a:cubicBezTo>
                <a:cubicBezTo>
                  <a:pt x="1301" y="276"/>
                  <a:pt x="1215" y="190"/>
                  <a:pt x="1109" y="190"/>
                </a:cubicBezTo>
                <a:close/>
                <a:moveTo>
                  <a:pt x="1691" y="1857"/>
                </a:moveTo>
                <a:cubicBezTo>
                  <a:pt x="1691" y="1884"/>
                  <a:pt x="1669" y="1905"/>
                  <a:pt x="1643" y="1905"/>
                </a:cubicBezTo>
                <a:cubicBezTo>
                  <a:pt x="211" y="1905"/>
                  <a:pt x="211" y="1905"/>
                  <a:pt x="211" y="1905"/>
                </a:cubicBezTo>
                <a:cubicBezTo>
                  <a:pt x="184" y="1905"/>
                  <a:pt x="163" y="1884"/>
                  <a:pt x="163" y="1857"/>
                </a:cubicBezTo>
                <a:cubicBezTo>
                  <a:pt x="163" y="986"/>
                  <a:pt x="163" y="986"/>
                  <a:pt x="163" y="986"/>
                </a:cubicBezTo>
                <a:cubicBezTo>
                  <a:pt x="163" y="959"/>
                  <a:pt x="184" y="938"/>
                  <a:pt x="211" y="938"/>
                </a:cubicBezTo>
                <a:cubicBezTo>
                  <a:pt x="1280" y="938"/>
                  <a:pt x="1280" y="938"/>
                  <a:pt x="1280" y="938"/>
                </a:cubicBezTo>
                <a:cubicBezTo>
                  <a:pt x="1280" y="938"/>
                  <a:pt x="1280" y="938"/>
                  <a:pt x="1280" y="938"/>
                </a:cubicBezTo>
                <a:cubicBezTo>
                  <a:pt x="1487" y="938"/>
                  <a:pt x="1487" y="938"/>
                  <a:pt x="1487" y="938"/>
                </a:cubicBezTo>
                <a:cubicBezTo>
                  <a:pt x="1487" y="938"/>
                  <a:pt x="1488" y="938"/>
                  <a:pt x="1488" y="938"/>
                </a:cubicBezTo>
                <a:cubicBezTo>
                  <a:pt x="1643" y="938"/>
                  <a:pt x="1643" y="938"/>
                  <a:pt x="1643" y="938"/>
                </a:cubicBezTo>
                <a:cubicBezTo>
                  <a:pt x="1669" y="938"/>
                  <a:pt x="1691" y="959"/>
                  <a:pt x="1691" y="986"/>
                </a:cubicBezTo>
                <a:lnTo>
                  <a:pt x="1691" y="1857"/>
                </a:lnTo>
                <a:close/>
                <a:moveTo>
                  <a:pt x="198" y="679"/>
                </a:moveTo>
                <a:cubicBezTo>
                  <a:pt x="21" y="679"/>
                  <a:pt x="21" y="679"/>
                  <a:pt x="21" y="679"/>
                </a:cubicBezTo>
                <a:cubicBezTo>
                  <a:pt x="9" y="679"/>
                  <a:pt x="0" y="670"/>
                  <a:pt x="0" y="659"/>
                </a:cubicBezTo>
                <a:cubicBezTo>
                  <a:pt x="0" y="647"/>
                  <a:pt x="9" y="638"/>
                  <a:pt x="21" y="638"/>
                </a:cubicBezTo>
                <a:cubicBezTo>
                  <a:pt x="198" y="638"/>
                  <a:pt x="198" y="638"/>
                  <a:pt x="198" y="638"/>
                </a:cubicBezTo>
                <a:cubicBezTo>
                  <a:pt x="210" y="638"/>
                  <a:pt x="219" y="647"/>
                  <a:pt x="219" y="659"/>
                </a:cubicBezTo>
                <a:cubicBezTo>
                  <a:pt x="219" y="670"/>
                  <a:pt x="210" y="679"/>
                  <a:pt x="198" y="679"/>
                </a:cubicBezTo>
                <a:close/>
                <a:moveTo>
                  <a:pt x="118" y="483"/>
                </a:moveTo>
                <a:cubicBezTo>
                  <a:pt x="110" y="475"/>
                  <a:pt x="110" y="462"/>
                  <a:pt x="118" y="454"/>
                </a:cubicBezTo>
                <a:cubicBezTo>
                  <a:pt x="126" y="446"/>
                  <a:pt x="139" y="446"/>
                  <a:pt x="147" y="454"/>
                </a:cubicBezTo>
                <a:cubicBezTo>
                  <a:pt x="259" y="566"/>
                  <a:pt x="259" y="566"/>
                  <a:pt x="259" y="566"/>
                </a:cubicBezTo>
                <a:cubicBezTo>
                  <a:pt x="267" y="574"/>
                  <a:pt x="267" y="587"/>
                  <a:pt x="259" y="595"/>
                </a:cubicBezTo>
                <a:cubicBezTo>
                  <a:pt x="255" y="599"/>
                  <a:pt x="250" y="601"/>
                  <a:pt x="245" y="601"/>
                </a:cubicBezTo>
                <a:cubicBezTo>
                  <a:pt x="240" y="601"/>
                  <a:pt x="234" y="599"/>
                  <a:pt x="230" y="595"/>
                </a:cubicBezTo>
                <a:lnTo>
                  <a:pt x="118" y="483"/>
                </a:lnTo>
                <a:close/>
                <a:moveTo>
                  <a:pt x="133" y="872"/>
                </a:moveTo>
                <a:cubicBezTo>
                  <a:pt x="128" y="872"/>
                  <a:pt x="122" y="870"/>
                  <a:pt x="118" y="866"/>
                </a:cubicBezTo>
                <a:cubicBezTo>
                  <a:pt x="110" y="858"/>
                  <a:pt x="110" y="845"/>
                  <a:pt x="118" y="837"/>
                </a:cubicBezTo>
                <a:cubicBezTo>
                  <a:pt x="230" y="725"/>
                  <a:pt x="230" y="725"/>
                  <a:pt x="230" y="725"/>
                </a:cubicBezTo>
                <a:cubicBezTo>
                  <a:pt x="238" y="717"/>
                  <a:pt x="251" y="717"/>
                  <a:pt x="259" y="725"/>
                </a:cubicBezTo>
                <a:cubicBezTo>
                  <a:pt x="267" y="733"/>
                  <a:pt x="267" y="746"/>
                  <a:pt x="259" y="754"/>
                </a:cubicBezTo>
                <a:cubicBezTo>
                  <a:pt x="147" y="866"/>
                  <a:pt x="147" y="866"/>
                  <a:pt x="147" y="866"/>
                </a:cubicBezTo>
                <a:cubicBezTo>
                  <a:pt x="143" y="870"/>
                  <a:pt x="138" y="872"/>
                  <a:pt x="133" y="8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97114" y="7034793"/>
            <a:ext cx="1389773" cy="1389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65771" y="7317881"/>
            <a:ext cx="1052459" cy="79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</a:t>
            </a:r>
            <a:endParaRPr lang="en-US" sz="5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52812" y="3826153"/>
            <a:ext cx="4148985" cy="1590979"/>
            <a:chOff x="1676400" y="4321453"/>
            <a:chExt cx="4416888" cy="1590979"/>
          </a:xfrm>
        </p:grpSpPr>
        <p:sp>
          <p:nvSpPr>
            <p:cNvPr id="24" name="TextBox 2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err="1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2812" y="6308351"/>
            <a:ext cx="4148985" cy="1590979"/>
            <a:chOff x="1676400" y="6868761"/>
            <a:chExt cx="4416888" cy="1590979"/>
          </a:xfrm>
        </p:grpSpPr>
        <p:sp>
          <p:nvSpPr>
            <p:cNvPr id="26" name="TextBox 25"/>
            <p:cNvSpPr txBox="1"/>
            <p:nvPr/>
          </p:nvSpPr>
          <p:spPr>
            <a:xfrm>
              <a:off x="1676400" y="6868761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00" y="7647210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52812" y="8790549"/>
            <a:ext cx="4148985" cy="1590979"/>
            <a:chOff x="1676400" y="9285849"/>
            <a:chExt cx="4416888" cy="1590979"/>
          </a:xfrm>
        </p:grpSpPr>
        <p:sp>
          <p:nvSpPr>
            <p:cNvPr id="28" name="TextBox 27"/>
            <p:cNvSpPr txBox="1"/>
            <p:nvPr/>
          </p:nvSpPr>
          <p:spPr>
            <a:xfrm>
              <a:off x="1676400" y="9285849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400" y="10064298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538362" y="3826153"/>
            <a:ext cx="4148985" cy="1590979"/>
            <a:chOff x="1676400" y="4321453"/>
            <a:chExt cx="4416888" cy="1590979"/>
          </a:xfrm>
        </p:grpSpPr>
        <p:sp>
          <p:nvSpPr>
            <p:cNvPr id="49" name="TextBox 48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538362" y="6308351"/>
            <a:ext cx="4148985" cy="1590979"/>
            <a:chOff x="1676400" y="6868761"/>
            <a:chExt cx="4416888" cy="1590979"/>
          </a:xfrm>
        </p:grpSpPr>
        <p:sp>
          <p:nvSpPr>
            <p:cNvPr id="52" name="TextBox 51"/>
            <p:cNvSpPr txBox="1"/>
            <p:nvPr/>
          </p:nvSpPr>
          <p:spPr>
            <a:xfrm>
              <a:off x="1676400" y="6868761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6400" y="7647210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538362" y="8790549"/>
            <a:ext cx="4148985" cy="1590979"/>
            <a:chOff x="1676400" y="9285849"/>
            <a:chExt cx="4416888" cy="1590979"/>
          </a:xfrm>
        </p:grpSpPr>
        <p:sp>
          <p:nvSpPr>
            <p:cNvPr id="55" name="TextBox 54"/>
            <p:cNvSpPr txBox="1"/>
            <p:nvPr/>
          </p:nvSpPr>
          <p:spPr>
            <a:xfrm>
              <a:off x="1676400" y="9285849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10064298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499279" y="4385733"/>
            <a:ext cx="1677060" cy="164036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99279" y="7569200"/>
            <a:ext cx="1690061" cy="162983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499279" y="6889750"/>
            <a:ext cx="137611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6207662" y="7558670"/>
            <a:ext cx="1677060" cy="164036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 flipV="1">
            <a:off x="16194661" y="4385733"/>
            <a:ext cx="1690061" cy="162983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 flipH="1">
            <a:off x="16508609" y="6695016"/>
            <a:ext cx="137611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</a:t>
            </a:r>
            <a:r>
              <a:rPr lang="en-US" dirty="0" smtClean="0">
                <a:solidFill>
                  <a:schemeClr val="accent2"/>
                </a:solidFill>
              </a:rPr>
              <a:t>Comparison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5807690" y="5935279"/>
            <a:ext cx="6653784" cy="5736021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1179302" y="6633779"/>
            <a:ext cx="6653784" cy="503752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550914" y="7281479"/>
            <a:ext cx="6653784" cy="4389821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922526" y="7903779"/>
            <a:ext cx="6653784" cy="3767521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3099334" y="4887433"/>
            <a:ext cx="16042510" cy="4588956"/>
          </a:xfrm>
          <a:custGeom>
            <a:avLst/>
            <a:gdLst>
              <a:gd name="T0" fmla="*/ 0 w 12274"/>
              <a:gd name="T1" fmla="*/ 3872 h 3945"/>
              <a:gd name="T2" fmla="*/ 1600 w 12274"/>
              <a:gd name="T3" fmla="*/ 2057 h 3945"/>
              <a:gd name="T4" fmla="*/ 3264 w 12274"/>
              <a:gd name="T5" fmla="*/ 3945 h 3945"/>
              <a:gd name="T6" fmla="*/ 5044 w 12274"/>
              <a:gd name="T7" fmla="*/ 1593 h 3945"/>
              <a:gd name="T8" fmla="*/ 6715 w 12274"/>
              <a:gd name="T9" fmla="*/ 3801 h 3945"/>
              <a:gd name="T10" fmla="*/ 8490 w 12274"/>
              <a:gd name="T11" fmla="*/ 1110 h 3945"/>
              <a:gd name="T12" fmla="*/ 10163 w 12274"/>
              <a:gd name="T13" fmla="*/ 3649 h 3945"/>
              <a:gd name="T14" fmla="*/ 12274 w 12274"/>
              <a:gd name="T15" fmla="*/ 0 h 3945"/>
              <a:gd name="connsiteX0" fmla="*/ 0 w 9761"/>
              <a:gd name="connsiteY0" fmla="*/ 8517 h 8702"/>
              <a:gd name="connsiteX1" fmla="*/ 1304 w 9761"/>
              <a:gd name="connsiteY1" fmla="*/ 3916 h 8702"/>
              <a:gd name="connsiteX2" fmla="*/ 2659 w 9761"/>
              <a:gd name="connsiteY2" fmla="*/ 8702 h 8702"/>
              <a:gd name="connsiteX3" fmla="*/ 4109 w 9761"/>
              <a:gd name="connsiteY3" fmla="*/ 2740 h 8702"/>
              <a:gd name="connsiteX4" fmla="*/ 5471 w 9761"/>
              <a:gd name="connsiteY4" fmla="*/ 8337 h 8702"/>
              <a:gd name="connsiteX5" fmla="*/ 6917 w 9761"/>
              <a:gd name="connsiteY5" fmla="*/ 1516 h 8702"/>
              <a:gd name="connsiteX6" fmla="*/ 8280 w 9761"/>
              <a:gd name="connsiteY6" fmla="*/ 7952 h 8702"/>
              <a:gd name="connsiteX7" fmla="*/ 9761 w 9761"/>
              <a:gd name="connsiteY7" fmla="*/ 0 h 8702"/>
              <a:gd name="connsiteX0" fmla="*/ 0 w 9968"/>
              <a:gd name="connsiteY0" fmla="*/ 9588 h 9801"/>
              <a:gd name="connsiteX1" fmla="*/ 1336 w 9968"/>
              <a:gd name="connsiteY1" fmla="*/ 4301 h 9801"/>
              <a:gd name="connsiteX2" fmla="*/ 2724 w 9968"/>
              <a:gd name="connsiteY2" fmla="*/ 9801 h 9801"/>
              <a:gd name="connsiteX3" fmla="*/ 4210 w 9968"/>
              <a:gd name="connsiteY3" fmla="*/ 2950 h 9801"/>
              <a:gd name="connsiteX4" fmla="*/ 5605 w 9968"/>
              <a:gd name="connsiteY4" fmla="*/ 9382 h 9801"/>
              <a:gd name="connsiteX5" fmla="*/ 7086 w 9968"/>
              <a:gd name="connsiteY5" fmla="*/ 1543 h 9801"/>
              <a:gd name="connsiteX6" fmla="*/ 8483 w 9968"/>
              <a:gd name="connsiteY6" fmla="*/ 8939 h 9801"/>
              <a:gd name="connsiteX7" fmla="*/ 9968 w 9968"/>
              <a:gd name="connsiteY7" fmla="*/ 0 h 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8" h="9801">
                <a:moveTo>
                  <a:pt x="0" y="9588"/>
                </a:moveTo>
                <a:lnTo>
                  <a:pt x="1336" y="4301"/>
                </a:lnTo>
                <a:lnTo>
                  <a:pt x="2724" y="9801"/>
                </a:lnTo>
                <a:lnTo>
                  <a:pt x="4210" y="2950"/>
                </a:lnTo>
                <a:lnTo>
                  <a:pt x="5605" y="9382"/>
                </a:lnTo>
                <a:lnTo>
                  <a:pt x="7086" y="1543"/>
                </a:lnTo>
                <a:lnTo>
                  <a:pt x="8483" y="8939"/>
                </a:lnTo>
                <a:cubicBezTo>
                  <a:pt x="9070" y="5396"/>
                  <a:pt x="9381" y="3543"/>
                  <a:pt x="9968" y="0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47531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75919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2016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404307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32695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64369" y="9255117"/>
            <a:ext cx="265700" cy="265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68647" y="5694200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$450,000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97035" y="5034330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$730,000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25423" y="4297664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$1,350,000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53811" y="3479363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$1,800,000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9889" y="6727304"/>
            <a:ext cx="379058" cy="379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688277" y="6144815"/>
            <a:ext cx="379058" cy="379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316665" y="5452678"/>
            <a:ext cx="379058" cy="3790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945053" y="4626072"/>
            <a:ext cx="379058" cy="3790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4" name="Freeform 14"/>
          <p:cNvSpPr>
            <a:spLocks/>
          </p:cNvSpPr>
          <p:nvPr/>
        </p:nvSpPr>
        <p:spPr bwMode="auto">
          <a:xfrm>
            <a:off x="1724025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5" y="214"/>
                  <a:pt x="907" y="214"/>
                </a:cubicBezTo>
                <a:cubicBezTo>
                  <a:pt x="1290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6791325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4" y="214"/>
                  <a:pt x="907" y="214"/>
                </a:cubicBezTo>
                <a:cubicBezTo>
                  <a:pt x="1290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/>
          <p:cNvSpPr>
            <a:spLocks/>
          </p:cNvSpPr>
          <p:nvPr/>
        </p:nvSpPr>
        <p:spPr bwMode="auto">
          <a:xfrm>
            <a:off x="11855450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5" y="214"/>
                  <a:pt x="907" y="214"/>
                </a:cubicBezTo>
                <a:cubicBezTo>
                  <a:pt x="1290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6922750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4" y="214"/>
                  <a:pt x="907" y="214"/>
                </a:cubicBezTo>
                <a:cubicBezTo>
                  <a:pt x="1289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39538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506838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567787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638263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84793" y="3017818"/>
            <a:ext cx="1222040" cy="12220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052093" y="3017818"/>
            <a:ext cx="1222040" cy="122204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4113042" y="3017818"/>
            <a:ext cx="1222040" cy="1222040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183518" y="3017818"/>
            <a:ext cx="1222040" cy="122204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18610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5910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248447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317335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723536" y="7173423"/>
            <a:ext cx="678352" cy="6783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84798" y="7173423"/>
            <a:ext cx="678352" cy="6783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2" idx="4"/>
          </p:cNvCxnSpPr>
          <p:nvPr/>
        </p:nvCxnSpPr>
        <p:spPr>
          <a:xfrm>
            <a:off x="22323974" y="7851775"/>
            <a:ext cx="0" cy="3462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62712" y="7851775"/>
            <a:ext cx="0" cy="3462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3" idx="0"/>
          </p:cNvCxnSpPr>
          <p:nvPr/>
        </p:nvCxnSpPr>
        <p:spPr>
          <a:xfrm>
            <a:off x="2856532" y="12108264"/>
            <a:ext cx="18673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5400000">
            <a:off x="20736335" y="10520624"/>
            <a:ext cx="1587640" cy="15876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800000">
            <a:off x="2062712" y="10520624"/>
            <a:ext cx="1587640" cy="15876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727359" y="8991604"/>
            <a:ext cx="3733732" cy="2027388"/>
            <a:chOff x="1676400" y="4321453"/>
            <a:chExt cx="4416888" cy="2027388"/>
          </a:xfrm>
        </p:grpSpPr>
        <p:sp>
          <p:nvSpPr>
            <p:cNvPr id="38" name="TextBox 37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Strategy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4659" y="8991604"/>
            <a:ext cx="3733732" cy="2027388"/>
            <a:chOff x="1676400" y="4321453"/>
            <a:chExt cx="4416888" cy="2027388"/>
          </a:xfrm>
        </p:grpSpPr>
        <p:sp>
          <p:nvSpPr>
            <p:cNvPr id="41" name="TextBox 40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Research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857196" y="8991604"/>
            <a:ext cx="3733732" cy="2027388"/>
            <a:chOff x="1676400" y="4321453"/>
            <a:chExt cx="4416888" cy="2027388"/>
          </a:xfrm>
        </p:grpSpPr>
        <p:sp>
          <p:nvSpPr>
            <p:cNvPr id="44" name="TextBox 4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Promotion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925596" y="8991604"/>
            <a:ext cx="3733732" cy="2027388"/>
            <a:chOff x="1676400" y="4321453"/>
            <a:chExt cx="4416888" cy="2027388"/>
          </a:xfrm>
        </p:grpSpPr>
        <p:sp>
          <p:nvSpPr>
            <p:cNvPr id="47" name="TextBox 46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Analysis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sp>
        <p:nvSpPr>
          <p:cNvPr id="49" name="Freeform 24"/>
          <p:cNvSpPr>
            <a:spLocks noEditPoints="1"/>
          </p:cNvSpPr>
          <p:nvPr/>
        </p:nvSpPr>
        <p:spPr bwMode="auto">
          <a:xfrm>
            <a:off x="4095279" y="6803001"/>
            <a:ext cx="993598" cy="1307650"/>
          </a:xfrm>
          <a:custGeom>
            <a:avLst/>
            <a:gdLst>
              <a:gd name="T0" fmla="*/ 992 w 1081"/>
              <a:gd name="T1" fmla="*/ 878 h 1423"/>
              <a:gd name="T2" fmla="*/ 930 w 1081"/>
              <a:gd name="T3" fmla="*/ 728 h 1423"/>
              <a:gd name="T4" fmla="*/ 450 w 1081"/>
              <a:gd name="T5" fmla="*/ 667 h 1423"/>
              <a:gd name="T6" fmla="*/ 274 w 1081"/>
              <a:gd name="T7" fmla="*/ 357 h 1423"/>
              <a:gd name="T8" fmla="*/ 176 w 1081"/>
              <a:gd name="T9" fmla="*/ 654 h 1423"/>
              <a:gd name="T10" fmla="*/ 176 w 1081"/>
              <a:gd name="T11" fmla="*/ 1423 h 1423"/>
              <a:gd name="T12" fmla="*/ 905 w 1081"/>
              <a:gd name="T13" fmla="*/ 1349 h 1423"/>
              <a:gd name="T14" fmla="*/ 979 w 1081"/>
              <a:gd name="T15" fmla="*/ 1201 h 1423"/>
              <a:gd name="T16" fmla="*/ 1025 w 1081"/>
              <a:gd name="T17" fmla="*/ 1039 h 1423"/>
              <a:gd name="T18" fmla="*/ 27 w 1081"/>
              <a:gd name="T19" fmla="*/ 1396 h 1423"/>
              <a:gd name="T20" fmla="*/ 148 w 1081"/>
              <a:gd name="T21" fmla="*/ 1396 h 1423"/>
              <a:gd name="T22" fmla="*/ 991 w 1081"/>
              <a:gd name="T23" fmla="*/ 816 h 1423"/>
              <a:gd name="T24" fmla="*/ 639 w 1081"/>
              <a:gd name="T25" fmla="*/ 859 h 1423"/>
              <a:gd name="T26" fmla="*/ 930 w 1081"/>
              <a:gd name="T27" fmla="*/ 755 h 1423"/>
              <a:gd name="T28" fmla="*/ 301 w 1081"/>
              <a:gd name="T29" fmla="*/ 755 h 1423"/>
              <a:gd name="T30" fmla="*/ 423 w 1081"/>
              <a:gd name="T31" fmla="*/ 445 h 1423"/>
              <a:gd name="T32" fmla="*/ 423 w 1081"/>
              <a:gd name="T33" fmla="*/ 948 h 1423"/>
              <a:gd name="T34" fmla="*/ 618 w 1081"/>
              <a:gd name="T35" fmla="*/ 755 h 1423"/>
              <a:gd name="T36" fmla="*/ 604 w 1081"/>
              <a:gd name="T37" fmla="*/ 776 h 1423"/>
              <a:gd name="T38" fmla="*/ 596 w 1081"/>
              <a:gd name="T39" fmla="*/ 798 h 1423"/>
              <a:gd name="T40" fmla="*/ 597 w 1081"/>
              <a:gd name="T41" fmla="*/ 838 h 1423"/>
              <a:gd name="T42" fmla="*/ 608 w 1081"/>
              <a:gd name="T43" fmla="*/ 864 h 1423"/>
              <a:gd name="T44" fmla="*/ 608 w 1081"/>
              <a:gd name="T45" fmla="*/ 876 h 1423"/>
              <a:gd name="T46" fmla="*/ 560 w 1081"/>
              <a:gd name="T47" fmla="*/ 1038 h 1423"/>
              <a:gd name="T48" fmla="*/ 557 w 1081"/>
              <a:gd name="T49" fmla="*/ 1041 h 1423"/>
              <a:gd name="T50" fmla="*/ 535 w 1081"/>
              <a:gd name="T51" fmla="*/ 1063 h 1423"/>
              <a:gd name="T52" fmla="*/ 526 w 1081"/>
              <a:gd name="T53" fmla="*/ 1079 h 1423"/>
              <a:gd name="T54" fmla="*/ 520 w 1081"/>
              <a:gd name="T55" fmla="*/ 1113 h 1423"/>
              <a:gd name="T56" fmla="*/ 618 w 1081"/>
              <a:gd name="T57" fmla="*/ 1201 h 1423"/>
              <a:gd name="T58" fmla="*/ 604 w 1081"/>
              <a:gd name="T59" fmla="*/ 1222 h 1423"/>
              <a:gd name="T60" fmla="*/ 596 w 1081"/>
              <a:gd name="T61" fmla="*/ 1244 h 1423"/>
              <a:gd name="T62" fmla="*/ 597 w 1081"/>
              <a:gd name="T63" fmla="*/ 1283 h 1423"/>
              <a:gd name="T64" fmla="*/ 608 w 1081"/>
              <a:gd name="T65" fmla="*/ 1309 h 1423"/>
              <a:gd name="T66" fmla="*/ 176 w 1081"/>
              <a:gd name="T67" fmla="*/ 1322 h 1423"/>
              <a:gd name="T68" fmla="*/ 905 w 1081"/>
              <a:gd name="T69" fmla="*/ 1322 h 1423"/>
              <a:gd name="T70" fmla="*/ 621 w 1081"/>
              <a:gd name="T71" fmla="*/ 1261 h 1423"/>
              <a:gd name="T72" fmla="*/ 947 w 1081"/>
              <a:gd name="T73" fmla="*/ 1218 h 1423"/>
              <a:gd name="T74" fmla="*/ 979 w 1081"/>
              <a:gd name="T75" fmla="*/ 1173 h 1423"/>
              <a:gd name="T76" fmla="*/ 608 w 1081"/>
              <a:gd name="T77" fmla="*/ 1173 h 1423"/>
              <a:gd name="T78" fmla="*/ 608 w 1081"/>
              <a:gd name="T79" fmla="*/ 1052 h 1423"/>
              <a:gd name="T80" fmla="*/ 979 w 1081"/>
              <a:gd name="T81" fmla="*/ 1025 h 1423"/>
              <a:gd name="T82" fmla="*/ 547 w 1081"/>
              <a:gd name="T83" fmla="*/ 964 h 1423"/>
              <a:gd name="T84" fmla="*/ 930 w 1081"/>
              <a:gd name="T85" fmla="*/ 904 h 1423"/>
              <a:gd name="T86" fmla="*/ 1039 w 1081"/>
              <a:gd name="T87" fmla="*/ 964 h 1423"/>
              <a:gd name="T88" fmla="*/ 671 w 1081"/>
              <a:gd name="T89" fmla="*/ 507 h 1423"/>
              <a:gd name="T90" fmla="*/ 793 w 1081"/>
              <a:gd name="T91" fmla="*/ 0 h 1423"/>
              <a:gd name="T92" fmla="*/ 515 w 1081"/>
              <a:gd name="T93" fmla="*/ 620 h 1423"/>
              <a:gd name="T94" fmla="*/ 1053 w 1081"/>
              <a:gd name="T95" fmla="*/ 266 h 1423"/>
              <a:gd name="T96" fmla="*/ 667 w 1081"/>
              <a:gd name="T97" fmla="*/ 476 h 1423"/>
              <a:gd name="T98" fmla="*/ 586 w 1081"/>
              <a:gd name="T99" fmla="*/ 411 h 1423"/>
              <a:gd name="T100" fmla="*/ 677 w 1081"/>
              <a:gd name="T101" fmla="*/ 197 h 1423"/>
              <a:gd name="T102" fmla="*/ 935 w 1081"/>
              <a:gd name="T103" fmla="*/ 197 h 1423"/>
              <a:gd name="T104" fmla="*/ 677 w 1081"/>
              <a:gd name="T105" fmla="*/ 249 h 1423"/>
              <a:gd name="T106" fmla="*/ 935 w 1081"/>
              <a:gd name="T107" fmla="*/ 356 h 1423"/>
              <a:gd name="T108" fmla="*/ 935 w 1081"/>
              <a:gd name="T109" fmla="*/ 329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" h="1423">
                <a:moveTo>
                  <a:pt x="1067" y="964"/>
                </a:moveTo>
                <a:cubicBezTo>
                  <a:pt x="1067" y="941"/>
                  <a:pt x="1057" y="919"/>
                  <a:pt x="1041" y="902"/>
                </a:cubicBezTo>
                <a:cubicBezTo>
                  <a:pt x="1028" y="889"/>
                  <a:pt x="1011" y="881"/>
                  <a:pt x="992" y="878"/>
                </a:cubicBezTo>
                <a:cubicBezTo>
                  <a:pt x="1008" y="862"/>
                  <a:pt x="1018" y="840"/>
                  <a:pt x="1018" y="816"/>
                </a:cubicBezTo>
                <a:cubicBezTo>
                  <a:pt x="1018" y="792"/>
                  <a:pt x="1009" y="770"/>
                  <a:pt x="992" y="754"/>
                </a:cubicBezTo>
                <a:cubicBezTo>
                  <a:pt x="976" y="737"/>
                  <a:pt x="954" y="728"/>
                  <a:pt x="930" y="728"/>
                </a:cubicBezTo>
                <a:cubicBezTo>
                  <a:pt x="682" y="728"/>
                  <a:pt x="682" y="728"/>
                  <a:pt x="682" y="728"/>
                </a:cubicBezTo>
                <a:cubicBezTo>
                  <a:pt x="450" y="728"/>
                  <a:pt x="450" y="728"/>
                  <a:pt x="450" y="728"/>
                </a:cubicBezTo>
                <a:cubicBezTo>
                  <a:pt x="450" y="667"/>
                  <a:pt x="450" y="667"/>
                  <a:pt x="450" y="667"/>
                </a:cubicBezTo>
                <a:cubicBezTo>
                  <a:pt x="450" y="445"/>
                  <a:pt x="450" y="445"/>
                  <a:pt x="450" y="445"/>
                </a:cubicBezTo>
                <a:cubicBezTo>
                  <a:pt x="450" y="396"/>
                  <a:pt x="411" y="357"/>
                  <a:pt x="362" y="357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4" y="728"/>
                  <a:pt x="274" y="728"/>
                  <a:pt x="274" y="728"/>
                </a:cubicBezTo>
                <a:cubicBezTo>
                  <a:pt x="176" y="728"/>
                  <a:pt x="176" y="728"/>
                  <a:pt x="176" y="728"/>
                </a:cubicBezTo>
                <a:cubicBezTo>
                  <a:pt x="176" y="654"/>
                  <a:pt x="176" y="654"/>
                  <a:pt x="176" y="654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1423"/>
                  <a:pt x="0" y="1423"/>
                  <a:pt x="0" y="1423"/>
                </a:cubicBezTo>
                <a:cubicBezTo>
                  <a:pt x="176" y="1423"/>
                  <a:pt x="176" y="1423"/>
                  <a:pt x="176" y="1423"/>
                </a:cubicBezTo>
                <a:cubicBezTo>
                  <a:pt x="176" y="1349"/>
                  <a:pt x="176" y="1349"/>
                  <a:pt x="176" y="1349"/>
                </a:cubicBezTo>
                <a:cubicBezTo>
                  <a:pt x="682" y="1349"/>
                  <a:pt x="682" y="1349"/>
                  <a:pt x="682" y="1349"/>
                </a:cubicBezTo>
                <a:cubicBezTo>
                  <a:pt x="905" y="1349"/>
                  <a:pt x="905" y="1349"/>
                  <a:pt x="905" y="1349"/>
                </a:cubicBezTo>
                <a:cubicBezTo>
                  <a:pt x="953" y="1349"/>
                  <a:pt x="992" y="1310"/>
                  <a:pt x="992" y="1261"/>
                </a:cubicBezTo>
                <a:cubicBezTo>
                  <a:pt x="992" y="1238"/>
                  <a:pt x="984" y="1217"/>
                  <a:pt x="968" y="1201"/>
                </a:cubicBezTo>
                <a:cubicBezTo>
                  <a:pt x="979" y="1201"/>
                  <a:pt x="979" y="1201"/>
                  <a:pt x="979" y="1201"/>
                </a:cubicBezTo>
                <a:cubicBezTo>
                  <a:pt x="1027" y="1201"/>
                  <a:pt x="1067" y="1161"/>
                  <a:pt x="1067" y="1113"/>
                </a:cubicBezTo>
                <a:cubicBezTo>
                  <a:pt x="1067" y="1089"/>
                  <a:pt x="1057" y="1067"/>
                  <a:pt x="1041" y="1051"/>
                </a:cubicBezTo>
                <a:cubicBezTo>
                  <a:pt x="1036" y="1046"/>
                  <a:pt x="1031" y="1042"/>
                  <a:pt x="1025" y="1039"/>
                </a:cubicBezTo>
                <a:cubicBezTo>
                  <a:pt x="1050" y="1023"/>
                  <a:pt x="1067" y="996"/>
                  <a:pt x="1067" y="964"/>
                </a:cubicBezTo>
                <a:close/>
                <a:moveTo>
                  <a:pt x="148" y="1396"/>
                </a:moveTo>
                <a:cubicBezTo>
                  <a:pt x="27" y="1396"/>
                  <a:pt x="27" y="1396"/>
                  <a:pt x="27" y="1396"/>
                </a:cubicBezTo>
                <a:cubicBezTo>
                  <a:pt x="27" y="681"/>
                  <a:pt x="27" y="681"/>
                  <a:pt x="27" y="681"/>
                </a:cubicBezTo>
                <a:cubicBezTo>
                  <a:pt x="148" y="681"/>
                  <a:pt x="148" y="681"/>
                  <a:pt x="148" y="681"/>
                </a:cubicBezTo>
                <a:lnTo>
                  <a:pt x="148" y="1396"/>
                </a:lnTo>
                <a:close/>
                <a:moveTo>
                  <a:pt x="930" y="755"/>
                </a:moveTo>
                <a:cubicBezTo>
                  <a:pt x="946" y="755"/>
                  <a:pt x="962" y="761"/>
                  <a:pt x="973" y="773"/>
                </a:cubicBezTo>
                <a:cubicBezTo>
                  <a:pt x="984" y="784"/>
                  <a:pt x="991" y="800"/>
                  <a:pt x="991" y="816"/>
                </a:cubicBezTo>
                <a:cubicBezTo>
                  <a:pt x="991" y="849"/>
                  <a:pt x="964" y="876"/>
                  <a:pt x="930" y="876"/>
                </a:cubicBezTo>
                <a:cubicBezTo>
                  <a:pt x="682" y="876"/>
                  <a:pt x="682" y="876"/>
                  <a:pt x="682" y="876"/>
                </a:cubicBezTo>
                <a:cubicBezTo>
                  <a:pt x="666" y="876"/>
                  <a:pt x="651" y="870"/>
                  <a:pt x="639" y="859"/>
                </a:cubicBezTo>
                <a:cubicBezTo>
                  <a:pt x="628" y="847"/>
                  <a:pt x="621" y="832"/>
                  <a:pt x="621" y="816"/>
                </a:cubicBezTo>
                <a:cubicBezTo>
                  <a:pt x="621" y="782"/>
                  <a:pt x="648" y="755"/>
                  <a:pt x="682" y="755"/>
                </a:cubicBezTo>
                <a:lnTo>
                  <a:pt x="930" y="755"/>
                </a:lnTo>
                <a:close/>
                <a:moveTo>
                  <a:pt x="176" y="1322"/>
                </a:moveTo>
                <a:cubicBezTo>
                  <a:pt x="176" y="755"/>
                  <a:pt x="176" y="755"/>
                  <a:pt x="176" y="755"/>
                </a:cubicBezTo>
                <a:cubicBezTo>
                  <a:pt x="301" y="755"/>
                  <a:pt x="301" y="755"/>
                  <a:pt x="301" y="755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362" y="384"/>
                  <a:pt x="362" y="384"/>
                  <a:pt x="362" y="384"/>
                </a:cubicBezTo>
                <a:cubicBezTo>
                  <a:pt x="396" y="384"/>
                  <a:pt x="423" y="411"/>
                  <a:pt x="423" y="445"/>
                </a:cubicBezTo>
                <a:cubicBezTo>
                  <a:pt x="423" y="667"/>
                  <a:pt x="423" y="667"/>
                  <a:pt x="423" y="667"/>
                </a:cubicBezTo>
                <a:cubicBezTo>
                  <a:pt x="423" y="755"/>
                  <a:pt x="423" y="755"/>
                  <a:pt x="423" y="755"/>
                </a:cubicBezTo>
                <a:cubicBezTo>
                  <a:pt x="423" y="948"/>
                  <a:pt x="423" y="948"/>
                  <a:pt x="423" y="948"/>
                </a:cubicBezTo>
                <a:cubicBezTo>
                  <a:pt x="450" y="948"/>
                  <a:pt x="450" y="948"/>
                  <a:pt x="450" y="948"/>
                </a:cubicBezTo>
                <a:cubicBezTo>
                  <a:pt x="450" y="755"/>
                  <a:pt x="450" y="755"/>
                  <a:pt x="450" y="755"/>
                </a:cubicBezTo>
                <a:cubicBezTo>
                  <a:pt x="618" y="755"/>
                  <a:pt x="618" y="755"/>
                  <a:pt x="618" y="755"/>
                </a:cubicBezTo>
                <a:cubicBezTo>
                  <a:pt x="616" y="757"/>
                  <a:pt x="615" y="759"/>
                  <a:pt x="613" y="762"/>
                </a:cubicBezTo>
                <a:cubicBezTo>
                  <a:pt x="612" y="763"/>
                  <a:pt x="610" y="765"/>
                  <a:pt x="609" y="767"/>
                </a:cubicBezTo>
                <a:cubicBezTo>
                  <a:pt x="607" y="770"/>
                  <a:pt x="605" y="773"/>
                  <a:pt x="604" y="776"/>
                </a:cubicBezTo>
                <a:cubicBezTo>
                  <a:pt x="603" y="778"/>
                  <a:pt x="602" y="780"/>
                  <a:pt x="601" y="782"/>
                </a:cubicBezTo>
                <a:cubicBezTo>
                  <a:pt x="599" y="785"/>
                  <a:pt x="598" y="789"/>
                  <a:pt x="597" y="793"/>
                </a:cubicBezTo>
                <a:cubicBezTo>
                  <a:pt x="597" y="795"/>
                  <a:pt x="596" y="796"/>
                  <a:pt x="596" y="798"/>
                </a:cubicBezTo>
                <a:cubicBezTo>
                  <a:pt x="595" y="804"/>
                  <a:pt x="594" y="810"/>
                  <a:pt x="594" y="816"/>
                </a:cubicBezTo>
                <a:cubicBezTo>
                  <a:pt x="594" y="822"/>
                  <a:pt x="595" y="827"/>
                  <a:pt x="596" y="833"/>
                </a:cubicBezTo>
                <a:cubicBezTo>
                  <a:pt x="596" y="835"/>
                  <a:pt x="597" y="836"/>
                  <a:pt x="597" y="838"/>
                </a:cubicBezTo>
                <a:cubicBezTo>
                  <a:pt x="598" y="842"/>
                  <a:pt x="599" y="845"/>
                  <a:pt x="601" y="849"/>
                </a:cubicBezTo>
                <a:cubicBezTo>
                  <a:pt x="601" y="851"/>
                  <a:pt x="603" y="853"/>
                  <a:pt x="604" y="855"/>
                </a:cubicBezTo>
                <a:cubicBezTo>
                  <a:pt x="605" y="858"/>
                  <a:pt x="607" y="861"/>
                  <a:pt x="608" y="864"/>
                </a:cubicBezTo>
                <a:cubicBezTo>
                  <a:pt x="610" y="866"/>
                  <a:pt x="611" y="868"/>
                  <a:pt x="613" y="869"/>
                </a:cubicBezTo>
                <a:cubicBezTo>
                  <a:pt x="615" y="872"/>
                  <a:pt x="616" y="874"/>
                  <a:pt x="618" y="876"/>
                </a:cubicBezTo>
                <a:cubicBezTo>
                  <a:pt x="608" y="876"/>
                  <a:pt x="608" y="876"/>
                  <a:pt x="608" y="876"/>
                </a:cubicBezTo>
                <a:cubicBezTo>
                  <a:pt x="559" y="876"/>
                  <a:pt x="520" y="916"/>
                  <a:pt x="520" y="964"/>
                </a:cubicBezTo>
                <a:cubicBezTo>
                  <a:pt x="520" y="988"/>
                  <a:pt x="529" y="1010"/>
                  <a:pt x="545" y="1026"/>
                </a:cubicBezTo>
                <a:cubicBezTo>
                  <a:pt x="550" y="1031"/>
                  <a:pt x="555" y="1034"/>
                  <a:pt x="560" y="1038"/>
                </a:cubicBezTo>
                <a:cubicBezTo>
                  <a:pt x="560" y="1038"/>
                  <a:pt x="560" y="1038"/>
                  <a:pt x="561" y="1039"/>
                </a:cubicBezTo>
                <a:cubicBezTo>
                  <a:pt x="560" y="1039"/>
                  <a:pt x="560" y="1039"/>
                  <a:pt x="559" y="1040"/>
                </a:cubicBezTo>
                <a:cubicBezTo>
                  <a:pt x="558" y="1040"/>
                  <a:pt x="558" y="1041"/>
                  <a:pt x="557" y="1041"/>
                </a:cubicBezTo>
                <a:cubicBezTo>
                  <a:pt x="553" y="1044"/>
                  <a:pt x="550" y="1047"/>
                  <a:pt x="547" y="1050"/>
                </a:cubicBezTo>
                <a:cubicBezTo>
                  <a:pt x="546" y="1050"/>
                  <a:pt x="545" y="1051"/>
                  <a:pt x="545" y="1051"/>
                </a:cubicBezTo>
                <a:cubicBezTo>
                  <a:pt x="541" y="1055"/>
                  <a:pt x="538" y="1059"/>
                  <a:pt x="535" y="1063"/>
                </a:cubicBezTo>
                <a:cubicBezTo>
                  <a:pt x="535" y="1064"/>
                  <a:pt x="534" y="1065"/>
                  <a:pt x="534" y="1065"/>
                </a:cubicBezTo>
                <a:cubicBezTo>
                  <a:pt x="531" y="1069"/>
                  <a:pt x="529" y="1073"/>
                  <a:pt x="527" y="1077"/>
                </a:cubicBezTo>
                <a:cubicBezTo>
                  <a:pt x="527" y="1078"/>
                  <a:pt x="527" y="1078"/>
                  <a:pt x="526" y="1079"/>
                </a:cubicBezTo>
                <a:cubicBezTo>
                  <a:pt x="524" y="1084"/>
                  <a:pt x="523" y="1088"/>
                  <a:pt x="522" y="1093"/>
                </a:cubicBezTo>
                <a:cubicBezTo>
                  <a:pt x="522" y="1095"/>
                  <a:pt x="521" y="1096"/>
                  <a:pt x="521" y="1097"/>
                </a:cubicBezTo>
                <a:cubicBezTo>
                  <a:pt x="520" y="1102"/>
                  <a:pt x="520" y="1107"/>
                  <a:pt x="520" y="1113"/>
                </a:cubicBezTo>
                <a:cubicBezTo>
                  <a:pt x="520" y="1136"/>
                  <a:pt x="529" y="1158"/>
                  <a:pt x="546" y="1175"/>
                </a:cubicBezTo>
                <a:cubicBezTo>
                  <a:pt x="562" y="1191"/>
                  <a:pt x="584" y="1201"/>
                  <a:pt x="608" y="1201"/>
                </a:cubicBezTo>
                <a:cubicBezTo>
                  <a:pt x="618" y="1201"/>
                  <a:pt x="618" y="1201"/>
                  <a:pt x="618" y="1201"/>
                </a:cubicBezTo>
                <a:cubicBezTo>
                  <a:pt x="616" y="1203"/>
                  <a:pt x="615" y="1205"/>
                  <a:pt x="613" y="1207"/>
                </a:cubicBezTo>
                <a:cubicBezTo>
                  <a:pt x="612" y="1209"/>
                  <a:pt x="610" y="1211"/>
                  <a:pt x="609" y="1213"/>
                </a:cubicBezTo>
                <a:cubicBezTo>
                  <a:pt x="607" y="1216"/>
                  <a:pt x="605" y="1219"/>
                  <a:pt x="604" y="1222"/>
                </a:cubicBezTo>
                <a:cubicBezTo>
                  <a:pt x="603" y="1224"/>
                  <a:pt x="602" y="1225"/>
                  <a:pt x="601" y="1228"/>
                </a:cubicBezTo>
                <a:cubicBezTo>
                  <a:pt x="599" y="1231"/>
                  <a:pt x="598" y="1235"/>
                  <a:pt x="597" y="1238"/>
                </a:cubicBezTo>
                <a:cubicBezTo>
                  <a:pt x="597" y="1240"/>
                  <a:pt x="596" y="1242"/>
                  <a:pt x="596" y="1244"/>
                </a:cubicBezTo>
                <a:cubicBezTo>
                  <a:pt x="595" y="1249"/>
                  <a:pt x="594" y="1255"/>
                  <a:pt x="594" y="1261"/>
                </a:cubicBezTo>
                <a:cubicBezTo>
                  <a:pt x="594" y="1267"/>
                  <a:pt x="595" y="1273"/>
                  <a:pt x="596" y="1278"/>
                </a:cubicBezTo>
                <a:cubicBezTo>
                  <a:pt x="596" y="1280"/>
                  <a:pt x="597" y="1282"/>
                  <a:pt x="597" y="1283"/>
                </a:cubicBezTo>
                <a:cubicBezTo>
                  <a:pt x="598" y="1287"/>
                  <a:pt x="599" y="1291"/>
                  <a:pt x="601" y="1294"/>
                </a:cubicBezTo>
                <a:cubicBezTo>
                  <a:pt x="601" y="1296"/>
                  <a:pt x="603" y="1298"/>
                  <a:pt x="604" y="1300"/>
                </a:cubicBezTo>
                <a:cubicBezTo>
                  <a:pt x="605" y="1303"/>
                  <a:pt x="606" y="1306"/>
                  <a:pt x="608" y="1309"/>
                </a:cubicBezTo>
                <a:cubicBezTo>
                  <a:pt x="610" y="1311"/>
                  <a:pt x="611" y="1313"/>
                  <a:pt x="613" y="1315"/>
                </a:cubicBezTo>
                <a:cubicBezTo>
                  <a:pt x="615" y="1317"/>
                  <a:pt x="616" y="1320"/>
                  <a:pt x="618" y="1322"/>
                </a:cubicBezTo>
                <a:lnTo>
                  <a:pt x="176" y="1322"/>
                </a:lnTo>
                <a:close/>
                <a:moveTo>
                  <a:pt x="947" y="1218"/>
                </a:moveTo>
                <a:cubicBezTo>
                  <a:pt x="959" y="1230"/>
                  <a:pt x="965" y="1245"/>
                  <a:pt x="965" y="1261"/>
                </a:cubicBezTo>
                <a:cubicBezTo>
                  <a:pt x="965" y="1295"/>
                  <a:pt x="938" y="1322"/>
                  <a:pt x="905" y="1322"/>
                </a:cubicBezTo>
                <a:cubicBezTo>
                  <a:pt x="682" y="1322"/>
                  <a:pt x="682" y="1322"/>
                  <a:pt x="682" y="1322"/>
                </a:cubicBezTo>
                <a:cubicBezTo>
                  <a:pt x="666" y="1322"/>
                  <a:pt x="651" y="1316"/>
                  <a:pt x="639" y="1304"/>
                </a:cubicBezTo>
                <a:cubicBezTo>
                  <a:pt x="628" y="1293"/>
                  <a:pt x="621" y="1277"/>
                  <a:pt x="621" y="1261"/>
                </a:cubicBezTo>
                <a:cubicBezTo>
                  <a:pt x="621" y="1228"/>
                  <a:pt x="648" y="1201"/>
                  <a:pt x="682" y="1201"/>
                </a:cubicBezTo>
                <a:cubicBezTo>
                  <a:pt x="905" y="1201"/>
                  <a:pt x="905" y="1201"/>
                  <a:pt x="905" y="1201"/>
                </a:cubicBezTo>
                <a:cubicBezTo>
                  <a:pt x="921" y="1201"/>
                  <a:pt x="936" y="1207"/>
                  <a:pt x="947" y="1218"/>
                </a:cubicBezTo>
                <a:close/>
                <a:moveTo>
                  <a:pt x="1022" y="1070"/>
                </a:moveTo>
                <a:cubicBezTo>
                  <a:pt x="1033" y="1081"/>
                  <a:pt x="1039" y="1097"/>
                  <a:pt x="1039" y="1113"/>
                </a:cubicBezTo>
                <a:cubicBezTo>
                  <a:pt x="1039" y="1146"/>
                  <a:pt x="1012" y="1173"/>
                  <a:pt x="979" y="1173"/>
                </a:cubicBezTo>
                <a:cubicBezTo>
                  <a:pt x="905" y="1173"/>
                  <a:pt x="905" y="1173"/>
                  <a:pt x="905" y="1173"/>
                </a:cubicBezTo>
                <a:cubicBezTo>
                  <a:pt x="682" y="1173"/>
                  <a:pt x="682" y="1173"/>
                  <a:pt x="682" y="1173"/>
                </a:cubicBezTo>
                <a:cubicBezTo>
                  <a:pt x="608" y="1173"/>
                  <a:pt x="608" y="1173"/>
                  <a:pt x="608" y="1173"/>
                </a:cubicBezTo>
                <a:cubicBezTo>
                  <a:pt x="591" y="1173"/>
                  <a:pt x="576" y="1167"/>
                  <a:pt x="565" y="1155"/>
                </a:cubicBezTo>
                <a:cubicBezTo>
                  <a:pt x="553" y="1144"/>
                  <a:pt x="547" y="1129"/>
                  <a:pt x="547" y="1113"/>
                </a:cubicBezTo>
                <a:cubicBezTo>
                  <a:pt x="547" y="1079"/>
                  <a:pt x="574" y="1052"/>
                  <a:pt x="608" y="1052"/>
                </a:cubicBezTo>
                <a:cubicBezTo>
                  <a:pt x="979" y="1052"/>
                  <a:pt x="979" y="1052"/>
                  <a:pt x="979" y="1052"/>
                </a:cubicBezTo>
                <a:cubicBezTo>
                  <a:pt x="995" y="1052"/>
                  <a:pt x="1010" y="1059"/>
                  <a:pt x="1022" y="1070"/>
                </a:cubicBezTo>
                <a:close/>
                <a:moveTo>
                  <a:pt x="979" y="1025"/>
                </a:moveTo>
                <a:cubicBezTo>
                  <a:pt x="608" y="1025"/>
                  <a:pt x="608" y="1025"/>
                  <a:pt x="608" y="1025"/>
                </a:cubicBezTo>
                <a:cubicBezTo>
                  <a:pt x="591" y="1025"/>
                  <a:pt x="576" y="1019"/>
                  <a:pt x="565" y="1007"/>
                </a:cubicBezTo>
                <a:cubicBezTo>
                  <a:pt x="553" y="995"/>
                  <a:pt x="547" y="980"/>
                  <a:pt x="547" y="964"/>
                </a:cubicBezTo>
                <a:cubicBezTo>
                  <a:pt x="547" y="931"/>
                  <a:pt x="574" y="904"/>
                  <a:pt x="608" y="904"/>
                </a:cubicBezTo>
                <a:cubicBezTo>
                  <a:pt x="682" y="904"/>
                  <a:pt x="682" y="904"/>
                  <a:pt x="682" y="904"/>
                </a:cubicBezTo>
                <a:cubicBezTo>
                  <a:pt x="930" y="904"/>
                  <a:pt x="930" y="904"/>
                  <a:pt x="930" y="904"/>
                </a:cubicBezTo>
                <a:cubicBezTo>
                  <a:pt x="979" y="904"/>
                  <a:pt x="979" y="904"/>
                  <a:pt x="979" y="904"/>
                </a:cubicBezTo>
                <a:cubicBezTo>
                  <a:pt x="995" y="904"/>
                  <a:pt x="1010" y="910"/>
                  <a:pt x="1022" y="921"/>
                </a:cubicBezTo>
                <a:cubicBezTo>
                  <a:pt x="1033" y="933"/>
                  <a:pt x="1039" y="948"/>
                  <a:pt x="1039" y="964"/>
                </a:cubicBezTo>
                <a:cubicBezTo>
                  <a:pt x="1039" y="998"/>
                  <a:pt x="1012" y="1025"/>
                  <a:pt x="979" y="1025"/>
                </a:cubicBezTo>
                <a:close/>
                <a:moveTo>
                  <a:pt x="515" y="620"/>
                </a:moveTo>
                <a:cubicBezTo>
                  <a:pt x="671" y="507"/>
                  <a:pt x="671" y="507"/>
                  <a:pt x="671" y="507"/>
                </a:cubicBezTo>
                <a:cubicBezTo>
                  <a:pt x="709" y="524"/>
                  <a:pt x="750" y="533"/>
                  <a:pt x="793" y="533"/>
                </a:cubicBezTo>
                <a:cubicBezTo>
                  <a:pt x="952" y="533"/>
                  <a:pt x="1081" y="413"/>
                  <a:pt x="1081" y="266"/>
                </a:cubicBezTo>
                <a:cubicBezTo>
                  <a:pt x="1081" y="120"/>
                  <a:pt x="952" y="0"/>
                  <a:pt x="793" y="0"/>
                </a:cubicBezTo>
                <a:cubicBezTo>
                  <a:pt x="635" y="0"/>
                  <a:pt x="506" y="120"/>
                  <a:pt x="506" y="266"/>
                </a:cubicBezTo>
                <a:cubicBezTo>
                  <a:pt x="506" y="323"/>
                  <a:pt x="525" y="377"/>
                  <a:pt x="561" y="423"/>
                </a:cubicBezTo>
                <a:lnTo>
                  <a:pt x="515" y="620"/>
                </a:lnTo>
                <a:close/>
                <a:moveTo>
                  <a:pt x="533" y="266"/>
                </a:moveTo>
                <a:cubicBezTo>
                  <a:pt x="533" y="135"/>
                  <a:pt x="650" y="27"/>
                  <a:pt x="793" y="27"/>
                </a:cubicBezTo>
                <a:cubicBezTo>
                  <a:pt x="937" y="27"/>
                  <a:pt x="1053" y="135"/>
                  <a:pt x="1053" y="266"/>
                </a:cubicBezTo>
                <a:cubicBezTo>
                  <a:pt x="1053" y="398"/>
                  <a:pt x="937" y="505"/>
                  <a:pt x="793" y="505"/>
                </a:cubicBezTo>
                <a:cubicBezTo>
                  <a:pt x="752" y="505"/>
                  <a:pt x="712" y="497"/>
                  <a:pt x="675" y="479"/>
                </a:cubicBezTo>
                <a:cubicBezTo>
                  <a:pt x="667" y="476"/>
                  <a:pt x="667" y="476"/>
                  <a:pt x="667" y="476"/>
                </a:cubicBezTo>
                <a:cubicBezTo>
                  <a:pt x="558" y="555"/>
                  <a:pt x="558" y="555"/>
                  <a:pt x="558" y="555"/>
                </a:cubicBezTo>
                <a:cubicBezTo>
                  <a:pt x="591" y="416"/>
                  <a:pt x="591" y="416"/>
                  <a:pt x="591" y="416"/>
                </a:cubicBezTo>
                <a:cubicBezTo>
                  <a:pt x="586" y="411"/>
                  <a:pt x="586" y="411"/>
                  <a:pt x="586" y="411"/>
                </a:cubicBezTo>
                <a:cubicBezTo>
                  <a:pt x="551" y="369"/>
                  <a:pt x="533" y="319"/>
                  <a:pt x="533" y="266"/>
                </a:cubicBezTo>
                <a:close/>
                <a:moveTo>
                  <a:pt x="935" y="197"/>
                </a:moveTo>
                <a:cubicBezTo>
                  <a:pt x="677" y="197"/>
                  <a:pt x="677" y="197"/>
                  <a:pt x="677" y="197"/>
                </a:cubicBezTo>
                <a:cubicBezTo>
                  <a:pt x="677" y="170"/>
                  <a:pt x="677" y="170"/>
                  <a:pt x="677" y="170"/>
                </a:cubicBezTo>
                <a:cubicBezTo>
                  <a:pt x="935" y="170"/>
                  <a:pt x="935" y="170"/>
                  <a:pt x="935" y="170"/>
                </a:cubicBezTo>
                <a:lnTo>
                  <a:pt x="935" y="197"/>
                </a:lnTo>
                <a:close/>
                <a:moveTo>
                  <a:pt x="935" y="276"/>
                </a:moveTo>
                <a:cubicBezTo>
                  <a:pt x="677" y="276"/>
                  <a:pt x="677" y="276"/>
                  <a:pt x="677" y="276"/>
                </a:cubicBezTo>
                <a:cubicBezTo>
                  <a:pt x="677" y="249"/>
                  <a:pt x="677" y="249"/>
                  <a:pt x="677" y="249"/>
                </a:cubicBezTo>
                <a:cubicBezTo>
                  <a:pt x="935" y="249"/>
                  <a:pt x="935" y="249"/>
                  <a:pt x="935" y="249"/>
                </a:cubicBezTo>
                <a:lnTo>
                  <a:pt x="935" y="276"/>
                </a:lnTo>
                <a:close/>
                <a:moveTo>
                  <a:pt x="935" y="356"/>
                </a:moveTo>
                <a:cubicBezTo>
                  <a:pt x="677" y="356"/>
                  <a:pt x="677" y="356"/>
                  <a:pt x="677" y="356"/>
                </a:cubicBezTo>
                <a:cubicBezTo>
                  <a:pt x="677" y="329"/>
                  <a:pt x="677" y="329"/>
                  <a:pt x="677" y="329"/>
                </a:cubicBezTo>
                <a:cubicBezTo>
                  <a:pt x="935" y="329"/>
                  <a:pt x="935" y="329"/>
                  <a:pt x="935" y="329"/>
                </a:cubicBezTo>
                <a:lnTo>
                  <a:pt x="935" y="3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9094788" y="7002463"/>
            <a:ext cx="1077912" cy="1069975"/>
          </a:xfrm>
          <a:custGeom>
            <a:avLst/>
            <a:gdLst>
              <a:gd name="T0" fmla="*/ 968 w 2191"/>
              <a:gd name="T1" fmla="*/ 386 h 2176"/>
              <a:gd name="T2" fmla="*/ 1387 w 2191"/>
              <a:gd name="T3" fmla="*/ 1395 h 2176"/>
              <a:gd name="T4" fmla="*/ 1805 w 2191"/>
              <a:gd name="T5" fmla="*/ 386 h 2176"/>
              <a:gd name="T6" fmla="*/ 1387 w 2191"/>
              <a:gd name="T7" fmla="*/ 1343 h 2176"/>
              <a:gd name="T8" fmla="*/ 847 w 2191"/>
              <a:gd name="T9" fmla="*/ 804 h 2176"/>
              <a:gd name="T10" fmla="*/ 1387 w 2191"/>
              <a:gd name="T11" fmla="*/ 264 h 2176"/>
              <a:gd name="T12" fmla="*/ 1926 w 2191"/>
              <a:gd name="T13" fmla="*/ 804 h 2176"/>
              <a:gd name="T14" fmla="*/ 1905 w 2191"/>
              <a:gd name="T15" fmla="*/ 286 h 2176"/>
              <a:gd name="T16" fmla="*/ 705 w 2191"/>
              <a:gd name="T17" fmla="*/ 1073 h 2176"/>
              <a:gd name="T18" fmla="*/ 641 w 2191"/>
              <a:gd name="T19" fmla="*/ 1197 h 2176"/>
              <a:gd name="T20" fmla="*/ 650 w 2191"/>
              <a:gd name="T21" fmla="*/ 1304 h 2176"/>
              <a:gd name="T22" fmla="*/ 60 w 2191"/>
              <a:gd name="T23" fmla="*/ 2113 h 2176"/>
              <a:gd name="T24" fmla="*/ 187 w 2191"/>
              <a:gd name="T25" fmla="*/ 2176 h 2176"/>
              <a:gd name="T26" fmla="*/ 887 w 2191"/>
              <a:gd name="T27" fmla="*/ 1540 h 2176"/>
              <a:gd name="T28" fmla="*/ 943 w 2191"/>
              <a:gd name="T29" fmla="*/ 1568 h 2176"/>
              <a:gd name="T30" fmla="*/ 1074 w 2191"/>
              <a:gd name="T31" fmla="*/ 1466 h 2176"/>
              <a:gd name="T32" fmla="*/ 1387 w 2191"/>
              <a:gd name="T33" fmla="*/ 1537 h 2176"/>
              <a:gd name="T34" fmla="*/ 1905 w 2191"/>
              <a:gd name="T35" fmla="*/ 286 h 2176"/>
              <a:gd name="T36" fmla="*/ 114 w 2191"/>
              <a:gd name="T37" fmla="*/ 2093 h 2176"/>
              <a:gd name="T38" fmla="*/ 97 w 2191"/>
              <a:gd name="T39" fmla="*/ 1930 h 2176"/>
              <a:gd name="T40" fmla="*/ 850 w 2191"/>
              <a:gd name="T41" fmla="*/ 1504 h 2176"/>
              <a:gd name="T42" fmla="*/ 955 w 2191"/>
              <a:gd name="T43" fmla="*/ 1511 h 2176"/>
              <a:gd name="T44" fmla="*/ 923 w 2191"/>
              <a:gd name="T45" fmla="*/ 1504 h 2176"/>
              <a:gd name="T46" fmla="*/ 687 w 2191"/>
              <a:gd name="T47" fmla="*/ 1267 h 2176"/>
              <a:gd name="T48" fmla="*/ 678 w 2191"/>
              <a:gd name="T49" fmla="*/ 1258 h 2176"/>
              <a:gd name="T50" fmla="*/ 748 w 2191"/>
              <a:gd name="T51" fmla="*/ 1163 h 2176"/>
              <a:gd name="T52" fmla="*/ 766 w 2191"/>
              <a:gd name="T53" fmla="*/ 1193 h 2176"/>
              <a:gd name="T54" fmla="*/ 797 w 2191"/>
              <a:gd name="T55" fmla="*/ 1238 h 2176"/>
              <a:gd name="T56" fmla="*/ 831 w 2191"/>
              <a:gd name="T57" fmla="*/ 1281 h 2176"/>
              <a:gd name="T58" fmla="*/ 908 w 2191"/>
              <a:gd name="T59" fmla="*/ 1359 h 2176"/>
              <a:gd name="T60" fmla="*/ 951 w 2191"/>
              <a:gd name="T61" fmla="*/ 1392 h 2176"/>
              <a:gd name="T62" fmla="*/ 996 w 2191"/>
              <a:gd name="T63" fmla="*/ 1423 h 2176"/>
              <a:gd name="T64" fmla="*/ 1025 w 2191"/>
              <a:gd name="T65" fmla="*/ 1441 h 2176"/>
              <a:gd name="T66" fmla="*/ 1868 w 2191"/>
              <a:gd name="T67" fmla="*/ 1285 h 2176"/>
              <a:gd name="T68" fmla="*/ 1080 w 2191"/>
              <a:gd name="T69" fmla="*/ 1412 h 2176"/>
              <a:gd name="T70" fmla="*/ 868 w 2191"/>
              <a:gd name="T71" fmla="*/ 1245 h 2176"/>
              <a:gd name="T72" fmla="*/ 778 w 2191"/>
              <a:gd name="T73" fmla="*/ 1109 h 2176"/>
              <a:gd name="T74" fmla="*/ 905 w 2191"/>
              <a:gd name="T75" fmla="*/ 322 h 2176"/>
              <a:gd name="T76" fmla="*/ 1868 w 2191"/>
              <a:gd name="T77" fmla="*/ 322 h 2176"/>
              <a:gd name="T78" fmla="*/ 1483 w 2191"/>
              <a:gd name="T79" fmla="*/ 435 h 2176"/>
              <a:gd name="T80" fmla="*/ 1351 w 2191"/>
              <a:gd name="T81" fmla="*/ 436 h 2176"/>
              <a:gd name="T82" fmla="*/ 1007 w 2191"/>
              <a:gd name="T83" fmla="*/ 780 h 2176"/>
              <a:gd name="T84" fmla="*/ 1351 w 2191"/>
              <a:gd name="T85" fmla="*/ 384 h 2176"/>
              <a:gd name="T86" fmla="*/ 1483 w 2191"/>
              <a:gd name="T87" fmla="*/ 435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1" h="2176">
                <a:moveTo>
                  <a:pt x="1805" y="386"/>
                </a:moveTo>
                <a:cubicBezTo>
                  <a:pt x="1574" y="155"/>
                  <a:pt x="1199" y="155"/>
                  <a:pt x="968" y="386"/>
                </a:cubicBezTo>
                <a:cubicBezTo>
                  <a:pt x="738" y="616"/>
                  <a:pt x="738" y="991"/>
                  <a:pt x="968" y="1222"/>
                </a:cubicBezTo>
                <a:cubicBezTo>
                  <a:pt x="1084" y="1337"/>
                  <a:pt x="1235" y="1395"/>
                  <a:pt x="1387" y="1395"/>
                </a:cubicBezTo>
                <a:cubicBezTo>
                  <a:pt x="1538" y="1395"/>
                  <a:pt x="1690" y="1337"/>
                  <a:pt x="1805" y="1222"/>
                </a:cubicBezTo>
                <a:cubicBezTo>
                  <a:pt x="2036" y="991"/>
                  <a:pt x="2036" y="616"/>
                  <a:pt x="1805" y="386"/>
                </a:cubicBezTo>
                <a:close/>
                <a:moveTo>
                  <a:pt x="1768" y="1185"/>
                </a:moveTo>
                <a:cubicBezTo>
                  <a:pt x="1666" y="1287"/>
                  <a:pt x="1531" y="1343"/>
                  <a:pt x="1387" y="1343"/>
                </a:cubicBezTo>
                <a:cubicBezTo>
                  <a:pt x="1243" y="1343"/>
                  <a:pt x="1107" y="1287"/>
                  <a:pt x="1005" y="1185"/>
                </a:cubicBezTo>
                <a:cubicBezTo>
                  <a:pt x="903" y="1083"/>
                  <a:pt x="847" y="948"/>
                  <a:pt x="847" y="804"/>
                </a:cubicBezTo>
                <a:cubicBezTo>
                  <a:pt x="847" y="660"/>
                  <a:pt x="903" y="524"/>
                  <a:pt x="1005" y="422"/>
                </a:cubicBezTo>
                <a:cubicBezTo>
                  <a:pt x="1107" y="320"/>
                  <a:pt x="1243" y="264"/>
                  <a:pt x="1387" y="264"/>
                </a:cubicBezTo>
                <a:cubicBezTo>
                  <a:pt x="1531" y="264"/>
                  <a:pt x="1666" y="320"/>
                  <a:pt x="1768" y="422"/>
                </a:cubicBezTo>
                <a:cubicBezTo>
                  <a:pt x="1870" y="524"/>
                  <a:pt x="1926" y="660"/>
                  <a:pt x="1926" y="804"/>
                </a:cubicBezTo>
                <a:cubicBezTo>
                  <a:pt x="1926" y="948"/>
                  <a:pt x="1870" y="1083"/>
                  <a:pt x="1768" y="1185"/>
                </a:cubicBezTo>
                <a:close/>
                <a:moveTo>
                  <a:pt x="1905" y="286"/>
                </a:moveTo>
                <a:cubicBezTo>
                  <a:pt x="1619" y="0"/>
                  <a:pt x="1154" y="0"/>
                  <a:pt x="868" y="286"/>
                </a:cubicBezTo>
                <a:cubicBezTo>
                  <a:pt x="662" y="492"/>
                  <a:pt x="598" y="801"/>
                  <a:pt x="705" y="1073"/>
                </a:cubicBezTo>
                <a:cubicBezTo>
                  <a:pt x="711" y="1087"/>
                  <a:pt x="718" y="1101"/>
                  <a:pt x="724" y="1115"/>
                </a:cubicBezTo>
                <a:cubicBezTo>
                  <a:pt x="641" y="1197"/>
                  <a:pt x="641" y="1197"/>
                  <a:pt x="641" y="1197"/>
                </a:cubicBezTo>
                <a:cubicBezTo>
                  <a:pt x="614" y="1224"/>
                  <a:pt x="614" y="1268"/>
                  <a:pt x="641" y="1295"/>
                </a:cubicBezTo>
                <a:cubicBezTo>
                  <a:pt x="650" y="1304"/>
                  <a:pt x="650" y="1304"/>
                  <a:pt x="650" y="1304"/>
                </a:cubicBezTo>
                <a:cubicBezTo>
                  <a:pt x="60" y="1894"/>
                  <a:pt x="60" y="1894"/>
                  <a:pt x="60" y="1894"/>
                </a:cubicBezTo>
                <a:cubicBezTo>
                  <a:pt x="0" y="1954"/>
                  <a:pt x="0" y="2053"/>
                  <a:pt x="60" y="2113"/>
                </a:cubicBezTo>
                <a:cubicBezTo>
                  <a:pt x="77" y="2130"/>
                  <a:pt x="77" y="2130"/>
                  <a:pt x="77" y="2130"/>
                </a:cubicBezTo>
                <a:cubicBezTo>
                  <a:pt x="106" y="2160"/>
                  <a:pt x="145" y="2176"/>
                  <a:pt x="187" y="2176"/>
                </a:cubicBezTo>
                <a:cubicBezTo>
                  <a:pt x="229" y="2176"/>
                  <a:pt x="268" y="2160"/>
                  <a:pt x="297" y="2130"/>
                </a:cubicBezTo>
                <a:cubicBezTo>
                  <a:pt x="887" y="1540"/>
                  <a:pt x="887" y="1540"/>
                  <a:pt x="887" y="1540"/>
                </a:cubicBezTo>
                <a:cubicBezTo>
                  <a:pt x="894" y="1548"/>
                  <a:pt x="894" y="1548"/>
                  <a:pt x="894" y="1548"/>
                </a:cubicBezTo>
                <a:cubicBezTo>
                  <a:pt x="907" y="1561"/>
                  <a:pt x="925" y="1568"/>
                  <a:pt x="943" y="1568"/>
                </a:cubicBezTo>
                <a:cubicBezTo>
                  <a:pt x="961" y="1568"/>
                  <a:pt x="979" y="1561"/>
                  <a:pt x="992" y="1548"/>
                </a:cubicBezTo>
                <a:cubicBezTo>
                  <a:pt x="1074" y="1466"/>
                  <a:pt x="1074" y="1466"/>
                  <a:pt x="1074" y="1466"/>
                </a:cubicBezTo>
                <a:cubicBezTo>
                  <a:pt x="1088" y="1473"/>
                  <a:pt x="1103" y="1480"/>
                  <a:pt x="1117" y="1485"/>
                </a:cubicBezTo>
                <a:cubicBezTo>
                  <a:pt x="1205" y="1520"/>
                  <a:pt x="1296" y="1537"/>
                  <a:pt x="1387" y="1537"/>
                </a:cubicBezTo>
                <a:cubicBezTo>
                  <a:pt x="1578" y="1537"/>
                  <a:pt x="1765" y="1462"/>
                  <a:pt x="1905" y="1322"/>
                </a:cubicBezTo>
                <a:cubicBezTo>
                  <a:pt x="2191" y="1036"/>
                  <a:pt x="2191" y="571"/>
                  <a:pt x="1905" y="286"/>
                </a:cubicBezTo>
                <a:close/>
                <a:moveTo>
                  <a:pt x="260" y="2093"/>
                </a:moveTo>
                <a:cubicBezTo>
                  <a:pt x="221" y="2133"/>
                  <a:pt x="153" y="2133"/>
                  <a:pt x="114" y="2093"/>
                </a:cubicBezTo>
                <a:cubicBezTo>
                  <a:pt x="97" y="2077"/>
                  <a:pt x="97" y="2077"/>
                  <a:pt x="97" y="2077"/>
                </a:cubicBezTo>
                <a:cubicBezTo>
                  <a:pt x="57" y="2036"/>
                  <a:pt x="57" y="1971"/>
                  <a:pt x="97" y="1930"/>
                </a:cubicBezTo>
                <a:cubicBezTo>
                  <a:pt x="687" y="1340"/>
                  <a:pt x="687" y="1340"/>
                  <a:pt x="687" y="1340"/>
                </a:cubicBezTo>
                <a:cubicBezTo>
                  <a:pt x="850" y="1504"/>
                  <a:pt x="850" y="1504"/>
                  <a:pt x="850" y="1504"/>
                </a:cubicBezTo>
                <a:lnTo>
                  <a:pt x="260" y="2093"/>
                </a:lnTo>
                <a:close/>
                <a:moveTo>
                  <a:pt x="955" y="1511"/>
                </a:moveTo>
                <a:cubicBezTo>
                  <a:pt x="948" y="1518"/>
                  <a:pt x="938" y="1518"/>
                  <a:pt x="931" y="1511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78" y="1258"/>
                  <a:pt x="678" y="1258"/>
                  <a:pt x="678" y="1258"/>
                </a:cubicBezTo>
                <a:cubicBezTo>
                  <a:pt x="671" y="1252"/>
                  <a:pt x="671" y="1241"/>
                  <a:pt x="678" y="1234"/>
                </a:cubicBezTo>
                <a:cubicBezTo>
                  <a:pt x="748" y="1163"/>
                  <a:pt x="748" y="1163"/>
                  <a:pt x="748" y="1163"/>
                </a:cubicBezTo>
                <a:cubicBezTo>
                  <a:pt x="750" y="1167"/>
                  <a:pt x="753" y="1171"/>
                  <a:pt x="755" y="1174"/>
                </a:cubicBezTo>
                <a:cubicBezTo>
                  <a:pt x="759" y="1181"/>
                  <a:pt x="762" y="1187"/>
                  <a:pt x="766" y="1193"/>
                </a:cubicBezTo>
                <a:cubicBezTo>
                  <a:pt x="772" y="1202"/>
                  <a:pt x="778" y="1212"/>
                  <a:pt x="785" y="1221"/>
                </a:cubicBezTo>
                <a:cubicBezTo>
                  <a:pt x="789" y="1227"/>
                  <a:pt x="793" y="1233"/>
                  <a:pt x="797" y="1238"/>
                </a:cubicBezTo>
                <a:cubicBezTo>
                  <a:pt x="804" y="1248"/>
                  <a:pt x="812" y="1258"/>
                  <a:pt x="820" y="1267"/>
                </a:cubicBezTo>
                <a:cubicBezTo>
                  <a:pt x="824" y="1272"/>
                  <a:pt x="827" y="1277"/>
                  <a:pt x="831" y="1281"/>
                </a:cubicBezTo>
                <a:cubicBezTo>
                  <a:pt x="843" y="1295"/>
                  <a:pt x="855" y="1309"/>
                  <a:pt x="868" y="1322"/>
                </a:cubicBezTo>
                <a:cubicBezTo>
                  <a:pt x="881" y="1335"/>
                  <a:pt x="895" y="1347"/>
                  <a:pt x="908" y="1359"/>
                </a:cubicBezTo>
                <a:cubicBezTo>
                  <a:pt x="913" y="1363"/>
                  <a:pt x="918" y="1366"/>
                  <a:pt x="923" y="1370"/>
                </a:cubicBezTo>
                <a:cubicBezTo>
                  <a:pt x="932" y="1378"/>
                  <a:pt x="941" y="1385"/>
                  <a:pt x="951" y="1392"/>
                </a:cubicBezTo>
                <a:cubicBezTo>
                  <a:pt x="956" y="1397"/>
                  <a:pt x="962" y="1401"/>
                  <a:pt x="968" y="1405"/>
                </a:cubicBezTo>
                <a:cubicBezTo>
                  <a:pt x="977" y="1411"/>
                  <a:pt x="986" y="1417"/>
                  <a:pt x="996" y="1423"/>
                </a:cubicBezTo>
                <a:cubicBezTo>
                  <a:pt x="1002" y="1427"/>
                  <a:pt x="1008" y="1431"/>
                  <a:pt x="1014" y="1435"/>
                </a:cubicBezTo>
                <a:cubicBezTo>
                  <a:pt x="1018" y="1437"/>
                  <a:pt x="1022" y="1439"/>
                  <a:pt x="1025" y="1441"/>
                </a:cubicBezTo>
                <a:lnTo>
                  <a:pt x="955" y="1511"/>
                </a:lnTo>
                <a:close/>
                <a:moveTo>
                  <a:pt x="1868" y="1285"/>
                </a:moveTo>
                <a:cubicBezTo>
                  <a:pt x="1676" y="1478"/>
                  <a:pt x="1389" y="1537"/>
                  <a:pt x="1136" y="1437"/>
                </a:cubicBezTo>
                <a:cubicBezTo>
                  <a:pt x="1117" y="1430"/>
                  <a:pt x="1098" y="1421"/>
                  <a:pt x="1080" y="1412"/>
                </a:cubicBezTo>
                <a:cubicBezTo>
                  <a:pt x="1015" y="1379"/>
                  <a:pt x="956" y="1337"/>
                  <a:pt x="905" y="1285"/>
                </a:cubicBezTo>
                <a:cubicBezTo>
                  <a:pt x="892" y="1272"/>
                  <a:pt x="880" y="1259"/>
                  <a:pt x="868" y="1245"/>
                </a:cubicBezTo>
                <a:cubicBezTo>
                  <a:pt x="832" y="1203"/>
                  <a:pt x="802" y="1157"/>
                  <a:pt x="778" y="1109"/>
                </a:cubicBezTo>
                <a:cubicBezTo>
                  <a:pt x="778" y="1109"/>
                  <a:pt x="778" y="1109"/>
                  <a:pt x="778" y="1109"/>
                </a:cubicBezTo>
                <a:cubicBezTo>
                  <a:pt x="769" y="1091"/>
                  <a:pt x="761" y="1073"/>
                  <a:pt x="754" y="1054"/>
                </a:cubicBezTo>
                <a:cubicBezTo>
                  <a:pt x="654" y="802"/>
                  <a:pt x="713" y="514"/>
                  <a:pt x="905" y="322"/>
                </a:cubicBezTo>
                <a:cubicBezTo>
                  <a:pt x="1038" y="190"/>
                  <a:pt x="1212" y="123"/>
                  <a:pt x="1387" y="123"/>
                </a:cubicBezTo>
                <a:cubicBezTo>
                  <a:pt x="1561" y="123"/>
                  <a:pt x="1735" y="190"/>
                  <a:pt x="1868" y="322"/>
                </a:cubicBezTo>
                <a:cubicBezTo>
                  <a:pt x="2134" y="588"/>
                  <a:pt x="2134" y="1020"/>
                  <a:pt x="1868" y="1285"/>
                </a:cubicBezTo>
                <a:close/>
                <a:moveTo>
                  <a:pt x="1483" y="435"/>
                </a:moveTo>
                <a:cubicBezTo>
                  <a:pt x="1479" y="449"/>
                  <a:pt x="1464" y="456"/>
                  <a:pt x="1450" y="452"/>
                </a:cubicBezTo>
                <a:cubicBezTo>
                  <a:pt x="1418" y="441"/>
                  <a:pt x="1385" y="436"/>
                  <a:pt x="1351" y="436"/>
                </a:cubicBezTo>
                <a:cubicBezTo>
                  <a:pt x="1176" y="436"/>
                  <a:pt x="1033" y="579"/>
                  <a:pt x="1033" y="754"/>
                </a:cubicBezTo>
                <a:cubicBezTo>
                  <a:pt x="1033" y="768"/>
                  <a:pt x="1021" y="780"/>
                  <a:pt x="1007" y="780"/>
                </a:cubicBezTo>
                <a:cubicBezTo>
                  <a:pt x="993" y="780"/>
                  <a:pt x="981" y="768"/>
                  <a:pt x="981" y="754"/>
                </a:cubicBezTo>
                <a:cubicBezTo>
                  <a:pt x="981" y="550"/>
                  <a:pt x="1147" y="384"/>
                  <a:pt x="1351" y="384"/>
                </a:cubicBezTo>
                <a:cubicBezTo>
                  <a:pt x="1390" y="384"/>
                  <a:pt x="1429" y="390"/>
                  <a:pt x="1466" y="402"/>
                </a:cubicBezTo>
                <a:cubicBezTo>
                  <a:pt x="1480" y="407"/>
                  <a:pt x="1487" y="421"/>
                  <a:pt x="1483" y="4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2"/>
          <p:cNvSpPr>
            <a:spLocks noEditPoints="1"/>
          </p:cNvSpPr>
          <p:nvPr/>
        </p:nvSpPr>
        <p:spPr bwMode="auto">
          <a:xfrm>
            <a:off x="14105793" y="7043895"/>
            <a:ext cx="1192628" cy="1042938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19295895" y="6984206"/>
            <a:ext cx="1109663" cy="1106488"/>
          </a:xfrm>
          <a:custGeom>
            <a:avLst/>
            <a:gdLst>
              <a:gd name="T0" fmla="*/ 500 w 932"/>
              <a:gd name="T1" fmla="*/ 442 h 930"/>
              <a:gd name="T2" fmla="*/ 923 w 932"/>
              <a:gd name="T3" fmla="*/ 442 h 930"/>
              <a:gd name="T4" fmla="*/ 932 w 932"/>
              <a:gd name="T5" fmla="*/ 433 h 930"/>
              <a:gd name="T6" fmla="*/ 500 w 932"/>
              <a:gd name="T7" fmla="*/ 0 h 930"/>
              <a:gd name="T8" fmla="*/ 491 w 932"/>
              <a:gd name="T9" fmla="*/ 9 h 930"/>
              <a:gd name="T10" fmla="*/ 491 w 932"/>
              <a:gd name="T11" fmla="*/ 433 h 930"/>
              <a:gd name="T12" fmla="*/ 500 w 932"/>
              <a:gd name="T13" fmla="*/ 442 h 930"/>
              <a:gd name="T14" fmla="*/ 509 w 932"/>
              <a:gd name="T15" fmla="*/ 18 h 930"/>
              <a:gd name="T16" fmla="*/ 914 w 932"/>
              <a:gd name="T17" fmla="*/ 424 h 930"/>
              <a:gd name="T18" fmla="*/ 509 w 932"/>
              <a:gd name="T19" fmla="*/ 424 h 930"/>
              <a:gd name="T20" fmla="*/ 509 w 932"/>
              <a:gd name="T21" fmla="*/ 18 h 930"/>
              <a:gd name="T22" fmla="*/ 442 w 932"/>
              <a:gd name="T23" fmla="*/ 494 h 930"/>
              <a:gd name="T24" fmla="*/ 442 w 932"/>
              <a:gd name="T25" fmla="*/ 74 h 930"/>
              <a:gd name="T26" fmla="*/ 433 w 932"/>
              <a:gd name="T27" fmla="*/ 65 h 930"/>
              <a:gd name="T28" fmla="*/ 0 w 932"/>
              <a:gd name="T29" fmla="*/ 498 h 930"/>
              <a:gd name="T30" fmla="*/ 433 w 932"/>
              <a:gd name="T31" fmla="*/ 930 h 930"/>
              <a:gd name="T32" fmla="*/ 750 w 932"/>
              <a:gd name="T33" fmla="*/ 792 h 930"/>
              <a:gd name="T34" fmla="*/ 752 w 932"/>
              <a:gd name="T35" fmla="*/ 786 h 930"/>
              <a:gd name="T36" fmla="*/ 749 w 932"/>
              <a:gd name="T37" fmla="*/ 779 h 930"/>
              <a:gd name="T38" fmla="*/ 442 w 932"/>
              <a:gd name="T39" fmla="*/ 494 h 930"/>
              <a:gd name="T40" fmla="*/ 433 w 932"/>
              <a:gd name="T41" fmla="*/ 912 h 930"/>
              <a:gd name="T42" fmla="*/ 18 w 932"/>
              <a:gd name="T43" fmla="*/ 498 h 930"/>
              <a:gd name="T44" fmla="*/ 424 w 932"/>
              <a:gd name="T45" fmla="*/ 83 h 930"/>
              <a:gd name="T46" fmla="*/ 424 w 932"/>
              <a:gd name="T47" fmla="*/ 498 h 930"/>
              <a:gd name="T48" fmla="*/ 427 w 932"/>
              <a:gd name="T49" fmla="*/ 504 h 930"/>
              <a:gd name="T50" fmla="*/ 731 w 932"/>
              <a:gd name="T51" fmla="*/ 786 h 930"/>
              <a:gd name="T52" fmla="*/ 433 w 932"/>
              <a:gd name="T53" fmla="*/ 912 h 930"/>
              <a:gd name="T54" fmla="*/ 923 w 932"/>
              <a:gd name="T55" fmla="*/ 489 h 930"/>
              <a:gd name="T56" fmla="*/ 500 w 932"/>
              <a:gd name="T57" fmla="*/ 489 h 930"/>
              <a:gd name="T58" fmla="*/ 491 w 932"/>
              <a:gd name="T59" fmla="*/ 494 h 930"/>
              <a:gd name="T60" fmla="*/ 494 w 932"/>
              <a:gd name="T61" fmla="*/ 504 h 930"/>
              <a:gd name="T62" fmla="*/ 517 w 932"/>
              <a:gd name="T63" fmla="*/ 526 h 930"/>
              <a:gd name="T64" fmla="*/ 821 w 932"/>
              <a:gd name="T65" fmla="*/ 774 h 930"/>
              <a:gd name="T66" fmla="*/ 827 w 932"/>
              <a:gd name="T67" fmla="*/ 776 h 930"/>
              <a:gd name="T68" fmla="*/ 833 w 932"/>
              <a:gd name="T69" fmla="*/ 773 h 930"/>
              <a:gd name="T70" fmla="*/ 932 w 932"/>
              <a:gd name="T71" fmla="*/ 498 h 930"/>
              <a:gd name="T72" fmla="*/ 923 w 932"/>
              <a:gd name="T73" fmla="*/ 489 h 930"/>
              <a:gd name="T74" fmla="*/ 825 w 932"/>
              <a:gd name="T75" fmla="*/ 754 h 930"/>
              <a:gd name="T76" fmla="*/ 529 w 932"/>
              <a:gd name="T77" fmla="*/ 513 h 930"/>
              <a:gd name="T78" fmla="*/ 522 w 932"/>
              <a:gd name="T79" fmla="*/ 507 h 930"/>
              <a:gd name="T80" fmla="*/ 914 w 932"/>
              <a:gd name="T81" fmla="*/ 507 h 930"/>
              <a:gd name="T82" fmla="*/ 825 w 932"/>
              <a:gd name="T83" fmla="*/ 754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32" h="930">
                <a:moveTo>
                  <a:pt x="500" y="442"/>
                </a:moveTo>
                <a:cubicBezTo>
                  <a:pt x="923" y="442"/>
                  <a:pt x="923" y="442"/>
                  <a:pt x="923" y="442"/>
                </a:cubicBezTo>
                <a:cubicBezTo>
                  <a:pt x="928" y="442"/>
                  <a:pt x="932" y="438"/>
                  <a:pt x="932" y="433"/>
                </a:cubicBezTo>
                <a:cubicBezTo>
                  <a:pt x="932" y="194"/>
                  <a:pt x="738" y="0"/>
                  <a:pt x="500" y="0"/>
                </a:cubicBezTo>
                <a:cubicBezTo>
                  <a:pt x="495" y="0"/>
                  <a:pt x="491" y="4"/>
                  <a:pt x="491" y="9"/>
                </a:cubicBezTo>
                <a:cubicBezTo>
                  <a:pt x="491" y="433"/>
                  <a:pt x="491" y="433"/>
                  <a:pt x="491" y="433"/>
                </a:cubicBezTo>
                <a:cubicBezTo>
                  <a:pt x="491" y="438"/>
                  <a:pt x="495" y="442"/>
                  <a:pt x="500" y="442"/>
                </a:cubicBezTo>
                <a:close/>
                <a:moveTo>
                  <a:pt x="509" y="18"/>
                </a:moveTo>
                <a:cubicBezTo>
                  <a:pt x="730" y="23"/>
                  <a:pt x="910" y="202"/>
                  <a:pt x="914" y="424"/>
                </a:cubicBezTo>
                <a:cubicBezTo>
                  <a:pt x="509" y="424"/>
                  <a:pt x="509" y="424"/>
                  <a:pt x="509" y="424"/>
                </a:cubicBezTo>
                <a:lnTo>
                  <a:pt x="509" y="18"/>
                </a:lnTo>
                <a:close/>
                <a:moveTo>
                  <a:pt x="442" y="494"/>
                </a:moveTo>
                <a:cubicBezTo>
                  <a:pt x="442" y="74"/>
                  <a:pt x="442" y="74"/>
                  <a:pt x="442" y="74"/>
                </a:cubicBezTo>
                <a:cubicBezTo>
                  <a:pt x="442" y="69"/>
                  <a:pt x="438" y="65"/>
                  <a:pt x="433" y="65"/>
                </a:cubicBezTo>
                <a:cubicBezTo>
                  <a:pt x="194" y="65"/>
                  <a:pt x="0" y="259"/>
                  <a:pt x="0" y="498"/>
                </a:cubicBezTo>
                <a:cubicBezTo>
                  <a:pt x="0" y="736"/>
                  <a:pt x="194" y="930"/>
                  <a:pt x="433" y="930"/>
                </a:cubicBezTo>
                <a:cubicBezTo>
                  <a:pt x="553" y="930"/>
                  <a:pt x="668" y="880"/>
                  <a:pt x="750" y="792"/>
                </a:cubicBezTo>
                <a:cubicBezTo>
                  <a:pt x="751" y="790"/>
                  <a:pt x="752" y="788"/>
                  <a:pt x="752" y="786"/>
                </a:cubicBezTo>
                <a:cubicBezTo>
                  <a:pt x="752" y="783"/>
                  <a:pt x="751" y="781"/>
                  <a:pt x="749" y="779"/>
                </a:cubicBezTo>
                <a:lnTo>
                  <a:pt x="442" y="494"/>
                </a:lnTo>
                <a:close/>
                <a:moveTo>
                  <a:pt x="433" y="912"/>
                </a:moveTo>
                <a:cubicBezTo>
                  <a:pt x="204" y="912"/>
                  <a:pt x="18" y="726"/>
                  <a:pt x="18" y="498"/>
                </a:cubicBezTo>
                <a:cubicBezTo>
                  <a:pt x="18" y="272"/>
                  <a:pt x="199" y="88"/>
                  <a:pt x="424" y="83"/>
                </a:cubicBezTo>
                <a:cubicBezTo>
                  <a:pt x="424" y="498"/>
                  <a:pt x="424" y="498"/>
                  <a:pt x="424" y="498"/>
                </a:cubicBezTo>
                <a:cubicBezTo>
                  <a:pt x="424" y="500"/>
                  <a:pt x="425" y="503"/>
                  <a:pt x="427" y="504"/>
                </a:cubicBezTo>
                <a:cubicBezTo>
                  <a:pt x="731" y="786"/>
                  <a:pt x="731" y="786"/>
                  <a:pt x="731" y="786"/>
                </a:cubicBezTo>
                <a:cubicBezTo>
                  <a:pt x="653" y="867"/>
                  <a:pt x="545" y="912"/>
                  <a:pt x="433" y="912"/>
                </a:cubicBezTo>
                <a:close/>
                <a:moveTo>
                  <a:pt x="923" y="489"/>
                </a:moveTo>
                <a:cubicBezTo>
                  <a:pt x="500" y="489"/>
                  <a:pt x="500" y="489"/>
                  <a:pt x="500" y="489"/>
                </a:cubicBezTo>
                <a:cubicBezTo>
                  <a:pt x="496" y="489"/>
                  <a:pt x="493" y="491"/>
                  <a:pt x="491" y="494"/>
                </a:cubicBezTo>
                <a:cubicBezTo>
                  <a:pt x="490" y="498"/>
                  <a:pt x="491" y="502"/>
                  <a:pt x="494" y="504"/>
                </a:cubicBezTo>
                <a:cubicBezTo>
                  <a:pt x="517" y="526"/>
                  <a:pt x="517" y="526"/>
                  <a:pt x="517" y="526"/>
                </a:cubicBezTo>
                <a:cubicBezTo>
                  <a:pt x="821" y="774"/>
                  <a:pt x="821" y="774"/>
                  <a:pt x="821" y="774"/>
                </a:cubicBezTo>
                <a:cubicBezTo>
                  <a:pt x="823" y="775"/>
                  <a:pt x="825" y="776"/>
                  <a:pt x="827" y="776"/>
                </a:cubicBezTo>
                <a:cubicBezTo>
                  <a:pt x="829" y="776"/>
                  <a:pt x="832" y="775"/>
                  <a:pt x="833" y="773"/>
                </a:cubicBezTo>
                <a:cubicBezTo>
                  <a:pt x="897" y="695"/>
                  <a:pt x="932" y="598"/>
                  <a:pt x="932" y="498"/>
                </a:cubicBezTo>
                <a:cubicBezTo>
                  <a:pt x="932" y="493"/>
                  <a:pt x="928" y="489"/>
                  <a:pt x="923" y="489"/>
                </a:cubicBezTo>
                <a:close/>
                <a:moveTo>
                  <a:pt x="825" y="754"/>
                </a:moveTo>
                <a:cubicBezTo>
                  <a:pt x="529" y="513"/>
                  <a:pt x="529" y="513"/>
                  <a:pt x="529" y="513"/>
                </a:cubicBezTo>
                <a:cubicBezTo>
                  <a:pt x="522" y="507"/>
                  <a:pt x="522" y="507"/>
                  <a:pt x="522" y="507"/>
                </a:cubicBezTo>
                <a:cubicBezTo>
                  <a:pt x="914" y="507"/>
                  <a:pt x="914" y="507"/>
                  <a:pt x="914" y="507"/>
                </a:cubicBezTo>
                <a:cubicBezTo>
                  <a:pt x="912" y="596"/>
                  <a:pt x="881" y="684"/>
                  <a:pt x="825" y="7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2407900" y="11853492"/>
            <a:ext cx="1028700" cy="50954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7"/>
          <p:cNvSpPr>
            <a:spLocks/>
          </p:cNvSpPr>
          <p:nvPr/>
        </p:nvSpPr>
        <p:spPr bwMode="auto">
          <a:xfrm>
            <a:off x="3657595" y="4571395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0357763" y="4571395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7"/>
          <p:cNvSpPr>
            <a:spLocks/>
          </p:cNvSpPr>
          <p:nvPr/>
        </p:nvSpPr>
        <p:spPr bwMode="auto">
          <a:xfrm>
            <a:off x="17057932" y="4571395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5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7"/>
          <p:cNvSpPr>
            <a:spLocks/>
          </p:cNvSpPr>
          <p:nvPr/>
        </p:nvSpPr>
        <p:spPr bwMode="auto">
          <a:xfrm rot="10800000">
            <a:off x="13707847" y="6951438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7"/>
          <p:cNvSpPr>
            <a:spLocks/>
          </p:cNvSpPr>
          <p:nvPr/>
        </p:nvSpPr>
        <p:spPr bwMode="auto">
          <a:xfrm rot="10800000">
            <a:off x="7007679" y="6951438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smtClean="0">
                <a:solidFill>
                  <a:schemeClr val="accent2"/>
                </a:solidFill>
              </a:rPr>
              <a:t>Key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5" name="Freeform 21"/>
          <p:cNvSpPr>
            <a:spLocks/>
          </p:cNvSpPr>
          <p:nvPr/>
        </p:nvSpPr>
        <p:spPr bwMode="auto">
          <a:xfrm>
            <a:off x="5166995" y="859272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1"/>
          <p:cNvSpPr>
            <a:spLocks/>
          </p:cNvSpPr>
          <p:nvPr/>
        </p:nvSpPr>
        <p:spPr bwMode="auto">
          <a:xfrm flipV="1">
            <a:off x="8507828" y="554301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1"/>
          <p:cNvSpPr>
            <a:spLocks/>
          </p:cNvSpPr>
          <p:nvPr/>
        </p:nvSpPr>
        <p:spPr bwMode="auto">
          <a:xfrm flipV="1">
            <a:off x="15189493" y="554301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61524" y="7528860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82733" y="7111816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261692" y="7528860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41389" y="7528860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570496" y="7111816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74962" y="317849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16466" y="317849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996163" y="317849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666550" y="1107864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66382" y="1107864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94" name="Freeform 25"/>
          <p:cNvSpPr>
            <a:spLocks noEditPoints="1"/>
          </p:cNvSpPr>
          <p:nvPr/>
        </p:nvSpPr>
        <p:spPr bwMode="auto">
          <a:xfrm>
            <a:off x="11090878" y="5264783"/>
            <a:ext cx="1374775" cy="1373188"/>
          </a:xfrm>
          <a:custGeom>
            <a:avLst/>
            <a:gdLst>
              <a:gd name="T0" fmla="*/ 1009 w 1307"/>
              <a:gd name="T1" fmla="*/ 232 h 1307"/>
              <a:gd name="T2" fmla="*/ 907 w 1307"/>
              <a:gd name="T3" fmla="*/ 335 h 1307"/>
              <a:gd name="T4" fmla="*/ 825 w 1307"/>
              <a:gd name="T5" fmla="*/ 505 h 1307"/>
              <a:gd name="T6" fmla="*/ 675 w 1307"/>
              <a:gd name="T7" fmla="*/ 409 h 1307"/>
              <a:gd name="T8" fmla="*/ 588 w 1307"/>
              <a:gd name="T9" fmla="*/ 175 h 1307"/>
              <a:gd name="T10" fmla="*/ 181 w 1307"/>
              <a:gd name="T11" fmla="*/ 597 h 1307"/>
              <a:gd name="T12" fmla="*/ 409 w 1307"/>
              <a:gd name="T13" fmla="*/ 675 h 1307"/>
              <a:gd name="T14" fmla="*/ 533 w 1307"/>
              <a:gd name="T15" fmla="*/ 852 h 1307"/>
              <a:gd name="T16" fmla="*/ 335 w 1307"/>
              <a:gd name="T17" fmla="*/ 907 h 1307"/>
              <a:gd name="T18" fmla="*/ 232 w 1307"/>
              <a:gd name="T19" fmla="*/ 1009 h 1307"/>
              <a:gd name="T20" fmla="*/ 305 w 1307"/>
              <a:gd name="T21" fmla="*/ 1307 h 1307"/>
              <a:gd name="T22" fmla="*/ 615 w 1307"/>
              <a:gd name="T23" fmla="*/ 935 h 1307"/>
              <a:gd name="T24" fmla="*/ 780 w 1307"/>
              <a:gd name="T25" fmla="*/ 998 h 1307"/>
              <a:gd name="T26" fmla="*/ 889 w 1307"/>
              <a:gd name="T27" fmla="*/ 606 h 1307"/>
              <a:gd name="T28" fmla="*/ 1023 w 1307"/>
              <a:gd name="T29" fmla="*/ 615 h 1307"/>
              <a:gd name="T30" fmla="*/ 434 w 1307"/>
              <a:gd name="T31" fmla="*/ 842 h 1307"/>
              <a:gd name="T32" fmla="*/ 434 w 1307"/>
              <a:gd name="T33" fmla="*/ 989 h 1307"/>
              <a:gd name="T34" fmla="*/ 349 w 1307"/>
              <a:gd name="T35" fmla="*/ 1108 h 1307"/>
              <a:gd name="T36" fmla="*/ 332 w 1307"/>
              <a:gd name="T37" fmla="*/ 1091 h 1307"/>
              <a:gd name="T38" fmla="*/ 332 w 1307"/>
              <a:gd name="T39" fmla="*/ 1091 h 1307"/>
              <a:gd name="T40" fmla="*/ 214 w 1307"/>
              <a:gd name="T41" fmla="*/ 1208 h 1307"/>
              <a:gd name="T42" fmla="*/ 278 w 1307"/>
              <a:gd name="T43" fmla="*/ 1272 h 1307"/>
              <a:gd name="T44" fmla="*/ 332 w 1307"/>
              <a:gd name="T45" fmla="*/ 1272 h 1307"/>
              <a:gd name="T46" fmla="*/ 451 w 1307"/>
              <a:gd name="T47" fmla="*/ 1006 h 1307"/>
              <a:gd name="T48" fmla="*/ 208 w 1307"/>
              <a:gd name="T49" fmla="*/ 582 h 1307"/>
              <a:gd name="T50" fmla="*/ 463 w 1307"/>
              <a:gd name="T51" fmla="*/ 521 h 1307"/>
              <a:gd name="T52" fmla="*/ 510 w 1307"/>
              <a:gd name="T53" fmla="*/ 511 h 1307"/>
              <a:gd name="T54" fmla="*/ 531 w 1307"/>
              <a:gd name="T55" fmla="*/ 489 h 1307"/>
              <a:gd name="T56" fmla="*/ 570 w 1307"/>
              <a:gd name="T57" fmla="*/ 890 h 1307"/>
              <a:gd name="T58" fmla="*/ 570 w 1307"/>
              <a:gd name="T59" fmla="*/ 890 h 1307"/>
              <a:gd name="T60" fmla="*/ 614 w 1307"/>
              <a:gd name="T61" fmla="*/ 863 h 1307"/>
              <a:gd name="T62" fmla="*/ 435 w 1307"/>
              <a:gd name="T63" fmla="*/ 683 h 1307"/>
              <a:gd name="T64" fmla="*/ 590 w 1307"/>
              <a:gd name="T65" fmla="*/ 529 h 1307"/>
              <a:gd name="T66" fmla="*/ 863 w 1307"/>
              <a:gd name="T67" fmla="*/ 614 h 1307"/>
              <a:gd name="T68" fmla="*/ 859 w 1307"/>
              <a:gd name="T69" fmla="*/ 576 h 1307"/>
              <a:gd name="T70" fmla="*/ 871 w 1307"/>
              <a:gd name="T71" fmla="*/ 589 h 1307"/>
              <a:gd name="T72" fmla="*/ 1208 w 1307"/>
              <a:gd name="T73" fmla="*/ 214 h 1307"/>
              <a:gd name="T74" fmla="*/ 1096 w 1307"/>
              <a:gd name="T75" fmla="*/ 507 h 1307"/>
              <a:gd name="T76" fmla="*/ 1096 w 1307"/>
              <a:gd name="T77" fmla="*/ 507 h 1307"/>
              <a:gd name="T78" fmla="*/ 1091 w 1307"/>
              <a:gd name="T79" fmla="*/ 332 h 1307"/>
              <a:gd name="T80" fmla="*/ 915 w 1307"/>
              <a:gd name="T81" fmla="*/ 361 h 1307"/>
              <a:gd name="T82" fmla="*/ 830 w 1307"/>
              <a:gd name="T83" fmla="*/ 461 h 1307"/>
              <a:gd name="T84" fmla="*/ 1006 w 1307"/>
              <a:gd name="T85" fmla="*/ 451 h 1307"/>
              <a:gd name="T86" fmla="*/ 1198 w 1307"/>
              <a:gd name="T87" fmla="*/ 406 h 1307"/>
              <a:gd name="T88" fmla="*/ 1283 w 1307"/>
              <a:gd name="T89" fmla="*/ 305 h 1307"/>
              <a:gd name="T90" fmla="*/ 242 w 1307"/>
              <a:gd name="T91" fmla="*/ 322 h 1307"/>
              <a:gd name="T92" fmla="*/ 322 w 1307"/>
              <a:gd name="T93" fmla="*/ 242 h 1307"/>
              <a:gd name="T94" fmla="*/ 250 w 1307"/>
              <a:gd name="T95" fmla="*/ 282 h 1307"/>
              <a:gd name="T96" fmla="*/ 314 w 1307"/>
              <a:gd name="T97" fmla="*/ 282 h 1307"/>
              <a:gd name="T98" fmla="*/ 82 w 1307"/>
              <a:gd name="T99" fmla="*/ 319 h 1307"/>
              <a:gd name="T100" fmla="*/ 319 w 1307"/>
              <a:gd name="T101" fmla="*/ 84 h 1307"/>
              <a:gd name="T102" fmla="*/ 325 w 1307"/>
              <a:gd name="T103" fmla="*/ 145 h 1307"/>
              <a:gd name="T104" fmla="*/ 167 w 1307"/>
              <a:gd name="T105" fmla="*/ 316 h 1307"/>
              <a:gd name="T106" fmla="*/ 176 w 1307"/>
              <a:gd name="T107" fmla="*/ 176 h 1307"/>
              <a:gd name="T108" fmla="*/ 18 w 1307"/>
              <a:gd name="T109" fmla="*/ 307 h 1307"/>
              <a:gd name="T110" fmla="*/ 307 w 1307"/>
              <a:gd name="T111" fmla="*/ 19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07" h="1307">
                <a:moveTo>
                  <a:pt x="1289" y="261"/>
                </a:moveTo>
                <a:cubicBezTo>
                  <a:pt x="1179" y="151"/>
                  <a:pt x="1179" y="151"/>
                  <a:pt x="1179" y="151"/>
                </a:cubicBezTo>
                <a:cubicBezTo>
                  <a:pt x="1155" y="126"/>
                  <a:pt x="1115" y="126"/>
                  <a:pt x="1091" y="151"/>
                </a:cubicBezTo>
                <a:cubicBezTo>
                  <a:pt x="1009" y="232"/>
                  <a:pt x="1009" y="232"/>
                  <a:pt x="1009" y="232"/>
                </a:cubicBezTo>
                <a:cubicBezTo>
                  <a:pt x="1009" y="233"/>
                  <a:pt x="1009" y="233"/>
                  <a:pt x="1008" y="233"/>
                </a:cubicBezTo>
                <a:cubicBezTo>
                  <a:pt x="1008" y="233"/>
                  <a:pt x="1008" y="233"/>
                  <a:pt x="1008" y="233"/>
                </a:cubicBezTo>
                <a:cubicBezTo>
                  <a:pt x="907" y="334"/>
                  <a:pt x="907" y="334"/>
                  <a:pt x="907" y="334"/>
                </a:cubicBezTo>
                <a:cubicBezTo>
                  <a:pt x="907" y="334"/>
                  <a:pt x="907" y="335"/>
                  <a:pt x="907" y="335"/>
                </a:cubicBezTo>
                <a:cubicBezTo>
                  <a:pt x="906" y="335"/>
                  <a:pt x="906" y="335"/>
                  <a:pt x="906" y="335"/>
                </a:cubicBezTo>
                <a:cubicBezTo>
                  <a:pt x="825" y="417"/>
                  <a:pt x="825" y="417"/>
                  <a:pt x="825" y="417"/>
                </a:cubicBezTo>
                <a:cubicBezTo>
                  <a:pt x="813" y="429"/>
                  <a:pt x="806" y="444"/>
                  <a:pt x="806" y="461"/>
                </a:cubicBezTo>
                <a:cubicBezTo>
                  <a:pt x="806" y="478"/>
                  <a:pt x="813" y="494"/>
                  <a:pt x="825" y="505"/>
                </a:cubicBezTo>
                <a:cubicBezTo>
                  <a:pt x="852" y="533"/>
                  <a:pt x="852" y="533"/>
                  <a:pt x="852" y="533"/>
                </a:cubicBezTo>
                <a:cubicBezTo>
                  <a:pt x="834" y="551"/>
                  <a:pt x="834" y="551"/>
                  <a:pt x="834" y="551"/>
                </a:cubicBezTo>
                <a:cubicBezTo>
                  <a:pt x="692" y="409"/>
                  <a:pt x="692" y="409"/>
                  <a:pt x="692" y="409"/>
                </a:cubicBezTo>
                <a:cubicBezTo>
                  <a:pt x="687" y="404"/>
                  <a:pt x="680" y="404"/>
                  <a:pt x="675" y="409"/>
                </a:cubicBezTo>
                <a:cubicBezTo>
                  <a:pt x="580" y="504"/>
                  <a:pt x="580" y="504"/>
                  <a:pt x="580" y="504"/>
                </a:cubicBezTo>
                <a:cubicBezTo>
                  <a:pt x="546" y="470"/>
                  <a:pt x="546" y="470"/>
                  <a:pt x="546" y="470"/>
                </a:cubicBezTo>
                <a:cubicBezTo>
                  <a:pt x="618" y="376"/>
                  <a:pt x="638" y="261"/>
                  <a:pt x="597" y="181"/>
                </a:cubicBezTo>
                <a:cubicBezTo>
                  <a:pt x="595" y="178"/>
                  <a:pt x="592" y="175"/>
                  <a:pt x="588" y="175"/>
                </a:cubicBezTo>
                <a:cubicBezTo>
                  <a:pt x="584" y="174"/>
                  <a:pt x="580" y="175"/>
                  <a:pt x="578" y="178"/>
                </a:cubicBezTo>
                <a:cubicBezTo>
                  <a:pt x="178" y="578"/>
                  <a:pt x="178" y="578"/>
                  <a:pt x="178" y="578"/>
                </a:cubicBezTo>
                <a:cubicBezTo>
                  <a:pt x="175" y="580"/>
                  <a:pt x="174" y="584"/>
                  <a:pt x="175" y="588"/>
                </a:cubicBezTo>
                <a:cubicBezTo>
                  <a:pt x="175" y="592"/>
                  <a:pt x="178" y="595"/>
                  <a:pt x="181" y="597"/>
                </a:cubicBezTo>
                <a:cubicBezTo>
                  <a:pt x="209" y="611"/>
                  <a:pt x="241" y="618"/>
                  <a:pt x="274" y="618"/>
                </a:cubicBezTo>
                <a:cubicBezTo>
                  <a:pt x="338" y="618"/>
                  <a:pt x="408" y="593"/>
                  <a:pt x="470" y="546"/>
                </a:cubicBezTo>
                <a:cubicBezTo>
                  <a:pt x="504" y="580"/>
                  <a:pt x="504" y="580"/>
                  <a:pt x="504" y="580"/>
                </a:cubicBezTo>
                <a:cubicBezTo>
                  <a:pt x="409" y="675"/>
                  <a:pt x="409" y="675"/>
                  <a:pt x="409" y="675"/>
                </a:cubicBezTo>
                <a:cubicBezTo>
                  <a:pt x="407" y="677"/>
                  <a:pt x="406" y="680"/>
                  <a:pt x="406" y="683"/>
                </a:cubicBezTo>
                <a:cubicBezTo>
                  <a:pt x="406" y="687"/>
                  <a:pt x="407" y="690"/>
                  <a:pt x="409" y="692"/>
                </a:cubicBezTo>
                <a:cubicBezTo>
                  <a:pt x="551" y="834"/>
                  <a:pt x="551" y="834"/>
                  <a:pt x="551" y="834"/>
                </a:cubicBezTo>
                <a:cubicBezTo>
                  <a:pt x="533" y="852"/>
                  <a:pt x="533" y="852"/>
                  <a:pt x="533" y="852"/>
                </a:cubicBezTo>
                <a:cubicBezTo>
                  <a:pt x="505" y="825"/>
                  <a:pt x="505" y="825"/>
                  <a:pt x="505" y="825"/>
                </a:cubicBezTo>
                <a:cubicBezTo>
                  <a:pt x="482" y="801"/>
                  <a:pt x="441" y="801"/>
                  <a:pt x="417" y="825"/>
                </a:cubicBezTo>
                <a:cubicBezTo>
                  <a:pt x="335" y="906"/>
                  <a:pt x="335" y="906"/>
                  <a:pt x="335" y="906"/>
                </a:cubicBezTo>
                <a:cubicBezTo>
                  <a:pt x="335" y="906"/>
                  <a:pt x="335" y="906"/>
                  <a:pt x="335" y="907"/>
                </a:cubicBezTo>
                <a:cubicBezTo>
                  <a:pt x="335" y="907"/>
                  <a:pt x="335" y="907"/>
                  <a:pt x="334" y="907"/>
                </a:cubicBezTo>
                <a:cubicBezTo>
                  <a:pt x="233" y="1008"/>
                  <a:pt x="233" y="1008"/>
                  <a:pt x="233" y="1008"/>
                </a:cubicBezTo>
                <a:cubicBezTo>
                  <a:pt x="233" y="1008"/>
                  <a:pt x="233" y="1008"/>
                  <a:pt x="233" y="1008"/>
                </a:cubicBezTo>
                <a:cubicBezTo>
                  <a:pt x="233" y="1009"/>
                  <a:pt x="233" y="1009"/>
                  <a:pt x="232" y="1009"/>
                </a:cubicBezTo>
                <a:cubicBezTo>
                  <a:pt x="151" y="1091"/>
                  <a:pt x="151" y="1091"/>
                  <a:pt x="151" y="1091"/>
                </a:cubicBezTo>
                <a:cubicBezTo>
                  <a:pt x="126" y="1115"/>
                  <a:pt x="126" y="1155"/>
                  <a:pt x="151" y="1179"/>
                </a:cubicBezTo>
                <a:cubicBezTo>
                  <a:pt x="261" y="1289"/>
                  <a:pt x="261" y="1289"/>
                  <a:pt x="261" y="1289"/>
                </a:cubicBezTo>
                <a:cubicBezTo>
                  <a:pt x="273" y="1301"/>
                  <a:pt x="289" y="1307"/>
                  <a:pt x="305" y="1307"/>
                </a:cubicBezTo>
                <a:cubicBezTo>
                  <a:pt x="321" y="1307"/>
                  <a:pt x="337" y="1301"/>
                  <a:pt x="349" y="1289"/>
                </a:cubicBezTo>
                <a:cubicBezTo>
                  <a:pt x="615" y="1023"/>
                  <a:pt x="615" y="1023"/>
                  <a:pt x="615" y="1023"/>
                </a:cubicBezTo>
                <a:cubicBezTo>
                  <a:pt x="627" y="1011"/>
                  <a:pt x="634" y="995"/>
                  <a:pt x="634" y="979"/>
                </a:cubicBezTo>
                <a:cubicBezTo>
                  <a:pt x="634" y="962"/>
                  <a:pt x="627" y="946"/>
                  <a:pt x="615" y="935"/>
                </a:cubicBezTo>
                <a:cubicBezTo>
                  <a:pt x="588" y="907"/>
                  <a:pt x="588" y="907"/>
                  <a:pt x="588" y="907"/>
                </a:cubicBezTo>
                <a:cubicBezTo>
                  <a:pt x="606" y="889"/>
                  <a:pt x="606" y="889"/>
                  <a:pt x="606" y="889"/>
                </a:cubicBezTo>
                <a:cubicBezTo>
                  <a:pt x="670" y="953"/>
                  <a:pt x="670" y="953"/>
                  <a:pt x="670" y="953"/>
                </a:cubicBezTo>
                <a:cubicBezTo>
                  <a:pt x="700" y="983"/>
                  <a:pt x="740" y="998"/>
                  <a:pt x="780" y="998"/>
                </a:cubicBezTo>
                <a:cubicBezTo>
                  <a:pt x="820" y="998"/>
                  <a:pt x="860" y="983"/>
                  <a:pt x="891" y="953"/>
                </a:cubicBezTo>
                <a:cubicBezTo>
                  <a:pt x="953" y="891"/>
                  <a:pt x="953" y="891"/>
                  <a:pt x="953" y="891"/>
                </a:cubicBezTo>
                <a:cubicBezTo>
                  <a:pt x="1014" y="830"/>
                  <a:pt x="1014" y="731"/>
                  <a:pt x="953" y="670"/>
                </a:cubicBezTo>
                <a:cubicBezTo>
                  <a:pt x="889" y="606"/>
                  <a:pt x="889" y="606"/>
                  <a:pt x="889" y="606"/>
                </a:cubicBezTo>
                <a:cubicBezTo>
                  <a:pt x="907" y="588"/>
                  <a:pt x="907" y="588"/>
                  <a:pt x="907" y="588"/>
                </a:cubicBezTo>
                <a:cubicBezTo>
                  <a:pt x="935" y="615"/>
                  <a:pt x="935" y="615"/>
                  <a:pt x="935" y="615"/>
                </a:cubicBezTo>
                <a:cubicBezTo>
                  <a:pt x="946" y="627"/>
                  <a:pt x="962" y="634"/>
                  <a:pt x="979" y="634"/>
                </a:cubicBezTo>
                <a:cubicBezTo>
                  <a:pt x="995" y="634"/>
                  <a:pt x="1011" y="627"/>
                  <a:pt x="1023" y="615"/>
                </a:cubicBezTo>
                <a:cubicBezTo>
                  <a:pt x="1289" y="349"/>
                  <a:pt x="1289" y="349"/>
                  <a:pt x="1289" y="349"/>
                </a:cubicBezTo>
                <a:cubicBezTo>
                  <a:pt x="1301" y="337"/>
                  <a:pt x="1307" y="322"/>
                  <a:pt x="1307" y="305"/>
                </a:cubicBezTo>
                <a:cubicBezTo>
                  <a:pt x="1307" y="288"/>
                  <a:pt x="1301" y="273"/>
                  <a:pt x="1289" y="261"/>
                </a:cubicBezTo>
                <a:close/>
                <a:moveTo>
                  <a:pt x="434" y="842"/>
                </a:moveTo>
                <a:cubicBezTo>
                  <a:pt x="441" y="834"/>
                  <a:pt x="451" y="830"/>
                  <a:pt x="461" y="830"/>
                </a:cubicBezTo>
                <a:cubicBezTo>
                  <a:pt x="471" y="830"/>
                  <a:pt x="481" y="834"/>
                  <a:pt x="488" y="842"/>
                </a:cubicBezTo>
                <a:cubicBezTo>
                  <a:pt x="535" y="888"/>
                  <a:pt x="535" y="888"/>
                  <a:pt x="535" y="888"/>
                </a:cubicBezTo>
                <a:cubicBezTo>
                  <a:pt x="434" y="989"/>
                  <a:pt x="434" y="989"/>
                  <a:pt x="434" y="989"/>
                </a:cubicBezTo>
                <a:cubicBezTo>
                  <a:pt x="361" y="915"/>
                  <a:pt x="361" y="915"/>
                  <a:pt x="361" y="915"/>
                </a:cubicBezTo>
                <a:lnTo>
                  <a:pt x="434" y="842"/>
                </a:lnTo>
                <a:close/>
                <a:moveTo>
                  <a:pt x="423" y="1181"/>
                </a:moveTo>
                <a:cubicBezTo>
                  <a:pt x="349" y="1108"/>
                  <a:pt x="349" y="1108"/>
                  <a:pt x="349" y="1108"/>
                </a:cubicBezTo>
                <a:cubicBezTo>
                  <a:pt x="434" y="1023"/>
                  <a:pt x="434" y="1023"/>
                  <a:pt x="434" y="1023"/>
                </a:cubicBezTo>
                <a:cubicBezTo>
                  <a:pt x="508" y="1096"/>
                  <a:pt x="508" y="1096"/>
                  <a:pt x="508" y="1096"/>
                </a:cubicBezTo>
                <a:lnTo>
                  <a:pt x="423" y="1181"/>
                </a:lnTo>
                <a:close/>
                <a:moveTo>
                  <a:pt x="332" y="1091"/>
                </a:moveTo>
                <a:cubicBezTo>
                  <a:pt x="259" y="1017"/>
                  <a:pt x="259" y="1017"/>
                  <a:pt x="259" y="1017"/>
                </a:cubicBezTo>
                <a:cubicBezTo>
                  <a:pt x="343" y="932"/>
                  <a:pt x="343" y="932"/>
                  <a:pt x="343" y="932"/>
                </a:cubicBezTo>
                <a:cubicBezTo>
                  <a:pt x="417" y="1006"/>
                  <a:pt x="417" y="1006"/>
                  <a:pt x="417" y="1006"/>
                </a:cubicBezTo>
                <a:lnTo>
                  <a:pt x="332" y="1091"/>
                </a:lnTo>
                <a:close/>
                <a:moveTo>
                  <a:pt x="168" y="1108"/>
                </a:moveTo>
                <a:cubicBezTo>
                  <a:pt x="242" y="1034"/>
                  <a:pt x="242" y="1034"/>
                  <a:pt x="242" y="1034"/>
                </a:cubicBezTo>
                <a:cubicBezTo>
                  <a:pt x="315" y="1108"/>
                  <a:pt x="315" y="1108"/>
                  <a:pt x="315" y="1108"/>
                </a:cubicBezTo>
                <a:cubicBezTo>
                  <a:pt x="214" y="1208"/>
                  <a:pt x="214" y="1208"/>
                  <a:pt x="214" y="1208"/>
                </a:cubicBezTo>
                <a:cubicBezTo>
                  <a:pt x="168" y="1162"/>
                  <a:pt x="168" y="1162"/>
                  <a:pt x="168" y="1162"/>
                </a:cubicBezTo>
                <a:cubicBezTo>
                  <a:pt x="153" y="1147"/>
                  <a:pt x="153" y="1123"/>
                  <a:pt x="168" y="1108"/>
                </a:cubicBezTo>
                <a:close/>
                <a:moveTo>
                  <a:pt x="332" y="1272"/>
                </a:moveTo>
                <a:cubicBezTo>
                  <a:pt x="317" y="1287"/>
                  <a:pt x="293" y="1287"/>
                  <a:pt x="278" y="1272"/>
                </a:cubicBezTo>
                <a:cubicBezTo>
                  <a:pt x="232" y="1225"/>
                  <a:pt x="232" y="1225"/>
                  <a:pt x="232" y="1225"/>
                </a:cubicBezTo>
                <a:cubicBezTo>
                  <a:pt x="332" y="1125"/>
                  <a:pt x="332" y="1125"/>
                  <a:pt x="332" y="1125"/>
                </a:cubicBezTo>
                <a:cubicBezTo>
                  <a:pt x="406" y="1198"/>
                  <a:pt x="406" y="1198"/>
                  <a:pt x="406" y="1198"/>
                </a:cubicBezTo>
                <a:lnTo>
                  <a:pt x="332" y="1272"/>
                </a:lnTo>
                <a:close/>
                <a:moveTo>
                  <a:pt x="609" y="979"/>
                </a:moveTo>
                <a:cubicBezTo>
                  <a:pt x="609" y="989"/>
                  <a:pt x="605" y="999"/>
                  <a:pt x="598" y="1006"/>
                </a:cubicBezTo>
                <a:cubicBezTo>
                  <a:pt x="525" y="1079"/>
                  <a:pt x="525" y="1079"/>
                  <a:pt x="525" y="1079"/>
                </a:cubicBezTo>
                <a:cubicBezTo>
                  <a:pt x="451" y="1006"/>
                  <a:pt x="451" y="1006"/>
                  <a:pt x="451" y="1006"/>
                </a:cubicBezTo>
                <a:cubicBezTo>
                  <a:pt x="552" y="905"/>
                  <a:pt x="552" y="905"/>
                  <a:pt x="552" y="905"/>
                </a:cubicBezTo>
                <a:cubicBezTo>
                  <a:pt x="598" y="952"/>
                  <a:pt x="598" y="952"/>
                  <a:pt x="598" y="952"/>
                </a:cubicBezTo>
                <a:cubicBezTo>
                  <a:pt x="605" y="959"/>
                  <a:pt x="609" y="969"/>
                  <a:pt x="609" y="979"/>
                </a:cubicBezTo>
                <a:close/>
                <a:moveTo>
                  <a:pt x="208" y="582"/>
                </a:moveTo>
                <a:cubicBezTo>
                  <a:pt x="582" y="208"/>
                  <a:pt x="582" y="208"/>
                  <a:pt x="582" y="208"/>
                </a:cubicBezTo>
                <a:cubicBezTo>
                  <a:pt x="610" y="281"/>
                  <a:pt x="587" y="381"/>
                  <a:pt x="521" y="463"/>
                </a:cubicBezTo>
                <a:cubicBezTo>
                  <a:pt x="513" y="473"/>
                  <a:pt x="503" y="484"/>
                  <a:pt x="494" y="493"/>
                </a:cubicBezTo>
                <a:cubicBezTo>
                  <a:pt x="484" y="503"/>
                  <a:pt x="473" y="513"/>
                  <a:pt x="463" y="521"/>
                </a:cubicBezTo>
                <a:cubicBezTo>
                  <a:pt x="381" y="587"/>
                  <a:pt x="281" y="610"/>
                  <a:pt x="208" y="582"/>
                </a:cubicBezTo>
                <a:close/>
                <a:moveTo>
                  <a:pt x="489" y="531"/>
                </a:moveTo>
                <a:cubicBezTo>
                  <a:pt x="490" y="530"/>
                  <a:pt x="490" y="530"/>
                  <a:pt x="491" y="529"/>
                </a:cubicBezTo>
                <a:cubicBezTo>
                  <a:pt x="498" y="523"/>
                  <a:pt x="504" y="517"/>
                  <a:pt x="510" y="511"/>
                </a:cubicBezTo>
                <a:cubicBezTo>
                  <a:pt x="510" y="511"/>
                  <a:pt x="511" y="511"/>
                  <a:pt x="511" y="511"/>
                </a:cubicBezTo>
                <a:cubicBezTo>
                  <a:pt x="511" y="510"/>
                  <a:pt x="511" y="510"/>
                  <a:pt x="511" y="510"/>
                </a:cubicBezTo>
                <a:cubicBezTo>
                  <a:pt x="517" y="504"/>
                  <a:pt x="523" y="498"/>
                  <a:pt x="529" y="491"/>
                </a:cubicBezTo>
                <a:cubicBezTo>
                  <a:pt x="530" y="490"/>
                  <a:pt x="530" y="490"/>
                  <a:pt x="531" y="489"/>
                </a:cubicBezTo>
                <a:cubicBezTo>
                  <a:pt x="563" y="521"/>
                  <a:pt x="563" y="521"/>
                  <a:pt x="563" y="521"/>
                </a:cubicBezTo>
                <a:cubicBezTo>
                  <a:pt x="521" y="563"/>
                  <a:pt x="521" y="563"/>
                  <a:pt x="521" y="563"/>
                </a:cubicBezTo>
                <a:lnTo>
                  <a:pt x="489" y="531"/>
                </a:lnTo>
                <a:close/>
                <a:moveTo>
                  <a:pt x="570" y="890"/>
                </a:moveTo>
                <a:cubicBezTo>
                  <a:pt x="550" y="869"/>
                  <a:pt x="550" y="869"/>
                  <a:pt x="550" y="869"/>
                </a:cubicBezTo>
                <a:cubicBezTo>
                  <a:pt x="568" y="851"/>
                  <a:pt x="568" y="851"/>
                  <a:pt x="568" y="851"/>
                </a:cubicBezTo>
                <a:cubicBezTo>
                  <a:pt x="589" y="871"/>
                  <a:pt x="589" y="871"/>
                  <a:pt x="589" y="871"/>
                </a:cubicBezTo>
                <a:lnTo>
                  <a:pt x="570" y="890"/>
                </a:lnTo>
                <a:close/>
                <a:moveTo>
                  <a:pt x="936" y="874"/>
                </a:moveTo>
                <a:cubicBezTo>
                  <a:pt x="874" y="936"/>
                  <a:pt x="874" y="936"/>
                  <a:pt x="874" y="936"/>
                </a:cubicBezTo>
                <a:cubicBezTo>
                  <a:pt x="822" y="987"/>
                  <a:pt x="739" y="987"/>
                  <a:pt x="687" y="936"/>
                </a:cubicBezTo>
                <a:cubicBezTo>
                  <a:pt x="614" y="863"/>
                  <a:pt x="614" y="863"/>
                  <a:pt x="614" y="863"/>
                </a:cubicBezTo>
                <a:cubicBezTo>
                  <a:pt x="614" y="863"/>
                  <a:pt x="614" y="863"/>
                  <a:pt x="614" y="863"/>
                </a:cubicBezTo>
                <a:cubicBezTo>
                  <a:pt x="577" y="825"/>
                  <a:pt x="577" y="825"/>
                  <a:pt x="577" y="825"/>
                </a:cubicBezTo>
                <a:cubicBezTo>
                  <a:pt x="577" y="825"/>
                  <a:pt x="577" y="825"/>
                  <a:pt x="577" y="825"/>
                </a:cubicBezTo>
                <a:cubicBezTo>
                  <a:pt x="435" y="683"/>
                  <a:pt x="435" y="683"/>
                  <a:pt x="435" y="683"/>
                </a:cubicBezTo>
                <a:cubicBezTo>
                  <a:pt x="529" y="590"/>
                  <a:pt x="529" y="590"/>
                  <a:pt x="529" y="590"/>
                </a:cubicBezTo>
                <a:cubicBezTo>
                  <a:pt x="529" y="589"/>
                  <a:pt x="529" y="589"/>
                  <a:pt x="530" y="589"/>
                </a:cubicBezTo>
                <a:cubicBezTo>
                  <a:pt x="589" y="530"/>
                  <a:pt x="589" y="530"/>
                  <a:pt x="589" y="530"/>
                </a:cubicBezTo>
                <a:cubicBezTo>
                  <a:pt x="589" y="529"/>
                  <a:pt x="589" y="529"/>
                  <a:pt x="590" y="529"/>
                </a:cubicBezTo>
                <a:cubicBezTo>
                  <a:pt x="683" y="435"/>
                  <a:pt x="683" y="435"/>
                  <a:pt x="683" y="435"/>
                </a:cubicBezTo>
                <a:cubicBezTo>
                  <a:pt x="840" y="591"/>
                  <a:pt x="840" y="591"/>
                  <a:pt x="840" y="591"/>
                </a:cubicBezTo>
                <a:cubicBezTo>
                  <a:pt x="863" y="614"/>
                  <a:pt x="863" y="614"/>
                  <a:pt x="863" y="614"/>
                </a:cubicBezTo>
                <a:cubicBezTo>
                  <a:pt x="863" y="614"/>
                  <a:pt x="863" y="614"/>
                  <a:pt x="863" y="614"/>
                </a:cubicBezTo>
                <a:cubicBezTo>
                  <a:pt x="936" y="687"/>
                  <a:pt x="936" y="687"/>
                  <a:pt x="936" y="687"/>
                </a:cubicBezTo>
                <a:cubicBezTo>
                  <a:pt x="987" y="739"/>
                  <a:pt x="987" y="822"/>
                  <a:pt x="936" y="874"/>
                </a:cubicBezTo>
                <a:close/>
                <a:moveTo>
                  <a:pt x="871" y="589"/>
                </a:moveTo>
                <a:cubicBezTo>
                  <a:pt x="859" y="576"/>
                  <a:pt x="859" y="576"/>
                  <a:pt x="859" y="576"/>
                </a:cubicBezTo>
                <a:cubicBezTo>
                  <a:pt x="851" y="568"/>
                  <a:pt x="851" y="568"/>
                  <a:pt x="851" y="568"/>
                </a:cubicBezTo>
                <a:cubicBezTo>
                  <a:pt x="869" y="550"/>
                  <a:pt x="869" y="550"/>
                  <a:pt x="869" y="550"/>
                </a:cubicBezTo>
                <a:cubicBezTo>
                  <a:pt x="890" y="570"/>
                  <a:pt x="890" y="570"/>
                  <a:pt x="890" y="570"/>
                </a:cubicBezTo>
                <a:lnTo>
                  <a:pt x="871" y="589"/>
                </a:lnTo>
                <a:close/>
                <a:moveTo>
                  <a:pt x="1108" y="168"/>
                </a:moveTo>
                <a:cubicBezTo>
                  <a:pt x="1115" y="161"/>
                  <a:pt x="1125" y="157"/>
                  <a:pt x="1135" y="157"/>
                </a:cubicBezTo>
                <a:cubicBezTo>
                  <a:pt x="1145" y="157"/>
                  <a:pt x="1154" y="161"/>
                  <a:pt x="1162" y="168"/>
                </a:cubicBezTo>
                <a:cubicBezTo>
                  <a:pt x="1208" y="214"/>
                  <a:pt x="1208" y="214"/>
                  <a:pt x="1208" y="214"/>
                </a:cubicBezTo>
                <a:cubicBezTo>
                  <a:pt x="1108" y="315"/>
                  <a:pt x="1108" y="315"/>
                  <a:pt x="1108" y="315"/>
                </a:cubicBezTo>
                <a:cubicBezTo>
                  <a:pt x="1034" y="241"/>
                  <a:pt x="1034" y="241"/>
                  <a:pt x="1034" y="241"/>
                </a:cubicBezTo>
                <a:lnTo>
                  <a:pt x="1108" y="168"/>
                </a:lnTo>
                <a:close/>
                <a:moveTo>
                  <a:pt x="1096" y="507"/>
                </a:moveTo>
                <a:cubicBezTo>
                  <a:pt x="1023" y="434"/>
                  <a:pt x="1023" y="434"/>
                  <a:pt x="1023" y="434"/>
                </a:cubicBezTo>
                <a:cubicBezTo>
                  <a:pt x="1108" y="349"/>
                  <a:pt x="1108" y="349"/>
                  <a:pt x="1108" y="349"/>
                </a:cubicBezTo>
                <a:cubicBezTo>
                  <a:pt x="1181" y="423"/>
                  <a:pt x="1181" y="423"/>
                  <a:pt x="1181" y="423"/>
                </a:cubicBezTo>
                <a:lnTo>
                  <a:pt x="1096" y="507"/>
                </a:lnTo>
                <a:close/>
                <a:moveTo>
                  <a:pt x="1006" y="417"/>
                </a:moveTo>
                <a:cubicBezTo>
                  <a:pt x="932" y="343"/>
                  <a:pt x="932" y="343"/>
                  <a:pt x="932" y="343"/>
                </a:cubicBezTo>
                <a:cubicBezTo>
                  <a:pt x="1017" y="259"/>
                  <a:pt x="1017" y="259"/>
                  <a:pt x="1017" y="259"/>
                </a:cubicBezTo>
                <a:cubicBezTo>
                  <a:pt x="1091" y="332"/>
                  <a:pt x="1091" y="332"/>
                  <a:pt x="1091" y="332"/>
                </a:cubicBezTo>
                <a:lnTo>
                  <a:pt x="1006" y="417"/>
                </a:lnTo>
                <a:close/>
                <a:moveTo>
                  <a:pt x="830" y="461"/>
                </a:moveTo>
                <a:cubicBezTo>
                  <a:pt x="830" y="451"/>
                  <a:pt x="834" y="441"/>
                  <a:pt x="842" y="434"/>
                </a:cubicBezTo>
                <a:cubicBezTo>
                  <a:pt x="915" y="361"/>
                  <a:pt x="915" y="361"/>
                  <a:pt x="915" y="361"/>
                </a:cubicBezTo>
                <a:cubicBezTo>
                  <a:pt x="989" y="434"/>
                  <a:pt x="989" y="434"/>
                  <a:pt x="989" y="434"/>
                </a:cubicBezTo>
                <a:cubicBezTo>
                  <a:pt x="888" y="535"/>
                  <a:pt x="888" y="535"/>
                  <a:pt x="888" y="535"/>
                </a:cubicBezTo>
                <a:cubicBezTo>
                  <a:pt x="842" y="488"/>
                  <a:pt x="842" y="488"/>
                  <a:pt x="842" y="488"/>
                </a:cubicBezTo>
                <a:cubicBezTo>
                  <a:pt x="834" y="481"/>
                  <a:pt x="830" y="471"/>
                  <a:pt x="830" y="461"/>
                </a:cubicBezTo>
                <a:close/>
                <a:moveTo>
                  <a:pt x="1006" y="598"/>
                </a:moveTo>
                <a:cubicBezTo>
                  <a:pt x="991" y="613"/>
                  <a:pt x="966" y="613"/>
                  <a:pt x="952" y="598"/>
                </a:cubicBezTo>
                <a:cubicBezTo>
                  <a:pt x="905" y="552"/>
                  <a:pt x="905" y="552"/>
                  <a:pt x="905" y="552"/>
                </a:cubicBezTo>
                <a:cubicBezTo>
                  <a:pt x="1006" y="451"/>
                  <a:pt x="1006" y="451"/>
                  <a:pt x="1006" y="451"/>
                </a:cubicBezTo>
                <a:cubicBezTo>
                  <a:pt x="1079" y="525"/>
                  <a:pt x="1079" y="525"/>
                  <a:pt x="1079" y="525"/>
                </a:cubicBezTo>
                <a:lnTo>
                  <a:pt x="1006" y="598"/>
                </a:lnTo>
                <a:close/>
                <a:moveTo>
                  <a:pt x="1272" y="332"/>
                </a:moveTo>
                <a:cubicBezTo>
                  <a:pt x="1198" y="406"/>
                  <a:pt x="1198" y="406"/>
                  <a:pt x="1198" y="406"/>
                </a:cubicBezTo>
                <a:cubicBezTo>
                  <a:pt x="1125" y="332"/>
                  <a:pt x="1125" y="332"/>
                  <a:pt x="1125" y="332"/>
                </a:cubicBezTo>
                <a:cubicBezTo>
                  <a:pt x="1225" y="232"/>
                  <a:pt x="1225" y="232"/>
                  <a:pt x="1225" y="232"/>
                </a:cubicBezTo>
                <a:cubicBezTo>
                  <a:pt x="1272" y="278"/>
                  <a:pt x="1272" y="278"/>
                  <a:pt x="1272" y="278"/>
                </a:cubicBezTo>
                <a:cubicBezTo>
                  <a:pt x="1279" y="285"/>
                  <a:pt x="1283" y="295"/>
                  <a:pt x="1283" y="305"/>
                </a:cubicBezTo>
                <a:cubicBezTo>
                  <a:pt x="1283" y="315"/>
                  <a:pt x="1279" y="325"/>
                  <a:pt x="1272" y="332"/>
                </a:cubicBezTo>
                <a:close/>
                <a:moveTo>
                  <a:pt x="242" y="242"/>
                </a:moveTo>
                <a:cubicBezTo>
                  <a:pt x="232" y="253"/>
                  <a:pt x="226" y="267"/>
                  <a:pt x="226" y="282"/>
                </a:cubicBezTo>
                <a:cubicBezTo>
                  <a:pt x="226" y="297"/>
                  <a:pt x="232" y="311"/>
                  <a:pt x="242" y="322"/>
                </a:cubicBezTo>
                <a:cubicBezTo>
                  <a:pt x="253" y="332"/>
                  <a:pt x="267" y="338"/>
                  <a:pt x="282" y="338"/>
                </a:cubicBezTo>
                <a:cubicBezTo>
                  <a:pt x="297" y="338"/>
                  <a:pt x="311" y="332"/>
                  <a:pt x="322" y="322"/>
                </a:cubicBezTo>
                <a:cubicBezTo>
                  <a:pt x="332" y="311"/>
                  <a:pt x="338" y="297"/>
                  <a:pt x="338" y="282"/>
                </a:cubicBezTo>
                <a:cubicBezTo>
                  <a:pt x="338" y="267"/>
                  <a:pt x="332" y="253"/>
                  <a:pt x="322" y="242"/>
                </a:cubicBezTo>
                <a:cubicBezTo>
                  <a:pt x="301" y="221"/>
                  <a:pt x="264" y="221"/>
                  <a:pt x="242" y="242"/>
                </a:cubicBezTo>
                <a:close/>
                <a:moveTo>
                  <a:pt x="305" y="305"/>
                </a:moveTo>
                <a:cubicBezTo>
                  <a:pt x="293" y="317"/>
                  <a:pt x="272" y="316"/>
                  <a:pt x="260" y="305"/>
                </a:cubicBezTo>
                <a:cubicBezTo>
                  <a:pt x="254" y="299"/>
                  <a:pt x="250" y="291"/>
                  <a:pt x="250" y="282"/>
                </a:cubicBezTo>
                <a:cubicBezTo>
                  <a:pt x="250" y="274"/>
                  <a:pt x="254" y="266"/>
                  <a:pt x="260" y="260"/>
                </a:cubicBezTo>
                <a:cubicBezTo>
                  <a:pt x="266" y="254"/>
                  <a:pt x="274" y="250"/>
                  <a:pt x="282" y="250"/>
                </a:cubicBezTo>
                <a:cubicBezTo>
                  <a:pt x="291" y="250"/>
                  <a:pt x="299" y="254"/>
                  <a:pt x="305" y="260"/>
                </a:cubicBezTo>
                <a:cubicBezTo>
                  <a:pt x="311" y="266"/>
                  <a:pt x="314" y="274"/>
                  <a:pt x="314" y="282"/>
                </a:cubicBezTo>
                <a:cubicBezTo>
                  <a:pt x="314" y="291"/>
                  <a:pt x="311" y="299"/>
                  <a:pt x="305" y="305"/>
                </a:cubicBezTo>
                <a:close/>
                <a:moveTo>
                  <a:pt x="94" y="305"/>
                </a:moveTo>
                <a:cubicBezTo>
                  <a:pt x="95" y="311"/>
                  <a:pt x="91" y="318"/>
                  <a:pt x="84" y="319"/>
                </a:cubicBezTo>
                <a:cubicBezTo>
                  <a:pt x="83" y="319"/>
                  <a:pt x="83" y="319"/>
                  <a:pt x="82" y="319"/>
                </a:cubicBezTo>
                <a:cubicBezTo>
                  <a:pt x="76" y="319"/>
                  <a:pt x="71" y="315"/>
                  <a:pt x="70" y="309"/>
                </a:cubicBezTo>
                <a:cubicBezTo>
                  <a:pt x="59" y="243"/>
                  <a:pt x="80" y="175"/>
                  <a:pt x="128" y="128"/>
                </a:cubicBezTo>
                <a:cubicBezTo>
                  <a:pt x="175" y="80"/>
                  <a:pt x="243" y="59"/>
                  <a:pt x="309" y="70"/>
                </a:cubicBezTo>
                <a:cubicBezTo>
                  <a:pt x="315" y="71"/>
                  <a:pt x="320" y="77"/>
                  <a:pt x="319" y="84"/>
                </a:cubicBezTo>
                <a:cubicBezTo>
                  <a:pt x="318" y="91"/>
                  <a:pt x="311" y="95"/>
                  <a:pt x="305" y="94"/>
                </a:cubicBezTo>
                <a:cubicBezTo>
                  <a:pt x="246" y="84"/>
                  <a:pt x="187" y="103"/>
                  <a:pt x="145" y="145"/>
                </a:cubicBezTo>
                <a:cubicBezTo>
                  <a:pt x="103" y="187"/>
                  <a:pt x="84" y="246"/>
                  <a:pt x="94" y="305"/>
                </a:cubicBezTo>
                <a:close/>
                <a:moveTo>
                  <a:pt x="325" y="145"/>
                </a:moveTo>
                <a:cubicBezTo>
                  <a:pt x="331" y="147"/>
                  <a:pt x="334" y="154"/>
                  <a:pt x="332" y="160"/>
                </a:cubicBezTo>
                <a:cubicBezTo>
                  <a:pt x="329" y="167"/>
                  <a:pt x="322" y="170"/>
                  <a:pt x="316" y="167"/>
                </a:cubicBezTo>
                <a:cubicBezTo>
                  <a:pt x="273" y="151"/>
                  <a:pt x="225" y="161"/>
                  <a:pt x="193" y="193"/>
                </a:cubicBezTo>
                <a:cubicBezTo>
                  <a:pt x="161" y="225"/>
                  <a:pt x="151" y="273"/>
                  <a:pt x="167" y="316"/>
                </a:cubicBezTo>
                <a:cubicBezTo>
                  <a:pt x="170" y="322"/>
                  <a:pt x="167" y="329"/>
                  <a:pt x="160" y="332"/>
                </a:cubicBezTo>
                <a:cubicBezTo>
                  <a:pt x="159" y="332"/>
                  <a:pt x="157" y="332"/>
                  <a:pt x="156" y="332"/>
                </a:cubicBezTo>
                <a:cubicBezTo>
                  <a:pt x="151" y="332"/>
                  <a:pt x="147" y="329"/>
                  <a:pt x="145" y="325"/>
                </a:cubicBezTo>
                <a:cubicBezTo>
                  <a:pt x="125" y="273"/>
                  <a:pt x="137" y="215"/>
                  <a:pt x="176" y="176"/>
                </a:cubicBezTo>
                <a:cubicBezTo>
                  <a:pt x="215" y="137"/>
                  <a:pt x="273" y="125"/>
                  <a:pt x="325" y="145"/>
                </a:cubicBezTo>
                <a:close/>
                <a:moveTo>
                  <a:pt x="30" y="294"/>
                </a:moveTo>
                <a:cubicBezTo>
                  <a:pt x="31" y="301"/>
                  <a:pt x="26" y="307"/>
                  <a:pt x="19" y="307"/>
                </a:cubicBezTo>
                <a:cubicBezTo>
                  <a:pt x="19" y="307"/>
                  <a:pt x="19" y="307"/>
                  <a:pt x="18" y="307"/>
                </a:cubicBezTo>
                <a:cubicBezTo>
                  <a:pt x="12" y="307"/>
                  <a:pt x="7" y="302"/>
                  <a:pt x="6" y="296"/>
                </a:cubicBezTo>
                <a:cubicBezTo>
                  <a:pt x="0" y="217"/>
                  <a:pt x="28" y="140"/>
                  <a:pt x="84" y="84"/>
                </a:cubicBezTo>
                <a:cubicBezTo>
                  <a:pt x="140" y="28"/>
                  <a:pt x="217" y="0"/>
                  <a:pt x="296" y="6"/>
                </a:cubicBezTo>
                <a:cubicBezTo>
                  <a:pt x="303" y="7"/>
                  <a:pt x="308" y="13"/>
                  <a:pt x="307" y="19"/>
                </a:cubicBezTo>
                <a:cubicBezTo>
                  <a:pt x="307" y="26"/>
                  <a:pt x="301" y="31"/>
                  <a:pt x="294" y="30"/>
                </a:cubicBezTo>
                <a:cubicBezTo>
                  <a:pt x="222" y="24"/>
                  <a:pt x="152" y="50"/>
                  <a:pt x="101" y="101"/>
                </a:cubicBezTo>
                <a:cubicBezTo>
                  <a:pt x="50" y="152"/>
                  <a:pt x="24" y="222"/>
                  <a:pt x="30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9"/>
          <p:cNvSpPr>
            <a:spLocks noEditPoints="1"/>
          </p:cNvSpPr>
          <p:nvPr/>
        </p:nvSpPr>
        <p:spPr bwMode="auto">
          <a:xfrm>
            <a:off x="7533100" y="8694372"/>
            <a:ext cx="1518670" cy="1431014"/>
          </a:xfrm>
          <a:custGeom>
            <a:avLst/>
            <a:gdLst>
              <a:gd name="T0" fmla="*/ 640 w 1445"/>
              <a:gd name="T1" fmla="*/ 429 h 1366"/>
              <a:gd name="T2" fmla="*/ 448 w 1445"/>
              <a:gd name="T3" fmla="*/ 683 h 1366"/>
              <a:gd name="T4" fmla="*/ 640 w 1445"/>
              <a:gd name="T5" fmla="*/ 937 h 1366"/>
              <a:gd name="T6" fmla="*/ 943 w 1445"/>
              <a:gd name="T7" fmla="*/ 812 h 1366"/>
              <a:gd name="T8" fmla="*/ 943 w 1445"/>
              <a:gd name="T9" fmla="*/ 554 h 1366"/>
              <a:gd name="T10" fmla="*/ 777 w 1445"/>
              <a:gd name="T11" fmla="*/ 912 h 1366"/>
              <a:gd name="T12" fmla="*/ 483 w 1445"/>
              <a:gd name="T13" fmla="*/ 748 h 1366"/>
              <a:gd name="T14" fmla="*/ 596 w 1445"/>
              <a:gd name="T15" fmla="*/ 475 h 1366"/>
              <a:gd name="T16" fmla="*/ 828 w 1445"/>
              <a:gd name="T17" fmla="*/ 475 h 1366"/>
              <a:gd name="T18" fmla="*/ 942 w 1445"/>
              <a:gd name="T19" fmla="*/ 748 h 1366"/>
              <a:gd name="T20" fmla="*/ 1228 w 1445"/>
              <a:gd name="T21" fmla="*/ 739 h 1366"/>
              <a:gd name="T22" fmla="*/ 1117 w 1445"/>
              <a:gd name="T23" fmla="*/ 568 h 1366"/>
              <a:gd name="T24" fmla="*/ 1131 w 1445"/>
              <a:gd name="T25" fmla="*/ 394 h 1366"/>
              <a:gd name="T26" fmla="*/ 924 w 1445"/>
              <a:gd name="T27" fmla="*/ 319 h 1366"/>
              <a:gd name="T28" fmla="*/ 819 w 1445"/>
              <a:gd name="T29" fmla="*/ 219 h 1366"/>
              <a:gd name="T30" fmla="*/ 605 w 1445"/>
              <a:gd name="T31" fmla="*/ 276 h 1366"/>
              <a:gd name="T32" fmla="*/ 460 w 1445"/>
              <a:gd name="T33" fmla="*/ 279 h 1366"/>
              <a:gd name="T34" fmla="*/ 308 w 1445"/>
              <a:gd name="T35" fmla="*/ 430 h 1366"/>
              <a:gd name="T36" fmla="*/ 305 w 1445"/>
              <a:gd name="T37" fmla="*/ 576 h 1366"/>
              <a:gd name="T38" fmla="*/ 248 w 1445"/>
              <a:gd name="T39" fmla="*/ 790 h 1366"/>
              <a:gd name="T40" fmla="*/ 349 w 1445"/>
              <a:gd name="T41" fmla="*/ 895 h 1366"/>
              <a:gd name="T42" fmla="*/ 387 w 1445"/>
              <a:gd name="T43" fmla="*/ 1087 h 1366"/>
              <a:gd name="T44" fmla="*/ 597 w 1445"/>
              <a:gd name="T45" fmla="*/ 1088 h 1366"/>
              <a:gd name="T46" fmla="*/ 768 w 1445"/>
              <a:gd name="T47" fmla="*/ 1198 h 1366"/>
              <a:gd name="T48" fmla="*/ 917 w 1445"/>
              <a:gd name="T49" fmla="*/ 1051 h 1366"/>
              <a:gd name="T50" fmla="*/ 1116 w 1445"/>
              <a:gd name="T51" fmla="*/ 1008 h 1366"/>
              <a:gd name="T52" fmla="*/ 1080 w 1445"/>
              <a:gd name="T53" fmla="*/ 888 h 1366"/>
              <a:gd name="T54" fmla="*/ 1098 w 1445"/>
              <a:gd name="T55" fmla="*/ 990 h 1366"/>
              <a:gd name="T56" fmla="*/ 916 w 1445"/>
              <a:gd name="T57" fmla="*/ 1022 h 1366"/>
              <a:gd name="T58" fmla="*/ 794 w 1445"/>
              <a:gd name="T59" fmla="*/ 1070 h 1366"/>
              <a:gd name="T60" fmla="*/ 631 w 1445"/>
              <a:gd name="T61" fmla="*/ 1147 h 1366"/>
              <a:gd name="T62" fmla="*/ 519 w 1445"/>
              <a:gd name="T63" fmla="*/ 1028 h 1366"/>
              <a:gd name="T64" fmla="*/ 405 w 1445"/>
              <a:gd name="T65" fmla="*/ 1069 h 1366"/>
              <a:gd name="T66" fmla="*/ 381 w 1445"/>
              <a:gd name="T67" fmla="*/ 899 h 1366"/>
              <a:gd name="T68" fmla="*/ 328 w 1445"/>
              <a:gd name="T69" fmla="*/ 777 h 1366"/>
              <a:gd name="T70" fmla="*/ 222 w 1445"/>
              <a:gd name="T71" fmla="*/ 627 h 1366"/>
              <a:gd name="T72" fmla="*/ 332 w 1445"/>
              <a:gd name="T73" fmla="*/ 575 h 1366"/>
              <a:gd name="T74" fmla="*/ 326 w 1445"/>
              <a:gd name="T75" fmla="*/ 412 h 1366"/>
              <a:gd name="T76" fmla="*/ 442 w 1445"/>
              <a:gd name="T77" fmla="*/ 297 h 1366"/>
              <a:gd name="T78" fmla="*/ 604 w 1445"/>
              <a:gd name="T79" fmla="*/ 303 h 1366"/>
              <a:gd name="T80" fmla="*/ 656 w 1445"/>
              <a:gd name="T81" fmla="*/ 193 h 1366"/>
              <a:gd name="T82" fmla="*/ 807 w 1445"/>
              <a:gd name="T83" fmla="*/ 299 h 1366"/>
              <a:gd name="T84" fmla="*/ 928 w 1445"/>
              <a:gd name="T85" fmla="*/ 352 h 1366"/>
              <a:gd name="T86" fmla="*/ 1106 w 1445"/>
              <a:gd name="T87" fmla="*/ 394 h 1366"/>
              <a:gd name="T88" fmla="*/ 1058 w 1445"/>
              <a:gd name="T89" fmla="*/ 490 h 1366"/>
              <a:gd name="T90" fmla="*/ 1176 w 1445"/>
              <a:gd name="T91" fmla="*/ 602 h 1366"/>
              <a:gd name="T92" fmla="*/ 1099 w 1445"/>
              <a:gd name="T93" fmla="*/ 764 h 1366"/>
              <a:gd name="T94" fmla="*/ 1051 w 1445"/>
              <a:gd name="T95" fmla="*/ 887 h 1366"/>
              <a:gd name="T96" fmla="*/ 0 w 1445"/>
              <a:gd name="T97" fmla="*/ 375 h 1366"/>
              <a:gd name="T98" fmla="*/ 1395 w 1445"/>
              <a:gd name="T99" fmla="*/ 683 h 1366"/>
              <a:gd name="T100" fmla="*/ 186 w 1445"/>
              <a:gd name="T101" fmla="*/ 420 h 1366"/>
              <a:gd name="T102" fmla="*/ 1379 w 1445"/>
              <a:gd name="T103" fmla="*/ 905 h 1366"/>
              <a:gd name="T104" fmla="*/ 733 w 1445"/>
              <a:gd name="T105" fmla="*/ 1340 h 1366"/>
              <a:gd name="T106" fmla="*/ 1382 w 1445"/>
              <a:gd name="T107" fmla="*/ 85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5" h="1366">
                <a:moveTo>
                  <a:pt x="943" y="554"/>
                </a:moveTo>
                <a:cubicBezTo>
                  <a:pt x="919" y="511"/>
                  <a:pt x="884" y="476"/>
                  <a:pt x="841" y="452"/>
                </a:cubicBezTo>
                <a:cubicBezTo>
                  <a:pt x="823" y="442"/>
                  <a:pt x="803" y="434"/>
                  <a:pt x="784" y="429"/>
                </a:cubicBezTo>
                <a:cubicBezTo>
                  <a:pt x="738" y="416"/>
                  <a:pt x="687" y="416"/>
                  <a:pt x="640" y="429"/>
                </a:cubicBezTo>
                <a:cubicBezTo>
                  <a:pt x="621" y="434"/>
                  <a:pt x="602" y="442"/>
                  <a:pt x="583" y="452"/>
                </a:cubicBezTo>
                <a:cubicBezTo>
                  <a:pt x="541" y="476"/>
                  <a:pt x="505" y="512"/>
                  <a:pt x="482" y="554"/>
                </a:cubicBezTo>
                <a:cubicBezTo>
                  <a:pt x="471" y="573"/>
                  <a:pt x="463" y="592"/>
                  <a:pt x="458" y="611"/>
                </a:cubicBezTo>
                <a:cubicBezTo>
                  <a:pt x="452" y="634"/>
                  <a:pt x="448" y="658"/>
                  <a:pt x="448" y="683"/>
                </a:cubicBezTo>
                <a:cubicBezTo>
                  <a:pt x="448" y="707"/>
                  <a:pt x="452" y="732"/>
                  <a:pt x="458" y="755"/>
                </a:cubicBezTo>
                <a:cubicBezTo>
                  <a:pt x="463" y="774"/>
                  <a:pt x="471" y="793"/>
                  <a:pt x="482" y="812"/>
                </a:cubicBezTo>
                <a:cubicBezTo>
                  <a:pt x="505" y="854"/>
                  <a:pt x="541" y="890"/>
                  <a:pt x="583" y="914"/>
                </a:cubicBezTo>
                <a:cubicBezTo>
                  <a:pt x="602" y="924"/>
                  <a:pt x="621" y="932"/>
                  <a:pt x="640" y="937"/>
                </a:cubicBezTo>
                <a:cubicBezTo>
                  <a:pt x="663" y="944"/>
                  <a:pt x="688" y="947"/>
                  <a:pt x="712" y="947"/>
                </a:cubicBezTo>
                <a:cubicBezTo>
                  <a:pt x="737" y="947"/>
                  <a:pt x="761" y="944"/>
                  <a:pt x="784" y="937"/>
                </a:cubicBezTo>
                <a:cubicBezTo>
                  <a:pt x="803" y="932"/>
                  <a:pt x="823" y="924"/>
                  <a:pt x="841" y="914"/>
                </a:cubicBezTo>
                <a:cubicBezTo>
                  <a:pt x="884" y="890"/>
                  <a:pt x="919" y="855"/>
                  <a:pt x="943" y="812"/>
                </a:cubicBezTo>
                <a:cubicBezTo>
                  <a:pt x="953" y="794"/>
                  <a:pt x="961" y="774"/>
                  <a:pt x="966" y="755"/>
                </a:cubicBezTo>
                <a:cubicBezTo>
                  <a:pt x="973" y="732"/>
                  <a:pt x="976" y="708"/>
                  <a:pt x="976" y="683"/>
                </a:cubicBezTo>
                <a:cubicBezTo>
                  <a:pt x="976" y="658"/>
                  <a:pt x="973" y="634"/>
                  <a:pt x="966" y="611"/>
                </a:cubicBezTo>
                <a:cubicBezTo>
                  <a:pt x="961" y="592"/>
                  <a:pt x="953" y="572"/>
                  <a:pt x="943" y="554"/>
                </a:cubicBezTo>
                <a:close/>
                <a:moveTo>
                  <a:pt x="942" y="748"/>
                </a:moveTo>
                <a:cubicBezTo>
                  <a:pt x="937" y="766"/>
                  <a:pt x="930" y="783"/>
                  <a:pt x="921" y="799"/>
                </a:cubicBezTo>
                <a:cubicBezTo>
                  <a:pt x="899" y="838"/>
                  <a:pt x="867" y="870"/>
                  <a:pt x="828" y="891"/>
                </a:cubicBezTo>
                <a:cubicBezTo>
                  <a:pt x="812" y="901"/>
                  <a:pt x="795" y="908"/>
                  <a:pt x="777" y="912"/>
                </a:cubicBezTo>
                <a:cubicBezTo>
                  <a:pt x="735" y="924"/>
                  <a:pt x="689" y="925"/>
                  <a:pt x="647" y="912"/>
                </a:cubicBezTo>
                <a:cubicBezTo>
                  <a:pt x="630" y="907"/>
                  <a:pt x="612" y="900"/>
                  <a:pt x="596" y="891"/>
                </a:cubicBezTo>
                <a:cubicBezTo>
                  <a:pt x="557" y="870"/>
                  <a:pt x="525" y="838"/>
                  <a:pt x="504" y="799"/>
                </a:cubicBezTo>
                <a:cubicBezTo>
                  <a:pt x="495" y="783"/>
                  <a:pt x="488" y="765"/>
                  <a:pt x="483" y="748"/>
                </a:cubicBezTo>
                <a:cubicBezTo>
                  <a:pt x="477" y="727"/>
                  <a:pt x="474" y="705"/>
                  <a:pt x="474" y="683"/>
                </a:cubicBezTo>
                <a:cubicBezTo>
                  <a:pt x="474" y="661"/>
                  <a:pt x="477" y="639"/>
                  <a:pt x="483" y="618"/>
                </a:cubicBezTo>
                <a:cubicBezTo>
                  <a:pt x="488" y="600"/>
                  <a:pt x="495" y="583"/>
                  <a:pt x="504" y="567"/>
                </a:cubicBezTo>
                <a:cubicBezTo>
                  <a:pt x="525" y="528"/>
                  <a:pt x="557" y="496"/>
                  <a:pt x="596" y="475"/>
                </a:cubicBezTo>
                <a:cubicBezTo>
                  <a:pt x="612" y="466"/>
                  <a:pt x="630" y="458"/>
                  <a:pt x="647" y="454"/>
                </a:cubicBezTo>
                <a:cubicBezTo>
                  <a:pt x="668" y="448"/>
                  <a:pt x="690" y="444"/>
                  <a:pt x="712" y="444"/>
                </a:cubicBezTo>
                <a:cubicBezTo>
                  <a:pt x="734" y="444"/>
                  <a:pt x="756" y="448"/>
                  <a:pt x="777" y="454"/>
                </a:cubicBezTo>
                <a:cubicBezTo>
                  <a:pt x="795" y="458"/>
                  <a:pt x="812" y="465"/>
                  <a:pt x="828" y="475"/>
                </a:cubicBezTo>
                <a:cubicBezTo>
                  <a:pt x="867" y="496"/>
                  <a:pt x="899" y="528"/>
                  <a:pt x="921" y="567"/>
                </a:cubicBezTo>
                <a:cubicBezTo>
                  <a:pt x="930" y="583"/>
                  <a:pt x="937" y="600"/>
                  <a:pt x="942" y="618"/>
                </a:cubicBezTo>
                <a:cubicBezTo>
                  <a:pt x="948" y="639"/>
                  <a:pt x="951" y="661"/>
                  <a:pt x="951" y="683"/>
                </a:cubicBezTo>
                <a:cubicBezTo>
                  <a:pt x="951" y="705"/>
                  <a:pt x="948" y="727"/>
                  <a:pt x="942" y="748"/>
                </a:cubicBezTo>
                <a:close/>
                <a:moveTo>
                  <a:pt x="1117" y="798"/>
                </a:moveTo>
                <a:cubicBezTo>
                  <a:pt x="1118" y="795"/>
                  <a:pt x="1119" y="793"/>
                  <a:pt x="1119" y="790"/>
                </a:cubicBezTo>
                <a:cubicBezTo>
                  <a:pt x="1176" y="790"/>
                  <a:pt x="1176" y="790"/>
                  <a:pt x="1176" y="790"/>
                </a:cubicBezTo>
                <a:cubicBezTo>
                  <a:pt x="1205" y="790"/>
                  <a:pt x="1228" y="767"/>
                  <a:pt x="1228" y="739"/>
                </a:cubicBezTo>
                <a:cubicBezTo>
                  <a:pt x="1228" y="627"/>
                  <a:pt x="1228" y="627"/>
                  <a:pt x="1228" y="627"/>
                </a:cubicBezTo>
                <a:cubicBezTo>
                  <a:pt x="1228" y="599"/>
                  <a:pt x="1205" y="576"/>
                  <a:pt x="1176" y="576"/>
                </a:cubicBezTo>
                <a:cubicBezTo>
                  <a:pt x="1119" y="576"/>
                  <a:pt x="1119" y="576"/>
                  <a:pt x="1119" y="576"/>
                </a:cubicBezTo>
                <a:cubicBezTo>
                  <a:pt x="1119" y="573"/>
                  <a:pt x="1118" y="571"/>
                  <a:pt x="1117" y="568"/>
                </a:cubicBezTo>
                <a:cubicBezTo>
                  <a:pt x="1109" y="537"/>
                  <a:pt x="1096" y="507"/>
                  <a:pt x="1080" y="478"/>
                </a:cubicBezTo>
                <a:cubicBezTo>
                  <a:pt x="1079" y="475"/>
                  <a:pt x="1077" y="473"/>
                  <a:pt x="1076" y="471"/>
                </a:cubicBezTo>
                <a:cubicBezTo>
                  <a:pt x="1116" y="430"/>
                  <a:pt x="1116" y="430"/>
                  <a:pt x="1116" y="430"/>
                </a:cubicBezTo>
                <a:cubicBezTo>
                  <a:pt x="1126" y="421"/>
                  <a:pt x="1131" y="408"/>
                  <a:pt x="1131" y="394"/>
                </a:cubicBezTo>
                <a:cubicBezTo>
                  <a:pt x="1131" y="380"/>
                  <a:pt x="1126" y="368"/>
                  <a:pt x="1116" y="358"/>
                </a:cubicBezTo>
                <a:cubicBezTo>
                  <a:pt x="1037" y="279"/>
                  <a:pt x="1037" y="279"/>
                  <a:pt x="1037" y="279"/>
                </a:cubicBezTo>
                <a:cubicBezTo>
                  <a:pt x="1017" y="259"/>
                  <a:pt x="985" y="259"/>
                  <a:pt x="965" y="279"/>
                </a:cubicBezTo>
                <a:cubicBezTo>
                  <a:pt x="924" y="319"/>
                  <a:pt x="924" y="319"/>
                  <a:pt x="924" y="319"/>
                </a:cubicBezTo>
                <a:cubicBezTo>
                  <a:pt x="922" y="318"/>
                  <a:pt x="920" y="317"/>
                  <a:pt x="917" y="315"/>
                </a:cubicBezTo>
                <a:cubicBezTo>
                  <a:pt x="888" y="299"/>
                  <a:pt x="858" y="286"/>
                  <a:pt x="827" y="278"/>
                </a:cubicBezTo>
                <a:cubicBezTo>
                  <a:pt x="825" y="277"/>
                  <a:pt x="822" y="277"/>
                  <a:pt x="819" y="276"/>
                </a:cubicBezTo>
                <a:cubicBezTo>
                  <a:pt x="819" y="219"/>
                  <a:pt x="819" y="219"/>
                  <a:pt x="819" y="219"/>
                </a:cubicBezTo>
                <a:cubicBezTo>
                  <a:pt x="819" y="191"/>
                  <a:pt x="796" y="168"/>
                  <a:pt x="768" y="168"/>
                </a:cubicBezTo>
                <a:cubicBezTo>
                  <a:pt x="656" y="168"/>
                  <a:pt x="656" y="168"/>
                  <a:pt x="656" y="168"/>
                </a:cubicBezTo>
                <a:cubicBezTo>
                  <a:pt x="628" y="168"/>
                  <a:pt x="605" y="191"/>
                  <a:pt x="605" y="219"/>
                </a:cubicBezTo>
                <a:cubicBezTo>
                  <a:pt x="605" y="276"/>
                  <a:pt x="605" y="276"/>
                  <a:pt x="605" y="276"/>
                </a:cubicBezTo>
                <a:cubicBezTo>
                  <a:pt x="603" y="277"/>
                  <a:pt x="600" y="277"/>
                  <a:pt x="597" y="278"/>
                </a:cubicBezTo>
                <a:cubicBezTo>
                  <a:pt x="566" y="287"/>
                  <a:pt x="536" y="299"/>
                  <a:pt x="507" y="315"/>
                </a:cubicBezTo>
                <a:cubicBezTo>
                  <a:pt x="504" y="317"/>
                  <a:pt x="502" y="318"/>
                  <a:pt x="500" y="319"/>
                </a:cubicBezTo>
                <a:cubicBezTo>
                  <a:pt x="460" y="279"/>
                  <a:pt x="460" y="279"/>
                  <a:pt x="460" y="279"/>
                </a:cubicBezTo>
                <a:cubicBezTo>
                  <a:pt x="440" y="259"/>
                  <a:pt x="407" y="259"/>
                  <a:pt x="387" y="279"/>
                </a:cubicBezTo>
                <a:cubicBezTo>
                  <a:pt x="308" y="358"/>
                  <a:pt x="308" y="358"/>
                  <a:pt x="308" y="358"/>
                </a:cubicBezTo>
                <a:cubicBezTo>
                  <a:pt x="299" y="368"/>
                  <a:pt x="293" y="380"/>
                  <a:pt x="293" y="394"/>
                </a:cubicBezTo>
                <a:cubicBezTo>
                  <a:pt x="293" y="408"/>
                  <a:pt x="299" y="421"/>
                  <a:pt x="308" y="430"/>
                </a:cubicBezTo>
                <a:cubicBezTo>
                  <a:pt x="349" y="471"/>
                  <a:pt x="349" y="471"/>
                  <a:pt x="349" y="471"/>
                </a:cubicBezTo>
                <a:cubicBezTo>
                  <a:pt x="347" y="473"/>
                  <a:pt x="346" y="475"/>
                  <a:pt x="344" y="478"/>
                </a:cubicBezTo>
                <a:cubicBezTo>
                  <a:pt x="328" y="507"/>
                  <a:pt x="316" y="538"/>
                  <a:pt x="307" y="568"/>
                </a:cubicBezTo>
                <a:cubicBezTo>
                  <a:pt x="307" y="571"/>
                  <a:pt x="306" y="573"/>
                  <a:pt x="305" y="576"/>
                </a:cubicBezTo>
                <a:cubicBezTo>
                  <a:pt x="248" y="576"/>
                  <a:pt x="248" y="576"/>
                  <a:pt x="248" y="576"/>
                </a:cubicBezTo>
                <a:cubicBezTo>
                  <a:pt x="220" y="576"/>
                  <a:pt x="197" y="599"/>
                  <a:pt x="197" y="627"/>
                </a:cubicBezTo>
                <a:cubicBezTo>
                  <a:pt x="197" y="739"/>
                  <a:pt x="197" y="739"/>
                  <a:pt x="197" y="739"/>
                </a:cubicBezTo>
                <a:cubicBezTo>
                  <a:pt x="197" y="767"/>
                  <a:pt x="220" y="790"/>
                  <a:pt x="248" y="790"/>
                </a:cubicBezTo>
                <a:cubicBezTo>
                  <a:pt x="305" y="790"/>
                  <a:pt x="305" y="790"/>
                  <a:pt x="305" y="790"/>
                </a:cubicBezTo>
                <a:cubicBezTo>
                  <a:pt x="306" y="793"/>
                  <a:pt x="307" y="795"/>
                  <a:pt x="307" y="798"/>
                </a:cubicBezTo>
                <a:cubicBezTo>
                  <a:pt x="316" y="828"/>
                  <a:pt x="328" y="859"/>
                  <a:pt x="344" y="888"/>
                </a:cubicBezTo>
                <a:cubicBezTo>
                  <a:pt x="346" y="891"/>
                  <a:pt x="347" y="893"/>
                  <a:pt x="349" y="895"/>
                </a:cubicBezTo>
                <a:cubicBezTo>
                  <a:pt x="308" y="936"/>
                  <a:pt x="308" y="936"/>
                  <a:pt x="308" y="936"/>
                </a:cubicBezTo>
                <a:cubicBezTo>
                  <a:pt x="299" y="945"/>
                  <a:pt x="293" y="958"/>
                  <a:pt x="293" y="972"/>
                </a:cubicBezTo>
                <a:cubicBezTo>
                  <a:pt x="293" y="986"/>
                  <a:pt x="299" y="998"/>
                  <a:pt x="308" y="1008"/>
                </a:cubicBezTo>
                <a:cubicBezTo>
                  <a:pt x="387" y="1087"/>
                  <a:pt x="387" y="1087"/>
                  <a:pt x="387" y="1087"/>
                </a:cubicBezTo>
                <a:cubicBezTo>
                  <a:pt x="407" y="1107"/>
                  <a:pt x="440" y="1107"/>
                  <a:pt x="460" y="108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2" y="1048"/>
                  <a:pt x="504" y="1049"/>
                  <a:pt x="507" y="1051"/>
                </a:cubicBezTo>
                <a:cubicBezTo>
                  <a:pt x="536" y="1067"/>
                  <a:pt x="566" y="1079"/>
                  <a:pt x="597" y="1088"/>
                </a:cubicBezTo>
                <a:cubicBezTo>
                  <a:pt x="600" y="1089"/>
                  <a:pt x="603" y="1089"/>
                  <a:pt x="605" y="1090"/>
                </a:cubicBezTo>
                <a:cubicBezTo>
                  <a:pt x="605" y="1147"/>
                  <a:pt x="605" y="1147"/>
                  <a:pt x="605" y="1147"/>
                </a:cubicBezTo>
                <a:cubicBezTo>
                  <a:pt x="605" y="1175"/>
                  <a:pt x="628" y="1198"/>
                  <a:pt x="656" y="1198"/>
                </a:cubicBezTo>
                <a:cubicBezTo>
                  <a:pt x="768" y="1198"/>
                  <a:pt x="768" y="1198"/>
                  <a:pt x="768" y="1198"/>
                </a:cubicBezTo>
                <a:cubicBezTo>
                  <a:pt x="796" y="1198"/>
                  <a:pt x="819" y="1175"/>
                  <a:pt x="819" y="1147"/>
                </a:cubicBezTo>
                <a:cubicBezTo>
                  <a:pt x="819" y="1090"/>
                  <a:pt x="819" y="1090"/>
                  <a:pt x="819" y="1090"/>
                </a:cubicBezTo>
                <a:cubicBezTo>
                  <a:pt x="822" y="1089"/>
                  <a:pt x="824" y="1089"/>
                  <a:pt x="827" y="1088"/>
                </a:cubicBezTo>
                <a:cubicBezTo>
                  <a:pt x="858" y="1080"/>
                  <a:pt x="888" y="1067"/>
                  <a:pt x="917" y="1051"/>
                </a:cubicBezTo>
                <a:cubicBezTo>
                  <a:pt x="920" y="1049"/>
                  <a:pt x="922" y="1048"/>
                  <a:pt x="924" y="1047"/>
                </a:cubicBezTo>
                <a:cubicBezTo>
                  <a:pt x="965" y="1087"/>
                  <a:pt x="965" y="1087"/>
                  <a:pt x="965" y="1087"/>
                </a:cubicBezTo>
                <a:cubicBezTo>
                  <a:pt x="985" y="1107"/>
                  <a:pt x="1017" y="1107"/>
                  <a:pt x="1037" y="1087"/>
                </a:cubicBezTo>
                <a:cubicBezTo>
                  <a:pt x="1116" y="1008"/>
                  <a:pt x="1116" y="1008"/>
                  <a:pt x="1116" y="1008"/>
                </a:cubicBezTo>
                <a:cubicBezTo>
                  <a:pt x="1126" y="998"/>
                  <a:pt x="1131" y="985"/>
                  <a:pt x="1131" y="972"/>
                </a:cubicBezTo>
                <a:cubicBezTo>
                  <a:pt x="1131" y="958"/>
                  <a:pt x="1126" y="945"/>
                  <a:pt x="1116" y="936"/>
                </a:cubicBezTo>
                <a:cubicBezTo>
                  <a:pt x="1076" y="895"/>
                  <a:pt x="1076" y="895"/>
                  <a:pt x="1076" y="895"/>
                </a:cubicBezTo>
                <a:cubicBezTo>
                  <a:pt x="1077" y="893"/>
                  <a:pt x="1079" y="891"/>
                  <a:pt x="1080" y="888"/>
                </a:cubicBezTo>
                <a:cubicBezTo>
                  <a:pt x="1096" y="859"/>
                  <a:pt x="1109" y="829"/>
                  <a:pt x="1117" y="798"/>
                </a:cubicBezTo>
                <a:close/>
                <a:moveTo>
                  <a:pt x="1098" y="954"/>
                </a:moveTo>
                <a:cubicBezTo>
                  <a:pt x="1103" y="959"/>
                  <a:pt x="1106" y="965"/>
                  <a:pt x="1106" y="972"/>
                </a:cubicBezTo>
                <a:cubicBezTo>
                  <a:pt x="1106" y="979"/>
                  <a:pt x="1103" y="985"/>
                  <a:pt x="1098" y="990"/>
                </a:cubicBezTo>
                <a:cubicBezTo>
                  <a:pt x="1019" y="1069"/>
                  <a:pt x="1019" y="1069"/>
                  <a:pt x="1019" y="1069"/>
                </a:cubicBezTo>
                <a:cubicBezTo>
                  <a:pt x="1009" y="1079"/>
                  <a:pt x="993" y="1079"/>
                  <a:pt x="983" y="1069"/>
                </a:cubicBezTo>
                <a:cubicBezTo>
                  <a:pt x="928" y="1014"/>
                  <a:pt x="928" y="1014"/>
                  <a:pt x="928" y="1014"/>
                </a:cubicBezTo>
                <a:cubicBezTo>
                  <a:pt x="916" y="1022"/>
                  <a:pt x="916" y="1022"/>
                  <a:pt x="916" y="1022"/>
                </a:cubicBezTo>
                <a:cubicBezTo>
                  <a:pt x="912" y="1024"/>
                  <a:pt x="909" y="1026"/>
                  <a:pt x="905" y="1028"/>
                </a:cubicBezTo>
                <a:cubicBezTo>
                  <a:pt x="877" y="1044"/>
                  <a:pt x="849" y="1055"/>
                  <a:pt x="820" y="1063"/>
                </a:cubicBezTo>
                <a:cubicBezTo>
                  <a:pt x="816" y="1065"/>
                  <a:pt x="812" y="1066"/>
                  <a:pt x="807" y="1067"/>
                </a:cubicBezTo>
                <a:cubicBezTo>
                  <a:pt x="794" y="1070"/>
                  <a:pt x="794" y="1070"/>
                  <a:pt x="794" y="1070"/>
                </a:cubicBezTo>
                <a:cubicBezTo>
                  <a:pt x="794" y="1147"/>
                  <a:pt x="794" y="1147"/>
                  <a:pt x="794" y="1147"/>
                </a:cubicBezTo>
                <a:cubicBezTo>
                  <a:pt x="794" y="1161"/>
                  <a:pt x="782" y="1173"/>
                  <a:pt x="768" y="1173"/>
                </a:cubicBezTo>
                <a:cubicBezTo>
                  <a:pt x="656" y="1173"/>
                  <a:pt x="656" y="1173"/>
                  <a:pt x="656" y="1173"/>
                </a:cubicBezTo>
                <a:cubicBezTo>
                  <a:pt x="642" y="1173"/>
                  <a:pt x="631" y="1162"/>
                  <a:pt x="631" y="1147"/>
                </a:cubicBezTo>
                <a:cubicBezTo>
                  <a:pt x="631" y="1070"/>
                  <a:pt x="631" y="1070"/>
                  <a:pt x="631" y="1070"/>
                </a:cubicBezTo>
                <a:cubicBezTo>
                  <a:pt x="617" y="1067"/>
                  <a:pt x="617" y="1067"/>
                  <a:pt x="617" y="1067"/>
                </a:cubicBezTo>
                <a:cubicBezTo>
                  <a:pt x="613" y="1066"/>
                  <a:pt x="609" y="1065"/>
                  <a:pt x="604" y="1063"/>
                </a:cubicBezTo>
                <a:cubicBezTo>
                  <a:pt x="575" y="1055"/>
                  <a:pt x="547" y="1043"/>
                  <a:pt x="519" y="1028"/>
                </a:cubicBezTo>
                <a:cubicBezTo>
                  <a:pt x="515" y="1026"/>
                  <a:pt x="512" y="1024"/>
                  <a:pt x="508" y="1022"/>
                </a:cubicBezTo>
                <a:cubicBezTo>
                  <a:pt x="496" y="1014"/>
                  <a:pt x="496" y="1014"/>
                  <a:pt x="496" y="1014"/>
                </a:cubicBezTo>
                <a:cubicBezTo>
                  <a:pt x="442" y="1069"/>
                  <a:pt x="442" y="1069"/>
                  <a:pt x="442" y="1069"/>
                </a:cubicBezTo>
                <a:cubicBezTo>
                  <a:pt x="432" y="1079"/>
                  <a:pt x="415" y="1079"/>
                  <a:pt x="405" y="1069"/>
                </a:cubicBezTo>
                <a:cubicBezTo>
                  <a:pt x="326" y="990"/>
                  <a:pt x="326" y="990"/>
                  <a:pt x="326" y="990"/>
                </a:cubicBezTo>
                <a:cubicBezTo>
                  <a:pt x="321" y="985"/>
                  <a:pt x="319" y="979"/>
                  <a:pt x="319" y="972"/>
                </a:cubicBezTo>
                <a:cubicBezTo>
                  <a:pt x="319" y="965"/>
                  <a:pt x="321" y="959"/>
                  <a:pt x="326" y="954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4" y="887"/>
                  <a:pt x="374" y="887"/>
                  <a:pt x="374" y="887"/>
                </a:cubicBezTo>
                <a:cubicBezTo>
                  <a:pt x="371" y="883"/>
                  <a:pt x="369" y="880"/>
                  <a:pt x="367" y="876"/>
                </a:cubicBezTo>
                <a:cubicBezTo>
                  <a:pt x="351" y="848"/>
                  <a:pt x="340" y="820"/>
                  <a:pt x="332" y="791"/>
                </a:cubicBezTo>
                <a:cubicBezTo>
                  <a:pt x="331" y="786"/>
                  <a:pt x="330" y="782"/>
                  <a:pt x="328" y="777"/>
                </a:cubicBezTo>
                <a:cubicBezTo>
                  <a:pt x="325" y="764"/>
                  <a:pt x="325" y="764"/>
                  <a:pt x="325" y="764"/>
                </a:cubicBezTo>
                <a:cubicBezTo>
                  <a:pt x="248" y="764"/>
                  <a:pt x="248" y="764"/>
                  <a:pt x="248" y="764"/>
                </a:cubicBezTo>
                <a:cubicBezTo>
                  <a:pt x="234" y="764"/>
                  <a:pt x="222" y="753"/>
                  <a:pt x="222" y="739"/>
                </a:cubicBezTo>
                <a:cubicBezTo>
                  <a:pt x="222" y="627"/>
                  <a:pt x="222" y="627"/>
                  <a:pt x="222" y="627"/>
                </a:cubicBezTo>
                <a:cubicBezTo>
                  <a:pt x="222" y="613"/>
                  <a:pt x="234" y="602"/>
                  <a:pt x="248" y="602"/>
                </a:cubicBezTo>
                <a:cubicBezTo>
                  <a:pt x="325" y="602"/>
                  <a:pt x="325" y="602"/>
                  <a:pt x="325" y="602"/>
                </a:cubicBezTo>
                <a:cubicBezTo>
                  <a:pt x="328" y="589"/>
                  <a:pt x="328" y="589"/>
                  <a:pt x="328" y="589"/>
                </a:cubicBezTo>
                <a:cubicBezTo>
                  <a:pt x="330" y="584"/>
                  <a:pt x="331" y="580"/>
                  <a:pt x="332" y="575"/>
                </a:cubicBezTo>
                <a:cubicBezTo>
                  <a:pt x="340" y="546"/>
                  <a:pt x="351" y="518"/>
                  <a:pt x="367" y="490"/>
                </a:cubicBezTo>
                <a:cubicBezTo>
                  <a:pt x="369" y="486"/>
                  <a:pt x="371" y="483"/>
                  <a:pt x="374" y="479"/>
                </a:cubicBezTo>
                <a:cubicBezTo>
                  <a:pt x="381" y="467"/>
                  <a:pt x="381" y="467"/>
                  <a:pt x="381" y="467"/>
                </a:cubicBezTo>
                <a:cubicBezTo>
                  <a:pt x="326" y="412"/>
                  <a:pt x="326" y="412"/>
                  <a:pt x="326" y="412"/>
                </a:cubicBezTo>
                <a:cubicBezTo>
                  <a:pt x="321" y="407"/>
                  <a:pt x="319" y="401"/>
                  <a:pt x="319" y="394"/>
                </a:cubicBezTo>
                <a:cubicBezTo>
                  <a:pt x="319" y="387"/>
                  <a:pt x="321" y="381"/>
                  <a:pt x="326" y="376"/>
                </a:cubicBezTo>
                <a:cubicBezTo>
                  <a:pt x="405" y="297"/>
                  <a:pt x="405" y="297"/>
                  <a:pt x="405" y="297"/>
                </a:cubicBezTo>
                <a:cubicBezTo>
                  <a:pt x="415" y="287"/>
                  <a:pt x="432" y="287"/>
                  <a:pt x="442" y="297"/>
                </a:cubicBezTo>
                <a:cubicBezTo>
                  <a:pt x="496" y="352"/>
                  <a:pt x="496" y="352"/>
                  <a:pt x="496" y="352"/>
                </a:cubicBezTo>
                <a:cubicBezTo>
                  <a:pt x="508" y="344"/>
                  <a:pt x="508" y="344"/>
                  <a:pt x="508" y="344"/>
                </a:cubicBezTo>
                <a:cubicBezTo>
                  <a:pt x="512" y="342"/>
                  <a:pt x="515" y="340"/>
                  <a:pt x="519" y="338"/>
                </a:cubicBezTo>
                <a:cubicBezTo>
                  <a:pt x="547" y="323"/>
                  <a:pt x="575" y="311"/>
                  <a:pt x="604" y="303"/>
                </a:cubicBezTo>
                <a:cubicBezTo>
                  <a:pt x="609" y="301"/>
                  <a:pt x="613" y="300"/>
                  <a:pt x="618" y="299"/>
                </a:cubicBezTo>
                <a:cubicBezTo>
                  <a:pt x="631" y="296"/>
                  <a:pt x="631" y="296"/>
                  <a:pt x="631" y="296"/>
                </a:cubicBezTo>
                <a:cubicBezTo>
                  <a:pt x="631" y="219"/>
                  <a:pt x="631" y="219"/>
                  <a:pt x="631" y="219"/>
                </a:cubicBezTo>
                <a:cubicBezTo>
                  <a:pt x="631" y="204"/>
                  <a:pt x="642" y="193"/>
                  <a:pt x="656" y="193"/>
                </a:cubicBezTo>
                <a:cubicBezTo>
                  <a:pt x="768" y="193"/>
                  <a:pt x="768" y="193"/>
                  <a:pt x="768" y="193"/>
                </a:cubicBezTo>
                <a:cubicBezTo>
                  <a:pt x="782" y="193"/>
                  <a:pt x="794" y="205"/>
                  <a:pt x="794" y="219"/>
                </a:cubicBezTo>
                <a:cubicBezTo>
                  <a:pt x="794" y="296"/>
                  <a:pt x="794" y="296"/>
                  <a:pt x="794" y="296"/>
                </a:cubicBezTo>
                <a:cubicBezTo>
                  <a:pt x="807" y="299"/>
                  <a:pt x="807" y="299"/>
                  <a:pt x="807" y="299"/>
                </a:cubicBezTo>
                <a:cubicBezTo>
                  <a:pt x="811" y="300"/>
                  <a:pt x="816" y="301"/>
                  <a:pt x="820" y="303"/>
                </a:cubicBezTo>
                <a:cubicBezTo>
                  <a:pt x="849" y="310"/>
                  <a:pt x="877" y="322"/>
                  <a:pt x="905" y="338"/>
                </a:cubicBezTo>
                <a:cubicBezTo>
                  <a:pt x="909" y="340"/>
                  <a:pt x="912" y="342"/>
                  <a:pt x="916" y="344"/>
                </a:cubicBezTo>
                <a:cubicBezTo>
                  <a:pt x="928" y="352"/>
                  <a:pt x="928" y="352"/>
                  <a:pt x="928" y="352"/>
                </a:cubicBezTo>
                <a:cubicBezTo>
                  <a:pt x="983" y="297"/>
                  <a:pt x="983" y="297"/>
                  <a:pt x="983" y="297"/>
                </a:cubicBezTo>
                <a:cubicBezTo>
                  <a:pt x="993" y="287"/>
                  <a:pt x="1009" y="287"/>
                  <a:pt x="1019" y="297"/>
                </a:cubicBezTo>
                <a:cubicBezTo>
                  <a:pt x="1098" y="376"/>
                  <a:pt x="1098" y="376"/>
                  <a:pt x="1098" y="376"/>
                </a:cubicBezTo>
                <a:cubicBezTo>
                  <a:pt x="1103" y="381"/>
                  <a:pt x="1106" y="387"/>
                  <a:pt x="1106" y="394"/>
                </a:cubicBezTo>
                <a:cubicBezTo>
                  <a:pt x="1106" y="401"/>
                  <a:pt x="1103" y="407"/>
                  <a:pt x="1098" y="412"/>
                </a:cubicBezTo>
                <a:cubicBezTo>
                  <a:pt x="1043" y="467"/>
                  <a:pt x="1043" y="467"/>
                  <a:pt x="1043" y="467"/>
                </a:cubicBezTo>
                <a:cubicBezTo>
                  <a:pt x="1051" y="479"/>
                  <a:pt x="1051" y="479"/>
                  <a:pt x="1051" y="479"/>
                </a:cubicBezTo>
                <a:cubicBezTo>
                  <a:pt x="1053" y="483"/>
                  <a:pt x="1056" y="486"/>
                  <a:pt x="1058" y="490"/>
                </a:cubicBezTo>
                <a:cubicBezTo>
                  <a:pt x="1073" y="517"/>
                  <a:pt x="1084" y="546"/>
                  <a:pt x="1093" y="575"/>
                </a:cubicBezTo>
                <a:cubicBezTo>
                  <a:pt x="1094" y="579"/>
                  <a:pt x="1095" y="584"/>
                  <a:pt x="1096" y="588"/>
                </a:cubicBezTo>
                <a:cubicBezTo>
                  <a:pt x="1099" y="602"/>
                  <a:pt x="1099" y="602"/>
                  <a:pt x="1099" y="602"/>
                </a:cubicBezTo>
                <a:cubicBezTo>
                  <a:pt x="1176" y="602"/>
                  <a:pt x="1176" y="602"/>
                  <a:pt x="1176" y="602"/>
                </a:cubicBezTo>
                <a:cubicBezTo>
                  <a:pt x="1191" y="602"/>
                  <a:pt x="1202" y="613"/>
                  <a:pt x="1202" y="627"/>
                </a:cubicBezTo>
                <a:cubicBezTo>
                  <a:pt x="1202" y="739"/>
                  <a:pt x="1202" y="739"/>
                  <a:pt x="1202" y="739"/>
                </a:cubicBezTo>
                <a:cubicBezTo>
                  <a:pt x="1202" y="753"/>
                  <a:pt x="1191" y="764"/>
                  <a:pt x="1176" y="764"/>
                </a:cubicBezTo>
                <a:cubicBezTo>
                  <a:pt x="1099" y="764"/>
                  <a:pt x="1099" y="764"/>
                  <a:pt x="1099" y="764"/>
                </a:cubicBezTo>
                <a:cubicBezTo>
                  <a:pt x="1096" y="778"/>
                  <a:pt x="1096" y="778"/>
                  <a:pt x="1096" y="778"/>
                </a:cubicBezTo>
                <a:cubicBezTo>
                  <a:pt x="1095" y="782"/>
                  <a:pt x="1094" y="787"/>
                  <a:pt x="1093" y="791"/>
                </a:cubicBezTo>
                <a:cubicBezTo>
                  <a:pt x="1084" y="820"/>
                  <a:pt x="1073" y="849"/>
                  <a:pt x="1058" y="876"/>
                </a:cubicBezTo>
                <a:cubicBezTo>
                  <a:pt x="1056" y="880"/>
                  <a:pt x="1053" y="883"/>
                  <a:pt x="1051" y="887"/>
                </a:cubicBezTo>
                <a:cubicBezTo>
                  <a:pt x="1043" y="899"/>
                  <a:pt x="1043" y="899"/>
                  <a:pt x="1043" y="899"/>
                </a:cubicBezTo>
                <a:lnTo>
                  <a:pt x="1098" y="954"/>
                </a:lnTo>
                <a:close/>
                <a:moveTo>
                  <a:pt x="63" y="515"/>
                </a:moveTo>
                <a:cubicBezTo>
                  <a:pt x="0" y="375"/>
                  <a:pt x="0" y="375"/>
                  <a:pt x="0" y="375"/>
                </a:cubicBezTo>
                <a:cubicBezTo>
                  <a:pt x="24" y="365"/>
                  <a:pt x="24" y="365"/>
                  <a:pt x="24" y="365"/>
                </a:cubicBezTo>
                <a:cubicBezTo>
                  <a:pt x="67" y="461"/>
                  <a:pt x="67" y="461"/>
                  <a:pt x="67" y="461"/>
                </a:cubicBezTo>
                <a:cubicBezTo>
                  <a:pt x="162" y="184"/>
                  <a:pt x="418" y="0"/>
                  <a:pt x="712" y="0"/>
                </a:cubicBezTo>
                <a:cubicBezTo>
                  <a:pt x="1089" y="0"/>
                  <a:pt x="1395" y="306"/>
                  <a:pt x="1395" y="683"/>
                </a:cubicBezTo>
                <a:cubicBezTo>
                  <a:pt x="1369" y="683"/>
                  <a:pt x="1369" y="683"/>
                  <a:pt x="1369" y="683"/>
                </a:cubicBezTo>
                <a:cubicBezTo>
                  <a:pt x="1369" y="321"/>
                  <a:pt x="1075" y="26"/>
                  <a:pt x="712" y="26"/>
                </a:cubicBezTo>
                <a:cubicBezTo>
                  <a:pt x="428" y="26"/>
                  <a:pt x="181" y="204"/>
                  <a:pt x="90" y="472"/>
                </a:cubicBezTo>
                <a:cubicBezTo>
                  <a:pt x="186" y="420"/>
                  <a:pt x="186" y="420"/>
                  <a:pt x="186" y="420"/>
                </a:cubicBezTo>
                <a:cubicBezTo>
                  <a:pt x="198" y="443"/>
                  <a:pt x="198" y="443"/>
                  <a:pt x="198" y="443"/>
                </a:cubicBezTo>
                <a:lnTo>
                  <a:pt x="63" y="515"/>
                </a:lnTo>
                <a:close/>
                <a:moveTo>
                  <a:pt x="1422" y="1001"/>
                </a:moveTo>
                <a:cubicBezTo>
                  <a:pt x="1379" y="905"/>
                  <a:pt x="1379" y="905"/>
                  <a:pt x="1379" y="905"/>
                </a:cubicBezTo>
                <a:cubicBezTo>
                  <a:pt x="1284" y="1182"/>
                  <a:pt x="1028" y="1366"/>
                  <a:pt x="733" y="1366"/>
                </a:cubicBezTo>
                <a:cubicBezTo>
                  <a:pt x="357" y="1366"/>
                  <a:pt x="50" y="1060"/>
                  <a:pt x="50" y="683"/>
                </a:cubicBezTo>
                <a:cubicBezTo>
                  <a:pt x="76" y="683"/>
                  <a:pt x="76" y="683"/>
                  <a:pt x="76" y="683"/>
                </a:cubicBezTo>
                <a:cubicBezTo>
                  <a:pt x="76" y="1045"/>
                  <a:pt x="371" y="1340"/>
                  <a:pt x="733" y="1340"/>
                </a:cubicBezTo>
                <a:cubicBezTo>
                  <a:pt x="1018" y="1340"/>
                  <a:pt x="1265" y="1162"/>
                  <a:pt x="1355" y="894"/>
                </a:cubicBezTo>
                <a:cubicBezTo>
                  <a:pt x="1259" y="946"/>
                  <a:pt x="1259" y="946"/>
                  <a:pt x="1259" y="946"/>
                </a:cubicBezTo>
                <a:cubicBezTo>
                  <a:pt x="1247" y="923"/>
                  <a:pt x="1247" y="923"/>
                  <a:pt x="1247" y="923"/>
                </a:cubicBezTo>
                <a:cubicBezTo>
                  <a:pt x="1382" y="851"/>
                  <a:pt x="1382" y="851"/>
                  <a:pt x="1382" y="851"/>
                </a:cubicBezTo>
                <a:cubicBezTo>
                  <a:pt x="1445" y="991"/>
                  <a:pt x="1445" y="991"/>
                  <a:pt x="1445" y="991"/>
                </a:cubicBezTo>
                <a:lnTo>
                  <a:pt x="1422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33"/>
          <p:cNvSpPr>
            <a:spLocks noEditPoints="1"/>
          </p:cNvSpPr>
          <p:nvPr/>
        </p:nvSpPr>
        <p:spPr bwMode="auto">
          <a:xfrm>
            <a:off x="17786569" y="5343894"/>
            <a:ext cx="1169987" cy="957262"/>
          </a:xfrm>
          <a:custGeom>
            <a:avLst/>
            <a:gdLst>
              <a:gd name="T0" fmla="*/ 1491 w 1491"/>
              <a:gd name="T1" fmla="*/ 224 h 1222"/>
              <a:gd name="T2" fmla="*/ 1199 w 1491"/>
              <a:gd name="T3" fmla="*/ 90 h 1222"/>
              <a:gd name="T4" fmla="*/ 1366 w 1491"/>
              <a:gd name="T5" fmla="*/ 64 h 1222"/>
              <a:gd name="T6" fmla="*/ 813 w 1491"/>
              <a:gd name="T7" fmla="*/ 402 h 1222"/>
              <a:gd name="T8" fmla="*/ 708 w 1491"/>
              <a:gd name="T9" fmla="*/ 180 h 1222"/>
              <a:gd name="T10" fmla="*/ 708 w 1491"/>
              <a:gd name="T11" fmla="*/ 453 h 1222"/>
              <a:gd name="T12" fmla="*/ 559 w 1491"/>
              <a:gd name="T13" fmla="*/ 900 h 1222"/>
              <a:gd name="T14" fmla="*/ 347 w 1491"/>
              <a:gd name="T15" fmla="*/ 543 h 1222"/>
              <a:gd name="T16" fmla="*/ 74 w 1491"/>
              <a:gd name="T17" fmla="*/ 543 h 1222"/>
              <a:gd name="T18" fmla="*/ 235 w 1491"/>
              <a:gd name="T19" fmla="*/ 677 h 1222"/>
              <a:gd name="T20" fmla="*/ 14 w 1491"/>
              <a:gd name="T21" fmla="*/ 1220 h 1222"/>
              <a:gd name="T22" fmla="*/ 40 w 1491"/>
              <a:gd name="T23" fmla="*/ 1210 h 1222"/>
              <a:gd name="T24" fmla="*/ 535 w 1491"/>
              <a:gd name="T25" fmla="*/ 932 h 1222"/>
              <a:gd name="T26" fmla="*/ 622 w 1491"/>
              <a:gd name="T27" fmla="*/ 1172 h 1222"/>
              <a:gd name="T28" fmla="*/ 622 w 1491"/>
              <a:gd name="T29" fmla="*/ 899 h 1222"/>
              <a:gd name="T30" fmla="*/ 793 w 1491"/>
              <a:gd name="T31" fmla="*/ 436 h 1222"/>
              <a:gd name="T32" fmla="*/ 1052 w 1491"/>
              <a:gd name="T33" fmla="*/ 740 h 1222"/>
              <a:gd name="T34" fmla="*/ 1325 w 1491"/>
              <a:gd name="T35" fmla="*/ 740 h 1222"/>
              <a:gd name="T36" fmla="*/ 1162 w 1491"/>
              <a:gd name="T37" fmla="*/ 607 h 1222"/>
              <a:gd name="T38" fmla="*/ 1454 w 1491"/>
              <a:gd name="T39" fmla="*/ 236 h 1222"/>
              <a:gd name="T40" fmla="*/ 210 w 1491"/>
              <a:gd name="T41" fmla="*/ 446 h 1222"/>
              <a:gd name="T42" fmla="*/ 267 w 1491"/>
              <a:gd name="T43" fmla="*/ 622 h 1222"/>
              <a:gd name="T44" fmla="*/ 210 w 1491"/>
              <a:gd name="T45" fmla="*/ 640 h 1222"/>
              <a:gd name="T46" fmla="*/ 719 w 1491"/>
              <a:gd name="T47" fmla="*/ 1036 h 1222"/>
              <a:gd name="T48" fmla="*/ 525 w 1491"/>
              <a:gd name="T49" fmla="*/ 1036 h 1222"/>
              <a:gd name="T50" fmla="*/ 579 w 1491"/>
              <a:gd name="T51" fmla="*/ 949 h 1222"/>
              <a:gd name="T52" fmla="*/ 719 w 1491"/>
              <a:gd name="T53" fmla="*/ 1036 h 1222"/>
              <a:gd name="T54" fmla="*/ 708 w 1491"/>
              <a:gd name="T55" fmla="*/ 219 h 1222"/>
              <a:gd name="T56" fmla="*/ 708 w 1491"/>
              <a:gd name="T57" fmla="*/ 413 h 1222"/>
              <a:gd name="T58" fmla="*/ 1285 w 1491"/>
              <a:gd name="T59" fmla="*/ 740 h 1222"/>
              <a:gd name="T60" fmla="*/ 1091 w 1491"/>
              <a:gd name="T61" fmla="*/ 740 h 1222"/>
              <a:gd name="T62" fmla="*/ 1137 w 1491"/>
              <a:gd name="T63" fmla="*/ 658 h 1222"/>
              <a:gd name="T64" fmla="*/ 1285 w 1491"/>
              <a:gd name="T65" fmla="*/ 74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1" h="1222">
                <a:moveTo>
                  <a:pt x="1454" y="236"/>
                </a:moveTo>
                <a:cubicBezTo>
                  <a:pt x="1491" y="224"/>
                  <a:pt x="1491" y="224"/>
                  <a:pt x="1491" y="224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199" y="90"/>
                  <a:pt x="1199" y="90"/>
                  <a:pt x="1199" y="90"/>
                </a:cubicBezTo>
                <a:cubicBezTo>
                  <a:pt x="1214" y="127"/>
                  <a:pt x="1214" y="127"/>
                  <a:pt x="1214" y="127"/>
                </a:cubicBezTo>
                <a:cubicBezTo>
                  <a:pt x="1366" y="64"/>
                  <a:pt x="1366" y="64"/>
                  <a:pt x="1366" y="64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813" y="402"/>
                  <a:pt x="813" y="402"/>
                  <a:pt x="813" y="402"/>
                </a:cubicBezTo>
                <a:cubicBezTo>
                  <a:pt x="832" y="379"/>
                  <a:pt x="844" y="349"/>
                  <a:pt x="844" y="316"/>
                </a:cubicBezTo>
                <a:cubicBezTo>
                  <a:pt x="844" y="241"/>
                  <a:pt x="783" y="180"/>
                  <a:pt x="708" y="180"/>
                </a:cubicBezTo>
                <a:cubicBezTo>
                  <a:pt x="632" y="180"/>
                  <a:pt x="571" y="241"/>
                  <a:pt x="571" y="316"/>
                </a:cubicBezTo>
                <a:cubicBezTo>
                  <a:pt x="571" y="392"/>
                  <a:pt x="632" y="453"/>
                  <a:pt x="708" y="453"/>
                </a:cubicBezTo>
                <a:cubicBezTo>
                  <a:pt x="721" y="453"/>
                  <a:pt x="734" y="450"/>
                  <a:pt x="746" y="447"/>
                </a:cubicBezTo>
                <a:cubicBezTo>
                  <a:pt x="559" y="900"/>
                  <a:pt x="559" y="900"/>
                  <a:pt x="559" y="900"/>
                </a:cubicBezTo>
                <a:cubicBezTo>
                  <a:pt x="303" y="642"/>
                  <a:pt x="303" y="642"/>
                  <a:pt x="303" y="642"/>
                </a:cubicBezTo>
                <a:cubicBezTo>
                  <a:pt x="330" y="617"/>
                  <a:pt x="347" y="582"/>
                  <a:pt x="347" y="543"/>
                </a:cubicBezTo>
                <a:cubicBezTo>
                  <a:pt x="347" y="468"/>
                  <a:pt x="285" y="406"/>
                  <a:pt x="210" y="406"/>
                </a:cubicBezTo>
                <a:cubicBezTo>
                  <a:pt x="135" y="406"/>
                  <a:pt x="74" y="468"/>
                  <a:pt x="74" y="543"/>
                </a:cubicBezTo>
                <a:cubicBezTo>
                  <a:pt x="74" y="618"/>
                  <a:pt x="135" y="679"/>
                  <a:pt x="210" y="679"/>
                </a:cubicBezTo>
                <a:cubicBezTo>
                  <a:pt x="219" y="679"/>
                  <a:pt x="227" y="678"/>
                  <a:pt x="235" y="677"/>
                </a:cubicBezTo>
                <a:cubicBezTo>
                  <a:pt x="4" y="1194"/>
                  <a:pt x="4" y="1194"/>
                  <a:pt x="4" y="1194"/>
                </a:cubicBezTo>
                <a:cubicBezTo>
                  <a:pt x="0" y="1204"/>
                  <a:pt x="4" y="1216"/>
                  <a:pt x="14" y="1220"/>
                </a:cubicBezTo>
                <a:cubicBezTo>
                  <a:pt x="17" y="1221"/>
                  <a:pt x="19" y="1222"/>
                  <a:pt x="22" y="1222"/>
                </a:cubicBezTo>
                <a:cubicBezTo>
                  <a:pt x="30" y="1222"/>
                  <a:pt x="37" y="1217"/>
                  <a:pt x="40" y="1210"/>
                </a:cubicBezTo>
                <a:cubicBezTo>
                  <a:pt x="279" y="674"/>
                  <a:pt x="279" y="674"/>
                  <a:pt x="279" y="674"/>
                </a:cubicBezTo>
                <a:cubicBezTo>
                  <a:pt x="535" y="932"/>
                  <a:pt x="535" y="932"/>
                  <a:pt x="535" y="932"/>
                </a:cubicBezTo>
                <a:cubicBezTo>
                  <a:pt x="505" y="957"/>
                  <a:pt x="486" y="994"/>
                  <a:pt x="486" y="1036"/>
                </a:cubicBezTo>
                <a:cubicBezTo>
                  <a:pt x="486" y="1111"/>
                  <a:pt x="547" y="1172"/>
                  <a:pt x="622" y="1172"/>
                </a:cubicBezTo>
                <a:cubicBezTo>
                  <a:pt x="697" y="1172"/>
                  <a:pt x="759" y="1111"/>
                  <a:pt x="759" y="1036"/>
                </a:cubicBezTo>
                <a:cubicBezTo>
                  <a:pt x="759" y="961"/>
                  <a:pt x="697" y="899"/>
                  <a:pt x="622" y="899"/>
                </a:cubicBezTo>
                <a:cubicBezTo>
                  <a:pt x="615" y="899"/>
                  <a:pt x="608" y="900"/>
                  <a:pt x="601" y="902"/>
                </a:cubicBezTo>
                <a:cubicBezTo>
                  <a:pt x="793" y="436"/>
                  <a:pt x="793" y="436"/>
                  <a:pt x="793" y="436"/>
                </a:cubicBezTo>
                <a:cubicBezTo>
                  <a:pt x="1089" y="647"/>
                  <a:pt x="1089" y="647"/>
                  <a:pt x="1089" y="647"/>
                </a:cubicBezTo>
                <a:cubicBezTo>
                  <a:pt x="1066" y="671"/>
                  <a:pt x="1052" y="704"/>
                  <a:pt x="1052" y="740"/>
                </a:cubicBezTo>
                <a:cubicBezTo>
                  <a:pt x="1052" y="815"/>
                  <a:pt x="1113" y="877"/>
                  <a:pt x="1188" y="877"/>
                </a:cubicBezTo>
                <a:cubicBezTo>
                  <a:pt x="1263" y="877"/>
                  <a:pt x="1325" y="815"/>
                  <a:pt x="1325" y="740"/>
                </a:cubicBezTo>
                <a:cubicBezTo>
                  <a:pt x="1325" y="665"/>
                  <a:pt x="1263" y="604"/>
                  <a:pt x="1188" y="604"/>
                </a:cubicBezTo>
                <a:cubicBezTo>
                  <a:pt x="1179" y="604"/>
                  <a:pt x="1170" y="605"/>
                  <a:pt x="1162" y="607"/>
                </a:cubicBezTo>
                <a:cubicBezTo>
                  <a:pt x="1402" y="80"/>
                  <a:pt x="1402" y="80"/>
                  <a:pt x="1402" y="80"/>
                </a:cubicBezTo>
                <a:lnTo>
                  <a:pt x="1454" y="236"/>
                </a:lnTo>
                <a:close/>
                <a:moveTo>
                  <a:pt x="113" y="543"/>
                </a:moveTo>
                <a:cubicBezTo>
                  <a:pt x="113" y="489"/>
                  <a:pt x="157" y="446"/>
                  <a:pt x="210" y="446"/>
                </a:cubicBezTo>
                <a:cubicBezTo>
                  <a:pt x="264" y="446"/>
                  <a:pt x="307" y="489"/>
                  <a:pt x="307" y="543"/>
                </a:cubicBezTo>
                <a:cubicBezTo>
                  <a:pt x="307" y="575"/>
                  <a:pt x="291" y="604"/>
                  <a:pt x="267" y="622"/>
                </a:cubicBezTo>
                <a:cubicBezTo>
                  <a:pt x="264" y="623"/>
                  <a:pt x="262" y="624"/>
                  <a:pt x="259" y="626"/>
                </a:cubicBezTo>
                <a:cubicBezTo>
                  <a:pt x="245" y="635"/>
                  <a:pt x="228" y="640"/>
                  <a:pt x="210" y="640"/>
                </a:cubicBezTo>
                <a:cubicBezTo>
                  <a:pt x="157" y="640"/>
                  <a:pt x="113" y="596"/>
                  <a:pt x="113" y="543"/>
                </a:cubicBezTo>
                <a:close/>
                <a:moveTo>
                  <a:pt x="719" y="1036"/>
                </a:moveTo>
                <a:cubicBezTo>
                  <a:pt x="719" y="1089"/>
                  <a:pt x="676" y="1133"/>
                  <a:pt x="622" y="1133"/>
                </a:cubicBezTo>
                <a:cubicBezTo>
                  <a:pt x="569" y="1133"/>
                  <a:pt x="525" y="1089"/>
                  <a:pt x="525" y="1036"/>
                </a:cubicBezTo>
                <a:cubicBezTo>
                  <a:pt x="525" y="1000"/>
                  <a:pt x="544" y="970"/>
                  <a:pt x="573" y="953"/>
                </a:cubicBezTo>
                <a:cubicBezTo>
                  <a:pt x="575" y="952"/>
                  <a:pt x="577" y="951"/>
                  <a:pt x="579" y="949"/>
                </a:cubicBezTo>
                <a:cubicBezTo>
                  <a:pt x="592" y="943"/>
                  <a:pt x="607" y="939"/>
                  <a:pt x="622" y="939"/>
                </a:cubicBezTo>
                <a:cubicBezTo>
                  <a:pt x="676" y="939"/>
                  <a:pt x="719" y="982"/>
                  <a:pt x="719" y="1036"/>
                </a:cubicBezTo>
                <a:close/>
                <a:moveTo>
                  <a:pt x="610" y="316"/>
                </a:moveTo>
                <a:cubicBezTo>
                  <a:pt x="610" y="263"/>
                  <a:pt x="654" y="219"/>
                  <a:pt x="708" y="219"/>
                </a:cubicBezTo>
                <a:cubicBezTo>
                  <a:pt x="761" y="219"/>
                  <a:pt x="805" y="263"/>
                  <a:pt x="805" y="316"/>
                </a:cubicBezTo>
                <a:cubicBezTo>
                  <a:pt x="805" y="370"/>
                  <a:pt x="761" y="413"/>
                  <a:pt x="708" y="413"/>
                </a:cubicBezTo>
                <a:cubicBezTo>
                  <a:pt x="654" y="413"/>
                  <a:pt x="610" y="370"/>
                  <a:pt x="610" y="316"/>
                </a:cubicBezTo>
                <a:close/>
                <a:moveTo>
                  <a:pt x="1285" y="740"/>
                </a:moveTo>
                <a:cubicBezTo>
                  <a:pt x="1285" y="794"/>
                  <a:pt x="1242" y="837"/>
                  <a:pt x="1188" y="837"/>
                </a:cubicBezTo>
                <a:cubicBezTo>
                  <a:pt x="1135" y="837"/>
                  <a:pt x="1091" y="794"/>
                  <a:pt x="1091" y="740"/>
                </a:cubicBezTo>
                <a:cubicBezTo>
                  <a:pt x="1091" y="710"/>
                  <a:pt x="1105" y="683"/>
                  <a:pt x="1127" y="665"/>
                </a:cubicBezTo>
                <a:cubicBezTo>
                  <a:pt x="1131" y="664"/>
                  <a:pt x="1135" y="661"/>
                  <a:pt x="1137" y="658"/>
                </a:cubicBezTo>
                <a:cubicBezTo>
                  <a:pt x="1152" y="649"/>
                  <a:pt x="1169" y="643"/>
                  <a:pt x="1188" y="643"/>
                </a:cubicBezTo>
                <a:cubicBezTo>
                  <a:pt x="1242" y="643"/>
                  <a:pt x="1285" y="687"/>
                  <a:pt x="1285" y="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37"/>
          <p:cNvSpPr>
            <a:spLocks noEditPoints="1"/>
          </p:cNvSpPr>
          <p:nvPr/>
        </p:nvSpPr>
        <p:spPr bwMode="auto">
          <a:xfrm>
            <a:off x="14546225" y="8670258"/>
            <a:ext cx="867946" cy="1402064"/>
          </a:xfrm>
          <a:custGeom>
            <a:avLst/>
            <a:gdLst>
              <a:gd name="T0" fmla="*/ 125 w 1202"/>
              <a:gd name="T1" fmla="*/ 0 h 1938"/>
              <a:gd name="T2" fmla="*/ 0 w 1202"/>
              <a:gd name="T3" fmla="*/ 1813 h 1938"/>
              <a:gd name="T4" fmla="*/ 1077 w 1202"/>
              <a:gd name="T5" fmla="*/ 1938 h 1938"/>
              <a:gd name="T6" fmla="*/ 1202 w 1202"/>
              <a:gd name="T7" fmla="*/ 125 h 1938"/>
              <a:gd name="T8" fmla="*/ 1166 w 1202"/>
              <a:gd name="T9" fmla="*/ 1813 h 1938"/>
              <a:gd name="T10" fmla="*/ 125 w 1202"/>
              <a:gd name="T11" fmla="*/ 1902 h 1938"/>
              <a:gd name="T12" fmla="*/ 36 w 1202"/>
              <a:gd name="T13" fmla="*/ 125 h 1938"/>
              <a:gd name="T14" fmla="*/ 1077 w 1202"/>
              <a:gd name="T15" fmla="*/ 36 h 1938"/>
              <a:gd name="T16" fmla="*/ 1166 w 1202"/>
              <a:gd name="T17" fmla="*/ 1813 h 1938"/>
              <a:gd name="T18" fmla="*/ 1068 w 1202"/>
              <a:gd name="T19" fmla="*/ 1669 h 1938"/>
              <a:gd name="T20" fmla="*/ 134 w 1202"/>
              <a:gd name="T21" fmla="*/ 188 h 1938"/>
              <a:gd name="T22" fmla="*/ 170 w 1202"/>
              <a:gd name="T23" fmla="*/ 224 h 1938"/>
              <a:gd name="T24" fmla="*/ 1032 w 1202"/>
              <a:gd name="T25" fmla="*/ 1633 h 1938"/>
              <a:gd name="T26" fmla="*/ 170 w 1202"/>
              <a:gd name="T27" fmla="*/ 224 h 1938"/>
              <a:gd name="T28" fmla="*/ 539 w 1202"/>
              <a:gd name="T29" fmla="*/ 1787 h 1938"/>
              <a:gd name="T30" fmla="*/ 663 w 1202"/>
              <a:gd name="T31" fmla="*/ 1787 h 1938"/>
              <a:gd name="T32" fmla="*/ 601 w 1202"/>
              <a:gd name="T33" fmla="*/ 1814 h 1938"/>
              <a:gd name="T34" fmla="*/ 601 w 1202"/>
              <a:gd name="T35" fmla="*/ 1760 h 1938"/>
              <a:gd name="T36" fmla="*/ 601 w 1202"/>
              <a:gd name="T37" fmla="*/ 1814 h 1938"/>
              <a:gd name="T38" fmla="*/ 514 w 1202"/>
              <a:gd name="T39" fmla="*/ 136 h 1938"/>
              <a:gd name="T40" fmla="*/ 688 w 1202"/>
              <a:gd name="T41" fmla="*/ 100 h 1938"/>
              <a:gd name="T42" fmla="*/ 900 w 1202"/>
              <a:gd name="T43" fmla="*/ 703 h 1938"/>
              <a:gd name="T44" fmla="*/ 384 w 1202"/>
              <a:gd name="T45" fmla="*/ 707 h 1938"/>
              <a:gd name="T46" fmla="*/ 245 w 1202"/>
              <a:gd name="T47" fmla="*/ 614 h 1938"/>
              <a:gd name="T48" fmla="*/ 245 w 1202"/>
              <a:gd name="T49" fmla="*/ 650 h 1938"/>
              <a:gd name="T50" fmla="*/ 359 w 1202"/>
              <a:gd name="T51" fmla="*/ 732 h 1938"/>
              <a:gd name="T52" fmla="*/ 431 w 1202"/>
              <a:gd name="T53" fmla="*/ 1055 h 1938"/>
              <a:gd name="T54" fmla="*/ 398 w 1202"/>
              <a:gd name="T55" fmla="*/ 1141 h 1938"/>
              <a:gd name="T56" fmla="*/ 410 w 1202"/>
              <a:gd name="T57" fmla="*/ 1263 h 1938"/>
              <a:gd name="T58" fmla="*/ 701 w 1202"/>
              <a:gd name="T59" fmla="*/ 1219 h 1938"/>
              <a:gd name="T60" fmla="*/ 821 w 1202"/>
              <a:gd name="T61" fmla="*/ 1202 h 1938"/>
              <a:gd name="T62" fmla="*/ 701 w 1202"/>
              <a:gd name="T63" fmla="*/ 1184 h 1938"/>
              <a:gd name="T64" fmla="*/ 436 w 1202"/>
              <a:gd name="T65" fmla="*/ 1146 h 1938"/>
              <a:gd name="T66" fmla="*/ 474 w 1202"/>
              <a:gd name="T67" fmla="*/ 1088 h 1938"/>
              <a:gd name="T68" fmla="*/ 869 w 1202"/>
              <a:gd name="T69" fmla="*/ 1055 h 1938"/>
              <a:gd name="T70" fmla="*/ 935 w 1202"/>
              <a:gd name="T71" fmla="*/ 721 h 1938"/>
              <a:gd name="T72" fmla="*/ 759 w 1202"/>
              <a:gd name="T73" fmla="*/ 1176 h 1938"/>
              <a:gd name="T74" fmla="*/ 759 w 1202"/>
              <a:gd name="T75" fmla="*/ 1227 h 1938"/>
              <a:gd name="T76" fmla="*/ 759 w 1202"/>
              <a:gd name="T77" fmla="*/ 1176 h 1938"/>
              <a:gd name="T78" fmla="*/ 907 w 1202"/>
              <a:gd name="T79" fmla="*/ 743 h 1938"/>
              <a:gd name="T80" fmla="*/ 898 w 1202"/>
              <a:gd name="T81" fmla="*/ 791 h 1938"/>
              <a:gd name="T82" fmla="*/ 392 w 1202"/>
              <a:gd name="T83" fmla="*/ 750 h 1938"/>
              <a:gd name="T84" fmla="*/ 400 w 1202"/>
              <a:gd name="T85" fmla="*/ 739 h 1938"/>
              <a:gd name="T86" fmla="*/ 876 w 1202"/>
              <a:gd name="T87" fmla="*/ 878 h 1938"/>
              <a:gd name="T88" fmla="*/ 411 w 1202"/>
              <a:gd name="T89" fmla="*/ 826 h 1938"/>
              <a:gd name="T90" fmla="*/ 876 w 1202"/>
              <a:gd name="T91" fmla="*/ 878 h 1938"/>
              <a:gd name="T92" fmla="*/ 446 w 1202"/>
              <a:gd name="T93" fmla="*/ 965 h 1938"/>
              <a:gd name="T94" fmla="*/ 867 w 1202"/>
              <a:gd name="T95" fmla="*/ 914 h 1938"/>
              <a:gd name="T96" fmla="*/ 410 w 1202"/>
              <a:gd name="T97" fmla="*/ 1227 h 1938"/>
              <a:gd name="T98" fmla="*/ 410 w 1202"/>
              <a:gd name="T99" fmla="*/ 1176 h 1938"/>
              <a:gd name="T100" fmla="*/ 410 w 1202"/>
              <a:gd name="T101" fmla="*/ 1227 h 1938"/>
              <a:gd name="T102" fmla="*/ 474 w 1202"/>
              <a:gd name="T103" fmla="*/ 1053 h 1938"/>
              <a:gd name="T104" fmla="*/ 454 w 1202"/>
              <a:gd name="T105" fmla="*/ 1001 h 1938"/>
              <a:gd name="T106" fmla="*/ 834 w 1202"/>
              <a:gd name="T107" fmla="*/ 1046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2" h="1938">
                <a:moveTo>
                  <a:pt x="1077" y="0"/>
                </a:moveTo>
                <a:cubicBezTo>
                  <a:pt x="125" y="0"/>
                  <a:pt x="125" y="0"/>
                  <a:pt x="125" y="0"/>
                </a:cubicBezTo>
                <a:cubicBezTo>
                  <a:pt x="56" y="0"/>
                  <a:pt x="0" y="56"/>
                  <a:pt x="0" y="125"/>
                </a:cubicBezTo>
                <a:cubicBezTo>
                  <a:pt x="0" y="1813"/>
                  <a:pt x="0" y="1813"/>
                  <a:pt x="0" y="1813"/>
                </a:cubicBezTo>
                <a:cubicBezTo>
                  <a:pt x="0" y="1882"/>
                  <a:pt x="56" y="1938"/>
                  <a:pt x="125" y="1938"/>
                </a:cubicBezTo>
                <a:cubicBezTo>
                  <a:pt x="1077" y="1938"/>
                  <a:pt x="1077" y="1938"/>
                  <a:pt x="1077" y="1938"/>
                </a:cubicBezTo>
                <a:cubicBezTo>
                  <a:pt x="1146" y="1938"/>
                  <a:pt x="1202" y="1882"/>
                  <a:pt x="1202" y="1813"/>
                </a:cubicBezTo>
                <a:cubicBezTo>
                  <a:pt x="1202" y="125"/>
                  <a:pt x="1202" y="125"/>
                  <a:pt x="1202" y="125"/>
                </a:cubicBezTo>
                <a:cubicBezTo>
                  <a:pt x="1202" y="56"/>
                  <a:pt x="1146" y="0"/>
                  <a:pt x="1077" y="0"/>
                </a:cubicBezTo>
                <a:close/>
                <a:moveTo>
                  <a:pt x="1166" y="1813"/>
                </a:moveTo>
                <a:cubicBezTo>
                  <a:pt x="1166" y="1862"/>
                  <a:pt x="1126" y="1902"/>
                  <a:pt x="1077" y="1902"/>
                </a:cubicBezTo>
                <a:cubicBezTo>
                  <a:pt x="125" y="1902"/>
                  <a:pt x="125" y="1902"/>
                  <a:pt x="125" y="1902"/>
                </a:cubicBezTo>
                <a:cubicBezTo>
                  <a:pt x="76" y="1902"/>
                  <a:pt x="36" y="1862"/>
                  <a:pt x="36" y="1813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76"/>
                  <a:pt x="76" y="36"/>
                  <a:pt x="125" y="36"/>
                </a:cubicBezTo>
                <a:cubicBezTo>
                  <a:pt x="1077" y="36"/>
                  <a:pt x="1077" y="36"/>
                  <a:pt x="1077" y="36"/>
                </a:cubicBezTo>
                <a:cubicBezTo>
                  <a:pt x="1126" y="36"/>
                  <a:pt x="1166" y="76"/>
                  <a:pt x="1166" y="125"/>
                </a:cubicBezTo>
                <a:lnTo>
                  <a:pt x="1166" y="1813"/>
                </a:lnTo>
                <a:close/>
                <a:moveTo>
                  <a:pt x="134" y="1669"/>
                </a:moveTo>
                <a:cubicBezTo>
                  <a:pt x="1068" y="1669"/>
                  <a:pt x="1068" y="1669"/>
                  <a:pt x="1068" y="1669"/>
                </a:cubicBezTo>
                <a:cubicBezTo>
                  <a:pt x="1068" y="188"/>
                  <a:pt x="1068" y="188"/>
                  <a:pt x="1068" y="188"/>
                </a:cubicBezTo>
                <a:cubicBezTo>
                  <a:pt x="134" y="188"/>
                  <a:pt x="134" y="188"/>
                  <a:pt x="134" y="188"/>
                </a:cubicBezTo>
                <a:lnTo>
                  <a:pt x="134" y="1669"/>
                </a:lnTo>
                <a:close/>
                <a:moveTo>
                  <a:pt x="170" y="224"/>
                </a:moveTo>
                <a:cubicBezTo>
                  <a:pt x="1032" y="224"/>
                  <a:pt x="1032" y="224"/>
                  <a:pt x="1032" y="224"/>
                </a:cubicBezTo>
                <a:cubicBezTo>
                  <a:pt x="1032" y="1633"/>
                  <a:pt x="1032" y="1633"/>
                  <a:pt x="1032" y="1633"/>
                </a:cubicBezTo>
                <a:cubicBezTo>
                  <a:pt x="170" y="1633"/>
                  <a:pt x="170" y="1633"/>
                  <a:pt x="170" y="1633"/>
                </a:cubicBezTo>
                <a:lnTo>
                  <a:pt x="170" y="224"/>
                </a:lnTo>
                <a:close/>
                <a:moveTo>
                  <a:pt x="601" y="1725"/>
                </a:moveTo>
                <a:cubicBezTo>
                  <a:pt x="567" y="1725"/>
                  <a:pt x="539" y="1753"/>
                  <a:pt x="539" y="1787"/>
                </a:cubicBezTo>
                <a:cubicBezTo>
                  <a:pt x="539" y="1822"/>
                  <a:pt x="567" y="1850"/>
                  <a:pt x="601" y="1850"/>
                </a:cubicBezTo>
                <a:cubicBezTo>
                  <a:pt x="635" y="1850"/>
                  <a:pt x="663" y="1822"/>
                  <a:pt x="663" y="1787"/>
                </a:cubicBezTo>
                <a:cubicBezTo>
                  <a:pt x="663" y="1753"/>
                  <a:pt x="635" y="1725"/>
                  <a:pt x="601" y="1725"/>
                </a:cubicBezTo>
                <a:close/>
                <a:moveTo>
                  <a:pt x="601" y="1814"/>
                </a:moveTo>
                <a:cubicBezTo>
                  <a:pt x="586" y="1814"/>
                  <a:pt x="574" y="1802"/>
                  <a:pt x="574" y="1787"/>
                </a:cubicBezTo>
                <a:cubicBezTo>
                  <a:pt x="574" y="1772"/>
                  <a:pt x="586" y="1760"/>
                  <a:pt x="601" y="1760"/>
                </a:cubicBezTo>
                <a:cubicBezTo>
                  <a:pt x="616" y="1760"/>
                  <a:pt x="628" y="1772"/>
                  <a:pt x="628" y="1787"/>
                </a:cubicBezTo>
                <a:cubicBezTo>
                  <a:pt x="628" y="1802"/>
                  <a:pt x="616" y="1814"/>
                  <a:pt x="601" y="1814"/>
                </a:cubicBezTo>
                <a:close/>
                <a:moveTo>
                  <a:pt x="688" y="136"/>
                </a:moveTo>
                <a:cubicBezTo>
                  <a:pt x="514" y="136"/>
                  <a:pt x="514" y="136"/>
                  <a:pt x="514" y="136"/>
                </a:cubicBezTo>
                <a:cubicBezTo>
                  <a:pt x="514" y="100"/>
                  <a:pt x="514" y="100"/>
                  <a:pt x="514" y="100"/>
                </a:cubicBezTo>
                <a:cubicBezTo>
                  <a:pt x="688" y="100"/>
                  <a:pt x="688" y="100"/>
                  <a:pt x="688" y="100"/>
                </a:cubicBezTo>
                <a:lnTo>
                  <a:pt x="688" y="136"/>
                </a:lnTo>
                <a:close/>
                <a:moveTo>
                  <a:pt x="900" y="703"/>
                </a:moveTo>
                <a:cubicBezTo>
                  <a:pt x="400" y="703"/>
                  <a:pt x="400" y="703"/>
                  <a:pt x="400" y="703"/>
                </a:cubicBezTo>
                <a:cubicBezTo>
                  <a:pt x="395" y="703"/>
                  <a:pt x="389" y="705"/>
                  <a:pt x="384" y="707"/>
                </a:cubicBezTo>
                <a:cubicBezTo>
                  <a:pt x="312" y="640"/>
                  <a:pt x="312" y="640"/>
                  <a:pt x="312" y="640"/>
                </a:cubicBezTo>
                <a:cubicBezTo>
                  <a:pt x="294" y="624"/>
                  <a:pt x="270" y="614"/>
                  <a:pt x="245" y="614"/>
                </a:cubicBezTo>
                <a:cubicBezTo>
                  <a:pt x="235" y="614"/>
                  <a:pt x="227" y="622"/>
                  <a:pt x="227" y="632"/>
                </a:cubicBezTo>
                <a:cubicBezTo>
                  <a:pt x="227" y="642"/>
                  <a:pt x="235" y="650"/>
                  <a:pt x="245" y="650"/>
                </a:cubicBezTo>
                <a:cubicBezTo>
                  <a:pt x="261" y="650"/>
                  <a:pt x="276" y="656"/>
                  <a:pt x="288" y="667"/>
                </a:cubicBezTo>
                <a:cubicBezTo>
                  <a:pt x="359" y="732"/>
                  <a:pt x="359" y="732"/>
                  <a:pt x="359" y="732"/>
                </a:cubicBezTo>
                <a:cubicBezTo>
                  <a:pt x="356" y="741"/>
                  <a:pt x="355" y="750"/>
                  <a:pt x="357" y="759"/>
                </a:cubicBezTo>
                <a:cubicBezTo>
                  <a:pt x="431" y="1055"/>
                  <a:pt x="431" y="1055"/>
                  <a:pt x="431" y="1055"/>
                </a:cubicBezTo>
                <a:cubicBezTo>
                  <a:pt x="432" y="1060"/>
                  <a:pt x="434" y="1064"/>
                  <a:pt x="437" y="1068"/>
                </a:cubicBezTo>
                <a:cubicBezTo>
                  <a:pt x="398" y="1141"/>
                  <a:pt x="398" y="1141"/>
                  <a:pt x="398" y="1141"/>
                </a:cubicBezTo>
                <a:cubicBezTo>
                  <a:pt x="370" y="1147"/>
                  <a:pt x="348" y="1172"/>
                  <a:pt x="348" y="1202"/>
                </a:cubicBezTo>
                <a:cubicBezTo>
                  <a:pt x="348" y="1235"/>
                  <a:pt x="376" y="1263"/>
                  <a:pt x="410" y="1263"/>
                </a:cubicBezTo>
                <a:cubicBezTo>
                  <a:pt x="437" y="1263"/>
                  <a:pt x="461" y="1245"/>
                  <a:pt x="468" y="1219"/>
                </a:cubicBezTo>
                <a:cubicBezTo>
                  <a:pt x="701" y="1219"/>
                  <a:pt x="701" y="1219"/>
                  <a:pt x="701" y="1219"/>
                </a:cubicBezTo>
                <a:cubicBezTo>
                  <a:pt x="708" y="1245"/>
                  <a:pt x="731" y="1263"/>
                  <a:pt x="759" y="1263"/>
                </a:cubicBezTo>
                <a:cubicBezTo>
                  <a:pt x="793" y="1263"/>
                  <a:pt x="821" y="1235"/>
                  <a:pt x="821" y="1202"/>
                </a:cubicBezTo>
                <a:cubicBezTo>
                  <a:pt x="821" y="1168"/>
                  <a:pt x="793" y="1140"/>
                  <a:pt x="759" y="1140"/>
                </a:cubicBezTo>
                <a:cubicBezTo>
                  <a:pt x="731" y="1140"/>
                  <a:pt x="708" y="1159"/>
                  <a:pt x="701" y="1184"/>
                </a:cubicBezTo>
                <a:cubicBezTo>
                  <a:pt x="468" y="1184"/>
                  <a:pt x="468" y="1184"/>
                  <a:pt x="468" y="1184"/>
                </a:cubicBezTo>
                <a:cubicBezTo>
                  <a:pt x="463" y="1167"/>
                  <a:pt x="452" y="1154"/>
                  <a:pt x="436" y="1146"/>
                </a:cubicBezTo>
                <a:cubicBezTo>
                  <a:pt x="467" y="1087"/>
                  <a:pt x="467" y="1087"/>
                  <a:pt x="467" y="1087"/>
                </a:cubicBezTo>
                <a:cubicBezTo>
                  <a:pt x="470" y="1088"/>
                  <a:pt x="472" y="1088"/>
                  <a:pt x="474" y="1088"/>
                </a:cubicBezTo>
                <a:cubicBezTo>
                  <a:pt x="826" y="1088"/>
                  <a:pt x="826" y="1088"/>
                  <a:pt x="826" y="1088"/>
                </a:cubicBezTo>
                <a:cubicBezTo>
                  <a:pt x="846" y="1088"/>
                  <a:pt x="864" y="1075"/>
                  <a:pt x="869" y="1055"/>
                </a:cubicBezTo>
                <a:cubicBezTo>
                  <a:pt x="943" y="759"/>
                  <a:pt x="943" y="759"/>
                  <a:pt x="943" y="759"/>
                </a:cubicBezTo>
                <a:cubicBezTo>
                  <a:pt x="946" y="745"/>
                  <a:pt x="943" y="731"/>
                  <a:pt x="935" y="721"/>
                </a:cubicBezTo>
                <a:cubicBezTo>
                  <a:pt x="926" y="710"/>
                  <a:pt x="913" y="703"/>
                  <a:pt x="900" y="703"/>
                </a:cubicBezTo>
                <a:close/>
                <a:moveTo>
                  <a:pt x="759" y="1176"/>
                </a:moveTo>
                <a:cubicBezTo>
                  <a:pt x="773" y="1176"/>
                  <a:pt x="785" y="1187"/>
                  <a:pt x="785" y="1202"/>
                </a:cubicBezTo>
                <a:cubicBezTo>
                  <a:pt x="785" y="1216"/>
                  <a:pt x="773" y="1227"/>
                  <a:pt x="759" y="1227"/>
                </a:cubicBezTo>
                <a:cubicBezTo>
                  <a:pt x="745" y="1227"/>
                  <a:pt x="733" y="1216"/>
                  <a:pt x="733" y="1202"/>
                </a:cubicBezTo>
                <a:cubicBezTo>
                  <a:pt x="733" y="1187"/>
                  <a:pt x="745" y="1176"/>
                  <a:pt x="759" y="1176"/>
                </a:cubicBezTo>
                <a:close/>
                <a:moveTo>
                  <a:pt x="900" y="739"/>
                </a:moveTo>
                <a:cubicBezTo>
                  <a:pt x="903" y="739"/>
                  <a:pt x="906" y="741"/>
                  <a:pt x="907" y="743"/>
                </a:cubicBezTo>
                <a:cubicBezTo>
                  <a:pt x="908" y="744"/>
                  <a:pt x="909" y="746"/>
                  <a:pt x="908" y="750"/>
                </a:cubicBezTo>
                <a:cubicBezTo>
                  <a:pt x="898" y="791"/>
                  <a:pt x="898" y="791"/>
                  <a:pt x="898" y="791"/>
                </a:cubicBezTo>
                <a:cubicBezTo>
                  <a:pt x="402" y="791"/>
                  <a:pt x="402" y="791"/>
                  <a:pt x="402" y="791"/>
                </a:cubicBezTo>
                <a:cubicBezTo>
                  <a:pt x="392" y="750"/>
                  <a:pt x="392" y="750"/>
                  <a:pt x="392" y="750"/>
                </a:cubicBezTo>
                <a:cubicBezTo>
                  <a:pt x="391" y="746"/>
                  <a:pt x="392" y="744"/>
                  <a:pt x="393" y="743"/>
                </a:cubicBezTo>
                <a:cubicBezTo>
                  <a:pt x="394" y="741"/>
                  <a:pt x="397" y="739"/>
                  <a:pt x="400" y="739"/>
                </a:cubicBezTo>
                <a:lnTo>
                  <a:pt x="900" y="739"/>
                </a:lnTo>
                <a:close/>
                <a:moveTo>
                  <a:pt x="876" y="878"/>
                </a:moveTo>
                <a:cubicBezTo>
                  <a:pt x="424" y="878"/>
                  <a:pt x="424" y="878"/>
                  <a:pt x="424" y="878"/>
                </a:cubicBezTo>
                <a:cubicBezTo>
                  <a:pt x="411" y="826"/>
                  <a:pt x="411" y="826"/>
                  <a:pt x="411" y="826"/>
                </a:cubicBezTo>
                <a:cubicBezTo>
                  <a:pt x="889" y="826"/>
                  <a:pt x="889" y="826"/>
                  <a:pt x="889" y="826"/>
                </a:cubicBezTo>
                <a:lnTo>
                  <a:pt x="876" y="878"/>
                </a:lnTo>
                <a:close/>
                <a:moveTo>
                  <a:pt x="854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867" y="914"/>
                  <a:pt x="867" y="914"/>
                  <a:pt x="867" y="914"/>
                </a:cubicBezTo>
                <a:lnTo>
                  <a:pt x="854" y="965"/>
                </a:lnTo>
                <a:close/>
                <a:moveTo>
                  <a:pt x="410" y="1227"/>
                </a:moveTo>
                <a:cubicBezTo>
                  <a:pt x="396" y="1227"/>
                  <a:pt x="384" y="1216"/>
                  <a:pt x="384" y="1202"/>
                </a:cubicBezTo>
                <a:cubicBezTo>
                  <a:pt x="384" y="1187"/>
                  <a:pt x="396" y="1176"/>
                  <a:pt x="410" y="1176"/>
                </a:cubicBezTo>
                <a:cubicBezTo>
                  <a:pt x="424" y="1176"/>
                  <a:pt x="436" y="1187"/>
                  <a:pt x="436" y="1202"/>
                </a:cubicBezTo>
                <a:cubicBezTo>
                  <a:pt x="436" y="1216"/>
                  <a:pt x="424" y="1227"/>
                  <a:pt x="410" y="1227"/>
                </a:cubicBezTo>
                <a:close/>
                <a:moveTo>
                  <a:pt x="826" y="1053"/>
                </a:moveTo>
                <a:cubicBezTo>
                  <a:pt x="474" y="1053"/>
                  <a:pt x="474" y="1053"/>
                  <a:pt x="474" y="1053"/>
                </a:cubicBezTo>
                <a:cubicBezTo>
                  <a:pt x="470" y="1053"/>
                  <a:pt x="467" y="1050"/>
                  <a:pt x="466" y="1046"/>
                </a:cubicBezTo>
                <a:cubicBezTo>
                  <a:pt x="454" y="1001"/>
                  <a:pt x="454" y="1001"/>
                  <a:pt x="454" y="1001"/>
                </a:cubicBezTo>
                <a:cubicBezTo>
                  <a:pt x="845" y="1001"/>
                  <a:pt x="845" y="1001"/>
                  <a:pt x="845" y="1001"/>
                </a:cubicBezTo>
                <a:cubicBezTo>
                  <a:pt x="834" y="1046"/>
                  <a:pt x="834" y="1046"/>
                  <a:pt x="834" y="1046"/>
                </a:cubicBezTo>
                <a:cubicBezTo>
                  <a:pt x="833" y="1050"/>
                  <a:pt x="830" y="1053"/>
                  <a:pt x="826" y="10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"/>
          <p:cNvSpPr>
            <a:spLocks noEditPoints="1"/>
          </p:cNvSpPr>
          <p:nvPr/>
        </p:nvSpPr>
        <p:spPr bwMode="auto">
          <a:xfrm>
            <a:off x="4583601" y="5287365"/>
            <a:ext cx="752074" cy="1328024"/>
          </a:xfrm>
          <a:custGeom>
            <a:avLst/>
            <a:gdLst>
              <a:gd name="T0" fmla="*/ 393 w 933"/>
              <a:gd name="T1" fmla="*/ 376 h 1652"/>
              <a:gd name="T2" fmla="*/ 267 w 933"/>
              <a:gd name="T3" fmla="*/ 0 h 1652"/>
              <a:gd name="T4" fmla="*/ 0 w 933"/>
              <a:gd name="T5" fmla="*/ 126 h 1652"/>
              <a:gd name="T6" fmla="*/ 0 w 933"/>
              <a:gd name="T7" fmla="*/ 1275 h 1652"/>
              <a:gd name="T8" fmla="*/ 0 w 933"/>
              <a:gd name="T9" fmla="*/ 1275 h 1652"/>
              <a:gd name="T10" fmla="*/ 2 w 933"/>
              <a:gd name="T11" fmla="*/ 1283 h 1652"/>
              <a:gd name="T12" fmla="*/ 197 w 933"/>
              <a:gd name="T13" fmla="*/ 1652 h 1652"/>
              <a:gd name="T14" fmla="*/ 292 w 933"/>
              <a:gd name="T15" fmla="*/ 1481 h 1652"/>
              <a:gd name="T16" fmla="*/ 391 w 933"/>
              <a:gd name="T17" fmla="*/ 1283 h 1652"/>
              <a:gd name="T18" fmla="*/ 393 w 933"/>
              <a:gd name="T19" fmla="*/ 1275 h 1652"/>
              <a:gd name="T20" fmla="*/ 393 w 933"/>
              <a:gd name="T21" fmla="*/ 1275 h 1652"/>
              <a:gd name="T22" fmla="*/ 137 w 933"/>
              <a:gd name="T23" fmla="*/ 393 h 1652"/>
              <a:gd name="T24" fmla="*/ 256 w 933"/>
              <a:gd name="T25" fmla="*/ 1259 h 1652"/>
              <a:gd name="T26" fmla="*/ 33 w 933"/>
              <a:gd name="T27" fmla="*/ 1259 h 1652"/>
              <a:gd name="T28" fmla="*/ 104 w 933"/>
              <a:gd name="T29" fmla="*/ 393 h 1652"/>
              <a:gd name="T30" fmla="*/ 33 w 933"/>
              <a:gd name="T31" fmla="*/ 1259 h 1652"/>
              <a:gd name="T32" fmla="*/ 33 w 933"/>
              <a:gd name="T33" fmla="*/ 360 h 1652"/>
              <a:gd name="T34" fmla="*/ 360 w 933"/>
              <a:gd name="T35" fmla="*/ 268 h 1652"/>
              <a:gd name="T36" fmla="*/ 289 w 933"/>
              <a:gd name="T37" fmla="*/ 393 h 1652"/>
              <a:gd name="T38" fmla="*/ 360 w 933"/>
              <a:gd name="T39" fmla="*/ 1259 h 1652"/>
              <a:gd name="T40" fmla="*/ 289 w 933"/>
              <a:gd name="T41" fmla="*/ 393 h 1652"/>
              <a:gd name="T42" fmla="*/ 267 w 933"/>
              <a:gd name="T43" fmla="*/ 33 h 1652"/>
              <a:gd name="T44" fmla="*/ 360 w 933"/>
              <a:gd name="T45" fmla="*/ 235 h 1652"/>
              <a:gd name="T46" fmla="*/ 33 w 933"/>
              <a:gd name="T47" fmla="*/ 126 h 1652"/>
              <a:gd name="T48" fmla="*/ 197 w 933"/>
              <a:gd name="T49" fmla="*/ 1598 h 1652"/>
              <a:gd name="T50" fmla="*/ 251 w 933"/>
              <a:gd name="T51" fmla="*/ 1490 h 1652"/>
              <a:gd name="T52" fmla="*/ 268 w 933"/>
              <a:gd name="T53" fmla="*/ 1457 h 1652"/>
              <a:gd name="T54" fmla="*/ 44 w 933"/>
              <a:gd name="T55" fmla="*/ 1292 h 1652"/>
              <a:gd name="T56" fmla="*/ 268 w 933"/>
              <a:gd name="T57" fmla="*/ 1457 h 1652"/>
              <a:gd name="T58" fmla="*/ 557 w 933"/>
              <a:gd name="T59" fmla="*/ 0 h 1652"/>
              <a:gd name="T60" fmla="*/ 540 w 933"/>
              <a:gd name="T61" fmla="*/ 1635 h 1652"/>
              <a:gd name="T62" fmla="*/ 916 w 933"/>
              <a:gd name="T63" fmla="*/ 1652 h 1652"/>
              <a:gd name="T64" fmla="*/ 933 w 933"/>
              <a:gd name="T65" fmla="*/ 16 h 1652"/>
              <a:gd name="T66" fmla="*/ 900 w 933"/>
              <a:gd name="T67" fmla="*/ 1619 h 1652"/>
              <a:gd name="T68" fmla="*/ 573 w 933"/>
              <a:gd name="T69" fmla="*/ 1562 h 1652"/>
              <a:gd name="T70" fmla="*/ 753 w 933"/>
              <a:gd name="T71" fmla="*/ 1545 h 1652"/>
              <a:gd name="T72" fmla="*/ 573 w 933"/>
              <a:gd name="T73" fmla="*/ 1529 h 1652"/>
              <a:gd name="T74" fmla="*/ 681 w 933"/>
              <a:gd name="T75" fmla="*/ 1393 h 1652"/>
              <a:gd name="T76" fmla="*/ 681 w 933"/>
              <a:gd name="T77" fmla="*/ 1360 h 1652"/>
              <a:gd name="T78" fmla="*/ 573 w 933"/>
              <a:gd name="T79" fmla="*/ 1224 h 1652"/>
              <a:gd name="T80" fmla="*/ 753 w 933"/>
              <a:gd name="T81" fmla="*/ 1208 h 1652"/>
              <a:gd name="T82" fmla="*/ 573 w 933"/>
              <a:gd name="T83" fmla="*/ 1191 h 1652"/>
              <a:gd name="T84" fmla="*/ 681 w 933"/>
              <a:gd name="T85" fmla="*/ 1056 h 1652"/>
              <a:gd name="T86" fmla="*/ 681 w 933"/>
              <a:gd name="T87" fmla="*/ 1023 h 1652"/>
              <a:gd name="T88" fmla="*/ 573 w 933"/>
              <a:gd name="T89" fmla="*/ 887 h 1652"/>
              <a:gd name="T90" fmla="*/ 753 w 933"/>
              <a:gd name="T91" fmla="*/ 871 h 1652"/>
              <a:gd name="T92" fmla="*/ 573 w 933"/>
              <a:gd name="T93" fmla="*/ 854 h 1652"/>
              <a:gd name="T94" fmla="*/ 681 w 933"/>
              <a:gd name="T95" fmla="*/ 719 h 1652"/>
              <a:gd name="T96" fmla="*/ 681 w 933"/>
              <a:gd name="T97" fmla="*/ 686 h 1652"/>
              <a:gd name="T98" fmla="*/ 573 w 933"/>
              <a:gd name="T99" fmla="*/ 550 h 1652"/>
              <a:gd name="T100" fmla="*/ 753 w 933"/>
              <a:gd name="T101" fmla="*/ 533 h 1652"/>
              <a:gd name="T102" fmla="*/ 573 w 933"/>
              <a:gd name="T103" fmla="*/ 517 h 1652"/>
              <a:gd name="T104" fmla="*/ 681 w 933"/>
              <a:gd name="T105" fmla="*/ 381 h 1652"/>
              <a:gd name="T106" fmla="*/ 681 w 933"/>
              <a:gd name="T107" fmla="*/ 348 h 1652"/>
              <a:gd name="T108" fmla="*/ 573 w 933"/>
              <a:gd name="T109" fmla="*/ 213 h 1652"/>
              <a:gd name="T110" fmla="*/ 753 w 933"/>
              <a:gd name="T111" fmla="*/ 196 h 1652"/>
              <a:gd name="T112" fmla="*/ 573 w 933"/>
              <a:gd name="T113" fmla="*/ 180 h 1652"/>
              <a:gd name="T114" fmla="*/ 900 w 933"/>
              <a:gd name="T115" fmla="*/ 33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1652">
                <a:moveTo>
                  <a:pt x="393" y="1275"/>
                </a:moveTo>
                <a:cubicBezTo>
                  <a:pt x="393" y="376"/>
                  <a:pt x="393" y="376"/>
                  <a:pt x="393" y="376"/>
                </a:cubicBezTo>
                <a:cubicBezTo>
                  <a:pt x="393" y="126"/>
                  <a:pt x="393" y="126"/>
                  <a:pt x="393" y="126"/>
                </a:cubicBezTo>
                <a:cubicBezTo>
                  <a:pt x="393" y="56"/>
                  <a:pt x="336" y="0"/>
                  <a:pt x="26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8"/>
                  <a:pt x="1" y="1280"/>
                  <a:pt x="2" y="1282"/>
                </a:cubicBezTo>
                <a:cubicBezTo>
                  <a:pt x="2" y="1282"/>
                  <a:pt x="2" y="1283"/>
                  <a:pt x="2" y="1283"/>
                </a:cubicBezTo>
                <a:cubicBezTo>
                  <a:pt x="182" y="1643"/>
                  <a:pt x="182" y="1643"/>
                  <a:pt x="182" y="1643"/>
                </a:cubicBezTo>
                <a:cubicBezTo>
                  <a:pt x="185" y="1648"/>
                  <a:pt x="191" y="1652"/>
                  <a:pt x="197" y="1652"/>
                </a:cubicBezTo>
                <a:cubicBezTo>
                  <a:pt x="203" y="1652"/>
                  <a:pt x="209" y="1648"/>
                  <a:pt x="212" y="1643"/>
                </a:cubicBezTo>
                <a:cubicBezTo>
                  <a:pt x="292" y="1481"/>
                  <a:pt x="292" y="1481"/>
                  <a:pt x="292" y="1481"/>
                </a:cubicBezTo>
                <a:cubicBezTo>
                  <a:pt x="293" y="1480"/>
                  <a:pt x="293" y="1480"/>
                  <a:pt x="293" y="1479"/>
                </a:cubicBezTo>
                <a:cubicBezTo>
                  <a:pt x="391" y="1283"/>
                  <a:pt x="391" y="1283"/>
                  <a:pt x="391" y="1283"/>
                </a:cubicBezTo>
                <a:cubicBezTo>
                  <a:pt x="392" y="1283"/>
                  <a:pt x="391" y="1282"/>
                  <a:pt x="392" y="1282"/>
                </a:cubicBezTo>
                <a:cubicBezTo>
                  <a:pt x="393" y="1280"/>
                  <a:pt x="393" y="1278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lose/>
                <a:moveTo>
                  <a:pt x="137" y="1259"/>
                </a:moveTo>
                <a:cubicBezTo>
                  <a:pt x="137" y="393"/>
                  <a:pt x="137" y="393"/>
                  <a:pt x="137" y="393"/>
                </a:cubicBezTo>
                <a:cubicBezTo>
                  <a:pt x="256" y="393"/>
                  <a:pt x="256" y="393"/>
                  <a:pt x="256" y="393"/>
                </a:cubicBezTo>
                <a:cubicBezTo>
                  <a:pt x="256" y="1259"/>
                  <a:pt x="256" y="1259"/>
                  <a:pt x="256" y="1259"/>
                </a:cubicBezTo>
                <a:lnTo>
                  <a:pt x="137" y="1259"/>
                </a:lnTo>
                <a:close/>
                <a:moveTo>
                  <a:pt x="33" y="1259"/>
                </a:moveTo>
                <a:cubicBezTo>
                  <a:pt x="33" y="393"/>
                  <a:pt x="33" y="393"/>
                  <a:pt x="33" y="393"/>
                </a:cubicBezTo>
                <a:cubicBezTo>
                  <a:pt x="104" y="393"/>
                  <a:pt x="104" y="393"/>
                  <a:pt x="104" y="393"/>
                </a:cubicBezTo>
                <a:cubicBezTo>
                  <a:pt x="104" y="1259"/>
                  <a:pt x="104" y="1259"/>
                  <a:pt x="104" y="1259"/>
                </a:cubicBezTo>
                <a:lnTo>
                  <a:pt x="33" y="1259"/>
                </a:lnTo>
                <a:close/>
                <a:moveTo>
                  <a:pt x="360" y="360"/>
                </a:moveTo>
                <a:cubicBezTo>
                  <a:pt x="33" y="360"/>
                  <a:pt x="33" y="360"/>
                  <a:pt x="33" y="360"/>
                </a:cubicBezTo>
                <a:cubicBezTo>
                  <a:pt x="33" y="268"/>
                  <a:pt x="33" y="268"/>
                  <a:pt x="33" y="268"/>
                </a:cubicBezTo>
                <a:cubicBezTo>
                  <a:pt x="360" y="268"/>
                  <a:pt x="360" y="268"/>
                  <a:pt x="360" y="268"/>
                </a:cubicBezTo>
                <a:lnTo>
                  <a:pt x="360" y="360"/>
                </a:lnTo>
                <a:close/>
                <a:moveTo>
                  <a:pt x="289" y="393"/>
                </a:moveTo>
                <a:cubicBezTo>
                  <a:pt x="360" y="393"/>
                  <a:pt x="360" y="393"/>
                  <a:pt x="360" y="393"/>
                </a:cubicBezTo>
                <a:cubicBezTo>
                  <a:pt x="360" y="1259"/>
                  <a:pt x="360" y="1259"/>
                  <a:pt x="360" y="1259"/>
                </a:cubicBezTo>
                <a:cubicBezTo>
                  <a:pt x="289" y="1259"/>
                  <a:pt x="289" y="1259"/>
                  <a:pt x="289" y="1259"/>
                </a:cubicBezTo>
                <a:lnTo>
                  <a:pt x="289" y="393"/>
                </a:lnTo>
                <a:close/>
                <a:moveTo>
                  <a:pt x="127" y="33"/>
                </a:moveTo>
                <a:cubicBezTo>
                  <a:pt x="267" y="33"/>
                  <a:pt x="267" y="33"/>
                  <a:pt x="267" y="33"/>
                </a:cubicBezTo>
                <a:cubicBezTo>
                  <a:pt x="318" y="33"/>
                  <a:pt x="360" y="75"/>
                  <a:pt x="360" y="126"/>
                </a:cubicBezTo>
                <a:cubicBezTo>
                  <a:pt x="360" y="235"/>
                  <a:pt x="360" y="235"/>
                  <a:pt x="360" y="235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3" y="75"/>
                  <a:pt x="75" y="33"/>
                  <a:pt x="127" y="33"/>
                </a:cubicBezTo>
                <a:close/>
                <a:moveTo>
                  <a:pt x="197" y="1598"/>
                </a:moveTo>
                <a:cubicBezTo>
                  <a:pt x="142" y="1490"/>
                  <a:pt x="142" y="1490"/>
                  <a:pt x="142" y="1490"/>
                </a:cubicBezTo>
                <a:cubicBezTo>
                  <a:pt x="251" y="1490"/>
                  <a:pt x="251" y="1490"/>
                  <a:pt x="251" y="1490"/>
                </a:cubicBezTo>
                <a:lnTo>
                  <a:pt x="197" y="1598"/>
                </a:lnTo>
                <a:close/>
                <a:moveTo>
                  <a:pt x="268" y="1457"/>
                </a:moveTo>
                <a:cubicBezTo>
                  <a:pt x="126" y="1457"/>
                  <a:pt x="126" y="1457"/>
                  <a:pt x="126" y="1457"/>
                </a:cubicBezTo>
                <a:cubicBezTo>
                  <a:pt x="44" y="1292"/>
                  <a:pt x="44" y="1292"/>
                  <a:pt x="44" y="1292"/>
                </a:cubicBezTo>
                <a:cubicBezTo>
                  <a:pt x="350" y="1292"/>
                  <a:pt x="350" y="1292"/>
                  <a:pt x="350" y="1292"/>
                </a:cubicBezTo>
                <a:lnTo>
                  <a:pt x="268" y="1457"/>
                </a:lnTo>
                <a:close/>
                <a:moveTo>
                  <a:pt x="916" y="0"/>
                </a:moveTo>
                <a:cubicBezTo>
                  <a:pt x="557" y="0"/>
                  <a:pt x="557" y="0"/>
                  <a:pt x="557" y="0"/>
                </a:cubicBezTo>
                <a:cubicBezTo>
                  <a:pt x="547" y="0"/>
                  <a:pt x="540" y="7"/>
                  <a:pt x="540" y="16"/>
                </a:cubicBezTo>
                <a:cubicBezTo>
                  <a:pt x="540" y="1635"/>
                  <a:pt x="540" y="1635"/>
                  <a:pt x="540" y="1635"/>
                </a:cubicBezTo>
                <a:cubicBezTo>
                  <a:pt x="540" y="1644"/>
                  <a:pt x="547" y="1652"/>
                  <a:pt x="557" y="1652"/>
                </a:cubicBezTo>
                <a:cubicBezTo>
                  <a:pt x="916" y="1652"/>
                  <a:pt x="916" y="1652"/>
                  <a:pt x="916" y="1652"/>
                </a:cubicBezTo>
                <a:cubicBezTo>
                  <a:pt x="925" y="1652"/>
                  <a:pt x="933" y="1644"/>
                  <a:pt x="933" y="1635"/>
                </a:cubicBezTo>
                <a:cubicBezTo>
                  <a:pt x="933" y="16"/>
                  <a:pt x="933" y="16"/>
                  <a:pt x="933" y="16"/>
                </a:cubicBezTo>
                <a:cubicBezTo>
                  <a:pt x="933" y="7"/>
                  <a:pt x="925" y="0"/>
                  <a:pt x="916" y="0"/>
                </a:cubicBezTo>
                <a:close/>
                <a:moveTo>
                  <a:pt x="900" y="1619"/>
                </a:moveTo>
                <a:cubicBezTo>
                  <a:pt x="573" y="1619"/>
                  <a:pt x="573" y="1619"/>
                  <a:pt x="573" y="1619"/>
                </a:cubicBezTo>
                <a:cubicBezTo>
                  <a:pt x="573" y="1562"/>
                  <a:pt x="573" y="1562"/>
                  <a:pt x="573" y="1562"/>
                </a:cubicBezTo>
                <a:cubicBezTo>
                  <a:pt x="736" y="1562"/>
                  <a:pt x="736" y="1562"/>
                  <a:pt x="736" y="1562"/>
                </a:cubicBezTo>
                <a:cubicBezTo>
                  <a:pt x="746" y="1562"/>
                  <a:pt x="753" y="1554"/>
                  <a:pt x="753" y="1545"/>
                </a:cubicBezTo>
                <a:cubicBezTo>
                  <a:pt x="753" y="1536"/>
                  <a:pt x="746" y="1529"/>
                  <a:pt x="736" y="1529"/>
                </a:cubicBezTo>
                <a:cubicBezTo>
                  <a:pt x="573" y="1529"/>
                  <a:pt x="573" y="1529"/>
                  <a:pt x="573" y="1529"/>
                </a:cubicBezTo>
                <a:cubicBezTo>
                  <a:pt x="573" y="1393"/>
                  <a:pt x="573" y="1393"/>
                  <a:pt x="573" y="1393"/>
                </a:cubicBezTo>
                <a:cubicBezTo>
                  <a:pt x="681" y="1393"/>
                  <a:pt x="681" y="1393"/>
                  <a:pt x="681" y="1393"/>
                </a:cubicBezTo>
                <a:cubicBezTo>
                  <a:pt x="691" y="1393"/>
                  <a:pt x="698" y="1386"/>
                  <a:pt x="698" y="1377"/>
                </a:cubicBezTo>
                <a:cubicBezTo>
                  <a:pt x="698" y="1367"/>
                  <a:pt x="691" y="1360"/>
                  <a:pt x="681" y="1360"/>
                </a:cubicBezTo>
                <a:cubicBezTo>
                  <a:pt x="573" y="1360"/>
                  <a:pt x="573" y="1360"/>
                  <a:pt x="573" y="1360"/>
                </a:cubicBezTo>
                <a:cubicBezTo>
                  <a:pt x="573" y="1224"/>
                  <a:pt x="573" y="1224"/>
                  <a:pt x="573" y="1224"/>
                </a:cubicBezTo>
                <a:cubicBezTo>
                  <a:pt x="736" y="1224"/>
                  <a:pt x="736" y="1224"/>
                  <a:pt x="736" y="1224"/>
                </a:cubicBezTo>
                <a:cubicBezTo>
                  <a:pt x="746" y="1224"/>
                  <a:pt x="753" y="1217"/>
                  <a:pt x="753" y="1208"/>
                </a:cubicBezTo>
                <a:cubicBezTo>
                  <a:pt x="753" y="1199"/>
                  <a:pt x="746" y="1191"/>
                  <a:pt x="736" y="1191"/>
                </a:cubicBezTo>
                <a:cubicBezTo>
                  <a:pt x="573" y="1191"/>
                  <a:pt x="573" y="1191"/>
                  <a:pt x="573" y="1191"/>
                </a:cubicBezTo>
                <a:cubicBezTo>
                  <a:pt x="573" y="1056"/>
                  <a:pt x="573" y="1056"/>
                  <a:pt x="573" y="1056"/>
                </a:cubicBezTo>
                <a:cubicBezTo>
                  <a:pt x="681" y="1056"/>
                  <a:pt x="681" y="1056"/>
                  <a:pt x="681" y="1056"/>
                </a:cubicBezTo>
                <a:cubicBezTo>
                  <a:pt x="691" y="1056"/>
                  <a:pt x="698" y="1048"/>
                  <a:pt x="698" y="1039"/>
                </a:cubicBezTo>
                <a:cubicBezTo>
                  <a:pt x="698" y="1030"/>
                  <a:pt x="691" y="1023"/>
                  <a:pt x="681" y="1023"/>
                </a:cubicBezTo>
                <a:cubicBezTo>
                  <a:pt x="573" y="1023"/>
                  <a:pt x="573" y="1023"/>
                  <a:pt x="573" y="1023"/>
                </a:cubicBezTo>
                <a:cubicBezTo>
                  <a:pt x="573" y="887"/>
                  <a:pt x="573" y="887"/>
                  <a:pt x="573" y="887"/>
                </a:cubicBezTo>
                <a:cubicBezTo>
                  <a:pt x="736" y="887"/>
                  <a:pt x="736" y="887"/>
                  <a:pt x="736" y="887"/>
                </a:cubicBezTo>
                <a:cubicBezTo>
                  <a:pt x="746" y="887"/>
                  <a:pt x="753" y="880"/>
                  <a:pt x="753" y="871"/>
                </a:cubicBezTo>
                <a:cubicBezTo>
                  <a:pt x="753" y="862"/>
                  <a:pt x="746" y="854"/>
                  <a:pt x="736" y="854"/>
                </a:cubicBezTo>
                <a:cubicBezTo>
                  <a:pt x="573" y="854"/>
                  <a:pt x="573" y="854"/>
                  <a:pt x="573" y="854"/>
                </a:cubicBezTo>
                <a:cubicBezTo>
                  <a:pt x="573" y="719"/>
                  <a:pt x="573" y="719"/>
                  <a:pt x="573" y="719"/>
                </a:cubicBezTo>
                <a:cubicBezTo>
                  <a:pt x="681" y="719"/>
                  <a:pt x="681" y="719"/>
                  <a:pt x="681" y="719"/>
                </a:cubicBezTo>
                <a:cubicBezTo>
                  <a:pt x="691" y="719"/>
                  <a:pt x="698" y="711"/>
                  <a:pt x="698" y="702"/>
                </a:cubicBezTo>
                <a:cubicBezTo>
                  <a:pt x="698" y="693"/>
                  <a:pt x="691" y="686"/>
                  <a:pt x="681" y="686"/>
                </a:cubicBezTo>
                <a:cubicBezTo>
                  <a:pt x="573" y="686"/>
                  <a:pt x="573" y="686"/>
                  <a:pt x="573" y="686"/>
                </a:cubicBezTo>
                <a:cubicBezTo>
                  <a:pt x="573" y="550"/>
                  <a:pt x="573" y="550"/>
                  <a:pt x="573" y="550"/>
                </a:cubicBezTo>
                <a:cubicBezTo>
                  <a:pt x="736" y="550"/>
                  <a:pt x="736" y="550"/>
                  <a:pt x="736" y="550"/>
                </a:cubicBezTo>
                <a:cubicBezTo>
                  <a:pt x="746" y="550"/>
                  <a:pt x="753" y="543"/>
                  <a:pt x="753" y="533"/>
                </a:cubicBezTo>
                <a:cubicBezTo>
                  <a:pt x="753" y="524"/>
                  <a:pt x="746" y="517"/>
                  <a:pt x="736" y="517"/>
                </a:cubicBezTo>
                <a:cubicBezTo>
                  <a:pt x="573" y="517"/>
                  <a:pt x="573" y="517"/>
                  <a:pt x="573" y="517"/>
                </a:cubicBezTo>
                <a:cubicBezTo>
                  <a:pt x="573" y="381"/>
                  <a:pt x="573" y="381"/>
                  <a:pt x="573" y="381"/>
                </a:cubicBezTo>
                <a:cubicBezTo>
                  <a:pt x="681" y="381"/>
                  <a:pt x="681" y="381"/>
                  <a:pt x="681" y="381"/>
                </a:cubicBezTo>
                <a:cubicBezTo>
                  <a:pt x="691" y="381"/>
                  <a:pt x="698" y="374"/>
                  <a:pt x="698" y="365"/>
                </a:cubicBezTo>
                <a:cubicBezTo>
                  <a:pt x="698" y="356"/>
                  <a:pt x="691" y="348"/>
                  <a:pt x="681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213"/>
                  <a:pt x="573" y="213"/>
                  <a:pt x="573" y="213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746" y="213"/>
                  <a:pt x="753" y="205"/>
                  <a:pt x="753" y="196"/>
                </a:cubicBezTo>
                <a:cubicBezTo>
                  <a:pt x="753" y="187"/>
                  <a:pt x="746" y="180"/>
                  <a:pt x="736" y="180"/>
                </a:cubicBezTo>
                <a:cubicBezTo>
                  <a:pt x="573" y="180"/>
                  <a:pt x="573" y="180"/>
                  <a:pt x="573" y="180"/>
                </a:cubicBezTo>
                <a:cubicBezTo>
                  <a:pt x="573" y="33"/>
                  <a:pt x="573" y="33"/>
                  <a:pt x="573" y="33"/>
                </a:cubicBezTo>
                <a:cubicBezTo>
                  <a:pt x="900" y="33"/>
                  <a:pt x="900" y="33"/>
                  <a:pt x="900" y="33"/>
                </a:cubicBezTo>
                <a:lnTo>
                  <a:pt x="900" y="16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21"/>
          <p:cNvSpPr>
            <a:spLocks/>
          </p:cNvSpPr>
          <p:nvPr/>
        </p:nvSpPr>
        <p:spPr bwMode="auto">
          <a:xfrm>
            <a:off x="11848661" y="859272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</a:t>
            </a:r>
            <a:r>
              <a:rPr lang="en-US" dirty="0" smtClean="0">
                <a:solidFill>
                  <a:schemeClr val="accent2"/>
                </a:solidFill>
              </a:rPr>
              <a:t>Key Points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121650" y="3427529"/>
            <a:ext cx="8140700" cy="8140700"/>
            <a:chOff x="1765300" y="3340100"/>
            <a:chExt cx="8928100" cy="8928100"/>
          </a:xfrm>
        </p:grpSpPr>
        <p:sp>
          <p:nvSpPr>
            <p:cNvPr id="20" name="Oval 19"/>
            <p:cNvSpPr/>
            <p:nvPr/>
          </p:nvSpPr>
          <p:spPr>
            <a:xfrm>
              <a:off x="1765300" y="3340100"/>
              <a:ext cx="8928100" cy="892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" name="Oval 22"/>
            <p:cNvSpPr/>
            <p:nvPr/>
          </p:nvSpPr>
          <p:spPr>
            <a:xfrm>
              <a:off x="2676525" y="5162550"/>
              <a:ext cx="7105650" cy="7105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" name="Oval 21"/>
            <p:cNvSpPr/>
            <p:nvPr/>
          </p:nvSpPr>
          <p:spPr>
            <a:xfrm>
              <a:off x="3575050" y="6959600"/>
              <a:ext cx="5308600" cy="53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Oval 20"/>
            <p:cNvSpPr/>
            <p:nvPr/>
          </p:nvSpPr>
          <p:spPr>
            <a:xfrm>
              <a:off x="4445000" y="8699500"/>
              <a:ext cx="3568700" cy="35687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325134" y="9448804"/>
            <a:ext cx="373373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25134" y="4064539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Advertising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25134" y="5722637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Social Marketing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25134" y="7367850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Branding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7" name="Straight Connector 56"/>
          <p:cNvCxnSpPr>
            <a:endCxn id="68" idx="6"/>
          </p:cNvCxnSpPr>
          <p:nvPr/>
        </p:nvCxnSpPr>
        <p:spPr>
          <a:xfrm flipH="1">
            <a:off x="7591708" y="4549591"/>
            <a:ext cx="1803117" cy="1414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9" idx="6"/>
          </p:cNvCxnSpPr>
          <p:nvPr/>
        </p:nvCxnSpPr>
        <p:spPr>
          <a:xfrm flipH="1">
            <a:off x="7591708" y="8314265"/>
            <a:ext cx="23185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71" idx="2"/>
          </p:cNvCxnSpPr>
          <p:nvPr/>
        </p:nvCxnSpPr>
        <p:spPr>
          <a:xfrm>
            <a:off x="14482665" y="6056347"/>
            <a:ext cx="2309628" cy="169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535130" y="9056420"/>
            <a:ext cx="32448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162284" y="3849025"/>
            <a:ext cx="1429424" cy="142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62284" y="7599553"/>
            <a:ext cx="1429424" cy="142942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780014" y="8341708"/>
            <a:ext cx="1429424" cy="142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792293" y="5358627"/>
            <a:ext cx="1429424" cy="14294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5"/>
          <p:cNvSpPr>
            <a:spLocks noEditPoints="1"/>
          </p:cNvSpPr>
          <p:nvPr/>
        </p:nvSpPr>
        <p:spPr bwMode="auto">
          <a:xfrm>
            <a:off x="17028978" y="8560156"/>
            <a:ext cx="895240" cy="888648"/>
          </a:xfrm>
          <a:custGeom>
            <a:avLst/>
            <a:gdLst>
              <a:gd name="T0" fmla="*/ 968 w 2191"/>
              <a:gd name="T1" fmla="*/ 386 h 2176"/>
              <a:gd name="T2" fmla="*/ 1387 w 2191"/>
              <a:gd name="T3" fmla="*/ 1395 h 2176"/>
              <a:gd name="T4" fmla="*/ 1805 w 2191"/>
              <a:gd name="T5" fmla="*/ 386 h 2176"/>
              <a:gd name="T6" fmla="*/ 1387 w 2191"/>
              <a:gd name="T7" fmla="*/ 1343 h 2176"/>
              <a:gd name="T8" fmla="*/ 847 w 2191"/>
              <a:gd name="T9" fmla="*/ 804 h 2176"/>
              <a:gd name="T10" fmla="*/ 1387 w 2191"/>
              <a:gd name="T11" fmla="*/ 264 h 2176"/>
              <a:gd name="T12" fmla="*/ 1926 w 2191"/>
              <a:gd name="T13" fmla="*/ 804 h 2176"/>
              <a:gd name="T14" fmla="*/ 1905 w 2191"/>
              <a:gd name="T15" fmla="*/ 286 h 2176"/>
              <a:gd name="T16" fmla="*/ 705 w 2191"/>
              <a:gd name="T17" fmla="*/ 1073 h 2176"/>
              <a:gd name="T18" fmla="*/ 641 w 2191"/>
              <a:gd name="T19" fmla="*/ 1197 h 2176"/>
              <a:gd name="T20" fmla="*/ 650 w 2191"/>
              <a:gd name="T21" fmla="*/ 1304 h 2176"/>
              <a:gd name="T22" fmla="*/ 60 w 2191"/>
              <a:gd name="T23" fmla="*/ 2113 h 2176"/>
              <a:gd name="T24" fmla="*/ 187 w 2191"/>
              <a:gd name="T25" fmla="*/ 2176 h 2176"/>
              <a:gd name="T26" fmla="*/ 887 w 2191"/>
              <a:gd name="T27" fmla="*/ 1540 h 2176"/>
              <a:gd name="T28" fmla="*/ 943 w 2191"/>
              <a:gd name="T29" fmla="*/ 1568 h 2176"/>
              <a:gd name="T30" fmla="*/ 1074 w 2191"/>
              <a:gd name="T31" fmla="*/ 1466 h 2176"/>
              <a:gd name="T32" fmla="*/ 1387 w 2191"/>
              <a:gd name="T33" fmla="*/ 1537 h 2176"/>
              <a:gd name="T34" fmla="*/ 1905 w 2191"/>
              <a:gd name="T35" fmla="*/ 286 h 2176"/>
              <a:gd name="T36" fmla="*/ 114 w 2191"/>
              <a:gd name="T37" fmla="*/ 2093 h 2176"/>
              <a:gd name="T38" fmla="*/ 97 w 2191"/>
              <a:gd name="T39" fmla="*/ 1930 h 2176"/>
              <a:gd name="T40" fmla="*/ 850 w 2191"/>
              <a:gd name="T41" fmla="*/ 1504 h 2176"/>
              <a:gd name="T42" fmla="*/ 955 w 2191"/>
              <a:gd name="T43" fmla="*/ 1511 h 2176"/>
              <a:gd name="T44" fmla="*/ 923 w 2191"/>
              <a:gd name="T45" fmla="*/ 1504 h 2176"/>
              <a:gd name="T46" fmla="*/ 687 w 2191"/>
              <a:gd name="T47" fmla="*/ 1267 h 2176"/>
              <a:gd name="T48" fmla="*/ 678 w 2191"/>
              <a:gd name="T49" fmla="*/ 1258 h 2176"/>
              <a:gd name="T50" fmla="*/ 748 w 2191"/>
              <a:gd name="T51" fmla="*/ 1163 h 2176"/>
              <a:gd name="T52" fmla="*/ 766 w 2191"/>
              <a:gd name="T53" fmla="*/ 1193 h 2176"/>
              <a:gd name="T54" fmla="*/ 797 w 2191"/>
              <a:gd name="T55" fmla="*/ 1238 h 2176"/>
              <a:gd name="T56" fmla="*/ 831 w 2191"/>
              <a:gd name="T57" fmla="*/ 1281 h 2176"/>
              <a:gd name="T58" fmla="*/ 908 w 2191"/>
              <a:gd name="T59" fmla="*/ 1359 h 2176"/>
              <a:gd name="T60" fmla="*/ 951 w 2191"/>
              <a:gd name="T61" fmla="*/ 1392 h 2176"/>
              <a:gd name="T62" fmla="*/ 996 w 2191"/>
              <a:gd name="T63" fmla="*/ 1423 h 2176"/>
              <a:gd name="T64" fmla="*/ 1025 w 2191"/>
              <a:gd name="T65" fmla="*/ 1441 h 2176"/>
              <a:gd name="T66" fmla="*/ 1868 w 2191"/>
              <a:gd name="T67" fmla="*/ 1285 h 2176"/>
              <a:gd name="T68" fmla="*/ 1080 w 2191"/>
              <a:gd name="T69" fmla="*/ 1412 h 2176"/>
              <a:gd name="T70" fmla="*/ 868 w 2191"/>
              <a:gd name="T71" fmla="*/ 1245 h 2176"/>
              <a:gd name="T72" fmla="*/ 778 w 2191"/>
              <a:gd name="T73" fmla="*/ 1109 h 2176"/>
              <a:gd name="T74" fmla="*/ 905 w 2191"/>
              <a:gd name="T75" fmla="*/ 322 h 2176"/>
              <a:gd name="T76" fmla="*/ 1868 w 2191"/>
              <a:gd name="T77" fmla="*/ 322 h 2176"/>
              <a:gd name="T78" fmla="*/ 1483 w 2191"/>
              <a:gd name="T79" fmla="*/ 435 h 2176"/>
              <a:gd name="T80" fmla="*/ 1351 w 2191"/>
              <a:gd name="T81" fmla="*/ 436 h 2176"/>
              <a:gd name="T82" fmla="*/ 1007 w 2191"/>
              <a:gd name="T83" fmla="*/ 780 h 2176"/>
              <a:gd name="T84" fmla="*/ 1351 w 2191"/>
              <a:gd name="T85" fmla="*/ 384 h 2176"/>
              <a:gd name="T86" fmla="*/ 1483 w 2191"/>
              <a:gd name="T87" fmla="*/ 435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1" h="2176">
                <a:moveTo>
                  <a:pt x="1805" y="386"/>
                </a:moveTo>
                <a:cubicBezTo>
                  <a:pt x="1574" y="155"/>
                  <a:pt x="1199" y="155"/>
                  <a:pt x="968" y="386"/>
                </a:cubicBezTo>
                <a:cubicBezTo>
                  <a:pt x="738" y="616"/>
                  <a:pt x="738" y="991"/>
                  <a:pt x="968" y="1222"/>
                </a:cubicBezTo>
                <a:cubicBezTo>
                  <a:pt x="1084" y="1337"/>
                  <a:pt x="1235" y="1395"/>
                  <a:pt x="1387" y="1395"/>
                </a:cubicBezTo>
                <a:cubicBezTo>
                  <a:pt x="1538" y="1395"/>
                  <a:pt x="1690" y="1337"/>
                  <a:pt x="1805" y="1222"/>
                </a:cubicBezTo>
                <a:cubicBezTo>
                  <a:pt x="2036" y="991"/>
                  <a:pt x="2036" y="616"/>
                  <a:pt x="1805" y="386"/>
                </a:cubicBezTo>
                <a:close/>
                <a:moveTo>
                  <a:pt x="1768" y="1185"/>
                </a:moveTo>
                <a:cubicBezTo>
                  <a:pt x="1666" y="1287"/>
                  <a:pt x="1531" y="1343"/>
                  <a:pt x="1387" y="1343"/>
                </a:cubicBezTo>
                <a:cubicBezTo>
                  <a:pt x="1243" y="1343"/>
                  <a:pt x="1107" y="1287"/>
                  <a:pt x="1005" y="1185"/>
                </a:cubicBezTo>
                <a:cubicBezTo>
                  <a:pt x="903" y="1083"/>
                  <a:pt x="847" y="948"/>
                  <a:pt x="847" y="804"/>
                </a:cubicBezTo>
                <a:cubicBezTo>
                  <a:pt x="847" y="660"/>
                  <a:pt x="903" y="524"/>
                  <a:pt x="1005" y="422"/>
                </a:cubicBezTo>
                <a:cubicBezTo>
                  <a:pt x="1107" y="320"/>
                  <a:pt x="1243" y="264"/>
                  <a:pt x="1387" y="264"/>
                </a:cubicBezTo>
                <a:cubicBezTo>
                  <a:pt x="1531" y="264"/>
                  <a:pt x="1666" y="320"/>
                  <a:pt x="1768" y="422"/>
                </a:cubicBezTo>
                <a:cubicBezTo>
                  <a:pt x="1870" y="524"/>
                  <a:pt x="1926" y="660"/>
                  <a:pt x="1926" y="804"/>
                </a:cubicBezTo>
                <a:cubicBezTo>
                  <a:pt x="1926" y="948"/>
                  <a:pt x="1870" y="1083"/>
                  <a:pt x="1768" y="1185"/>
                </a:cubicBezTo>
                <a:close/>
                <a:moveTo>
                  <a:pt x="1905" y="286"/>
                </a:moveTo>
                <a:cubicBezTo>
                  <a:pt x="1619" y="0"/>
                  <a:pt x="1154" y="0"/>
                  <a:pt x="868" y="286"/>
                </a:cubicBezTo>
                <a:cubicBezTo>
                  <a:pt x="662" y="492"/>
                  <a:pt x="598" y="801"/>
                  <a:pt x="705" y="1073"/>
                </a:cubicBezTo>
                <a:cubicBezTo>
                  <a:pt x="711" y="1087"/>
                  <a:pt x="718" y="1101"/>
                  <a:pt x="724" y="1115"/>
                </a:cubicBezTo>
                <a:cubicBezTo>
                  <a:pt x="641" y="1197"/>
                  <a:pt x="641" y="1197"/>
                  <a:pt x="641" y="1197"/>
                </a:cubicBezTo>
                <a:cubicBezTo>
                  <a:pt x="614" y="1224"/>
                  <a:pt x="614" y="1268"/>
                  <a:pt x="641" y="1295"/>
                </a:cubicBezTo>
                <a:cubicBezTo>
                  <a:pt x="650" y="1304"/>
                  <a:pt x="650" y="1304"/>
                  <a:pt x="650" y="1304"/>
                </a:cubicBezTo>
                <a:cubicBezTo>
                  <a:pt x="60" y="1894"/>
                  <a:pt x="60" y="1894"/>
                  <a:pt x="60" y="1894"/>
                </a:cubicBezTo>
                <a:cubicBezTo>
                  <a:pt x="0" y="1954"/>
                  <a:pt x="0" y="2053"/>
                  <a:pt x="60" y="2113"/>
                </a:cubicBezTo>
                <a:cubicBezTo>
                  <a:pt x="77" y="2130"/>
                  <a:pt x="77" y="2130"/>
                  <a:pt x="77" y="2130"/>
                </a:cubicBezTo>
                <a:cubicBezTo>
                  <a:pt x="106" y="2160"/>
                  <a:pt x="145" y="2176"/>
                  <a:pt x="187" y="2176"/>
                </a:cubicBezTo>
                <a:cubicBezTo>
                  <a:pt x="229" y="2176"/>
                  <a:pt x="268" y="2160"/>
                  <a:pt x="297" y="2130"/>
                </a:cubicBezTo>
                <a:cubicBezTo>
                  <a:pt x="887" y="1540"/>
                  <a:pt x="887" y="1540"/>
                  <a:pt x="887" y="1540"/>
                </a:cubicBezTo>
                <a:cubicBezTo>
                  <a:pt x="894" y="1548"/>
                  <a:pt x="894" y="1548"/>
                  <a:pt x="894" y="1548"/>
                </a:cubicBezTo>
                <a:cubicBezTo>
                  <a:pt x="907" y="1561"/>
                  <a:pt x="925" y="1568"/>
                  <a:pt x="943" y="1568"/>
                </a:cubicBezTo>
                <a:cubicBezTo>
                  <a:pt x="961" y="1568"/>
                  <a:pt x="979" y="1561"/>
                  <a:pt x="992" y="1548"/>
                </a:cubicBezTo>
                <a:cubicBezTo>
                  <a:pt x="1074" y="1466"/>
                  <a:pt x="1074" y="1466"/>
                  <a:pt x="1074" y="1466"/>
                </a:cubicBezTo>
                <a:cubicBezTo>
                  <a:pt x="1088" y="1473"/>
                  <a:pt x="1103" y="1480"/>
                  <a:pt x="1117" y="1485"/>
                </a:cubicBezTo>
                <a:cubicBezTo>
                  <a:pt x="1205" y="1520"/>
                  <a:pt x="1296" y="1537"/>
                  <a:pt x="1387" y="1537"/>
                </a:cubicBezTo>
                <a:cubicBezTo>
                  <a:pt x="1578" y="1537"/>
                  <a:pt x="1765" y="1462"/>
                  <a:pt x="1905" y="1322"/>
                </a:cubicBezTo>
                <a:cubicBezTo>
                  <a:pt x="2191" y="1036"/>
                  <a:pt x="2191" y="571"/>
                  <a:pt x="1905" y="286"/>
                </a:cubicBezTo>
                <a:close/>
                <a:moveTo>
                  <a:pt x="260" y="2093"/>
                </a:moveTo>
                <a:cubicBezTo>
                  <a:pt x="221" y="2133"/>
                  <a:pt x="153" y="2133"/>
                  <a:pt x="114" y="2093"/>
                </a:cubicBezTo>
                <a:cubicBezTo>
                  <a:pt x="97" y="2077"/>
                  <a:pt x="97" y="2077"/>
                  <a:pt x="97" y="2077"/>
                </a:cubicBezTo>
                <a:cubicBezTo>
                  <a:pt x="57" y="2036"/>
                  <a:pt x="57" y="1971"/>
                  <a:pt x="97" y="1930"/>
                </a:cubicBezTo>
                <a:cubicBezTo>
                  <a:pt x="687" y="1340"/>
                  <a:pt x="687" y="1340"/>
                  <a:pt x="687" y="1340"/>
                </a:cubicBezTo>
                <a:cubicBezTo>
                  <a:pt x="850" y="1504"/>
                  <a:pt x="850" y="1504"/>
                  <a:pt x="850" y="1504"/>
                </a:cubicBezTo>
                <a:lnTo>
                  <a:pt x="260" y="2093"/>
                </a:lnTo>
                <a:close/>
                <a:moveTo>
                  <a:pt x="955" y="1511"/>
                </a:moveTo>
                <a:cubicBezTo>
                  <a:pt x="948" y="1518"/>
                  <a:pt x="938" y="1518"/>
                  <a:pt x="931" y="1511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78" y="1258"/>
                  <a:pt x="678" y="1258"/>
                  <a:pt x="678" y="1258"/>
                </a:cubicBezTo>
                <a:cubicBezTo>
                  <a:pt x="671" y="1252"/>
                  <a:pt x="671" y="1241"/>
                  <a:pt x="678" y="1234"/>
                </a:cubicBezTo>
                <a:cubicBezTo>
                  <a:pt x="748" y="1163"/>
                  <a:pt x="748" y="1163"/>
                  <a:pt x="748" y="1163"/>
                </a:cubicBezTo>
                <a:cubicBezTo>
                  <a:pt x="750" y="1167"/>
                  <a:pt x="753" y="1171"/>
                  <a:pt x="755" y="1174"/>
                </a:cubicBezTo>
                <a:cubicBezTo>
                  <a:pt x="759" y="1181"/>
                  <a:pt x="762" y="1187"/>
                  <a:pt x="766" y="1193"/>
                </a:cubicBezTo>
                <a:cubicBezTo>
                  <a:pt x="772" y="1202"/>
                  <a:pt x="778" y="1212"/>
                  <a:pt x="785" y="1221"/>
                </a:cubicBezTo>
                <a:cubicBezTo>
                  <a:pt x="789" y="1227"/>
                  <a:pt x="793" y="1233"/>
                  <a:pt x="797" y="1238"/>
                </a:cubicBezTo>
                <a:cubicBezTo>
                  <a:pt x="804" y="1248"/>
                  <a:pt x="812" y="1258"/>
                  <a:pt x="820" y="1267"/>
                </a:cubicBezTo>
                <a:cubicBezTo>
                  <a:pt x="824" y="1272"/>
                  <a:pt x="827" y="1277"/>
                  <a:pt x="831" y="1281"/>
                </a:cubicBezTo>
                <a:cubicBezTo>
                  <a:pt x="843" y="1295"/>
                  <a:pt x="855" y="1309"/>
                  <a:pt x="868" y="1322"/>
                </a:cubicBezTo>
                <a:cubicBezTo>
                  <a:pt x="881" y="1335"/>
                  <a:pt x="895" y="1347"/>
                  <a:pt x="908" y="1359"/>
                </a:cubicBezTo>
                <a:cubicBezTo>
                  <a:pt x="913" y="1363"/>
                  <a:pt x="918" y="1366"/>
                  <a:pt x="923" y="1370"/>
                </a:cubicBezTo>
                <a:cubicBezTo>
                  <a:pt x="932" y="1378"/>
                  <a:pt x="941" y="1385"/>
                  <a:pt x="951" y="1392"/>
                </a:cubicBezTo>
                <a:cubicBezTo>
                  <a:pt x="956" y="1397"/>
                  <a:pt x="962" y="1401"/>
                  <a:pt x="968" y="1405"/>
                </a:cubicBezTo>
                <a:cubicBezTo>
                  <a:pt x="977" y="1411"/>
                  <a:pt x="986" y="1417"/>
                  <a:pt x="996" y="1423"/>
                </a:cubicBezTo>
                <a:cubicBezTo>
                  <a:pt x="1002" y="1427"/>
                  <a:pt x="1008" y="1431"/>
                  <a:pt x="1014" y="1435"/>
                </a:cubicBezTo>
                <a:cubicBezTo>
                  <a:pt x="1018" y="1437"/>
                  <a:pt x="1022" y="1439"/>
                  <a:pt x="1025" y="1441"/>
                </a:cubicBezTo>
                <a:lnTo>
                  <a:pt x="955" y="1511"/>
                </a:lnTo>
                <a:close/>
                <a:moveTo>
                  <a:pt x="1868" y="1285"/>
                </a:moveTo>
                <a:cubicBezTo>
                  <a:pt x="1676" y="1478"/>
                  <a:pt x="1389" y="1537"/>
                  <a:pt x="1136" y="1437"/>
                </a:cubicBezTo>
                <a:cubicBezTo>
                  <a:pt x="1117" y="1430"/>
                  <a:pt x="1098" y="1421"/>
                  <a:pt x="1080" y="1412"/>
                </a:cubicBezTo>
                <a:cubicBezTo>
                  <a:pt x="1015" y="1379"/>
                  <a:pt x="956" y="1337"/>
                  <a:pt x="905" y="1285"/>
                </a:cubicBezTo>
                <a:cubicBezTo>
                  <a:pt x="892" y="1272"/>
                  <a:pt x="880" y="1259"/>
                  <a:pt x="868" y="1245"/>
                </a:cubicBezTo>
                <a:cubicBezTo>
                  <a:pt x="832" y="1203"/>
                  <a:pt x="802" y="1157"/>
                  <a:pt x="778" y="1109"/>
                </a:cubicBezTo>
                <a:cubicBezTo>
                  <a:pt x="778" y="1109"/>
                  <a:pt x="778" y="1109"/>
                  <a:pt x="778" y="1109"/>
                </a:cubicBezTo>
                <a:cubicBezTo>
                  <a:pt x="769" y="1091"/>
                  <a:pt x="761" y="1073"/>
                  <a:pt x="754" y="1054"/>
                </a:cubicBezTo>
                <a:cubicBezTo>
                  <a:pt x="654" y="802"/>
                  <a:pt x="713" y="514"/>
                  <a:pt x="905" y="322"/>
                </a:cubicBezTo>
                <a:cubicBezTo>
                  <a:pt x="1038" y="190"/>
                  <a:pt x="1212" y="123"/>
                  <a:pt x="1387" y="123"/>
                </a:cubicBezTo>
                <a:cubicBezTo>
                  <a:pt x="1561" y="123"/>
                  <a:pt x="1735" y="190"/>
                  <a:pt x="1868" y="322"/>
                </a:cubicBezTo>
                <a:cubicBezTo>
                  <a:pt x="2134" y="588"/>
                  <a:pt x="2134" y="1020"/>
                  <a:pt x="1868" y="1285"/>
                </a:cubicBezTo>
                <a:close/>
                <a:moveTo>
                  <a:pt x="1483" y="435"/>
                </a:moveTo>
                <a:cubicBezTo>
                  <a:pt x="1479" y="449"/>
                  <a:pt x="1464" y="456"/>
                  <a:pt x="1450" y="452"/>
                </a:cubicBezTo>
                <a:cubicBezTo>
                  <a:pt x="1418" y="441"/>
                  <a:pt x="1385" y="436"/>
                  <a:pt x="1351" y="436"/>
                </a:cubicBezTo>
                <a:cubicBezTo>
                  <a:pt x="1176" y="436"/>
                  <a:pt x="1033" y="579"/>
                  <a:pt x="1033" y="754"/>
                </a:cubicBezTo>
                <a:cubicBezTo>
                  <a:pt x="1033" y="768"/>
                  <a:pt x="1021" y="780"/>
                  <a:pt x="1007" y="780"/>
                </a:cubicBezTo>
                <a:cubicBezTo>
                  <a:pt x="993" y="780"/>
                  <a:pt x="981" y="768"/>
                  <a:pt x="981" y="754"/>
                </a:cubicBezTo>
                <a:cubicBezTo>
                  <a:pt x="981" y="550"/>
                  <a:pt x="1147" y="384"/>
                  <a:pt x="1351" y="384"/>
                </a:cubicBezTo>
                <a:cubicBezTo>
                  <a:pt x="1390" y="384"/>
                  <a:pt x="1429" y="390"/>
                  <a:pt x="1466" y="402"/>
                </a:cubicBezTo>
                <a:cubicBezTo>
                  <a:pt x="1480" y="407"/>
                  <a:pt x="1487" y="421"/>
                  <a:pt x="1483" y="4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3"/>
          <p:cNvSpPr>
            <a:spLocks noEditPoints="1"/>
          </p:cNvSpPr>
          <p:nvPr/>
        </p:nvSpPr>
        <p:spPr bwMode="auto">
          <a:xfrm>
            <a:off x="6451600" y="7885230"/>
            <a:ext cx="876300" cy="882649"/>
          </a:xfrm>
          <a:custGeom>
            <a:avLst/>
            <a:gdLst>
              <a:gd name="T0" fmla="*/ 1478 w 1655"/>
              <a:gd name="T1" fmla="*/ 517 h 1663"/>
              <a:gd name="T2" fmla="*/ 1628 w 1655"/>
              <a:gd name="T3" fmla="*/ 305 h 1663"/>
              <a:gd name="T4" fmla="*/ 1252 w 1655"/>
              <a:gd name="T5" fmla="*/ 80 h 1663"/>
              <a:gd name="T6" fmla="*/ 278 w 1655"/>
              <a:gd name="T7" fmla="*/ 1057 h 1663"/>
              <a:gd name="T8" fmla="*/ 131 w 1655"/>
              <a:gd name="T9" fmla="*/ 1533 h 1663"/>
              <a:gd name="T10" fmla="*/ 355 w 1655"/>
              <a:gd name="T11" fmla="*/ 1470 h 1663"/>
              <a:gd name="T12" fmla="*/ 607 w 1655"/>
              <a:gd name="T13" fmla="*/ 1386 h 1663"/>
              <a:gd name="T14" fmla="*/ 1244 w 1655"/>
              <a:gd name="T15" fmla="*/ 521 h 1663"/>
              <a:gd name="T16" fmla="*/ 1143 w 1655"/>
              <a:gd name="T17" fmla="*/ 420 h 1663"/>
              <a:gd name="T18" fmla="*/ 540 w 1655"/>
              <a:gd name="T19" fmla="*/ 1280 h 1663"/>
              <a:gd name="T20" fmla="*/ 600 w 1655"/>
              <a:gd name="T21" fmla="*/ 1339 h 1663"/>
              <a:gd name="T22" fmla="*/ 1556 w 1655"/>
              <a:gd name="T23" fmla="*/ 226 h 1663"/>
              <a:gd name="T24" fmla="*/ 1465 w 1655"/>
              <a:gd name="T25" fmla="*/ 475 h 1663"/>
              <a:gd name="T26" fmla="*/ 1161 w 1655"/>
              <a:gd name="T27" fmla="*/ 227 h 1663"/>
              <a:gd name="T28" fmla="*/ 1286 w 1655"/>
              <a:gd name="T29" fmla="*/ 507 h 1663"/>
              <a:gd name="T30" fmla="*/ 1083 w 1655"/>
              <a:gd name="T31" fmla="*/ 305 h 1663"/>
              <a:gd name="T32" fmla="*/ 1115 w 1655"/>
              <a:gd name="T33" fmla="*/ 392 h 1663"/>
              <a:gd name="T34" fmla="*/ 1056 w 1655"/>
              <a:gd name="T35" fmla="*/ 333 h 1663"/>
              <a:gd name="T36" fmla="*/ 176 w 1655"/>
              <a:gd name="T37" fmla="*/ 1488 h 1663"/>
              <a:gd name="T38" fmla="*/ 236 w 1655"/>
              <a:gd name="T39" fmla="*/ 1309 h 1663"/>
              <a:gd name="T40" fmla="*/ 355 w 1655"/>
              <a:gd name="T41" fmla="*/ 1428 h 1663"/>
              <a:gd name="T42" fmla="*/ 1419 w 1655"/>
              <a:gd name="T43" fmla="*/ 1638 h 1663"/>
              <a:gd name="T44" fmla="*/ 1226 w 1655"/>
              <a:gd name="T45" fmla="*/ 1566 h 1663"/>
              <a:gd name="T46" fmla="*/ 1093 w 1655"/>
              <a:gd name="T47" fmla="*/ 1433 h 1663"/>
              <a:gd name="T48" fmla="*/ 961 w 1655"/>
              <a:gd name="T49" fmla="*/ 1300 h 1663"/>
              <a:gd name="T50" fmla="*/ 871 w 1655"/>
              <a:gd name="T51" fmla="*/ 1211 h 1663"/>
              <a:gd name="T52" fmla="*/ 974 w 1655"/>
              <a:gd name="T53" fmla="*/ 1258 h 1663"/>
              <a:gd name="T54" fmla="*/ 1140 w 1655"/>
              <a:gd name="T55" fmla="*/ 1148 h 1663"/>
              <a:gd name="T56" fmla="*/ 1199 w 1655"/>
              <a:gd name="T57" fmla="*/ 1300 h 1663"/>
              <a:gd name="T58" fmla="*/ 1135 w 1655"/>
              <a:gd name="T59" fmla="*/ 1419 h 1663"/>
              <a:gd name="T60" fmla="*/ 1406 w 1655"/>
              <a:gd name="T61" fmla="*/ 1386 h 1663"/>
              <a:gd name="T62" fmla="*/ 1327 w 1655"/>
              <a:gd name="T63" fmla="*/ 1611 h 1663"/>
              <a:gd name="T64" fmla="*/ 1616 w 1655"/>
              <a:gd name="T65" fmla="*/ 1367 h 1663"/>
              <a:gd name="T66" fmla="*/ 1172 w 1655"/>
              <a:gd name="T67" fmla="*/ 877 h 1663"/>
              <a:gd name="T68" fmla="*/ 1655 w 1655"/>
              <a:gd name="T69" fmla="*/ 1367 h 1663"/>
              <a:gd name="T70" fmla="*/ 25 w 1655"/>
              <a:gd name="T71" fmla="*/ 365 h 1663"/>
              <a:gd name="T72" fmla="*/ 236 w 1655"/>
              <a:gd name="T73" fmla="*/ 34 h 1663"/>
              <a:gd name="T74" fmla="*/ 771 w 1655"/>
              <a:gd name="T75" fmla="*/ 475 h 1663"/>
              <a:gd name="T76" fmla="*/ 264 w 1655"/>
              <a:gd name="T77" fmla="*/ 61 h 1663"/>
              <a:gd name="T78" fmla="*/ 53 w 1655"/>
              <a:gd name="T79" fmla="*/ 337 h 1663"/>
              <a:gd name="T80" fmla="*/ 278 w 1655"/>
              <a:gd name="T81" fmla="*/ 258 h 1663"/>
              <a:gd name="T82" fmla="*/ 245 w 1655"/>
              <a:gd name="T83" fmla="*/ 529 h 1663"/>
              <a:gd name="T84" fmla="*/ 364 w 1655"/>
              <a:gd name="T85" fmla="*/ 465 h 1663"/>
              <a:gd name="T86" fmla="*/ 515 w 1655"/>
              <a:gd name="T87" fmla="*/ 524 h 1663"/>
              <a:gd name="T88" fmla="*/ 405 w 1655"/>
              <a:gd name="T89" fmla="*/ 689 h 1663"/>
              <a:gd name="T90" fmla="*/ 458 w 1655"/>
              <a:gd name="T91" fmla="*/ 789 h 1663"/>
              <a:gd name="T92" fmla="*/ 364 w 1655"/>
              <a:gd name="T93" fmla="*/ 703 h 1663"/>
              <a:gd name="T94" fmla="*/ 231 w 1655"/>
              <a:gd name="T95" fmla="*/ 570 h 1663"/>
              <a:gd name="T96" fmla="*/ 98 w 1655"/>
              <a:gd name="T97" fmla="*/ 438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55" h="1663">
                <a:moveTo>
                  <a:pt x="1373" y="622"/>
                </a:move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584" y="411"/>
                  <a:pt x="1584" y="411"/>
                  <a:pt x="1584" y="411"/>
                </a:cubicBezTo>
                <a:cubicBezTo>
                  <a:pt x="1612" y="383"/>
                  <a:pt x="1628" y="345"/>
                  <a:pt x="1628" y="305"/>
                </a:cubicBezTo>
                <a:cubicBezTo>
                  <a:pt x="1628" y="264"/>
                  <a:pt x="1612" y="227"/>
                  <a:pt x="1584" y="198"/>
                </a:cubicBezTo>
                <a:cubicBezTo>
                  <a:pt x="1466" y="80"/>
                  <a:pt x="1466" y="80"/>
                  <a:pt x="1466" y="80"/>
                </a:cubicBezTo>
                <a:cubicBezTo>
                  <a:pt x="1407" y="21"/>
                  <a:pt x="1311" y="21"/>
                  <a:pt x="1252" y="80"/>
                </a:cubicBezTo>
                <a:cubicBezTo>
                  <a:pt x="1042" y="291"/>
                  <a:pt x="1042" y="291"/>
                  <a:pt x="1042" y="291"/>
                </a:cubicBezTo>
                <a:cubicBezTo>
                  <a:pt x="283" y="1050"/>
                  <a:pt x="283" y="1050"/>
                  <a:pt x="283" y="1050"/>
                </a:cubicBezTo>
                <a:cubicBezTo>
                  <a:pt x="281" y="1052"/>
                  <a:pt x="279" y="1054"/>
                  <a:pt x="278" y="1057"/>
                </a:cubicBezTo>
                <a:cubicBezTo>
                  <a:pt x="278" y="1057"/>
                  <a:pt x="278" y="1057"/>
                  <a:pt x="278" y="1057"/>
                </a:cubicBezTo>
                <a:cubicBezTo>
                  <a:pt x="126" y="1513"/>
                  <a:pt x="126" y="1513"/>
                  <a:pt x="126" y="1513"/>
                </a:cubicBezTo>
                <a:cubicBezTo>
                  <a:pt x="124" y="1520"/>
                  <a:pt x="126" y="1528"/>
                  <a:pt x="131" y="1533"/>
                </a:cubicBezTo>
                <a:cubicBezTo>
                  <a:pt x="135" y="1537"/>
                  <a:pt x="140" y="1539"/>
                  <a:pt x="145" y="1539"/>
                </a:cubicBezTo>
                <a:cubicBezTo>
                  <a:pt x="147" y="1539"/>
                  <a:pt x="149" y="1538"/>
                  <a:pt x="151" y="1538"/>
                </a:cubicBezTo>
                <a:cubicBezTo>
                  <a:pt x="355" y="1470"/>
                  <a:pt x="355" y="1470"/>
                  <a:pt x="355" y="1470"/>
                </a:cubicBezTo>
                <a:cubicBezTo>
                  <a:pt x="356" y="1469"/>
                  <a:pt x="357" y="1469"/>
                  <a:pt x="358" y="1469"/>
                </a:cubicBezTo>
                <a:cubicBezTo>
                  <a:pt x="606" y="1386"/>
                  <a:pt x="606" y="1386"/>
                  <a:pt x="606" y="1386"/>
                </a:cubicBezTo>
                <a:cubicBezTo>
                  <a:pt x="607" y="1386"/>
                  <a:pt x="607" y="1386"/>
                  <a:pt x="607" y="1386"/>
                </a:cubicBezTo>
                <a:cubicBezTo>
                  <a:pt x="609" y="1385"/>
                  <a:pt x="612" y="1383"/>
                  <a:pt x="614" y="1381"/>
                </a:cubicBezTo>
                <a:lnTo>
                  <a:pt x="1373" y="622"/>
                </a:lnTo>
                <a:close/>
                <a:moveTo>
                  <a:pt x="1244" y="521"/>
                </a:moveTo>
                <a:cubicBezTo>
                  <a:pt x="513" y="1252"/>
                  <a:pt x="513" y="1252"/>
                  <a:pt x="513" y="1252"/>
                </a:cubicBezTo>
                <a:cubicBezTo>
                  <a:pt x="412" y="1151"/>
                  <a:pt x="412" y="1151"/>
                  <a:pt x="412" y="1151"/>
                </a:cubicBezTo>
                <a:cubicBezTo>
                  <a:pt x="1143" y="420"/>
                  <a:pt x="1143" y="420"/>
                  <a:pt x="1143" y="420"/>
                </a:cubicBezTo>
                <a:lnTo>
                  <a:pt x="1244" y="521"/>
                </a:lnTo>
                <a:close/>
                <a:moveTo>
                  <a:pt x="600" y="1339"/>
                </a:moveTo>
                <a:cubicBezTo>
                  <a:pt x="540" y="1280"/>
                  <a:pt x="540" y="1280"/>
                  <a:pt x="540" y="1280"/>
                </a:cubicBezTo>
                <a:cubicBezTo>
                  <a:pt x="1272" y="549"/>
                  <a:pt x="1272" y="549"/>
                  <a:pt x="1272" y="549"/>
                </a:cubicBezTo>
                <a:cubicBezTo>
                  <a:pt x="1331" y="608"/>
                  <a:pt x="1331" y="608"/>
                  <a:pt x="1331" y="608"/>
                </a:cubicBezTo>
                <a:lnTo>
                  <a:pt x="600" y="1339"/>
                </a:lnTo>
                <a:close/>
                <a:moveTo>
                  <a:pt x="1280" y="108"/>
                </a:moveTo>
                <a:cubicBezTo>
                  <a:pt x="1324" y="64"/>
                  <a:pt x="1394" y="64"/>
                  <a:pt x="1438" y="108"/>
                </a:cubicBezTo>
                <a:cubicBezTo>
                  <a:pt x="1556" y="226"/>
                  <a:pt x="1556" y="226"/>
                  <a:pt x="1556" y="226"/>
                </a:cubicBezTo>
                <a:cubicBezTo>
                  <a:pt x="1577" y="247"/>
                  <a:pt x="1589" y="275"/>
                  <a:pt x="1589" y="305"/>
                </a:cubicBezTo>
                <a:cubicBezTo>
                  <a:pt x="1589" y="335"/>
                  <a:pt x="1577" y="363"/>
                  <a:pt x="1556" y="384"/>
                </a:cubicBezTo>
                <a:cubicBezTo>
                  <a:pt x="1465" y="475"/>
                  <a:pt x="1465" y="475"/>
                  <a:pt x="1465" y="475"/>
                </a:cubicBezTo>
                <a:cubicBezTo>
                  <a:pt x="1189" y="199"/>
                  <a:pt x="1189" y="199"/>
                  <a:pt x="1189" y="199"/>
                </a:cubicBezTo>
                <a:lnTo>
                  <a:pt x="1280" y="108"/>
                </a:lnTo>
                <a:close/>
                <a:moveTo>
                  <a:pt x="1161" y="227"/>
                </a:moveTo>
                <a:cubicBezTo>
                  <a:pt x="1437" y="503"/>
                  <a:pt x="1437" y="503"/>
                  <a:pt x="1437" y="503"/>
                </a:cubicBezTo>
                <a:cubicBezTo>
                  <a:pt x="1359" y="580"/>
                  <a:pt x="1359" y="580"/>
                  <a:pt x="1359" y="580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5" y="507"/>
                </a:cubicBezTo>
                <a:cubicBezTo>
                  <a:pt x="1083" y="305"/>
                  <a:pt x="1083" y="305"/>
                  <a:pt x="1083" y="305"/>
                </a:cubicBezTo>
                <a:lnTo>
                  <a:pt x="1161" y="227"/>
                </a:lnTo>
                <a:close/>
                <a:moveTo>
                  <a:pt x="1056" y="333"/>
                </a:moveTo>
                <a:cubicBezTo>
                  <a:pt x="1115" y="392"/>
                  <a:pt x="1115" y="392"/>
                  <a:pt x="1115" y="392"/>
                </a:cubicBezTo>
                <a:cubicBezTo>
                  <a:pt x="384" y="1123"/>
                  <a:pt x="384" y="1123"/>
                  <a:pt x="384" y="1123"/>
                </a:cubicBezTo>
                <a:cubicBezTo>
                  <a:pt x="324" y="1064"/>
                  <a:pt x="324" y="1064"/>
                  <a:pt x="324" y="1064"/>
                </a:cubicBezTo>
                <a:lnTo>
                  <a:pt x="1056" y="333"/>
                </a:lnTo>
                <a:close/>
                <a:moveTo>
                  <a:pt x="222" y="1351"/>
                </a:moveTo>
                <a:cubicBezTo>
                  <a:pt x="313" y="1442"/>
                  <a:pt x="313" y="1442"/>
                  <a:pt x="313" y="1442"/>
                </a:cubicBezTo>
                <a:cubicBezTo>
                  <a:pt x="176" y="1488"/>
                  <a:pt x="176" y="1488"/>
                  <a:pt x="176" y="1488"/>
                </a:cubicBezTo>
                <a:lnTo>
                  <a:pt x="222" y="1351"/>
                </a:lnTo>
                <a:close/>
                <a:moveTo>
                  <a:pt x="355" y="1428"/>
                </a:moveTo>
                <a:cubicBezTo>
                  <a:pt x="236" y="1309"/>
                  <a:pt x="236" y="1309"/>
                  <a:pt x="236" y="1309"/>
                </a:cubicBezTo>
                <a:cubicBezTo>
                  <a:pt x="305" y="1100"/>
                  <a:pt x="305" y="1100"/>
                  <a:pt x="305" y="1100"/>
                </a:cubicBezTo>
                <a:cubicBezTo>
                  <a:pt x="564" y="1359"/>
                  <a:pt x="564" y="1359"/>
                  <a:pt x="564" y="1359"/>
                </a:cubicBezTo>
                <a:lnTo>
                  <a:pt x="355" y="1428"/>
                </a:lnTo>
                <a:close/>
                <a:moveTo>
                  <a:pt x="1655" y="1367"/>
                </a:moveTo>
                <a:cubicBezTo>
                  <a:pt x="1655" y="1390"/>
                  <a:pt x="1646" y="1411"/>
                  <a:pt x="1630" y="1428"/>
                </a:cubicBezTo>
                <a:cubicBezTo>
                  <a:pt x="1419" y="1638"/>
                  <a:pt x="1419" y="1638"/>
                  <a:pt x="1419" y="1638"/>
                </a:cubicBezTo>
                <a:cubicBezTo>
                  <a:pt x="1403" y="1655"/>
                  <a:pt x="1381" y="1663"/>
                  <a:pt x="1359" y="1663"/>
                </a:cubicBezTo>
                <a:cubicBezTo>
                  <a:pt x="1337" y="1663"/>
                  <a:pt x="1315" y="1655"/>
                  <a:pt x="1299" y="1638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871" y="1211"/>
                  <a:pt x="871" y="1211"/>
                  <a:pt x="871" y="1211"/>
                </a:cubicBezTo>
                <a:cubicBezTo>
                  <a:pt x="864" y="1203"/>
                  <a:pt x="864" y="1191"/>
                  <a:pt x="871" y="1183"/>
                </a:cubicBezTo>
                <a:cubicBezTo>
                  <a:pt x="879" y="1175"/>
                  <a:pt x="891" y="1175"/>
                  <a:pt x="899" y="1183"/>
                </a:cubicBezTo>
                <a:cubicBezTo>
                  <a:pt x="974" y="1258"/>
                  <a:pt x="974" y="1258"/>
                  <a:pt x="974" y="1258"/>
                </a:cubicBezTo>
                <a:cubicBezTo>
                  <a:pt x="1112" y="1121"/>
                  <a:pt x="1112" y="1121"/>
                  <a:pt x="1112" y="1121"/>
                </a:cubicBezTo>
                <a:cubicBezTo>
                  <a:pt x="1120" y="1113"/>
                  <a:pt x="1132" y="1113"/>
                  <a:pt x="1140" y="1121"/>
                </a:cubicBezTo>
                <a:cubicBezTo>
                  <a:pt x="1148" y="1128"/>
                  <a:pt x="1148" y="1141"/>
                  <a:pt x="1140" y="1148"/>
                </a:cubicBezTo>
                <a:cubicBezTo>
                  <a:pt x="1002" y="1286"/>
                  <a:pt x="1002" y="1286"/>
                  <a:pt x="1002" y="1286"/>
                </a:cubicBezTo>
                <a:cubicBezTo>
                  <a:pt x="1107" y="1391"/>
                  <a:pt x="1107" y="1391"/>
                  <a:pt x="1107" y="1391"/>
                </a:cubicBezTo>
                <a:cubicBezTo>
                  <a:pt x="1199" y="1300"/>
                  <a:pt x="1199" y="1300"/>
                  <a:pt x="1199" y="1300"/>
                </a:cubicBezTo>
                <a:cubicBezTo>
                  <a:pt x="1206" y="1292"/>
                  <a:pt x="1219" y="1292"/>
                  <a:pt x="1227" y="1300"/>
                </a:cubicBezTo>
                <a:cubicBezTo>
                  <a:pt x="1234" y="1307"/>
                  <a:pt x="1234" y="1320"/>
                  <a:pt x="1227" y="1328"/>
                </a:cubicBezTo>
                <a:cubicBezTo>
                  <a:pt x="1135" y="1419"/>
                  <a:pt x="1135" y="1419"/>
                  <a:pt x="1135" y="1419"/>
                </a:cubicBezTo>
                <a:cubicBezTo>
                  <a:pt x="1240" y="1524"/>
                  <a:pt x="1240" y="1524"/>
                  <a:pt x="1240" y="1524"/>
                </a:cubicBezTo>
                <a:cubicBezTo>
                  <a:pt x="1378" y="1386"/>
                  <a:pt x="1378" y="1386"/>
                  <a:pt x="1378" y="1386"/>
                </a:cubicBezTo>
                <a:cubicBezTo>
                  <a:pt x="1386" y="1378"/>
                  <a:pt x="1398" y="1378"/>
                  <a:pt x="1406" y="1386"/>
                </a:cubicBezTo>
                <a:cubicBezTo>
                  <a:pt x="1413" y="1394"/>
                  <a:pt x="1413" y="1406"/>
                  <a:pt x="1406" y="1414"/>
                </a:cubicBezTo>
                <a:cubicBezTo>
                  <a:pt x="1268" y="1552"/>
                  <a:pt x="1268" y="1552"/>
                  <a:pt x="1268" y="1552"/>
                </a:cubicBezTo>
                <a:cubicBezTo>
                  <a:pt x="1327" y="1611"/>
                  <a:pt x="1327" y="1611"/>
                  <a:pt x="1327" y="1611"/>
                </a:cubicBezTo>
                <a:cubicBezTo>
                  <a:pt x="1344" y="1628"/>
                  <a:pt x="1374" y="1628"/>
                  <a:pt x="1392" y="1611"/>
                </a:cubicBezTo>
                <a:cubicBezTo>
                  <a:pt x="1602" y="1400"/>
                  <a:pt x="1602" y="1400"/>
                  <a:pt x="1602" y="1400"/>
                </a:cubicBezTo>
                <a:cubicBezTo>
                  <a:pt x="1611" y="1391"/>
                  <a:pt x="1616" y="1380"/>
                  <a:pt x="1616" y="1367"/>
                </a:cubicBezTo>
                <a:cubicBezTo>
                  <a:pt x="1616" y="1355"/>
                  <a:pt x="1611" y="1344"/>
                  <a:pt x="1602" y="1335"/>
                </a:cubicBezTo>
                <a:cubicBezTo>
                  <a:pt x="1172" y="904"/>
                  <a:pt x="1172" y="904"/>
                  <a:pt x="1172" y="904"/>
                </a:cubicBezTo>
                <a:cubicBezTo>
                  <a:pt x="1164" y="897"/>
                  <a:pt x="1164" y="884"/>
                  <a:pt x="1172" y="877"/>
                </a:cubicBezTo>
                <a:cubicBezTo>
                  <a:pt x="1179" y="869"/>
                  <a:pt x="1192" y="869"/>
                  <a:pt x="1200" y="877"/>
                </a:cubicBezTo>
                <a:cubicBezTo>
                  <a:pt x="1630" y="1307"/>
                  <a:pt x="1630" y="1307"/>
                  <a:pt x="1630" y="1307"/>
                </a:cubicBezTo>
                <a:cubicBezTo>
                  <a:pt x="1646" y="1323"/>
                  <a:pt x="1655" y="1345"/>
                  <a:pt x="1655" y="1367"/>
                </a:cubicBezTo>
                <a:close/>
                <a:moveTo>
                  <a:pt x="98" y="438"/>
                </a:moveTo>
                <a:cubicBezTo>
                  <a:pt x="98" y="438"/>
                  <a:pt x="98" y="438"/>
                  <a:pt x="98" y="438"/>
                </a:cubicBezTo>
                <a:cubicBezTo>
                  <a:pt x="25" y="365"/>
                  <a:pt x="25" y="365"/>
                  <a:pt x="25" y="365"/>
                </a:cubicBezTo>
                <a:cubicBezTo>
                  <a:pt x="9" y="349"/>
                  <a:pt x="0" y="328"/>
                  <a:pt x="0" y="305"/>
                </a:cubicBezTo>
                <a:cubicBezTo>
                  <a:pt x="0" y="282"/>
                  <a:pt x="9" y="261"/>
                  <a:pt x="25" y="244"/>
                </a:cubicBezTo>
                <a:cubicBezTo>
                  <a:pt x="236" y="34"/>
                  <a:pt x="236" y="34"/>
                  <a:pt x="236" y="34"/>
                </a:cubicBezTo>
                <a:cubicBezTo>
                  <a:pt x="269" y="0"/>
                  <a:pt x="324" y="0"/>
                  <a:pt x="357" y="34"/>
                </a:cubicBezTo>
                <a:cubicBezTo>
                  <a:pt x="771" y="448"/>
                  <a:pt x="771" y="448"/>
                  <a:pt x="771" y="448"/>
                </a:cubicBezTo>
                <a:cubicBezTo>
                  <a:pt x="779" y="455"/>
                  <a:pt x="779" y="468"/>
                  <a:pt x="771" y="475"/>
                </a:cubicBezTo>
                <a:cubicBezTo>
                  <a:pt x="763" y="483"/>
                  <a:pt x="751" y="483"/>
                  <a:pt x="743" y="475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11" y="44"/>
                  <a:pt x="282" y="43"/>
                  <a:pt x="264" y="61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45" y="281"/>
                  <a:pt x="40" y="292"/>
                  <a:pt x="40" y="305"/>
                </a:cubicBezTo>
                <a:cubicBezTo>
                  <a:pt x="40" y="317"/>
                  <a:pt x="45" y="329"/>
                  <a:pt x="53" y="337"/>
                </a:cubicBezTo>
                <a:cubicBezTo>
                  <a:pt x="112" y="396"/>
                  <a:pt x="112" y="396"/>
                  <a:pt x="112" y="396"/>
                </a:cubicBezTo>
                <a:cubicBezTo>
                  <a:pt x="250" y="258"/>
                  <a:pt x="250" y="258"/>
                  <a:pt x="250" y="258"/>
                </a:cubicBezTo>
                <a:cubicBezTo>
                  <a:pt x="258" y="250"/>
                  <a:pt x="270" y="250"/>
                  <a:pt x="278" y="258"/>
                </a:cubicBezTo>
                <a:cubicBezTo>
                  <a:pt x="285" y="266"/>
                  <a:pt x="285" y="278"/>
                  <a:pt x="278" y="286"/>
                </a:cubicBezTo>
                <a:cubicBezTo>
                  <a:pt x="140" y="424"/>
                  <a:pt x="140" y="424"/>
                  <a:pt x="140" y="424"/>
                </a:cubicBezTo>
                <a:cubicBezTo>
                  <a:pt x="245" y="529"/>
                  <a:pt x="245" y="529"/>
                  <a:pt x="245" y="529"/>
                </a:cubicBezTo>
                <a:cubicBezTo>
                  <a:pt x="336" y="437"/>
                  <a:pt x="336" y="437"/>
                  <a:pt x="336" y="437"/>
                </a:cubicBezTo>
                <a:cubicBezTo>
                  <a:pt x="344" y="430"/>
                  <a:pt x="356" y="430"/>
                  <a:pt x="364" y="437"/>
                </a:cubicBezTo>
                <a:cubicBezTo>
                  <a:pt x="372" y="445"/>
                  <a:pt x="372" y="457"/>
                  <a:pt x="364" y="465"/>
                </a:cubicBezTo>
                <a:cubicBezTo>
                  <a:pt x="273" y="557"/>
                  <a:pt x="273" y="557"/>
                  <a:pt x="273" y="557"/>
                </a:cubicBezTo>
                <a:cubicBezTo>
                  <a:pt x="378" y="662"/>
                  <a:pt x="378" y="662"/>
                  <a:pt x="378" y="662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23" y="516"/>
                  <a:pt x="536" y="516"/>
                  <a:pt x="543" y="524"/>
                </a:cubicBezTo>
                <a:cubicBezTo>
                  <a:pt x="551" y="531"/>
                  <a:pt x="551" y="544"/>
                  <a:pt x="543" y="551"/>
                </a:cubicBezTo>
                <a:cubicBezTo>
                  <a:pt x="405" y="689"/>
                  <a:pt x="405" y="689"/>
                  <a:pt x="405" y="689"/>
                </a:cubicBezTo>
                <a:cubicBezTo>
                  <a:pt x="472" y="755"/>
                  <a:pt x="472" y="755"/>
                  <a:pt x="472" y="755"/>
                </a:cubicBezTo>
                <a:cubicBezTo>
                  <a:pt x="479" y="763"/>
                  <a:pt x="479" y="776"/>
                  <a:pt x="472" y="783"/>
                </a:cubicBezTo>
                <a:cubicBezTo>
                  <a:pt x="468" y="787"/>
                  <a:pt x="463" y="789"/>
                  <a:pt x="458" y="789"/>
                </a:cubicBezTo>
                <a:cubicBezTo>
                  <a:pt x="453" y="789"/>
                  <a:pt x="448" y="787"/>
                  <a:pt x="444" y="78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98" y="438"/>
                  <a:pt x="98" y="438"/>
                  <a:pt x="98" y="438"/>
                </a:cubicBezTo>
                <a:cubicBezTo>
                  <a:pt x="98" y="438"/>
                  <a:pt x="98" y="438"/>
                  <a:pt x="98" y="4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17112965" y="5692362"/>
            <a:ext cx="866288" cy="744962"/>
          </a:xfrm>
          <a:custGeom>
            <a:avLst/>
            <a:gdLst>
              <a:gd name="T0" fmla="*/ 2832 w 3774"/>
              <a:gd name="T1" fmla="*/ 707 h 3247"/>
              <a:gd name="T2" fmla="*/ 2212 w 3774"/>
              <a:gd name="T3" fmla="*/ 0 h 3247"/>
              <a:gd name="T4" fmla="*/ 0 w 3774"/>
              <a:gd name="T5" fmla="*/ 619 h 3247"/>
              <a:gd name="T6" fmla="*/ 32 w 3774"/>
              <a:gd name="T7" fmla="*/ 2537 h 3247"/>
              <a:gd name="T8" fmla="*/ 88 w 3774"/>
              <a:gd name="T9" fmla="*/ 2525 h 3247"/>
              <a:gd name="T10" fmla="*/ 942 w 3774"/>
              <a:gd name="T11" fmla="*/ 2028 h 3247"/>
              <a:gd name="T12" fmla="*/ 1561 w 3774"/>
              <a:gd name="T13" fmla="*/ 2735 h 3247"/>
              <a:gd name="T14" fmla="*/ 3686 w 3774"/>
              <a:gd name="T15" fmla="*/ 3231 h 3247"/>
              <a:gd name="T16" fmla="*/ 3742 w 3774"/>
              <a:gd name="T17" fmla="*/ 3244 h 3247"/>
              <a:gd name="T18" fmla="*/ 3774 w 3774"/>
              <a:gd name="T19" fmla="*/ 1326 h 3247"/>
              <a:gd name="T20" fmla="*/ 536 w 3774"/>
              <a:gd name="T21" fmla="*/ 1926 h 3247"/>
              <a:gd name="T22" fmla="*/ 102 w 3774"/>
              <a:gd name="T23" fmla="*/ 2361 h 3247"/>
              <a:gd name="T24" fmla="*/ 619 w 3774"/>
              <a:gd name="T25" fmla="*/ 102 h 3247"/>
              <a:gd name="T26" fmla="*/ 2730 w 3774"/>
              <a:gd name="T27" fmla="*/ 619 h 3247"/>
              <a:gd name="T28" fmla="*/ 2212 w 3774"/>
              <a:gd name="T29" fmla="*/ 1926 h 3247"/>
              <a:gd name="T30" fmla="*/ 3672 w 3774"/>
              <a:gd name="T31" fmla="*/ 3068 h 3247"/>
              <a:gd name="T32" fmla="*/ 3238 w 3774"/>
              <a:gd name="T33" fmla="*/ 2633 h 3247"/>
              <a:gd name="T34" fmla="*/ 1044 w 3774"/>
              <a:gd name="T35" fmla="*/ 2115 h 3247"/>
              <a:gd name="T36" fmla="*/ 2212 w 3774"/>
              <a:gd name="T37" fmla="*/ 2028 h 3247"/>
              <a:gd name="T38" fmla="*/ 2832 w 3774"/>
              <a:gd name="T39" fmla="*/ 809 h 3247"/>
              <a:gd name="T40" fmla="*/ 3672 w 3774"/>
              <a:gd name="T41" fmla="*/ 1326 h 3247"/>
              <a:gd name="T42" fmla="*/ 769 w 3774"/>
              <a:gd name="T43" fmla="*/ 965 h 3247"/>
              <a:gd name="T44" fmla="*/ 769 w 3774"/>
              <a:gd name="T45" fmla="*/ 1160 h 3247"/>
              <a:gd name="T46" fmla="*/ 769 w 3774"/>
              <a:gd name="T47" fmla="*/ 965 h 3247"/>
              <a:gd name="T48" fmla="*/ 769 w 3774"/>
              <a:gd name="T49" fmla="*/ 1058 h 3247"/>
              <a:gd name="T50" fmla="*/ 764 w 3774"/>
              <a:gd name="T51" fmla="*/ 1062 h 3247"/>
              <a:gd name="T52" fmla="*/ 1513 w 3774"/>
              <a:gd name="T53" fmla="*/ 1062 h 3247"/>
              <a:gd name="T54" fmla="*/ 1319 w 3774"/>
              <a:gd name="T55" fmla="*/ 1062 h 3247"/>
              <a:gd name="T56" fmla="*/ 1416 w 3774"/>
              <a:gd name="T57" fmla="*/ 1058 h 3247"/>
              <a:gd name="T58" fmla="*/ 1411 w 3774"/>
              <a:gd name="T59" fmla="*/ 1062 h 3247"/>
              <a:gd name="T60" fmla="*/ 2062 w 3774"/>
              <a:gd name="T61" fmla="*/ 1160 h 3247"/>
              <a:gd name="T62" fmla="*/ 2062 w 3774"/>
              <a:gd name="T63" fmla="*/ 965 h 3247"/>
              <a:gd name="T64" fmla="*/ 2062 w 3774"/>
              <a:gd name="T65" fmla="*/ 1160 h 3247"/>
              <a:gd name="T66" fmla="*/ 2067 w 3774"/>
              <a:gd name="T67" fmla="*/ 1062 h 3247"/>
              <a:gd name="T68" fmla="*/ 2062 w 3774"/>
              <a:gd name="T69" fmla="*/ 1058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74" h="3247">
                <a:moveTo>
                  <a:pt x="3155" y="707"/>
                </a:moveTo>
                <a:cubicBezTo>
                  <a:pt x="2832" y="707"/>
                  <a:pt x="2832" y="707"/>
                  <a:pt x="2832" y="707"/>
                </a:cubicBezTo>
                <a:cubicBezTo>
                  <a:pt x="2832" y="619"/>
                  <a:pt x="2832" y="619"/>
                  <a:pt x="2832" y="619"/>
                </a:cubicBezTo>
                <a:cubicBezTo>
                  <a:pt x="2832" y="278"/>
                  <a:pt x="2554" y="0"/>
                  <a:pt x="2212" y="0"/>
                </a:cubicBezTo>
                <a:cubicBezTo>
                  <a:pt x="619" y="0"/>
                  <a:pt x="619" y="0"/>
                  <a:pt x="619" y="0"/>
                </a:cubicBezTo>
                <a:cubicBezTo>
                  <a:pt x="278" y="0"/>
                  <a:pt x="0" y="278"/>
                  <a:pt x="0" y="619"/>
                </a:cubicBezTo>
                <a:cubicBezTo>
                  <a:pt x="0" y="2490"/>
                  <a:pt x="0" y="2490"/>
                  <a:pt x="0" y="2490"/>
                </a:cubicBezTo>
                <a:cubicBezTo>
                  <a:pt x="0" y="2510"/>
                  <a:pt x="13" y="2529"/>
                  <a:pt x="32" y="2537"/>
                </a:cubicBezTo>
                <a:cubicBezTo>
                  <a:pt x="38" y="2539"/>
                  <a:pt x="45" y="2541"/>
                  <a:pt x="51" y="2541"/>
                </a:cubicBezTo>
                <a:cubicBezTo>
                  <a:pt x="65" y="2541"/>
                  <a:pt x="78" y="2535"/>
                  <a:pt x="88" y="2525"/>
                </a:cubicBezTo>
                <a:cubicBezTo>
                  <a:pt x="558" y="2028"/>
                  <a:pt x="558" y="2028"/>
                  <a:pt x="558" y="2028"/>
                </a:cubicBezTo>
                <a:cubicBezTo>
                  <a:pt x="942" y="2028"/>
                  <a:pt x="942" y="2028"/>
                  <a:pt x="942" y="2028"/>
                </a:cubicBezTo>
                <a:cubicBezTo>
                  <a:pt x="942" y="2115"/>
                  <a:pt x="942" y="2115"/>
                  <a:pt x="942" y="2115"/>
                </a:cubicBezTo>
                <a:cubicBezTo>
                  <a:pt x="942" y="2457"/>
                  <a:pt x="1220" y="2735"/>
                  <a:pt x="1561" y="2735"/>
                </a:cubicBezTo>
                <a:cubicBezTo>
                  <a:pt x="3216" y="2735"/>
                  <a:pt x="3216" y="2735"/>
                  <a:pt x="3216" y="2735"/>
                </a:cubicBezTo>
                <a:cubicBezTo>
                  <a:pt x="3686" y="3231"/>
                  <a:pt x="3686" y="3231"/>
                  <a:pt x="3686" y="3231"/>
                </a:cubicBezTo>
                <a:cubicBezTo>
                  <a:pt x="3695" y="3242"/>
                  <a:pt x="3709" y="3247"/>
                  <a:pt x="3723" y="3247"/>
                </a:cubicBezTo>
                <a:cubicBezTo>
                  <a:pt x="3729" y="3247"/>
                  <a:pt x="3735" y="3246"/>
                  <a:pt x="3742" y="3244"/>
                </a:cubicBezTo>
                <a:cubicBezTo>
                  <a:pt x="3761" y="3236"/>
                  <a:pt x="3774" y="3217"/>
                  <a:pt x="3774" y="3196"/>
                </a:cubicBezTo>
                <a:cubicBezTo>
                  <a:pt x="3774" y="1326"/>
                  <a:pt x="3774" y="1326"/>
                  <a:pt x="3774" y="1326"/>
                </a:cubicBezTo>
                <a:cubicBezTo>
                  <a:pt x="3774" y="984"/>
                  <a:pt x="3496" y="707"/>
                  <a:pt x="3155" y="707"/>
                </a:cubicBezTo>
                <a:close/>
                <a:moveTo>
                  <a:pt x="536" y="1926"/>
                </a:moveTo>
                <a:cubicBezTo>
                  <a:pt x="522" y="1926"/>
                  <a:pt x="508" y="1932"/>
                  <a:pt x="499" y="1942"/>
                </a:cubicBezTo>
                <a:cubicBezTo>
                  <a:pt x="102" y="2361"/>
                  <a:pt x="102" y="2361"/>
                  <a:pt x="102" y="2361"/>
                </a:cubicBezTo>
                <a:cubicBezTo>
                  <a:pt x="102" y="619"/>
                  <a:pt x="102" y="619"/>
                  <a:pt x="102" y="619"/>
                </a:cubicBezTo>
                <a:cubicBezTo>
                  <a:pt x="102" y="334"/>
                  <a:pt x="334" y="102"/>
                  <a:pt x="619" y="102"/>
                </a:cubicBezTo>
                <a:cubicBezTo>
                  <a:pt x="2212" y="102"/>
                  <a:pt x="2212" y="102"/>
                  <a:pt x="2212" y="102"/>
                </a:cubicBezTo>
                <a:cubicBezTo>
                  <a:pt x="2498" y="102"/>
                  <a:pt x="2730" y="334"/>
                  <a:pt x="2730" y="619"/>
                </a:cubicBezTo>
                <a:cubicBezTo>
                  <a:pt x="2730" y="1409"/>
                  <a:pt x="2730" y="1409"/>
                  <a:pt x="2730" y="1409"/>
                </a:cubicBezTo>
                <a:cubicBezTo>
                  <a:pt x="2730" y="1694"/>
                  <a:pt x="2498" y="1926"/>
                  <a:pt x="2212" y="1926"/>
                </a:cubicBezTo>
                <a:lnTo>
                  <a:pt x="536" y="1926"/>
                </a:lnTo>
                <a:close/>
                <a:moveTo>
                  <a:pt x="3672" y="3068"/>
                </a:moveTo>
                <a:cubicBezTo>
                  <a:pt x="3275" y="2649"/>
                  <a:pt x="3275" y="2649"/>
                  <a:pt x="3275" y="2649"/>
                </a:cubicBezTo>
                <a:cubicBezTo>
                  <a:pt x="3265" y="2638"/>
                  <a:pt x="3252" y="2633"/>
                  <a:pt x="3238" y="2633"/>
                </a:cubicBezTo>
                <a:cubicBezTo>
                  <a:pt x="1561" y="2633"/>
                  <a:pt x="1561" y="2633"/>
                  <a:pt x="1561" y="2633"/>
                </a:cubicBezTo>
                <a:cubicBezTo>
                  <a:pt x="1276" y="2633"/>
                  <a:pt x="1044" y="2401"/>
                  <a:pt x="1044" y="2115"/>
                </a:cubicBezTo>
                <a:cubicBezTo>
                  <a:pt x="1044" y="2028"/>
                  <a:pt x="1044" y="2028"/>
                  <a:pt x="1044" y="2028"/>
                </a:cubicBezTo>
                <a:cubicBezTo>
                  <a:pt x="2212" y="2028"/>
                  <a:pt x="2212" y="2028"/>
                  <a:pt x="2212" y="2028"/>
                </a:cubicBezTo>
                <a:cubicBezTo>
                  <a:pt x="2554" y="2028"/>
                  <a:pt x="2832" y="1750"/>
                  <a:pt x="2832" y="1409"/>
                </a:cubicBezTo>
                <a:cubicBezTo>
                  <a:pt x="2832" y="809"/>
                  <a:pt x="2832" y="809"/>
                  <a:pt x="2832" y="809"/>
                </a:cubicBezTo>
                <a:cubicBezTo>
                  <a:pt x="3155" y="809"/>
                  <a:pt x="3155" y="809"/>
                  <a:pt x="3155" y="809"/>
                </a:cubicBezTo>
                <a:cubicBezTo>
                  <a:pt x="3440" y="809"/>
                  <a:pt x="3672" y="1041"/>
                  <a:pt x="3672" y="1326"/>
                </a:cubicBezTo>
                <a:lnTo>
                  <a:pt x="3672" y="3068"/>
                </a:lnTo>
                <a:close/>
                <a:moveTo>
                  <a:pt x="769" y="965"/>
                </a:moveTo>
                <a:cubicBezTo>
                  <a:pt x="716" y="965"/>
                  <a:pt x="672" y="1009"/>
                  <a:pt x="672" y="1062"/>
                </a:cubicBezTo>
                <a:cubicBezTo>
                  <a:pt x="672" y="1116"/>
                  <a:pt x="716" y="1160"/>
                  <a:pt x="769" y="1160"/>
                </a:cubicBezTo>
                <a:cubicBezTo>
                  <a:pt x="823" y="1160"/>
                  <a:pt x="866" y="1116"/>
                  <a:pt x="866" y="1062"/>
                </a:cubicBezTo>
                <a:cubicBezTo>
                  <a:pt x="866" y="1009"/>
                  <a:pt x="823" y="965"/>
                  <a:pt x="769" y="965"/>
                </a:cubicBezTo>
                <a:close/>
                <a:moveTo>
                  <a:pt x="764" y="1062"/>
                </a:moveTo>
                <a:cubicBezTo>
                  <a:pt x="764" y="1060"/>
                  <a:pt x="766" y="1058"/>
                  <a:pt x="769" y="1058"/>
                </a:cubicBezTo>
                <a:cubicBezTo>
                  <a:pt x="772" y="1058"/>
                  <a:pt x="774" y="1060"/>
                  <a:pt x="774" y="1062"/>
                </a:cubicBezTo>
                <a:cubicBezTo>
                  <a:pt x="774" y="1068"/>
                  <a:pt x="764" y="1068"/>
                  <a:pt x="764" y="1062"/>
                </a:cubicBezTo>
                <a:close/>
                <a:moveTo>
                  <a:pt x="1416" y="1160"/>
                </a:moveTo>
                <a:cubicBezTo>
                  <a:pt x="1469" y="1160"/>
                  <a:pt x="1513" y="1116"/>
                  <a:pt x="1513" y="1062"/>
                </a:cubicBezTo>
                <a:cubicBezTo>
                  <a:pt x="1513" y="1009"/>
                  <a:pt x="1469" y="965"/>
                  <a:pt x="1416" y="965"/>
                </a:cubicBezTo>
                <a:cubicBezTo>
                  <a:pt x="1362" y="965"/>
                  <a:pt x="1319" y="1009"/>
                  <a:pt x="1319" y="1062"/>
                </a:cubicBezTo>
                <a:cubicBezTo>
                  <a:pt x="1319" y="1116"/>
                  <a:pt x="1362" y="1160"/>
                  <a:pt x="1416" y="1160"/>
                </a:cubicBezTo>
                <a:close/>
                <a:moveTo>
                  <a:pt x="1416" y="1058"/>
                </a:moveTo>
                <a:cubicBezTo>
                  <a:pt x="1418" y="1058"/>
                  <a:pt x="1421" y="1060"/>
                  <a:pt x="1421" y="1062"/>
                </a:cubicBezTo>
                <a:cubicBezTo>
                  <a:pt x="1421" y="1068"/>
                  <a:pt x="1411" y="1068"/>
                  <a:pt x="1411" y="1062"/>
                </a:cubicBezTo>
                <a:cubicBezTo>
                  <a:pt x="1411" y="1060"/>
                  <a:pt x="1413" y="1058"/>
                  <a:pt x="1416" y="1058"/>
                </a:cubicBezTo>
                <a:close/>
                <a:moveTo>
                  <a:pt x="2062" y="1160"/>
                </a:moveTo>
                <a:cubicBezTo>
                  <a:pt x="2116" y="1160"/>
                  <a:pt x="2159" y="1116"/>
                  <a:pt x="2159" y="1062"/>
                </a:cubicBezTo>
                <a:cubicBezTo>
                  <a:pt x="2159" y="1009"/>
                  <a:pt x="2116" y="965"/>
                  <a:pt x="2062" y="965"/>
                </a:cubicBezTo>
                <a:cubicBezTo>
                  <a:pt x="2009" y="965"/>
                  <a:pt x="1965" y="1009"/>
                  <a:pt x="1965" y="1062"/>
                </a:cubicBezTo>
                <a:cubicBezTo>
                  <a:pt x="1965" y="1116"/>
                  <a:pt x="2009" y="1160"/>
                  <a:pt x="2062" y="1160"/>
                </a:cubicBezTo>
                <a:close/>
                <a:moveTo>
                  <a:pt x="2062" y="1058"/>
                </a:moveTo>
                <a:cubicBezTo>
                  <a:pt x="2065" y="1058"/>
                  <a:pt x="2067" y="1060"/>
                  <a:pt x="2067" y="1062"/>
                </a:cubicBezTo>
                <a:cubicBezTo>
                  <a:pt x="2067" y="1068"/>
                  <a:pt x="2058" y="1068"/>
                  <a:pt x="2058" y="1062"/>
                </a:cubicBezTo>
                <a:cubicBezTo>
                  <a:pt x="2058" y="1060"/>
                  <a:pt x="2060" y="1058"/>
                  <a:pt x="2062" y="10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12"/>
          <p:cNvSpPr>
            <a:spLocks noEditPoints="1"/>
          </p:cNvSpPr>
          <p:nvPr/>
        </p:nvSpPr>
        <p:spPr bwMode="auto">
          <a:xfrm>
            <a:off x="6364941" y="4151664"/>
            <a:ext cx="910080" cy="79585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76401" y="3898939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76401" y="7661756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751659" y="8391622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51659" y="5408541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8000"/>
                </a:schemeClr>
              </a:gs>
              <a:gs pos="33000">
                <a:schemeClr val="accent2">
                  <a:alpha val="88000"/>
                </a:schemeClr>
              </a:gs>
              <a:gs pos="66000">
                <a:schemeClr val="accent4">
                  <a:alpha val="88000"/>
                </a:schemeClr>
              </a:gs>
              <a:gs pos="100000">
                <a:schemeClr val="accent6">
                  <a:alpha val="8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0274300" y="1740285"/>
            <a:ext cx="12433300" cy="1163097"/>
          </a:xfrm>
          <a:prstGeom prst="rect">
            <a:avLst/>
          </a:prstGeom>
        </p:spPr>
        <p:txBody>
          <a:bodyPr lIns="0" tIns="0" rIns="0" bIns="0"/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8000" dirty="0" smtClean="0"/>
              <a:t>Why Choose US?</a:t>
            </a:r>
            <a:endParaRPr lang="en-US" sz="800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0274300" y="3176790"/>
            <a:ext cx="124333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2000"/>
              </a:spcBef>
              <a:buFontTx/>
              <a:buNone/>
              <a:defRPr sz="28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Your subtitle will be here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0487" y="4610943"/>
            <a:ext cx="11047113" cy="1190293"/>
            <a:chOff x="1676400" y="4321453"/>
            <a:chExt cx="4416888" cy="1190293"/>
          </a:xfrm>
        </p:grpSpPr>
        <p:sp>
          <p:nvSpPr>
            <p:cNvPr id="14" name="TextBox 1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Low Pricing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660487" y="6529247"/>
            <a:ext cx="11047113" cy="1190293"/>
            <a:chOff x="1676400" y="4321453"/>
            <a:chExt cx="4416888" cy="1190293"/>
          </a:xfrm>
        </p:grpSpPr>
        <p:sp>
          <p:nvSpPr>
            <p:cNvPr id="20" name="TextBox 1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Our Strategy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60487" y="8447551"/>
            <a:ext cx="11047113" cy="1190293"/>
            <a:chOff x="1676400" y="4321453"/>
            <a:chExt cx="4416888" cy="1190293"/>
          </a:xfrm>
        </p:grpSpPr>
        <p:sp>
          <p:nvSpPr>
            <p:cNvPr id="25" name="TextBox 24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Reward Points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0487" y="10365856"/>
            <a:ext cx="11047113" cy="1190293"/>
            <a:chOff x="1676400" y="4321453"/>
            <a:chExt cx="4416888" cy="1190293"/>
          </a:xfrm>
        </p:grpSpPr>
        <p:sp>
          <p:nvSpPr>
            <p:cNvPr id="30" name="TextBox 2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Our Commitment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10356402" y="4712678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10356402" y="6606536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10356402" y="8524840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10356402" y="10514507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Freeform 5"/>
          <p:cNvSpPr>
            <a:spLocks/>
          </p:cNvSpPr>
          <p:nvPr/>
        </p:nvSpPr>
        <p:spPr bwMode="auto">
          <a:xfrm>
            <a:off x="1676400" y="1982804"/>
            <a:ext cx="7463749" cy="11733196"/>
          </a:xfrm>
          <a:custGeom>
            <a:avLst/>
            <a:gdLst>
              <a:gd name="T0" fmla="*/ 239 w 2890"/>
              <a:gd name="T1" fmla="*/ 4160 h 4544"/>
              <a:gd name="T2" fmla="*/ 300 w 2890"/>
              <a:gd name="T3" fmla="*/ 3939 h 4544"/>
              <a:gd name="T4" fmla="*/ 354 w 2890"/>
              <a:gd name="T5" fmla="*/ 3575 h 4544"/>
              <a:gd name="T6" fmla="*/ 113 w 2890"/>
              <a:gd name="T7" fmla="*/ 2924 h 4544"/>
              <a:gd name="T8" fmla="*/ 58 w 2890"/>
              <a:gd name="T9" fmla="*/ 2624 h 4544"/>
              <a:gd name="T10" fmla="*/ 1 w 2890"/>
              <a:gd name="T11" fmla="*/ 2066 h 4544"/>
              <a:gd name="T12" fmla="*/ 58 w 2890"/>
              <a:gd name="T13" fmla="*/ 1858 h 4544"/>
              <a:gd name="T14" fmla="*/ 195 w 2890"/>
              <a:gd name="T15" fmla="*/ 1753 h 4544"/>
              <a:gd name="T16" fmla="*/ 357 w 2890"/>
              <a:gd name="T17" fmla="*/ 1670 h 4544"/>
              <a:gd name="T18" fmla="*/ 585 w 2890"/>
              <a:gd name="T19" fmla="*/ 1549 h 4544"/>
              <a:gd name="T20" fmla="*/ 706 w 2890"/>
              <a:gd name="T21" fmla="*/ 1473 h 4544"/>
              <a:gd name="T22" fmla="*/ 880 w 2890"/>
              <a:gd name="T23" fmla="*/ 1323 h 4544"/>
              <a:gd name="T24" fmla="*/ 874 w 2890"/>
              <a:gd name="T25" fmla="*/ 1102 h 4544"/>
              <a:gd name="T26" fmla="*/ 850 w 2890"/>
              <a:gd name="T27" fmla="*/ 1002 h 4544"/>
              <a:gd name="T28" fmla="*/ 753 w 2890"/>
              <a:gd name="T29" fmla="*/ 833 h 4544"/>
              <a:gd name="T30" fmla="*/ 765 w 2890"/>
              <a:gd name="T31" fmla="*/ 686 h 4544"/>
              <a:gd name="T32" fmla="*/ 751 w 2890"/>
              <a:gd name="T33" fmla="*/ 615 h 4544"/>
              <a:gd name="T34" fmla="*/ 749 w 2890"/>
              <a:gd name="T35" fmla="*/ 486 h 4544"/>
              <a:gd name="T36" fmla="*/ 769 w 2890"/>
              <a:gd name="T37" fmla="*/ 401 h 4544"/>
              <a:gd name="T38" fmla="*/ 809 w 2890"/>
              <a:gd name="T39" fmla="*/ 283 h 4544"/>
              <a:gd name="T40" fmla="*/ 844 w 2890"/>
              <a:gd name="T41" fmla="*/ 214 h 4544"/>
              <a:gd name="T42" fmla="*/ 906 w 2890"/>
              <a:gd name="T43" fmla="*/ 162 h 4544"/>
              <a:gd name="T44" fmla="*/ 980 w 2890"/>
              <a:gd name="T45" fmla="*/ 101 h 4544"/>
              <a:gd name="T46" fmla="*/ 1006 w 2890"/>
              <a:gd name="T47" fmla="*/ 91 h 4544"/>
              <a:gd name="T48" fmla="*/ 1048 w 2890"/>
              <a:gd name="T49" fmla="*/ 80 h 4544"/>
              <a:gd name="T50" fmla="*/ 1098 w 2890"/>
              <a:gd name="T51" fmla="*/ 40 h 4544"/>
              <a:gd name="T52" fmla="*/ 1192 w 2890"/>
              <a:gd name="T53" fmla="*/ 6 h 4544"/>
              <a:gd name="T54" fmla="*/ 1246 w 2890"/>
              <a:gd name="T55" fmla="*/ 2 h 4544"/>
              <a:gd name="T56" fmla="*/ 1300 w 2890"/>
              <a:gd name="T57" fmla="*/ 1 h 4544"/>
              <a:gd name="T58" fmla="*/ 1413 w 2890"/>
              <a:gd name="T59" fmla="*/ 41 h 4544"/>
              <a:gd name="T60" fmla="*/ 1516 w 2890"/>
              <a:gd name="T61" fmla="*/ 99 h 4544"/>
              <a:gd name="T62" fmla="*/ 1542 w 2890"/>
              <a:gd name="T63" fmla="*/ 111 h 4544"/>
              <a:gd name="T64" fmla="*/ 1610 w 2890"/>
              <a:gd name="T65" fmla="*/ 185 h 4544"/>
              <a:gd name="T66" fmla="*/ 1641 w 2890"/>
              <a:gd name="T67" fmla="*/ 252 h 4544"/>
              <a:gd name="T68" fmla="*/ 1673 w 2890"/>
              <a:gd name="T69" fmla="*/ 316 h 4544"/>
              <a:gd name="T70" fmla="*/ 1709 w 2890"/>
              <a:gd name="T71" fmla="*/ 427 h 4544"/>
              <a:gd name="T72" fmla="*/ 1718 w 2890"/>
              <a:gd name="T73" fmla="*/ 525 h 4544"/>
              <a:gd name="T74" fmla="*/ 1716 w 2890"/>
              <a:gd name="T75" fmla="*/ 593 h 4544"/>
              <a:gd name="T76" fmla="*/ 1701 w 2890"/>
              <a:gd name="T77" fmla="*/ 707 h 4544"/>
              <a:gd name="T78" fmla="*/ 1702 w 2890"/>
              <a:gd name="T79" fmla="*/ 867 h 4544"/>
              <a:gd name="T80" fmla="*/ 1652 w 2890"/>
              <a:gd name="T81" fmla="*/ 1011 h 4544"/>
              <a:gd name="T82" fmla="*/ 1592 w 2890"/>
              <a:gd name="T83" fmla="*/ 1243 h 4544"/>
              <a:gd name="T84" fmla="*/ 1514 w 2890"/>
              <a:gd name="T85" fmla="*/ 1459 h 4544"/>
              <a:gd name="T86" fmla="*/ 1603 w 2890"/>
              <a:gd name="T87" fmla="*/ 1628 h 4544"/>
              <a:gd name="T88" fmla="*/ 2097 w 2890"/>
              <a:gd name="T89" fmla="*/ 1818 h 4544"/>
              <a:gd name="T90" fmla="*/ 2228 w 2890"/>
              <a:gd name="T91" fmla="*/ 1916 h 4544"/>
              <a:gd name="T92" fmla="*/ 2334 w 2890"/>
              <a:gd name="T93" fmla="*/ 2097 h 4544"/>
              <a:gd name="T94" fmla="*/ 2367 w 2890"/>
              <a:gd name="T95" fmla="*/ 2202 h 4544"/>
              <a:gd name="T96" fmla="*/ 2391 w 2890"/>
              <a:gd name="T97" fmla="*/ 2317 h 4544"/>
              <a:gd name="T98" fmla="*/ 2416 w 2890"/>
              <a:gd name="T99" fmla="*/ 2380 h 4544"/>
              <a:gd name="T100" fmla="*/ 2469 w 2890"/>
              <a:gd name="T101" fmla="*/ 2472 h 4544"/>
              <a:gd name="T102" fmla="*/ 2511 w 2890"/>
              <a:gd name="T103" fmla="*/ 2559 h 4544"/>
              <a:gd name="T104" fmla="*/ 2584 w 2890"/>
              <a:gd name="T105" fmla="*/ 2678 h 4544"/>
              <a:gd name="T106" fmla="*/ 2758 w 2890"/>
              <a:gd name="T107" fmla="*/ 2981 h 4544"/>
              <a:gd name="T108" fmla="*/ 2863 w 2890"/>
              <a:gd name="T109" fmla="*/ 3162 h 4544"/>
              <a:gd name="T110" fmla="*/ 2804 w 2890"/>
              <a:gd name="T111" fmla="*/ 3520 h 4544"/>
              <a:gd name="T112" fmla="*/ 2508 w 2890"/>
              <a:gd name="T113" fmla="*/ 3603 h 4544"/>
              <a:gd name="T114" fmla="*/ 2269 w 2890"/>
              <a:gd name="T115" fmla="*/ 3616 h 4544"/>
              <a:gd name="T116" fmla="*/ 2146 w 2890"/>
              <a:gd name="T117" fmla="*/ 3656 h 4544"/>
              <a:gd name="T118" fmla="*/ 2182 w 2890"/>
              <a:gd name="T119" fmla="*/ 4089 h 4544"/>
              <a:gd name="T120" fmla="*/ 2220 w 2890"/>
              <a:gd name="T121" fmla="*/ 4361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90" h="4544">
                <a:moveTo>
                  <a:pt x="240" y="4541"/>
                </a:moveTo>
                <a:cubicBezTo>
                  <a:pt x="254" y="4425"/>
                  <a:pt x="266" y="4310"/>
                  <a:pt x="273" y="4194"/>
                </a:cubicBezTo>
                <a:cubicBezTo>
                  <a:pt x="267" y="4191"/>
                  <a:pt x="262" y="4189"/>
                  <a:pt x="257" y="4187"/>
                </a:cubicBezTo>
                <a:cubicBezTo>
                  <a:pt x="243" y="4182"/>
                  <a:pt x="238" y="4175"/>
                  <a:pt x="239" y="4160"/>
                </a:cubicBezTo>
                <a:cubicBezTo>
                  <a:pt x="239" y="4151"/>
                  <a:pt x="240" y="4142"/>
                  <a:pt x="242" y="4133"/>
                </a:cubicBezTo>
                <a:cubicBezTo>
                  <a:pt x="254" y="4084"/>
                  <a:pt x="266" y="4035"/>
                  <a:pt x="279" y="3987"/>
                </a:cubicBezTo>
                <a:cubicBezTo>
                  <a:pt x="282" y="3976"/>
                  <a:pt x="287" y="3966"/>
                  <a:pt x="292" y="3955"/>
                </a:cubicBezTo>
                <a:cubicBezTo>
                  <a:pt x="294" y="3950"/>
                  <a:pt x="298" y="3945"/>
                  <a:pt x="300" y="3939"/>
                </a:cubicBezTo>
                <a:cubicBezTo>
                  <a:pt x="307" y="3913"/>
                  <a:pt x="314" y="3888"/>
                  <a:pt x="320" y="3862"/>
                </a:cubicBezTo>
                <a:cubicBezTo>
                  <a:pt x="334" y="3800"/>
                  <a:pt x="342" y="3737"/>
                  <a:pt x="350" y="3674"/>
                </a:cubicBezTo>
                <a:cubicBezTo>
                  <a:pt x="354" y="3646"/>
                  <a:pt x="356" y="3617"/>
                  <a:pt x="358" y="3588"/>
                </a:cubicBezTo>
                <a:cubicBezTo>
                  <a:pt x="358" y="3584"/>
                  <a:pt x="356" y="3579"/>
                  <a:pt x="354" y="3575"/>
                </a:cubicBezTo>
                <a:cubicBezTo>
                  <a:pt x="328" y="3525"/>
                  <a:pt x="303" y="3474"/>
                  <a:pt x="276" y="3425"/>
                </a:cubicBezTo>
                <a:cubicBezTo>
                  <a:pt x="265" y="3404"/>
                  <a:pt x="256" y="3382"/>
                  <a:pt x="248" y="3360"/>
                </a:cubicBezTo>
                <a:cubicBezTo>
                  <a:pt x="206" y="3245"/>
                  <a:pt x="165" y="3131"/>
                  <a:pt x="132" y="3014"/>
                </a:cubicBezTo>
                <a:cubicBezTo>
                  <a:pt x="124" y="2984"/>
                  <a:pt x="120" y="2954"/>
                  <a:pt x="113" y="2924"/>
                </a:cubicBezTo>
                <a:cubicBezTo>
                  <a:pt x="102" y="2878"/>
                  <a:pt x="90" y="2831"/>
                  <a:pt x="79" y="2785"/>
                </a:cubicBezTo>
                <a:cubicBezTo>
                  <a:pt x="77" y="2776"/>
                  <a:pt x="75" y="2767"/>
                  <a:pt x="74" y="2757"/>
                </a:cubicBezTo>
                <a:cubicBezTo>
                  <a:pt x="72" y="2742"/>
                  <a:pt x="70" y="2727"/>
                  <a:pt x="70" y="2712"/>
                </a:cubicBezTo>
                <a:cubicBezTo>
                  <a:pt x="71" y="2682"/>
                  <a:pt x="64" y="2653"/>
                  <a:pt x="58" y="2624"/>
                </a:cubicBezTo>
                <a:cubicBezTo>
                  <a:pt x="53" y="2596"/>
                  <a:pt x="49" y="2568"/>
                  <a:pt x="46" y="2540"/>
                </a:cubicBezTo>
                <a:cubicBezTo>
                  <a:pt x="41" y="2496"/>
                  <a:pt x="32" y="2453"/>
                  <a:pt x="22" y="2410"/>
                </a:cubicBezTo>
                <a:cubicBezTo>
                  <a:pt x="19" y="2396"/>
                  <a:pt x="18" y="2380"/>
                  <a:pt x="16" y="2365"/>
                </a:cubicBezTo>
                <a:cubicBezTo>
                  <a:pt x="5" y="2266"/>
                  <a:pt x="3" y="2166"/>
                  <a:pt x="1" y="2066"/>
                </a:cubicBezTo>
                <a:cubicBezTo>
                  <a:pt x="0" y="2023"/>
                  <a:pt x="7" y="1982"/>
                  <a:pt x="16" y="1941"/>
                </a:cubicBezTo>
                <a:cubicBezTo>
                  <a:pt x="17" y="1937"/>
                  <a:pt x="19" y="1934"/>
                  <a:pt x="20" y="1930"/>
                </a:cubicBezTo>
                <a:cubicBezTo>
                  <a:pt x="30" y="1911"/>
                  <a:pt x="39" y="1891"/>
                  <a:pt x="49" y="1871"/>
                </a:cubicBezTo>
                <a:cubicBezTo>
                  <a:pt x="52" y="1866"/>
                  <a:pt x="54" y="1862"/>
                  <a:pt x="58" y="1858"/>
                </a:cubicBezTo>
                <a:cubicBezTo>
                  <a:pt x="62" y="1851"/>
                  <a:pt x="68" y="1846"/>
                  <a:pt x="72" y="1839"/>
                </a:cubicBezTo>
                <a:cubicBezTo>
                  <a:pt x="87" y="1817"/>
                  <a:pt x="108" y="1803"/>
                  <a:pt x="129" y="1788"/>
                </a:cubicBezTo>
                <a:cubicBezTo>
                  <a:pt x="134" y="1785"/>
                  <a:pt x="139" y="1782"/>
                  <a:pt x="144" y="1780"/>
                </a:cubicBezTo>
                <a:cubicBezTo>
                  <a:pt x="162" y="1774"/>
                  <a:pt x="179" y="1765"/>
                  <a:pt x="195" y="1753"/>
                </a:cubicBezTo>
                <a:cubicBezTo>
                  <a:pt x="214" y="1740"/>
                  <a:pt x="235" y="1730"/>
                  <a:pt x="257" y="1723"/>
                </a:cubicBezTo>
                <a:cubicBezTo>
                  <a:pt x="275" y="1717"/>
                  <a:pt x="291" y="1708"/>
                  <a:pt x="308" y="1700"/>
                </a:cubicBezTo>
                <a:cubicBezTo>
                  <a:pt x="310" y="1699"/>
                  <a:pt x="312" y="1698"/>
                  <a:pt x="314" y="1697"/>
                </a:cubicBezTo>
                <a:cubicBezTo>
                  <a:pt x="326" y="1684"/>
                  <a:pt x="342" y="1678"/>
                  <a:pt x="357" y="1670"/>
                </a:cubicBezTo>
                <a:cubicBezTo>
                  <a:pt x="377" y="1661"/>
                  <a:pt x="397" y="1652"/>
                  <a:pt x="416" y="1642"/>
                </a:cubicBezTo>
                <a:cubicBezTo>
                  <a:pt x="424" y="1637"/>
                  <a:pt x="432" y="1631"/>
                  <a:pt x="439" y="1624"/>
                </a:cubicBezTo>
                <a:cubicBezTo>
                  <a:pt x="450" y="1614"/>
                  <a:pt x="463" y="1606"/>
                  <a:pt x="476" y="1598"/>
                </a:cubicBezTo>
                <a:cubicBezTo>
                  <a:pt x="511" y="1579"/>
                  <a:pt x="548" y="1563"/>
                  <a:pt x="585" y="1549"/>
                </a:cubicBezTo>
                <a:cubicBezTo>
                  <a:pt x="600" y="1543"/>
                  <a:pt x="616" y="1539"/>
                  <a:pt x="632" y="1535"/>
                </a:cubicBezTo>
                <a:cubicBezTo>
                  <a:pt x="638" y="1534"/>
                  <a:pt x="642" y="1532"/>
                  <a:pt x="644" y="1525"/>
                </a:cubicBezTo>
                <a:cubicBezTo>
                  <a:pt x="645" y="1522"/>
                  <a:pt x="648" y="1519"/>
                  <a:pt x="651" y="1518"/>
                </a:cubicBezTo>
                <a:cubicBezTo>
                  <a:pt x="672" y="1505"/>
                  <a:pt x="690" y="1490"/>
                  <a:pt x="706" y="1473"/>
                </a:cubicBezTo>
                <a:cubicBezTo>
                  <a:pt x="739" y="1437"/>
                  <a:pt x="770" y="1401"/>
                  <a:pt x="802" y="1364"/>
                </a:cubicBezTo>
                <a:cubicBezTo>
                  <a:pt x="818" y="1344"/>
                  <a:pt x="839" y="1336"/>
                  <a:pt x="864" y="1336"/>
                </a:cubicBezTo>
                <a:cubicBezTo>
                  <a:pt x="868" y="1336"/>
                  <a:pt x="871" y="1336"/>
                  <a:pt x="876" y="1336"/>
                </a:cubicBezTo>
                <a:cubicBezTo>
                  <a:pt x="877" y="1332"/>
                  <a:pt x="879" y="1328"/>
                  <a:pt x="880" y="1323"/>
                </a:cubicBezTo>
                <a:cubicBezTo>
                  <a:pt x="883" y="1315"/>
                  <a:pt x="886" y="1306"/>
                  <a:pt x="889" y="1297"/>
                </a:cubicBezTo>
                <a:cubicBezTo>
                  <a:pt x="890" y="1293"/>
                  <a:pt x="890" y="1289"/>
                  <a:pt x="890" y="1286"/>
                </a:cubicBezTo>
                <a:cubicBezTo>
                  <a:pt x="885" y="1242"/>
                  <a:pt x="880" y="1198"/>
                  <a:pt x="880" y="1154"/>
                </a:cubicBezTo>
                <a:cubicBezTo>
                  <a:pt x="880" y="1137"/>
                  <a:pt x="876" y="1119"/>
                  <a:pt x="874" y="1102"/>
                </a:cubicBezTo>
                <a:cubicBezTo>
                  <a:pt x="871" y="1078"/>
                  <a:pt x="869" y="1054"/>
                  <a:pt x="866" y="1030"/>
                </a:cubicBezTo>
                <a:cubicBezTo>
                  <a:pt x="866" y="1026"/>
                  <a:pt x="866" y="1023"/>
                  <a:pt x="866" y="1019"/>
                </a:cubicBezTo>
                <a:cubicBezTo>
                  <a:pt x="865" y="1014"/>
                  <a:pt x="865" y="1008"/>
                  <a:pt x="862" y="1005"/>
                </a:cubicBezTo>
                <a:cubicBezTo>
                  <a:pt x="860" y="1002"/>
                  <a:pt x="854" y="1003"/>
                  <a:pt x="850" y="1002"/>
                </a:cubicBezTo>
                <a:cubicBezTo>
                  <a:pt x="828" y="992"/>
                  <a:pt x="808" y="982"/>
                  <a:pt x="798" y="958"/>
                </a:cubicBezTo>
                <a:cubicBezTo>
                  <a:pt x="790" y="937"/>
                  <a:pt x="781" y="917"/>
                  <a:pt x="776" y="896"/>
                </a:cubicBezTo>
                <a:cubicBezTo>
                  <a:pt x="774" y="887"/>
                  <a:pt x="768" y="879"/>
                  <a:pt x="763" y="871"/>
                </a:cubicBezTo>
                <a:cubicBezTo>
                  <a:pt x="757" y="859"/>
                  <a:pt x="754" y="847"/>
                  <a:pt x="753" y="833"/>
                </a:cubicBezTo>
                <a:cubicBezTo>
                  <a:pt x="753" y="821"/>
                  <a:pt x="750" y="810"/>
                  <a:pt x="747" y="798"/>
                </a:cubicBezTo>
                <a:cubicBezTo>
                  <a:pt x="744" y="784"/>
                  <a:pt x="739" y="770"/>
                  <a:pt x="735" y="756"/>
                </a:cubicBezTo>
                <a:cubicBezTo>
                  <a:pt x="731" y="741"/>
                  <a:pt x="728" y="726"/>
                  <a:pt x="733" y="710"/>
                </a:cubicBezTo>
                <a:cubicBezTo>
                  <a:pt x="739" y="691"/>
                  <a:pt x="745" y="686"/>
                  <a:pt x="765" y="686"/>
                </a:cubicBezTo>
                <a:cubicBezTo>
                  <a:pt x="766" y="685"/>
                  <a:pt x="768" y="685"/>
                  <a:pt x="770" y="684"/>
                </a:cubicBezTo>
                <a:cubicBezTo>
                  <a:pt x="767" y="675"/>
                  <a:pt x="763" y="666"/>
                  <a:pt x="759" y="657"/>
                </a:cubicBezTo>
                <a:cubicBezTo>
                  <a:pt x="757" y="652"/>
                  <a:pt x="756" y="646"/>
                  <a:pt x="755" y="640"/>
                </a:cubicBezTo>
                <a:cubicBezTo>
                  <a:pt x="753" y="631"/>
                  <a:pt x="750" y="623"/>
                  <a:pt x="751" y="615"/>
                </a:cubicBezTo>
                <a:cubicBezTo>
                  <a:pt x="751" y="606"/>
                  <a:pt x="746" y="597"/>
                  <a:pt x="751" y="588"/>
                </a:cubicBezTo>
                <a:cubicBezTo>
                  <a:pt x="752" y="586"/>
                  <a:pt x="752" y="583"/>
                  <a:pt x="751" y="582"/>
                </a:cubicBezTo>
                <a:cubicBezTo>
                  <a:pt x="746" y="575"/>
                  <a:pt x="749" y="568"/>
                  <a:pt x="749" y="561"/>
                </a:cubicBezTo>
                <a:cubicBezTo>
                  <a:pt x="749" y="536"/>
                  <a:pt x="749" y="511"/>
                  <a:pt x="749" y="486"/>
                </a:cubicBezTo>
                <a:cubicBezTo>
                  <a:pt x="749" y="475"/>
                  <a:pt x="751" y="465"/>
                  <a:pt x="755" y="455"/>
                </a:cubicBezTo>
                <a:cubicBezTo>
                  <a:pt x="758" y="447"/>
                  <a:pt x="758" y="437"/>
                  <a:pt x="760" y="429"/>
                </a:cubicBezTo>
                <a:cubicBezTo>
                  <a:pt x="762" y="421"/>
                  <a:pt x="765" y="414"/>
                  <a:pt x="767" y="407"/>
                </a:cubicBezTo>
                <a:cubicBezTo>
                  <a:pt x="767" y="405"/>
                  <a:pt x="769" y="403"/>
                  <a:pt x="769" y="401"/>
                </a:cubicBezTo>
                <a:cubicBezTo>
                  <a:pt x="770" y="384"/>
                  <a:pt x="775" y="368"/>
                  <a:pt x="789" y="354"/>
                </a:cubicBezTo>
                <a:cubicBezTo>
                  <a:pt x="786" y="353"/>
                  <a:pt x="783" y="352"/>
                  <a:pt x="781" y="351"/>
                </a:cubicBezTo>
                <a:cubicBezTo>
                  <a:pt x="784" y="344"/>
                  <a:pt x="787" y="338"/>
                  <a:pt x="789" y="331"/>
                </a:cubicBezTo>
                <a:cubicBezTo>
                  <a:pt x="796" y="315"/>
                  <a:pt x="802" y="299"/>
                  <a:pt x="809" y="283"/>
                </a:cubicBezTo>
                <a:cubicBezTo>
                  <a:pt x="812" y="276"/>
                  <a:pt x="814" y="269"/>
                  <a:pt x="822" y="264"/>
                </a:cubicBezTo>
                <a:cubicBezTo>
                  <a:pt x="823" y="263"/>
                  <a:pt x="824" y="261"/>
                  <a:pt x="824" y="259"/>
                </a:cubicBezTo>
                <a:cubicBezTo>
                  <a:pt x="823" y="249"/>
                  <a:pt x="830" y="241"/>
                  <a:pt x="834" y="233"/>
                </a:cubicBezTo>
                <a:cubicBezTo>
                  <a:pt x="837" y="227"/>
                  <a:pt x="841" y="220"/>
                  <a:pt x="844" y="214"/>
                </a:cubicBezTo>
                <a:cubicBezTo>
                  <a:pt x="846" y="212"/>
                  <a:pt x="846" y="208"/>
                  <a:pt x="848" y="208"/>
                </a:cubicBezTo>
                <a:cubicBezTo>
                  <a:pt x="864" y="203"/>
                  <a:pt x="869" y="186"/>
                  <a:pt x="880" y="176"/>
                </a:cubicBezTo>
                <a:cubicBezTo>
                  <a:pt x="885" y="173"/>
                  <a:pt x="890" y="170"/>
                  <a:pt x="895" y="167"/>
                </a:cubicBezTo>
                <a:cubicBezTo>
                  <a:pt x="898" y="165"/>
                  <a:pt x="902" y="163"/>
                  <a:pt x="906" y="162"/>
                </a:cubicBezTo>
                <a:cubicBezTo>
                  <a:pt x="912" y="159"/>
                  <a:pt x="916" y="155"/>
                  <a:pt x="911" y="148"/>
                </a:cubicBezTo>
                <a:cubicBezTo>
                  <a:pt x="922" y="136"/>
                  <a:pt x="934" y="125"/>
                  <a:pt x="950" y="122"/>
                </a:cubicBezTo>
                <a:cubicBezTo>
                  <a:pt x="952" y="121"/>
                  <a:pt x="954" y="119"/>
                  <a:pt x="957" y="117"/>
                </a:cubicBezTo>
                <a:cubicBezTo>
                  <a:pt x="964" y="112"/>
                  <a:pt x="972" y="106"/>
                  <a:pt x="980" y="101"/>
                </a:cubicBezTo>
                <a:cubicBezTo>
                  <a:pt x="982" y="100"/>
                  <a:pt x="986" y="102"/>
                  <a:pt x="989" y="102"/>
                </a:cubicBezTo>
                <a:cubicBezTo>
                  <a:pt x="989" y="100"/>
                  <a:pt x="989" y="98"/>
                  <a:pt x="989" y="97"/>
                </a:cubicBezTo>
                <a:cubicBezTo>
                  <a:pt x="993" y="96"/>
                  <a:pt x="997" y="95"/>
                  <a:pt x="1001" y="95"/>
                </a:cubicBezTo>
                <a:cubicBezTo>
                  <a:pt x="1005" y="95"/>
                  <a:pt x="1006" y="95"/>
                  <a:pt x="1006" y="91"/>
                </a:cubicBezTo>
                <a:cubicBezTo>
                  <a:pt x="1006" y="89"/>
                  <a:pt x="1009" y="87"/>
                  <a:pt x="1011" y="86"/>
                </a:cubicBezTo>
                <a:cubicBezTo>
                  <a:pt x="1019" y="84"/>
                  <a:pt x="1025" y="75"/>
                  <a:pt x="1035" y="80"/>
                </a:cubicBezTo>
                <a:cubicBezTo>
                  <a:pt x="1037" y="81"/>
                  <a:pt x="1040" y="77"/>
                  <a:pt x="1042" y="77"/>
                </a:cubicBezTo>
                <a:cubicBezTo>
                  <a:pt x="1044" y="77"/>
                  <a:pt x="1047" y="79"/>
                  <a:pt x="1048" y="80"/>
                </a:cubicBezTo>
                <a:cubicBezTo>
                  <a:pt x="1052" y="76"/>
                  <a:pt x="1056" y="73"/>
                  <a:pt x="1061" y="69"/>
                </a:cubicBezTo>
                <a:cubicBezTo>
                  <a:pt x="1061" y="67"/>
                  <a:pt x="1060" y="63"/>
                  <a:pt x="1059" y="60"/>
                </a:cubicBezTo>
                <a:cubicBezTo>
                  <a:pt x="1070" y="46"/>
                  <a:pt x="1087" y="57"/>
                  <a:pt x="1099" y="46"/>
                </a:cubicBezTo>
                <a:cubicBezTo>
                  <a:pt x="1099" y="45"/>
                  <a:pt x="1099" y="43"/>
                  <a:pt x="1098" y="40"/>
                </a:cubicBezTo>
                <a:cubicBezTo>
                  <a:pt x="1101" y="38"/>
                  <a:pt x="1105" y="37"/>
                  <a:pt x="1109" y="35"/>
                </a:cubicBezTo>
                <a:cubicBezTo>
                  <a:pt x="1116" y="31"/>
                  <a:pt x="1123" y="27"/>
                  <a:pt x="1131" y="23"/>
                </a:cubicBezTo>
                <a:cubicBezTo>
                  <a:pt x="1137" y="20"/>
                  <a:pt x="1144" y="16"/>
                  <a:pt x="1150" y="16"/>
                </a:cubicBezTo>
                <a:cubicBezTo>
                  <a:pt x="1165" y="15"/>
                  <a:pt x="1178" y="10"/>
                  <a:pt x="1192" y="6"/>
                </a:cubicBezTo>
                <a:cubicBezTo>
                  <a:pt x="1202" y="3"/>
                  <a:pt x="1213" y="2"/>
                  <a:pt x="1224" y="0"/>
                </a:cubicBezTo>
                <a:cubicBezTo>
                  <a:pt x="1226" y="0"/>
                  <a:pt x="1229" y="0"/>
                  <a:pt x="1231" y="1"/>
                </a:cubicBezTo>
                <a:cubicBezTo>
                  <a:pt x="1235" y="3"/>
                  <a:pt x="1239" y="5"/>
                  <a:pt x="1243" y="2"/>
                </a:cubicBezTo>
                <a:cubicBezTo>
                  <a:pt x="1244" y="2"/>
                  <a:pt x="1245" y="1"/>
                  <a:pt x="1246" y="2"/>
                </a:cubicBezTo>
                <a:cubicBezTo>
                  <a:pt x="1251" y="6"/>
                  <a:pt x="1257" y="3"/>
                  <a:pt x="1262" y="3"/>
                </a:cubicBezTo>
                <a:cubicBezTo>
                  <a:pt x="1270" y="2"/>
                  <a:pt x="1276" y="5"/>
                  <a:pt x="1283" y="10"/>
                </a:cubicBezTo>
                <a:cubicBezTo>
                  <a:pt x="1290" y="15"/>
                  <a:pt x="1291" y="14"/>
                  <a:pt x="1294" y="5"/>
                </a:cubicBezTo>
                <a:cubicBezTo>
                  <a:pt x="1294" y="3"/>
                  <a:pt x="1298" y="1"/>
                  <a:pt x="1300" y="1"/>
                </a:cubicBezTo>
                <a:cubicBezTo>
                  <a:pt x="1305" y="0"/>
                  <a:pt x="1310" y="1"/>
                  <a:pt x="1315" y="2"/>
                </a:cubicBezTo>
                <a:cubicBezTo>
                  <a:pt x="1334" y="6"/>
                  <a:pt x="1352" y="11"/>
                  <a:pt x="1370" y="15"/>
                </a:cubicBezTo>
                <a:cubicBezTo>
                  <a:pt x="1376" y="16"/>
                  <a:pt x="1380" y="19"/>
                  <a:pt x="1385" y="23"/>
                </a:cubicBezTo>
                <a:cubicBezTo>
                  <a:pt x="1393" y="30"/>
                  <a:pt x="1403" y="36"/>
                  <a:pt x="1413" y="41"/>
                </a:cubicBezTo>
                <a:cubicBezTo>
                  <a:pt x="1427" y="49"/>
                  <a:pt x="1442" y="57"/>
                  <a:pt x="1458" y="60"/>
                </a:cubicBezTo>
                <a:cubicBezTo>
                  <a:pt x="1461" y="61"/>
                  <a:pt x="1464" y="63"/>
                  <a:pt x="1466" y="65"/>
                </a:cubicBezTo>
                <a:cubicBezTo>
                  <a:pt x="1480" y="73"/>
                  <a:pt x="1493" y="81"/>
                  <a:pt x="1506" y="90"/>
                </a:cubicBezTo>
                <a:cubicBezTo>
                  <a:pt x="1510" y="92"/>
                  <a:pt x="1513" y="95"/>
                  <a:pt x="1516" y="99"/>
                </a:cubicBezTo>
                <a:cubicBezTo>
                  <a:pt x="1520" y="103"/>
                  <a:pt x="1522" y="109"/>
                  <a:pt x="1529" y="110"/>
                </a:cubicBezTo>
                <a:cubicBezTo>
                  <a:pt x="1533" y="111"/>
                  <a:pt x="1536" y="115"/>
                  <a:pt x="1539" y="117"/>
                </a:cubicBezTo>
                <a:cubicBezTo>
                  <a:pt x="1539" y="116"/>
                  <a:pt x="1539" y="114"/>
                  <a:pt x="1539" y="112"/>
                </a:cubicBezTo>
                <a:cubicBezTo>
                  <a:pt x="1540" y="111"/>
                  <a:pt x="1541" y="111"/>
                  <a:pt x="1542" y="111"/>
                </a:cubicBezTo>
                <a:cubicBezTo>
                  <a:pt x="1546" y="115"/>
                  <a:pt x="1551" y="118"/>
                  <a:pt x="1555" y="122"/>
                </a:cubicBezTo>
                <a:cubicBezTo>
                  <a:pt x="1570" y="137"/>
                  <a:pt x="1584" y="153"/>
                  <a:pt x="1598" y="169"/>
                </a:cubicBezTo>
                <a:cubicBezTo>
                  <a:pt x="1601" y="172"/>
                  <a:pt x="1603" y="177"/>
                  <a:pt x="1606" y="181"/>
                </a:cubicBezTo>
                <a:cubicBezTo>
                  <a:pt x="1607" y="183"/>
                  <a:pt x="1609" y="184"/>
                  <a:pt x="1610" y="185"/>
                </a:cubicBezTo>
                <a:cubicBezTo>
                  <a:pt x="1612" y="187"/>
                  <a:pt x="1614" y="189"/>
                  <a:pt x="1614" y="191"/>
                </a:cubicBezTo>
                <a:cubicBezTo>
                  <a:pt x="1619" y="204"/>
                  <a:pt x="1629" y="215"/>
                  <a:pt x="1631" y="230"/>
                </a:cubicBezTo>
                <a:cubicBezTo>
                  <a:pt x="1631" y="232"/>
                  <a:pt x="1633" y="235"/>
                  <a:pt x="1634" y="237"/>
                </a:cubicBezTo>
                <a:cubicBezTo>
                  <a:pt x="1637" y="242"/>
                  <a:pt x="1640" y="247"/>
                  <a:pt x="1641" y="252"/>
                </a:cubicBezTo>
                <a:cubicBezTo>
                  <a:pt x="1642" y="267"/>
                  <a:pt x="1650" y="279"/>
                  <a:pt x="1658" y="291"/>
                </a:cubicBezTo>
                <a:cubicBezTo>
                  <a:pt x="1660" y="294"/>
                  <a:pt x="1660" y="298"/>
                  <a:pt x="1662" y="301"/>
                </a:cubicBezTo>
                <a:cubicBezTo>
                  <a:pt x="1662" y="302"/>
                  <a:pt x="1662" y="304"/>
                  <a:pt x="1663" y="304"/>
                </a:cubicBezTo>
                <a:cubicBezTo>
                  <a:pt x="1671" y="304"/>
                  <a:pt x="1671" y="311"/>
                  <a:pt x="1673" y="316"/>
                </a:cubicBezTo>
                <a:cubicBezTo>
                  <a:pt x="1679" y="328"/>
                  <a:pt x="1684" y="340"/>
                  <a:pt x="1689" y="353"/>
                </a:cubicBezTo>
                <a:cubicBezTo>
                  <a:pt x="1691" y="357"/>
                  <a:pt x="1692" y="361"/>
                  <a:pt x="1691" y="366"/>
                </a:cubicBezTo>
                <a:cubicBezTo>
                  <a:pt x="1690" y="372"/>
                  <a:pt x="1694" y="379"/>
                  <a:pt x="1698" y="384"/>
                </a:cubicBezTo>
                <a:cubicBezTo>
                  <a:pt x="1706" y="398"/>
                  <a:pt x="1709" y="412"/>
                  <a:pt x="1709" y="427"/>
                </a:cubicBezTo>
                <a:cubicBezTo>
                  <a:pt x="1709" y="431"/>
                  <a:pt x="1710" y="435"/>
                  <a:pt x="1711" y="439"/>
                </a:cubicBezTo>
                <a:cubicBezTo>
                  <a:pt x="1714" y="458"/>
                  <a:pt x="1718" y="477"/>
                  <a:pt x="1721" y="496"/>
                </a:cubicBezTo>
                <a:cubicBezTo>
                  <a:pt x="1722" y="499"/>
                  <a:pt x="1722" y="503"/>
                  <a:pt x="1721" y="505"/>
                </a:cubicBezTo>
                <a:cubicBezTo>
                  <a:pt x="1716" y="512"/>
                  <a:pt x="1717" y="518"/>
                  <a:pt x="1718" y="525"/>
                </a:cubicBezTo>
                <a:cubicBezTo>
                  <a:pt x="1720" y="534"/>
                  <a:pt x="1721" y="543"/>
                  <a:pt x="1718" y="553"/>
                </a:cubicBezTo>
                <a:cubicBezTo>
                  <a:pt x="1715" y="562"/>
                  <a:pt x="1715" y="571"/>
                  <a:pt x="1714" y="581"/>
                </a:cubicBezTo>
                <a:cubicBezTo>
                  <a:pt x="1713" y="583"/>
                  <a:pt x="1714" y="585"/>
                  <a:pt x="1715" y="588"/>
                </a:cubicBezTo>
                <a:cubicBezTo>
                  <a:pt x="1715" y="590"/>
                  <a:pt x="1716" y="592"/>
                  <a:pt x="1716" y="593"/>
                </a:cubicBezTo>
                <a:cubicBezTo>
                  <a:pt x="1715" y="603"/>
                  <a:pt x="1713" y="613"/>
                  <a:pt x="1711" y="623"/>
                </a:cubicBezTo>
                <a:cubicBezTo>
                  <a:pt x="1710" y="633"/>
                  <a:pt x="1706" y="642"/>
                  <a:pt x="1706" y="652"/>
                </a:cubicBezTo>
                <a:cubicBezTo>
                  <a:pt x="1705" y="665"/>
                  <a:pt x="1701" y="677"/>
                  <a:pt x="1694" y="689"/>
                </a:cubicBezTo>
                <a:cubicBezTo>
                  <a:pt x="1691" y="694"/>
                  <a:pt x="1695" y="705"/>
                  <a:pt x="1701" y="707"/>
                </a:cubicBezTo>
                <a:cubicBezTo>
                  <a:pt x="1711" y="711"/>
                  <a:pt x="1714" y="717"/>
                  <a:pt x="1713" y="727"/>
                </a:cubicBezTo>
                <a:cubicBezTo>
                  <a:pt x="1711" y="741"/>
                  <a:pt x="1710" y="755"/>
                  <a:pt x="1709" y="769"/>
                </a:cubicBezTo>
                <a:cubicBezTo>
                  <a:pt x="1708" y="780"/>
                  <a:pt x="1708" y="791"/>
                  <a:pt x="1707" y="802"/>
                </a:cubicBezTo>
                <a:cubicBezTo>
                  <a:pt x="1706" y="824"/>
                  <a:pt x="1705" y="846"/>
                  <a:pt x="1702" y="867"/>
                </a:cubicBezTo>
                <a:cubicBezTo>
                  <a:pt x="1701" y="878"/>
                  <a:pt x="1697" y="888"/>
                  <a:pt x="1694" y="899"/>
                </a:cubicBezTo>
                <a:cubicBezTo>
                  <a:pt x="1689" y="918"/>
                  <a:pt x="1683" y="937"/>
                  <a:pt x="1679" y="956"/>
                </a:cubicBezTo>
                <a:cubicBezTo>
                  <a:pt x="1677" y="971"/>
                  <a:pt x="1670" y="984"/>
                  <a:pt x="1660" y="994"/>
                </a:cubicBezTo>
                <a:cubicBezTo>
                  <a:pt x="1655" y="999"/>
                  <a:pt x="1653" y="1005"/>
                  <a:pt x="1652" y="1011"/>
                </a:cubicBezTo>
                <a:cubicBezTo>
                  <a:pt x="1650" y="1031"/>
                  <a:pt x="1648" y="1050"/>
                  <a:pt x="1646" y="1070"/>
                </a:cubicBezTo>
                <a:cubicBezTo>
                  <a:pt x="1645" y="1095"/>
                  <a:pt x="1638" y="1118"/>
                  <a:pt x="1632" y="1142"/>
                </a:cubicBezTo>
                <a:cubicBezTo>
                  <a:pt x="1627" y="1161"/>
                  <a:pt x="1620" y="1179"/>
                  <a:pt x="1613" y="1197"/>
                </a:cubicBezTo>
                <a:cubicBezTo>
                  <a:pt x="1607" y="1213"/>
                  <a:pt x="1599" y="1228"/>
                  <a:pt x="1592" y="1243"/>
                </a:cubicBezTo>
                <a:cubicBezTo>
                  <a:pt x="1580" y="1267"/>
                  <a:pt x="1565" y="1289"/>
                  <a:pt x="1547" y="1309"/>
                </a:cubicBezTo>
                <a:cubicBezTo>
                  <a:pt x="1540" y="1316"/>
                  <a:pt x="1536" y="1323"/>
                  <a:pt x="1535" y="1333"/>
                </a:cubicBezTo>
                <a:cubicBezTo>
                  <a:pt x="1529" y="1370"/>
                  <a:pt x="1521" y="1407"/>
                  <a:pt x="1515" y="1445"/>
                </a:cubicBezTo>
                <a:cubicBezTo>
                  <a:pt x="1514" y="1449"/>
                  <a:pt x="1513" y="1454"/>
                  <a:pt x="1514" y="1459"/>
                </a:cubicBezTo>
                <a:cubicBezTo>
                  <a:pt x="1517" y="1474"/>
                  <a:pt x="1521" y="1488"/>
                  <a:pt x="1523" y="1502"/>
                </a:cubicBezTo>
                <a:cubicBezTo>
                  <a:pt x="1525" y="1514"/>
                  <a:pt x="1530" y="1525"/>
                  <a:pt x="1536" y="1535"/>
                </a:cubicBezTo>
                <a:cubicBezTo>
                  <a:pt x="1553" y="1561"/>
                  <a:pt x="1569" y="1587"/>
                  <a:pt x="1584" y="1613"/>
                </a:cubicBezTo>
                <a:cubicBezTo>
                  <a:pt x="1589" y="1621"/>
                  <a:pt x="1595" y="1625"/>
                  <a:pt x="1603" y="1628"/>
                </a:cubicBezTo>
                <a:cubicBezTo>
                  <a:pt x="1724" y="1680"/>
                  <a:pt x="1849" y="1722"/>
                  <a:pt x="1971" y="1772"/>
                </a:cubicBezTo>
                <a:cubicBezTo>
                  <a:pt x="2004" y="1786"/>
                  <a:pt x="2036" y="1802"/>
                  <a:pt x="2068" y="1818"/>
                </a:cubicBezTo>
                <a:cubicBezTo>
                  <a:pt x="2075" y="1821"/>
                  <a:pt x="2080" y="1822"/>
                  <a:pt x="2087" y="1819"/>
                </a:cubicBezTo>
                <a:cubicBezTo>
                  <a:pt x="2090" y="1818"/>
                  <a:pt x="2094" y="1817"/>
                  <a:pt x="2097" y="1818"/>
                </a:cubicBezTo>
                <a:cubicBezTo>
                  <a:pt x="2104" y="1818"/>
                  <a:pt x="2110" y="1820"/>
                  <a:pt x="2116" y="1820"/>
                </a:cubicBezTo>
                <a:cubicBezTo>
                  <a:pt x="2136" y="1823"/>
                  <a:pt x="2153" y="1833"/>
                  <a:pt x="2168" y="1846"/>
                </a:cubicBezTo>
                <a:cubicBezTo>
                  <a:pt x="2190" y="1864"/>
                  <a:pt x="2207" y="1887"/>
                  <a:pt x="2224" y="1908"/>
                </a:cubicBezTo>
                <a:cubicBezTo>
                  <a:pt x="2226" y="1910"/>
                  <a:pt x="2227" y="1913"/>
                  <a:pt x="2228" y="1916"/>
                </a:cubicBezTo>
                <a:cubicBezTo>
                  <a:pt x="2240" y="1943"/>
                  <a:pt x="2252" y="1970"/>
                  <a:pt x="2256" y="2000"/>
                </a:cubicBezTo>
                <a:cubicBezTo>
                  <a:pt x="2258" y="2016"/>
                  <a:pt x="2265" y="2030"/>
                  <a:pt x="2271" y="2044"/>
                </a:cubicBezTo>
                <a:cubicBezTo>
                  <a:pt x="2273" y="2048"/>
                  <a:pt x="2276" y="2051"/>
                  <a:pt x="2280" y="2054"/>
                </a:cubicBezTo>
                <a:cubicBezTo>
                  <a:pt x="2298" y="2069"/>
                  <a:pt x="2315" y="2083"/>
                  <a:pt x="2334" y="2097"/>
                </a:cubicBezTo>
                <a:cubicBezTo>
                  <a:pt x="2349" y="2107"/>
                  <a:pt x="2355" y="2120"/>
                  <a:pt x="2352" y="2137"/>
                </a:cubicBezTo>
                <a:cubicBezTo>
                  <a:pt x="2350" y="2146"/>
                  <a:pt x="2347" y="2155"/>
                  <a:pt x="2344" y="2164"/>
                </a:cubicBezTo>
                <a:cubicBezTo>
                  <a:pt x="2338" y="2183"/>
                  <a:pt x="2340" y="2186"/>
                  <a:pt x="2356" y="2196"/>
                </a:cubicBezTo>
                <a:cubicBezTo>
                  <a:pt x="2360" y="2198"/>
                  <a:pt x="2363" y="2200"/>
                  <a:pt x="2367" y="2202"/>
                </a:cubicBezTo>
                <a:cubicBezTo>
                  <a:pt x="2367" y="2206"/>
                  <a:pt x="2367" y="2209"/>
                  <a:pt x="2367" y="2211"/>
                </a:cubicBezTo>
                <a:cubicBezTo>
                  <a:pt x="2364" y="2225"/>
                  <a:pt x="2367" y="2237"/>
                  <a:pt x="2372" y="2249"/>
                </a:cubicBezTo>
                <a:cubicBezTo>
                  <a:pt x="2374" y="2255"/>
                  <a:pt x="2376" y="2260"/>
                  <a:pt x="2378" y="2265"/>
                </a:cubicBezTo>
                <a:cubicBezTo>
                  <a:pt x="2386" y="2282"/>
                  <a:pt x="2389" y="2299"/>
                  <a:pt x="2391" y="2317"/>
                </a:cubicBezTo>
                <a:cubicBezTo>
                  <a:pt x="2392" y="2322"/>
                  <a:pt x="2393" y="2326"/>
                  <a:pt x="2394" y="2332"/>
                </a:cubicBezTo>
                <a:cubicBezTo>
                  <a:pt x="2400" y="2332"/>
                  <a:pt x="2405" y="2332"/>
                  <a:pt x="2411" y="2332"/>
                </a:cubicBezTo>
                <a:cubicBezTo>
                  <a:pt x="2421" y="2333"/>
                  <a:pt x="2424" y="2337"/>
                  <a:pt x="2422" y="2347"/>
                </a:cubicBezTo>
                <a:cubicBezTo>
                  <a:pt x="2421" y="2358"/>
                  <a:pt x="2418" y="2369"/>
                  <a:pt x="2416" y="2380"/>
                </a:cubicBezTo>
                <a:cubicBezTo>
                  <a:pt x="2415" y="2386"/>
                  <a:pt x="2415" y="2390"/>
                  <a:pt x="2417" y="2395"/>
                </a:cubicBezTo>
                <a:cubicBezTo>
                  <a:pt x="2427" y="2415"/>
                  <a:pt x="2437" y="2435"/>
                  <a:pt x="2446" y="2455"/>
                </a:cubicBezTo>
                <a:cubicBezTo>
                  <a:pt x="2449" y="2460"/>
                  <a:pt x="2451" y="2464"/>
                  <a:pt x="2457" y="2465"/>
                </a:cubicBezTo>
                <a:cubicBezTo>
                  <a:pt x="2461" y="2466"/>
                  <a:pt x="2465" y="2469"/>
                  <a:pt x="2469" y="2472"/>
                </a:cubicBezTo>
                <a:cubicBezTo>
                  <a:pt x="2477" y="2477"/>
                  <a:pt x="2482" y="2484"/>
                  <a:pt x="2480" y="2494"/>
                </a:cubicBezTo>
                <a:cubicBezTo>
                  <a:pt x="2480" y="2498"/>
                  <a:pt x="2480" y="2501"/>
                  <a:pt x="2480" y="2505"/>
                </a:cubicBezTo>
                <a:cubicBezTo>
                  <a:pt x="2480" y="2516"/>
                  <a:pt x="2483" y="2526"/>
                  <a:pt x="2493" y="2533"/>
                </a:cubicBezTo>
                <a:cubicBezTo>
                  <a:pt x="2502" y="2539"/>
                  <a:pt x="2508" y="2548"/>
                  <a:pt x="2511" y="2559"/>
                </a:cubicBezTo>
                <a:cubicBezTo>
                  <a:pt x="2516" y="2574"/>
                  <a:pt x="2523" y="2588"/>
                  <a:pt x="2536" y="2597"/>
                </a:cubicBezTo>
                <a:cubicBezTo>
                  <a:pt x="2544" y="2603"/>
                  <a:pt x="2549" y="2612"/>
                  <a:pt x="2551" y="2622"/>
                </a:cubicBezTo>
                <a:cubicBezTo>
                  <a:pt x="2552" y="2632"/>
                  <a:pt x="2557" y="2640"/>
                  <a:pt x="2563" y="2648"/>
                </a:cubicBezTo>
                <a:cubicBezTo>
                  <a:pt x="2571" y="2658"/>
                  <a:pt x="2577" y="2668"/>
                  <a:pt x="2584" y="2678"/>
                </a:cubicBezTo>
                <a:cubicBezTo>
                  <a:pt x="2599" y="2703"/>
                  <a:pt x="2613" y="2728"/>
                  <a:pt x="2628" y="2753"/>
                </a:cubicBezTo>
                <a:cubicBezTo>
                  <a:pt x="2643" y="2779"/>
                  <a:pt x="2659" y="2804"/>
                  <a:pt x="2674" y="2830"/>
                </a:cubicBezTo>
                <a:cubicBezTo>
                  <a:pt x="2681" y="2841"/>
                  <a:pt x="2687" y="2853"/>
                  <a:pt x="2694" y="2864"/>
                </a:cubicBezTo>
                <a:cubicBezTo>
                  <a:pt x="2720" y="2900"/>
                  <a:pt x="2738" y="2941"/>
                  <a:pt x="2758" y="2981"/>
                </a:cubicBezTo>
                <a:cubicBezTo>
                  <a:pt x="2767" y="2998"/>
                  <a:pt x="2773" y="3016"/>
                  <a:pt x="2781" y="3033"/>
                </a:cubicBezTo>
                <a:cubicBezTo>
                  <a:pt x="2783" y="3038"/>
                  <a:pt x="2787" y="3043"/>
                  <a:pt x="2790" y="3048"/>
                </a:cubicBezTo>
                <a:cubicBezTo>
                  <a:pt x="2793" y="3052"/>
                  <a:pt x="2796" y="3056"/>
                  <a:pt x="2799" y="3059"/>
                </a:cubicBezTo>
                <a:cubicBezTo>
                  <a:pt x="2827" y="3089"/>
                  <a:pt x="2846" y="3125"/>
                  <a:pt x="2863" y="3162"/>
                </a:cubicBezTo>
                <a:cubicBezTo>
                  <a:pt x="2877" y="3192"/>
                  <a:pt x="2888" y="3223"/>
                  <a:pt x="2889" y="3257"/>
                </a:cubicBezTo>
                <a:cubicBezTo>
                  <a:pt x="2889" y="3262"/>
                  <a:pt x="2890" y="3268"/>
                  <a:pt x="2888" y="3272"/>
                </a:cubicBezTo>
                <a:cubicBezTo>
                  <a:pt x="2873" y="3312"/>
                  <a:pt x="2863" y="3353"/>
                  <a:pt x="2852" y="3395"/>
                </a:cubicBezTo>
                <a:cubicBezTo>
                  <a:pt x="2841" y="3438"/>
                  <a:pt x="2828" y="3481"/>
                  <a:pt x="2804" y="3520"/>
                </a:cubicBezTo>
                <a:cubicBezTo>
                  <a:pt x="2792" y="3538"/>
                  <a:pt x="2778" y="3555"/>
                  <a:pt x="2755" y="3564"/>
                </a:cubicBezTo>
                <a:cubicBezTo>
                  <a:pt x="2713" y="3581"/>
                  <a:pt x="2669" y="3592"/>
                  <a:pt x="2624" y="3599"/>
                </a:cubicBezTo>
                <a:cubicBezTo>
                  <a:pt x="2606" y="3601"/>
                  <a:pt x="2588" y="3603"/>
                  <a:pt x="2570" y="3607"/>
                </a:cubicBezTo>
                <a:cubicBezTo>
                  <a:pt x="2549" y="3610"/>
                  <a:pt x="2528" y="3608"/>
                  <a:pt x="2508" y="3603"/>
                </a:cubicBezTo>
                <a:cubicBezTo>
                  <a:pt x="2488" y="3599"/>
                  <a:pt x="2469" y="3602"/>
                  <a:pt x="2450" y="3605"/>
                </a:cubicBezTo>
                <a:cubicBezTo>
                  <a:pt x="2425" y="3610"/>
                  <a:pt x="2402" y="3615"/>
                  <a:pt x="2377" y="3619"/>
                </a:cubicBezTo>
                <a:cubicBezTo>
                  <a:pt x="2372" y="3620"/>
                  <a:pt x="2367" y="3621"/>
                  <a:pt x="2362" y="3621"/>
                </a:cubicBezTo>
                <a:cubicBezTo>
                  <a:pt x="2331" y="3621"/>
                  <a:pt x="2300" y="3622"/>
                  <a:pt x="2269" y="3616"/>
                </a:cubicBezTo>
                <a:cubicBezTo>
                  <a:pt x="2262" y="3615"/>
                  <a:pt x="2254" y="3615"/>
                  <a:pt x="2247" y="3616"/>
                </a:cubicBezTo>
                <a:cubicBezTo>
                  <a:pt x="2218" y="3618"/>
                  <a:pt x="2189" y="3614"/>
                  <a:pt x="2160" y="3612"/>
                </a:cubicBezTo>
                <a:cubicBezTo>
                  <a:pt x="2156" y="3612"/>
                  <a:pt x="2152" y="3612"/>
                  <a:pt x="2147" y="3611"/>
                </a:cubicBezTo>
                <a:cubicBezTo>
                  <a:pt x="2146" y="3627"/>
                  <a:pt x="2145" y="3642"/>
                  <a:pt x="2146" y="3656"/>
                </a:cubicBezTo>
                <a:cubicBezTo>
                  <a:pt x="2147" y="3704"/>
                  <a:pt x="2149" y="3753"/>
                  <a:pt x="2151" y="3801"/>
                </a:cubicBezTo>
                <a:cubicBezTo>
                  <a:pt x="2153" y="3826"/>
                  <a:pt x="2156" y="3851"/>
                  <a:pt x="2160" y="3876"/>
                </a:cubicBezTo>
                <a:cubicBezTo>
                  <a:pt x="2166" y="3909"/>
                  <a:pt x="2169" y="3942"/>
                  <a:pt x="2170" y="3976"/>
                </a:cubicBezTo>
                <a:cubicBezTo>
                  <a:pt x="2170" y="4014"/>
                  <a:pt x="2176" y="4052"/>
                  <a:pt x="2182" y="4089"/>
                </a:cubicBezTo>
                <a:cubicBezTo>
                  <a:pt x="2183" y="4100"/>
                  <a:pt x="2184" y="4110"/>
                  <a:pt x="2179" y="4120"/>
                </a:cubicBezTo>
                <a:cubicBezTo>
                  <a:pt x="2177" y="4124"/>
                  <a:pt x="2177" y="4129"/>
                  <a:pt x="2178" y="4133"/>
                </a:cubicBezTo>
                <a:cubicBezTo>
                  <a:pt x="2181" y="4165"/>
                  <a:pt x="2188" y="4196"/>
                  <a:pt x="2196" y="4227"/>
                </a:cubicBezTo>
                <a:cubicBezTo>
                  <a:pt x="2207" y="4271"/>
                  <a:pt x="2213" y="4316"/>
                  <a:pt x="2220" y="4361"/>
                </a:cubicBezTo>
                <a:cubicBezTo>
                  <a:pt x="2227" y="4410"/>
                  <a:pt x="2234" y="4459"/>
                  <a:pt x="2241" y="4509"/>
                </a:cubicBezTo>
                <a:cubicBezTo>
                  <a:pt x="2242" y="4519"/>
                  <a:pt x="2243" y="4530"/>
                  <a:pt x="2245" y="4540"/>
                </a:cubicBezTo>
                <a:cubicBezTo>
                  <a:pt x="2235" y="4543"/>
                  <a:pt x="259" y="4544"/>
                  <a:pt x="240" y="45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Customers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Oval 6"/>
          <p:cNvSpPr/>
          <p:nvPr/>
        </p:nvSpPr>
        <p:spPr>
          <a:xfrm>
            <a:off x="12865271" y="3344627"/>
            <a:ext cx="3782337" cy="3782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1" name="Group 80"/>
          <p:cNvGrpSpPr/>
          <p:nvPr/>
        </p:nvGrpSpPr>
        <p:grpSpPr>
          <a:xfrm>
            <a:off x="13770667" y="4275370"/>
            <a:ext cx="1971543" cy="1920850"/>
            <a:chOff x="13770667" y="4296701"/>
            <a:chExt cx="1971543" cy="1920850"/>
          </a:xfrm>
        </p:grpSpPr>
        <p:sp>
          <p:nvSpPr>
            <p:cNvPr id="14" name="Freeform 43"/>
            <p:cNvSpPr>
              <a:spLocks/>
            </p:cNvSpPr>
            <p:nvPr/>
          </p:nvSpPr>
          <p:spPr bwMode="auto">
            <a:xfrm>
              <a:off x="14292539" y="4296701"/>
              <a:ext cx="927800" cy="1196726"/>
            </a:xfrm>
            <a:custGeom>
              <a:avLst/>
              <a:gdLst>
                <a:gd name="T0" fmla="*/ 638 w 690"/>
                <a:gd name="T1" fmla="*/ 411 h 890"/>
                <a:gd name="T2" fmla="*/ 338 w 690"/>
                <a:gd name="T3" fmla="*/ 741 h 890"/>
                <a:gd name="T4" fmla="*/ 338 w 690"/>
                <a:gd name="T5" fmla="*/ 430 h 890"/>
                <a:gd name="T6" fmla="*/ 690 w 690"/>
                <a:gd name="T7" fmla="*/ 0 h 890"/>
                <a:gd name="T8" fmla="*/ 100 w 690"/>
                <a:gd name="T9" fmla="*/ 0 h 890"/>
                <a:gd name="T10" fmla="*/ 143 w 690"/>
                <a:gd name="T11" fmla="*/ 53 h 890"/>
                <a:gd name="T12" fmla="*/ 579 w 690"/>
                <a:gd name="T13" fmla="*/ 53 h 890"/>
                <a:gd name="T14" fmla="*/ 312 w 690"/>
                <a:gd name="T15" fmla="*/ 379 h 890"/>
                <a:gd name="T16" fmla="*/ 311 w 690"/>
                <a:gd name="T17" fmla="*/ 380 h 890"/>
                <a:gd name="T18" fmla="*/ 310 w 690"/>
                <a:gd name="T19" fmla="*/ 379 h 890"/>
                <a:gd name="T20" fmla="*/ 0 w 690"/>
                <a:gd name="T21" fmla="*/ 0 h 890"/>
                <a:gd name="T22" fmla="*/ 0 w 690"/>
                <a:gd name="T23" fmla="*/ 507 h 890"/>
                <a:gd name="T24" fmla="*/ 207 w 690"/>
                <a:gd name="T25" fmla="*/ 741 h 890"/>
                <a:gd name="T26" fmla="*/ 207 w 690"/>
                <a:gd name="T27" fmla="*/ 656 h 890"/>
                <a:gd name="T28" fmla="*/ 52 w 690"/>
                <a:gd name="T29" fmla="*/ 486 h 890"/>
                <a:gd name="T30" fmla="*/ 52 w 690"/>
                <a:gd name="T31" fmla="*/ 147 h 890"/>
                <a:gd name="T32" fmla="*/ 284 w 690"/>
                <a:gd name="T33" fmla="*/ 430 h 890"/>
                <a:gd name="T34" fmla="*/ 284 w 690"/>
                <a:gd name="T35" fmla="*/ 890 h 890"/>
                <a:gd name="T36" fmla="*/ 690 w 690"/>
                <a:gd name="T37" fmla="*/ 430 h 890"/>
                <a:gd name="T38" fmla="*/ 690 w 690"/>
                <a:gd name="T39" fmla="*/ 122 h 890"/>
                <a:gd name="T40" fmla="*/ 638 w 690"/>
                <a:gd name="T41" fmla="*/ 186 h 890"/>
                <a:gd name="T42" fmla="*/ 638 w 690"/>
                <a:gd name="T43" fmla="*/ 41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0" h="890">
                  <a:moveTo>
                    <a:pt x="638" y="411"/>
                  </a:moveTo>
                  <a:lnTo>
                    <a:pt x="338" y="741"/>
                  </a:lnTo>
                  <a:lnTo>
                    <a:pt x="338" y="430"/>
                  </a:lnTo>
                  <a:lnTo>
                    <a:pt x="690" y="0"/>
                  </a:lnTo>
                  <a:lnTo>
                    <a:pt x="100" y="0"/>
                  </a:lnTo>
                  <a:lnTo>
                    <a:pt x="143" y="53"/>
                  </a:lnTo>
                  <a:lnTo>
                    <a:pt x="579" y="53"/>
                  </a:lnTo>
                  <a:lnTo>
                    <a:pt x="312" y="379"/>
                  </a:lnTo>
                  <a:lnTo>
                    <a:pt x="311" y="380"/>
                  </a:lnTo>
                  <a:lnTo>
                    <a:pt x="310" y="379"/>
                  </a:lnTo>
                  <a:lnTo>
                    <a:pt x="0" y="0"/>
                  </a:lnTo>
                  <a:lnTo>
                    <a:pt x="0" y="507"/>
                  </a:lnTo>
                  <a:lnTo>
                    <a:pt x="207" y="741"/>
                  </a:lnTo>
                  <a:lnTo>
                    <a:pt x="207" y="656"/>
                  </a:lnTo>
                  <a:lnTo>
                    <a:pt x="52" y="486"/>
                  </a:lnTo>
                  <a:lnTo>
                    <a:pt x="52" y="147"/>
                  </a:lnTo>
                  <a:lnTo>
                    <a:pt x="284" y="430"/>
                  </a:lnTo>
                  <a:lnTo>
                    <a:pt x="284" y="890"/>
                  </a:lnTo>
                  <a:lnTo>
                    <a:pt x="690" y="430"/>
                  </a:lnTo>
                  <a:lnTo>
                    <a:pt x="690" y="122"/>
                  </a:lnTo>
                  <a:lnTo>
                    <a:pt x="638" y="186"/>
                  </a:lnTo>
                  <a:lnTo>
                    <a:pt x="638" y="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70667" y="5601998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17994150" y="3344627"/>
            <a:ext cx="3782337" cy="37823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0" name="Group 79"/>
          <p:cNvGrpSpPr/>
          <p:nvPr/>
        </p:nvGrpSpPr>
        <p:grpSpPr>
          <a:xfrm>
            <a:off x="18899547" y="4320324"/>
            <a:ext cx="1971543" cy="1830942"/>
            <a:chOff x="18899547" y="4341655"/>
            <a:chExt cx="1971543" cy="1830942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9395555" y="4341655"/>
              <a:ext cx="997720" cy="982929"/>
            </a:xfrm>
            <a:custGeom>
              <a:avLst/>
              <a:gdLst>
                <a:gd name="connsiteX0" fmla="*/ 319088 w 1177924"/>
                <a:gd name="connsiteY0" fmla="*/ 327025 h 1160463"/>
                <a:gd name="connsiteX1" fmla="*/ 877888 w 1177924"/>
                <a:gd name="connsiteY1" fmla="*/ 327025 h 1160463"/>
                <a:gd name="connsiteX2" fmla="*/ 1177924 w 1177924"/>
                <a:gd name="connsiteY2" fmla="*/ 744538 h 1160463"/>
                <a:gd name="connsiteX3" fmla="*/ 877888 w 1177924"/>
                <a:gd name="connsiteY3" fmla="*/ 1160463 h 1160463"/>
                <a:gd name="connsiteX4" fmla="*/ 298450 w 1177924"/>
                <a:gd name="connsiteY4" fmla="*/ 1160463 h 1160463"/>
                <a:gd name="connsiteX5" fmla="*/ 15876 w 1177924"/>
                <a:gd name="connsiteY5" fmla="*/ 766763 h 1160463"/>
                <a:gd name="connsiteX6" fmla="*/ 117476 w 1177924"/>
                <a:gd name="connsiteY6" fmla="*/ 766763 h 1160463"/>
                <a:gd name="connsiteX7" fmla="*/ 341312 w 1177924"/>
                <a:gd name="connsiteY7" fmla="*/ 1077913 h 1160463"/>
                <a:gd name="connsiteX8" fmla="*/ 836612 w 1177924"/>
                <a:gd name="connsiteY8" fmla="*/ 1077913 h 1160463"/>
                <a:gd name="connsiteX9" fmla="*/ 1076324 w 1177924"/>
                <a:gd name="connsiteY9" fmla="*/ 744538 h 1160463"/>
                <a:gd name="connsiteX10" fmla="*/ 836612 w 1177924"/>
                <a:gd name="connsiteY10" fmla="*/ 409575 h 1160463"/>
                <a:gd name="connsiteX11" fmla="*/ 406400 w 1177924"/>
                <a:gd name="connsiteY11" fmla="*/ 409575 h 1160463"/>
                <a:gd name="connsiteX12" fmla="*/ 298450 w 1177924"/>
                <a:gd name="connsiteY12" fmla="*/ 0 h 1160463"/>
                <a:gd name="connsiteX13" fmla="*/ 877888 w 1177924"/>
                <a:gd name="connsiteY13" fmla="*/ 0 h 1160463"/>
                <a:gd name="connsiteX14" fmla="*/ 1160462 w 1177924"/>
                <a:gd name="connsiteY14" fmla="*/ 392113 h 1160463"/>
                <a:gd name="connsiteX15" fmla="*/ 1058862 w 1177924"/>
                <a:gd name="connsiteY15" fmla="*/ 392113 h 1160463"/>
                <a:gd name="connsiteX16" fmla="*/ 836612 w 1177924"/>
                <a:gd name="connsiteY16" fmla="*/ 82550 h 1160463"/>
                <a:gd name="connsiteX17" fmla="*/ 341312 w 1177924"/>
                <a:gd name="connsiteY17" fmla="*/ 82550 h 1160463"/>
                <a:gd name="connsiteX18" fmla="*/ 101600 w 1177924"/>
                <a:gd name="connsiteY18" fmla="*/ 417513 h 1160463"/>
                <a:gd name="connsiteX19" fmla="*/ 341312 w 1177924"/>
                <a:gd name="connsiteY19" fmla="*/ 750888 h 1160463"/>
                <a:gd name="connsiteX20" fmla="*/ 769938 w 1177924"/>
                <a:gd name="connsiteY20" fmla="*/ 750888 h 1160463"/>
                <a:gd name="connsiteX21" fmla="*/ 857250 w 1177924"/>
                <a:gd name="connsiteY21" fmla="*/ 833438 h 1160463"/>
                <a:gd name="connsiteX22" fmla="*/ 298450 w 1177924"/>
                <a:gd name="connsiteY22" fmla="*/ 833438 h 1160463"/>
                <a:gd name="connsiteX23" fmla="*/ 0 w 1177924"/>
                <a:gd name="connsiteY23" fmla="*/ 417513 h 116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7924" h="1160463">
                  <a:moveTo>
                    <a:pt x="319088" y="327025"/>
                  </a:moveTo>
                  <a:lnTo>
                    <a:pt x="877888" y="327025"/>
                  </a:lnTo>
                  <a:lnTo>
                    <a:pt x="1177924" y="744538"/>
                  </a:lnTo>
                  <a:lnTo>
                    <a:pt x="877888" y="1160463"/>
                  </a:lnTo>
                  <a:lnTo>
                    <a:pt x="298450" y="1160463"/>
                  </a:lnTo>
                  <a:lnTo>
                    <a:pt x="15876" y="766763"/>
                  </a:lnTo>
                  <a:lnTo>
                    <a:pt x="117476" y="766763"/>
                  </a:lnTo>
                  <a:lnTo>
                    <a:pt x="341312" y="1077913"/>
                  </a:lnTo>
                  <a:lnTo>
                    <a:pt x="836612" y="1077913"/>
                  </a:lnTo>
                  <a:lnTo>
                    <a:pt x="1076324" y="744538"/>
                  </a:lnTo>
                  <a:lnTo>
                    <a:pt x="836612" y="409575"/>
                  </a:lnTo>
                  <a:lnTo>
                    <a:pt x="406400" y="409575"/>
                  </a:lnTo>
                  <a:close/>
                  <a:moveTo>
                    <a:pt x="298450" y="0"/>
                  </a:moveTo>
                  <a:lnTo>
                    <a:pt x="877888" y="0"/>
                  </a:lnTo>
                  <a:lnTo>
                    <a:pt x="1160462" y="392113"/>
                  </a:lnTo>
                  <a:lnTo>
                    <a:pt x="1058862" y="392113"/>
                  </a:lnTo>
                  <a:lnTo>
                    <a:pt x="836612" y="82550"/>
                  </a:lnTo>
                  <a:lnTo>
                    <a:pt x="341312" y="82550"/>
                  </a:lnTo>
                  <a:lnTo>
                    <a:pt x="101600" y="417513"/>
                  </a:lnTo>
                  <a:lnTo>
                    <a:pt x="341312" y="750888"/>
                  </a:lnTo>
                  <a:lnTo>
                    <a:pt x="769938" y="750888"/>
                  </a:lnTo>
                  <a:lnTo>
                    <a:pt x="857250" y="833438"/>
                  </a:lnTo>
                  <a:lnTo>
                    <a:pt x="298450" y="833438"/>
                  </a:lnTo>
                  <a:lnTo>
                    <a:pt x="0" y="417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99547" y="5557044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2607513" y="3344627"/>
            <a:ext cx="3782337" cy="37823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3" name="Group 82"/>
          <p:cNvGrpSpPr/>
          <p:nvPr/>
        </p:nvGrpSpPr>
        <p:grpSpPr>
          <a:xfrm>
            <a:off x="3512910" y="4135637"/>
            <a:ext cx="1971543" cy="2200316"/>
            <a:chOff x="3512910" y="4156968"/>
            <a:chExt cx="1971543" cy="2200316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929901" y="4156968"/>
              <a:ext cx="1137562" cy="1313711"/>
            </a:xfrm>
            <a:custGeom>
              <a:avLst/>
              <a:gdLst>
                <a:gd name="connsiteX0" fmla="*/ 671512 w 1343024"/>
                <a:gd name="connsiteY0" fmla="*/ 1281113 h 1550988"/>
                <a:gd name="connsiteX1" fmla="*/ 788988 w 1343024"/>
                <a:gd name="connsiteY1" fmla="*/ 1347788 h 1550988"/>
                <a:gd name="connsiteX2" fmla="*/ 788988 w 1343024"/>
                <a:gd name="connsiteY2" fmla="*/ 1484313 h 1550988"/>
                <a:gd name="connsiteX3" fmla="*/ 671512 w 1343024"/>
                <a:gd name="connsiteY3" fmla="*/ 1550988 h 1550988"/>
                <a:gd name="connsiteX4" fmla="*/ 554036 w 1343024"/>
                <a:gd name="connsiteY4" fmla="*/ 1484313 h 1550988"/>
                <a:gd name="connsiteX5" fmla="*/ 554036 w 1343024"/>
                <a:gd name="connsiteY5" fmla="*/ 1347788 h 1550988"/>
                <a:gd name="connsiteX6" fmla="*/ 363538 w 1343024"/>
                <a:gd name="connsiteY6" fmla="*/ 1152525 h 1550988"/>
                <a:gd name="connsiteX7" fmla="*/ 460376 w 1343024"/>
                <a:gd name="connsiteY7" fmla="*/ 1206500 h 1550988"/>
                <a:gd name="connsiteX8" fmla="*/ 460376 w 1343024"/>
                <a:gd name="connsiteY8" fmla="*/ 1317626 h 1550988"/>
                <a:gd name="connsiteX9" fmla="*/ 363538 w 1343024"/>
                <a:gd name="connsiteY9" fmla="*/ 1373188 h 1550988"/>
                <a:gd name="connsiteX10" fmla="*/ 266700 w 1343024"/>
                <a:gd name="connsiteY10" fmla="*/ 1317626 h 1550988"/>
                <a:gd name="connsiteX11" fmla="*/ 266700 w 1343024"/>
                <a:gd name="connsiteY11" fmla="*/ 1206500 h 1550988"/>
                <a:gd name="connsiteX12" fmla="*/ 950912 w 1343024"/>
                <a:gd name="connsiteY12" fmla="*/ 1120775 h 1550988"/>
                <a:gd name="connsiteX13" fmla="*/ 1068388 w 1343024"/>
                <a:gd name="connsiteY13" fmla="*/ 1185863 h 1550988"/>
                <a:gd name="connsiteX14" fmla="*/ 1068388 w 1343024"/>
                <a:gd name="connsiteY14" fmla="*/ 1322388 h 1550988"/>
                <a:gd name="connsiteX15" fmla="*/ 950912 w 1343024"/>
                <a:gd name="connsiteY15" fmla="*/ 1389063 h 1550988"/>
                <a:gd name="connsiteX16" fmla="*/ 833436 w 1343024"/>
                <a:gd name="connsiteY16" fmla="*/ 1322388 h 1550988"/>
                <a:gd name="connsiteX17" fmla="*/ 833436 w 1343024"/>
                <a:gd name="connsiteY17" fmla="*/ 1185863 h 1550988"/>
                <a:gd name="connsiteX18" fmla="*/ 76200 w 1343024"/>
                <a:gd name="connsiteY18" fmla="*/ 1042988 h 1550988"/>
                <a:gd name="connsiteX19" fmla="*/ 152400 w 1343024"/>
                <a:gd name="connsiteY19" fmla="*/ 1087438 h 1550988"/>
                <a:gd name="connsiteX20" fmla="*/ 152400 w 1343024"/>
                <a:gd name="connsiteY20" fmla="*/ 1174751 h 1550988"/>
                <a:gd name="connsiteX21" fmla="*/ 76200 w 1343024"/>
                <a:gd name="connsiteY21" fmla="*/ 1219201 h 1550988"/>
                <a:gd name="connsiteX22" fmla="*/ 0 w 1343024"/>
                <a:gd name="connsiteY22" fmla="*/ 1174751 h 1550988"/>
                <a:gd name="connsiteX23" fmla="*/ 0 w 1343024"/>
                <a:gd name="connsiteY23" fmla="*/ 1087438 h 1550988"/>
                <a:gd name="connsiteX24" fmla="*/ 676274 w 1343024"/>
                <a:gd name="connsiteY24" fmla="*/ 985838 h 1550988"/>
                <a:gd name="connsiteX25" fmla="*/ 769936 w 1343024"/>
                <a:gd name="connsiteY25" fmla="*/ 1041400 h 1550988"/>
                <a:gd name="connsiteX26" fmla="*/ 769936 w 1343024"/>
                <a:gd name="connsiteY26" fmla="*/ 1150939 h 1550988"/>
                <a:gd name="connsiteX27" fmla="*/ 676274 w 1343024"/>
                <a:gd name="connsiteY27" fmla="*/ 1206501 h 1550988"/>
                <a:gd name="connsiteX28" fmla="*/ 579436 w 1343024"/>
                <a:gd name="connsiteY28" fmla="*/ 1150939 h 1550988"/>
                <a:gd name="connsiteX29" fmla="*/ 579436 w 1343024"/>
                <a:gd name="connsiteY29" fmla="*/ 1041400 h 1550988"/>
                <a:gd name="connsiteX30" fmla="*/ 1225550 w 1343024"/>
                <a:gd name="connsiteY30" fmla="*/ 962025 h 1550988"/>
                <a:gd name="connsiteX31" fmla="*/ 1343024 w 1343024"/>
                <a:gd name="connsiteY31" fmla="*/ 1028700 h 1550988"/>
                <a:gd name="connsiteX32" fmla="*/ 1343024 w 1343024"/>
                <a:gd name="connsiteY32" fmla="*/ 1163638 h 1550988"/>
                <a:gd name="connsiteX33" fmla="*/ 1225550 w 1343024"/>
                <a:gd name="connsiteY33" fmla="*/ 1230313 h 1550988"/>
                <a:gd name="connsiteX34" fmla="*/ 1108076 w 1343024"/>
                <a:gd name="connsiteY34" fmla="*/ 1163638 h 1550988"/>
                <a:gd name="connsiteX35" fmla="*/ 1108076 w 1343024"/>
                <a:gd name="connsiteY35" fmla="*/ 1028700 h 1550988"/>
                <a:gd name="connsiteX36" fmla="*/ 363536 w 1343024"/>
                <a:gd name="connsiteY36" fmla="*/ 863600 h 1550988"/>
                <a:gd name="connsiteX37" fmla="*/ 433388 w 1343024"/>
                <a:gd name="connsiteY37" fmla="*/ 903287 h 1550988"/>
                <a:gd name="connsiteX38" fmla="*/ 433388 w 1343024"/>
                <a:gd name="connsiteY38" fmla="*/ 984250 h 1550988"/>
                <a:gd name="connsiteX39" fmla="*/ 363536 w 1343024"/>
                <a:gd name="connsiteY39" fmla="*/ 1025525 h 1550988"/>
                <a:gd name="connsiteX40" fmla="*/ 293688 w 1343024"/>
                <a:gd name="connsiteY40" fmla="*/ 984250 h 1550988"/>
                <a:gd name="connsiteX41" fmla="*/ 293688 w 1343024"/>
                <a:gd name="connsiteY41" fmla="*/ 903287 h 1550988"/>
                <a:gd name="connsiteX42" fmla="*/ 950912 w 1343024"/>
                <a:gd name="connsiteY42" fmla="*/ 841375 h 1550988"/>
                <a:gd name="connsiteX43" fmla="*/ 1039812 w 1343024"/>
                <a:gd name="connsiteY43" fmla="*/ 892175 h 1550988"/>
                <a:gd name="connsiteX44" fmla="*/ 1039812 w 1343024"/>
                <a:gd name="connsiteY44" fmla="*/ 995362 h 1550988"/>
                <a:gd name="connsiteX45" fmla="*/ 950912 w 1343024"/>
                <a:gd name="connsiteY45" fmla="*/ 1047750 h 1550988"/>
                <a:gd name="connsiteX46" fmla="*/ 862012 w 1343024"/>
                <a:gd name="connsiteY46" fmla="*/ 995362 h 1550988"/>
                <a:gd name="connsiteX47" fmla="*/ 862012 w 1343024"/>
                <a:gd name="connsiteY47" fmla="*/ 892175 h 1550988"/>
                <a:gd name="connsiteX48" fmla="*/ 58738 w 1343024"/>
                <a:gd name="connsiteY48" fmla="*/ 708025 h 1550988"/>
                <a:gd name="connsiteX49" fmla="*/ 117476 w 1343024"/>
                <a:gd name="connsiteY49" fmla="*/ 742950 h 1550988"/>
                <a:gd name="connsiteX50" fmla="*/ 117476 w 1343024"/>
                <a:gd name="connsiteY50" fmla="*/ 809625 h 1550988"/>
                <a:gd name="connsiteX51" fmla="*/ 58738 w 1343024"/>
                <a:gd name="connsiteY51" fmla="*/ 844550 h 1550988"/>
                <a:gd name="connsiteX52" fmla="*/ 0 w 1343024"/>
                <a:gd name="connsiteY52" fmla="*/ 809625 h 1550988"/>
                <a:gd name="connsiteX53" fmla="*/ 0 w 1343024"/>
                <a:gd name="connsiteY53" fmla="*/ 742950 h 1550988"/>
                <a:gd name="connsiteX54" fmla="*/ 676274 w 1343024"/>
                <a:gd name="connsiteY54" fmla="*/ 682625 h 1550988"/>
                <a:gd name="connsiteX55" fmla="*/ 755648 w 1343024"/>
                <a:gd name="connsiteY55" fmla="*/ 730250 h 1550988"/>
                <a:gd name="connsiteX56" fmla="*/ 755648 w 1343024"/>
                <a:gd name="connsiteY56" fmla="*/ 822325 h 1550988"/>
                <a:gd name="connsiteX57" fmla="*/ 676274 w 1343024"/>
                <a:gd name="connsiteY57" fmla="*/ 868363 h 1550988"/>
                <a:gd name="connsiteX58" fmla="*/ 595312 w 1343024"/>
                <a:gd name="connsiteY58" fmla="*/ 822325 h 1550988"/>
                <a:gd name="connsiteX59" fmla="*/ 595312 w 1343024"/>
                <a:gd name="connsiteY59" fmla="*/ 730250 h 1550988"/>
                <a:gd name="connsiteX60" fmla="*/ 1225550 w 1343024"/>
                <a:gd name="connsiteY60" fmla="*/ 641350 h 1550988"/>
                <a:gd name="connsiteX61" fmla="*/ 1343024 w 1343024"/>
                <a:gd name="connsiteY61" fmla="*/ 708025 h 1550988"/>
                <a:gd name="connsiteX62" fmla="*/ 1343024 w 1343024"/>
                <a:gd name="connsiteY62" fmla="*/ 844550 h 1550988"/>
                <a:gd name="connsiteX63" fmla="*/ 1225550 w 1343024"/>
                <a:gd name="connsiteY63" fmla="*/ 911225 h 1550988"/>
                <a:gd name="connsiteX64" fmla="*/ 1108076 w 1343024"/>
                <a:gd name="connsiteY64" fmla="*/ 844550 h 1550988"/>
                <a:gd name="connsiteX65" fmla="*/ 1108076 w 1343024"/>
                <a:gd name="connsiteY65" fmla="*/ 708025 h 1550988"/>
                <a:gd name="connsiteX66" fmla="*/ 363536 w 1343024"/>
                <a:gd name="connsiteY66" fmla="*/ 542925 h 1550988"/>
                <a:gd name="connsiteX67" fmla="*/ 433388 w 1343024"/>
                <a:gd name="connsiteY67" fmla="*/ 582612 h 1550988"/>
                <a:gd name="connsiteX68" fmla="*/ 433388 w 1343024"/>
                <a:gd name="connsiteY68" fmla="*/ 663575 h 1550988"/>
                <a:gd name="connsiteX69" fmla="*/ 363536 w 1343024"/>
                <a:gd name="connsiteY69" fmla="*/ 704850 h 1550988"/>
                <a:gd name="connsiteX70" fmla="*/ 293688 w 1343024"/>
                <a:gd name="connsiteY70" fmla="*/ 663575 h 1550988"/>
                <a:gd name="connsiteX71" fmla="*/ 293688 w 1343024"/>
                <a:gd name="connsiteY71" fmla="*/ 582612 h 1550988"/>
                <a:gd name="connsiteX72" fmla="*/ 950912 w 1343024"/>
                <a:gd name="connsiteY72" fmla="*/ 520700 h 1550988"/>
                <a:gd name="connsiteX73" fmla="*/ 1039812 w 1343024"/>
                <a:gd name="connsiteY73" fmla="*/ 571500 h 1550988"/>
                <a:gd name="connsiteX74" fmla="*/ 1039812 w 1343024"/>
                <a:gd name="connsiteY74" fmla="*/ 674687 h 1550988"/>
                <a:gd name="connsiteX75" fmla="*/ 950912 w 1343024"/>
                <a:gd name="connsiteY75" fmla="*/ 727075 h 1550988"/>
                <a:gd name="connsiteX76" fmla="*/ 862012 w 1343024"/>
                <a:gd name="connsiteY76" fmla="*/ 674687 h 1550988"/>
                <a:gd name="connsiteX77" fmla="*/ 862012 w 1343024"/>
                <a:gd name="connsiteY77" fmla="*/ 571500 h 1550988"/>
                <a:gd name="connsiteX78" fmla="*/ 676274 w 1343024"/>
                <a:gd name="connsiteY78" fmla="*/ 346075 h 1550988"/>
                <a:gd name="connsiteX79" fmla="*/ 769936 w 1343024"/>
                <a:gd name="connsiteY79" fmla="*/ 400050 h 1550988"/>
                <a:gd name="connsiteX80" fmla="*/ 769936 w 1343024"/>
                <a:gd name="connsiteY80" fmla="*/ 511175 h 1550988"/>
                <a:gd name="connsiteX81" fmla="*/ 676274 w 1343024"/>
                <a:gd name="connsiteY81" fmla="*/ 566738 h 1550988"/>
                <a:gd name="connsiteX82" fmla="*/ 579436 w 1343024"/>
                <a:gd name="connsiteY82" fmla="*/ 511175 h 1550988"/>
                <a:gd name="connsiteX83" fmla="*/ 579436 w 1343024"/>
                <a:gd name="connsiteY83" fmla="*/ 400050 h 1550988"/>
                <a:gd name="connsiteX84" fmla="*/ 53976 w 1343024"/>
                <a:gd name="connsiteY84" fmla="*/ 344488 h 1550988"/>
                <a:gd name="connsiteX85" fmla="*/ 107950 w 1343024"/>
                <a:gd name="connsiteY85" fmla="*/ 374650 h 1550988"/>
                <a:gd name="connsiteX86" fmla="*/ 107950 w 1343024"/>
                <a:gd name="connsiteY86" fmla="*/ 438151 h 1550988"/>
                <a:gd name="connsiteX87" fmla="*/ 53976 w 1343024"/>
                <a:gd name="connsiteY87" fmla="*/ 469901 h 1550988"/>
                <a:gd name="connsiteX88" fmla="*/ 0 w 1343024"/>
                <a:gd name="connsiteY88" fmla="*/ 438151 h 1550988"/>
                <a:gd name="connsiteX89" fmla="*/ 0 w 1343024"/>
                <a:gd name="connsiteY89" fmla="*/ 374650 h 1550988"/>
                <a:gd name="connsiteX90" fmla="*/ 1225550 w 1343024"/>
                <a:gd name="connsiteY90" fmla="*/ 320675 h 1550988"/>
                <a:gd name="connsiteX91" fmla="*/ 1343024 w 1343024"/>
                <a:gd name="connsiteY91" fmla="*/ 387350 h 1550988"/>
                <a:gd name="connsiteX92" fmla="*/ 1343024 w 1343024"/>
                <a:gd name="connsiteY92" fmla="*/ 523875 h 1550988"/>
                <a:gd name="connsiteX93" fmla="*/ 1225550 w 1343024"/>
                <a:gd name="connsiteY93" fmla="*/ 590550 h 1550988"/>
                <a:gd name="connsiteX94" fmla="*/ 1108076 w 1343024"/>
                <a:gd name="connsiteY94" fmla="*/ 523875 h 1550988"/>
                <a:gd name="connsiteX95" fmla="*/ 1108076 w 1343024"/>
                <a:gd name="connsiteY95" fmla="*/ 387350 h 1550988"/>
                <a:gd name="connsiteX96" fmla="*/ 363538 w 1343024"/>
                <a:gd name="connsiteY96" fmla="*/ 177800 h 1550988"/>
                <a:gd name="connsiteX97" fmla="*/ 460376 w 1343024"/>
                <a:gd name="connsiteY97" fmla="*/ 234950 h 1550988"/>
                <a:gd name="connsiteX98" fmla="*/ 460376 w 1343024"/>
                <a:gd name="connsiteY98" fmla="*/ 344487 h 1550988"/>
                <a:gd name="connsiteX99" fmla="*/ 363538 w 1343024"/>
                <a:gd name="connsiteY99" fmla="*/ 400050 h 1550988"/>
                <a:gd name="connsiteX100" fmla="*/ 266700 w 1343024"/>
                <a:gd name="connsiteY100" fmla="*/ 344487 h 1550988"/>
                <a:gd name="connsiteX101" fmla="*/ 266700 w 1343024"/>
                <a:gd name="connsiteY101" fmla="*/ 234950 h 1550988"/>
                <a:gd name="connsiteX102" fmla="*/ 950912 w 1343024"/>
                <a:gd name="connsiteY102" fmla="*/ 161925 h 1550988"/>
                <a:gd name="connsiteX103" fmla="*/ 1068388 w 1343024"/>
                <a:gd name="connsiteY103" fmla="*/ 230187 h 1550988"/>
                <a:gd name="connsiteX104" fmla="*/ 1068388 w 1343024"/>
                <a:gd name="connsiteY104" fmla="*/ 365125 h 1550988"/>
                <a:gd name="connsiteX105" fmla="*/ 950912 w 1343024"/>
                <a:gd name="connsiteY105" fmla="*/ 431800 h 1550988"/>
                <a:gd name="connsiteX106" fmla="*/ 833436 w 1343024"/>
                <a:gd name="connsiteY106" fmla="*/ 365125 h 1550988"/>
                <a:gd name="connsiteX107" fmla="*/ 833436 w 1343024"/>
                <a:gd name="connsiteY107" fmla="*/ 230187 h 1550988"/>
                <a:gd name="connsiteX108" fmla="*/ 671512 w 1343024"/>
                <a:gd name="connsiteY108" fmla="*/ 0 h 1550988"/>
                <a:gd name="connsiteX109" fmla="*/ 788988 w 1343024"/>
                <a:gd name="connsiteY109" fmla="*/ 68262 h 1550988"/>
                <a:gd name="connsiteX110" fmla="*/ 788988 w 1343024"/>
                <a:gd name="connsiteY110" fmla="*/ 203200 h 1550988"/>
                <a:gd name="connsiteX111" fmla="*/ 671512 w 1343024"/>
                <a:gd name="connsiteY111" fmla="*/ 269875 h 1550988"/>
                <a:gd name="connsiteX112" fmla="*/ 554036 w 1343024"/>
                <a:gd name="connsiteY112" fmla="*/ 203200 h 1550988"/>
                <a:gd name="connsiteX113" fmla="*/ 554036 w 1343024"/>
                <a:gd name="connsiteY113" fmla="*/ 68262 h 15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343024" h="1550988">
                  <a:moveTo>
                    <a:pt x="671512" y="1281113"/>
                  </a:moveTo>
                  <a:lnTo>
                    <a:pt x="788988" y="1347788"/>
                  </a:lnTo>
                  <a:lnTo>
                    <a:pt x="788988" y="1484313"/>
                  </a:lnTo>
                  <a:lnTo>
                    <a:pt x="671512" y="1550988"/>
                  </a:lnTo>
                  <a:lnTo>
                    <a:pt x="554036" y="1484313"/>
                  </a:lnTo>
                  <a:lnTo>
                    <a:pt x="554036" y="1347788"/>
                  </a:lnTo>
                  <a:close/>
                  <a:moveTo>
                    <a:pt x="363538" y="1152525"/>
                  </a:moveTo>
                  <a:lnTo>
                    <a:pt x="460376" y="1206500"/>
                  </a:lnTo>
                  <a:lnTo>
                    <a:pt x="460376" y="1317626"/>
                  </a:lnTo>
                  <a:lnTo>
                    <a:pt x="363538" y="1373188"/>
                  </a:lnTo>
                  <a:lnTo>
                    <a:pt x="266700" y="1317626"/>
                  </a:lnTo>
                  <a:lnTo>
                    <a:pt x="266700" y="1206500"/>
                  </a:lnTo>
                  <a:close/>
                  <a:moveTo>
                    <a:pt x="950912" y="1120775"/>
                  </a:moveTo>
                  <a:lnTo>
                    <a:pt x="1068388" y="1185863"/>
                  </a:lnTo>
                  <a:lnTo>
                    <a:pt x="1068388" y="1322388"/>
                  </a:lnTo>
                  <a:lnTo>
                    <a:pt x="950912" y="1389063"/>
                  </a:lnTo>
                  <a:lnTo>
                    <a:pt x="833436" y="1322388"/>
                  </a:lnTo>
                  <a:lnTo>
                    <a:pt x="833436" y="1185863"/>
                  </a:lnTo>
                  <a:close/>
                  <a:moveTo>
                    <a:pt x="76200" y="1042988"/>
                  </a:moveTo>
                  <a:lnTo>
                    <a:pt x="152400" y="1087438"/>
                  </a:lnTo>
                  <a:lnTo>
                    <a:pt x="152400" y="1174751"/>
                  </a:lnTo>
                  <a:lnTo>
                    <a:pt x="76200" y="1219201"/>
                  </a:lnTo>
                  <a:lnTo>
                    <a:pt x="0" y="1174751"/>
                  </a:lnTo>
                  <a:lnTo>
                    <a:pt x="0" y="1087438"/>
                  </a:lnTo>
                  <a:close/>
                  <a:moveTo>
                    <a:pt x="676274" y="985838"/>
                  </a:moveTo>
                  <a:lnTo>
                    <a:pt x="769936" y="1041400"/>
                  </a:lnTo>
                  <a:lnTo>
                    <a:pt x="769936" y="1150939"/>
                  </a:lnTo>
                  <a:lnTo>
                    <a:pt x="676274" y="1206501"/>
                  </a:lnTo>
                  <a:lnTo>
                    <a:pt x="579436" y="1150939"/>
                  </a:lnTo>
                  <a:lnTo>
                    <a:pt x="579436" y="1041400"/>
                  </a:lnTo>
                  <a:close/>
                  <a:moveTo>
                    <a:pt x="1225550" y="962025"/>
                  </a:moveTo>
                  <a:lnTo>
                    <a:pt x="1343024" y="1028700"/>
                  </a:lnTo>
                  <a:lnTo>
                    <a:pt x="1343024" y="1163638"/>
                  </a:lnTo>
                  <a:lnTo>
                    <a:pt x="1225550" y="1230313"/>
                  </a:lnTo>
                  <a:lnTo>
                    <a:pt x="1108076" y="1163638"/>
                  </a:lnTo>
                  <a:lnTo>
                    <a:pt x="1108076" y="1028700"/>
                  </a:lnTo>
                  <a:close/>
                  <a:moveTo>
                    <a:pt x="363536" y="863600"/>
                  </a:moveTo>
                  <a:lnTo>
                    <a:pt x="433388" y="903287"/>
                  </a:lnTo>
                  <a:lnTo>
                    <a:pt x="433388" y="984250"/>
                  </a:lnTo>
                  <a:lnTo>
                    <a:pt x="363536" y="1025525"/>
                  </a:lnTo>
                  <a:lnTo>
                    <a:pt x="293688" y="984250"/>
                  </a:lnTo>
                  <a:lnTo>
                    <a:pt x="293688" y="903287"/>
                  </a:lnTo>
                  <a:close/>
                  <a:moveTo>
                    <a:pt x="950912" y="841375"/>
                  </a:moveTo>
                  <a:lnTo>
                    <a:pt x="1039812" y="892175"/>
                  </a:lnTo>
                  <a:lnTo>
                    <a:pt x="1039812" y="995362"/>
                  </a:lnTo>
                  <a:lnTo>
                    <a:pt x="950912" y="1047750"/>
                  </a:lnTo>
                  <a:lnTo>
                    <a:pt x="862012" y="995362"/>
                  </a:lnTo>
                  <a:lnTo>
                    <a:pt x="862012" y="892175"/>
                  </a:lnTo>
                  <a:close/>
                  <a:moveTo>
                    <a:pt x="58738" y="708025"/>
                  </a:moveTo>
                  <a:lnTo>
                    <a:pt x="117476" y="742950"/>
                  </a:lnTo>
                  <a:lnTo>
                    <a:pt x="117476" y="809625"/>
                  </a:lnTo>
                  <a:lnTo>
                    <a:pt x="58738" y="844550"/>
                  </a:lnTo>
                  <a:lnTo>
                    <a:pt x="0" y="809625"/>
                  </a:lnTo>
                  <a:lnTo>
                    <a:pt x="0" y="742950"/>
                  </a:lnTo>
                  <a:close/>
                  <a:moveTo>
                    <a:pt x="676274" y="682625"/>
                  </a:moveTo>
                  <a:lnTo>
                    <a:pt x="755648" y="730250"/>
                  </a:lnTo>
                  <a:lnTo>
                    <a:pt x="755648" y="822325"/>
                  </a:lnTo>
                  <a:lnTo>
                    <a:pt x="676274" y="868363"/>
                  </a:lnTo>
                  <a:lnTo>
                    <a:pt x="595312" y="822325"/>
                  </a:lnTo>
                  <a:lnTo>
                    <a:pt x="595312" y="730250"/>
                  </a:lnTo>
                  <a:close/>
                  <a:moveTo>
                    <a:pt x="1225550" y="641350"/>
                  </a:moveTo>
                  <a:lnTo>
                    <a:pt x="1343024" y="708025"/>
                  </a:lnTo>
                  <a:lnTo>
                    <a:pt x="1343024" y="844550"/>
                  </a:lnTo>
                  <a:lnTo>
                    <a:pt x="1225550" y="911225"/>
                  </a:lnTo>
                  <a:lnTo>
                    <a:pt x="1108076" y="844550"/>
                  </a:lnTo>
                  <a:lnTo>
                    <a:pt x="1108076" y="708025"/>
                  </a:lnTo>
                  <a:close/>
                  <a:moveTo>
                    <a:pt x="363536" y="542925"/>
                  </a:moveTo>
                  <a:lnTo>
                    <a:pt x="433388" y="582612"/>
                  </a:lnTo>
                  <a:lnTo>
                    <a:pt x="433388" y="663575"/>
                  </a:lnTo>
                  <a:lnTo>
                    <a:pt x="363536" y="704850"/>
                  </a:lnTo>
                  <a:lnTo>
                    <a:pt x="293688" y="663575"/>
                  </a:lnTo>
                  <a:lnTo>
                    <a:pt x="293688" y="582612"/>
                  </a:lnTo>
                  <a:close/>
                  <a:moveTo>
                    <a:pt x="950912" y="520700"/>
                  </a:moveTo>
                  <a:lnTo>
                    <a:pt x="1039812" y="571500"/>
                  </a:lnTo>
                  <a:lnTo>
                    <a:pt x="1039812" y="674687"/>
                  </a:lnTo>
                  <a:lnTo>
                    <a:pt x="950912" y="727075"/>
                  </a:lnTo>
                  <a:lnTo>
                    <a:pt x="862012" y="674687"/>
                  </a:lnTo>
                  <a:lnTo>
                    <a:pt x="862012" y="571500"/>
                  </a:lnTo>
                  <a:close/>
                  <a:moveTo>
                    <a:pt x="676274" y="346075"/>
                  </a:moveTo>
                  <a:lnTo>
                    <a:pt x="769936" y="400050"/>
                  </a:lnTo>
                  <a:lnTo>
                    <a:pt x="769936" y="511175"/>
                  </a:lnTo>
                  <a:lnTo>
                    <a:pt x="676274" y="566738"/>
                  </a:lnTo>
                  <a:lnTo>
                    <a:pt x="579436" y="511175"/>
                  </a:lnTo>
                  <a:lnTo>
                    <a:pt x="579436" y="400050"/>
                  </a:lnTo>
                  <a:close/>
                  <a:moveTo>
                    <a:pt x="53976" y="344488"/>
                  </a:moveTo>
                  <a:lnTo>
                    <a:pt x="107950" y="374650"/>
                  </a:lnTo>
                  <a:lnTo>
                    <a:pt x="107950" y="438151"/>
                  </a:lnTo>
                  <a:lnTo>
                    <a:pt x="53976" y="469901"/>
                  </a:lnTo>
                  <a:lnTo>
                    <a:pt x="0" y="438151"/>
                  </a:lnTo>
                  <a:lnTo>
                    <a:pt x="0" y="374650"/>
                  </a:lnTo>
                  <a:close/>
                  <a:moveTo>
                    <a:pt x="1225550" y="320675"/>
                  </a:moveTo>
                  <a:lnTo>
                    <a:pt x="1343024" y="387350"/>
                  </a:lnTo>
                  <a:lnTo>
                    <a:pt x="1343024" y="523875"/>
                  </a:lnTo>
                  <a:lnTo>
                    <a:pt x="1225550" y="590550"/>
                  </a:lnTo>
                  <a:lnTo>
                    <a:pt x="1108076" y="523875"/>
                  </a:lnTo>
                  <a:lnTo>
                    <a:pt x="1108076" y="387350"/>
                  </a:lnTo>
                  <a:close/>
                  <a:moveTo>
                    <a:pt x="363538" y="177800"/>
                  </a:moveTo>
                  <a:lnTo>
                    <a:pt x="460376" y="234950"/>
                  </a:lnTo>
                  <a:lnTo>
                    <a:pt x="460376" y="344487"/>
                  </a:lnTo>
                  <a:lnTo>
                    <a:pt x="363538" y="400050"/>
                  </a:lnTo>
                  <a:lnTo>
                    <a:pt x="266700" y="344487"/>
                  </a:lnTo>
                  <a:lnTo>
                    <a:pt x="266700" y="234950"/>
                  </a:lnTo>
                  <a:close/>
                  <a:moveTo>
                    <a:pt x="950912" y="161925"/>
                  </a:moveTo>
                  <a:lnTo>
                    <a:pt x="1068388" y="230187"/>
                  </a:lnTo>
                  <a:lnTo>
                    <a:pt x="1068388" y="365125"/>
                  </a:lnTo>
                  <a:lnTo>
                    <a:pt x="950912" y="431800"/>
                  </a:lnTo>
                  <a:lnTo>
                    <a:pt x="833436" y="365125"/>
                  </a:lnTo>
                  <a:lnTo>
                    <a:pt x="833436" y="230187"/>
                  </a:lnTo>
                  <a:close/>
                  <a:moveTo>
                    <a:pt x="671512" y="0"/>
                  </a:moveTo>
                  <a:lnTo>
                    <a:pt x="788988" y="68262"/>
                  </a:lnTo>
                  <a:lnTo>
                    <a:pt x="788988" y="203200"/>
                  </a:lnTo>
                  <a:lnTo>
                    <a:pt x="671512" y="269875"/>
                  </a:lnTo>
                  <a:lnTo>
                    <a:pt x="554036" y="203200"/>
                  </a:lnTo>
                  <a:lnTo>
                    <a:pt x="554036" y="68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910" y="5741731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7736392" y="3344627"/>
            <a:ext cx="3782337" cy="378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8641789" y="4286767"/>
            <a:ext cx="1971543" cy="1898056"/>
            <a:chOff x="8641789" y="4396886"/>
            <a:chExt cx="1971543" cy="1898056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9183830" y="4396886"/>
              <a:ext cx="887461" cy="1036714"/>
            </a:xfrm>
            <a:custGeom>
              <a:avLst/>
              <a:gdLst>
                <a:gd name="connsiteX0" fmla="*/ 531812 w 1047750"/>
                <a:gd name="connsiteY0" fmla="*/ 0 h 1223963"/>
                <a:gd name="connsiteX1" fmla="*/ 782638 w 1047750"/>
                <a:gd name="connsiteY1" fmla="*/ 0 h 1223963"/>
                <a:gd name="connsiteX2" fmla="*/ 1047750 w 1047750"/>
                <a:gd name="connsiteY2" fmla="*/ 250825 h 1223963"/>
                <a:gd name="connsiteX3" fmla="*/ 1047750 w 1047750"/>
                <a:gd name="connsiteY3" fmla="*/ 958850 h 1223963"/>
                <a:gd name="connsiteX4" fmla="*/ 768350 w 1047750"/>
                <a:gd name="connsiteY4" fmla="*/ 1223963 h 1223963"/>
                <a:gd name="connsiteX5" fmla="*/ 333375 w 1047750"/>
                <a:gd name="connsiteY5" fmla="*/ 825500 h 1223963"/>
                <a:gd name="connsiteX6" fmla="*/ 333375 w 1047750"/>
                <a:gd name="connsiteY6" fmla="*/ 592138 h 1223963"/>
                <a:gd name="connsiteX7" fmla="*/ 407988 w 1047750"/>
                <a:gd name="connsiteY7" fmla="*/ 592138 h 1223963"/>
                <a:gd name="connsiteX8" fmla="*/ 407988 w 1047750"/>
                <a:gd name="connsiteY8" fmla="*/ 793750 h 1223963"/>
                <a:gd name="connsiteX9" fmla="*/ 768350 w 1047750"/>
                <a:gd name="connsiteY9" fmla="*/ 1122363 h 1223963"/>
                <a:gd name="connsiteX10" fmla="*/ 973138 w 1047750"/>
                <a:gd name="connsiteY10" fmla="*/ 927100 h 1223963"/>
                <a:gd name="connsiteX11" fmla="*/ 973138 w 1047750"/>
                <a:gd name="connsiteY11" fmla="*/ 282575 h 1223963"/>
                <a:gd name="connsiteX12" fmla="*/ 752475 w 1047750"/>
                <a:gd name="connsiteY12" fmla="*/ 74613 h 1223963"/>
                <a:gd name="connsiteX13" fmla="*/ 614362 w 1047750"/>
                <a:gd name="connsiteY13" fmla="*/ 74613 h 1223963"/>
                <a:gd name="connsiteX14" fmla="*/ 280988 w 1047750"/>
                <a:gd name="connsiteY14" fmla="*/ 0 h 1223963"/>
                <a:gd name="connsiteX15" fmla="*/ 717550 w 1047750"/>
                <a:gd name="connsiteY15" fmla="*/ 396875 h 1223963"/>
                <a:gd name="connsiteX16" fmla="*/ 717550 w 1047750"/>
                <a:gd name="connsiteY16" fmla="*/ 631825 h 1223963"/>
                <a:gd name="connsiteX17" fmla="*/ 641350 w 1047750"/>
                <a:gd name="connsiteY17" fmla="*/ 631825 h 1223963"/>
                <a:gd name="connsiteX18" fmla="*/ 641350 w 1047750"/>
                <a:gd name="connsiteY18" fmla="*/ 430213 h 1223963"/>
                <a:gd name="connsiteX19" fmla="*/ 282575 w 1047750"/>
                <a:gd name="connsiteY19" fmla="*/ 103188 h 1223963"/>
                <a:gd name="connsiteX20" fmla="*/ 76200 w 1047750"/>
                <a:gd name="connsiteY20" fmla="*/ 295275 h 1223963"/>
                <a:gd name="connsiteX21" fmla="*/ 76200 w 1047750"/>
                <a:gd name="connsiteY21" fmla="*/ 941388 h 1223963"/>
                <a:gd name="connsiteX22" fmla="*/ 295275 w 1047750"/>
                <a:gd name="connsiteY22" fmla="*/ 1149350 h 1223963"/>
                <a:gd name="connsiteX23" fmla="*/ 434975 w 1047750"/>
                <a:gd name="connsiteY23" fmla="*/ 1149350 h 1223963"/>
                <a:gd name="connsiteX24" fmla="*/ 517525 w 1047750"/>
                <a:gd name="connsiteY24" fmla="*/ 1223963 h 1223963"/>
                <a:gd name="connsiteX25" fmla="*/ 266700 w 1047750"/>
                <a:gd name="connsiteY25" fmla="*/ 1223963 h 1223963"/>
                <a:gd name="connsiteX26" fmla="*/ 0 w 1047750"/>
                <a:gd name="connsiteY26" fmla="*/ 973138 h 1223963"/>
                <a:gd name="connsiteX27" fmla="*/ 0 w 1047750"/>
                <a:gd name="connsiteY27" fmla="*/ 263525 h 122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750" h="1223963">
                  <a:moveTo>
                    <a:pt x="531812" y="0"/>
                  </a:moveTo>
                  <a:lnTo>
                    <a:pt x="782638" y="0"/>
                  </a:lnTo>
                  <a:lnTo>
                    <a:pt x="1047750" y="250825"/>
                  </a:lnTo>
                  <a:lnTo>
                    <a:pt x="1047750" y="958850"/>
                  </a:lnTo>
                  <a:lnTo>
                    <a:pt x="768350" y="1223963"/>
                  </a:lnTo>
                  <a:lnTo>
                    <a:pt x="333375" y="825500"/>
                  </a:lnTo>
                  <a:lnTo>
                    <a:pt x="333375" y="592138"/>
                  </a:lnTo>
                  <a:lnTo>
                    <a:pt x="407988" y="592138"/>
                  </a:lnTo>
                  <a:lnTo>
                    <a:pt x="407988" y="793750"/>
                  </a:lnTo>
                  <a:lnTo>
                    <a:pt x="768350" y="1122363"/>
                  </a:lnTo>
                  <a:lnTo>
                    <a:pt x="973138" y="927100"/>
                  </a:lnTo>
                  <a:lnTo>
                    <a:pt x="973138" y="282575"/>
                  </a:lnTo>
                  <a:lnTo>
                    <a:pt x="752475" y="74613"/>
                  </a:lnTo>
                  <a:lnTo>
                    <a:pt x="614362" y="74613"/>
                  </a:lnTo>
                  <a:close/>
                  <a:moveTo>
                    <a:pt x="280988" y="0"/>
                  </a:moveTo>
                  <a:lnTo>
                    <a:pt x="717550" y="396875"/>
                  </a:lnTo>
                  <a:lnTo>
                    <a:pt x="717550" y="631825"/>
                  </a:lnTo>
                  <a:lnTo>
                    <a:pt x="641350" y="631825"/>
                  </a:lnTo>
                  <a:lnTo>
                    <a:pt x="641350" y="430213"/>
                  </a:lnTo>
                  <a:lnTo>
                    <a:pt x="282575" y="103188"/>
                  </a:lnTo>
                  <a:lnTo>
                    <a:pt x="76200" y="295275"/>
                  </a:lnTo>
                  <a:lnTo>
                    <a:pt x="76200" y="941388"/>
                  </a:lnTo>
                  <a:lnTo>
                    <a:pt x="295275" y="1149350"/>
                  </a:lnTo>
                  <a:lnTo>
                    <a:pt x="434975" y="1149350"/>
                  </a:lnTo>
                  <a:lnTo>
                    <a:pt x="517525" y="1223963"/>
                  </a:lnTo>
                  <a:lnTo>
                    <a:pt x="266700" y="1223963"/>
                  </a:lnTo>
                  <a:lnTo>
                    <a:pt x="0" y="973138"/>
                  </a:lnTo>
                  <a:lnTo>
                    <a:pt x="0" y="263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41789" y="5679389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12865271" y="7776927"/>
            <a:ext cx="3782337" cy="378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7994150" y="7776927"/>
            <a:ext cx="3782337" cy="3782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607513" y="7776927"/>
            <a:ext cx="3782337" cy="37823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736392" y="7776927"/>
            <a:ext cx="3782337" cy="3782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659668" y="8654679"/>
            <a:ext cx="1678026" cy="2026832"/>
            <a:chOff x="13968094" y="5610493"/>
            <a:chExt cx="2118360" cy="2558696"/>
          </a:xfrm>
        </p:grpSpPr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14507229" y="5610493"/>
              <a:ext cx="1041680" cy="1486668"/>
            </a:xfrm>
            <a:custGeom>
              <a:avLst/>
              <a:gdLst>
                <a:gd name="T0" fmla="*/ 682 w 721"/>
                <a:gd name="T1" fmla="*/ 338 h 1029"/>
                <a:gd name="T2" fmla="*/ 360 w 721"/>
                <a:gd name="T3" fmla="*/ 660 h 1029"/>
                <a:gd name="T4" fmla="*/ 308 w 721"/>
                <a:gd name="T5" fmla="*/ 607 h 1029"/>
                <a:gd name="T6" fmla="*/ 630 w 721"/>
                <a:gd name="T7" fmla="*/ 285 h 1029"/>
                <a:gd name="T8" fmla="*/ 598 w 721"/>
                <a:gd name="T9" fmla="*/ 253 h 1029"/>
                <a:gd name="T10" fmla="*/ 276 w 721"/>
                <a:gd name="T11" fmla="*/ 575 h 1029"/>
                <a:gd name="T12" fmla="*/ 223 w 721"/>
                <a:gd name="T13" fmla="*/ 522 h 1029"/>
                <a:gd name="T14" fmla="*/ 546 w 721"/>
                <a:gd name="T15" fmla="*/ 200 h 1029"/>
                <a:gd name="T16" fmla="*/ 514 w 721"/>
                <a:gd name="T17" fmla="*/ 168 h 1029"/>
                <a:gd name="T18" fmla="*/ 192 w 721"/>
                <a:gd name="T19" fmla="*/ 490 h 1029"/>
                <a:gd name="T20" fmla="*/ 139 w 721"/>
                <a:gd name="T21" fmla="*/ 438 h 1029"/>
                <a:gd name="T22" fmla="*/ 461 w 721"/>
                <a:gd name="T23" fmla="*/ 116 h 1029"/>
                <a:gd name="T24" fmla="*/ 429 w 721"/>
                <a:gd name="T25" fmla="*/ 84 h 1029"/>
                <a:gd name="T26" fmla="*/ 107 w 721"/>
                <a:gd name="T27" fmla="*/ 406 h 1029"/>
                <a:gd name="T28" fmla="*/ 54 w 721"/>
                <a:gd name="T29" fmla="*/ 354 h 1029"/>
                <a:gd name="T30" fmla="*/ 376 w 721"/>
                <a:gd name="T31" fmla="*/ 31 h 1029"/>
                <a:gd name="T32" fmla="*/ 344 w 721"/>
                <a:gd name="T33" fmla="*/ 0 h 1029"/>
                <a:gd name="T34" fmla="*/ 0 w 721"/>
                <a:gd name="T35" fmla="*/ 344 h 1029"/>
                <a:gd name="T36" fmla="*/ 0 w 721"/>
                <a:gd name="T37" fmla="*/ 692 h 1029"/>
                <a:gd name="T38" fmla="*/ 45 w 721"/>
                <a:gd name="T39" fmla="*/ 692 h 1029"/>
                <a:gd name="T40" fmla="*/ 45 w 721"/>
                <a:gd name="T41" fmla="*/ 408 h 1029"/>
                <a:gd name="T42" fmla="*/ 84 w 721"/>
                <a:gd name="T43" fmla="*/ 447 h 1029"/>
                <a:gd name="T44" fmla="*/ 84 w 721"/>
                <a:gd name="T45" fmla="*/ 776 h 1029"/>
                <a:gd name="T46" fmla="*/ 130 w 721"/>
                <a:gd name="T47" fmla="*/ 776 h 1029"/>
                <a:gd name="T48" fmla="*/ 130 w 721"/>
                <a:gd name="T49" fmla="*/ 492 h 1029"/>
                <a:gd name="T50" fmla="*/ 169 w 721"/>
                <a:gd name="T51" fmla="*/ 532 h 1029"/>
                <a:gd name="T52" fmla="*/ 169 w 721"/>
                <a:gd name="T53" fmla="*/ 860 h 1029"/>
                <a:gd name="T54" fmla="*/ 214 w 721"/>
                <a:gd name="T55" fmla="*/ 860 h 1029"/>
                <a:gd name="T56" fmla="*/ 214 w 721"/>
                <a:gd name="T57" fmla="*/ 577 h 1029"/>
                <a:gd name="T58" fmla="*/ 254 w 721"/>
                <a:gd name="T59" fmla="*/ 616 h 1029"/>
                <a:gd name="T60" fmla="*/ 254 w 721"/>
                <a:gd name="T61" fmla="*/ 945 h 1029"/>
                <a:gd name="T62" fmla="*/ 298 w 721"/>
                <a:gd name="T63" fmla="*/ 945 h 1029"/>
                <a:gd name="T64" fmla="*/ 298 w 721"/>
                <a:gd name="T65" fmla="*/ 661 h 1029"/>
                <a:gd name="T66" fmla="*/ 338 w 721"/>
                <a:gd name="T67" fmla="*/ 701 h 1029"/>
                <a:gd name="T68" fmla="*/ 338 w 721"/>
                <a:gd name="T69" fmla="*/ 1029 h 1029"/>
                <a:gd name="T70" fmla="*/ 383 w 721"/>
                <a:gd name="T71" fmla="*/ 1029 h 1029"/>
                <a:gd name="T72" fmla="*/ 383 w 721"/>
                <a:gd name="T73" fmla="*/ 701 h 1029"/>
                <a:gd name="T74" fmla="*/ 422 w 721"/>
                <a:gd name="T75" fmla="*/ 661 h 1029"/>
                <a:gd name="T76" fmla="*/ 422 w 721"/>
                <a:gd name="T77" fmla="*/ 945 h 1029"/>
                <a:gd name="T78" fmla="*/ 468 w 721"/>
                <a:gd name="T79" fmla="*/ 945 h 1029"/>
                <a:gd name="T80" fmla="*/ 468 w 721"/>
                <a:gd name="T81" fmla="*/ 616 h 1029"/>
                <a:gd name="T82" fmla="*/ 507 w 721"/>
                <a:gd name="T83" fmla="*/ 577 h 1029"/>
                <a:gd name="T84" fmla="*/ 507 w 721"/>
                <a:gd name="T85" fmla="*/ 860 h 1029"/>
                <a:gd name="T86" fmla="*/ 552 w 721"/>
                <a:gd name="T87" fmla="*/ 860 h 1029"/>
                <a:gd name="T88" fmla="*/ 552 w 721"/>
                <a:gd name="T89" fmla="*/ 532 h 1029"/>
                <a:gd name="T90" fmla="*/ 592 w 721"/>
                <a:gd name="T91" fmla="*/ 492 h 1029"/>
                <a:gd name="T92" fmla="*/ 592 w 721"/>
                <a:gd name="T93" fmla="*/ 776 h 1029"/>
                <a:gd name="T94" fmla="*/ 636 w 721"/>
                <a:gd name="T95" fmla="*/ 776 h 1029"/>
                <a:gd name="T96" fmla="*/ 636 w 721"/>
                <a:gd name="T97" fmla="*/ 447 h 1029"/>
                <a:gd name="T98" fmla="*/ 676 w 721"/>
                <a:gd name="T99" fmla="*/ 408 h 1029"/>
                <a:gd name="T100" fmla="*/ 676 w 721"/>
                <a:gd name="T101" fmla="*/ 692 h 1029"/>
                <a:gd name="T102" fmla="*/ 721 w 721"/>
                <a:gd name="T103" fmla="*/ 692 h 1029"/>
                <a:gd name="T104" fmla="*/ 721 w 721"/>
                <a:gd name="T105" fmla="*/ 376 h 1029"/>
                <a:gd name="T106" fmla="*/ 682 w 721"/>
                <a:gd name="T107" fmla="*/ 338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1" h="1029">
                  <a:moveTo>
                    <a:pt x="682" y="338"/>
                  </a:moveTo>
                  <a:lnTo>
                    <a:pt x="360" y="660"/>
                  </a:lnTo>
                  <a:lnTo>
                    <a:pt x="308" y="607"/>
                  </a:lnTo>
                  <a:lnTo>
                    <a:pt x="630" y="285"/>
                  </a:lnTo>
                  <a:lnTo>
                    <a:pt x="598" y="253"/>
                  </a:lnTo>
                  <a:lnTo>
                    <a:pt x="276" y="575"/>
                  </a:lnTo>
                  <a:lnTo>
                    <a:pt x="223" y="522"/>
                  </a:lnTo>
                  <a:lnTo>
                    <a:pt x="546" y="200"/>
                  </a:lnTo>
                  <a:lnTo>
                    <a:pt x="514" y="168"/>
                  </a:lnTo>
                  <a:lnTo>
                    <a:pt x="192" y="490"/>
                  </a:lnTo>
                  <a:lnTo>
                    <a:pt x="139" y="438"/>
                  </a:lnTo>
                  <a:lnTo>
                    <a:pt x="461" y="116"/>
                  </a:lnTo>
                  <a:lnTo>
                    <a:pt x="429" y="84"/>
                  </a:lnTo>
                  <a:lnTo>
                    <a:pt x="107" y="406"/>
                  </a:lnTo>
                  <a:lnTo>
                    <a:pt x="54" y="354"/>
                  </a:lnTo>
                  <a:lnTo>
                    <a:pt x="376" y="31"/>
                  </a:lnTo>
                  <a:lnTo>
                    <a:pt x="344" y="0"/>
                  </a:lnTo>
                  <a:lnTo>
                    <a:pt x="0" y="344"/>
                  </a:lnTo>
                  <a:lnTo>
                    <a:pt x="0" y="692"/>
                  </a:lnTo>
                  <a:lnTo>
                    <a:pt x="45" y="692"/>
                  </a:lnTo>
                  <a:lnTo>
                    <a:pt x="45" y="408"/>
                  </a:lnTo>
                  <a:lnTo>
                    <a:pt x="84" y="447"/>
                  </a:lnTo>
                  <a:lnTo>
                    <a:pt x="84" y="776"/>
                  </a:lnTo>
                  <a:lnTo>
                    <a:pt x="130" y="776"/>
                  </a:lnTo>
                  <a:lnTo>
                    <a:pt x="130" y="492"/>
                  </a:lnTo>
                  <a:lnTo>
                    <a:pt x="169" y="532"/>
                  </a:lnTo>
                  <a:lnTo>
                    <a:pt x="169" y="860"/>
                  </a:lnTo>
                  <a:lnTo>
                    <a:pt x="214" y="860"/>
                  </a:lnTo>
                  <a:lnTo>
                    <a:pt x="214" y="577"/>
                  </a:lnTo>
                  <a:lnTo>
                    <a:pt x="254" y="616"/>
                  </a:lnTo>
                  <a:lnTo>
                    <a:pt x="254" y="945"/>
                  </a:lnTo>
                  <a:lnTo>
                    <a:pt x="298" y="945"/>
                  </a:lnTo>
                  <a:lnTo>
                    <a:pt x="298" y="661"/>
                  </a:lnTo>
                  <a:lnTo>
                    <a:pt x="338" y="701"/>
                  </a:lnTo>
                  <a:lnTo>
                    <a:pt x="338" y="1029"/>
                  </a:lnTo>
                  <a:lnTo>
                    <a:pt x="383" y="1029"/>
                  </a:lnTo>
                  <a:lnTo>
                    <a:pt x="383" y="701"/>
                  </a:lnTo>
                  <a:lnTo>
                    <a:pt x="422" y="661"/>
                  </a:lnTo>
                  <a:lnTo>
                    <a:pt x="422" y="945"/>
                  </a:lnTo>
                  <a:lnTo>
                    <a:pt x="468" y="945"/>
                  </a:lnTo>
                  <a:lnTo>
                    <a:pt x="468" y="616"/>
                  </a:lnTo>
                  <a:lnTo>
                    <a:pt x="507" y="577"/>
                  </a:lnTo>
                  <a:lnTo>
                    <a:pt x="507" y="860"/>
                  </a:lnTo>
                  <a:lnTo>
                    <a:pt x="552" y="860"/>
                  </a:lnTo>
                  <a:lnTo>
                    <a:pt x="552" y="532"/>
                  </a:lnTo>
                  <a:lnTo>
                    <a:pt x="592" y="492"/>
                  </a:lnTo>
                  <a:lnTo>
                    <a:pt x="592" y="776"/>
                  </a:lnTo>
                  <a:lnTo>
                    <a:pt x="636" y="776"/>
                  </a:lnTo>
                  <a:lnTo>
                    <a:pt x="636" y="447"/>
                  </a:lnTo>
                  <a:lnTo>
                    <a:pt x="676" y="408"/>
                  </a:lnTo>
                  <a:lnTo>
                    <a:pt x="676" y="692"/>
                  </a:lnTo>
                  <a:lnTo>
                    <a:pt x="721" y="692"/>
                  </a:lnTo>
                  <a:lnTo>
                    <a:pt x="721" y="376"/>
                  </a:lnTo>
                  <a:lnTo>
                    <a:pt x="68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968094" y="7392108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109602" y="8669091"/>
            <a:ext cx="1678026" cy="1998008"/>
            <a:chOff x="19255808" y="5646880"/>
            <a:chExt cx="2118360" cy="2522309"/>
          </a:xfrm>
        </p:grpSpPr>
        <p:grpSp>
          <p:nvGrpSpPr>
            <p:cNvPr id="68" name="Group 67"/>
            <p:cNvGrpSpPr/>
            <p:nvPr/>
          </p:nvGrpSpPr>
          <p:grpSpPr>
            <a:xfrm>
              <a:off x="19696288" y="5646880"/>
              <a:ext cx="1256950" cy="1451994"/>
              <a:chOff x="19634200" y="5083175"/>
              <a:chExt cx="1381125" cy="1595438"/>
            </a:xfrm>
          </p:grpSpPr>
          <p:sp>
            <p:nvSpPr>
              <p:cNvPr id="70" name="Freeform 29"/>
              <p:cNvSpPr>
                <a:spLocks noEditPoints="1"/>
              </p:cNvSpPr>
              <p:nvPr/>
            </p:nvSpPr>
            <p:spPr bwMode="auto">
              <a:xfrm>
                <a:off x="19634200" y="5426075"/>
                <a:ext cx="1381125" cy="1252538"/>
              </a:xfrm>
              <a:custGeom>
                <a:avLst/>
                <a:gdLst>
                  <a:gd name="T0" fmla="*/ 435 w 870"/>
                  <a:gd name="T1" fmla="*/ 789 h 789"/>
                  <a:gd name="T2" fmla="*/ 0 w 870"/>
                  <a:gd name="T3" fmla="*/ 538 h 789"/>
                  <a:gd name="T4" fmla="*/ 0 w 870"/>
                  <a:gd name="T5" fmla="*/ 0 h 789"/>
                  <a:gd name="T6" fmla="*/ 435 w 870"/>
                  <a:gd name="T7" fmla="*/ 251 h 789"/>
                  <a:gd name="T8" fmla="*/ 870 w 870"/>
                  <a:gd name="T9" fmla="*/ 0 h 789"/>
                  <a:gd name="T10" fmla="*/ 870 w 870"/>
                  <a:gd name="T11" fmla="*/ 538 h 789"/>
                  <a:gd name="T12" fmla="*/ 435 w 870"/>
                  <a:gd name="T13" fmla="*/ 789 h 789"/>
                  <a:gd name="T14" fmla="*/ 62 w 870"/>
                  <a:gd name="T15" fmla="*/ 502 h 789"/>
                  <a:gd name="T16" fmla="*/ 435 w 870"/>
                  <a:gd name="T17" fmla="*/ 717 h 789"/>
                  <a:gd name="T18" fmla="*/ 808 w 870"/>
                  <a:gd name="T19" fmla="*/ 502 h 789"/>
                  <a:gd name="T20" fmla="*/ 808 w 870"/>
                  <a:gd name="T21" fmla="*/ 107 h 789"/>
                  <a:gd name="T22" fmla="*/ 435 w 870"/>
                  <a:gd name="T23" fmla="*/ 322 h 789"/>
                  <a:gd name="T24" fmla="*/ 62 w 870"/>
                  <a:gd name="T25" fmla="*/ 107 h 789"/>
                  <a:gd name="T26" fmla="*/ 62 w 870"/>
                  <a:gd name="T27" fmla="*/ 50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0" h="789">
                    <a:moveTo>
                      <a:pt x="435" y="789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435" y="251"/>
                    </a:lnTo>
                    <a:lnTo>
                      <a:pt x="870" y="0"/>
                    </a:lnTo>
                    <a:lnTo>
                      <a:pt x="870" y="538"/>
                    </a:lnTo>
                    <a:lnTo>
                      <a:pt x="435" y="789"/>
                    </a:lnTo>
                    <a:close/>
                    <a:moveTo>
                      <a:pt x="62" y="502"/>
                    </a:moveTo>
                    <a:lnTo>
                      <a:pt x="435" y="717"/>
                    </a:lnTo>
                    <a:lnTo>
                      <a:pt x="808" y="502"/>
                    </a:lnTo>
                    <a:lnTo>
                      <a:pt x="808" y="107"/>
                    </a:lnTo>
                    <a:lnTo>
                      <a:pt x="435" y="322"/>
                    </a:lnTo>
                    <a:lnTo>
                      <a:pt x="62" y="107"/>
                    </a:lnTo>
                    <a:lnTo>
                      <a:pt x="62" y="5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auto">
              <a:xfrm>
                <a:off x="19783425" y="5083175"/>
                <a:ext cx="1082675" cy="312738"/>
              </a:xfrm>
              <a:custGeom>
                <a:avLst/>
                <a:gdLst>
                  <a:gd name="T0" fmla="*/ 124 w 682"/>
                  <a:gd name="T1" fmla="*/ 197 h 197"/>
                  <a:gd name="T2" fmla="*/ 341 w 682"/>
                  <a:gd name="T3" fmla="*/ 72 h 197"/>
                  <a:gd name="T4" fmla="*/ 557 w 682"/>
                  <a:gd name="T5" fmla="*/ 197 h 197"/>
                  <a:gd name="T6" fmla="*/ 682 w 682"/>
                  <a:gd name="T7" fmla="*/ 197 h 197"/>
                  <a:gd name="T8" fmla="*/ 341 w 682"/>
                  <a:gd name="T9" fmla="*/ 0 h 197"/>
                  <a:gd name="T10" fmla="*/ 0 w 682"/>
                  <a:gd name="T11" fmla="*/ 197 h 197"/>
                  <a:gd name="T12" fmla="*/ 0 w 682"/>
                  <a:gd name="T13" fmla="*/ 197 h 197"/>
                  <a:gd name="T14" fmla="*/ 124 w 682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2" h="197">
                    <a:moveTo>
                      <a:pt x="124" y="197"/>
                    </a:moveTo>
                    <a:lnTo>
                      <a:pt x="341" y="72"/>
                    </a:lnTo>
                    <a:lnTo>
                      <a:pt x="557" y="197"/>
                    </a:lnTo>
                    <a:lnTo>
                      <a:pt x="682" y="197"/>
                    </a:lnTo>
                    <a:lnTo>
                      <a:pt x="341" y="0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24" y="1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Freeform 31"/>
              <p:cNvSpPr>
                <a:spLocks/>
              </p:cNvSpPr>
              <p:nvPr/>
            </p:nvSpPr>
            <p:spPr bwMode="auto">
              <a:xfrm>
                <a:off x="20023138" y="5346700"/>
                <a:ext cx="600075" cy="173038"/>
              </a:xfrm>
              <a:custGeom>
                <a:avLst/>
                <a:gdLst>
                  <a:gd name="T0" fmla="*/ 124 w 378"/>
                  <a:gd name="T1" fmla="*/ 109 h 109"/>
                  <a:gd name="T2" fmla="*/ 190 w 378"/>
                  <a:gd name="T3" fmla="*/ 72 h 109"/>
                  <a:gd name="T4" fmla="*/ 255 w 378"/>
                  <a:gd name="T5" fmla="*/ 109 h 109"/>
                  <a:gd name="T6" fmla="*/ 378 w 378"/>
                  <a:gd name="T7" fmla="*/ 109 h 109"/>
                  <a:gd name="T8" fmla="*/ 378 w 378"/>
                  <a:gd name="T9" fmla="*/ 108 h 109"/>
                  <a:gd name="T10" fmla="*/ 190 w 378"/>
                  <a:gd name="T11" fmla="*/ 0 h 109"/>
                  <a:gd name="T12" fmla="*/ 0 w 378"/>
                  <a:gd name="T13" fmla="*/ 109 h 109"/>
                  <a:gd name="T14" fmla="*/ 124 w 378"/>
                  <a:gd name="T1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8" h="109">
                    <a:moveTo>
                      <a:pt x="124" y="109"/>
                    </a:moveTo>
                    <a:lnTo>
                      <a:pt x="190" y="72"/>
                    </a:lnTo>
                    <a:lnTo>
                      <a:pt x="255" y="109"/>
                    </a:lnTo>
                    <a:lnTo>
                      <a:pt x="378" y="109"/>
                    </a:lnTo>
                    <a:lnTo>
                      <a:pt x="378" y="108"/>
                    </a:lnTo>
                    <a:lnTo>
                      <a:pt x="190" y="0"/>
                    </a:lnTo>
                    <a:lnTo>
                      <a:pt x="0" y="109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255808" y="7392108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88547" y="8814534"/>
            <a:ext cx="1678026" cy="1707122"/>
            <a:chOff x="16657320" y="8961704"/>
            <a:chExt cx="2118360" cy="2155090"/>
          </a:xfrm>
        </p:grpSpPr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17314854" y="8961704"/>
              <a:ext cx="803292" cy="1113916"/>
            </a:xfrm>
            <a:custGeom>
              <a:avLst/>
              <a:gdLst>
                <a:gd name="T0" fmla="*/ 170 w 556"/>
                <a:gd name="T1" fmla="*/ 771 h 771"/>
                <a:gd name="T2" fmla="*/ 0 w 556"/>
                <a:gd name="T3" fmla="*/ 601 h 771"/>
                <a:gd name="T4" fmla="*/ 326 w 556"/>
                <a:gd name="T5" fmla="*/ 275 h 771"/>
                <a:gd name="T6" fmla="*/ 352 w 556"/>
                <a:gd name="T7" fmla="*/ 301 h 771"/>
                <a:gd name="T8" fmla="*/ 53 w 556"/>
                <a:gd name="T9" fmla="*/ 601 h 771"/>
                <a:gd name="T10" fmla="*/ 170 w 556"/>
                <a:gd name="T11" fmla="*/ 719 h 771"/>
                <a:gd name="T12" fmla="*/ 503 w 556"/>
                <a:gd name="T13" fmla="*/ 386 h 771"/>
                <a:gd name="T14" fmla="*/ 170 w 556"/>
                <a:gd name="T15" fmla="*/ 53 h 771"/>
                <a:gd name="T16" fmla="*/ 53 w 556"/>
                <a:gd name="T17" fmla="*/ 170 h 771"/>
                <a:gd name="T18" fmla="*/ 209 w 556"/>
                <a:gd name="T19" fmla="*/ 326 h 771"/>
                <a:gd name="T20" fmla="*/ 183 w 556"/>
                <a:gd name="T21" fmla="*/ 352 h 771"/>
                <a:gd name="T22" fmla="*/ 0 w 556"/>
                <a:gd name="T23" fmla="*/ 170 h 771"/>
                <a:gd name="T24" fmla="*/ 170 w 556"/>
                <a:gd name="T25" fmla="*/ 0 h 771"/>
                <a:gd name="T26" fmla="*/ 556 w 556"/>
                <a:gd name="T27" fmla="*/ 386 h 771"/>
                <a:gd name="T28" fmla="*/ 170 w 556"/>
                <a:gd name="T29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771">
                  <a:moveTo>
                    <a:pt x="170" y="771"/>
                  </a:moveTo>
                  <a:lnTo>
                    <a:pt x="0" y="601"/>
                  </a:lnTo>
                  <a:lnTo>
                    <a:pt x="326" y="275"/>
                  </a:lnTo>
                  <a:lnTo>
                    <a:pt x="352" y="301"/>
                  </a:lnTo>
                  <a:lnTo>
                    <a:pt x="53" y="601"/>
                  </a:lnTo>
                  <a:lnTo>
                    <a:pt x="170" y="719"/>
                  </a:lnTo>
                  <a:lnTo>
                    <a:pt x="503" y="386"/>
                  </a:lnTo>
                  <a:lnTo>
                    <a:pt x="170" y="53"/>
                  </a:lnTo>
                  <a:lnTo>
                    <a:pt x="53" y="170"/>
                  </a:lnTo>
                  <a:lnTo>
                    <a:pt x="209" y="326"/>
                  </a:lnTo>
                  <a:lnTo>
                    <a:pt x="183" y="352"/>
                  </a:lnTo>
                  <a:lnTo>
                    <a:pt x="0" y="170"/>
                  </a:lnTo>
                  <a:lnTo>
                    <a:pt x="170" y="0"/>
                  </a:lnTo>
                  <a:lnTo>
                    <a:pt x="556" y="386"/>
                  </a:lnTo>
                  <a:lnTo>
                    <a:pt x="170" y="7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657320" y="10339713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917425" y="8872393"/>
            <a:ext cx="1678026" cy="1591404"/>
            <a:chOff x="19255808" y="9107787"/>
            <a:chExt cx="2118360" cy="2009007"/>
          </a:xfrm>
        </p:grpSpPr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9324981" y="9107787"/>
              <a:ext cx="1999560" cy="921762"/>
            </a:xfrm>
            <a:custGeom>
              <a:avLst/>
              <a:gdLst>
                <a:gd name="connsiteX0" fmla="*/ 1539876 w 2197100"/>
                <a:gd name="connsiteY0" fmla="*/ 349250 h 1012825"/>
                <a:gd name="connsiteX1" fmla="*/ 1539876 w 2197100"/>
                <a:gd name="connsiteY1" fmla="*/ 1012825 h 1012825"/>
                <a:gd name="connsiteX2" fmla="*/ 1314452 w 2197100"/>
                <a:gd name="connsiteY2" fmla="*/ 787400 h 1012825"/>
                <a:gd name="connsiteX3" fmla="*/ 1314452 w 2197100"/>
                <a:gd name="connsiteY3" fmla="*/ 574675 h 1012825"/>
                <a:gd name="connsiteX4" fmla="*/ 882650 w 2197100"/>
                <a:gd name="connsiteY4" fmla="*/ 349250 h 1012825"/>
                <a:gd name="connsiteX5" fmla="*/ 882650 w 2197100"/>
                <a:gd name="connsiteY5" fmla="*/ 1012825 h 1012825"/>
                <a:gd name="connsiteX6" fmla="*/ 658812 w 2197100"/>
                <a:gd name="connsiteY6" fmla="*/ 787400 h 1012825"/>
                <a:gd name="connsiteX7" fmla="*/ 658812 w 2197100"/>
                <a:gd name="connsiteY7" fmla="*/ 574675 h 1012825"/>
                <a:gd name="connsiteX8" fmla="*/ 1971676 w 2197100"/>
                <a:gd name="connsiteY8" fmla="*/ 0 h 1012825"/>
                <a:gd name="connsiteX9" fmla="*/ 2197100 w 2197100"/>
                <a:gd name="connsiteY9" fmla="*/ 222250 h 1012825"/>
                <a:gd name="connsiteX10" fmla="*/ 1663700 w 2197100"/>
                <a:gd name="connsiteY10" fmla="*/ 758825 h 1012825"/>
                <a:gd name="connsiteX11" fmla="*/ 1663700 w 2197100"/>
                <a:gd name="connsiteY11" fmla="*/ 311150 h 1012825"/>
                <a:gd name="connsiteX12" fmla="*/ 1314452 w 2197100"/>
                <a:gd name="connsiteY12" fmla="*/ 0 h 1012825"/>
                <a:gd name="connsiteX13" fmla="*/ 1539876 w 2197100"/>
                <a:gd name="connsiteY13" fmla="*/ 222250 h 1012825"/>
                <a:gd name="connsiteX14" fmla="*/ 1009652 w 2197100"/>
                <a:gd name="connsiteY14" fmla="*/ 758825 h 1012825"/>
                <a:gd name="connsiteX15" fmla="*/ 1006476 w 2197100"/>
                <a:gd name="connsiteY15" fmla="*/ 311150 h 1012825"/>
                <a:gd name="connsiteX16" fmla="*/ 658814 w 2197100"/>
                <a:gd name="connsiteY16" fmla="*/ 0 h 1012825"/>
                <a:gd name="connsiteX17" fmla="*/ 882652 w 2197100"/>
                <a:gd name="connsiteY17" fmla="*/ 223837 h 1012825"/>
                <a:gd name="connsiteX18" fmla="*/ 223838 w 2197100"/>
                <a:gd name="connsiteY18" fmla="*/ 882650 h 1012825"/>
                <a:gd name="connsiteX19" fmla="*/ 0 w 2197100"/>
                <a:gd name="connsiteY19" fmla="*/ 658813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7100" h="1012825">
                  <a:moveTo>
                    <a:pt x="1539876" y="349250"/>
                  </a:moveTo>
                  <a:lnTo>
                    <a:pt x="1539876" y="1012825"/>
                  </a:lnTo>
                  <a:lnTo>
                    <a:pt x="1314452" y="787400"/>
                  </a:lnTo>
                  <a:lnTo>
                    <a:pt x="1314452" y="574675"/>
                  </a:lnTo>
                  <a:close/>
                  <a:moveTo>
                    <a:pt x="882650" y="349250"/>
                  </a:moveTo>
                  <a:lnTo>
                    <a:pt x="882650" y="1012825"/>
                  </a:lnTo>
                  <a:lnTo>
                    <a:pt x="658812" y="787400"/>
                  </a:lnTo>
                  <a:lnTo>
                    <a:pt x="658812" y="574675"/>
                  </a:lnTo>
                  <a:close/>
                  <a:moveTo>
                    <a:pt x="1971676" y="0"/>
                  </a:moveTo>
                  <a:lnTo>
                    <a:pt x="2197100" y="222250"/>
                  </a:lnTo>
                  <a:lnTo>
                    <a:pt x="1663700" y="758825"/>
                  </a:lnTo>
                  <a:lnTo>
                    <a:pt x="1663700" y="311150"/>
                  </a:lnTo>
                  <a:close/>
                  <a:moveTo>
                    <a:pt x="1314452" y="0"/>
                  </a:moveTo>
                  <a:lnTo>
                    <a:pt x="1539876" y="222250"/>
                  </a:lnTo>
                  <a:lnTo>
                    <a:pt x="1009652" y="758825"/>
                  </a:lnTo>
                  <a:lnTo>
                    <a:pt x="1006476" y="311150"/>
                  </a:lnTo>
                  <a:close/>
                  <a:moveTo>
                    <a:pt x="658814" y="0"/>
                  </a:moveTo>
                  <a:lnTo>
                    <a:pt x="882652" y="223837"/>
                  </a:lnTo>
                  <a:lnTo>
                    <a:pt x="223838" y="882650"/>
                  </a:lnTo>
                  <a:lnTo>
                    <a:pt x="0" y="6588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255808" y="10339713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1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93878" y="3172222"/>
            <a:ext cx="11396245" cy="4976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is so simple.</a:t>
            </a:r>
          </a:p>
          <a:p>
            <a:pPr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That’s why it’s so complicated!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6211" y="3022083"/>
            <a:ext cx="11193292" cy="5508030"/>
            <a:chOff x="3223721" y="3453883"/>
            <a:chExt cx="11193292" cy="5508030"/>
          </a:xfrm>
        </p:grpSpPr>
        <p:sp>
          <p:nvSpPr>
            <p:cNvPr id="6" name="Freeform 31"/>
            <p:cNvSpPr>
              <a:spLocks noEditPoints="1"/>
            </p:cNvSpPr>
            <p:nvPr/>
          </p:nvSpPr>
          <p:spPr bwMode="auto">
            <a:xfrm rot="10800000">
              <a:off x="3223721" y="3453883"/>
              <a:ext cx="1043477" cy="762543"/>
            </a:xfrm>
            <a:custGeom>
              <a:avLst/>
              <a:gdLst>
                <a:gd name="T0" fmla="*/ 0 w 239"/>
                <a:gd name="T1" fmla="*/ 175 h 175"/>
                <a:gd name="T2" fmla="*/ 0 w 239"/>
                <a:gd name="T3" fmla="*/ 157 h 175"/>
                <a:gd name="T4" fmla="*/ 38 w 239"/>
                <a:gd name="T5" fmla="*/ 80 h 175"/>
                <a:gd name="T6" fmla="*/ 0 w 239"/>
                <a:gd name="T7" fmla="*/ 40 h 175"/>
                <a:gd name="T8" fmla="*/ 38 w 239"/>
                <a:gd name="T9" fmla="*/ 0 h 175"/>
                <a:gd name="T10" fmla="*/ 0 w 239"/>
                <a:gd name="T11" fmla="*/ 175 h 175"/>
                <a:gd name="T12" fmla="*/ 111 w 239"/>
                <a:gd name="T13" fmla="*/ 175 h 175"/>
                <a:gd name="T14" fmla="*/ 111 w 239"/>
                <a:gd name="T15" fmla="*/ 157 h 175"/>
                <a:gd name="T16" fmla="*/ 149 w 239"/>
                <a:gd name="T17" fmla="*/ 80 h 175"/>
                <a:gd name="T18" fmla="*/ 111 w 239"/>
                <a:gd name="T19" fmla="*/ 40 h 175"/>
                <a:gd name="T20" fmla="*/ 149 w 239"/>
                <a:gd name="T21" fmla="*/ 0 h 175"/>
                <a:gd name="T22" fmla="*/ 111 w 239"/>
                <a:gd name="T2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75">
                  <a:moveTo>
                    <a:pt x="0" y="175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51" y="157"/>
                    <a:pt x="77" y="80"/>
                    <a:pt x="38" y="80"/>
                  </a:cubicBezTo>
                  <a:cubicBezTo>
                    <a:pt x="17" y="80"/>
                    <a:pt x="0" y="62"/>
                    <a:pt x="0" y="40"/>
                  </a:cubicBezTo>
                  <a:cubicBezTo>
                    <a:pt x="0" y="18"/>
                    <a:pt x="17" y="0"/>
                    <a:pt x="38" y="0"/>
                  </a:cubicBezTo>
                  <a:cubicBezTo>
                    <a:pt x="128" y="0"/>
                    <a:pt x="92" y="175"/>
                    <a:pt x="0" y="175"/>
                  </a:cubicBezTo>
                  <a:close/>
                  <a:moveTo>
                    <a:pt x="111" y="175"/>
                  </a:moveTo>
                  <a:cubicBezTo>
                    <a:pt x="111" y="157"/>
                    <a:pt x="111" y="157"/>
                    <a:pt x="111" y="157"/>
                  </a:cubicBezTo>
                  <a:cubicBezTo>
                    <a:pt x="163" y="157"/>
                    <a:pt x="188" y="80"/>
                    <a:pt x="149" y="80"/>
                  </a:cubicBezTo>
                  <a:cubicBezTo>
                    <a:pt x="128" y="80"/>
                    <a:pt x="111" y="62"/>
                    <a:pt x="111" y="40"/>
                  </a:cubicBezTo>
                  <a:cubicBezTo>
                    <a:pt x="111" y="18"/>
                    <a:pt x="128" y="0"/>
                    <a:pt x="149" y="0"/>
                  </a:cubicBezTo>
                  <a:cubicBezTo>
                    <a:pt x="239" y="0"/>
                    <a:pt x="203" y="175"/>
                    <a:pt x="111" y="17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  <p:sp>
          <p:nvSpPr>
            <p:cNvPr id="8" name="Freeform 31"/>
            <p:cNvSpPr>
              <a:spLocks noEditPoints="1"/>
            </p:cNvSpPr>
            <p:nvPr/>
          </p:nvSpPr>
          <p:spPr bwMode="auto">
            <a:xfrm>
              <a:off x="13373534" y="8199369"/>
              <a:ext cx="1043479" cy="762544"/>
            </a:xfrm>
            <a:custGeom>
              <a:avLst/>
              <a:gdLst>
                <a:gd name="T0" fmla="*/ 0 w 239"/>
                <a:gd name="T1" fmla="*/ 175 h 175"/>
                <a:gd name="T2" fmla="*/ 0 w 239"/>
                <a:gd name="T3" fmla="*/ 157 h 175"/>
                <a:gd name="T4" fmla="*/ 38 w 239"/>
                <a:gd name="T5" fmla="*/ 80 h 175"/>
                <a:gd name="T6" fmla="*/ 0 w 239"/>
                <a:gd name="T7" fmla="*/ 40 h 175"/>
                <a:gd name="T8" fmla="*/ 38 w 239"/>
                <a:gd name="T9" fmla="*/ 0 h 175"/>
                <a:gd name="T10" fmla="*/ 0 w 239"/>
                <a:gd name="T11" fmla="*/ 175 h 175"/>
                <a:gd name="T12" fmla="*/ 111 w 239"/>
                <a:gd name="T13" fmla="*/ 175 h 175"/>
                <a:gd name="T14" fmla="*/ 111 w 239"/>
                <a:gd name="T15" fmla="*/ 157 h 175"/>
                <a:gd name="T16" fmla="*/ 149 w 239"/>
                <a:gd name="T17" fmla="*/ 80 h 175"/>
                <a:gd name="T18" fmla="*/ 111 w 239"/>
                <a:gd name="T19" fmla="*/ 40 h 175"/>
                <a:gd name="T20" fmla="*/ 149 w 239"/>
                <a:gd name="T21" fmla="*/ 0 h 175"/>
                <a:gd name="T22" fmla="*/ 111 w 239"/>
                <a:gd name="T2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75">
                  <a:moveTo>
                    <a:pt x="0" y="175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51" y="157"/>
                    <a:pt x="77" y="80"/>
                    <a:pt x="38" y="80"/>
                  </a:cubicBezTo>
                  <a:cubicBezTo>
                    <a:pt x="17" y="80"/>
                    <a:pt x="0" y="62"/>
                    <a:pt x="0" y="40"/>
                  </a:cubicBezTo>
                  <a:cubicBezTo>
                    <a:pt x="0" y="18"/>
                    <a:pt x="17" y="0"/>
                    <a:pt x="38" y="0"/>
                  </a:cubicBezTo>
                  <a:cubicBezTo>
                    <a:pt x="128" y="0"/>
                    <a:pt x="92" y="175"/>
                    <a:pt x="0" y="175"/>
                  </a:cubicBezTo>
                  <a:close/>
                  <a:moveTo>
                    <a:pt x="111" y="175"/>
                  </a:moveTo>
                  <a:cubicBezTo>
                    <a:pt x="111" y="157"/>
                    <a:pt x="111" y="157"/>
                    <a:pt x="111" y="157"/>
                  </a:cubicBezTo>
                  <a:cubicBezTo>
                    <a:pt x="163" y="157"/>
                    <a:pt x="188" y="80"/>
                    <a:pt x="149" y="80"/>
                  </a:cubicBezTo>
                  <a:cubicBezTo>
                    <a:pt x="128" y="80"/>
                    <a:pt x="111" y="62"/>
                    <a:pt x="111" y="40"/>
                  </a:cubicBezTo>
                  <a:cubicBezTo>
                    <a:pt x="111" y="18"/>
                    <a:pt x="128" y="0"/>
                    <a:pt x="149" y="0"/>
                  </a:cubicBezTo>
                  <a:cubicBezTo>
                    <a:pt x="239" y="0"/>
                    <a:pt x="203" y="175"/>
                    <a:pt x="111" y="17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807200" y="10040901"/>
            <a:ext cx="817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6541" y="9766339"/>
            <a:ext cx="3955940" cy="549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Paul Rand</a:t>
            </a:r>
            <a:endParaRPr lang="en-US" sz="32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Vision &amp; Mission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3343986" y="3572557"/>
            <a:ext cx="4006183" cy="4007605"/>
          </a:xfrm>
          <a:custGeom>
            <a:avLst/>
            <a:gdLst>
              <a:gd name="T0" fmla="*/ 1258 w 2517"/>
              <a:gd name="T1" fmla="*/ 0 h 2517"/>
              <a:gd name="T2" fmla="*/ 0 w 2517"/>
              <a:gd name="T3" fmla="*/ 1259 h 2517"/>
              <a:gd name="T4" fmla="*/ 1258 w 2517"/>
              <a:gd name="T5" fmla="*/ 2517 h 2517"/>
              <a:gd name="T6" fmla="*/ 2517 w 2517"/>
              <a:gd name="T7" fmla="*/ 1259 h 2517"/>
              <a:gd name="T8" fmla="*/ 1258 w 2517"/>
              <a:gd name="T9" fmla="*/ 0 h 2517"/>
              <a:gd name="T10" fmla="*/ 1258 w 2517"/>
              <a:gd name="T11" fmla="*/ 2388 h 2517"/>
              <a:gd name="T12" fmla="*/ 129 w 2517"/>
              <a:gd name="T13" fmla="*/ 1259 h 2517"/>
              <a:gd name="T14" fmla="*/ 1258 w 2517"/>
              <a:gd name="T15" fmla="*/ 129 h 2517"/>
              <a:gd name="T16" fmla="*/ 2388 w 2517"/>
              <a:gd name="T17" fmla="*/ 1259 h 2517"/>
              <a:gd name="T18" fmla="*/ 1258 w 2517"/>
              <a:gd name="T19" fmla="*/ 2388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7">
                <a:moveTo>
                  <a:pt x="1258" y="0"/>
                </a:moveTo>
                <a:cubicBezTo>
                  <a:pt x="564" y="0"/>
                  <a:pt x="0" y="564"/>
                  <a:pt x="0" y="1259"/>
                </a:cubicBezTo>
                <a:cubicBezTo>
                  <a:pt x="0" y="1953"/>
                  <a:pt x="564" y="2517"/>
                  <a:pt x="1258" y="2517"/>
                </a:cubicBezTo>
                <a:cubicBezTo>
                  <a:pt x="1953" y="2517"/>
                  <a:pt x="2517" y="1953"/>
                  <a:pt x="2517" y="1259"/>
                </a:cubicBezTo>
                <a:cubicBezTo>
                  <a:pt x="2517" y="564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5" y="2388"/>
                  <a:pt x="129" y="1883"/>
                  <a:pt x="129" y="1259"/>
                </a:cubicBezTo>
                <a:cubicBezTo>
                  <a:pt x="129" y="635"/>
                  <a:pt x="635" y="129"/>
                  <a:pt x="1258" y="129"/>
                </a:cubicBezTo>
                <a:cubicBezTo>
                  <a:pt x="1882" y="129"/>
                  <a:pt x="2388" y="635"/>
                  <a:pt x="2388" y="1259"/>
                </a:cubicBezTo>
                <a:cubicBezTo>
                  <a:pt x="2388" y="1883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958584" y="3572557"/>
            <a:ext cx="2387782" cy="204789"/>
          </a:xfrm>
          <a:custGeom>
            <a:avLst/>
            <a:gdLst>
              <a:gd name="T0" fmla="*/ 0 w 1679"/>
              <a:gd name="T1" fmla="*/ 144 h 144"/>
              <a:gd name="T2" fmla="*/ 1679 w 1679"/>
              <a:gd name="T3" fmla="*/ 144 h 144"/>
              <a:gd name="T4" fmla="*/ 1679 w 1679"/>
              <a:gd name="T5" fmla="*/ 0 h 144"/>
              <a:gd name="T6" fmla="*/ 0 w 1679"/>
              <a:gd name="T7" fmla="*/ 0 h 144"/>
              <a:gd name="T8" fmla="*/ 163 w 1679"/>
              <a:gd name="T9" fmla="*/ 72 h 144"/>
              <a:gd name="T10" fmla="*/ 0 w 1679"/>
              <a:gd name="T1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" h="144">
                <a:moveTo>
                  <a:pt x="0" y="144"/>
                </a:moveTo>
                <a:lnTo>
                  <a:pt x="1679" y="144"/>
                </a:lnTo>
                <a:lnTo>
                  <a:pt x="1679" y="0"/>
                </a:lnTo>
                <a:lnTo>
                  <a:pt x="0" y="0"/>
                </a:lnTo>
                <a:lnTo>
                  <a:pt x="163" y="72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993443" y="5737062"/>
            <a:ext cx="4006183" cy="4006183"/>
          </a:xfrm>
          <a:custGeom>
            <a:avLst/>
            <a:gdLst>
              <a:gd name="T0" fmla="*/ 1258 w 2517"/>
              <a:gd name="T1" fmla="*/ 0 h 2516"/>
              <a:gd name="T2" fmla="*/ 0 w 2517"/>
              <a:gd name="T3" fmla="*/ 1258 h 2516"/>
              <a:gd name="T4" fmla="*/ 1258 w 2517"/>
              <a:gd name="T5" fmla="*/ 2516 h 2516"/>
              <a:gd name="T6" fmla="*/ 2517 w 2517"/>
              <a:gd name="T7" fmla="*/ 1258 h 2516"/>
              <a:gd name="T8" fmla="*/ 1258 w 2517"/>
              <a:gd name="T9" fmla="*/ 0 h 2516"/>
              <a:gd name="T10" fmla="*/ 1258 w 2517"/>
              <a:gd name="T11" fmla="*/ 2388 h 2516"/>
              <a:gd name="T12" fmla="*/ 129 w 2517"/>
              <a:gd name="T13" fmla="*/ 1258 h 2516"/>
              <a:gd name="T14" fmla="*/ 1258 w 2517"/>
              <a:gd name="T15" fmla="*/ 128 h 2516"/>
              <a:gd name="T16" fmla="*/ 2388 w 2517"/>
              <a:gd name="T17" fmla="*/ 1258 h 2516"/>
              <a:gd name="T18" fmla="*/ 1258 w 2517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7" y="1953"/>
                  <a:pt x="2517" y="1258"/>
                </a:cubicBezTo>
                <a:cubicBezTo>
                  <a:pt x="2517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9" y="1882"/>
                  <a:pt x="129" y="1258"/>
                </a:cubicBezTo>
                <a:cubicBezTo>
                  <a:pt x="129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8641478" y="7901567"/>
            <a:ext cx="4004762" cy="4006183"/>
          </a:xfrm>
          <a:custGeom>
            <a:avLst/>
            <a:gdLst>
              <a:gd name="T0" fmla="*/ 1258 w 2516"/>
              <a:gd name="T1" fmla="*/ 0 h 2516"/>
              <a:gd name="T2" fmla="*/ 0 w 2516"/>
              <a:gd name="T3" fmla="*/ 1258 h 2516"/>
              <a:gd name="T4" fmla="*/ 1258 w 2516"/>
              <a:gd name="T5" fmla="*/ 2516 h 2516"/>
              <a:gd name="T6" fmla="*/ 2516 w 2516"/>
              <a:gd name="T7" fmla="*/ 1258 h 2516"/>
              <a:gd name="T8" fmla="*/ 1258 w 2516"/>
              <a:gd name="T9" fmla="*/ 0 h 2516"/>
              <a:gd name="T10" fmla="*/ 1258 w 2516"/>
              <a:gd name="T11" fmla="*/ 2388 h 2516"/>
              <a:gd name="T12" fmla="*/ 128 w 2516"/>
              <a:gd name="T13" fmla="*/ 1258 h 2516"/>
              <a:gd name="T14" fmla="*/ 1258 w 2516"/>
              <a:gd name="T15" fmla="*/ 128 h 2516"/>
              <a:gd name="T16" fmla="*/ 2388 w 2516"/>
              <a:gd name="T17" fmla="*/ 1258 h 2516"/>
              <a:gd name="T18" fmla="*/ 1258 w 2516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6" y="1953"/>
                  <a:pt x="2516" y="1258"/>
                </a:cubicBezTo>
                <a:cubicBezTo>
                  <a:pt x="2516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8" y="1882"/>
                  <a:pt x="128" y="1258"/>
                </a:cubicBezTo>
                <a:cubicBezTo>
                  <a:pt x="128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5346367" y="3444564"/>
            <a:ext cx="4185373" cy="460775"/>
          </a:xfrm>
          <a:custGeom>
            <a:avLst/>
            <a:gdLst>
              <a:gd name="connsiteX0" fmla="*/ 3953564 w 4185373"/>
              <a:gd name="connsiteY0" fmla="*/ 0 h 460775"/>
              <a:gd name="connsiteX1" fmla="*/ 4185373 w 4185373"/>
              <a:gd name="connsiteY1" fmla="*/ 230388 h 460775"/>
              <a:gd name="connsiteX2" fmla="*/ 3953564 w 4185373"/>
              <a:gd name="connsiteY2" fmla="*/ 460775 h 460775"/>
              <a:gd name="connsiteX3" fmla="*/ 3953564 w 4185373"/>
              <a:gd name="connsiteY3" fmla="*/ 332782 h 460775"/>
              <a:gd name="connsiteX4" fmla="*/ 0 w 4185373"/>
              <a:gd name="connsiteY4" fmla="*/ 332782 h 460775"/>
              <a:gd name="connsiteX5" fmla="*/ 0 w 4185373"/>
              <a:gd name="connsiteY5" fmla="*/ 127993 h 460775"/>
              <a:gd name="connsiteX6" fmla="*/ 3953564 w 4185373"/>
              <a:gd name="connsiteY6" fmla="*/ 127993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373" h="460775">
                <a:moveTo>
                  <a:pt x="3953564" y="0"/>
                </a:moveTo>
                <a:lnTo>
                  <a:pt x="4185373" y="230388"/>
                </a:lnTo>
                <a:lnTo>
                  <a:pt x="3953564" y="460775"/>
                </a:lnTo>
                <a:lnTo>
                  <a:pt x="3953564" y="332782"/>
                </a:lnTo>
                <a:lnTo>
                  <a:pt x="0" y="332782"/>
                </a:lnTo>
                <a:lnTo>
                  <a:pt x="0" y="127993"/>
                </a:lnTo>
                <a:lnTo>
                  <a:pt x="3953564" y="127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991556" y="5609069"/>
            <a:ext cx="4532378" cy="460775"/>
          </a:xfrm>
          <a:custGeom>
            <a:avLst/>
            <a:gdLst>
              <a:gd name="connsiteX0" fmla="*/ 0 w 4532378"/>
              <a:gd name="connsiteY0" fmla="*/ 127993 h 460775"/>
              <a:gd name="connsiteX1" fmla="*/ 4303412 w 4532378"/>
              <a:gd name="connsiteY1" fmla="*/ 127993 h 460775"/>
              <a:gd name="connsiteX2" fmla="*/ 4303412 w 4532378"/>
              <a:gd name="connsiteY2" fmla="*/ 332782 h 460775"/>
              <a:gd name="connsiteX3" fmla="*/ 0 w 4532378"/>
              <a:gd name="connsiteY3" fmla="*/ 332782 h 460775"/>
              <a:gd name="connsiteX4" fmla="*/ 4303413 w 4532378"/>
              <a:gd name="connsiteY4" fmla="*/ 0 h 460775"/>
              <a:gd name="connsiteX5" fmla="*/ 4532378 w 4532378"/>
              <a:gd name="connsiteY5" fmla="*/ 230388 h 460775"/>
              <a:gd name="connsiteX6" fmla="*/ 4303413 w 4532378"/>
              <a:gd name="connsiteY6" fmla="*/ 460775 h 460775"/>
              <a:gd name="connsiteX7" fmla="*/ 4303413 w 4532378"/>
              <a:gd name="connsiteY7" fmla="*/ 230388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78" h="460775">
                <a:moveTo>
                  <a:pt x="0" y="127993"/>
                </a:moveTo>
                <a:lnTo>
                  <a:pt x="4303412" y="127993"/>
                </a:lnTo>
                <a:lnTo>
                  <a:pt x="4303412" y="332782"/>
                </a:lnTo>
                <a:lnTo>
                  <a:pt x="0" y="332782"/>
                </a:lnTo>
                <a:close/>
                <a:moveTo>
                  <a:pt x="4303413" y="0"/>
                </a:moveTo>
                <a:lnTo>
                  <a:pt x="4532378" y="230388"/>
                </a:lnTo>
                <a:lnTo>
                  <a:pt x="4303413" y="460775"/>
                </a:lnTo>
                <a:lnTo>
                  <a:pt x="4303413" y="2303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0643858" y="7772151"/>
            <a:ext cx="5562012" cy="462198"/>
          </a:xfrm>
          <a:custGeom>
            <a:avLst/>
            <a:gdLst>
              <a:gd name="connsiteX0" fmla="*/ 5331624 w 5562012"/>
              <a:gd name="connsiteY0" fmla="*/ 0 h 462198"/>
              <a:gd name="connsiteX1" fmla="*/ 5562012 w 5562012"/>
              <a:gd name="connsiteY1" fmla="*/ 231810 h 462198"/>
              <a:gd name="connsiteX2" fmla="*/ 5331624 w 5562012"/>
              <a:gd name="connsiteY2" fmla="*/ 462198 h 462198"/>
              <a:gd name="connsiteX3" fmla="*/ 5331624 w 5562012"/>
              <a:gd name="connsiteY3" fmla="*/ 332783 h 462198"/>
              <a:gd name="connsiteX4" fmla="*/ 0 w 5562012"/>
              <a:gd name="connsiteY4" fmla="*/ 332783 h 462198"/>
              <a:gd name="connsiteX5" fmla="*/ 0 w 5562012"/>
              <a:gd name="connsiteY5" fmla="*/ 129416 h 462198"/>
              <a:gd name="connsiteX6" fmla="*/ 5331624 w 5562012"/>
              <a:gd name="connsiteY6" fmla="*/ 129416 h 46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012" h="462198">
                <a:moveTo>
                  <a:pt x="5331624" y="0"/>
                </a:moveTo>
                <a:lnTo>
                  <a:pt x="5562012" y="231810"/>
                </a:lnTo>
                <a:lnTo>
                  <a:pt x="5331624" y="462198"/>
                </a:lnTo>
                <a:lnTo>
                  <a:pt x="5331624" y="332783"/>
                </a:lnTo>
                <a:lnTo>
                  <a:pt x="0" y="332783"/>
                </a:lnTo>
                <a:lnTo>
                  <a:pt x="0" y="129416"/>
                </a:lnTo>
                <a:lnTo>
                  <a:pt x="5331624" y="129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99626" y="3355164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99626" y="4133613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80897" y="5582380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Mission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80897" y="6360829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73756" y="769993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Core Values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73756" y="847838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4732338" y="4476751"/>
            <a:ext cx="1241425" cy="1874837"/>
          </a:xfrm>
          <a:custGeom>
            <a:avLst/>
            <a:gdLst>
              <a:gd name="T0" fmla="*/ 753 w 1422"/>
              <a:gd name="T1" fmla="*/ 13 h 2147"/>
              <a:gd name="T2" fmla="*/ 0 w 1422"/>
              <a:gd name="T3" fmla="*/ 715 h 2147"/>
              <a:gd name="T4" fmla="*/ 56 w 1422"/>
              <a:gd name="T5" fmla="*/ 994 h 2147"/>
              <a:gd name="T6" fmla="*/ 132 w 1422"/>
              <a:gd name="T7" fmla="*/ 1125 h 2147"/>
              <a:gd name="T8" fmla="*/ 365 w 1422"/>
              <a:gd name="T9" fmla="*/ 1636 h 2147"/>
              <a:gd name="T10" fmla="*/ 405 w 1422"/>
              <a:gd name="T11" fmla="*/ 1773 h 2147"/>
              <a:gd name="T12" fmla="*/ 405 w 1422"/>
              <a:gd name="T13" fmla="*/ 1884 h 2147"/>
              <a:gd name="T14" fmla="*/ 405 w 1422"/>
              <a:gd name="T15" fmla="*/ 1948 h 2147"/>
              <a:gd name="T16" fmla="*/ 585 w 1422"/>
              <a:gd name="T17" fmla="*/ 2147 h 2147"/>
              <a:gd name="T18" fmla="*/ 942 w 1422"/>
              <a:gd name="T19" fmla="*/ 2031 h 2147"/>
              <a:gd name="T20" fmla="*/ 1000 w 1422"/>
              <a:gd name="T21" fmla="*/ 1926 h 2147"/>
              <a:gd name="T22" fmla="*/ 1000 w 1422"/>
              <a:gd name="T23" fmla="*/ 1816 h 2147"/>
              <a:gd name="T24" fmla="*/ 1000 w 1422"/>
              <a:gd name="T25" fmla="*/ 1688 h 2147"/>
              <a:gd name="T26" fmla="*/ 1120 w 1422"/>
              <a:gd name="T27" fmla="*/ 1414 h 2147"/>
              <a:gd name="T28" fmla="*/ 1275 w 1422"/>
              <a:gd name="T29" fmla="*/ 1139 h 2147"/>
              <a:gd name="T30" fmla="*/ 1346 w 1422"/>
              <a:gd name="T31" fmla="*/ 999 h 2147"/>
              <a:gd name="T32" fmla="*/ 1353 w 1422"/>
              <a:gd name="T33" fmla="*/ 989 h 2147"/>
              <a:gd name="T34" fmla="*/ 1387 w 1422"/>
              <a:gd name="T35" fmla="*/ 549 h 2147"/>
              <a:gd name="T36" fmla="*/ 585 w 1422"/>
              <a:gd name="T37" fmla="*/ 2105 h 2147"/>
              <a:gd name="T38" fmla="*/ 900 w 1422"/>
              <a:gd name="T39" fmla="*/ 2037 h 2147"/>
              <a:gd name="T40" fmla="*/ 958 w 1422"/>
              <a:gd name="T41" fmla="*/ 1948 h 2147"/>
              <a:gd name="T42" fmla="*/ 494 w 1422"/>
              <a:gd name="T43" fmla="*/ 1995 h 2147"/>
              <a:gd name="T44" fmla="*/ 448 w 1422"/>
              <a:gd name="T45" fmla="*/ 1926 h 2147"/>
              <a:gd name="T46" fmla="*/ 958 w 1422"/>
              <a:gd name="T47" fmla="*/ 1948 h 2147"/>
              <a:gd name="T48" fmla="*/ 448 w 1422"/>
              <a:gd name="T49" fmla="*/ 1884 h 2147"/>
              <a:gd name="T50" fmla="*/ 958 w 1422"/>
              <a:gd name="T51" fmla="*/ 1816 h 2147"/>
              <a:gd name="T52" fmla="*/ 958 w 1422"/>
              <a:gd name="T53" fmla="*/ 1705 h 2147"/>
              <a:gd name="T54" fmla="*/ 448 w 1422"/>
              <a:gd name="T55" fmla="*/ 1773 h 2147"/>
              <a:gd name="T56" fmla="*/ 461 w 1422"/>
              <a:gd name="T57" fmla="*/ 1705 h 2147"/>
              <a:gd name="T58" fmla="*/ 808 w 1422"/>
              <a:gd name="T59" fmla="*/ 1705 h 2147"/>
              <a:gd name="T60" fmla="*/ 958 w 1422"/>
              <a:gd name="T61" fmla="*/ 1705 h 2147"/>
              <a:gd name="T62" fmla="*/ 541 w 1422"/>
              <a:gd name="T63" fmla="*/ 1040 h 2147"/>
              <a:gd name="T64" fmla="*/ 714 w 1422"/>
              <a:gd name="T65" fmla="*/ 1138 h 2147"/>
              <a:gd name="T66" fmla="*/ 789 w 1422"/>
              <a:gd name="T67" fmla="*/ 1182 h 2147"/>
              <a:gd name="T68" fmla="*/ 787 w 1422"/>
              <a:gd name="T69" fmla="*/ 1663 h 2147"/>
              <a:gd name="T70" fmla="*/ 619 w 1422"/>
              <a:gd name="T71" fmla="*/ 1192 h 2147"/>
              <a:gd name="T72" fmla="*/ 1313 w 1422"/>
              <a:gd name="T73" fmla="*/ 972 h 2147"/>
              <a:gd name="T74" fmla="*/ 1241 w 1422"/>
              <a:gd name="T75" fmla="*/ 1097 h 2147"/>
              <a:gd name="T76" fmla="*/ 1082 w 1422"/>
              <a:gd name="T77" fmla="*/ 1397 h 2147"/>
              <a:gd name="T78" fmla="*/ 944 w 1422"/>
              <a:gd name="T79" fmla="*/ 1663 h 2147"/>
              <a:gd name="T80" fmla="*/ 829 w 1422"/>
              <a:gd name="T81" fmla="*/ 1197 h 2147"/>
              <a:gd name="T82" fmla="*/ 936 w 1422"/>
              <a:gd name="T83" fmla="*/ 963 h 2147"/>
              <a:gd name="T84" fmla="*/ 703 w 1422"/>
              <a:gd name="T85" fmla="*/ 1095 h 2147"/>
              <a:gd name="T86" fmla="*/ 470 w 1422"/>
              <a:gd name="T87" fmla="*/ 963 h 2147"/>
              <a:gd name="T88" fmla="*/ 577 w 1422"/>
              <a:gd name="T89" fmla="*/ 1197 h 2147"/>
              <a:gd name="T90" fmla="*/ 461 w 1422"/>
              <a:gd name="T91" fmla="*/ 1663 h 2147"/>
              <a:gd name="T92" fmla="*/ 324 w 1422"/>
              <a:gd name="T93" fmla="*/ 1397 h 2147"/>
              <a:gd name="T94" fmla="*/ 96 w 1422"/>
              <a:gd name="T95" fmla="*/ 976 h 2147"/>
              <a:gd name="T96" fmla="*/ 42 w 1422"/>
              <a:gd name="T97" fmla="*/ 715 h 2147"/>
              <a:gd name="T98" fmla="*/ 750 w 1422"/>
              <a:gd name="T99" fmla="*/ 55 h 2147"/>
              <a:gd name="T100" fmla="*/ 1313 w 1422"/>
              <a:gd name="T101" fmla="*/ 972 h 2147"/>
              <a:gd name="T102" fmla="*/ 884 w 1422"/>
              <a:gd name="T103" fmla="*/ 292 h 2147"/>
              <a:gd name="T104" fmla="*/ 229 w 1422"/>
              <a:gd name="T105" fmla="*/ 767 h 2147"/>
              <a:gd name="T106" fmla="*/ 187 w 1422"/>
              <a:gd name="T107" fmla="*/ 767 h 2147"/>
              <a:gd name="T108" fmla="*/ 898 w 1422"/>
              <a:gd name="T109" fmla="*/ 25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2" h="2147">
                <a:moveTo>
                  <a:pt x="1387" y="549"/>
                </a:moveTo>
                <a:cubicBezTo>
                  <a:pt x="1317" y="255"/>
                  <a:pt x="1056" y="35"/>
                  <a:pt x="753" y="13"/>
                </a:cubicBezTo>
                <a:cubicBezTo>
                  <a:pt x="556" y="0"/>
                  <a:pt x="367" y="66"/>
                  <a:pt x="223" y="200"/>
                </a:cubicBezTo>
                <a:cubicBezTo>
                  <a:pt x="81" y="333"/>
                  <a:pt x="0" y="521"/>
                  <a:pt x="0" y="715"/>
                </a:cubicBezTo>
                <a:cubicBezTo>
                  <a:pt x="0" y="811"/>
                  <a:pt x="19" y="904"/>
                  <a:pt x="56" y="992"/>
                </a:cubicBezTo>
                <a:cubicBezTo>
                  <a:pt x="56" y="994"/>
                  <a:pt x="56" y="994"/>
                  <a:pt x="56" y="994"/>
                </a:cubicBezTo>
                <a:cubicBezTo>
                  <a:pt x="59" y="997"/>
                  <a:pt x="59" y="997"/>
                  <a:pt x="59" y="997"/>
                </a:cubicBezTo>
                <a:cubicBezTo>
                  <a:pt x="68" y="1013"/>
                  <a:pt x="97" y="1063"/>
                  <a:pt x="132" y="1125"/>
                </a:cubicBezTo>
                <a:cubicBezTo>
                  <a:pt x="187" y="1223"/>
                  <a:pt x="258" y="1352"/>
                  <a:pt x="286" y="1414"/>
                </a:cubicBezTo>
                <a:cubicBezTo>
                  <a:pt x="305" y="1459"/>
                  <a:pt x="340" y="1559"/>
                  <a:pt x="365" y="1636"/>
                </a:cubicBezTo>
                <a:cubicBezTo>
                  <a:pt x="373" y="1658"/>
                  <a:pt x="387" y="1676"/>
                  <a:pt x="405" y="1688"/>
                </a:cubicBezTo>
                <a:cubicBezTo>
                  <a:pt x="405" y="1773"/>
                  <a:pt x="405" y="1773"/>
                  <a:pt x="405" y="1773"/>
                </a:cubicBezTo>
                <a:cubicBezTo>
                  <a:pt x="405" y="1816"/>
                  <a:pt x="405" y="1816"/>
                  <a:pt x="405" y="1816"/>
                </a:cubicBezTo>
                <a:cubicBezTo>
                  <a:pt x="405" y="1884"/>
                  <a:pt x="405" y="1884"/>
                  <a:pt x="405" y="1884"/>
                </a:cubicBezTo>
                <a:cubicBezTo>
                  <a:pt x="405" y="1926"/>
                  <a:pt x="405" y="1926"/>
                  <a:pt x="405" y="1926"/>
                </a:cubicBezTo>
                <a:cubicBezTo>
                  <a:pt x="405" y="1948"/>
                  <a:pt x="405" y="1948"/>
                  <a:pt x="405" y="1948"/>
                </a:cubicBezTo>
                <a:cubicBezTo>
                  <a:pt x="405" y="1986"/>
                  <a:pt x="430" y="2018"/>
                  <a:pt x="464" y="2031"/>
                </a:cubicBezTo>
                <a:cubicBezTo>
                  <a:pt x="467" y="2096"/>
                  <a:pt x="520" y="2147"/>
                  <a:pt x="585" y="2147"/>
                </a:cubicBezTo>
                <a:cubicBezTo>
                  <a:pt x="820" y="2147"/>
                  <a:pt x="820" y="2147"/>
                  <a:pt x="820" y="2147"/>
                </a:cubicBezTo>
                <a:cubicBezTo>
                  <a:pt x="886" y="2147"/>
                  <a:pt x="939" y="2096"/>
                  <a:pt x="942" y="2031"/>
                </a:cubicBezTo>
                <a:cubicBezTo>
                  <a:pt x="976" y="2019"/>
                  <a:pt x="1000" y="1986"/>
                  <a:pt x="1000" y="1948"/>
                </a:cubicBezTo>
                <a:cubicBezTo>
                  <a:pt x="1000" y="1926"/>
                  <a:pt x="1000" y="1926"/>
                  <a:pt x="1000" y="1926"/>
                </a:cubicBezTo>
                <a:cubicBezTo>
                  <a:pt x="1000" y="1884"/>
                  <a:pt x="1000" y="1884"/>
                  <a:pt x="1000" y="1884"/>
                </a:cubicBezTo>
                <a:cubicBezTo>
                  <a:pt x="1000" y="1816"/>
                  <a:pt x="1000" y="1816"/>
                  <a:pt x="1000" y="1816"/>
                </a:cubicBezTo>
                <a:cubicBezTo>
                  <a:pt x="1000" y="1773"/>
                  <a:pt x="1000" y="1773"/>
                  <a:pt x="1000" y="1773"/>
                </a:cubicBezTo>
                <a:cubicBezTo>
                  <a:pt x="1000" y="1688"/>
                  <a:pt x="1000" y="1688"/>
                  <a:pt x="1000" y="1688"/>
                </a:cubicBezTo>
                <a:cubicBezTo>
                  <a:pt x="1019" y="1676"/>
                  <a:pt x="1033" y="1658"/>
                  <a:pt x="1041" y="1636"/>
                </a:cubicBezTo>
                <a:cubicBezTo>
                  <a:pt x="1076" y="1528"/>
                  <a:pt x="1105" y="1449"/>
                  <a:pt x="1120" y="1414"/>
                </a:cubicBezTo>
                <a:cubicBezTo>
                  <a:pt x="1148" y="1351"/>
                  <a:pt x="1221" y="1219"/>
                  <a:pt x="1266" y="1139"/>
                </a:cubicBezTo>
                <a:cubicBezTo>
                  <a:pt x="1275" y="1139"/>
                  <a:pt x="1275" y="1139"/>
                  <a:pt x="1275" y="1139"/>
                </a:cubicBezTo>
                <a:cubicBezTo>
                  <a:pt x="1275" y="1123"/>
                  <a:pt x="1275" y="1123"/>
                  <a:pt x="1275" y="1123"/>
                </a:cubicBezTo>
                <a:cubicBezTo>
                  <a:pt x="1308" y="1063"/>
                  <a:pt x="1336" y="1015"/>
                  <a:pt x="1346" y="999"/>
                </a:cubicBezTo>
                <a:cubicBezTo>
                  <a:pt x="1347" y="997"/>
                  <a:pt x="1348" y="995"/>
                  <a:pt x="1349" y="993"/>
                </a:cubicBezTo>
                <a:cubicBezTo>
                  <a:pt x="1353" y="989"/>
                  <a:pt x="1353" y="989"/>
                  <a:pt x="1353" y="989"/>
                </a:cubicBezTo>
                <a:cubicBezTo>
                  <a:pt x="1353" y="985"/>
                  <a:pt x="1353" y="985"/>
                  <a:pt x="1353" y="985"/>
                </a:cubicBezTo>
                <a:cubicBezTo>
                  <a:pt x="1410" y="847"/>
                  <a:pt x="1422" y="696"/>
                  <a:pt x="1387" y="549"/>
                </a:cubicBezTo>
                <a:close/>
                <a:moveTo>
                  <a:pt x="820" y="2105"/>
                </a:moveTo>
                <a:cubicBezTo>
                  <a:pt x="585" y="2105"/>
                  <a:pt x="585" y="2105"/>
                  <a:pt x="585" y="2105"/>
                </a:cubicBezTo>
                <a:cubicBezTo>
                  <a:pt x="545" y="2105"/>
                  <a:pt x="512" y="2075"/>
                  <a:pt x="506" y="2037"/>
                </a:cubicBezTo>
                <a:cubicBezTo>
                  <a:pt x="900" y="2037"/>
                  <a:pt x="900" y="2037"/>
                  <a:pt x="900" y="2037"/>
                </a:cubicBezTo>
                <a:cubicBezTo>
                  <a:pt x="894" y="2075"/>
                  <a:pt x="861" y="2105"/>
                  <a:pt x="820" y="2105"/>
                </a:cubicBezTo>
                <a:close/>
                <a:moveTo>
                  <a:pt x="958" y="1948"/>
                </a:moveTo>
                <a:cubicBezTo>
                  <a:pt x="958" y="1974"/>
                  <a:pt x="937" y="1995"/>
                  <a:pt x="912" y="1995"/>
                </a:cubicBezTo>
                <a:cubicBezTo>
                  <a:pt x="494" y="1995"/>
                  <a:pt x="494" y="1995"/>
                  <a:pt x="494" y="1995"/>
                </a:cubicBezTo>
                <a:cubicBezTo>
                  <a:pt x="468" y="1995"/>
                  <a:pt x="448" y="1974"/>
                  <a:pt x="448" y="1948"/>
                </a:cubicBezTo>
                <a:cubicBezTo>
                  <a:pt x="448" y="1926"/>
                  <a:pt x="448" y="1926"/>
                  <a:pt x="448" y="1926"/>
                </a:cubicBezTo>
                <a:cubicBezTo>
                  <a:pt x="958" y="1926"/>
                  <a:pt x="958" y="1926"/>
                  <a:pt x="958" y="1926"/>
                </a:cubicBezTo>
                <a:lnTo>
                  <a:pt x="958" y="1948"/>
                </a:lnTo>
                <a:close/>
                <a:moveTo>
                  <a:pt x="958" y="1884"/>
                </a:moveTo>
                <a:cubicBezTo>
                  <a:pt x="448" y="1884"/>
                  <a:pt x="448" y="1884"/>
                  <a:pt x="448" y="1884"/>
                </a:cubicBezTo>
                <a:cubicBezTo>
                  <a:pt x="448" y="1816"/>
                  <a:pt x="448" y="1816"/>
                  <a:pt x="448" y="1816"/>
                </a:cubicBezTo>
                <a:cubicBezTo>
                  <a:pt x="958" y="1816"/>
                  <a:pt x="958" y="1816"/>
                  <a:pt x="958" y="1816"/>
                </a:cubicBezTo>
                <a:lnTo>
                  <a:pt x="958" y="1884"/>
                </a:lnTo>
                <a:close/>
                <a:moveTo>
                  <a:pt x="958" y="1705"/>
                </a:moveTo>
                <a:cubicBezTo>
                  <a:pt x="958" y="1773"/>
                  <a:pt x="958" y="1773"/>
                  <a:pt x="958" y="1773"/>
                </a:cubicBezTo>
                <a:cubicBezTo>
                  <a:pt x="448" y="1773"/>
                  <a:pt x="448" y="1773"/>
                  <a:pt x="448" y="1773"/>
                </a:cubicBezTo>
                <a:cubicBezTo>
                  <a:pt x="448" y="1705"/>
                  <a:pt x="448" y="1705"/>
                  <a:pt x="448" y="1705"/>
                </a:cubicBezTo>
                <a:cubicBezTo>
                  <a:pt x="461" y="1705"/>
                  <a:pt x="461" y="1705"/>
                  <a:pt x="461" y="1705"/>
                </a:cubicBezTo>
                <a:cubicBezTo>
                  <a:pt x="598" y="1705"/>
                  <a:pt x="598" y="1705"/>
                  <a:pt x="598" y="1705"/>
                </a:cubicBezTo>
                <a:cubicBezTo>
                  <a:pt x="808" y="1705"/>
                  <a:pt x="808" y="1705"/>
                  <a:pt x="808" y="1705"/>
                </a:cubicBezTo>
                <a:cubicBezTo>
                  <a:pt x="944" y="1705"/>
                  <a:pt x="944" y="1705"/>
                  <a:pt x="944" y="1705"/>
                </a:cubicBezTo>
                <a:lnTo>
                  <a:pt x="958" y="1705"/>
                </a:lnTo>
                <a:close/>
                <a:moveTo>
                  <a:pt x="616" y="1182"/>
                </a:moveTo>
                <a:cubicBezTo>
                  <a:pt x="541" y="1040"/>
                  <a:pt x="541" y="1040"/>
                  <a:pt x="541" y="1040"/>
                </a:cubicBezTo>
                <a:cubicBezTo>
                  <a:pt x="691" y="1138"/>
                  <a:pt x="691" y="1138"/>
                  <a:pt x="691" y="1138"/>
                </a:cubicBezTo>
                <a:cubicBezTo>
                  <a:pt x="698" y="1142"/>
                  <a:pt x="707" y="1142"/>
                  <a:pt x="714" y="1138"/>
                </a:cubicBezTo>
                <a:cubicBezTo>
                  <a:pt x="865" y="1040"/>
                  <a:pt x="865" y="1040"/>
                  <a:pt x="865" y="1040"/>
                </a:cubicBezTo>
                <a:cubicBezTo>
                  <a:pt x="789" y="1182"/>
                  <a:pt x="789" y="1182"/>
                  <a:pt x="789" y="1182"/>
                </a:cubicBezTo>
                <a:cubicBezTo>
                  <a:pt x="788" y="1185"/>
                  <a:pt x="787" y="1189"/>
                  <a:pt x="787" y="1192"/>
                </a:cubicBezTo>
                <a:cubicBezTo>
                  <a:pt x="787" y="1663"/>
                  <a:pt x="787" y="1663"/>
                  <a:pt x="787" y="1663"/>
                </a:cubicBezTo>
                <a:cubicBezTo>
                  <a:pt x="619" y="1663"/>
                  <a:pt x="619" y="1663"/>
                  <a:pt x="619" y="1663"/>
                </a:cubicBezTo>
                <a:cubicBezTo>
                  <a:pt x="619" y="1192"/>
                  <a:pt x="619" y="1192"/>
                  <a:pt x="619" y="1192"/>
                </a:cubicBezTo>
                <a:cubicBezTo>
                  <a:pt x="619" y="1189"/>
                  <a:pt x="618" y="1185"/>
                  <a:pt x="616" y="1182"/>
                </a:cubicBezTo>
                <a:close/>
                <a:moveTo>
                  <a:pt x="1313" y="972"/>
                </a:moveTo>
                <a:cubicBezTo>
                  <a:pt x="1310" y="976"/>
                  <a:pt x="1310" y="976"/>
                  <a:pt x="1310" y="976"/>
                </a:cubicBezTo>
                <a:cubicBezTo>
                  <a:pt x="1300" y="993"/>
                  <a:pt x="1273" y="1039"/>
                  <a:pt x="1241" y="1097"/>
                </a:cubicBezTo>
                <a:cubicBezTo>
                  <a:pt x="1235" y="1107"/>
                  <a:pt x="1235" y="1107"/>
                  <a:pt x="1235" y="1107"/>
                </a:cubicBezTo>
                <a:cubicBezTo>
                  <a:pt x="1190" y="1187"/>
                  <a:pt x="1111" y="1329"/>
                  <a:pt x="1082" y="1397"/>
                </a:cubicBezTo>
                <a:cubicBezTo>
                  <a:pt x="1061" y="1443"/>
                  <a:pt x="1026" y="1545"/>
                  <a:pt x="1001" y="1622"/>
                </a:cubicBezTo>
                <a:cubicBezTo>
                  <a:pt x="993" y="1647"/>
                  <a:pt x="970" y="1663"/>
                  <a:pt x="944" y="1663"/>
                </a:cubicBezTo>
                <a:cubicBezTo>
                  <a:pt x="829" y="1663"/>
                  <a:pt x="829" y="1663"/>
                  <a:pt x="829" y="1663"/>
                </a:cubicBezTo>
                <a:cubicBezTo>
                  <a:pt x="829" y="1197"/>
                  <a:pt x="829" y="1197"/>
                  <a:pt x="829" y="1197"/>
                </a:cubicBezTo>
                <a:cubicBezTo>
                  <a:pt x="940" y="989"/>
                  <a:pt x="940" y="989"/>
                  <a:pt x="940" y="989"/>
                </a:cubicBezTo>
                <a:cubicBezTo>
                  <a:pt x="945" y="980"/>
                  <a:pt x="943" y="970"/>
                  <a:pt x="936" y="963"/>
                </a:cubicBezTo>
                <a:cubicBezTo>
                  <a:pt x="929" y="957"/>
                  <a:pt x="918" y="956"/>
                  <a:pt x="910" y="961"/>
                </a:cubicBezTo>
                <a:cubicBezTo>
                  <a:pt x="703" y="1095"/>
                  <a:pt x="703" y="1095"/>
                  <a:pt x="703" y="1095"/>
                </a:cubicBezTo>
                <a:cubicBezTo>
                  <a:pt x="495" y="961"/>
                  <a:pt x="495" y="961"/>
                  <a:pt x="495" y="961"/>
                </a:cubicBezTo>
                <a:cubicBezTo>
                  <a:pt x="487" y="956"/>
                  <a:pt x="477" y="957"/>
                  <a:pt x="470" y="963"/>
                </a:cubicBezTo>
                <a:cubicBezTo>
                  <a:pt x="463" y="970"/>
                  <a:pt x="461" y="980"/>
                  <a:pt x="465" y="989"/>
                </a:cubicBezTo>
                <a:cubicBezTo>
                  <a:pt x="577" y="1197"/>
                  <a:pt x="577" y="1197"/>
                  <a:pt x="577" y="1197"/>
                </a:cubicBezTo>
                <a:cubicBezTo>
                  <a:pt x="577" y="1663"/>
                  <a:pt x="577" y="1663"/>
                  <a:pt x="577" y="1663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36" y="1663"/>
                  <a:pt x="413" y="1647"/>
                  <a:pt x="405" y="1622"/>
                </a:cubicBezTo>
                <a:cubicBezTo>
                  <a:pt x="380" y="1545"/>
                  <a:pt x="345" y="1443"/>
                  <a:pt x="324" y="1397"/>
                </a:cubicBezTo>
                <a:cubicBezTo>
                  <a:pt x="296" y="1334"/>
                  <a:pt x="224" y="1203"/>
                  <a:pt x="169" y="1104"/>
                </a:cubicBezTo>
                <a:cubicBezTo>
                  <a:pt x="134" y="1042"/>
                  <a:pt x="105" y="992"/>
                  <a:pt x="96" y="976"/>
                </a:cubicBezTo>
                <a:cubicBezTo>
                  <a:pt x="94" y="974"/>
                  <a:pt x="94" y="974"/>
                  <a:pt x="94" y="974"/>
                </a:cubicBezTo>
                <a:cubicBezTo>
                  <a:pt x="59" y="892"/>
                  <a:pt x="42" y="805"/>
                  <a:pt x="42" y="715"/>
                </a:cubicBezTo>
                <a:cubicBezTo>
                  <a:pt x="42" y="532"/>
                  <a:pt x="118" y="356"/>
                  <a:pt x="252" y="231"/>
                </a:cubicBezTo>
                <a:cubicBezTo>
                  <a:pt x="388" y="105"/>
                  <a:pt x="564" y="42"/>
                  <a:pt x="750" y="55"/>
                </a:cubicBezTo>
                <a:cubicBezTo>
                  <a:pt x="1035" y="75"/>
                  <a:pt x="1280" y="282"/>
                  <a:pt x="1346" y="558"/>
                </a:cubicBezTo>
                <a:cubicBezTo>
                  <a:pt x="1379" y="698"/>
                  <a:pt x="1367" y="841"/>
                  <a:pt x="1313" y="972"/>
                </a:cubicBezTo>
                <a:close/>
                <a:moveTo>
                  <a:pt x="911" y="278"/>
                </a:moveTo>
                <a:cubicBezTo>
                  <a:pt x="907" y="289"/>
                  <a:pt x="895" y="295"/>
                  <a:pt x="884" y="292"/>
                </a:cubicBezTo>
                <a:cubicBezTo>
                  <a:pt x="834" y="275"/>
                  <a:pt x="782" y="267"/>
                  <a:pt x="729" y="267"/>
                </a:cubicBezTo>
                <a:cubicBezTo>
                  <a:pt x="453" y="267"/>
                  <a:pt x="229" y="491"/>
                  <a:pt x="229" y="767"/>
                </a:cubicBezTo>
                <a:cubicBezTo>
                  <a:pt x="229" y="778"/>
                  <a:pt x="219" y="788"/>
                  <a:pt x="208" y="788"/>
                </a:cubicBezTo>
                <a:cubicBezTo>
                  <a:pt x="196" y="788"/>
                  <a:pt x="187" y="778"/>
                  <a:pt x="187" y="767"/>
                </a:cubicBezTo>
                <a:cubicBezTo>
                  <a:pt x="187" y="468"/>
                  <a:pt x="430" y="225"/>
                  <a:pt x="729" y="225"/>
                </a:cubicBezTo>
                <a:cubicBezTo>
                  <a:pt x="786" y="225"/>
                  <a:pt x="843" y="234"/>
                  <a:pt x="898" y="251"/>
                </a:cubicBezTo>
                <a:cubicBezTo>
                  <a:pt x="909" y="255"/>
                  <a:pt x="915" y="267"/>
                  <a:pt x="911" y="2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9808395" y="9184264"/>
            <a:ext cx="1666824" cy="1505386"/>
          </a:xfrm>
          <a:custGeom>
            <a:avLst/>
            <a:gdLst>
              <a:gd name="T0" fmla="*/ 2581 w 3659"/>
              <a:gd name="T1" fmla="*/ 193 h 3301"/>
              <a:gd name="T2" fmla="*/ 1056 w 3659"/>
              <a:gd name="T3" fmla="*/ 182 h 3301"/>
              <a:gd name="T4" fmla="*/ 337 w 3659"/>
              <a:gd name="T5" fmla="*/ 905 h 3301"/>
              <a:gd name="T6" fmla="*/ 6 w 3659"/>
              <a:gd name="T7" fmla="*/ 1528 h 3301"/>
              <a:gd name="T8" fmla="*/ 3329 w 3659"/>
              <a:gd name="T9" fmla="*/ 2295 h 3301"/>
              <a:gd name="T10" fmla="*/ 3658 w 3659"/>
              <a:gd name="T11" fmla="*/ 1208 h 3301"/>
              <a:gd name="T12" fmla="*/ 508 w 3659"/>
              <a:gd name="T13" fmla="*/ 1193 h 3301"/>
              <a:gd name="T14" fmla="*/ 708 w 3659"/>
              <a:gd name="T15" fmla="*/ 1994 h 3301"/>
              <a:gd name="T16" fmla="*/ 2383 w 3659"/>
              <a:gd name="T17" fmla="*/ 1349 h 3301"/>
              <a:gd name="T18" fmla="*/ 1809 w 3659"/>
              <a:gd name="T19" fmla="*/ 606 h 3301"/>
              <a:gd name="T20" fmla="*/ 2362 w 3659"/>
              <a:gd name="T21" fmla="*/ 1328 h 3301"/>
              <a:gd name="T22" fmla="*/ 1612 w 3659"/>
              <a:gd name="T23" fmla="*/ 1454 h 3301"/>
              <a:gd name="T24" fmla="*/ 1032 w 3659"/>
              <a:gd name="T25" fmla="*/ 1314 h 3301"/>
              <a:gd name="T26" fmla="*/ 1032 w 3659"/>
              <a:gd name="T27" fmla="*/ 1314 h 3301"/>
              <a:gd name="T28" fmla="*/ 1659 w 3659"/>
              <a:gd name="T29" fmla="*/ 505 h 3301"/>
              <a:gd name="T30" fmla="*/ 1814 w 3659"/>
              <a:gd name="T31" fmla="*/ 70 h 3301"/>
              <a:gd name="T32" fmla="*/ 2529 w 3659"/>
              <a:gd name="T33" fmla="*/ 379 h 3301"/>
              <a:gd name="T34" fmla="*/ 1217 w 3659"/>
              <a:gd name="T35" fmla="*/ 448 h 3301"/>
              <a:gd name="T36" fmla="*/ 964 w 3659"/>
              <a:gd name="T37" fmla="*/ 1299 h 3301"/>
              <a:gd name="T38" fmla="*/ 1406 w 3659"/>
              <a:gd name="T39" fmla="*/ 2188 h 3301"/>
              <a:gd name="T40" fmla="*/ 1809 w 3659"/>
              <a:gd name="T41" fmla="*/ 2135 h 3301"/>
              <a:gd name="T42" fmla="*/ 1809 w 3659"/>
              <a:gd name="T43" fmla="*/ 1458 h 3301"/>
              <a:gd name="T44" fmla="*/ 1940 w 3659"/>
              <a:gd name="T45" fmla="*/ 2133 h 3301"/>
              <a:gd name="T46" fmla="*/ 2466 w 3659"/>
              <a:gd name="T47" fmla="*/ 1651 h 3301"/>
              <a:gd name="T48" fmla="*/ 2968 w 3659"/>
              <a:gd name="T49" fmla="*/ 1193 h 3301"/>
              <a:gd name="T50" fmla="*/ 3323 w 3659"/>
              <a:gd name="T51" fmla="*/ 1194 h 3301"/>
              <a:gd name="T52" fmla="*/ 3214 w 3659"/>
              <a:gd name="T53" fmla="*/ 926 h 3301"/>
              <a:gd name="T54" fmla="*/ 2641 w 3659"/>
              <a:gd name="T55" fmla="*/ 308 h 3301"/>
              <a:gd name="T56" fmla="*/ 2572 w 3659"/>
              <a:gd name="T57" fmla="*/ 308 h 3301"/>
              <a:gd name="T58" fmla="*/ 977 w 3659"/>
              <a:gd name="T59" fmla="*/ 307 h 3301"/>
              <a:gd name="T60" fmla="*/ 401 w 3659"/>
              <a:gd name="T61" fmla="*/ 947 h 3301"/>
              <a:gd name="T62" fmla="*/ 448 w 3659"/>
              <a:gd name="T63" fmla="*/ 1150 h 3301"/>
              <a:gd name="T64" fmla="*/ 228 w 3659"/>
              <a:gd name="T65" fmla="*/ 1651 h 3301"/>
              <a:gd name="T66" fmla="*/ 1734 w 3659"/>
              <a:gd name="T67" fmla="*/ 3224 h 3301"/>
              <a:gd name="T68" fmla="*/ 1809 w 3659"/>
              <a:gd name="T69" fmla="*/ 2871 h 3301"/>
              <a:gd name="T70" fmla="*/ 1809 w 3659"/>
              <a:gd name="T71" fmla="*/ 2871 h 3301"/>
              <a:gd name="T72" fmla="*/ 2265 w 3659"/>
              <a:gd name="T73" fmla="*/ 2847 h 3301"/>
              <a:gd name="T74" fmla="*/ 2374 w 3659"/>
              <a:gd name="T75" fmla="*/ 2763 h 3301"/>
              <a:gd name="T76" fmla="*/ 1491 w 3659"/>
              <a:gd name="T77" fmla="*/ 3189 h 3301"/>
              <a:gd name="T78" fmla="*/ 753 w 3659"/>
              <a:gd name="T79" fmla="*/ 2647 h 3301"/>
              <a:gd name="T80" fmla="*/ 459 w 3659"/>
              <a:gd name="T81" fmla="*/ 2477 h 3301"/>
              <a:gd name="T82" fmla="*/ 709 w 3659"/>
              <a:gd name="T83" fmla="*/ 2705 h 3301"/>
              <a:gd name="T84" fmla="*/ 2762 w 3659"/>
              <a:gd name="T85" fmla="*/ 2753 h 3301"/>
              <a:gd name="T86" fmla="*/ 2820 w 3659"/>
              <a:gd name="T87" fmla="*/ 2663 h 3301"/>
              <a:gd name="T88" fmla="*/ 3154 w 3659"/>
              <a:gd name="T89" fmla="*/ 2482 h 3301"/>
              <a:gd name="T90" fmla="*/ 3277 w 3659"/>
              <a:gd name="T91" fmla="*/ 2145 h 3301"/>
              <a:gd name="T92" fmla="*/ 1607 w 3659"/>
              <a:gd name="T93" fmla="*/ 2797 h 3301"/>
              <a:gd name="T94" fmla="*/ 243 w 3659"/>
              <a:gd name="T95" fmla="*/ 1893 h 3301"/>
              <a:gd name="T96" fmla="*/ 172 w 3659"/>
              <a:gd name="T97" fmla="*/ 1710 h 3301"/>
              <a:gd name="T98" fmla="*/ 408 w 3659"/>
              <a:gd name="T99" fmla="*/ 1900 h 3301"/>
              <a:gd name="T100" fmla="*/ 1656 w 3659"/>
              <a:gd name="T101" fmla="*/ 2257 h 3301"/>
              <a:gd name="T102" fmla="*/ 2689 w 3659"/>
              <a:gd name="T103" fmla="*/ 1593 h 3301"/>
              <a:gd name="T104" fmla="*/ 3496 w 3659"/>
              <a:gd name="T105" fmla="*/ 236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59" h="3301">
                <a:moveTo>
                  <a:pt x="3648" y="1181"/>
                </a:moveTo>
                <a:cubicBezTo>
                  <a:pt x="3641" y="1173"/>
                  <a:pt x="3631" y="1170"/>
                  <a:pt x="3621" y="1171"/>
                </a:cubicBezTo>
                <a:cubicBezTo>
                  <a:pt x="3393" y="1189"/>
                  <a:pt x="3393" y="1189"/>
                  <a:pt x="3393" y="1189"/>
                </a:cubicBezTo>
                <a:cubicBezTo>
                  <a:pt x="3266" y="751"/>
                  <a:pt x="2967" y="397"/>
                  <a:pt x="2581" y="193"/>
                </a:cubicBezTo>
                <a:cubicBezTo>
                  <a:pt x="2578" y="190"/>
                  <a:pt x="2574" y="188"/>
                  <a:pt x="2571" y="187"/>
                </a:cubicBezTo>
                <a:cubicBezTo>
                  <a:pt x="2340" y="67"/>
                  <a:pt x="2081" y="0"/>
                  <a:pt x="1809" y="0"/>
                </a:cubicBezTo>
                <a:cubicBezTo>
                  <a:pt x="1806" y="0"/>
                  <a:pt x="1804" y="0"/>
                  <a:pt x="1801" y="0"/>
                </a:cubicBezTo>
                <a:cubicBezTo>
                  <a:pt x="1533" y="2"/>
                  <a:pt x="1280" y="67"/>
                  <a:pt x="1056" y="182"/>
                </a:cubicBezTo>
                <a:cubicBezTo>
                  <a:pt x="1050" y="183"/>
                  <a:pt x="1043" y="185"/>
                  <a:pt x="1038" y="190"/>
                </a:cubicBezTo>
                <a:cubicBezTo>
                  <a:pt x="1037" y="191"/>
                  <a:pt x="1036" y="192"/>
                  <a:pt x="1034" y="194"/>
                </a:cubicBezTo>
                <a:cubicBezTo>
                  <a:pt x="739" y="351"/>
                  <a:pt x="497" y="596"/>
                  <a:pt x="343" y="894"/>
                </a:cubicBezTo>
                <a:cubicBezTo>
                  <a:pt x="340" y="897"/>
                  <a:pt x="339" y="901"/>
                  <a:pt x="337" y="905"/>
                </a:cubicBezTo>
                <a:cubicBezTo>
                  <a:pt x="230" y="1115"/>
                  <a:pt x="167" y="1351"/>
                  <a:pt x="160" y="1602"/>
                </a:cubicBezTo>
                <a:cubicBezTo>
                  <a:pt x="126" y="1567"/>
                  <a:pt x="95" y="1532"/>
                  <a:pt x="65" y="1495"/>
                </a:cubicBezTo>
                <a:cubicBezTo>
                  <a:pt x="55" y="1482"/>
                  <a:pt x="36" y="1479"/>
                  <a:pt x="21" y="1487"/>
                </a:cubicBezTo>
                <a:cubicBezTo>
                  <a:pt x="7" y="1495"/>
                  <a:pt x="0" y="1513"/>
                  <a:pt x="6" y="1528"/>
                </a:cubicBezTo>
                <a:cubicBezTo>
                  <a:pt x="58" y="1675"/>
                  <a:pt x="117" y="1806"/>
                  <a:pt x="181" y="1923"/>
                </a:cubicBezTo>
                <a:cubicBezTo>
                  <a:pt x="311" y="2704"/>
                  <a:pt x="967" y="3275"/>
                  <a:pt x="1755" y="3300"/>
                </a:cubicBezTo>
                <a:cubicBezTo>
                  <a:pt x="1773" y="3301"/>
                  <a:pt x="1791" y="3301"/>
                  <a:pt x="1809" y="3301"/>
                </a:cubicBezTo>
                <a:cubicBezTo>
                  <a:pt x="2468" y="3301"/>
                  <a:pt x="3072" y="2899"/>
                  <a:pt x="3329" y="2295"/>
                </a:cubicBezTo>
                <a:cubicBezTo>
                  <a:pt x="3500" y="2466"/>
                  <a:pt x="3500" y="2466"/>
                  <a:pt x="3500" y="2466"/>
                </a:cubicBezTo>
                <a:cubicBezTo>
                  <a:pt x="3510" y="2476"/>
                  <a:pt x="3524" y="2479"/>
                  <a:pt x="3536" y="2474"/>
                </a:cubicBezTo>
                <a:cubicBezTo>
                  <a:pt x="3549" y="2469"/>
                  <a:pt x="3558" y="2458"/>
                  <a:pt x="3559" y="2444"/>
                </a:cubicBezTo>
                <a:cubicBezTo>
                  <a:pt x="3658" y="1208"/>
                  <a:pt x="3658" y="1208"/>
                  <a:pt x="3658" y="1208"/>
                </a:cubicBezTo>
                <a:cubicBezTo>
                  <a:pt x="3659" y="1198"/>
                  <a:pt x="3655" y="1188"/>
                  <a:pt x="3648" y="1181"/>
                </a:cubicBezTo>
                <a:close/>
                <a:moveTo>
                  <a:pt x="461" y="1853"/>
                </a:moveTo>
                <a:cubicBezTo>
                  <a:pt x="454" y="1786"/>
                  <a:pt x="450" y="1718"/>
                  <a:pt x="450" y="1651"/>
                </a:cubicBezTo>
                <a:cubicBezTo>
                  <a:pt x="450" y="1492"/>
                  <a:pt x="470" y="1338"/>
                  <a:pt x="508" y="1193"/>
                </a:cubicBezTo>
                <a:cubicBezTo>
                  <a:pt x="616" y="1263"/>
                  <a:pt x="770" y="1322"/>
                  <a:pt x="957" y="1367"/>
                </a:cubicBezTo>
                <a:cubicBezTo>
                  <a:pt x="949" y="1459"/>
                  <a:pt x="944" y="1554"/>
                  <a:pt x="944" y="1651"/>
                </a:cubicBezTo>
                <a:cubicBezTo>
                  <a:pt x="944" y="1789"/>
                  <a:pt x="953" y="1926"/>
                  <a:pt x="971" y="2059"/>
                </a:cubicBezTo>
                <a:cubicBezTo>
                  <a:pt x="878" y="2041"/>
                  <a:pt x="789" y="2019"/>
                  <a:pt x="708" y="1994"/>
                </a:cubicBezTo>
                <a:cubicBezTo>
                  <a:pt x="708" y="1994"/>
                  <a:pt x="708" y="1994"/>
                  <a:pt x="708" y="1994"/>
                </a:cubicBezTo>
                <a:cubicBezTo>
                  <a:pt x="622" y="1953"/>
                  <a:pt x="540" y="1905"/>
                  <a:pt x="461" y="1853"/>
                </a:cubicBezTo>
                <a:close/>
                <a:moveTo>
                  <a:pt x="2362" y="1328"/>
                </a:moveTo>
                <a:cubicBezTo>
                  <a:pt x="2383" y="1349"/>
                  <a:pt x="2383" y="1349"/>
                  <a:pt x="2383" y="1349"/>
                </a:cubicBezTo>
                <a:cubicBezTo>
                  <a:pt x="2202" y="1375"/>
                  <a:pt x="2010" y="1389"/>
                  <a:pt x="1809" y="1389"/>
                </a:cubicBezTo>
                <a:cubicBezTo>
                  <a:pt x="1766" y="1389"/>
                  <a:pt x="1724" y="1388"/>
                  <a:pt x="1682" y="1387"/>
                </a:cubicBezTo>
                <a:cubicBezTo>
                  <a:pt x="1687" y="1074"/>
                  <a:pt x="1701" y="811"/>
                  <a:pt x="1719" y="604"/>
                </a:cubicBezTo>
                <a:cubicBezTo>
                  <a:pt x="1749" y="605"/>
                  <a:pt x="1779" y="606"/>
                  <a:pt x="1809" y="606"/>
                </a:cubicBezTo>
                <a:cubicBezTo>
                  <a:pt x="1954" y="606"/>
                  <a:pt x="2102" y="593"/>
                  <a:pt x="2232" y="566"/>
                </a:cubicBezTo>
                <a:cubicBezTo>
                  <a:pt x="2302" y="762"/>
                  <a:pt x="2353" y="1004"/>
                  <a:pt x="2379" y="1271"/>
                </a:cubicBezTo>
                <a:cubicBezTo>
                  <a:pt x="2368" y="1273"/>
                  <a:pt x="2358" y="1281"/>
                  <a:pt x="2354" y="1292"/>
                </a:cubicBezTo>
                <a:cubicBezTo>
                  <a:pt x="2350" y="1305"/>
                  <a:pt x="2353" y="1319"/>
                  <a:pt x="2362" y="1328"/>
                </a:cubicBezTo>
                <a:close/>
                <a:moveTo>
                  <a:pt x="1043" y="2072"/>
                </a:moveTo>
                <a:cubicBezTo>
                  <a:pt x="1024" y="1935"/>
                  <a:pt x="1013" y="1794"/>
                  <a:pt x="1013" y="1651"/>
                </a:cubicBezTo>
                <a:cubicBezTo>
                  <a:pt x="1013" y="1559"/>
                  <a:pt x="1017" y="1470"/>
                  <a:pt x="1025" y="1383"/>
                </a:cubicBezTo>
                <a:cubicBezTo>
                  <a:pt x="1199" y="1420"/>
                  <a:pt x="1398" y="1444"/>
                  <a:pt x="1612" y="1454"/>
                </a:cubicBezTo>
                <a:cubicBezTo>
                  <a:pt x="1612" y="1519"/>
                  <a:pt x="1611" y="1584"/>
                  <a:pt x="1611" y="1651"/>
                </a:cubicBezTo>
                <a:cubicBezTo>
                  <a:pt x="1611" y="1815"/>
                  <a:pt x="1614" y="1976"/>
                  <a:pt x="1619" y="2131"/>
                </a:cubicBezTo>
                <a:cubicBezTo>
                  <a:pt x="1415" y="2123"/>
                  <a:pt x="1220" y="2103"/>
                  <a:pt x="1043" y="2072"/>
                </a:cubicBezTo>
                <a:close/>
                <a:moveTo>
                  <a:pt x="1032" y="1314"/>
                </a:moveTo>
                <a:cubicBezTo>
                  <a:pt x="1065" y="1012"/>
                  <a:pt x="1141" y="742"/>
                  <a:pt x="1247" y="531"/>
                </a:cubicBezTo>
                <a:cubicBezTo>
                  <a:pt x="1363" y="568"/>
                  <a:pt x="1504" y="591"/>
                  <a:pt x="1650" y="601"/>
                </a:cubicBezTo>
                <a:cubicBezTo>
                  <a:pt x="1631" y="826"/>
                  <a:pt x="1618" y="1095"/>
                  <a:pt x="1613" y="1385"/>
                </a:cubicBezTo>
                <a:cubicBezTo>
                  <a:pt x="1395" y="1375"/>
                  <a:pt x="1199" y="1350"/>
                  <a:pt x="1032" y="1314"/>
                </a:cubicBezTo>
                <a:close/>
                <a:moveTo>
                  <a:pt x="1656" y="532"/>
                </a:moveTo>
                <a:cubicBezTo>
                  <a:pt x="1508" y="523"/>
                  <a:pt x="1380" y="500"/>
                  <a:pt x="1280" y="470"/>
                </a:cubicBezTo>
                <a:cubicBezTo>
                  <a:pt x="1404" y="252"/>
                  <a:pt x="1561" y="108"/>
                  <a:pt x="1735" y="76"/>
                </a:cubicBezTo>
                <a:cubicBezTo>
                  <a:pt x="1710" y="143"/>
                  <a:pt x="1683" y="269"/>
                  <a:pt x="1659" y="505"/>
                </a:cubicBezTo>
                <a:cubicBezTo>
                  <a:pt x="1658" y="514"/>
                  <a:pt x="1657" y="523"/>
                  <a:pt x="1656" y="532"/>
                </a:cubicBezTo>
                <a:close/>
                <a:moveTo>
                  <a:pt x="1809" y="537"/>
                </a:moveTo>
                <a:cubicBezTo>
                  <a:pt x="1780" y="537"/>
                  <a:pt x="1753" y="536"/>
                  <a:pt x="1725" y="536"/>
                </a:cubicBezTo>
                <a:cubicBezTo>
                  <a:pt x="1752" y="262"/>
                  <a:pt x="1786" y="101"/>
                  <a:pt x="1814" y="70"/>
                </a:cubicBezTo>
                <a:cubicBezTo>
                  <a:pt x="1965" y="74"/>
                  <a:pt x="2103" y="238"/>
                  <a:pt x="2208" y="501"/>
                </a:cubicBezTo>
                <a:cubicBezTo>
                  <a:pt x="2095" y="523"/>
                  <a:pt x="1959" y="537"/>
                  <a:pt x="1809" y="537"/>
                </a:cubicBezTo>
                <a:close/>
                <a:moveTo>
                  <a:pt x="2035" y="97"/>
                </a:moveTo>
                <a:cubicBezTo>
                  <a:pt x="2216" y="142"/>
                  <a:pt x="2385" y="240"/>
                  <a:pt x="2529" y="379"/>
                </a:cubicBezTo>
                <a:cubicBezTo>
                  <a:pt x="2481" y="419"/>
                  <a:pt x="2394" y="457"/>
                  <a:pt x="2278" y="486"/>
                </a:cubicBezTo>
                <a:cubicBezTo>
                  <a:pt x="2211" y="314"/>
                  <a:pt x="2128" y="181"/>
                  <a:pt x="2035" y="97"/>
                </a:cubicBezTo>
                <a:close/>
                <a:moveTo>
                  <a:pt x="1497" y="111"/>
                </a:moveTo>
                <a:cubicBezTo>
                  <a:pt x="1392" y="189"/>
                  <a:pt x="1297" y="304"/>
                  <a:pt x="1217" y="448"/>
                </a:cubicBezTo>
                <a:cubicBezTo>
                  <a:pt x="1130" y="415"/>
                  <a:pt x="1073" y="376"/>
                  <a:pt x="1053" y="337"/>
                </a:cubicBezTo>
                <a:cubicBezTo>
                  <a:pt x="1186" y="233"/>
                  <a:pt x="1336" y="156"/>
                  <a:pt x="1497" y="111"/>
                </a:cubicBezTo>
                <a:close/>
                <a:moveTo>
                  <a:pt x="1185" y="510"/>
                </a:moveTo>
                <a:cubicBezTo>
                  <a:pt x="1076" y="725"/>
                  <a:pt x="999" y="997"/>
                  <a:pt x="964" y="1299"/>
                </a:cubicBezTo>
                <a:cubicBezTo>
                  <a:pt x="773" y="1252"/>
                  <a:pt x="624" y="1191"/>
                  <a:pt x="527" y="1124"/>
                </a:cubicBezTo>
                <a:cubicBezTo>
                  <a:pt x="618" y="825"/>
                  <a:pt x="784" y="568"/>
                  <a:pt x="999" y="382"/>
                </a:cubicBezTo>
                <a:cubicBezTo>
                  <a:pt x="1032" y="433"/>
                  <a:pt x="1098" y="476"/>
                  <a:pt x="1185" y="510"/>
                </a:cubicBezTo>
                <a:close/>
                <a:moveTo>
                  <a:pt x="1406" y="2188"/>
                </a:moveTo>
                <a:cubicBezTo>
                  <a:pt x="1396" y="2187"/>
                  <a:pt x="1386" y="2186"/>
                  <a:pt x="1376" y="2185"/>
                </a:cubicBezTo>
                <a:cubicBezTo>
                  <a:pt x="1386" y="2186"/>
                  <a:pt x="1396" y="2187"/>
                  <a:pt x="1406" y="2188"/>
                </a:cubicBezTo>
                <a:close/>
                <a:moveTo>
                  <a:pt x="1940" y="2133"/>
                </a:moveTo>
                <a:cubicBezTo>
                  <a:pt x="1897" y="2134"/>
                  <a:pt x="1853" y="2135"/>
                  <a:pt x="1809" y="2135"/>
                </a:cubicBezTo>
                <a:cubicBezTo>
                  <a:pt x="1768" y="2135"/>
                  <a:pt x="1728" y="2134"/>
                  <a:pt x="1688" y="2133"/>
                </a:cubicBezTo>
                <a:cubicBezTo>
                  <a:pt x="1683" y="1977"/>
                  <a:pt x="1680" y="1816"/>
                  <a:pt x="1680" y="1651"/>
                </a:cubicBezTo>
                <a:cubicBezTo>
                  <a:pt x="1680" y="1584"/>
                  <a:pt x="1681" y="1519"/>
                  <a:pt x="1681" y="1456"/>
                </a:cubicBezTo>
                <a:cubicBezTo>
                  <a:pt x="1723" y="1458"/>
                  <a:pt x="1766" y="1458"/>
                  <a:pt x="1809" y="1458"/>
                </a:cubicBezTo>
                <a:cubicBezTo>
                  <a:pt x="2012" y="1458"/>
                  <a:pt x="2207" y="1444"/>
                  <a:pt x="2390" y="1418"/>
                </a:cubicBezTo>
                <a:cubicBezTo>
                  <a:pt x="2395" y="1494"/>
                  <a:pt x="2397" y="1572"/>
                  <a:pt x="2397" y="1651"/>
                </a:cubicBezTo>
                <a:cubicBezTo>
                  <a:pt x="2397" y="1725"/>
                  <a:pt x="2395" y="1799"/>
                  <a:pt x="2391" y="1872"/>
                </a:cubicBezTo>
                <a:cubicBezTo>
                  <a:pt x="2249" y="2006"/>
                  <a:pt x="2091" y="2087"/>
                  <a:pt x="1940" y="2133"/>
                </a:cubicBezTo>
                <a:close/>
                <a:moveTo>
                  <a:pt x="2460" y="1426"/>
                </a:moveTo>
                <a:cubicBezTo>
                  <a:pt x="2616" y="1582"/>
                  <a:pt x="2616" y="1582"/>
                  <a:pt x="2616" y="1582"/>
                </a:cubicBezTo>
                <a:cubicBezTo>
                  <a:pt x="2569" y="1664"/>
                  <a:pt x="2518" y="1735"/>
                  <a:pt x="2463" y="1797"/>
                </a:cubicBezTo>
                <a:cubicBezTo>
                  <a:pt x="2465" y="1748"/>
                  <a:pt x="2466" y="1699"/>
                  <a:pt x="2466" y="1651"/>
                </a:cubicBezTo>
                <a:cubicBezTo>
                  <a:pt x="2466" y="1574"/>
                  <a:pt x="2464" y="1499"/>
                  <a:pt x="2460" y="1426"/>
                </a:cubicBezTo>
                <a:close/>
                <a:moveTo>
                  <a:pt x="2302" y="550"/>
                </a:moveTo>
                <a:cubicBezTo>
                  <a:pt x="2420" y="521"/>
                  <a:pt x="2517" y="480"/>
                  <a:pt x="2577" y="428"/>
                </a:cubicBezTo>
                <a:cubicBezTo>
                  <a:pt x="2758" y="622"/>
                  <a:pt x="2897" y="885"/>
                  <a:pt x="2968" y="1193"/>
                </a:cubicBezTo>
                <a:cubicBezTo>
                  <a:pt x="2940" y="1206"/>
                  <a:pt x="2911" y="1218"/>
                  <a:pt x="2879" y="1230"/>
                </a:cubicBezTo>
                <a:cubicBezTo>
                  <a:pt x="2448" y="1264"/>
                  <a:pt x="2448" y="1264"/>
                  <a:pt x="2448" y="1264"/>
                </a:cubicBezTo>
                <a:cubicBezTo>
                  <a:pt x="2423" y="993"/>
                  <a:pt x="2373" y="750"/>
                  <a:pt x="2302" y="550"/>
                </a:cubicBezTo>
                <a:close/>
                <a:moveTo>
                  <a:pt x="3323" y="1194"/>
                </a:moveTo>
                <a:cubicBezTo>
                  <a:pt x="3078" y="1214"/>
                  <a:pt x="3078" y="1214"/>
                  <a:pt x="3078" y="1214"/>
                </a:cubicBezTo>
                <a:cubicBezTo>
                  <a:pt x="3173" y="1160"/>
                  <a:pt x="3236" y="1099"/>
                  <a:pt x="3266" y="1035"/>
                </a:cubicBezTo>
                <a:cubicBezTo>
                  <a:pt x="3287" y="1087"/>
                  <a:pt x="3307" y="1140"/>
                  <a:pt x="3323" y="1194"/>
                </a:cubicBezTo>
                <a:close/>
                <a:moveTo>
                  <a:pt x="3214" y="926"/>
                </a:moveTo>
                <a:cubicBezTo>
                  <a:pt x="3216" y="933"/>
                  <a:pt x="3217" y="940"/>
                  <a:pt x="3217" y="947"/>
                </a:cubicBezTo>
                <a:cubicBezTo>
                  <a:pt x="3217" y="1020"/>
                  <a:pt x="3151" y="1094"/>
                  <a:pt x="3031" y="1161"/>
                </a:cubicBezTo>
                <a:cubicBezTo>
                  <a:pt x="2956" y="846"/>
                  <a:pt x="2811" y="576"/>
                  <a:pt x="2622" y="376"/>
                </a:cubicBezTo>
                <a:cubicBezTo>
                  <a:pt x="2635" y="354"/>
                  <a:pt x="2641" y="332"/>
                  <a:pt x="2641" y="308"/>
                </a:cubicBezTo>
                <a:cubicBezTo>
                  <a:pt x="2641" y="308"/>
                  <a:pt x="2641" y="307"/>
                  <a:pt x="2641" y="307"/>
                </a:cubicBezTo>
                <a:cubicBezTo>
                  <a:pt x="2882" y="456"/>
                  <a:pt x="3082" y="669"/>
                  <a:pt x="3214" y="926"/>
                </a:cubicBezTo>
                <a:close/>
                <a:moveTo>
                  <a:pt x="2542" y="250"/>
                </a:moveTo>
                <a:cubicBezTo>
                  <a:pt x="2562" y="270"/>
                  <a:pt x="2572" y="289"/>
                  <a:pt x="2572" y="308"/>
                </a:cubicBezTo>
                <a:cubicBezTo>
                  <a:pt x="2572" y="313"/>
                  <a:pt x="2571" y="318"/>
                  <a:pt x="2570" y="323"/>
                </a:cubicBezTo>
                <a:cubicBezTo>
                  <a:pt x="2514" y="270"/>
                  <a:pt x="2455" y="223"/>
                  <a:pt x="2394" y="182"/>
                </a:cubicBezTo>
                <a:cubicBezTo>
                  <a:pt x="2444" y="202"/>
                  <a:pt x="2494" y="225"/>
                  <a:pt x="2542" y="250"/>
                </a:cubicBezTo>
                <a:close/>
                <a:moveTo>
                  <a:pt x="977" y="307"/>
                </a:moveTo>
                <a:cubicBezTo>
                  <a:pt x="977" y="307"/>
                  <a:pt x="976" y="308"/>
                  <a:pt x="976" y="308"/>
                </a:cubicBezTo>
                <a:cubicBezTo>
                  <a:pt x="976" y="309"/>
                  <a:pt x="977" y="310"/>
                  <a:pt x="977" y="311"/>
                </a:cubicBezTo>
                <a:cubicBezTo>
                  <a:pt x="748" y="501"/>
                  <a:pt x="569" y="767"/>
                  <a:pt x="470" y="1078"/>
                </a:cubicBezTo>
                <a:cubicBezTo>
                  <a:pt x="425" y="1035"/>
                  <a:pt x="401" y="991"/>
                  <a:pt x="401" y="947"/>
                </a:cubicBezTo>
                <a:cubicBezTo>
                  <a:pt x="401" y="941"/>
                  <a:pt x="402" y="935"/>
                  <a:pt x="403" y="928"/>
                </a:cubicBezTo>
                <a:cubicBezTo>
                  <a:pt x="535" y="673"/>
                  <a:pt x="734" y="458"/>
                  <a:pt x="977" y="307"/>
                </a:cubicBezTo>
                <a:close/>
                <a:moveTo>
                  <a:pt x="353" y="1034"/>
                </a:moveTo>
                <a:cubicBezTo>
                  <a:pt x="372" y="1075"/>
                  <a:pt x="404" y="1113"/>
                  <a:pt x="448" y="1150"/>
                </a:cubicBezTo>
                <a:cubicBezTo>
                  <a:pt x="404" y="1308"/>
                  <a:pt x="381" y="1476"/>
                  <a:pt x="381" y="1651"/>
                </a:cubicBezTo>
                <a:cubicBezTo>
                  <a:pt x="381" y="1701"/>
                  <a:pt x="383" y="1751"/>
                  <a:pt x="387" y="1801"/>
                </a:cubicBezTo>
                <a:cubicBezTo>
                  <a:pt x="332" y="1760"/>
                  <a:pt x="279" y="1716"/>
                  <a:pt x="230" y="1670"/>
                </a:cubicBezTo>
                <a:cubicBezTo>
                  <a:pt x="229" y="1664"/>
                  <a:pt x="228" y="1657"/>
                  <a:pt x="228" y="1651"/>
                </a:cubicBezTo>
                <a:cubicBezTo>
                  <a:pt x="228" y="1432"/>
                  <a:pt x="272" y="1224"/>
                  <a:pt x="353" y="1034"/>
                </a:cubicBezTo>
                <a:close/>
                <a:moveTo>
                  <a:pt x="1662" y="2869"/>
                </a:moveTo>
                <a:cubicBezTo>
                  <a:pt x="1664" y="2869"/>
                  <a:pt x="1665" y="2869"/>
                  <a:pt x="1667" y="2869"/>
                </a:cubicBezTo>
                <a:cubicBezTo>
                  <a:pt x="1688" y="3057"/>
                  <a:pt x="1711" y="3164"/>
                  <a:pt x="1734" y="3224"/>
                </a:cubicBezTo>
                <a:cubicBezTo>
                  <a:pt x="1570" y="3193"/>
                  <a:pt x="1412" y="3057"/>
                  <a:pt x="1287" y="2839"/>
                </a:cubicBezTo>
                <a:cubicBezTo>
                  <a:pt x="1394" y="2853"/>
                  <a:pt x="1507" y="2863"/>
                  <a:pt x="1624" y="2867"/>
                </a:cubicBezTo>
                <a:cubicBezTo>
                  <a:pt x="1636" y="2868"/>
                  <a:pt x="1649" y="2868"/>
                  <a:pt x="1662" y="2869"/>
                </a:cubicBezTo>
                <a:close/>
                <a:moveTo>
                  <a:pt x="1809" y="2871"/>
                </a:moveTo>
                <a:cubicBezTo>
                  <a:pt x="1939" y="2871"/>
                  <a:pt x="2065" y="2866"/>
                  <a:pt x="2186" y="2855"/>
                </a:cubicBezTo>
                <a:cubicBezTo>
                  <a:pt x="2081" y="3092"/>
                  <a:pt x="1949" y="3228"/>
                  <a:pt x="1815" y="3231"/>
                </a:cubicBezTo>
                <a:cubicBezTo>
                  <a:pt x="1804" y="3219"/>
                  <a:pt x="1770" y="3157"/>
                  <a:pt x="1737" y="2871"/>
                </a:cubicBezTo>
                <a:cubicBezTo>
                  <a:pt x="1761" y="2871"/>
                  <a:pt x="1785" y="2871"/>
                  <a:pt x="1809" y="2871"/>
                </a:cubicBezTo>
                <a:close/>
                <a:moveTo>
                  <a:pt x="2265" y="2847"/>
                </a:moveTo>
                <a:cubicBezTo>
                  <a:pt x="2405" y="2832"/>
                  <a:pt x="2537" y="2809"/>
                  <a:pt x="2656" y="2781"/>
                </a:cubicBezTo>
                <a:cubicBezTo>
                  <a:pt x="2485" y="3000"/>
                  <a:pt x="2271" y="3147"/>
                  <a:pt x="2035" y="3204"/>
                </a:cubicBezTo>
                <a:cubicBezTo>
                  <a:pt x="2120" y="3128"/>
                  <a:pt x="2198" y="3007"/>
                  <a:pt x="2265" y="2847"/>
                </a:cubicBezTo>
                <a:close/>
                <a:moveTo>
                  <a:pt x="2374" y="2763"/>
                </a:moveTo>
                <a:cubicBezTo>
                  <a:pt x="2517" y="2716"/>
                  <a:pt x="2657" y="2654"/>
                  <a:pt x="2789" y="2578"/>
                </a:cubicBezTo>
                <a:cubicBezTo>
                  <a:pt x="2767" y="2618"/>
                  <a:pt x="2743" y="2657"/>
                  <a:pt x="2718" y="2693"/>
                </a:cubicBezTo>
                <a:cubicBezTo>
                  <a:pt x="2615" y="2722"/>
                  <a:pt x="2499" y="2745"/>
                  <a:pt x="2374" y="2763"/>
                </a:cubicBezTo>
                <a:close/>
                <a:moveTo>
                  <a:pt x="1491" y="3189"/>
                </a:moveTo>
                <a:cubicBezTo>
                  <a:pt x="1237" y="3119"/>
                  <a:pt x="1007" y="2964"/>
                  <a:pt x="827" y="2745"/>
                </a:cubicBezTo>
                <a:cubicBezTo>
                  <a:pt x="938" y="2779"/>
                  <a:pt x="1064" y="2806"/>
                  <a:pt x="1201" y="2827"/>
                </a:cubicBezTo>
                <a:cubicBezTo>
                  <a:pt x="1285" y="2987"/>
                  <a:pt x="1384" y="3109"/>
                  <a:pt x="1491" y="3189"/>
                </a:cubicBezTo>
                <a:close/>
                <a:moveTo>
                  <a:pt x="753" y="2647"/>
                </a:moveTo>
                <a:cubicBezTo>
                  <a:pt x="724" y="2605"/>
                  <a:pt x="696" y="2560"/>
                  <a:pt x="669" y="2513"/>
                </a:cubicBezTo>
                <a:cubicBezTo>
                  <a:pt x="783" y="2603"/>
                  <a:pt x="900" y="2671"/>
                  <a:pt x="1014" y="2722"/>
                </a:cubicBezTo>
                <a:cubicBezTo>
                  <a:pt x="918" y="2701"/>
                  <a:pt x="831" y="2676"/>
                  <a:pt x="753" y="2647"/>
                </a:cubicBezTo>
                <a:close/>
                <a:moveTo>
                  <a:pt x="533" y="2393"/>
                </a:moveTo>
                <a:cubicBezTo>
                  <a:pt x="565" y="2466"/>
                  <a:pt x="601" y="2535"/>
                  <a:pt x="640" y="2600"/>
                </a:cubicBezTo>
                <a:cubicBezTo>
                  <a:pt x="563" y="2563"/>
                  <a:pt x="502" y="2523"/>
                  <a:pt x="461" y="2479"/>
                </a:cubicBezTo>
                <a:cubicBezTo>
                  <a:pt x="460" y="2478"/>
                  <a:pt x="459" y="2478"/>
                  <a:pt x="459" y="2477"/>
                </a:cubicBezTo>
                <a:cubicBezTo>
                  <a:pt x="389" y="2363"/>
                  <a:pt x="334" y="2240"/>
                  <a:pt x="295" y="2108"/>
                </a:cubicBezTo>
                <a:cubicBezTo>
                  <a:pt x="370" y="2218"/>
                  <a:pt x="450" y="2312"/>
                  <a:pt x="533" y="2393"/>
                </a:cubicBezTo>
                <a:close/>
                <a:moveTo>
                  <a:pt x="577" y="2646"/>
                </a:moveTo>
                <a:cubicBezTo>
                  <a:pt x="617" y="2667"/>
                  <a:pt x="661" y="2686"/>
                  <a:pt x="709" y="2705"/>
                </a:cubicBezTo>
                <a:cubicBezTo>
                  <a:pt x="793" y="2822"/>
                  <a:pt x="889" y="2924"/>
                  <a:pt x="995" y="3009"/>
                </a:cubicBezTo>
                <a:cubicBezTo>
                  <a:pt x="836" y="2914"/>
                  <a:pt x="694" y="2791"/>
                  <a:pt x="577" y="2646"/>
                </a:cubicBezTo>
                <a:close/>
                <a:moveTo>
                  <a:pt x="2405" y="3113"/>
                </a:moveTo>
                <a:cubicBezTo>
                  <a:pt x="2539" y="3023"/>
                  <a:pt x="2660" y="2901"/>
                  <a:pt x="2762" y="2753"/>
                </a:cubicBezTo>
                <a:cubicBezTo>
                  <a:pt x="2865" y="2724"/>
                  <a:pt x="2957" y="2689"/>
                  <a:pt x="3033" y="2650"/>
                </a:cubicBezTo>
                <a:cubicBezTo>
                  <a:pt x="2865" y="2854"/>
                  <a:pt x="2648" y="3013"/>
                  <a:pt x="2405" y="3113"/>
                </a:cubicBezTo>
                <a:close/>
                <a:moveTo>
                  <a:pt x="3154" y="2482"/>
                </a:moveTo>
                <a:cubicBezTo>
                  <a:pt x="3087" y="2551"/>
                  <a:pt x="2971" y="2613"/>
                  <a:pt x="2820" y="2663"/>
                </a:cubicBezTo>
                <a:cubicBezTo>
                  <a:pt x="2850" y="2614"/>
                  <a:pt x="2877" y="2562"/>
                  <a:pt x="2903" y="2508"/>
                </a:cubicBezTo>
                <a:cubicBezTo>
                  <a:pt x="3029" y="2424"/>
                  <a:pt x="3147" y="2328"/>
                  <a:pt x="3253" y="2219"/>
                </a:cubicBezTo>
                <a:cubicBezTo>
                  <a:pt x="3276" y="2242"/>
                  <a:pt x="3276" y="2242"/>
                  <a:pt x="3276" y="2242"/>
                </a:cubicBezTo>
                <a:cubicBezTo>
                  <a:pt x="3242" y="2326"/>
                  <a:pt x="3201" y="2406"/>
                  <a:pt x="3154" y="2482"/>
                </a:cubicBezTo>
                <a:close/>
                <a:moveTo>
                  <a:pt x="3496" y="2364"/>
                </a:moveTo>
                <a:cubicBezTo>
                  <a:pt x="3340" y="2209"/>
                  <a:pt x="3340" y="2209"/>
                  <a:pt x="3340" y="2209"/>
                </a:cubicBezTo>
                <a:cubicBezTo>
                  <a:pt x="3340" y="2209"/>
                  <a:pt x="3340" y="2209"/>
                  <a:pt x="3340" y="2209"/>
                </a:cubicBezTo>
                <a:cubicBezTo>
                  <a:pt x="3277" y="2145"/>
                  <a:pt x="3277" y="2145"/>
                  <a:pt x="3277" y="2145"/>
                </a:cubicBezTo>
                <a:cubicBezTo>
                  <a:pt x="3270" y="2138"/>
                  <a:pt x="3260" y="2133"/>
                  <a:pt x="3251" y="2135"/>
                </a:cubicBezTo>
                <a:cubicBezTo>
                  <a:pt x="3242" y="2135"/>
                  <a:pt x="3233" y="2139"/>
                  <a:pt x="3227" y="2146"/>
                </a:cubicBezTo>
                <a:cubicBezTo>
                  <a:pt x="2839" y="2562"/>
                  <a:pt x="2263" y="2805"/>
                  <a:pt x="1714" y="2801"/>
                </a:cubicBezTo>
                <a:cubicBezTo>
                  <a:pt x="1678" y="2800"/>
                  <a:pt x="1643" y="2799"/>
                  <a:pt x="1607" y="2797"/>
                </a:cubicBezTo>
                <a:cubicBezTo>
                  <a:pt x="1529" y="2792"/>
                  <a:pt x="1451" y="2782"/>
                  <a:pt x="1375" y="2766"/>
                </a:cubicBezTo>
                <a:cubicBezTo>
                  <a:pt x="1135" y="2716"/>
                  <a:pt x="848" y="2601"/>
                  <a:pt x="587" y="2349"/>
                </a:cubicBezTo>
                <a:cubicBezTo>
                  <a:pt x="585" y="2346"/>
                  <a:pt x="583" y="2344"/>
                  <a:pt x="581" y="2343"/>
                </a:cubicBezTo>
                <a:cubicBezTo>
                  <a:pt x="460" y="2225"/>
                  <a:pt x="345" y="2077"/>
                  <a:pt x="243" y="1893"/>
                </a:cubicBezTo>
                <a:cubicBezTo>
                  <a:pt x="243" y="1892"/>
                  <a:pt x="243" y="1891"/>
                  <a:pt x="242" y="1891"/>
                </a:cubicBezTo>
                <a:cubicBezTo>
                  <a:pt x="206" y="1825"/>
                  <a:pt x="171" y="1755"/>
                  <a:pt x="139" y="1679"/>
                </a:cubicBezTo>
                <a:cubicBezTo>
                  <a:pt x="148" y="1689"/>
                  <a:pt x="158" y="1697"/>
                  <a:pt x="168" y="1706"/>
                </a:cubicBezTo>
                <a:cubicBezTo>
                  <a:pt x="169" y="1708"/>
                  <a:pt x="170" y="1709"/>
                  <a:pt x="172" y="1710"/>
                </a:cubicBezTo>
                <a:cubicBezTo>
                  <a:pt x="172" y="1710"/>
                  <a:pt x="172" y="1710"/>
                  <a:pt x="172" y="1710"/>
                </a:cubicBezTo>
                <a:cubicBezTo>
                  <a:pt x="174" y="1712"/>
                  <a:pt x="175" y="1713"/>
                  <a:pt x="177" y="1715"/>
                </a:cubicBezTo>
                <a:cubicBezTo>
                  <a:pt x="248" y="1781"/>
                  <a:pt x="325" y="1842"/>
                  <a:pt x="406" y="1898"/>
                </a:cubicBezTo>
                <a:cubicBezTo>
                  <a:pt x="407" y="1899"/>
                  <a:pt x="408" y="1899"/>
                  <a:pt x="408" y="1900"/>
                </a:cubicBezTo>
                <a:cubicBezTo>
                  <a:pt x="590" y="2024"/>
                  <a:pt x="794" y="2120"/>
                  <a:pt x="1005" y="2182"/>
                </a:cubicBezTo>
                <a:cubicBezTo>
                  <a:pt x="1008" y="2183"/>
                  <a:pt x="1011" y="2184"/>
                  <a:pt x="1014" y="2185"/>
                </a:cubicBezTo>
                <a:cubicBezTo>
                  <a:pt x="1227" y="2247"/>
                  <a:pt x="1446" y="2273"/>
                  <a:pt x="1655" y="2257"/>
                </a:cubicBezTo>
                <a:cubicBezTo>
                  <a:pt x="1655" y="2257"/>
                  <a:pt x="1656" y="2257"/>
                  <a:pt x="1656" y="2257"/>
                </a:cubicBezTo>
                <a:cubicBezTo>
                  <a:pt x="1657" y="2257"/>
                  <a:pt x="1657" y="2257"/>
                  <a:pt x="1658" y="2257"/>
                </a:cubicBezTo>
                <a:cubicBezTo>
                  <a:pt x="1658" y="2257"/>
                  <a:pt x="1659" y="2256"/>
                  <a:pt x="1659" y="2256"/>
                </a:cubicBezTo>
                <a:cubicBezTo>
                  <a:pt x="1663" y="2256"/>
                  <a:pt x="1667" y="2256"/>
                  <a:pt x="1671" y="2256"/>
                </a:cubicBezTo>
                <a:cubicBezTo>
                  <a:pt x="1986" y="2227"/>
                  <a:pt x="2417" y="2089"/>
                  <a:pt x="2689" y="1593"/>
                </a:cubicBezTo>
                <a:cubicBezTo>
                  <a:pt x="2697" y="1579"/>
                  <a:pt x="2694" y="1563"/>
                  <a:pt x="2684" y="1552"/>
                </a:cubicBezTo>
                <a:cubicBezTo>
                  <a:pt x="2464" y="1332"/>
                  <a:pt x="2464" y="1332"/>
                  <a:pt x="2464" y="1332"/>
                </a:cubicBezTo>
                <a:cubicBezTo>
                  <a:pt x="3586" y="1243"/>
                  <a:pt x="3586" y="1243"/>
                  <a:pt x="3586" y="1243"/>
                </a:cubicBezTo>
                <a:lnTo>
                  <a:pt x="3496" y="23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198391" y="6884253"/>
            <a:ext cx="1586330" cy="1586330"/>
          </a:xfrm>
          <a:custGeom>
            <a:avLst/>
            <a:gdLst>
              <a:gd name="T0" fmla="*/ 667 w 1470"/>
              <a:gd name="T1" fmla="*/ 357 h 1467"/>
              <a:gd name="T2" fmla="*/ 667 w 1470"/>
              <a:gd name="T3" fmla="*/ 1242 h 1467"/>
              <a:gd name="T4" fmla="*/ 1034 w 1470"/>
              <a:gd name="T5" fmla="*/ 553 h 1467"/>
              <a:gd name="T6" fmla="*/ 1067 w 1470"/>
              <a:gd name="T7" fmla="*/ 531 h 1467"/>
              <a:gd name="T8" fmla="*/ 667 w 1470"/>
              <a:gd name="T9" fmla="*/ 1282 h 1467"/>
              <a:gd name="T10" fmla="*/ 667 w 1470"/>
              <a:gd name="T11" fmla="*/ 318 h 1467"/>
              <a:gd name="T12" fmla="*/ 931 w 1470"/>
              <a:gd name="T13" fmla="*/ 420 h 1467"/>
              <a:gd name="T14" fmla="*/ 667 w 1470"/>
              <a:gd name="T15" fmla="*/ 542 h 1467"/>
              <a:gd name="T16" fmla="*/ 805 w 1470"/>
              <a:gd name="T17" fmla="*/ 559 h 1467"/>
              <a:gd name="T18" fmla="*/ 667 w 1470"/>
              <a:gd name="T19" fmla="*/ 503 h 1467"/>
              <a:gd name="T20" fmla="*/ 667 w 1470"/>
              <a:gd name="T21" fmla="*/ 1097 h 1467"/>
              <a:gd name="T22" fmla="*/ 930 w 1470"/>
              <a:gd name="T23" fmla="*/ 662 h 1467"/>
              <a:gd name="T24" fmla="*/ 895 w 1470"/>
              <a:gd name="T25" fmla="*/ 680 h 1467"/>
              <a:gd name="T26" fmla="*/ 667 w 1470"/>
              <a:gd name="T27" fmla="*/ 1057 h 1467"/>
              <a:gd name="T28" fmla="*/ 667 w 1470"/>
              <a:gd name="T29" fmla="*/ 542 h 1467"/>
              <a:gd name="T30" fmla="*/ 1256 w 1470"/>
              <a:gd name="T31" fmla="*/ 237 h 1467"/>
              <a:gd name="T32" fmla="*/ 1388 w 1470"/>
              <a:gd name="T33" fmla="*/ 307 h 1467"/>
              <a:gd name="T34" fmla="*/ 1202 w 1470"/>
              <a:gd name="T35" fmla="*/ 291 h 1467"/>
              <a:gd name="T36" fmla="*/ 1333 w 1470"/>
              <a:gd name="T37" fmla="*/ 361 h 1467"/>
              <a:gd name="T38" fmla="*/ 736 w 1470"/>
              <a:gd name="T39" fmla="*/ 756 h 1467"/>
              <a:gd name="T40" fmla="*/ 667 w 1470"/>
              <a:gd name="T41" fmla="*/ 882 h 1467"/>
              <a:gd name="T42" fmla="*/ 667 w 1470"/>
              <a:gd name="T43" fmla="*/ 718 h 1467"/>
              <a:gd name="T44" fmla="*/ 1150 w 1470"/>
              <a:gd name="T45" fmla="*/ 295 h 1467"/>
              <a:gd name="T46" fmla="*/ 1135 w 1470"/>
              <a:gd name="T47" fmla="*/ 109 h 1467"/>
              <a:gd name="T48" fmla="*/ 1205 w 1470"/>
              <a:gd name="T49" fmla="*/ 240 h 1467"/>
              <a:gd name="T50" fmla="*/ 1190 w 1470"/>
              <a:gd name="T51" fmla="*/ 54 h 1467"/>
              <a:gd name="T52" fmla="*/ 1260 w 1470"/>
              <a:gd name="T53" fmla="*/ 186 h 1467"/>
              <a:gd name="T54" fmla="*/ 1245 w 1470"/>
              <a:gd name="T55" fmla="*/ 0 h 1467"/>
              <a:gd name="T56" fmla="*/ 1315 w 1470"/>
              <a:gd name="T57" fmla="*/ 131 h 1467"/>
              <a:gd name="T58" fmla="*/ 1311 w 1470"/>
              <a:gd name="T59" fmla="*/ 183 h 1467"/>
              <a:gd name="T60" fmla="*/ 1442 w 1470"/>
              <a:gd name="T61" fmla="*/ 253 h 1467"/>
              <a:gd name="T62" fmla="*/ 707 w 1470"/>
              <a:gd name="T63" fmla="*/ 785 h 1467"/>
              <a:gd name="T64" fmla="*/ 661 w 1470"/>
              <a:gd name="T65" fmla="*/ 824 h 1467"/>
              <a:gd name="T66" fmla="*/ 649 w 1470"/>
              <a:gd name="T67" fmla="*/ 795 h 1467"/>
              <a:gd name="T68" fmla="*/ 667 w 1470"/>
              <a:gd name="T69" fmla="*/ 757 h 1467"/>
              <a:gd name="T70" fmla="*/ 667 w 1470"/>
              <a:gd name="T71" fmla="*/ 842 h 1467"/>
              <a:gd name="T72" fmla="*/ 707 w 1470"/>
              <a:gd name="T73" fmla="*/ 785 h 1467"/>
              <a:gd name="T74" fmla="*/ 1162 w 1470"/>
              <a:gd name="T75" fmla="*/ 415 h 1467"/>
              <a:gd name="T76" fmla="*/ 667 w 1470"/>
              <a:gd name="T77" fmla="*/ 1427 h 1467"/>
              <a:gd name="T78" fmla="*/ 667 w 1470"/>
              <a:gd name="T79" fmla="*/ 173 h 1467"/>
              <a:gd name="T80" fmla="*/ 1066 w 1470"/>
              <a:gd name="T81" fmla="*/ 290 h 1467"/>
              <a:gd name="T82" fmla="*/ 667 w 1470"/>
              <a:gd name="T83" fmla="*/ 133 h 1467"/>
              <a:gd name="T84" fmla="*/ 667 w 1470"/>
              <a:gd name="T85" fmla="*/ 1467 h 1467"/>
              <a:gd name="T86" fmla="*/ 1193 w 1470"/>
              <a:gd name="T87" fmla="*/ 39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0" h="1467">
                <a:moveTo>
                  <a:pt x="904" y="426"/>
                </a:moveTo>
                <a:cubicBezTo>
                  <a:pt x="833" y="381"/>
                  <a:pt x="751" y="357"/>
                  <a:pt x="667" y="357"/>
                </a:cubicBezTo>
                <a:cubicBezTo>
                  <a:pt x="423" y="357"/>
                  <a:pt x="225" y="556"/>
                  <a:pt x="225" y="800"/>
                </a:cubicBezTo>
                <a:cubicBezTo>
                  <a:pt x="225" y="1044"/>
                  <a:pt x="423" y="1242"/>
                  <a:pt x="667" y="1242"/>
                </a:cubicBezTo>
                <a:cubicBezTo>
                  <a:pt x="911" y="1242"/>
                  <a:pt x="1109" y="1044"/>
                  <a:pt x="1109" y="800"/>
                </a:cubicBezTo>
                <a:cubicBezTo>
                  <a:pt x="1109" y="712"/>
                  <a:pt x="1083" y="626"/>
                  <a:pt x="1034" y="553"/>
                </a:cubicBezTo>
                <a:cubicBezTo>
                  <a:pt x="1028" y="544"/>
                  <a:pt x="1031" y="532"/>
                  <a:pt x="1040" y="526"/>
                </a:cubicBezTo>
                <a:cubicBezTo>
                  <a:pt x="1049" y="520"/>
                  <a:pt x="1061" y="522"/>
                  <a:pt x="1067" y="531"/>
                </a:cubicBezTo>
                <a:cubicBezTo>
                  <a:pt x="1121" y="611"/>
                  <a:pt x="1149" y="704"/>
                  <a:pt x="1149" y="800"/>
                </a:cubicBezTo>
                <a:cubicBezTo>
                  <a:pt x="1149" y="1066"/>
                  <a:pt x="933" y="1282"/>
                  <a:pt x="667" y="1282"/>
                </a:cubicBezTo>
                <a:cubicBezTo>
                  <a:pt x="401" y="1282"/>
                  <a:pt x="185" y="1066"/>
                  <a:pt x="185" y="800"/>
                </a:cubicBezTo>
                <a:cubicBezTo>
                  <a:pt x="185" y="534"/>
                  <a:pt x="401" y="318"/>
                  <a:pt x="667" y="318"/>
                </a:cubicBezTo>
                <a:cubicBezTo>
                  <a:pt x="759" y="318"/>
                  <a:pt x="848" y="344"/>
                  <a:pt x="925" y="393"/>
                </a:cubicBezTo>
                <a:cubicBezTo>
                  <a:pt x="935" y="399"/>
                  <a:pt x="937" y="411"/>
                  <a:pt x="931" y="420"/>
                </a:cubicBezTo>
                <a:cubicBezTo>
                  <a:pt x="925" y="429"/>
                  <a:pt x="913" y="432"/>
                  <a:pt x="904" y="426"/>
                </a:cubicBezTo>
                <a:close/>
                <a:moveTo>
                  <a:pt x="667" y="542"/>
                </a:moveTo>
                <a:cubicBezTo>
                  <a:pt x="706" y="542"/>
                  <a:pt x="744" y="551"/>
                  <a:pt x="779" y="568"/>
                </a:cubicBezTo>
                <a:cubicBezTo>
                  <a:pt x="789" y="573"/>
                  <a:pt x="800" y="568"/>
                  <a:pt x="805" y="559"/>
                </a:cubicBezTo>
                <a:cubicBezTo>
                  <a:pt x="810" y="549"/>
                  <a:pt x="806" y="537"/>
                  <a:pt x="796" y="532"/>
                </a:cubicBezTo>
                <a:cubicBezTo>
                  <a:pt x="756" y="513"/>
                  <a:pt x="712" y="503"/>
                  <a:pt x="667" y="503"/>
                </a:cubicBezTo>
                <a:cubicBezTo>
                  <a:pt x="503" y="503"/>
                  <a:pt x="370" y="636"/>
                  <a:pt x="370" y="800"/>
                </a:cubicBezTo>
                <a:cubicBezTo>
                  <a:pt x="370" y="964"/>
                  <a:pt x="503" y="1097"/>
                  <a:pt x="667" y="1097"/>
                </a:cubicBezTo>
                <a:cubicBezTo>
                  <a:pt x="831" y="1097"/>
                  <a:pt x="964" y="964"/>
                  <a:pt x="964" y="800"/>
                </a:cubicBezTo>
                <a:cubicBezTo>
                  <a:pt x="964" y="752"/>
                  <a:pt x="952" y="704"/>
                  <a:pt x="930" y="662"/>
                </a:cubicBezTo>
                <a:cubicBezTo>
                  <a:pt x="925" y="652"/>
                  <a:pt x="913" y="648"/>
                  <a:pt x="903" y="654"/>
                </a:cubicBezTo>
                <a:cubicBezTo>
                  <a:pt x="894" y="659"/>
                  <a:pt x="890" y="671"/>
                  <a:pt x="895" y="680"/>
                </a:cubicBezTo>
                <a:cubicBezTo>
                  <a:pt x="914" y="717"/>
                  <a:pt x="924" y="758"/>
                  <a:pt x="924" y="800"/>
                </a:cubicBezTo>
                <a:cubicBezTo>
                  <a:pt x="924" y="942"/>
                  <a:pt x="809" y="1057"/>
                  <a:pt x="667" y="1057"/>
                </a:cubicBezTo>
                <a:cubicBezTo>
                  <a:pt x="525" y="1057"/>
                  <a:pt x="409" y="942"/>
                  <a:pt x="409" y="800"/>
                </a:cubicBezTo>
                <a:cubicBezTo>
                  <a:pt x="409" y="658"/>
                  <a:pt x="525" y="542"/>
                  <a:pt x="667" y="542"/>
                </a:cubicBezTo>
                <a:close/>
                <a:moveTo>
                  <a:pt x="1283" y="210"/>
                </a:moveTo>
                <a:cubicBezTo>
                  <a:pt x="1256" y="237"/>
                  <a:pt x="1256" y="237"/>
                  <a:pt x="1256" y="237"/>
                </a:cubicBezTo>
                <a:cubicBezTo>
                  <a:pt x="1415" y="280"/>
                  <a:pt x="1415" y="280"/>
                  <a:pt x="1415" y="280"/>
                </a:cubicBezTo>
                <a:cubicBezTo>
                  <a:pt x="1388" y="307"/>
                  <a:pt x="1388" y="307"/>
                  <a:pt x="1388" y="307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360" y="334"/>
                  <a:pt x="1360" y="334"/>
                  <a:pt x="1360" y="334"/>
                </a:cubicBezTo>
                <a:cubicBezTo>
                  <a:pt x="1333" y="361"/>
                  <a:pt x="1333" y="361"/>
                  <a:pt x="1333" y="361"/>
                </a:cubicBezTo>
                <a:cubicBezTo>
                  <a:pt x="1174" y="319"/>
                  <a:pt x="1174" y="319"/>
                  <a:pt x="1174" y="319"/>
                </a:cubicBezTo>
                <a:cubicBezTo>
                  <a:pt x="736" y="756"/>
                  <a:pt x="736" y="756"/>
                  <a:pt x="736" y="756"/>
                </a:cubicBezTo>
                <a:cubicBezTo>
                  <a:pt x="744" y="769"/>
                  <a:pt x="749" y="784"/>
                  <a:pt x="749" y="800"/>
                </a:cubicBezTo>
                <a:cubicBezTo>
                  <a:pt x="749" y="845"/>
                  <a:pt x="712" y="882"/>
                  <a:pt x="667" y="882"/>
                </a:cubicBezTo>
                <a:cubicBezTo>
                  <a:pt x="622" y="882"/>
                  <a:pt x="585" y="845"/>
                  <a:pt x="585" y="800"/>
                </a:cubicBezTo>
                <a:cubicBezTo>
                  <a:pt x="585" y="755"/>
                  <a:pt x="622" y="718"/>
                  <a:pt x="667" y="718"/>
                </a:cubicBezTo>
                <a:cubicBezTo>
                  <a:pt x="684" y="718"/>
                  <a:pt x="699" y="723"/>
                  <a:pt x="712" y="732"/>
                </a:cubicBezTo>
                <a:cubicBezTo>
                  <a:pt x="1150" y="295"/>
                  <a:pt x="1150" y="295"/>
                  <a:pt x="1150" y="295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35" y="109"/>
                  <a:pt x="1135" y="109"/>
                  <a:pt x="1135" y="109"/>
                </a:cubicBezTo>
                <a:cubicBezTo>
                  <a:pt x="1178" y="268"/>
                  <a:pt x="1178" y="268"/>
                  <a:pt x="1178" y="268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163" y="81"/>
                  <a:pt x="1163" y="81"/>
                  <a:pt x="1163" y="81"/>
                </a:cubicBezTo>
                <a:cubicBezTo>
                  <a:pt x="1190" y="54"/>
                  <a:pt x="1190" y="54"/>
                  <a:pt x="1190" y="54"/>
                </a:cubicBezTo>
                <a:cubicBezTo>
                  <a:pt x="1232" y="213"/>
                  <a:pt x="1232" y="213"/>
                  <a:pt x="1232" y="213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17" y="27"/>
                  <a:pt x="1217" y="27"/>
                  <a:pt x="1217" y="27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1287" y="159"/>
                  <a:pt x="1287" y="159"/>
                  <a:pt x="1287" y="159"/>
                </a:cubicBezTo>
                <a:cubicBezTo>
                  <a:pt x="1315" y="131"/>
                  <a:pt x="1315" y="131"/>
                  <a:pt x="1315" y="131"/>
                </a:cubicBezTo>
                <a:cubicBezTo>
                  <a:pt x="1339" y="155"/>
                  <a:pt x="1339" y="155"/>
                  <a:pt x="1339" y="155"/>
                </a:cubicBezTo>
                <a:cubicBezTo>
                  <a:pt x="1311" y="183"/>
                  <a:pt x="1311" y="183"/>
                  <a:pt x="1311" y="183"/>
                </a:cubicBezTo>
                <a:cubicBezTo>
                  <a:pt x="1470" y="225"/>
                  <a:pt x="1470" y="225"/>
                  <a:pt x="1470" y="225"/>
                </a:cubicBezTo>
                <a:cubicBezTo>
                  <a:pt x="1442" y="253"/>
                  <a:pt x="1442" y="253"/>
                  <a:pt x="1442" y="253"/>
                </a:cubicBezTo>
                <a:lnTo>
                  <a:pt x="1283" y="210"/>
                </a:lnTo>
                <a:close/>
                <a:moveTo>
                  <a:pt x="707" y="785"/>
                </a:moveTo>
                <a:cubicBezTo>
                  <a:pt x="673" y="819"/>
                  <a:pt x="673" y="819"/>
                  <a:pt x="673" y="819"/>
                </a:cubicBezTo>
                <a:cubicBezTo>
                  <a:pt x="670" y="822"/>
                  <a:pt x="665" y="824"/>
                  <a:pt x="661" y="824"/>
                </a:cubicBezTo>
                <a:cubicBezTo>
                  <a:pt x="657" y="824"/>
                  <a:pt x="652" y="822"/>
                  <a:pt x="649" y="819"/>
                </a:cubicBezTo>
                <a:cubicBezTo>
                  <a:pt x="642" y="812"/>
                  <a:pt x="642" y="802"/>
                  <a:pt x="649" y="795"/>
                </a:cubicBezTo>
                <a:cubicBezTo>
                  <a:pt x="683" y="761"/>
                  <a:pt x="683" y="761"/>
                  <a:pt x="683" y="761"/>
                </a:cubicBezTo>
                <a:cubicBezTo>
                  <a:pt x="678" y="759"/>
                  <a:pt x="673" y="757"/>
                  <a:pt x="667" y="757"/>
                </a:cubicBezTo>
                <a:cubicBezTo>
                  <a:pt x="643" y="757"/>
                  <a:pt x="624" y="776"/>
                  <a:pt x="624" y="800"/>
                </a:cubicBezTo>
                <a:cubicBezTo>
                  <a:pt x="624" y="823"/>
                  <a:pt x="643" y="842"/>
                  <a:pt x="667" y="842"/>
                </a:cubicBezTo>
                <a:cubicBezTo>
                  <a:pt x="690" y="842"/>
                  <a:pt x="709" y="823"/>
                  <a:pt x="709" y="800"/>
                </a:cubicBezTo>
                <a:cubicBezTo>
                  <a:pt x="709" y="795"/>
                  <a:pt x="708" y="790"/>
                  <a:pt x="707" y="785"/>
                </a:cubicBezTo>
                <a:close/>
                <a:moveTo>
                  <a:pt x="1166" y="387"/>
                </a:moveTo>
                <a:cubicBezTo>
                  <a:pt x="1157" y="394"/>
                  <a:pt x="1155" y="406"/>
                  <a:pt x="1162" y="415"/>
                </a:cubicBezTo>
                <a:cubicBezTo>
                  <a:pt x="1248" y="526"/>
                  <a:pt x="1294" y="659"/>
                  <a:pt x="1294" y="800"/>
                </a:cubicBezTo>
                <a:cubicBezTo>
                  <a:pt x="1294" y="1146"/>
                  <a:pt x="1013" y="1427"/>
                  <a:pt x="667" y="1427"/>
                </a:cubicBezTo>
                <a:cubicBezTo>
                  <a:pt x="321" y="1427"/>
                  <a:pt x="40" y="1146"/>
                  <a:pt x="40" y="800"/>
                </a:cubicBezTo>
                <a:cubicBezTo>
                  <a:pt x="40" y="454"/>
                  <a:pt x="321" y="173"/>
                  <a:pt x="667" y="173"/>
                </a:cubicBezTo>
                <a:cubicBezTo>
                  <a:pt x="802" y="173"/>
                  <a:pt x="930" y="215"/>
                  <a:pt x="1038" y="294"/>
                </a:cubicBezTo>
                <a:cubicBezTo>
                  <a:pt x="1047" y="301"/>
                  <a:pt x="1060" y="299"/>
                  <a:pt x="1066" y="290"/>
                </a:cubicBezTo>
                <a:cubicBezTo>
                  <a:pt x="1072" y="281"/>
                  <a:pt x="1071" y="269"/>
                  <a:pt x="1062" y="263"/>
                </a:cubicBezTo>
                <a:cubicBezTo>
                  <a:pt x="947" y="178"/>
                  <a:pt x="810" y="133"/>
                  <a:pt x="667" y="133"/>
                </a:cubicBezTo>
                <a:cubicBezTo>
                  <a:pt x="299" y="133"/>
                  <a:pt x="0" y="432"/>
                  <a:pt x="0" y="800"/>
                </a:cubicBezTo>
                <a:cubicBezTo>
                  <a:pt x="0" y="1167"/>
                  <a:pt x="299" y="1467"/>
                  <a:pt x="667" y="1467"/>
                </a:cubicBezTo>
                <a:cubicBezTo>
                  <a:pt x="1035" y="1467"/>
                  <a:pt x="1334" y="1167"/>
                  <a:pt x="1334" y="800"/>
                </a:cubicBezTo>
                <a:cubicBezTo>
                  <a:pt x="1334" y="650"/>
                  <a:pt x="1285" y="509"/>
                  <a:pt x="1193" y="391"/>
                </a:cubicBezTo>
                <a:cubicBezTo>
                  <a:pt x="1187" y="382"/>
                  <a:pt x="1174" y="381"/>
                  <a:pt x="1166" y="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33000">
                <a:schemeClr val="accent2">
                  <a:alpha val="60000"/>
                </a:schemeClr>
              </a:gs>
              <a:gs pos="66000">
                <a:schemeClr val="accent4">
                  <a:alpha val="60000"/>
                </a:schemeClr>
              </a:gs>
              <a:gs pos="100000">
                <a:schemeClr val="accent6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23210" y="5896198"/>
            <a:ext cx="1613758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Portfolio</a:t>
            </a:r>
            <a:endParaRPr lang="en-US" sz="12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05111" y="5334600"/>
            <a:ext cx="10973779" cy="3046801"/>
            <a:chOff x="6893895" y="4227741"/>
            <a:chExt cx="10973779" cy="3046801"/>
          </a:xfrm>
        </p:grpSpPr>
        <p:grpSp>
          <p:nvGrpSpPr>
            <p:cNvPr id="36" name="Group 35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612653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02493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65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399" y="3073400"/>
            <a:ext cx="10343283" cy="73065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53200" y="3073400"/>
            <a:ext cx="10343283" cy="73065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2859" y="10740050"/>
            <a:ext cx="619036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29660" y="10740050"/>
            <a:ext cx="619036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345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676400" y="3054699"/>
            <a:ext cx="6737489" cy="500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23256" y="6968097"/>
            <a:ext cx="6737489" cy="500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958994" y="3054699"/>
            <a:ext cx="6737489" cy="500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606763" y="9069478"/>
            <a:ext cx="5441950" cy="1739835"/>
            <a:chOff x="16481425" y="9220204"/>
            <a:chExt cx="5441950" cy="1739835"/>
          </a:xfrm>
        </p:grpSpPr>
        <p:sp>
          <p:nvSpPr>
            <p:cNvPr id="26" name="TextBox 25"/>
            <p:cNvSpPr txBox="1"/>
            <p:nvPr/>
          </p:nvSpPr>
          <p:spPr>
            <a:xfrm>
              <a:off x="16481425" y="9220204"/>
              <a:ext cx="544195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Project 03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81425" y="10104997"/>
              <a:ext cx="5441950" cy="855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24169" y="9069478"/>
            <a:ext cx="5441950" cy="1739835"/>
            <a:chOff x="16481425" y="9220204"/>
            <a:chExt cx="5441950" cy="1739835"/>
          </a:xfrm>
        </p:grpSpPr>
        <p:sp>
          <p:nvSpPr>
            <p:cNvPr id="44" name="TextBox 43"/>
            <p:cNvSpPr txBox="1"/>
            <p:nvPr/>
          </p:nvSpPr>
          <p:spPr>
            <a:xfrm>
              <a:off x="16481425" y="9220204"/>
              <a:ext cx="544195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Project 01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81425" y="10104997"/>
              <a:ext cx="5441950" cy="855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65466" y="3875997"/>
            <a:ext cx="5441950" cy="1739835"/>
            <a:chOff x="16481425" y="9220204"/>
            <a:chExt cx="5441950" cy="1739835"/>
          </a:xfrm>
        </p:grpSpPr>
        <p:sp>
          <p:nvSpPr>
            <p:cNvPr id="47" name="TextBox 46"/>
            <p:cNvSpPr txBox="1"/>
            <p:nvPr/>
          </p:nvSpPr>
          <p:spPr>
            <a:xfrm>
              <a:off x="16481425" y="9220204"/>
              <a:ext cx="544195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Project 02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481425" y="10104997"/>
              <a:ext cx="5441950" cy="855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076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8795239" y="3064746"/>
            <a:ext cx="6793522" cy="75865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676400" y="3064746"/>
            <a:ext cx="6793522" cy="75865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5919312" y="3064746"/>
            <a:ext cx="6793522" cy="75865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" name="Text Placeholder 9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154471" y="10963700"/>
            <a:ext cx="447685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53571" y="10963700"/>
            <a:ext cx="447685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2671" y="10963700"/>
            <a:ext cx="447685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159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672428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03176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68550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35185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8770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779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82788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14797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48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59362005"/>
              </p:ext>
            </p:extLst>
          </p:nvPr>
        </p:nvGraphicFramePr>
        <p:xfrm>
          <a:off x="14539964" y="3486778"/>
          <a:ext cx="8167636" cy="81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786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808200" y="3778013"/>
            <a:ext cx="1625600" cy="162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8200" y="6406913"/>
            <a:ext cx="1625600" cy="162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808200" y="9035813"/>
            <a:ext cx="1625600" cy="1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60220" y="377638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 &amp; Dev.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60220" y="458023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60220" y="64069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60220" y="72107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60220" y="90358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Hosting &amp; Maintenance 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60220" y="98396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15156109" y="9485166"/>
            <a:ext cx="929782" cy="726894"/>
          </a:xfrm>
          <a:custGeom>
            <a:avLst/>
            <a:gdLst>
              <a:gd name="T0" fmla="*/ 1049 w 1580"/>
              <a:gd name="T1" fmla="*/ 175 h 1236"/>
              <a:gd name="T2" fmla="*/ 1307 w 1580"/>
              <a:gd name="T3" fmla="*/ 146 h 1236"/>
              <a:gd name="T4" fmla="*/ 280 w 1580"/>
              <a:gd name="T5" fmla="*/ 234 h 1236"/>
              <a:gd name="T6" fmla="*/ 354 w 1580"/>
              <a:gd name="T7" fmla="*/ 161 h 1236"/>
              <a:gd name="T8" fmla="*/ 235 w 1580"/>
              <a:gd name="T9" fmla="*/ 161 h 1236"/>
              <a:gd name="T10" fmla="*/ 722 w 1580"/>
              <a:gd name="T11" fmla="*/ 161 h 1236"/>
              <a:gd name="T12" fmla="*/ 649 w 1580"/>
              <a:gd name="T13" fmla="*/ 87 h 1236"/>
              <a:gd name="T14" fmla="*/ 649 w 1580"/>
              <a:gd name="T15" fmla="*/ 116 h 1236"/>
              <a:gd name="T16" fmla="*/ 693 w 1580"/>
              <a:gd name="T17" fmla="*/ 161 h 1236"/>
              <a:gd name="T18" fmla="*/ 391 w 1580"/>
              <a:gd name="T19" fmla="*/ 161 h 1236"/>
              <a:gd name="T20" fmla="*/ 509 w 1580"/>
              <a:gd name="T21" fmla="*/ 161 h 1236"/>
              <a:gd name="T22" fmla="*/ 464 w 1580"/>
              <a:gd name="T23" fmla="*/ 206 h 1236"/>
              <a:gd name="T24" fmla="*/ 1049 w 1580"/>
              <a:gd name="T25" fmla="*/ 491 h 1236"/>
              <a:gd name="T26" fmla="*/ 1307 w 1580"/>
              <a:gd name="T27" fmla="*/ 520 h 1236"/>
              <a:gd name="T28" fmla="*/ 354 w 1580"/>
              <a:gd name="T29" fmla="*/ 506 h 1236"/>
              <a:gd name="T30" fmla="*/ 280 w 1580"/>
              <a:gd name="T31" fmla="*/ 432 h 1236"/>
              <a:gd name="T32" fmla="*/ 280 w 1580"/>
              <a:gd name="T33" fmla="*/ 461 h 1236"/>
              <a:gd name="T34" fmla="*/ 325 w 1580"/>
              <a:gd name="T35" fmla="*/ 506 h 1236"/>
              <a:gd name="T36" fmla="*/ 575 w 1580"/>
              <a:gd name="T37" fmla="*/ 506 h 1236"/>
              <a:gd name="T38" fmla="*/ 693 w 1580"/>
              <a:gd name="T39" fmla="*/ 506 h 1236"/>
              <a:gd name="T40" fmla="*/ 649 w 1580"/>
              <a:gd name="T41" fmla="*/ 550 h 1236"/>
              <a:gd name="T42" fmla="*/ 464 w 1580"/>
              <a:gd name="T43" fmla="*/ 579 h 1236"/>
              <a:gd name="T44" fmla="*/ 538 w 1580"/>
              <a:gd name="T45" fmla="*/ 506 h 1236"/>
              <a:gd name="T46" fmla="*/ 420 w 1580"/>
              <a:gd name="T47" fmla="*/ 506 h 1236"/>
              <a:gd name="T48" fmla="*/ 1307 w 1580"/>
              <a:gd name="T49" fmla="*/ 836 h 1236"/>
              <a:gd name="T50" fmla="*/ 1049 w 1580"/>
              <a:gd name="T51" fmla="*/ 865 h 1236"/>
              <a:gd name="T52" fmla="*/ 1307 w 1580"/>
              <a:gd name="T53" fmla="*/ 836 h 1236"/>
              <a:gd name="T54" fmla="*/ 206 w 1580"/>
              <a:gd name="T55" fmla="*/ 850 h 1236"/>
              <a:gd name="T56" fmla="*/ 325 w 1580"/>
              <a:gd name="T57" fmla="*/ 850 h 1236"/>
              <a:gd name="T58" fmla="*/ 280 w 1580"/>
              <a:gd name="T59" fmla="*/ 895 h 1236"/>
              <a:gd name="T60" fmla="*/ 649 w 1580"/>
              <a:gd name="T61" fmla="*/ 924 h 1236"/>
              <a:gd name="T62" fmla="*/ 722 w 1580"/>
              <a:gd name="T63" fmla="*/ 850 h 1236"/>
              <a:gd name="T64" fmla="*/ 604 w 1580"/>
              <a:gd name="T65" fmla="*/ 850 h 1236"/>
              <a:gd name="T66" fmla="*/ 538 w 1580"/>
              <a:gd name="T67" fmla="*/ 850 h 1236"/>
              <a:gd name="T68" fmla="*/ 464 w 1580"/>
              <a:gd name="T69" fmla="*/ 777 h 1236"/>
              <a:gd name="T70" fmla="*/ 464 w 1580"/>
              <a:gd name="T71" fmla="*/ 806 h 1236"/>
              <a:gd name="T72" fmla="*/ 509 w 1580"/>
              <a:gd name="T73" fmla="*/ 850 h 1236"/>
              <a:gd name="T74" fmla="*/ 100 w 1580"/>
              <a:gd name="T75" fmla="*/ 1236 h 1236"/>
              <a:gd name="T76" fmla="*/ 112 w 1580"/>
              <a:gd name="T77" fmla="*/ 1035 h 1236"/>
              <a:gd name="T78" fmla="*/ 130 w 1580"/>
              <a:gd name="T79" fmla="*/ 704 h 1236"/>
              <a:gd name="T80" fmla="*/ 130 w 1580"/>
              <a:gd name="T81" fmla="*/ 360 h 1236"/>
              <a:gd name="T82" fmla="*/ 179 w 1580"/>
              <a:gd name="T83" fmla="*/ 0 h 1236"/>
              <a:gd name="T84" fmla="*/ 1494 w 1580"/>
              <a:gd name="T85" fmla="*/ 281 h 1236"/>
              <a:gd name="T86" fmla="*/ 1494 w 1580"/>
              <a:gd name="T87" fmla="*/ 625 h 1236"/>
              <a:gd name="T88" fmla="*/ 1494 w 1580"/>
              <a:gd name="T89" fmla="*/ 970 h 1236"/>
              <a:gd name="T90" fmla="*/ 1580 w 1580"/>
              <a:gd name="T91" fmla="*/ 1135 h 1236"/>
              <a:gd name="T92" fmla="*/ 1465 w 1580"/>
              <a:gd name="T93" fmla="*/ 281 h 1236"/>
              <a:gd name="T94" fmla="*/ 179 w 1580"/>
              <a:gd name="T95" fmla="*/ 29 h 1236"/>
              <a:gd name="T96" fmla="*/ 179 w 1580"/>
              <a:gd name="T97" fmla="*/ 345 h 1236"/>
              <a:gd name="T98" fmla="*/ 1465 w 1580"/>
              <a:gd name="T99" fmla="*/ 625 h 1236"/>
              <a:gd name="T100" fmla="*/ 179 w 1580"/>
              <a:gd name="T101" fmla="*/ 374 h 1236"/>
              <a:gd name="T102" fmla="*/ 179 w 1580"/>
              <a:gd name="T103" fmla="*/ 690 h 1236"/>
              <a:gd name="T104" fmla="*/ 1465 w 1580"/>
              <a:gd name="T105" fmla="*/ 970 h 1236"/>
              <a:gd name="T106" fmla="*/ 179 w 1580"/>
              <a:gd name="T107" fmla="*/ 719 h 1236"/>
              <a:gd name="T108" fmla="*/ 179 w 1580"/>
              <a:gd name="T109" fmla="*/ 1035 h 1236"/>
              <a:gd name="T110" fmla="*/ 1401 w 1580"/>
              <a:gd name="T111" fmla="*/ 1064 h 1236"/>
              <a:gd name="T112" fmla="*/ 29 w 1580"/>
              <a:gd name="T113" fmla="*/ 1135 h 1236"/>
              <a:gd name="T114" fmla="*/ 1551 w 1580"/>
              <a:gd name="T115" fmla="*/ 11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0" h="1236">
                <a:moveTo>
                  <a:pt x="1322" y="161"/>
                </a:moveTo>
                <a:cubicBezTo>
                  <a:pt x="1322" y="169"/>
                  <a:pt x="1315" y="175"/>
                  <a:pt x="1307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1" y="175"/>
                  <a:pt x="1034" y="169"/>
                  <a:pt x="1034" y="161"/>
                </a:cubicBezTo>
                <a:cubicBezTo>
                  <a:pt x="1034" y="153"/>
                  <a:pt x="1041" y="146"/>
                  <a:pt x="1049" y="146"/>
                </a:cubicBezTo>
                <a:cubicBezTo>
                  <a:pt x="1307" y="146"/>
                  <a:pt x="1307" y="146"/>
                  <a:pt x="1307" y="146"/>
                </a:cubicBezTo>
                <a:cubicBezTo>
                  <a:pt x="1315" y="146"/>
                  <a:pt x="1322" y="153"/>
                  <a:pt x="1322" y="161"/>
                </a:cubicBezTo>
                <a:close/>
                <a:moveTo>
                  <a:pt x="354" y="161"/>
                </a:moveTo>
                <a:cubicBezTo>
                  <a:pt x="354" y="201"/>
                  <a:pt x="321" y="234"/>
                  <a:pt x="280" y="234"/>
                </a:cubicBezTo>
                <a:cubicBezTo>
                  <a:pt x="239" y="234"/>
                  <a:pt x="206" y="201"/>
                  <a:pt x="206" y="161"/>
                </a:cubicBezTo>
                <a:cubicBezTo>
                  <a:pt x="206" y="120"/>
                  <a:pt x="239" y="87"/>
                  <a:pt x="280" y="87"/>
                </a:cubicBezTo>
                <a:cubicBezTo>
                  <a:pt x="321" y="87"/>
                  <a:pt x="354" y="120"/>
                  <a:pt x="354" y="161"/>
                </a:cubicBezTo>
                <a:close/>
                <a:moveTo>
                  <a:pt x="325" y="161"/>
                </a:moveTo>
                <a:cubicBezTo>
                  <a:pt x="325" y="136"/>
                  <a:pt x="305" y="116"/>
                  <a:pt x="280" y="116"/>
                </a:cubicBezTo>
                <a:cubicBezTo>
                  <a:pt x="255" y="116"/>
                  <a:pt x="235" y="136"/>
                  <a:pt x="235" y="161"/>
                </a:cubicBezTo>
                <a:cubicBezTo>
                  <a:pt x="235" y="185"/>
                  <a:pt x="255" y="206"/>
                  <a:pt x="280" y="206"/>
                </a:cubicBezTo>
                <a:cubicBezTo>
                  <a:pt x="305" y="206"/>
                  <a:pt x="325" y="185"/>
                  <a:pt x="325" y="161"/>
                </a:cubicBezTo>
                <a:close/>
                <a:moveTo>
                  <a:pt x="722" y="161"/>
                </a:moveTo>
                <a:cubicBezTo>
                  <a:pt x="722" y="201"/>
                  <a:pt x="689" y="234"/>
                  <a:pt x="649" y="234"/>
                </a:cubicBezTo>
                <a:cubicBezTo>
                  <a:pt x="608" y="234"/>
                  <a:pt x="575" y="201"/>
                  <a:pt x="575" y="161"/>
                </a:cubicBezTo>
                <a:cubicBezTo>
                  <a:pt x="575" y="120"/>
                  <a:pt x="608" y="87"/>
                  <a:pt x="649" y="87"/>
                </a:cubicBezTo>
                <a:cubicBezTo>
                  <a:pt x="689" y="87"/>
                  <a:pt x="722" y="120"/>
                  <a:pt x="722" y="161"/>
                </a:cubicBezTo>
                <a:close/>
                <a:moveTo>
                  <a:pt x="693" y="161"/>
                </a:moveTo>
                <a:cubicBezTo>
                  <a:pt x="693" y="136"/>
                  <a:pt x="673" y="116"/>
                  <a:pt x="649" y="116"/>
                </a:cubicBezTo>
                <a:cubicBezTo>
                  <a:pt x="624" y="116"/>
                  <a:pt x="604" y="136"/>
                  <a:pt x="604" y="161"/>
                </a:cubicBezTo>
                <a:cubicBezTo>
                  <a:pt x="604" y="185"/>
                  <a:pt x="624" y="206"/>
                  <a:pt x="649" y="206"/>
                </a:cubicBezTo>
                <a:cubicBezTo>
                  <a:pt x="673" y="206"/>
                  <a:pt x="693" y="185"/>
                  <a:pt x="693" y="161"/>
                </a:cubicBezTo>
                <a:close/>
                <a:moveTo>
                  <a:pt x="538" y="161"/>
                </a:moveTo>
                <a:cubicBezTo>
                  <a:pt x="538" y="201"/>
                  <a:pt x="505" y="234"/>
                  <a:pt x="464" y="234"/>
                </a:cubicBezTo>
                <a:cubicBezTo>
                  <a:pt x="424" y="234"/>
                  <a:pt x="391" y="201"/>
                  <a:pt x="391" y="161"/>
                </a:cubicBezTo>
                <a:cubicBezTo>
                  <a:pt x="391" y="120"/>
                  <a:pt x="424" y="87"/>
                  <a:pt x="464" y="87"/>
                </a:cubicBezTo>
                <a:cubicBezTo>
                  <a:pt x="505" y="87"/>
                  <a:pt x="538" y="120"/>
                  <a:pt x="538" y="161"/>
                </a:cubicBezTo>
                <a:close/>
                <a:moveTo>
                  <a:pt x="509" y="161"/>
                </a:moveTo>
                <a:cubicBezTo>
                  <a:pt x="509" y="136"/>
                  <a:pt x="489" y="116"/>
                  <a:pt x="464" y="116"/>
                </a:cubicBezTo>
                <a:cubicBezTo>
                  <a:pt x="440" y="116"/>
                  <a:pt x="420" y="136"/>
                  <a:pt x="420" y="161"/>
                </a:cubicBezTo>
                <a:cubicBezTo>
                  <a:pt x="420" y="185"/>
                  <a:pt x="440" y="206"/>
                  <a:pt x="464" y="206"/>
                </a:cubicBezTo>
                <a:cubicBezTo>
                  <a:pt x="489" y="206"/>
                  <a:pt x="509" y="185"/>
                  <a:pt x="509" y="161"/>
                </a:cubicBezTo>
                <a:close/>
                <a:moveTo>
                  <a:pt x="1307" y="491"/>
                </a:moveTo>
                <a:cubicBezTo>
                  <a:pt x="1049" y="491"/>
                  <a:pt x="1049" y="491"/>
                  <a:pt x="1049" y="491"/>
                </a:cubicBezTo>
                <a:cubicBezTo>
                  <a:pt x="1041" y="491"/>
                  <a:pt x="1034" y="498"/>
                  <a:pt x="1034" y="506"/>
                </a:cubicBezTo>
                <a:cubicBezTo>
                  <a:pt x="1034" y="514"/>
                  <a:pt x="1041" y="520"/>
                  <a:pt x="1049" y="520"/>
                </a:cubicBezTo>
                <a:cubicBezTo>
                  <a:pt x="1307" y="520"/>
                  <a:pt x="1307" y="520"/>
                  <a:pt x="1307" y="520"/>
                </a:cubicBezTo>
                <a:cubicBezTo>
                  <a:pt x="1315" y="520"/>
                  <a:pt x="1322" y="514"/>
                  <a:pt x="1322" y="506"/>
                </a:cubicBezTo>
                <a:cubicBezTo>
                  <a:pt x="1322" y="498"/>
                  <a:pt x="1315" y="491"/>
                  <a:pt x="1307" y="491"/>
                </a:cubicBezTo>
                <a:close/>
                <a:moveTo>
                  <a:pt x="354" y="506"/>
                </a:moveTo>
                <a:cubicBezTo>
                  <a:pt x="354" y="546"/>
                  <a:pt x="321" y="579"/>
                  <a:pt x="280" y="579"/>
                </a:cubicBezTo>
                <a:cubicBezTo>
                  <a:pt x="239" y="579"/>
                  <a:pt x="206" y="546"/>
                  <a:pt x="206" y="506"/>
                </a:cubicBezTo>
                <a:cubicBezTo>
                  <a:pt x="206" y="465"/>
                  <a:pt x="239" y="432"/>
                  <a:pt x="280" y="432"/>
                </a:cubicBezTo>
                <a:cubicBezTo>
                  <a:pt x="321" y="432"/>
                  <a:pt x="354" y="465"/>
                  <a:pt x="354" y="506"/>
                </a:cubicBezTo>
                <a:close/>
                <a:moveTo>
                  <a:pt x="325" y="506"/>
                </a:moveTo>
                <a:cubicBezTo>
                  <a:pt x="325" y="481"/>
                  <a:pt x="305" y="461"/>
                  <a:pt x="280" y="461"/>
                </a:cubicBezTo>
                <a:cubicBezTo>
                  <a:pt x="255" y="461"/>
                  <a:pt x="235" y="481"/>
                  <a:pt x="235" y="506"/>
                </a:cubicBezTo>
                <a:cubicBezTo>
                  <a:pt x="235" y="530"/>
                  <a:pt x="255" y="550"/>
                  <a:pt x="280" y="550"/>
                </a:cubicBezTo>
                <a:cubicBezTo>
                  <a:pt x="305" y="550"/>
                  <a:pt x="325" y="530"/>
                  <a:pt x="325" y="506"/>
                </a:cubicBezTo>
                <a:close/>
                <a:moveTo>
                  <a:pt x="722" y="506"/>
                </a:moveTo>
                <a:cubicBezTo>
                  <a:pt x="722" y="546"/>
                  <a:pt x="689" y="579"/>
                  <a:pt x="649" y="579"/>
                </a:cubicBezTo>
                <a:cubicBezTo>
                  <a:pt x="608" y="579"/>
                  <a:pt x="575" y="546"/>
                  <a:pt x="575" y="506"/>
                </a:cubicBezTo>
                <a:cubicBezTo>
                  <a:pt x="575" y="465"/>
                  <a:pt x="608" y="432"/>
                  <a:pt x="649" y="432"/>
                </a:cubicBezTo>
                <a:cubicBezTo>
                  <a:pt x="689" y="432"/>
                  <a:pt x="722" y="465"/>
                  <a:pt x="722" y="506"/>
                </a:cubicBezTo>
                <a:close/>
                <a:moveTo>
                  <a:pt x="693" y="506"/>
                </a:moveTo>
                <a:cubicBezTo>
                  <a:pt x="693" y="481"/>
                  <a:pt x="673" y="461"/>
                  <a:pt x="649" y="461"/>
                </a:cubicBezTo>
                <a:cubicBezTo>
                  <a:pt x="624" y="461"/>
                  <a:pt x="604" y="481"/>
                  <a:pt x="604" y="506"/>
                </a:cubicBezTo>
                <a:cubicBezTo>
                  <a:pt x="604" y="530"/>
                  <a:pt x="624" y="550"/>
                  <a:pt x="649" y="550"/>
                </a:cubicBezTo>
                <a:cubicBezTo>
                  <a:pt x="673" y="550"/>
                  <a:pt x="693" y="530"/>
                  <a:pt x="693" y="506"/>
                </a:cubicBezTo>
                <a:close/>
                <a:moveTo>
                  <a:pt x="538" y="506"/>
                </a:moveTo>
                <a:cubicBezTo>
                  <a:pt x="538" y="546"/>
                  <a:pt x="505" y="579"/>
                  <a:pt x="464" y="579"/>
                </a:cubicBezTo>
                <a:cubicBezTo>
                  <a:pt x="424" y="579"/>
                  <a:pt x="391" y="546"/>
                  <a:pt x="391" y="506"/>
                </a:cubicBezTo>
                <a:cubicBezTo>
                  <a:pt x="391" y="465"/>
                  <a:pt x="424" y="432"/>
                  <a:pt x="464" y="432"/>
                </a:cubicBezTo>
                <a:cubicBezTo>
                  <a:pt x="505" y="432"/>
                  <a:pt x="538" y="465"/>
                  <a:pt x="538" y="506"/>
                </a:cubicBezTo>
                <a:close/>
                <a:moveTo>
                  <a:pt x="509" y="506"/>
                </a:moveTo>
                <a:cubicBezTo>
                  <a:pt x="509" y="481"/>
                  <a:pt x="489" y="461"/>
                  <a:pt x="464" y="461"/>
                </a:cubicBezTo>
                <a:cubicBezTo>
                  <a:pt x="440" y="461"/>
                  <a:pt x="420" y="481"/>
                  <a:pt x="420" y="506"/>
                </a:cubicBezTo>
                <a:cubicBezTo>
                  <a:pt x="420" y="530"/>
                  <a:pt x="440" y="550"/>
                  <a:pt x="464" y="550"/>
                </a:cubicBezTo>
                <a:cubicBezTo>
                  <a:pt x="489" y="550"/>
                  <a:pt x="509" y="530"/>
                  <a:pt x="509" y="506"/>
                </a:cubicBezTo>
                <a:close/>
                <a:moveTo>
                  <a:pt x="1307" y="836"/>
                </a:moveTo>
                <a:cubicBezTo>
                  <a:pt x="1049" y="836"/>
                  <a:pt x="1049" y="836"/>
                  <a:pt x="1049" y="836"/>
                </a:cubicBezTo>
                <a:cubicBezTo>
                  <a:pt x="1041" y="836"/>
                  <a:pt x="1034" y="842"/>
                  <a:pt x="1034" y="850"/>
                </a:cubicBezTo>
                <a:cubicBezTo>
                  <a:pt x="1034" y="858"/>
                  <a:pt x="1041" y="865"/>
                  <a:pt x="1049" y="865"/>
                </a:cubicBezTo>
                <a:cubicBezTo>
                  <a:pt x="1307" y="865"/>
                  <a:pt x="1307" y="865"/>
                  <a:pt x="1307" y="865"/>
                </a:cubicBezTo>
                <a:cubicBezTo>
                  <a:pt x="1315" y="865"/>
                  <a:pt x="1322" y="858"/>
                  <a:pt x="1322" y="850"/>
                </a:cubicBezTo>
                <a:cubicBezTo>
                  <a:pt x="1322" y="842"/>
                  <a:pt x="1315" y="836"/>
                  <a:pt x="1307" y="836"/>
                </a:cubicBezTo>
                <a:close/>
                <a:moveTo>
                  <a:pt x="354" y="850"/>
                </a:moveTo>
                <a:cubicBezTo>
                  <a:pt x="354" y="891"/>
                  <a:pt x="321" y="924"/>
                  <a:pt x="280" y="924"/>
                </a:cubicBezTo>
                <a:cubicBezTo>
                  <a:pt x="239" y="924"/>
                  <a:pt x="206" y="891"/>
                  <a:pt x="206" y="850"/>
                </a:cubicBezTo>
                <a:cubicBezTo>
                  <a:pt x="206" y="810"/>
                  <a:pt x="239" y="777"/>
                  <a:pt x="280" y="777"/>
                </a:cubicBezTo>
                <a:cubicBezTo>
                  <a:pt x="321" y="777"/>
                  <a:pt x="354" y="810"/>
                  <a:pt x="354" y="850"/>
                </a:cubicBezTo>
                <a:close/>
                <a:moveTo>
                  <a:pt x="325" y="850"/>
                </a:moveTo>
                <a:cubicBezTo>
                  <a:pt x="325" y="826"/>
                  <a:pt x="305" y="806"/>
                  <a:pt x="280" y="806"/>
                </a:cubicBezTo>
                <a:cubicBezTo>
                  <a:pt x="255" y="806"/>
                  <a:pt x="235" y="826"/>
                  <a:pt x="235" y="850"/>
                </a:cubicBezTo>
                <a:cubicBezTo>
                  <a:pt x="235" y="875"/>
                  <a:pt x="255" y="895"/>
                  <a:pt x="280" y="895"/>
                </a:cubicBezTo>
                <a:cubicBezTo>
                  <a:pt x="305" y="895"/>
                  <a:pt x="325" y="875"/>
                  <a:pt x="325" y="850"/>
                </a:cubicBezTo>
                <a:close/>
                <a:moveTo>
                  <a:pt x="722" y="850"/>
                </a:moveTo>
                <a:cubicBezTo>
                  <a:pt x="722" y="891"/>
                  <a:pt x="689" y="924"/>
                  <a:pt x="649" y="924"/>
                </a:cubicBezTo>
                <a:cubicBezTo>
                  <a:pt x="608" y="924"/>
                  <a:pt x="575" y="891"/>
                  <a:pt x="575" y="850"/>
                </a:cubicBezTo>
                <a:cubicBezTo>
                  <a:pt x="575" y="810"/>
                  <a:pt x="608" y="777"/>
                  <a:pt x="649" y="777"/>
                </a:cubicBezTo>
                <a:cubicBezTo>
                  <a:pt x="689" y="777"/>
                  <a:pt x="722" y="810"/>
                  <a:pt x="722" y="850"/>
                </a:cubicBezTo>
                <a:close/>
                <a:moveTo>
                  <a:pt x="693" y="850"/>
                </a:moveTo>
                <a:cubicBezTo>
                  <a:pt x="693" y="826"/>
                  <a:pt x="673" y="806"/>
                  <a:pt x="649" y="806"/>
                </a:cubicBezTo>
                <a:cubicBezTo>
                  <a:pt x="624" y="806"/>
                  <a:pt x="604" y="826"/>
                  <a:pt x="604" y="850"/>
                </a:cubicBezTo>
                <a:cubicBezTo>
                  <a:pt x="604" y="875"/>
                  <a:pt x="624" y="895"/>
                  <a:pt x="649" y="895"/>
                </a:cubicBezTo>
                <a:cubicBezTo>
                  <a:pt x="673" y="895"/>
                  <a:pt x="693" y="875"/>
                  <a:pt x="693" y="850"/>
                </a:cubicBezTo>
                <a:close/>
                <a:moveTo>
                  <a:pt x="538" y="850"/>
                </a:moveTo>
                <a:cubicBezTo>
                  <a:pt x="538" y="891"/>
                  <a:pt x="505" y="924"/>
                  <a:pt x="464" y="924"/>
                </a:cubicBezTo>
                <a:cubicBezTo>
                  <a:pt x="424" y="924"/>
                  <a:pt x="391" y="891"/>
                  <a:pt x="391" y="850"/>
                </a:cubicBezTo>
                <a:cubicBezTo>
                  <a:pt x="391" y="810"/>
                  <a:pt x="424" y="777"/>
                  <a:pt x="464" y="777"/>
                </a:cubicBezTo>
                <a:cubicBezTo>
                  <a:pt x="505" y="777"/>
                  <a:pt x="538" y="810"/>
                  <a:pt x="538" y="850"/>
                </a:cubicBezTo>
                <a:close/>
                <a:moveTo>
                  <a:pt x="509" y="850"/>
                </a:moveTo>
                <a:cubicBezTo>
                  <a:pt x="509" y="826"/>
                  <a:pt x="489" y="806"/>
                  <a:pt x="464" y="806"/>
                </a:cubicBezTo>
                <a:cubicBezTo>
                  <a:pt x="440" y="806"/>
                  <a:pt x="420" y="826"/>
                  <a:pt x="420" y="850"/>
                </a:cubicBezTo>
                <a:cubicBezTo>
                  <a:pt x="420" y="875"/>
                  <a:pt x="440" y="895"/>
                  <a:pt x="464" y="895"/>
                </a:cubicBezTo>
                <a:cubicBezTo>
                  <a:pt x="489" y="895"/>
                  <a:pt x="509" y="875"/>
                  <a:pt x="509" y="850"/>
                </a:cubicBezTo>
                <a:close/>
                <a:moveTo>
                  <a:pt x="1580" y="1135"/>
                </a:moveTo>
                <a:cubicBezTo>
                  <a:pt x="1580" y="1191"/>
                  <a:pt x="1535" y="1236"/>
                  <a:pt x="1480" y="1236"/>
                </a:cubicBezTo>
                <a:cubicBezTo>
                  <a:pt x="100" y="1236"/>
                  <a:pt x="100" y="1236"/>
                  <a:pt x="100" y="1236"/>
                </a:cubicBezTo>
                <a:cubicBezTo>
                  <a:pt x="45" y="1236"/>
                  <a:pt x="0" y="1191"/>
                  <a:pt x="0" y="1135"/>
                </a:cubicBezTo>
                <a:cubicBezTo>
                  <a:pt x="0" y="1080"/>
                  <a:pt x="45" y="1035"/>
                  <a:pt x="100" y="1035"/>
                </a:cubicBezTo>
                <a:cubicBezTo>
                  <a:pt x="112" y="1035"/>
                  <a:pt x="112" y="1035"/>
                  <a:pt x="112" y="1035"/>
                </a:cubicBezTo>
                <a:cubicBezTo>
                  <a:pt x="96" y="1018"/>
                  <a:pt x="86" y="995"/>
                  <a:pt x="86" y="970"/>
                </a:cubicBezTo>
                <a:cubicBezTo>
                  <a:pt x="86" y="783"/>
                  <a:pt x="86" y="783"/>
                  <a:pt x="86" y="783"/>
                </a:cubicBezTo>
                <a:cubicBezTo>
                  <a:pt x="86" y="750"/>
                  <a:pt x="104" y="721"/>
                  <a:pt x="130" y="704"/>
                </a:cubicBezTo>
                <a:cubicBezTo>
                  <a:pt x="104" y="688"/>
                  <a:pt x="86" y="659"/>
                  <a:pt x="86" y="625"/>
                </a:cubicBezTo>
                <a:cubicBezTo>
                  <a:pt x="86" y="439"/>
                  <a:pt x="86" y="439"/>
                  <a:pt x="86" y="439"/>
                </a:cubicBezTo>
                <a:cubicBezTo>
                  <a:pt x="86" y="405"/>
                  <a:pt x="104" y="376"/>
                  <a:pt x="130" y="360"/>
                </a:cubicBezTo>
                <a:cubicBezTo>
                  <a:pt x="104" y="343"/>
                  <a:pt x="86" y="314"/>
                  <a:pt x="86" y="281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42"/>
                  <a:pt x="128" y="0"/>
                  <a:pt x="179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52" y="0"/>
                  <a:pt x="1494" y="42"/>
                  <a:pt x="1494" y="94"/>
                </a:cubicBezTo>
                <a:cubicBezTo>
                  <a:pt x="1494" y="281"/>
                  <a:pt x="1494" y="281"/>
                  <a:pt x="1494" y="281"/>
                </a:cubicBezTo>
                <a:cubicBezTo>
                  <a:pt x="1494" y="314"/>
                  <a:pt x="1476" y="343"/>
                  <a:pt x="1450" y="360"/>
                </a:cubicBezTo>
                <a:cubicBezTo>
                  <a:pt x="1476" y="376"/>
                  <a:pt x="1494" y="405"/>
                  <a:pt x="1494" y="439"/>
                </a:cubicBezTo>
                <a:cubicBezTo>
                  <a:pt x="1494" y="625"/>
                  <a:pt x="1494" y="625"/>
                  <a:pt x="1494" y="625"/>
                </a:cubicBezTo>
                <a:cubicBezTo>
                  <a:pt x="1494" y="659"/>
                  <a:pt x="1476" y="688"/>
                  <a:pt x="1450" y="704"/>
                </a:cubicBezTo>
                <a:cubicBezTo>
                  <a:pt x="1476" y="721"/>
                  <a:pt x="1494" y="750"/>
                  <a:pt x="1494" y="783"/>
                </a:cubicBezTo>
                <a:cubicBezTo>
                  <a:pt x="1494" y="970"/>
                  <a:pt x="1494" y="970"/>
                  <a:pt x="1494" y="970"/>
                </a:cubicBezTo>
                <a:cubicBezTo>
                  <a:pt x="1494" y="995"/>
                  <a:pt x="1484" y="1018"/>
                  <a:pt x="1468" y="1035"/>
                </a:cubicBezTo>
                <a:cubicBezTo>
                  <a:pt x="1480" y="1035"/>
                  <a:pt x="1480" y="1035"/>
                  <a:pt x="1480" y="1035"/>
                </a:cubicBezTo>
                <a:cubicBezTo>
                  <a:pt x="1535" y="1035"/>
                  <a:pt x="1580" y="1080"/>
                  <a:pt x="1580" y="1135"/>
                </a:cubicBezTo>
                <a:close/>
                <a:moveTo>
                  <a:pt x="179" y="345"/>
                </a:moveTo>
                <a:cubicBezTo>
                  <a:pt x="1401" y="345"/>
                  <a:pt x="1401" y="345"/>
                  <a:pt x="1401" y="345"/>
                </a:cubicBezTo>
                <a:cubicBezTo>
                  <a:pt x="1436" y="345"/>
                  <a:pt x="1465" y="316"/>
                  <a:pt x="1465" y="281"/>
                </a:cubicBezTo>
                <a:cubicBezTo>
                  <a:pt x="1465" y="94"/>
                  <a:pt x="1465" y="94"/>
                  <a:pt x="1465" y="94"/>
                </a:cubicBezTo>
                <a:cubicBezTo>
                  <a:pt x="1465" y="58"/>
                  <a:pt x="1436" y="29"/>
                  <a:pt x="1401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44" y="29"/>
                  <a:pt x="115" y="58"/>
                  <a:pt x="115" y="94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15" y="316"/>
                  <a:pt x="144" y="345"/>
                  <a:pt x="179" y="345"/>
                </a:cubicBezTo>
                <a:close/>
                <a:moveTo>
                  <a:pt x="179" y="690"/>
                </a:moveTo>
                <a:cubicBezTo>
                  <a:pt x="1401" y="690"/>
                  <a:pt x="1401" y="690"/>
                  <a:pt x="1401" y="690"/>
                </a:cubicBezTo>
                <a:cubicBezTo>
                  <a:pt x="1436" y="690"/>
                  <a:pt x="1465" y="661"/>
                  <a:pt x="1465" y="625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5" y="403"/>
                  <a:pt x="1436" y="374"/>
                  <a:pt x="1401" y="374"/>
                </a:cubicBezTo>
                <a:cubicBezTo>
                  <a:pt x="179" y="374"/>
                  <a:pt x="179" y="374"/>
                  <a:pt x="179" y="374"/>
                </a:cubicBezTo>
                <a:cubicBezTo>
                  <a:pt x="144" y="374"/>
                  <a:pt x="115" y="403"/>
                  <a:pt x="115" y="439"/>
                </a:cubicBezTo>
                <a:cubicBezTo>
                  <a:pt x="115" y="625"/>
                  <a:pt x="115" y="625"/>
                  <a:pt x="115" y="625"/>
                </a:cubicBezTo>
                <a:cubicBezTo>
                  <a:pt x="115" y="661"/>
                  <a:pt x="144" y="690"/>
                  <a:pt x="179" y="690"/>
                </a:cubicBezTo>
                <a:close/>
                <a:moveTo>
                  <a:pt x="179" y="1035"/>
                </a:moveTo>
                <a:cubicBezTo>
                  <a:pt x="1401" y="1035"/>
                  <a:pt x="1401" y="1035"/>
                  <a:pt x="1401" y="1035"/>
                </a:cubicBezTo>
                <a:cubicBezTo>
                  <a:pt x="1436" y="1035"/>
                  <a:pt x="1465" y="1006"/>
                  <a:pt x="1465" y="970"/>
                </a:cubicBezTo>
                <a:cubicBezTo>
                  <a:pt x="1465" y="783"/>
                  <a:pt x="1465" y="783"/>
                  <a:pt x="1465" y="783"/>
                </a:cubicBezTo>
                <a:cubicBezTo>
                  <a:pt x="1465" y="748"/>
                  <a:pt x="1436" y="719"/>
                  <a:pt x="1401" y="719"/>
                </a:cubicBezTo>
                <a:cubicBezTo>
                  <a:pt x="179" y="719"/>
                  <a:pt x="179" y="719"/>
                  <a:pt x="179" y="719"/>
                </a:cubicBezTo>
                <a:cubicBezTo>
                  <a:pt x="144" y="719"/>
                  <a:pt x="115" y="748"/>
                  <a:pt x="115" y="783"/>
                </a:cubicBezTo>
                <a:cubicBezTo>
                  <a:pt x="115" y="970"/>
                  <a:pt x="115" y="970"/>
                  <a:pt x="115" y="970"/>
                </a:cubicBezTo>
                <a:cubicBezTo>
                  <a:pt x="115" y="1006"/>
                  <a:pt x="144" y="1035"/>
                  <a:pt x="179" y="1035"/>
                </a:cubicBezTo>
                <a:close/>
                <a:moveTo>
                  <a:pt x="1551" y="1135"/>
                </a:moveTo>
                <a:cubicBezTo>
                  <a:pt x="1551" y="1096"/>
                  <a:pt x="1519" y="1064"/>
                  <a:pt x="1480" y="1064"/>
                </a:cubicBezTo>
                <a:cubicBezTo>
                  <a:pt x="1401" y="1064"/>
                  <a:pt x="1401" y="1064"/>
                  <a:pt x="1401" y="1064"/>
                </a:cubicBezTo>
                <a:cubicBezTo>
                  <a:pt x="179" y="1064"/>
                  <a:pt x="179" y="1064"/>
                  <a:pt x="179" y="1064"/>
                </a:cubicBezTo>
                <a:cubicBezTo>
                  <a:pt x="100" y="1064"/>
                  <a:pt x="100" y="1064"/>
                  <a:pt x="100" y="1064"/>
                </a:cubicBezTo>
                <a:cubicBezTo>
                  <a:pt x="61" y="1064"/>
                  <a:pt x="29" y="1096"/>
                  <a:pt x="29" y="1135"/>
                </a:cubicBezTo>
                <a:cubicBezTo>
                  <a:pt x="29" y="1175"/>
                  <a:pt x="61" y="1207"/>
                  <a:pt x="100" y="1207"/>
                </a:cubicBezTo>
                <a:cubicBezTo>
                  <a:pt x="1480" y="1207"/>
                  <a:pt x="1480" y="1207"/>
                  <a:pt x="1480" y="1207"/>
                </a:cubicBezTo>
                <a:cubicBezTo>
                  <a:pt x="1519" y="1207"/>
                  <a:pt x="1551" y="1175"/>
                  <a:pt x="1551" y="1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/>
          <p:cNvSpPr>
            <a:spLocks noEditPoints="1"/>
          </p:cNvSpPr>
          <p:nvPr/>
        </p:nvSpPr>
        <p:spPr bwMode="auto">
          <a:xfrm>
            <a:off x="15216132" y="6865661"/>
            <a:ext cx="809736" cy="70810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5204130" y="4173945"/>
            <a:ext cx="833740" cy="833736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354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>
                <a:solidFill>
                  <a:schemeClr val="accent2"/>
                </a:solidFill>
              </a:rPr>
              <a:t>Gantt Chart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43109"/>
              </p:ext>
            </p:extLst>
          </p:nvPr>
        </p:nvGraphicFramePr>
        <p:xfrm>
          <a:off x="1676384" y="2603319"/>
          <a:ext cx="21031227" cy="781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04"/>
                <a:gridCol w="4262713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</a:tblGrid>
              <a:tr h="100676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January 20XX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69879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nd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533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No.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Tasks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18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19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28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29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30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Emphasize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Define basic points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Brainstorm</a:t>
                      </a:r>
                      <a:r>
                        <a:rPr lang="en-US" sz="2600" baseline="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with solutions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Prototype 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Launch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Check the final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89072" y="5236412"/>
            <a:ext cx="3744228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9072" y="5236412"/>
            <a:ext cx="2402528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505" y="6083079"/>
            <a:ext cx="3765662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3505" y="6083079"/>
            <a:ext cx="2139795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08544" y="6870479"/>
            <a:ext cx="5380656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08544" y="6870479"/>
            <a:ext cx="4313856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7532" y="7606858"/>
            <a:ext cx="5918468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37533" y="7606858"/>
            <a:ext cx="2402528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2400" y="8388491"/>
            <a:ext cx="2666999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717520" y="9170124"/>
            <a:ext cx="4287520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005040" y="9951757"/>
            <a:ext cx="2702560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700000">
            <a:off x="10198758" y="5220855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00000">
            <a:off x="11294132" y="6082348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15054658" y="6829768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16121459" y="7607586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16121458" y="8364853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700000">
            <a:off x="19887431" y="9153833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2700000">
            <a:off x="22573059" y="9942208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717520" y="9170124"/>
            <a:ext cx="1071879" cy="249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583657" y="11370114"/>
            <a:ext cx="9216687" cy="406265"/>
            <a:chOff x="7491433" y="11611414"/>
            <a:chExt cx="9216687" cy="406265"/>
          </a:xfrm>
        </p:grpSpPr>
        <p:sp>
          <p:nvSpPr>
            <p:cNvPr id="28" name="Rectangle 27"/>
            <p:cNvSpPr/>
            <p:nvPr/>
          </p:nvSpPr>
          <p:spPr>
            <a:xfrm rot="2700000">
              <a:off x="13848625" y="11701145"/>
              <a:ext cx="226802" cy="2268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44315" y="11701145"/>
              <a:ext cx="226802" cy="2268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1433" y="11701145"/>
              <a:ext cx="226802" cy="22680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34289" y="11611414"/>
              <a:ext cx="2462871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Task Duration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01269" y="11611414"/>
              <a:ext cx="2462871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Task Completed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45249" y="11611414"/>
              <a:ext cx="2462871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Milestone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Doughnut Charts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50431510"/>
              </p:ext>
            </p:extLst>
          </p:nvPr>
        </p:nvGraphicFramePr>
        <p:xfrm>
          <a:off x="3010568" y="3309619"/>
          <a:ext cx="4473608" cy="477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3505200" y="8266631"/>
            <a:ext cx="3484345" cy="765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1730" y="8351258"/>
            <a:ext cx="283128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Revenue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9407361"/>
            <a:ext cx="3941546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7920" y="5083359"/>
            <a:ext cx="2178904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84%</a:t>
            </a:r>
            <a:endParaRPr lang="en-US" sz="8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226128226"/>
              </p:ext>
            </p:extLst>
          </p:nvPr>
        </p:nvGraphicFramePr>
        <p:xfrm>
          <a:off x="9955196" y="3309619"/>
          <a:ext cx="4473608" cy="477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>
          <a:xfrm>
            <a:off x="10449828" y="8266631"/>
            <a:ext cx="3484345" cy="76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76358" y="8351258"/>
            <a:ext cx="283128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Expenses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1228" y="9407361"/>
            <a:ext cx="3941546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02548" y="5083359"/>
            <a:ext cx="2178904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65%</a:t>
            </a:r>
            <a:endParaRPr lang="en-US" sz="8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114525542"/>
              </p:ext>
            </p:extLst>
          </p:nvPr>
        </p:nvGraphicFramePr>
        <p:xfrm>
          <a:off x="16899823" y="3309619"/>
          <a:ext cx="4473608" cy="477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/>
          <p:cNvSpPr/>
          <p:nvPr/>
        </p:nvSpPr>
        <p:spPr>
          <a:xfrm>
            <a:off x="17394455" y="8266631"/>
            <a:ext cx="3484345" cy="765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720985" y="8351258"/>
            <a:ext cx="283128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Margin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65855" y="9407361"/>
            <a:ext cx="3941546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47175" y="5083359"/>
            <a:ext cx="2178904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42%</a:t>
            </a:r>
            <a:endParaRPr lang="en-US" sz="8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0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Column Charts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60655124"/>
              </p:ext>
            </p:extLst>
          </p:nvPr>
        </p:nvGraphicFramePr>
        <p:xfrm>
          <a:off x="2572378" y="3205424"/>
          <a:ext cx="19262689" cy="7697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16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Oval 3"/>
          <p:cNvSpPr/>
          <p:nvPr/>
        </p:nvSpPr>
        <p:spPr>
          <a:xfrm>
            <a:off x="2226337" y="5341400"/>
            <a:ext cx="4508500" cy="45085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82044" y="5341400"/>
            <a:ext cx="4508500" cy="45085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37751" y="5341400"/>
            <a:ext cx="4508500" cy="45085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93458" y="5341400"/>
            <a:ext cx="4508500" cy="45085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649164" y="5341400"/>
            <a:ext cx="4508500" cy="4508500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528756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0800000" flipH="1">
            <a:off x="6384462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10240168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10800000" flipH="1">
            <a:off x="14095876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17951580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95972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972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2212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2212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86033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Optimize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86033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35103" y="3274010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Monitor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35103" y="4052459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7969" y="3274010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7969" y="4052459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3911349" y="6646777"/>
            <a:ext cx="1141914" cy="2016408"/>
          </a:xfrm>
          <a:custGeom>
            <a:avLst/>
            <a:gdLst>
              <a:gd name="T0" fmla="*/ 393 w 933"/>
              <a:gd name="T1" fmla="*/ 376 h 1652"/>
              <a:gd name="T2" fmla="*/ 267 w 933"/>
              <a:gd name="T3" fmla="*/ 0 h 1652"/>
              <a:gd name="T4" fmla="*/ 0 w 933"/>
              <a:gd name="T5" fmla="*/ 126 h 1652"/>
              <a:gd name="T6" fmla="*/ 0 w 933"/>
              <a:gd name="T7" fmla="*/ 1275 h 1652"/>
              <a:gd name="T8" fmla="*/ 0 w 933"/>
              <a:gd name="T9" fmla="*/ 1275 h 1652"/>
              <a:gd name="T10" fmla="*/ 2 w 933"/>
              <a:gd name="T11" fmla="*/ 1283 h 1652"/>
              <a:gd name="T12" fmla="*/ 197 w 933"/>
              <a:gd name="T13" fmla="*/ 1652 h 1652"/>
              <a:gd name="T14" fmla="*/ 292 w 933"/>
              <a:gd name="T15" fmla="*/ 1481 h 1652"/>
              <a:gd name="T16" fmla="*/ 391 w 933"/>
              <a:gd name="T17" fmla="*/ 1283 h 1652"/>
              <a:gd name="T18" fmla="*/ 393 w 933"/>
              <a:gd name="T19" fmla="*/ 1275 h 1652"/>
              <a:gd name="T20" fmla="*/ 393 w 933"/>
              <a:gd name="T21" fmla="*/ 1275 h 1652"/>
              <a:gd name="T22" fmla="*/ 137 w 933"/>
              <a:gd name="T23" fmla="*/ 393 h 1652"/>
              <a:gd name="T24" fmla="*/ 256 w 933"/>
              <a:gd name="T25" fmla="*/ 1259 h 1652"/>
              <a:gd name="T26" fmla="*/ 33 w 933"/>
              <a:gd name="T27" fmla="*/ 1259 h 1652"/>
              <a:gd name="T28" fmla="*/ 104 w 933"/>
              <a:gd name="T29" fmla="*/ 393 h 1652"/>
              <a:gd name="T30" fmla="*/ 33 w 933"/>
              <a:gd name="T31" fmla="*/ 1259 h 1652"/>
              <a:gd name="T32" fmla="*/ 33 w 933"/>
              <a:gd name="T33" fmla="*/ 360 h 1652"/>
              <a:gd name="T34" fmla="*/ 360 w 933"/>
              <a:gd name="T35" fmla="*/ 268 h 1652"/>
              <a:gd name="T36" fmla="*/ 289 w 933"/>
              <a:gd name="T37" fmla="*/ 393 h 1652"/>
              <a:gd name="T38" fmla="*/ 360 w 933"/>
              <a:gd name="T39" fmla="*/ 1259 h 1652"/>
              <a:gd name="T40" fmla="*/ 289 w 933"/>
              <a:gd name="T41" fmla="*/ 393 h 1652"/>
              <a:gd name="T42" fmla="*/ 267 w 933"/>
              <a:gd name="T43" fmla="*/ 33 h 1652"/>
              <a:gd name="T44" fmla="*/ 360 w 933"/>
              <a:gd name="T45" fmla="*/ 235 h 1652"/>
              <a:gd name="T46" fmla="*/ 33 w 933"/>
              <a:gd name="T47" fmla="*/ 126 h 1652"/>
              <a:gd name="T48" fmla="*/ 197 w 933"/>
              <a:gd name="T49" fmla="*/ 1598 h 1652"/>
              <a:gd name="T50" fmla="*/ 251 w 933"/>
              <a:gd name="T51" fmla="*/ 1490 h 1652"/>
              <a:gd name="T52" fmla="*/ 268 w 933"/>
              <a:gd name="T53" fmla="*/ 1457 h 1652"/>
              <a:gd name="T54" fmla="*/ 44 w 933"/>
              <a:gd name="T55" fmla="*/ 1292 h 1652"/>
              <a:gd name="T56" fmla="*/ 268 w 933"/>
              <a:gd name="T57" fmla="*/ 1457 h 1652"/>
              <a:gd name="T58" fmla="*/ 557 w 933"/>
              <a:gd name="T59" fmla="*/ 0 h 1652"/>
              <a:gd name="T60" fmla="*/ 540 w 933"/>
              <a:gd name="T61" fmla="*/ 1635 h 1652"/>
              <a:gd name="T62" fmla="*/ 916 w 933"/>
              <a:gd name="T63" fmla="*/ 1652 h 1652"/>
              <a:gd name="T64" fmla="*/ 933 w 933"/>
              <a:gd name="T65" fmla="*/ 16 h 1652"/>
              <a:gd name="T66" fmla="*/ 900 w 933"/>
              <a:gd name="T67" fmla="*/ 1619 h 1652"/>
              <a:gd name="T68" fmla="*/ 573 w 933"/>
              <a:gd name="T69" fmla="*/ 1562 h 1652"/>
              <a:gd name="T70" fmla="*/ 753 w 933"/>
              <a:gd name="T71" fmla="*/ 1545 h 1652"/>
              <a:gd name="T72" fmla="*/ 573 w 933"/>
              <a:gd name="T73" fmla="*/ 1529 h 1652"/>
              <a:gd name="T74" fmla="*/ 681 w 933"/>
              <a:gd name="T75" fmla="*/ 1393 h 1652"/>
              <a:gd name="T76" fmla="*/ 681 w 933"/>
              <a:gd name="T77" fmla="*/ 1360 h 1652"/>
              <a:gd name="T78" fmla="*/ 573 w 933"/>
              <a:gd name="T79" fmla="*/ 1224 h 1652"/>
              <a:gd name="T80" fmla="*/ 753 w 933"/>
              <a:gd name="T81" fmla="*/ 1208 h 1652"/>
              <a:gd name="T82" fmla="*/ 573 w 933"/>
              <a:gd name="T83" fmla="*/ 1191 h 1652"/>
              <a:gd name="T84" fmla="*/ 681 w 933"/>
              <a:gd name="T85" fmla="*/ 1056 h 1652"/>
              <a:gd name="T86" fmla="*/ 681 w 933"/>
              <a:gd name="T87" fmla="*/ 1023 h 1652"/>
              <a:gd name="T88" fmla="*/ 573 w 933"/>
              <a:gd name="T89" fmla="*/ 887 h 1652"/>
              <a:gd name="T90" fmla="*/ 753 w 933"/>
              <a:gd name="T91" fmla="*/ 871 h 1652"/>
              <a:gd name="T92" fmla="*/ 573 w 933"/>
              <a:gd name="T93" fmla="*/ 854 h 1652"/>
              <a:gd name="T94" fmla="*/ 681 w 933"/>
              <a:gd name="T95" fmla="*/ 719 h 1652"/>
              <a:gd name="T96" fmla="*/ 681 w 933"/>
              <a:gd name="T97" fmla="*/ 686 h 1652"/>
              <a:gd name="T98" fmla="*/ 573 w 933"/>
              <a:gd name="T99" fmla="*/ 550 h 1652"/>
              <a:gd name="T100" fmla="*/ 753 w 933"/>
              <a:gd name="T101" fmla="*/ 533 h 1652"/>
              <a:gd name="T102" fmla="*/ 573 w 933"/>
              <a:gd name="T103" fmla="*/ 517 h 1652"/>
              <a:gd name="T104" fmla="*/ 681 w 933"/>
              <a:gd name="T105" fmla="*/ 381 h 1652"/>
              <a:gd name="T106" fmla="*/ 681 w 933"/>
              <a:gd name="T107" fmla="*/ 348 h 1652"/>
              <a:gd name="T108" fmla="*/ 573 w 933"/>
              <a:gd name="T109" fmla="*/ 213 h 1652"/>
              <a:gd name="T110" fmla="*/ 753 w 933"/>
              <a:gd name="T111" fmla="*/ 196 h 1652"/>
              <a:gd name="T112" fmla="*/ 573 w 933"/>
              <a:gd name="T113" fmla="*/ 180 h 1652"/>
              <a:gd name="T114" fmla="*/ 900 w 933"/>
              <a:gd name="T115" fmla="*/ 33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1652">
                <a:moveTo>
                  <a:pt x="393" y="1275"/>
                </a:moveTo>
                <a:cubicBezTo>
                  <a:pt x="393" y="376"/>
                  <a:pt x="393" y="376"/>
                  <a:pt x="393" y="376"/>
                </a:cubicBezTo>
                <a:cubicBezTo>
                  <a:pt x="393" y="126"/>
                  <a:pt x="393" y="126"/>
                  <a:pt x="393" y="126"/>
                </a:cubicBezTo>
                <a:cubicBezTo>
                  <a:pt x="393" y="56"/>
                  <a:pt x="336" y="0"/>
                  <a:pt x="26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8"/>
                  <a:pt x="1" y="1280"/>
                  <a:pt x="2" y="1282"/>
                </a:cubicBezTo>
                <a:cubicBezTo>
                  <a:pt x="2" y="1282"/>
                  <a:pt x="2" y="1283"/>
                  <a:pt x="2" y="1283"/>
                </a:cubicBezTo>
                <a:cubicBezTo>
                  <a:pt x="182" y="1643"/>
                  <a:pt x="182" y="1643"/>
                  <a:pt x="182" y="1643"/>
                </a:cubicBezTo>
                <a:cubicBezTo>
                  <a:pt x="185" y="1648"/>
                  <a:pt x="191" y="1652"/>
                  <a:pt x="197" y="1652"/>
                </a:cubicBezTo>
                <a:cubicBezTo>
                  <a:pt x="203" y="1652"/>
                  <a:pt x="209" y="1648"/>
                  <a:pt x="212" y="1643"/>
                </a:cubicBezTo>
                <a:cubicBezTo>
                  <a:pt x="292" y="1481"/>
                  <a:pt x="292" y="1481"/>
                  <a:pt x="292" y="1481"/>
                </a:cubicBezTo>
                <a:cubicBezTo>
                  <a:pt x="293" y="1480"/>
                  <a:pt x="293" y="1480"/>
                  <a:pt x="293" y="1479"/>
                </a:cubicBezTo>
                <a:cubicBezTo>
                  <a:pt x="391" y="1283"/>
                  <a:pt x="391" y="1283"/>
                  <a:pt x="391" y="1283"/>
                </a:cubicBezTo>
                <a:cubicBezTo>
                  <a:pt x="392" y="1283"/>
                  <a:pt x="391" y="1282"/>
                  <a:pt x="392" y="1282"/>
                </a:cubicBezTo>
                <a:cubicBezTo>
                  <a:pt x="393" y="1280"/>
                  <a:pt x="393" y="1278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lose/>
                <a:moveTo>
                  <a:pt x="137" y="1259"/>
                </a:moveTo>
                <a:cubicBezTo>
                  <a:pt x="137" y="393"/>
                  <a:pt x="137" y="393"/>
                  <a:pt x="137" y="393"/>
                </a:cubicBezTo>
                <a:cubicBezTo>
                  <a:pt x="256" y="393"/>
                  <a:pt x="256" y="393"/>
                  <a:pt x="256" y="393"/>
                </a:cubicBezTo>
                <a:cubicBezTo>
                  <a:pt x="256" y="1259"/>
                  <a:pt x="256" y="1259"/>
                  <a:pt x="256" y="1259"/>
                </a:cubicBezTo>
                <a:lnTo>
                  <a:pt x="137" y="1259"/>
                </a:lnTo>
                <a:close/>
                <a:moveTo>
                  <a:pt x="33" y="1259"/>
                </a:moveTo>
                <a:cubicBezTo>
                  <a:pt x="33" y="393"/>
                  <a:pt x="33" y="393"/>
                  <a:pt x="33" y="393"/>
                </a:cubicBezTo>
                <a:cubicBezTo>
                  <a:pt x="104" y="393"/>
                  <a:pt x="104" y="393"/>
                  <a:pt x="104" y="393"/>
                </a:cubicBezTo>
                <a:cubicBezTo>
                  <a:pt x="104" y="1259"/>
                  <a:pt x="104" y="1259"/>
                  <a:pt x="104" y="1259"/>
                </a:cubicBezTo>
                <a:lnTo>
                  <a:pt x="33" y="1259"/>
                </a:lnTo>
                <a:close/>
                <a:moveTo>
                  <a:pt x="360" y="360"/>
                </a:moveTo>
                <a:cubicBezTo>
                  <a:pt x="33" y="360"/>
                  <a:pt x="33" y="360"/>
                  <a:pt x="33" y="360"/>
                </a:cubicBezTo>
                <a:cubicBezTo>
                  <a:pt x="33" y="268"/>
                  <a:pt x="33" y="268"/>
                  <a:pt x="33" y="268"/>
                </a:cubicBezTo>
                <a:cubicBezTo>
                  <a:pt x="360" y="268"/>
                  <a:pt x="360" y="268"/>
                  <a:pt x="360" y="268"/>
                </a:cubicBezTo>
                <a:lnTo>
                  <a:pt x="360" y="360"/>
                </a:lnTo>
                <a:close/>
                <a:moveTo>
                  <a:pt x="289" y="393"/>
                </a:moveTo>
                <a:cubicBezTo>
                  <a:pt x="360" y="393"/>
                  <a:pt x="360" y="393"/>
                  <a:pt x="360" y="393"/>
                </a:cubicBezTo>
                <a:cubicBezTo>
                  <a:pt x="360" y="1259"/>
                  <a:pt x="360" y="1259"/>
                  <a:pt x="360" y="1259"/>
                </a:cubicBezTo>
                <a:cubicBezTo>
                  <a:pt x="289" y="1259"/>
                  <a:pt x="289" y="1259"/>
                  <a:pt x="289" y="1259"/>
                </a:cubicBezTo>
                <a:lnTo>
                  <a:pt x="289" y="393"/>
                </a:lnTo>
                <a:close/>
                <a:moveTo>
                  <a:pt x="127" y="33"/>
                </a:moveTo>
                <a:cubicBezTo>
                  <a:pt x="267" y="33"/>
                  <a:pt x="267" y="33"/>
                  <a:pt x="267" y="33"/>
                </a:cubicBezTo>
                <a:cubicBezTo>
                  <a:pt x="318" y="33"/>
                  <a:pt x="360" y="75"/>
                  <a:pt x="360" y="126"/>
                </a:cubicBezTo>
                <a:cubicBezTo>
                  <a:pt x="360" y="235"/>
                  <a:pt x="360" y="235"/>
                  <a:pt x="360" y="235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3" y="75"/>
                  <a:pt x="75" y="33"/>
                  <a:pt x="127" y="33"/>
                </a:cubicBezTo>
                <a:close/>
                <a:moveTo>
                  <a:pt x="197" y="1598"/>
                </a:moveTo>
                <a:cubicBezTo>
                  <a:pt x="142" y="1490"/>
                  <a:pt x="142" y="1490"/>
                  <a:pt x="142" y="1490"/>
                </a:cubicBezTo>
                <a:cubicBezTo>
                  <a:pt x="251" y="1490"/>
                  <a:pt x="251" y="1490"/>
                  <a:pt x="251" y="1490"/>
                </a:cubicBezTo>
                <a:lnTo>
                  <a:pt x="197" y="1598"/>
                </a:lnTo>
                <a:close/>
                <a:moveTo>
                  <a:pt x="268" y="1457"/>
                </a:moveTo>
                <a:cubicBezTo>
                  <a:pt x="126" y="1457"/>
                  <a:pt x="126" y="1457"/>
                  <a:pt x="126" y="1457"/>
                </a:cubicBezTo>
                <a:cubicBezTo>
                  <a:pt x="44" y="1292"/>
                  <a:pt x="44" y="1292"/>
                  <a:pt x="44" y="1292"/>
                </a:cubicBezTo>
                <a:cubicBezTo>
                  <a:pt x="350" y="1292"/>
                  <a:pt x="350" y="1292"/>
                  <a:pt x="350" y="1292"/>
                </a:cubicBezTo>
                <a:lnTo>
                  <a:pt x="268" y="1457"/>
                </a:lnTo>
                <a:close/>
                <a:moveTo>
                  <a:pt x="916" y="0"/>
                </a:moveTo>
                <a:cubicBezTo>
                  <a:pt x="557" y="0"/>
                  <a:pt x="557" y="0"/>
                  <a:pt x="557" y="0"/>
                </a:cubicBezTo>
                <a:cubicBezTo>
                  <a:pt x="547" y="0"/>
                  <a:pt x="540" y="7"/>
                  <a:pt x="540" y="16"/>
                </a:cubicBezTo>
                <a:cubicBezTo>
                  <a:pt x="540" y="1635"/>
                  <a:pt x="540" y="1635"/>
                  <a:pt x="540" y="1635"/>
                </a:cubicBezTo>
                <a:cubicBezTo>
                  <a:pt x="540" y="1644"/>
                  <a:pt x="547" y="1652"/>
                  <a:pt x="557" y="1652"/>
                </a:cubicBezTo>
                <a:cubicBezTo>
                  <a:pt x="916" y="1652"/>
                  <a:pt x="916" y="1652"/>
                  <a:pt x="916" y="1652"/>
                </a:cubicBezTo>
                <a:cubicBezTo>
                  <a:pt x="925" y="1652"/>
                  <a:pt x="933" y="1644"/>
                  <a:pt x="933" y="1635"/>
                </a:cubicBezTo>
                <a:cubicBezTo>
                  <a:pt x="933" y="16"/>
                  <a:pt x="933" y="16"/>
                  <a:pt x="933" y="16"/>
                </a:cubicBezTo>
                <a:cubicBezTo>
                  <a:pt x="933" y="7"/>
                  <a:pt x="925" y="0"/>
                  <a:pt x="916" y="0"/>
                </a:cubicBezTo>
                <a:close/>
                <a:moveTo>
                  <a:pt x="900" y="1619"/>
                </a:moveTo>
                <a:cubicBezTo>
                  <a:pt x="573" y="1619"/>
                  <a:pt x="573" y="1619"/>
                  <a:pt x="573" y="1619"/>
                </a:cubicBezTo>
                <a:cubicBezTo>
                  <a:pt x="573" y="1562"/>
                  <a:pt x="573" y="1562"/>
                  <a:pt x="573" y="1562"/>
                </a:cubicBezTo>
                <a:cubicBezTo>
                  <a:pt x="736" y="1562"/>
                  <a:pt x="736" y="1562"/>
                  <a:pt x="736" y="1562"/>
                </a:cubicBezTo>
                <a:cubicBezTo>
                  <a:pt x="746" y="1562"/>
                  <a:pt x="753" y="1554"/>
                  <a:pt x="753" y="1545"/>
                </a:cubicBezTo>
                <a:cubicBezTo>
                  <a:pt x="753" y="1536"/>
                  <a:pt x="746" y="1529"/>
                  <a:pt x="736" y="1529"/>
                </a:cubicBezTo>
                <a:cubicBezTo>
                  <a:pt x="573" y="1529"/>
                  <a:pt x="573" y="1529"/>
                  <a:pt x="573" y="1529"/>
                </a:cubicBezTo>
                <a:cubicBezTo>
                  <a:pt x="573" y="1393"/>
                  <a:pt x="573" y="1393"/>
                  <a:pt x="573" y="1393"/>
                </a:cubicBezTo>
                <a:cubicBezTo>
                  <a:pt x="681" y="1393"/>
                  <a:pt x="681" y="1393"/>
                  <a:pt x="681" y="1393"/>
                </a:cubicBezTo>
                <a:cubicBezTo>
                  <a:pt x="691" y="1393"/>
                  <a:pt x="698" y="1386"/>
                  <a:pt x="698" y="1377"/>
                </a:cubicBezTo>
                <a:cubicBezTo>
                  <a:pt x="698" y="1367"/>
                  <a:pt x="691" y="1360"/>
                  <a:pt x="681" y="1360"/>
                </a:cubicBezTo>
                <a:cubicBezTo>
                  <a:pt x="573" y="1360"/>
                  <a:pt x="573" y="1360"/>
                  <a:pt x="573" y="1360"/>
                </a:cubicBezTo>
                <a:cubicBezTo>
                  <a:pt x="573" y="1224"/>
                  <a:pt x="573" y="1224"/>
                  <a:pt x="573" y="1224"/>
                </a:cubicBezTo>
                <a:cubicBezTo>
                  <a:pt x="736" y="1224"/>
                  <a:pt x="736" y="1224"/>
                  <a:pt x="736" y="1224"/>
                </a:cubicBezTo>
                <a:cubicBezTo>
                  <a:pt x="746" y="1224"/>
                  <a:pt x="753" y="1217"/>
                  <a:pt x="753" y="1208"/>
                </a:cubicBezTo>
                <a:cubicBezTo>
                  <a:pt x="753" y="1199"/>
                  <a:pt x="746" y="1191"/>
                  <a:pt x="736" y="1191"/>
                </a:cubicBezTo>
                <a:cubicBezTo>
                  <a:pt x="573" y="1191"/>
                  <a:pt x="573" y="1191"/>
                  <a:pt x="573" y="1191"/>
                </a:cubicBezTo>
                <a:cubicBezTo>
                  <a:pt x="573" y="1056"/>
                  <a:pt x="573" y="1056"/>
                  <a:pt x="573" y="1056"/>
                </a:cubicBezTo>
                <a:cubicBezTo>
                  <a:pt x="681" y="1056"/>
                  <a:pt x="681" y="1056"/>
                  <a:pt x="681" y="1056"/>
                </a:cubicBezTo>
                <a:cubicBezTo>
                  <a:pt x="691" y="1056"/>
                  <a:pt x="698" y="1048"/>
                  <a:pt x="698" y="1039"/>
                </a:cubicBezTo>
                <a:cubicBezTo>
                  <a:pt x="698" y="1030"/>
                  <a:pt x="691" y="1023"/>
                  <a:pt x="681" y="1023"/>
                </a:cubicBezTo>
                <a:cubicBezTo>
                  <a:pt x="573" y="1023"/>
                  <a:pt x="573" y="1023"/>
                  <a:pt x="573" y="1023"/>
                </a:cubicBezTo>
                <a:cubicBezTo>
                  <a:pt x="573" y="887"/>
                  <a:pt x="573" y="887"/>
                  <a:pt x="573" y="887"/>
                </a:cubicBezTo>
                <a:cubicBezTo>
                  <a:pt x="736" y="887"/>
                  <a:pt x="736" y="887"/>
                  <a:pt x="736" y="887"/>
                </a:cubicBezTo>
                <a:cubicBezTo>
                  <a:pt x="746" y="887"/>
                  <a:pt x="753" y="880"/>
                  <a:pt x="753" y="871"/>
                </a:cubicBezTo>
                <a:cubicBezTo>
                  <a:pt x="753" y="862"/>
                  <a:pt x="746" y="854"/>
                  <a:pt x="736" y="854"/>
                </a:cubicBezTo>
                <a:cubicBezTo>
                  <a:pt x="573" y="854"/>
                  <a:pt x="573" y="854"/>
                  <a:pt x="573" y="854"/>
                </a:cubicBezTo>
                <a:cubicBezTo>
                  <a:pt x="573" y="719"/>
                  <a:pt x="573" y="719"/>
                  <a:pt x="573" y="719"/>
                </a:cubicBezTo>
                <a:cubicBezTo>
                  <a:pt x="681" y="719"/>
                  <a:pt x="681" y="719"/>
                  <a:pt x="681" y="719"/>
                </a:cubicBezTo>
                <a:cubicBezTo>
                  <a:pt x="691" y="719"/>
                  <a:pt x="698" y="711"/>
                  <a:pt x="698" y="702"/>
                </a:cubicBezTo>
                <a:cubicBezTo>
                  <a:pt x="698" y="693"/>
                  <a:pt x="691" y="686"/>
                  <a:pt x="681" y="686"/>
                </a:cubicBezTo>
                <a:cubicBezTo>
                  <a:pt x="573" y="686"/>
                  <a:pt x="573" y="686"/>
                  <a:pt x="573" y="686"/>
                </a:cubicBezTo>
                <a:cubicBezTo>
                  <a:pt x="573" y="550"/>
                  <a:pt x="573" y="550"/>
                  <a:pt x="573" y="550"/>
                </a:cubicBezTo>
                <a:cubicBezTo>
                  <a:pt x="736" y="550"/>
                  <a:pt x="736" y="550"/>
                  <a:pt x="736" y="550"/>
                </a:cubicBezTo>
                <a:cubicBezTo>
                  <a:pt x="746" y="550"/>
                  <a:pt x="753" y="543"/>
                  <a:pt x="753" y="533"/>
                </a:cubicBezTo>
                <a:cubicBezTo>
                  <a:pt x="753" y="524"/>
                  <a:pt x="746" y="517"/>
                  <a:pt x="736" y="517"/>
                </a:cubicBezTo>
                <a:cubicBezTo>
                  <a:pt x="573" y="517"/>
                  <a:pt x="573" y="517"/>
                  <a:pt x="573" y="517"/>
                </a:cubicBezTo>
                <a:cubicBezTo>
                  <a:pt x="573" y="381"/>
                  <a:pt x="573" y="381"/>
                  <a:pt x="573" y="381"/>
                </a:cubicBezTo>
                <a:cubicBezTo>
                  <a:pt x="681" y="381"/>
                  <a:pt x="681" y="381"/>
                  <a:pt x="681" y="381"/>
                </a:cubicBezTo>
                <a:cubicBezTo>
                  <a:pt x="691" y="381"/>
                  <a:pt x="698" y="374"/>
                  <a:pt x="698" y="365"/>
                </a:cubicBezTo>
                <a:cubicBezTo>
                  <a:pt x="698" y="356"/>
                  <a:pt x="691" y="348"/>
                  <a:pt x="681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213"/>
                  <a:pt x="573" y="213"/>
                  <a:pt x="573" y="213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746" y="213"/>
                  <a:pt x="753" y="205"/>
                  <a:pt x="753" y="196"/>
                </a:cubicBezTo>
                <a:cubicBezTo>
                  <a:pt x="753" y="187"/>
                  <a:pt x="746" y="180"/>
                  <a:pt x="736" y="180"/>
                </a:cubicBezTo>
                <a:cubicBezTo>
                  <a:pt x="573" y="180"/>
                  <a:pt x="573" y="180"/>
                  <a:pt x="573" y="180"/>
                </a:cubicBezTo>
                <a:cubicBezTo>
                  <a:pt x="573" y="33"/>
                  <a:pt x="573" y="33"/>
                  <a:pt x="573" y="33"/>
                </a:cubicBezTo>
                <a:cubicBezTo>
                  <a:pt x="900" y="33"/>
                  <a:pt x="900" y="33"/>
                  <a:pt x="900" y="33"/>
                </a:cubicBezTo>
                <a:lnTo>
                  <a:pt x="900" y="16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1187762" y="6607055"/>
            <a:ext cx="2008474" cy="1977190"/>
          </a:xfrm>
          <a:custGeom>
            <a:avLst/>
            <a:gdLst>
              <a:gd name="T0" fmla="*/ 1864 w 3174"/>
              <a:gd name="T1" fmla="*/ 1305 h 3127"/>
              <a:gd name="T2" fmla="*/ 1551 w 3174"/>
              <a:gd name="T3" fmla="*/ 1076 h 3127"/>
              <a:gd name="T4" fmla="*/ 1001 w 3174"/>
              <a:gd name="T5" fmla="*/ 828 h 3127"/>
              <a:gd name="T6" fmla="*/ 365 w 3174"/>
              <a:gd name="T7" fmla="*/ 1102 h 3127"/>
              <a:gd name="T8" fmla="*/ 77 w 3174"/>
              <a:gd name="T9" fmla="*/ 1498 h 3127"/>
              <a:gd name="T10" fmla="*/ 167 w 3174"/>
              <a:gd name="T11" fmla="*/ 2082 h 3127"/>
              <a:gd name="T12" fmla="*/ 287 w 3174"/>
              <a:gd name="T13" fmla="*/ 2451 h 3127"/>
              <a:gd name="T14" fmla="*/ 585 w 3174"/>
              <a:gd name="T15" fmla="*/ 2975 h 3127"/>
              <a:gd name="T16" fmla="*/ 1260 w 3174"/>
              <a:gd name="T17" fmla="*/ 3127 h 3127"/>
              <a:gd name="T18" fmla="*/ 1726 w 3174"/>
              <a:gd name="T19" fmla="*/ 2976 h 3127"/>
              <a:gd name="T20" fmla="*/ 2183 w 3174"/>
              <a:gd name="T21" fmla="*/ 2456 h 3127"/>
              <a:gd name="T22" fmla="*/ 2123 w 3174"/>
              <a:gd name="T23" fmla="*/ 1968 h 3127"/>
              <a:gd name="T24" fmla="*/ 2069 w 3174"/>
              <a:gd name="T25" fmla="*/ 1848 h 3127"/>
              <a:gd name="T26" fmla="*/ 2168 w 3174"/>
              <a:gd name="T27" fmla="*/ 2409 h 3127"/>
              <a:gd name="T28" fmla="*/ 1877 w 3174"/>
              <a:gd name="T29" fmla="*/ 2809 h 3127"/>
              <a:gd name="T30" fmla="*/ 1295 w 3174"/>
              <a:gd name="T31" fmla="*/ 2904 h 3127"/>
              <a:gd name="T32" fmla="*/ 740 w 3174"/>
              <a:gd name="T33" fmla="*/ 2813 h 3127"/>
              <a:gd name="T34" fmla="*/ 463 w 3174"/>
              <a:gd name="T35" fmla="*/ 2611 h 3127"/>
              <a:gd name="T36" fmla="*/ 53 w 3174"/>
              <a:gd name="T37" fmla="*/ 2216 h 3127"/>
              <a:gd name="T38" fmla="*/ 204 w 3174"/>
              <a:gd name="T39" fmla="*/ 1826 h 3127"/>
              <a:gd name="T40" fmla="*/ 462 w 3174"/>
              <a:gd name="T41" fmla="*/ 1326 h 3127"/>
              <a:gd name="T42" fmla="*/ 739 w 3174"/>
              <a:gd name="T43" fmla="*/ 1124 h 3127"/>
              <a:gd name="T44" fmla="*/ 1295 w 3174"/>
              <a:gd name="T45" fmla="*/ 1033 h 3127"/>
              <a:gd name="T46" fmla="*/ 1877 w 3174"/>
              <a:gd name="T47" fmla="*/ 1129 h 3127"/>
              <a:gd name="T48" fmla="*/ 2168 w 3174"/>
              <a:gd name="T49" fmla="*/ 1529 h 3127"/>
              <a:gd name="T50" fmla="*/ 1142 w 3174"/>
              <a:gd name="T51" fmla="*/ 2757 h 3127"/>
              <a:gd name="T52" fmla="*/ 1142 w 3174"/>
              <a:gd name="T53" fmla="*/ 1226 h 3127"/>
              <a:gd name="T54" fmla="*/ 1142 w 3174"/>
              <a:gd name="T55" fmla="*/ 2595 h 3127"/>
              <a:gd name="T56" fmla="*/ 1142 w 3174"/>
              <a:gd name="T57" fmla="*/ 1388 h 3127"/>
              <a:gd name="T58" fmla="*/ 3081 w 3174"/>
              <a:gd name="T59" fmla="*/ 682 h 3127"/>
              <a:gd name="T60" fmla="*/ 3106 w 3174"/>
              <a:gd name="T61" fmla="*/ 390 h 3127"/>
              <a:gd name="T62" fmla="*/ 2846 w 3174"/>
              <a:gd name="T63" fmla="*/ 90 h 3127"/>
              <a:gd name="T64" fmla="*/ 2570 w 3174"/>
              <a:gd name="T65" fmla="*/ 0 h 3127"/>
              <a:gd name="T66" fmla="*/ 2184 w 3174"/>
              <a:gd name="T67" fmla="*/ 90 h 3127"/>
              <a:gd name="T68" fmla="*/ 1999 w 3174"/>
              <a:gd name="T69" fmla="*/ 393 h 3127"/>
              <a:gd name="T70" fmla="*/ 1925 w 3174"/>
              <a:gd name="T71" fmla="*/ 621 h 3127"/>
              <a:gd name="T72" fmla="*/ 1874 w 3174"/>
              <a:gd name="T73" fmla="*/ 959 h 3127"/>
              <a:gd name="T74" fmla="*/ 2044 w 3174"/>
              <a:gd name="T75" fmla="*/ 1194 h 3127"/>
              <a:gd name="T76" fmla="*/ 2410 w 3174"/>
              <a:gd name="T77" fmla="*/ 1348 h 3127"/>
              <a:gd name="T78" fmla="*/ 2737 w 3174"/>
              <a:gd name="T79" fmla="*/ 1211 h 3127"/>
              <a:gd name="T80" fmla="*/ 2931 w 3174"/>
              <a:gd name="T81" fmla="*/ 1070 h 3127"/>
              <a:gd name="T82" fmla="*/ 3162 w 3174"/>
              <a:gd name="T83" fmla="*/ 801 h 3127"/>
              <a:gd name="T84" fmla="*/ 2883 w 3174"/>
              <a:gd name="T85" fmla="*/ 1072 h 3127"/>
              <a:gd name="T86" fmla="*/ 2599 w 3174"/>
              <a:gd name="T87" fmla="*/ 1206 h 3127"/>
              <a:gd name="T88" fmla="*/ 2403 w 3174"/>
              <a:gd name="T89" fmla="*/ 1206 h 3127"/>
              <a:gd name="T90" fmla="*/ 2119 w 3174"/>
              <a:gd name="T91" fmla="*/ 1072 h 3127"/>
              <a:gd name="T92" fmla="*/ 1880 w 3174"/>
              <a:gd name="T93" fmla="*/ 830 h 3127"/>
              <a:gd name="T94" fmla="*/ 1962 w 3174"/>
              <a:gd name="T95" fmla="*/ 591 h 3127"/>
              <a:gd name="T96" fmla="*/ 2114 w 3174"/>
              <a:gd name="T97" fmla="*/ 315 h 3127"/>
              <a:gd name="T98" fmla="*/ 2272 w 3174"/>
              <a:gd name="T99" fmla="*/ 200 h 3127"/>
              <a:gd name="T100" fmla="*/ 2581 w 3174"/>
              <a:gd name="T101" fmla="*/ 141 h 3127"/>
              <a:gd name="T102" fmla="*/ 2917 w 3174"/>
              <a:gd name="T103" fmla="*/ 198 h 3127"/>
              <a:gd name="T104" fmla="*/ 3090 w 3174"/>
              <a:gd name="T105" fmla="*/ 436 h 3127"/>
              <a:gd name="T106" fmla="*/ 3030 w 3174"/>
              <a:gd name="T107" fmla="*/ 751 h 3127"/>
              <a:gd name="T108" fmla="*/ 2127 w 3174"/>
              <a:gd name="T109" fmla="*/ 682 h 3127"/>
              <a:gd name="T110" fmla="*/ 2174 w 3174"/>
              <a:gd name="T111" fmla="*/ 682 h 3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74" h="3127">
                <a:moveTo>
                  <a:pt x="2279" y="1724"/>
                </a:moveTo>
                <a:cubicBezTo>
                  <a:pt x="2206" y="1498"/>
                  <a:pt x="2206" y="1498"/>
                  <a:pt x="2206" y="1498"/>
                </a:cubicBezTo>
                <a:cubicBezTo>
                  <a:pt x="2203" y="1489"/>
                  <a:pt x="2193" y="1483"/>
                  <a:pt x="2183" y="1482"/>
                </a:cubicBezTo>
                <a:cubicBezTo>
                  <a:pt x="1997" y="1487"/>
                  <a:pt x="1997" y="1487"/>
                  <a:pt x="1997" y="1487"/>
                </a:cubicBezTo>
                <a:cubicBezTo>
                  <a:pt x="1960" y="1422"/>
                  <a:pt x="1915" y="1361"/>
                  <a:pt x="1864" y="1305"/>
                </a:cubicBezTo>
                <a:cubicBezTo>
                  <a:pt x="1926" y="1128"/>
                  <a:pt x="1926" y="1128"/>
                  <a:pt x="1926" y="1128"/>
                </a:cubicBezTo>
                <a:cubicBezTo>
                  <a:pt x="1930" y="1119"/>
                  <a:pt x="1927" y="1108"/>
                  <a:pt x="1918" y="1102"/>
                </a:cubicBezTo>
                <a:cubicBezTo>
                  <a:pt x="1726" y="962"/>
                  <a:pt x="1726" y="962"/>
                  <a:pt x="1726" y="962"/>
                </a:cubicBezTo>
                <a:cubicBezTo>
                  <a:pt x="1718" y="956"/>
                  <a:pt x="1706" y="957"/>
                  <a:pt x="1698" y="963"/>
                </a:cubicBezTo>
                <a:cubicBezTo>
                  <a:pt x="1551" y="1076"/>
                  <a:pt x="1551" y="1076"/>
                  <a:pt x="1551" y="1076"/>
                </a:cubicBezTo>
                <a:cubicBezTo>
                  <a:pt x="1482" y="1045"/>
                  <a:pt x="1410" y="1021"/>
                  <a:pt x="1335" y="1007"/>
                </a:cubicBezTo>
                <a:cubicBezTo>
                  <a:pt x="1282" y="828"/>
                  <a:pt x="1282" y="828"/>
                  <a:pt x="1282" y="828"/>
                </a:cubicBezTo>
                <a:cubicBezTo>
                  <a:pt x="1280" y="818"/>
                  <a:pt x="1271" y="811"/>
                  <a:pt x="1260" y="811"/>
                </a:cubicBezTo>
                <a:cubicBezTo>
                  <a:pt x="1023" y="811"/>
                  <a:pt x="1023" y="811"/>
                  <a:pt x="1023" y="811"/>
                </a:cubicBezTo>
                <a:cubicBezTo>
                  <a:pt x="1012" y="811"/>
                  <a:pt x="1003" y="818"/>
                  <a:pt x="1001" y="828"/>
                </a:cubicBezTo>
                <a:cubicBezTo>
                  <a:pt x="948" y="1007"/>
                  <a:pt x="948" y="1007"/>
                  <a:pt x="948" y="1007"/>
                </a:cubicBezTo>
                <a:cubicBezTo>
                  <a:pt x="873" y="1021"/>
                  <a:pt x="801" y="1045"/>
                  <a:pt x="732" y="1076"/>
                </a:cubicBezTo>
                <a:cubicBezTo>
                  <a:pt x="585" y="963"/>
                  <a:pt x="585" y="963"/>
                  <a:pt x="585" y="963"/>
                </a:cubicBezTo>
                <a:cubicBezTo>
                  <a:pt x="577" y="957"/>
                  <a:pt x="565" y="956"/>
                  <a:pt x="557" y="962"/>
                </a:cubicBezTo>
                <a:cubicBezTo>
                  <a:pt x="365" y="1102"/>
                  <a:pt x="365" y="1102"/>
                  <a:pt x="365" y="1102"/>
                </a:cubicBezTo>
                <a:cubicBezTo>
                  <a:pt x="356" y="1108"/>
                  <a:pt x="353" y="1119"/>
                  <a:pt x="357" y="1128"/>
                </a:cubicBezTo>
                <a:cubicBezTo>
                  <a:pt x="419" y="1305"/>
                  <a:pt x="419" y="1305"/>
                  <a:pt x="419" y="1305"/>
                </a:cubicBezTo>
                <a:cubicBezTo>
                  <a:pt x="368" y="1361"/>
                  <a:pt x="323" y="1422"/>
                  <a:pt x="286" y="1487"/>
                </a:cubicBezTo>
                <a:cubicBezTo>
                  <a:pt x="100" y="1482"/>
                  <a:pt x="100" y="1482"/>
                  <a:pt x="100" y="1482"/>
                </a:cubicBezTo>
                <a:cubicBezTo>
                  <a:pt x="89" y="1482"/>
                  <a:pt x="80" y="1489"/>
                  <a:pt x="77" y="1498"/>
                </a:cubicBezTo>
                <a:cubicBezTo>
                  <a:pt x="4" y="1724"/>
                  <a:pt x="4" y="1724"/>
                  <a:pt x="4" y="1724"/>
                </a:cubicBezTo>
                <a:cubicBezTo>
                  <a:pt x="0" y="1734"/>
                  <a:pt x="4" y="1745"/>
                  <a:pt x="12" y="1750"/>
                </a:cubicBezTo>
                <a:cubicBezTo>
                  <a:pt x="167" y="1856"/>
                  <a:pt x="167" y="1856"/>
                  <a:pt x="167" y="1856"/>
                </a:cubicBezTo>
                <a:cubicBezTo>
                  <a:pt x="162" y="1895"/>
                  <a:pt x="160" y="1932"/>
                  <a:pt x="160" y="1968"/>
                </a:cubicBezTo>
                <a:cubicBezTo>
                  <a:pt x="160" y="2005"/>
                  <a:pt x="162" y="2043"/>
                  <a:pt x="167" y="2082"/>
                </a:cubicBezTo>
                <a:cubicBezTo>
                  <a:pt x="12" y="2188"/>
                  <a:pt x="12" y="2188"/>
                  <a:pt x="12" y="2188"/>
                </a:cubicBezTo>
                <a:cubicBezTo>
                  <a:pt x="4" y="2193"/>
                  <a:pt x="0" y="2204"/>
                  <a:pt x="4" y="2214"/>
                </a:cubicBezTo>
                <a:cubicBezTo>
                  <a:pt x="77" y="2440"/>
                  <a:pt x="77" y="2440"/>
                  <a:pt x="77" y="2440"/>
                </a:cubicBezTo>
                <a:cubicBezTo>
                  <a:pt x="80" y="2450"/>
                  <a:pt x="90" y="2456"/>
                  <a:pt x="100" y="2456"/>
                </a:cubicBezTo>
                <a:cubicBezTo>
                  <a:pt x="287" y="2451"/>
                  <a:pt x="287" y="2451"/>
                  <a:pt x="287" y="2451"/>
                </a:cubicBezTo>
                <a:cubicBezTo>
                  <a:pt x="323" y="2516"/>
                  <a:pt x="368" y="2577"/>
                  <a:pt x="419" y="2633"/>
                </a:cubicBezTo>
                <a:cubicBezTo>
                  <a:pt x="357" y="2810"/>
                  <a:pt x="357" y="2810"/>
                  <a:pt x="357" y="2810"/>
                </a:cubicBezTo>
                <a:cubicBezTo>
                  <a:pt x="353" y="2819"/>
                  <a:pt x="356" y="2830"/>
                  <a:pt x="365" y="2836"/>
                </a:cubicBezTo>
                <a:cubicBezTo>
                  <a:pt x="557" y="2976"/>
                  <a:pt x="557" y="2976"/>
                  <a:pt x="557" y="2976"/>
                </a:cubicBezTo>
                <a:cubicBezTo>
                  <a:pt x="565" y="2982"/>
                  <a:pt x="577" y="2982"/>
                  <a:pt x="585" y="2975"/>
                </a:cubicBezTo>
                <a:cubicBezTo>
                  <a:pt x="733" y="2861"/>
                  <a:pt x="733" y="2861"/>
                  <a:pt x="733" y="2861"/>
                </a:cubicBezTo>
                <a:cubicBezTo>
                  <a:pt x="801" y="2892"/>
                  <a:pt x="873" y="2915"/>
                  <a:pt x="947" y="2930"/>
                </a:cubicBezTo>
                <a:cubicBezTo>
                  <a:pt x="1001" y="3110"/>
                  <a:pt x="1001" y="3110"/>
                  <a:pt x="1001" y="3110"/>
                </a:cubicBezTo>
                <a:cubicBezTo>
                  <a:pt x="1003" y="3120"/>
                  <a:pt x="1012" y="3127"/>
                  <a:pt x="1023" y="3127"/>
                </a:cubicBezTo>
                <a:cubicBezTo>
                  <a:pt x="1260" y="3127"/>
                  <a:pt x="1260" y="3127"/>
                  <a:pt x="1260" y="3127"/>
                </a:cubicBezTo>
                <a:cubicBezTo>
                  <a:pt x="1271" y="3127"/>
                  <a:pt x="1280" y="3120"/>
                  <a:pt x="1282" y="3110"/>
                </a:cubicBezTo>
                <a:cubicBezTo>
                  <a:pt x="1336" y="2930"/>
                  <a:pt x="1336" y="2930"/>
                  <a:pt x="1336" y="2930"/>
                </a:cubicBezTo>
                <a:cubicBezTo>
                  <a:pt x="1410" y="2915"/>
                  <a:pt x="1482" y="2892"/>
                  <a:pt x="1550" y="2861"/>
                </a:cubicBezTo>
                <a:cubicBezTo>
                  <a:pt x="1698" y="2975"/>
                  <a:pt x="1698" y="2975"/>
                  <a:pt x="1698" y="2975"/>
                </a:cubicBezTo>
                <a:cubicBezTo>
                  <a:pt x="1706" y="2982"/>
                  <a:pt x="1718" y="2982"/>
                  <a:pt x="1726" y="2976"/>
                </a:cubicBezTo>
                <a:cubicBezTo>
                  <a:pt x="1918" y="2836"/>
                  <a:pt x="1918" y="2836"/>
                  <a:pt x="1918" y="2836"/>
                </a:cubicBezTo>
                <a:cubicBezTo>
                  <a:pt x="1927" y="2830"/>
                  <a:pt x="1930" y="2819"/>
                  <a:pt x="1926" y="2810"/>
                </a:cubicBezTo>
                <a:cubicBezTo>
                  <a:pt x="1863" y="2633"/>
                  <a:pt x="1863" y="2633"/>
                  <a:pt x="1863" y="2633"/>
                </a:cubicBezTo>
                <a:cubicBezTo>
                  <a:pt x="1915" y="2577"/>
                  <a:pt x="1960" y="2516"/>
                  <a:pt x="1996" y="2451"/>
                </a:cubicBezTo>
                <a:cubicBezTo>
                  <a:pt x="2183" y="2456"/>
                  <a:pt x="2183" y="2456"/>
                  <a:pt x="2183" y="2456"/>
                </a:cubicBezTo>
                <a:cubicBezTo>
                  <a:pt x="2195" y="2456"/>
                  <a:pt x="2203" y="2450"/>
                  <a:pt x="2206" y="2440"/>
                </a:cubicBezTo>
                <a:cubicBezTo>
                  <a:pt x="2279" y="2214"/>
                  <a:pt x="2279" y="2214"/>
                  <a:pt x="2279" y="2214"/>
                </a:cubicBezTo>
                <a:cubicBezTo>
                  <a:pt x="2283" y="2204"/>
                  <a:pt x="2279" y="2193"/>
                  <a:pt x="2271" y="2188"/>
                </a:cubicBezTo>
                <a:cubicBezTo>
                  <a:pt x="2116" y="2082"/>
                  <a:pt x="2116" y="2082"/>
                  <a:pt x="2116" y="2082"/>
                </a:cubicBezTo>
                <a:cubicBezTo>
                  <a:pt x="2121" y="2043"/>
                  <a:pt x="2123" y="2005"/>
                  <a:pt x="2123" y="1968"/>
                </a:cubicBezTo>
                <a:cubicBezTo>
                  <a:pt x="2123" y="1932"/>
                  <a:pt x="2121" y="1894"/>
                  <a:pt x="2116" y="1856"/>
                </a:cubicBezTo>
                <a:cubicBezTo>
                  <a:pt x="2271" y="1750"/>
                  <a:pt x="2271" y="1750"/>
                  <a:pt x="2271" y="1750"/>
                </a:cubicBezTo>
                <a:cubicBezTo>
                  <a:pt x="2279" y="1745"/>
                  <a:pt x="2283" y="1734"/>
                  <a:pt x="2279" y="1724"/>
                </a:cubicBezTo>
                <a:close/>
                <a:moveTo>
                  <a:pt x="2079" y="1826"/>
                </a:moveTo>
                <a:cubicBezTo>
                  <a:pt x="2071" y="1831"/>
                  <a:pt x="2068" y="1839"/>
                  <a:pt x="2069" y="1848"/>
                </a:cubicBezTo>
                <a:cubicBezTo>
                  <a:pt x="2074" y="1889"/>
                  <a:pt x="2077" y="1930"/>
                  <a:pt x="2077" y="1968"/>
                </a:cubicBezTo>
                <a:cubicBezTo>
                  <a:pt x="2077" y="2008"/>
                  <a:pt x="2074" y="2049"/>
                  <a:pt x="2069" y="2090"/>
                </a:cubicBezTo>
                <a:cubicBezTo>
                  <a:pt x="2067" y="2099"/>
                  <a:pt x="2071" y="2107"/>
                  <a:pt x="2078" y="2112"/>
                </a:cubicBezTo>
                <a:cubicBezTo>
                  <a:pt x="2230" y="2216"/>
                  <a:pt x="2230" y="2216"/>
                  <a:pt x="2230" y="2216"/>
                </a:cubicBezTo>
                <a:cubicBezTo>
                  <a:pt x="2168" y="2409"/>
                  <a:pt x="2168" y="2409"/>
                  <a:pt x="2168" y="2409"/>
                </a:cubicBezTo>
                <a:cubicBezTo>
                  <a:pt x="1984" y="2404"/>
                  <a:pt x="1984" y="2404"/>
                  <a:pt x="1984" y="2404"/>
                </a:cubicBezTo>
                <a:cubicBezTo>
                  <a:pt x="1974" y="2404"/>
                  <a:pt x="1967" y="2409"/>
                  <a:pt x="1963" y="2416"/>
                </a:cubicBezTo>
                <a:cubicBezTo>
                  <a:pt x="1924" y="2486"/>
                  <a:pt x="1876" y="2552"/>
                  <a:pt x="1820" y="2611"/>
                </a:cubicBezTo>
                <a:cubicBezTo>
                  <a:pt x="1814" y="2618"/>
                  <a:pt x="1812" y="2627"/>
                  <a:pt x="1815" y="2635"/>
                </a:cubicBezTo>
                <a:cubicBezTo>
                  <a:pt x="1877" y="2809"/>
                  <a:pt x="1877" y="2809"/>
                  <a:pt x="1877" y="2809"/>
                </a:cubicBezTo>
                <a:cubicBezTo>
                  <a:pt x="1713" y="2928"/>
                  <a:pt x="1713" y="2928"/>
                  <a:pt x="1713" y="2928"/>
                </a:cubicBezTo>
                <a:cubicBezTo>
                  <a:pt x="1567" y="2816"/>
                  <a:pt x="1567" y="2816"/>
                  <a:pt x="1567" y="2816"/>
                </a:cubicBezTo>
                <a:cubicBezTo>
                  <a:pt x="1560" y="2811"/>
                  <a:pt x="1551" y="2810"/>
                  <a:pt x="1543" y="2813"/>
                </a:cubicBezTo>
                <a:cubicBezTo>
                  <a:pt x="1470" y="2848"/>
                  <a:pt x="1393" y="2873"/>
                  <a:pt x="1313" y="2888"/>
                </a:cubicBezTo>
                <a:cubicBezTo>
                  <a:pt x="1305" y="2889"/>
                  <a:pt x="1298" y="2896"/>
                  <a:pt x="1295" y="2904"/>
                </a:cubicBezTo>
                <a:cubicBezTo>
                  <a:pt x="1243" y="3081"/>
                  <a:pt x="1243" y="3081"/>
                  <a:pt x="1243" y="3081"/>
                </a:cubicBezTo>
                <a:cubicBezTo>
                  <a:pt x="1040" y="3081"/>
                  <a:pt x="1040" y="3081"/>
                  <a:pt x="1040" y="3081"/>
                </a:cubicBezTo>
                <a:cubicBezTo>
                  <a:pt x="988" y="2904"/>
                  <a:pt x="988" y="2904"/>
                  <a:pt x="988" y="2904"/>
                </a:cubicBezTo>
                <a:cubicBezTo>
                  <a:pt x="985" y="2896"/>
                  <a:pt x="978" y="2889"/>
                  <a:pt x="970" y="2888"/>
                </a:cubicBezTo>
                <a:cubicBezTo>
                  <a:pt x="890" y="2873"/>
                  <a:pt x="813" y="2848"/>
                  <a:pt x="740" y="2813"/>
                </a:cubicBezTo>
                <a:cubicBezTo>
                  <a:pt x="732" y="2810"/>
                  <a:pt x="723" y="2811"/>
                  <a:pt x="716" y="2816"/>
                </a:cubicBezTo>
                <a:cubicBezTo>
                  <a:pt x="570" y="2928"/>
                  <a:pt x="570" y="2928"/>
                  <a:pt x="570" y="2928"/>
                </a:cubicBezTo>
                <a:cubicBezTo>
                  <a:pt x="406" y="2809"/>
                  <a:pt x="406" y="2809"/>
                  <a:pt x="406" y="2809"/>
                </a:cubicBezTo>
                <a:cubicBezTo>
                  <a:pt x="468" y="2635"/>
                  <a:pt x="468" y="2635"/>
                  <a:pt x="468" y="2635"/>
                </a:cubicBezTo>
                <a:cubicBezTo>
                  <a:pt x="471" y="2627"/>
                  <a:pt x="469" y="2618"/>
                  <a:pt x="463" y="2611"/>
                </a:cubicBezTo>
                <a:cubicBezTo>
                  <a:pt x="407" y="2552"/>
                  <a:pt x="359" y="2486"/>
                  <a:pt x="320" y="2416"/>
                </a:cubicBezTo>
                <a:cubicBezTo>
                  <a:pt x="316" y="2409"/>
                  <a:pt x="308" y="2404"/>
                  <a:pt x="300" y="2404"/>
                </a:cubicBezTo>
                <a:cubicBezTo>
                  <a:pt x="300" y="2404"/>
                  <a:pt x="300" y="2404"/>
                  <a:pt x="299" y="2404"/>
                </a:cubicBezTo>
                <a:cubicBezTo>
                  <a:pt x="115" y="2409"/>
                  <a:pt x="115" y="2409"/>
                  <a:pt x="115" y="2409"/>
                </a:cubicBezTo>
                <a:cubicBezTo>
                  <a:pt x="53" y="2216"/>
                  <a:pt x="53" y="2216"/>
                  <a:pt x="53" y="2216"/>
                </a:cubicBezTo>
                <a:cubicBezTo>
                  <a:pt x="205" y="2112"/>
                  <a:pt x="205" y="2112"/>
                  <a:pt x="205" y="2112"/>
                </a:cubicBezTo>
                <a:cubicBezTo>
                  <a:pt x="212" y="2107"/>
                  <a:pt x="216" y="2099"/>
                  <a:pt x="214" y="2090"/>
                </a:cubicBezTo>
                <a:cubicBezTo>
                  <a:pt x="209" y="2048"/>
                  <a:pt x="206" y="2008"/>
                  <a:pt x="206" y="1968"/>
                </a:cubicBezTo>
                <a:cubicBezTo>
                  <a:pt x="206" y="1930"/>
                  <a:pt x="209" y="1889"/>
                  <a:pt x="214" y="1848"/>
                </a:cubicBezTo>
                <a:cubicBezTo>
                  <a:pt x="215" y="1839"/>
                  <a:pt x="212" y="1831"/>
                  <a:pt x="204" y="1826"/>
                </a:cubicBezTo>
                <a:cubicBezTo>
                  <a:pt x="53" y="1722"/>
                  <a:pt x="53" y="1722"/>
                  <a:pt x="53" y="1722"/>
                </a:cubicBezTo>
                <a:cubicBezTo>
                  <a:pt x="115" y="1529"/>
                  <a:pt x="115" y="1529"/>
                  <a:pt x="115" y="1529"/>
                </a:cubicBezTo>
                <a:cubicBezTo>
                  <a:pt x="299" y="1534"/>
                  <a:pt x="299" y="1534"/>
                  <a:pt x="299" y="1534"/>
                </a:cubicBezTo>
                <a:cubicBezTo>
                  <a:pt x="308" y="1534"/>
                  <a:pt x="315" y="1530"/>
                  <a:pt x="320" y="1522"/>
                </a:cubicBezTo>
                <a:cubicBezTo>
                  <a:pt x="358" y="1451"/>
                  <a:pt x="406" y="1385"/>
                  <a:pt x="462" y="1326"/>
                </a:cubicBezTo>
                <a:cubicBezTo>
                  <a:pt x="468" y="1320"/>
                  <a:pt x="470" y="1310"/>
                  <a:pt x="467" y="1302"/>
                </a:cubicBezTo>
                <a:cubicBezTo>
                  <a:pt x="406" y="1129"/>
                  <a:pt x="406" y="1129"/>
                  <a:pt x="406" y="1129"/>
                </a:cubicBezTo>
                <a:cubicBezTo>
                  <a:pt x="570" y="1010"/>
                  <a:pt x="570" y="1010"/>
                  <a:pt x="570" y="1010"/>
                </a:cubicBezTo>
                <a:cubicBezTo>
                  <a:pt x="715" y="1122"/>
                  <a:pt x="715" y="1122"/>
                  <a:pt x="715" y="1122"/>
                </a:cubicBezTo>
                <a:cubicBezTo>
                  <a:pt x="722" y="1127"/>
                  <a:pt x="731" y="1128"/>
                  <a:pt x="739" y="1124"/>
                </a:cubicBezTo>
                <a:cubicBezTo>
                  <a:pt x="812" y="1089"/>
                  <a:pt x="890" y="1064"/>
                  <a:pt x="970" y="1049"/>
                </a:cubicBezTo>
                <a:cubicBezTo>
                  <a:pt x="979" y="1048"/>
                  <a:pt x="986" y="1041"/>
                  <a:pt x="988" y="1033"/>
                </a:cubicBezTo>
                <a:cubicBezTo>
                  <a:pt x="1040" y="857"/>
                  <a:pt x="1040" y="857"/>
                  <a:pt x="1040" y="857"/>
                </a:cubicBezTo>
                <a:cubicBezTo>
                  <a:pt x="1243" y="857"/>
                  <a:pt x="1243" y="857"/>
                  <a:pt x="1243" y="857"/>
                </a:cubicBezTo>
                <a:cubicBezTo>
                  <a:pt x="1295" y="1033"/>
                  <a:pt x="1295" y="1033"/>
                  <a:pt x="1295" y="1033"/>
                </a:cubicBezTo>
                <a:cubicBezTo>
                  <a:pt x="1297" y="1041"/>
                  <a:pt x="1304" y="1048"/>
                  <a:pt x="1313" y="1049"/>
                </a:cubicBezTo>
                <a:cubicBezTo>
                  <a:pt x="1393" y="1064"/>
                  <a:pt x="1471" y="1089"/>
                  <a:pt x="1544" y="1124"/>
                </a:cubicBezTo>
                <a:cubicBezTo>
                  <a:pt x="1552" y="1128"/>
                  <a:pt x="1561" y="1127"/>
                  <a:pt x="1568" y="1122"/>
                </a:cubicBezTo>
                <a:cubicBezTo>
                  <a:pt x="1713" y="1010"/>
                  <a:pt x="1713" y="1010"/>
                  <a:pt x="1713" y="1010"/>
                </a:cubicBezTo>
                <a:cubicBezTo>
                  <a:pt x="1877" y="1129"/>
                  <a:pt x="1877" y="1129"/>
                  <a:pt x="1877" y="1129"/>
                </a:cubicBezTo>
                <a:cubicBezTo>
                  <a:pt x="1816" y="1302"/>
                  <a:pt x="1816" y="1302"/>
                  <a:pt x="1816" y="1302"/>
                </a:cubicBezTo>
                <a:cubicBezTo>
                  <a:pt x="1813" y="1310"/>
                  <a:pt x="1815" y="1320"/>
                  <a:pt x="1821" y="1326"/>
                </a:cubicBezTo>
                <a:cubicBezTo>
                  <a:pt x="1877" y="1385"/>
                  <a:pt x="1925" y="1451"/>
                  <a:pt x="1963" y="1522"/>
                </a:cubicBezTo>
                <a:cubicBezTo>
                  <a:pt x="1968" y="1530"/>
                  <a:pt x="1976" y="1534"/>
                  <a:pt x="1984" y="1534"/>
                </a:cubicBezTo>
                <a:cubicBezTo>
                  <a:pt x="2168" y="1529"/>
                  <a:pt x="2168" y="1529"/>
                  <a:pt x="2168" y="1529"/>
                </a:cubicBezTo>
                <a:cubicBezTo>
                  <a:pt x="2230" y="1722"/>
                  <a:pt x="2230" y="1722"/>
                  <a:pt x="2230" y="1722"/>
                </a:cubicBezTo>
                <a:lnTo>
                  <a:pt x="2079" y="1826"/>
                </a:lnTo>
                <a:close/>
                <a:moveTo>
                  <a:pt x="1142" y="1180"/>
                </a:moveTo>
                <a:cubicBezTo>
                  <a:pt x="707" y="1180"/>
                  <a:pt x="353" y="1534"/>
                  <a:pt x="353" y="1968"/>
                </a:cubicBezTo>
                <a:cubicBezTo>
                  <a:pt x="353" y="2403"/>
                  <a:pt x="707" y="2757"/>
                  <a:pt x="1142" y="2757"/>
                </a:cubicBezTo>
                <a:cubicBezTo>
                  <a:pt x="1576" y="2757"/>
                  <a:pt x="1930" y="2403"/>
                  <a:pt x="1930" y="1968"/>
                </a:cubicBezTo>
                <a:cubicBezTo>
                  <a:pt x="1930" y="1534"/>
                  <a:pt x="1576" y="1180"/>
                  <a:pt x="1142" y="1180"/>
                </a:cubicBezTo>
                <a:close/>
                <a:moveTo>
                  <a:pt x="1142" y="2711"/>
                </a:moveTo>
                <a:cubicBezTo>
                  <a:pt x="732" y="2711"/>
                  <a:pt x="399" y="2378"/>
                  <a:pt x="399" y="1968"/>
                </a:cubicBezTo>
                <a:cubicBezTo>
                  <a:pt x="399" y="1559"/>
                  <a:pt x="732" y="1226"/>
                  <a:pt x="1142" y="1226"/>
                </a:cubicBezTo>
                <a:cubicBezTo>
                  <a:pt x="1551" y="1226"/>
                  <a:pt x="1884" y="1559"/>
                  <a:pt x="1884" y="1968"/>
                </a:cubicBezTo>
                <a:cubicBezTo>
                  <a:pt x="1884" y="2378"/>
                  <a:pt x="1551" y="2711"/>
                  <a:pt x="1142" y="2711"/>
                </a:cubicBezTo>
                <a:close/>
                <a:moveTo>
                  <a:pt x="1142" y="1342"/>
                </a:moveTo>
                <a:cubicBezTo>
                  <a:pt x="796" y="1342"/>
                  <a:pt x="515" y="1623"/>
                  <a:pt x="515" y="1968"/>
                </a:cubicBezTo>
                <a:cubicBezTo>
                  <a:pt x="515" y="2314"/>
                  <a:pt x="796" y="2595"/>
                  <a:pt x="1142" y="2595"/>
                </a:cubicBezTo>
                <a:cubicBezTo>
                  <a:pt x="1487" y="2595"/>
                  <a:pt x="1768" y="2314"/>
                  <a:pt x="1768" y="1968"/>
                </a:cubicBezTo>
                <a:cubicBezTo>
                  <a:pt x="1768" y="1623"/>
                  <a:pt x="1487" y="1342"/>
                  <a:pt x="1142" y="1342"/>
                </a:cubicBezTo>
                <a:close/>
                <a:moveTo>
                  <a:pt x="1142" y="2549"/>
                </a:moveTo>
                <a:cubicBezTo>
                  <a:pt x="821" y="2549"/>
                  <a:pt x="561" y="2289"/>
                  <a:pt x="561" y="1968"/>
                </a:cubicBezTo>
                <a:cubicBezTo>
                  <a:pt x="561" y="1648"/>
                  <a:pt x="821" y="1388"/>
                  <a:pt x="1142" y="1388"/>
                </a:cubicBezTo>
                <a:cubicBezTo>
                  <a:pt x="1462" y="1388"/>
                  <a:pt x="1722" y="1648"/>
                  <a:pt x="1722" y="1968"/>
                </a:cubicBezTo>
                <a:cubicBezTo>
                  <a:pt x="1722" y="2289"/>
                  <a:pt x="1462" y="2549"/>
                  <a:pt x="1142" y="2549"/>
                </a:cubicBezTo>
                <a:close/>
                <a:moveTo>
                  <a:pt x="3162" y="801"/>
                </a:moveTo>
                <a:cubicBezTo>
                  <a:pt x="3077" y="743"/>
                  <a:pt x="3077" y="743"/>
                  <a:pt x="3077" y="743"/>
                </a:cubicBezTo>
                <a:cubicBezTo>
                  <a:pt x="3080" y="722"/>
                  <a:pt x="3081" y="702"/>
                  <a:pt x="3081" y="682"/>
                </a:cubicBezTo>
                <a:cubicBezTo>
                  <a:pt x="3081" y="662"/>
                  <a:pt x="3080" y="642"/>
                  <a:pt x="3077" y="621"/>
                </a:cubicBezTo>
                <a:cubicBezTo>
                  <a:pt x="3162" y="563"/>
                  <a:pt x="3162" y="563"/>
                  <a:pt x="3162" y="563"/>
                </a:cubicBezTo>
                <a:cubicBezTo>
                  <a:pt x="3171" y="557"/>
                  <a:pt x="3174" y="547"/>
                  <a:pt x="3171" y="537"/>
                </a:cubicBezTo>
                <a:cubicBezTo>
                  <a:pt x="3128" y="406"/>
                  <a:pt x="3128" y="406"/>
                  <a:pt x="3128" y="406"/>
                </a:cubicBezTo>
                <a:cubicBezTo>
                  <a:pt x="3125" y="396"/>
                  <a:pt x="3117" y="389"/>
                  <a:pt x="3106" y="390"/>
                </a:cubicBezTo>
                <a:cubicBezTo>
                  <a:pt x="3003" y="393"/>
                  <a:pt x="3003" y="393"/>
                  <a:pt x="3003" y="393"/>
                </a:cubicBezTo>
                <a:cubicBezTo>
                  <a:pt x="2983" y="358"/>
                  <a:pt x="2959" y="325"/>
                  <a:pt x="2932" y="294"/>
                </a:cubicBezTo>
                <a:cubicBezTo>
                  <a:pt x="2966" y="197"/>
                  <a:pt x="2966" y="197"/>
                  <a:pt x="2966" y="197"/>
                </a:cubicBezTo>
                <a:cubicBezTo>
                  <a:pt x="2969" y="188"/>
                  <a:pt x="2966" y="177"/>
                  <a:pt x="2958" y="171"/>
                </a:cubicBezTo>
                <a:cubicBezTo>
                  <a:pt x="2846" y="90"/>
                  <a:pt x="2846" y="90"/>
                  <a:pt x="2846" y="90"/>
                </a:cubicBezTo>
                <a:cubicBezTo>
                  <a:pt x="2838" y="84"/>
                  <a:pt x="2827" y="84"/>
                  <a:pt x="2819" y="90"/>
                </a:cubicBezTo>
                <a:cubicBezTo>
                  <a:pt x="2737" y="153"/>
                  <a:pt x="2737" y="153"/>
                  <a:pt x="2737" y="153"/>
                </a:cubicBezTo>
                <a:cubicBezTo>
                  <a:pt x="2700" y="136"/>
                  <a:pt x="2661" y="123"/>
                  <a:pt x="2621" y="115"/>
                </a:cubicBezTo>
                <a:cubicBezTo>
                  <a:pt x="2592" y="17"/>
                  <a:pt x="2592" y="17"/>
                  <a:pt x="2592" y="17"/>
                </a:cubicBezTo>
                <a:cubicBezTo>
                  <a:pt x="2589" y="7"/>
                  <a:pt x="2580" y="0"/>
                  <a:pt x="257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22" y="0"/>
                  <a:pt x="2413" y="7"/>
                  <a:pt x="2410" y="17"/>
                </a:cubicBezTo>
                <a:cubicBezTo>
                  <a:pt x="2381" y="115"/>
                  <a:pt x="2381" y="115"/>
                  <a:pt x="2381" y="115"/>
                </a:cubicBezTo>
                <a:cubicBezTo>
                  <a:pt x="2341" y="123"/>
                  <a:pt x="2302" y="136"/>
                  <a:pt x="2265" y="153"/>
                </a:cubicBezTo>
                <a:cubicBezTo>
                  <a:pt x="2184" y="90"/>
                  <a:pt x="2184" y="90"/>
                  <a:pt x="2184" y="90"/>
                </a:cubicBezTo>
                <a:cubicBezTo>
                  <a:pt x="2175" y="84"/>
                  <a:pt x="2164" y="84"/>
                  <a:pt x="2156" y="90"/>
                </a:cubicBezTo>
                <a:cubicBezTo>
                  <a:pt x="2044" y="171"/>
                  <a:pt x="2044" y="171"/>
                  <a:pt x="2044" y="171"/>
                </a:cubicBezTo>
                <a:cubicBezTo>
                  <a:pt x="2036" y="177"/>
                  <a:pt x="2033" y="188"/>
                  <a:pt x="2036" y="197"/>
                </a:cubicBezTo>
                <a:cubicBezTo>
                  <a:pt x="2071" y="294"/>
                  <a:pt x="2071" y="294"/>
                  <a:pt x="2071" y="294"/>
                </a:cubicBezTo>
                <a:cubicBezTo>
                  <a:pt x="2043" y="325"/>
                  <a:pt x="2019" y="358"/>
                  <a:pt x="1999" y="393"/>
                </a:cubicBezTo>
                <a:cubicBezTo>
                  <a:pt x="1896" y="390"/>
                  <a:pt x="1896" y="390"/>
                  <a:pt x="1896" y="390"/>
                </a:cubicBezTo>
                <a:cubicBezTo>
                  <a:pt x="1886" y="389"/>
                  <a:pt x="1877" y="396"/>
                  <a:pt x="1874" y="406"/>
                </a:cubicBezTo>
                <a:cubicBezTo>
                  <a:pt x="1831" y="537"/>
                  <a:pt x="1831" y="537"/>
                  <a:pt x="1831" y="537"/>
                </a:cubicBezTo>
                <a:cubicBezTo>
                  <a:pt x="1828" y="547"/>
                  <a:pt x="1831" y="557"/>
                  <a:pt x="1840" y="563"/>
                </a:cubicBezTo>
                <a:cubicBezTo>
                  <a:pt x="1925" y="621"/>
                  <a:pt x="1925" y="621"/>
                  <a:pt x="1925" y="621"/>
                </a:cubicBezTo>
                <a:cubicBezTo>
                  <a:pt x="1923" y="642"/>
                  <a:pt x="1921" y="662"/>
                  <a:pt x="1921" y="682"/>
                </a:cubicBezTo>
                <a:cubicBezTo>
                  <a:pt x="1921" y="702"/>
                  <a:pt x="1923" y="722"/>
                  <a:pt x="1925" y="743"/>
                </a:cubicBezTo>
                <a:cubicBezTo>
                  <a:pt x="1840" y="801"/>
                  <a:pt x="1840" y="801"/>
                  <a:pt x="1840" y="801"/>
                </a:cubicBezTo>
                <a:cubicBezTo>
                  <a:pt x="1831" y="807"/>
                  <a:pt x="1828" y="818"/>
                  <a:pt x="1831" y="827"/>
                </a:cubicBezTo>
                <a:cubicBezTo>
                  <a:pt x="1874" y="959"/>
                  <a:pt x="1874" y="959"/>
                  <a:pt x="1874" y="959"/>
                </a:cubicBezTo>
                <a:cubicBezTo>
                  <a:pt x="1877" y="968"/>
                  <a:pt x="1886" y="975"/>
                  <a:pt x="1896" y="975"/>
                </a:cubicBezTo>
                <a:cubicBezTo>
                  <a:pt x="1999" y="972"/>
                  <a:pt x="1999" y="972"/>
                  <a:pt x="1999" y="972"/>
                </a:cubicBezTo>
                <a:cubicBezTo>
                  <a:pt x="2019" y="1007"/>
                  <a:pt x="2043" y="1040"/>
                  <a:pt x="2071" y="1070"/>
                </a:cubicBezTo>
                <a:cubicBezTo>
                  <a:pt x="2036" y="1167"/>
                  <a:pt x="2036" y="1167"/>
                  <a:pt x="2036" y="1167"/>
                </a:cubicBezTo>
                <a:cubicBezTo>
                  <a:pt x="2033" y="1177"/>
                  <a:pt x="2036" y="1188"/>
                  <a:pt x="2044" y="1194"/>
                </a:cubicBezTo>
                <a:cubicBezTo>
                  <a:pt x="2156" y="1275"/>
                  <a:pt x="2156" y="1275"/>
                  <a:pt x="2156" y="1275"/>
                </a:cubicBezTo>
                <a:cubicBezTo>
                  <a:pt x="2164" y="1281"/>
                  <a:pt x="2175" y="1281"/>
                  <a:pt x="2184" y="1274"/>
                </a:cubicBezTo>
                <a:cubicBezTo>
                  <a:pt x="2265" y="1211"/>
                  <a:pt x="2265" y="1211"/>
                  <a:pt x="2265" y="1211"/>
                </a:cubicBezTo>
                <a:cubicBezTo>
                  <a:pt x="2302" y="1228"/>
                  <a:pt x="2341" y="1240"/>
                  <a:pt x="2381" y="1249"/>
                </a:cubicBezTo>
                <a:cubicBezTo>
                  <a:pt x="2410" y="1348"/>
                  <a:pt x="2410" y="1348"/>
                  <a:pt x="2410" y="1348"/>
                </a:cubicBezTo>
                <a:cubicBezTo>
                  <a:pt x="2413" y="1358"/>
                  <a:pt x="2422" y="1364"/>
                  <a:pt x="2432" y="1364"/>
                </a:cubicBezTo>
                <a:cubicBezTo>
                  <a:pt x="2570" y="1364"/>
                  <a:pt x="2570" y="1364"/>
                  <a:pt x="2570" y="1364"/>
                </a:cubicBezTo>
                <a:cubicBezTo>
                  <a:pt x="2580" y="1364"/>
                  <a:pt x="2589" y="1358"/>
                  <a:pt x="2592" y="1348"/>
                </a:cubicBezTo>
                <a:cubicBezTo>
                  <a:pt x="2621" y="1249"/>
                  <a:pt x="2621" y="1249"/>
                  <a:pt x="2621" y="1249"/>
                </a:cubicBezTo>
                <a:cubicBezTo>
                  <a:pt x="2661" y="1240"/>
                  <a:pt x="2700" y="1228"/>
                  <a:pt x="2737" y="1211"/>
                </a:cubicBezTo>
                <a:cubicBezTo>
                  <a:pt x="2819" y="1274"/>
                  <a:pt x="2819" y="1274"/>
                  <a:pt x="2819" y="1274"/>
                </a:cubicBezTo>
                <a:cubicBezTo>
                  <a:pt x="2827" y="1281"/>
                  <a:pt x="2838" y="1281"/>
                  <a:pt x="2846" y="1275"/>
                </a:cubicBezTo>
                <a:cubicBezTo>
                  <a:pt x="2958" y="1194"/>
                  <a:pt x="2958" y="1194"/>
                  <a:pt x="2958" y="1194"/>
                </a:cubicBezTo>
                <a:cubicBezTo>
                  <a:pt x="2966" y="1188"/>
                  <a:pt x="2969" y="1177"/>
                  <a:pt x="2966" y="1167"/>
                </a:cubicBezTo>
                <a:cubicBezTo>
                  <a:pt x="2931" y="1070"/>
                  <a:pt x="2931" y="1070"/>
                  <a:pt x="2931" y="1070"/>
                </a:cubicBezTo>
                <a:cubicBezTo>
                  <a:pt x="2959" y="1040"/>
                  <a:pt x="2983" y="1007"/>
                  <a:pt x="3003" y="972"/>
                </a:cubicBezTo>
                <a:cubicBezTo>
                  <a:pt x="3106" y="975"/>
                  <a:pt x="3106" y="975"/>
                  <a:pt x="3106" y="975"/>
                </a:cubicBezTo>
                <a:cubicBezTo>
                  <a:pt x="3116" y="975"/>
                  <a:pt x="3125" y="968"/>
                  <a:pt x="3128" y="959"/>
                </a:cubicBezTo>
                <a:cubicBezTo>
                  <a:pt x="3171" y="827"/>
                  <a:pt x="3171" y="827"/>
                  <a:pt x="3171" y="827"/>
                </a:cubicBezTo>
                <a:cubicBezTo>
                  <a:pt x="3174" y="818"/>
                  <a:pt x="3171" y="807"/>
                  <a:pt x="3162" y="801"/>
                </a:cubicBezTo>
                <a:close/>
                <a:moveTo>
                  <a:pt x="3090" y="928"/>
                </a:moveTo>
                <a:cubicBezTo>
                  <a:pt x="2990" y="925"/>
                  <a:pt x="2990" y="925"/>
                  <a:pt x="2990" y="925"/>
                </a:cubicBezTo>
                <a:cubicBezTo>
                  <a:pt x="2982" y="926"/>
                  <a:pt x="2974" y="930"/>
                  <a:pt x="2970" y="937"/>
                </a:cubicBezTo>
                <a:cubicBezTo>
                  <a:pt x="2948" y="977"/>
                  <a:pt x="2920" y="1015"/>
                  <a:pt x="2888" y="1049"/>
                </a:cubicBezTo>
                <a:cubicBezTo>
                  <a:pt x="2882" y="1055"/>
                  <a:pt x="2880" y="1064"/>
                  <a:pt x="2883" y="1072"/>
                </a:cubicBezTo>
                <a:cubicBezTo>
                  <a:pt x="2917" y="1166"/>
                  <a:pt x="2917" y="1166"/>
                  <a:pt x="2917" y="1166"/>
                </a:cubicBezTo>
                <a:cubicBezTo>
                  <a:pt x="2833" y="1227"/>
                  <a:pt x="2833" y="1227"/>
                  <a:pt x="2833" y="1227"/>
                </a:cubicBezTo>
                <a:cubicBezTo>
                  <a:pt x="2754" y="1166"/>
                  <a:pt x="2754" y="1166"/>
                  <a:pt x="2754" y="1166"/>
                </a:cubicBezTo>
                <a:cubicBezTo>
                  <a:pt x="2747" y="1161"/>
                  <a:pt x="2738" y="1160"/>
                  <a:pt x="2730" y="1164"/>
                </a:cubicBezTo>
                <a:cubicBezTo>
                  <a:pt x="2689" y="1184"/>
                  <a:pt x="2645" y="1198"/>
                  <a:pt x="2599" y="1206"/>
                </a:cubicBezTo>
                <a:cubicBezTo>
                  <a:pt x="2590" y="1208"/>
                  <a:pt x="2584" y="1214"/>
                  <a:pt x="2581" y="1222"/>
                </a:cubicBezTo>
                <a:cubicBezTo>
                  <a:pt x="2553" y="1318"/>
                  <a:pt x="2553" y="1318"/>
                  <a:pt x="2553" y="1318"/>
                </a:cubicBezTo>
                <a:cubicBezTo>
                  <a:pt x="2449" y="1318"/>
                  <a:pt x="2449" y="1318"/>
                  <a:pt x="2449" y="1318"/>
                </a:cubicBezTo>
                <a:cubicBezTo>
                  <a:pt x="2421" y="1222"/>
                  <a:pt x="2421" y="1222"/>
                  <a:pt x="2421" y="1222"/>
                </a:cubicBezTo>
                <a:cubicBezTo>
                  <a:pt x="2419" y="1214"/>
                  <a:pt x="2412" y="1208"/>
                  <a:pt x="2403" y="1206"/>
                </a:cubicBezTo>
                <a:cubicBezTo>
                  <a:pt x="2358" y="1198"/>
                  <a:pt x="2314" y="1184"/>
                  <a:pt x="2272" y="1164"/>
                </a:cubicBezTo>
                <a:cubicBezTo>
                  <a:pt x="2264" y="1160"/>
                  <a:pt x="2255" y="1161"/>
                  <a:pt x="2248" y="1166"/>
                </a:cubicBezTo>
                <a:cubicBezTo>
                  <a:pt x="2169" y="1227"/>
                  <a:pt x="2169" y="1227"/>
                  <a:pt x="2169" y="1227"/>
                </a:cubicBezTo>
                <a:cubicBezTo>
                  <a:pt x="2085" y="1166"/>
                  <a:pt x="2085" y="1166"/>
                  <a:pt x="2085" y="1166"/>
                </a:cubicBezTo>
                <a:cubicBezTo>
                  <a:pt x="2119" y="1072"/>
                  <a:pt x="2119" y="1072"/>
                  <a:pt x="2119" y="1072"/>
                </a:cubicBezTo>
                <a:cubicBezTo>
                  <a:pt x="2122" y="1064"/>
                  <a:pt x="2120" y="1055"/>
                  <a:pt x="2114" y="1049"/>
                </a:cubicBezTo>
                <a:cubicBezTo>
                  <a:pt x="2082" y="1015"/>
                  <a:pt x="2055" y="977"/>
                  <a:pt x="2033" y="937"/>
                </a:cubicBezTo>
                <a:cubicBezTo>
                  <a:pt x="2028" y="930"/>
                  <a:pt x="2020" y="926"/>
                  <a:pt x="2012" y="925"/>
                </a:cubicBezTo>
                <a:cubicBezTo>
                  <a:pt x="1912" y="928"/>
                  <a:pt x="1912" y="928"/>
                  <a:pt x="1912" y="928"/>
                </a:cubicBezTo>
                <a:cubicBezTo>
                  <a:pt x="1880" y="830"/>
                  <a:pt x="1880" y="830"/>
                  <a:pt x="1880" y="830"/>
                </a:cubicBezTo>
                <a:cubicBezTo>
                  <a:pt x="1962" y="773"/>
                  <a:pt x="1962" y="773"/>
                  <a:pt x="1962" y="773"/>
                </a:cubicBezTo>
                <a:cubicBezTo>
                  <a:pt x="1970" y="768"/>
                  <a:pt x="1973" y="760"/>
                  <a:pt x="1972" y="751"/>
                </a:cubicBezTo>
                <a:cubicBezTo>
                  <a:pt x="1969" y="728"/>
                  <a:pt x="1968" y="704"/>
                  <a:pt x="1968" y="682"/>
                </a:cubicBezTo>
                <a:cubicBezTo>
                  <a:pt x="1968" y="660"/>
                  <a:pt x="1969" y="637"/>
                  <a:pt x="1972" y="613"/>
                </a:cubicBezTo>
                <a:cubicBezTo>
                  <a:pt x="1973" y="605"/>
                  <a:pt x="1969" y="596"/>
                  <a:pt x="1962" y="591"/>
                </a:cubicBezTo>
                <a:cubicBezTo>
                  <a:pt x="1880" y="535"/>
                  <a:pt x="1880" y="535"/>
                  <a:pt x="1880" y="535"/>
                </a:cubicBezTo>
                <a:cubicBezTo>
                  <a:pt x="1912" y="436"/>
                  <a:pt x="1912" y="436"/>
                  <a:pt x="1912" y="436"/>
                </a:cubicBezTo>
                <a:cubicBezTo>
                  <a:pt x="2011" y="439"/>
                  <a:pt x="2011" y="439"/>
                  <a:pt x="2011" y="439"/>
                </a:cubicBezTo>
                <a:cubicBezTo>
                  <a:pt x="2020" y="440"/>
                  <a:pt x="2028" y="435"/>
                  <a:pt x="2032" y="427"/>
                </a:cubicBezTo>
                <a:cubicBezTo>
                  <a:pt x="2054" y="387"/>
                  <a:pt x="2082" y="349"/>
                  <a:pt x="2114" y="315"/>
                </a:cubicBezTo>
                <a:cubicBezTo>
                  <a:pt x="2120" y="309"/>
                  <a:pt x="2122" y="300"/>
                  <a:pt x="2119" y="292"/>
                </a:cubicBezTo>
                <a:cubicBezTo>
                  <a:pt x="2085" y="198"/>
                  <a:pt x="2085" y="198"/>
                  <a:pt x="2085" y="198"/>
                </a:cubicBezTo>
                <a:cubicBezTo>
                  <a:pt x="2169" y="137"/>
                  <a:pt x="2169" y="137"/>
                  <a:pt x="2169" y="137"/>
                </a:cubicBezTo>
                <a:cubicBezTo>
                  <a:pt x="2248" y="198"/>
                  <a:pt x="2248" y="198"/>
                  <a:pt x="2248" y="198"/>
                </a:cubicBezTo>
                <a:cubicBezTo>
                  <a:pt x="2254" y="203"/>
                  <a:pt x="2264" y="204"/>
                  <a:pt x="2272" y="200"/>
                </a:cubicBezTo>
                <a:cubicBezTo>
                  <a:pt x="2313" y="180"/>
                  <a:pt x="2357" y="166"/>
                  <a:pt x="2403" y="158"/>
                </a:cubicBezTo>
                <a:cubicBezTo>
                  <a:pt x="2412" y="156"/>
                  <a:pt x="2419" y="150"/>
                  <a:pt x="2421" y="141"/>
                </a:cubicBezTo>
                <a:cubicBezTo>
                  <a:pt x="2449" y="46"/>
                  <a:pt x="2449" y="46"/>
                  <a:pt x="2449" y="46"/>
                </a:cubicBezTo>
                <a:cubicBezTo>
                  <a:pt x="2553" y="46"/>
                  <a:pt x="2553" y="46"/>
                  <a:pt x="2553" y="46"/>
                </a:cubicBezTo>
                <a:cubicBezTo>
                  <a:pt x="2581" y="141"/>
                  <a:pt x="2581" y="141"/>
                  <a:pt x="2581" y="141"/>
                </a:cubicBezTo>
                <a:cubicBezTo>
                  <a:pt x="2583" y="150"/>
                  <a:pt x="2590" y="156"/>
                  <a:pt x="2599" y="158"/>
                </a:cubicBezTo>
                <a:cubicBezTo>
                  <a:pt x="2645" y="166"/>
                  <a:pt x="2689" y="180"/>
                  <a:pt x="2731" y="200"/>
                </a:cubicBezTo>
                <a:cubicBezTo>
                  <a:pt x="2738" y="204"/>
                  <a:pt x="2748" y="203"/>
                  <a:pt x="2755" y="198"/>
                </a:cubicBezTo>
                <a:cubicBezTo>
                  <a:pt x="2833" y="137"/>
                  <a:pt x="2833" y="137"/>
                  <a:pt x="2833" y="137"/>
                </a:cubicBezTo>
                <a:cubicBezTo>
                  <a:pt x="2917" y="198"/>
                  <a:pt x="2917" y="198"/>
                  <a:pt x="2917" y="198"/>
                </a:cubicBezTo>
                <a:cubicBezTo>
                  <a:pt x="2883" y="292"/>
                  <a:pt x="2883" y="292"/>
                  <a:pt x="2883" y="292"/>
                </a:cubicBezTo>
                <a:cubicBezTo>
                  <a:pt x="2881" y="300"/>
                  <a:pt x="2882" y="309"/>
                  <a:pt x="2888" y="315"/>
                </a:cubicBezTo>
                <a:cubicBezTo>
                  <a:pt x="2921" y="349"/>
                  <a:pt x="2948" y="387"/>
                  <a:pt x="2970" y="427"/>
                </a:cubicBezTo>
                <a:cubicBezTo>
                  <a:pt x="2974" y="435"/>
                  <a:pt x="2982" y="440"/>
                  <a:pt x="2991" y="439"/>
                </a:cubicBezTo>
                <a:cubicBezTo>
                  <a:pt x="3090" y="436"/>
                  <a:pt x="3090" y="436"/>
                  <a:pt x="3090" y="436"/>
                </a:cubicBezTo>
                <a:cubicBezTo>
                  <a:pt x="3122" y="535"/>
                  <a:pt x="3122" y="535"/>
                  <a:pt x="3122" y="535"/>
                </a:cubicBezTo>
                <a:cubicBezTo>
                  <a:pt x="3040" y="591"/>
                  <a:pt x="3040" y="591"/>
                  <a:pt x="3040" y="591"/>
                </a:cubicBezTo>
                <a:cubicBezTo>
                  <a:pt x="3033" y="596"/>
                  <a:pt x="3029" y="605"/>
                  <a:pt x="3030" y="613"/>
                </a:cubicBezTo>
                <a:cubicBezTo>
                  <a:pt x="3033" y="637"/>
                  <a:pt x="3035" y="660"/>
                  <a:pt x="3035" y="682"/>
                </a:cubicBezTo>
                <a:cubicBezTo>
                  <a:pt x="3035" y="704"/>
                  <a:pt x="3033" y="728"/>
                  <a:pt x="3030" y="751"/>
                </a:cubicBezTo>
                <a:cubicBezTo>
                  <a:pt x="3029" y="760"/>
                  <a:pt x="3033" y="768"/>
                  <a:pt x="3040" y="773"/>
                </a:cubicBezTo>
                <a:cubicBezTo>
                  <a:pt x="3122" y="830"/>
                  <a:pt x="3122" y="830"/>
                  <a:pt x="3122" y="830"/>
                </a:cubicBezTo>
                <a:lnTo>
                  <a:pt x="3090" y="928"/>
                </a:lnTo>
                <a:close/>
                <a:moveTo>
                  <a:pt x="2501" y="308"/>
                </a:moveTo>
                <a:cubicBezTo>
                  <a:pt x="2295" y="308"/>
                  <a:pt x="2127" y="476"/>
                  <a:pt x="2127" y="682"/>
                </a:cubicBezTo>
                <a:cubicBezTo>
                  <a:pt x="2127" y="888"/>
                  <a:pt x="2295" y="1056"/>
                  <a:pt x="2501" y="1056"/>
                </a:cubicBezTo>
                <a:cubicBezTo>
                  <a:pt x="2707" y="1056"/>
                  <a:pt x="2875" y="888"/>
                  <a:pt x="2875" y="682"/>
                </a:cubicBezTo>
                <a:cubicBezTo>
                  <a:pt x="2875" y="476"/>
                  <a:pt x="2707" y="308"/>
                  <a:pt x="2501" y="308"/>
                </a:cubicBezTo>
                <a:close/>
                <a:moveTo>
                  <a:pt x="2501" y="1009"/>
                </a:moveTo>
                <a:cubicBezTo>
                  <a:pt x="2321" y="1009"/>
                  <a:pt x="2174" y="863"/>
                  <a:pt x="2174" y="682"/>
                </a:cubicBezTo>
                <a:cubicBezTo>
                  <a:pt x="2174" y="501"/>
                  <a:pt x="2321" y="354"/>
                  <a:pt x="2501" y="354"/>
                </a:cubicBezTo>
                <a:cubicBezTo>
                  <a:pt x="2682" y="354"/>
                  <a:pt x="2829" y="501"/>
                  <a:pt x="2829" y="682"/>
                </a:cubicBezTo>
                <a:cubicBezTo>
                  <a:pt x="2829" y="863"/>
                  <a:pt x="2682" y="1009"/>
                  <a:pt x="2501" y="10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EditPoints="1"/>
          </p:cNvSpPr>
          <p:nvPr/>
        </p:nvSpPr>
        <p:spPr bwMode="auto">
          <a:xfrm>
            <a:off x="15109377" y="6741077"/>
            <a:ext cx="1600080" cy="163480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17"/>
          <p:cNvSpPr>
            <a:spLocks noEditPoints="1"/>
          </p:cNvSpPr>
          <p:nvPr/>
        </p:nvSpPr>
        <p:spPr bwMode="auto">
          <a:xfrm>
            <a:off x="18991579" y="6634844"/>
            <a:ext cx="1952994" cy="1847274"/>
          </a:xfrm>
          <a:custGeom>
            <a:avLst/>
            <a:gdLst>
              <a:gd name="T0" fmla="*/ 1225 w 2766"/>
              <a:gd name="T1" fmla="*/ 821 h 2615"/>
              <a:gd name="T2" fmla="*/ 857 w 2766"/>
              <a:gd name="T3" fmla="*/ 1308 h 2615"/>
              <a:gd name="T4" fmla="*/ 1225 w 2766"/>
              <a:gd name="T5" fmla="*/ 1794 h 2615"/>
              <a:gd name="T6" fmla="*/ 1805 w 2766"/>
              <a:gd name="T7" fmla="*/ 1554 h 2615"/>
              <a:gd name="T8" fmla="*/ 1805 w 2766"/>
              <a:gd name="T9" fmla="*/ 1061 h 2615"/>
              <a:gd name="T10" fmla="*/ 1487 w 2766"/>
              <a:gd name="T11" fmla="*/ 1747 h 2615"/>
              <a:gd name="T12" fmla="*/ 924 w 2766"/>
              <a:gd name="T13" fmla="*/ 1432 h 2615"/>
              <a:gd name="T14" fmla="*/ 1140 w 2766"/>
              <a:gd name="T15" fmla="*/ 909 h 2615"/>
              <a:gd name="T16" fmla="*/ 1585 w 2766"/>
              <a:gd name="T17" fmla="*/ 909 h 2615"/>
              <a:gd name="T18" fmla="*/ 1802 w 2766"/>
              <a:gd name="T19" fmla="*/ 1432 h 2615"/>
              <a:gd name="T20" fmla="*/ 2350 w 2766"/>
              <a:gd name="T21" fmla="*/ 1415 h 2615"/>
              <a:gd name="T22" fmla="*/ 2138 w 2766"/>
              <a:gd name="T23" fmla="*/ 1088 h 2615"/>
              <a:gd name="T24" fmla="*/ 2165 w 2766"/>
              <a:gd name="T25" fmla="*/ 755 h 2615"/>
              <a:gd name="T26" fmla="*/ 1769 w 2766"/>
              <a:gd name="T27" fmla="*/ 611 h 2615"/>
              <a:gd name="T28" fmla="*/ 1568 w 2766"/>
              <a:gd name="T29" fmla="*/ 419 h 2615"/>
              <a:gd name="T30" fmla="*/ 1158 w 2766"/>
              <a:gd name="T31" fmla="*/ 528 h 2615"/>
              <a:gd name="T32" fmla="*/ 879 w 2766"/>
              <a:gd name="T33" fmla="*/ 534 h 2615"/>
              <a:gd name="T34" fmla="*/ 589 w 2766"/>
              <a:gd name="T35" fmla="*/ 824 h 2615"/>
              <a:gd name="T36" fmla="*/ 584 w 2766"/>
              <a:gd name="T37" fmla="*/ 1103 h 2615"/>
              <a:gd name="T38" fmla="*/ 474 w 2766"/>
              <a:gd name="T39" fmla="*/ 1513 h 2615"/>
              <a:gd name="T40" fmla="*/ 667 w 2766"/>
              <a:gd name="T41" fmla="*/ 1714 h 2615"/>
              <a:gd name="T42" fmla="*/ 741 w 2766"/>
              <a:gd name="T43" fmla="*/ 2081 h 2615"/>
              <a:gd name="T44" fmla="*/ 1143 w 2766"/>
              <a:gd name="T45" fmla="*/ 2083 h 2615"/>
              <a:gd name="T46" fmla="*/ 1470 w 2766"/>
              <a:gd name="T47" fmla="*/ 2295 h 2615"/>
              <a:gd name="T48" fmla="*/ 1756 w 2766"/>
              <a:gd name="T49" fmla="*/ 2012 h 2615"/>
              <a:gd name="T50" fmla="*/ 2136 w 2766"/>
              <a:gd name="T51" fmla="*/ 1930 h 2615"/>
              <a:gd name="T52" fmla="*/ 2067 w 2766"/>
              <a:gd name="T53" fmla="*/ 1701 h 2615"/>
              <a:gd name="T54" fmla="*/ 2102 w 2766"/>
              <a:gd name="T55" fmla="*/ 1895 h 2615"/>
              <a:gd name="T56" fmla="*/ 1753 w 2766"/>
              <a:gd name="T57" fmla="*/ 1957 h 2615"/>
              <a:gd name="T58" fmla="*/ 1519 w 2766"/>
              <a:gd name="T59" fmla="*/ 2049 h 2615"/>
              <a:gd name="T60" fmla="*/ 1207 w 2766"/>
              <a:gd name="T61" fmla="*/ 2197 h 2615"/>
              <a:gd name="T62" fmla="*/ 994 w 2766"/>
              <a:gd name="T63" fmla="*/ 1969 h 2615"/>
              <a:gd name="T64" fmla="*/ 775 w 2766"/>
              <a:gd name="T65" fmla="*/ 2047 h 2615"/>
              <a:gd name="T66" fmla="*/ 729 w 2766"/>
              <a:gd name="T67" fmla="*/ 1721 h 2615"/>
              <a:gd name="T68" fmla="*/ 628 w 2766"/>
              <a:gd name="T69" fmla="*/ 1489 h 2615"/>
              <a:gd name="T70" fmla="*/ 425 w 2766"/>
              <a:gd name="T71" fmla="*/ 1201 h 2615"/>
              <a:gd name="T72" fmla="*/ 635 w 2766"/>
              <a:gd name="T73" fmla="*/ 1101 h 2615"/>
              <a:gd name="T74" fmla="*/ 624 w 2766"/>
              <a:gd name="T75" fmla="*/ 789 h 2615"/>
              <a:gd name="T76" fmla="*/ 845 w 2766"/>
              <a:gd name="T77" fmla="*/ 569 h 2615"/>
              <a:gd name="T78" fmla="*/ 1156 w 2766"/>
              <a:gd name="T79" fmla="*/ 580 h 2615"/>
              <a:gd name="T80" fmla="*/ 1256 w 2766"/>
              <a:gd name="T81" fmla="*/ 370 h 2615"/>
              <a:gd name="T82" fmla="*/ 1544 w 2766"/>
              <a:gd name="T83" fmla="*/ 573 h 2615"/>
              <a:gd name="T84" fmla="*/ 1776 w 2766"/>
              <a:gd name="T85" fmla="*/ 673 h 2615"/>
              <a:gd name="T86" fmla="*/ 2116 w 2766"/>
              <a:gd name="T87" fmla="*/ 755 h 2615"/>
              <a:gd name="T88" fmla="*/ 2024 w 2766"/>
              <a:gd name="T89" fmla="*/ 938 h 2615"/>
              <a:gd name="T90" fmla="*/ 2252 w 2766"/>
              <a:gd name="T91" fmla="*/ 1152 h 2615"/>
              <a:gd name="T92" fmla="*/ 2104 w 2766"/>
              <a:gd name="T93" fmla="*/ 1464 h 2615"/>
              <a:gd name="T94" fmla="*/ 2012 w 2766"/>
              <a:gd name="T95" fmla="*/ 1698 h 2615"/>
              <a:gd name="T96" fmla="*/ 0 w 2766"/>
              <a:gd name="T97" fmla="*/ 718 h 2615"/>
              <a:gd name="T98" fmla="*/ 2670 w 2766"/>
              <a:gd name="T99" fmla="*/ 1308 h 2615"/>
              <a:gd name="T100" fmla="*/ 356 w 2766"/>
              <a:gd name="T101" fmla="*/ 804 h 2615"/>
              <a:gd name="T102" fmla="*/ 2639 w 2766"/>
              <a:gd name="T103" fmla="*/ 1733 h 2615"/>
              <a:gd name="T104" fmla="*/ 1403 w 2766"/>
              <a:gd name="T105" fmla="*/ 2566 h 2615"/>
              <a:gd name="T106" fmla="*/ 2646 w 2766"/>
              <a:gd name="T107" fmla="*/ 1629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66" h="2615">
                <a:moveTo>
                  <a:pt x="1805" y="1061"/>
                </a:moveTo>
                <a:cubicBezTo>
                  <a:pt x="1759" y="979"/>
                  <a:pt x="1691" y="912"/>
                  <a:pt x="1609" y="866"/>
                </a:cubicBezTo>
                <a:cubicBezTo>
                  <a:pt x="1574" y="846"/>
                  <a:pt x="1538" y="831"/>
                  <a:pt x="1501" y="822"/>
                </a:cubicBezTo>
                <a:cubicBezTo>
                  <a:pt x="1412" y="796"/>
                  <a:pt x="1314" y="796"/>
                  <a:pt x="1225" y="821"/>
                </a:cubicBezTo>
                <a:cubicBezTo>
                  <a:pt x="1188" y="832"/>
                  <a:pt x="1151" y="847"/>
                  <a:pt x="1116" y="866"/>
                </a:cubicBezTo>
                <a:cubicBezTo>
                  <a:pt x="1034" y="912"/>
                  <a:pt x="967" y="980"/>
                  <a:pt x="921" y="1061"/>
                </a:cubicBezTo>
                <a:cubicBezTo>
                  <a:pt x="902" y="1097"/>
                  <a:pt x="887" y="1133"/>
                  <a:pt x="877" y="1170"/>
                </a:cubicBezTo>
                <a:cubicBezTo>
                  <a:pt x="864" y="1214"/>
                  <a:pt x="857" y="1261"/>
                  <a:pt x="857" y="1308"/>
                </a:cubicBezTo>
                <a:cubicBezTo>
                  <a:pt x="857" y="1355"/>
                  <a:pt x="864" y="1401"/>
                  <a:pt x="877" y="1445"/>
                </a:cubicBezTo>
                <a:cubicBezTo>
                  <a:pt x="887" y="1482"/>
                  <a:pt x="902" y="1519"/>
                  <a:pt x="921" y="1554"/>
                </a:cubicBezTo>
                <a:cubicBezTo>
                  <a:pt x="967" y="1636"/>
                  <a:pt x="1034" y="1703"/>
                  <a:pt x="1116" y="1749"/>
                </a:cubicBezTo>
                <a:cubicBezTo>
                  <a:pt x="1151" y="1769"/>
                  <a:pt x="1188" y="1784"/>
                  <a:pt x="1225" y="1794"/>
                </a:cubicBezTo>
                <a:cubicBezTo>
                  <a:pt x="1269" y="1807"/>
                  <a:pt x="1316" y="1813"/>
                  <a:pt x="1363" y="1813"/>
                </a:cubicBezTo>
                <a:cubicBezTo>
                  <a:pt x="1410" y="1813"/>
                  <a:pt x="1456" y="1807"/>
                  <a:pt x="1501" y="1794"/>
                </a:cubicBezTo>
                <a:cubicBezTo>
                  <a:pt x="1538" y="1784"/>
                  <a:pt x="1574" y="1769"/>
                  <a:pt x="1609" y="1749"/>
                </a:cubicBezTo>
                <a:cubicBezTo>
                  <a:pt x="1691" y="1704"/>
                  <a:pt x="1759" y="1636"/>
                  <a:pt x="1805" y="1554"/>
                </a:cubicBezTo>
                <a:cubicBezTo>
                  <a:pt x="1824" y="1520"/>
                  <a:pt x="1839" y="1483"/>
                  <a:pt x="1849" y="1446"/>
                </a:cubicBezTo>
                <a:cubicBezTo>
                  <a:pt x="1862" y="1401"/>
                  <a:pt x="1869" y="1355"/>
                  <a:pt x="1869" y="1308"/>
                </a:cubicBezTo>
                <a:cubicBezTo>
                  <a:pt x="1869" y="1261"/>
                  <a:pt x="1862" y="1214"/>
                  <a:pt x="1849" y="1170"/>
                </a:cubicBezTo>
                <a:cubicBezTo>
                  <a:pt x="1839" y="1133"/>
                  <a:pt x="1824" y="1096"/>
                  <a:pt x="1805" y="1061"/>
                </a:cubicBezTo>
                <a:close/>
                <a:moveTo>
                  <a:pt x="1802" y="1432"/>
                </a:moveTo>
                <a:cubicBezTo>
                  <a:pt x="1793" y="1466"/>
                  <a:pt x="1779" y="1499"/>
                  <a:pt x="1762" y="1531"/>
                </a:cubicBezTo>
                <a:cubicBezTo>
                  <a:pt x="1720" y="1605"/>
                  <a:pt x="1659" y="1665"/>
                  <a:pt x="1585" y="1707"/>
                </a:cubicBezTo>
                <a:cubicBezTo>
                  <a:pt x="1554" y="1724"/>
                  <a:pt x="1521" y="1738"/>
                  <a:pt x="1487" y="1747"/>
                </a:cubicBezTo>
                <a:cubicBezTo>
                  <a:pt x="1407" y="1770"/>
                  <a:pt x="1319" y="1770"/>
                  <a:pt x="1238" y="1747"/>
                </a:cubicBezTo>
                <a:cubicBezTo>
                  <a:pt x="1205" y="1738"/>
                  <a:pt x="1172" y="1724"/>
                  <a:pt x="1140" y="1707"/>
                </a:cubicBezTo>
                <a:cubicBezTo>
                  <a:pt x="1066" y="1665"/>
                  <a:pt x="1005" y="1604"/>
                  <a:pt x="964" y="1530"/>
                </a:cubicBezTo>
                <a:cubicBezTo>
                  <a:pt x="946" y="1499"/>
                  <a:pt x="933" y="1466"/>
                  <a:pt x="924" y="1432"/>
                </a:cubicBezTo>
                <a:cubicBezTo>
                  <a:pt x="912" y="1392"/>
                  <a:pt x="906" y="1350"/>
                  <a:pt x="906" y="1308"/>
                </a:cubicBezTo>
                <a:cubicBezTo>
                  <a:pt x="906" y="1265"/>
                  <a:pt x="912" y="1224"/>
                  <a:pt x="924" y="1183"/>
                </a:cubicBezTo>
                <a:cubicBezTo>
                  <a:pt x="933" y="1150"/>
                  <a:pt x="946" y="1117"/>
                  <a:pt x="964" y="1085"/>
                </a:cubicBezTo>
                <a:cubicBezTo>
                  <a:pt x="1005" y="1011"/>
                  <a:pt x="1066" y="950"/>
                  <a:pt x="1140" y="909"/>
                </a:cubicBezTo>
                <a:cubicBezTo>
                  <a:pt x="1172" y="892"/>
                  <a:pt x="1205" y="878"/>
                  <a:pt x="1238" y="869"/>
                </a:cubicBezTo>
                <a:cubicBezTo>
                  <a:pt x="1279" y="857"/>
                  <a:pt x="1321" y="851"/>
                  <a:pt x="1363" y="851"/>
                </a:cubicBezTo>
                <a:cubicBezTo>
                  <a:pt x="1405" y="851"/>
                  <a:pt x="1447" y="857"/>
                  <a:pt x="1488" y="869"/>
                </a:cubicBezTo>
                <a:cubicBezTo>
                  <a:pt x="1521" y="878"/>
                  <a:pt x="1554" y="891"/>
                  <a:pt x="1585" y="909"/>
                </a:cubicBezTo>
                <a:cubicBezTo>
                  <a:pt x="1659" y="950"/>
                  <a:pt x="1720" y="1011"/>
                  <a:pt x="1762" y="1085"/>
                </a:cubicBezTo>
                <a:cubicBezTo>
                  <a:pt x="1779" y="1116"/>
                  <a:pt x="1793" y="1149"/>
                  <a:pt x="1802" y="1183"/>
                </a:cubicBezTo>
                <a:cubicBezTo>
                  <a:pt x="1814" y="1224"/>
                  <a:pt x="1820" y="1265"/>
                  <a:pt x="1820" y="1308"/>
                </a:cubicBezTo>
                <a:cubicBezTo>
                  <a:pt x="1820" y="1350"/>
                  <a:pt x="1814" y="1392"/>
                  <a:pt x="1802" y="1432"/>
                </a:cubicBezTo>
                <a:close/>
                <a:moveTo>
                  <a:pt x="2138" y="1528"/>
                </a:moveTo>
                <a:cubicBezTo>
                  <a:pt x="2140" y="1523"/>
                  <a:pt x="2141" y="1518"/>
                  <a:pt x="2142" y="1513"/>
                </a:cubicBezTo>
                <a:cubicBezTo>
                  <a:pt x="2252" y="1513"/>
                  <a:pt x="2252" y="1513"/>
                  <a:pt x="2252" y="1513"/>
                </a:cubicBezTo>
                <a:cubicBezTo>
                  <a:pt x="2306" y="1513"/>
                  <a:pt x="2350" y="1469"/>
                  <a:pt x="2350" y="1415"/>
                </a:cubicBezTo>
                <a:cubicBezTo>
                  <a:pt x="2350" y="1201"/>
                  <a:pt x="2350" y="1201"/>
                  <a:pt x="2350" y="1201"/>
                </a:cubicBezTo>
                <a:cubicBezTo>
                  <a:pt x="2350" y="1147"/>
                  <a:pt x="2306" y="1103"/>
                  <a:pt x="2252" y="1103"/>
                </a:cubicBezTo>
                <a:cubicBezTo>
                  <a:pt x="2142" y="1103"/>
                  <a:pt x="2142" y="1103"/>
                  <a:pt x="2142" y="1103"/>
                </a:cubicBezTo>
                <a:cubicBezTo>
                  <a:pt x="2141" y="1098"/>
                  <a:pt x="2140" y="1093"/>
                  <a:pt x="2138" y="1088"/>
                </a:cubicBezTo>
                <a:cubicBezTo>
                  <a:pt x="2122" y="1028"/>
                  <a:pt x="2098" y="970"/>
                  <a:pt x="2067" y="914"/>
                </a:cubicBezTo>
                <a:cubicBezTo>
                  <a:pt x="2065" y="910"/>
                  <a:pt x="2062" y="906"/>
                  <a:pt x="2059" y="901"/>
                </a:cubicBezTo>
                <a:cubicBezTo>
                  <a:pt x="2136" y="824"/>
                  <a:pt x="2136" y="824"/>
                  <a:pt x="2136" y="824"/>
                </a:cubicBezTo>
                <a:cubicBezTo>
                  <a:pt x="2155" y="806"/>
                  <a:pt x="2165" y="781"/>
                  <a:pt x="2165" y="755"/>
                </a:cubicBezTo>
                <a:cubicBezTo>
                  <a:pt x="2165" y="729"/>
                  <a:pt x="2155" y="704"/>
                  <a:pt x="2136" y="685"/>
                </a:cubicBezTo>
                <a:cubicBezTo>
                  <a:pt x="1985" y="534"/>
                  <a:pt x="1985" y="534"/>
                  <a:pt x="1985" y="534"/>
                </a:cubicBezTo>
                <a:cubicBezTo>
                  <a:pt x="1947" y="496"/>
                  <a:pt x="1885" y="496"/>
                  <a:pt x="1846" y="534"/>
                </a:cubicBezTo>
                <a:cubicBezTo>
                  <a:pt x="1769" y="611"/>
                  <a:pt x="1769" y="611"/>
                  <a:pt x="1769" y="611"/>
                </a:cubicBezTo>
                <a:cubicBezTo>
                  <a:pt x="1765" y="609"/>
                  <a:pt x="1760" y="606"/>
                  <a:pt x="1756" y="604"/>
                </a:cubicBezTo>
                <a:cubicBezTo>
                  <a:pt x="1700" y="572"/>
                  <a:pt x="1641" y="548"/>
                  <a:pt x="1583" y="532"/>
                </a:cubicBezTo>
                <a:cubicBezTo>
                  <a:pt x="1578" y="531"/>
                  <a:pt x="1573" y="530"/>
                  <a:pt x="1568" y="528"/>
                </a:cubicBezTo>
                <a:cubicBezTo>
                  <a:pt x="1568" y="419"/>
                  <a:pt x="1568" y="419"/>
                  <a:pt x="1568" y="419"/>
                </a:cubicBezTo>
                <a:cubicBezTo>
                  <a:pt x="1568" y="365"/>
                  <a:pt x="1524" y="321"/>
                  <a:pt x="1470" y="321"/>
                </a:cubicBezTo>
                <a:cubicBezTo>
                  <a:pt x="1256" y="321"/>
                  <a:pt x="1256" y="321"/>
                  <a:pt x="1256" y="321"/>
                </a:cubicBezTo>
                <a:cubicBezTo>
                  <a:pt x="1202" y="321"/>
                  <a:pt x="1158" y="365"/>
                  <a:pt x="1158" y="419"/>
                </a:cubicBezTo>
                <a:cubicBezTo>
                  <a:pt x="1158" y="528"/>
                  <a:pt x="1158" y="528"/>
                  <a:pt x="1158" y="528"/>
                </a:cubicBezTo>
                <a:cubicBezTo>
                  <a:pt x="1153" y="530"/>
                  <a:pt x="1148" y="531"/>
                  <a:pt x="1143" y="532"/>
                </a:cubicBezTo>
                <a:cubicBezTo>
                  <a:pt x="1084" y="549"/>
                  <a:pt x="1025" y="573"/>
                  <a:pt x="970" y="604"/>
                </a:cubicBezTo>
                <a:cubicBezTo>
                  <a:pt x="965" y="606"/>
                  <a:pt x="961" y="609"/>
                  <a:pt x="956" y="611"/>
                </a:cubicBezTo>
                <a:cubicBezTo>
                  <a:pt x="879" y="534"/>
                  <a:pt x="879" y="534"/>
                  <a:pt x="879" y="534"/>
                </a:cubicBezTo>
                <a:cubicBezTo>
                  <a:pt x="841" y="496"/>
                  <a:pt x="779" y="496"/>
                  <a:pt x="741" y="534"/>
                </a:cubicBezTo>
                <a:cubicBezTo>
                  <a:pt x="590" y="685"/>
                  <a:pt x="590" y="685"/>
                  <a:pt x="590" y="685"/>
                </a:cubicBezTo>
                <a:cubicBezTo>
                  <a:pt x="571" y="704"/>
                  <a:pt x="561" y="728"/>
                  <a:pt x="561" y="755"/>
                </a:cubicBezTo>
                <a:cubicBezTo>
                  <a:pt x="561" y="781"/>
                  <a:pt x="571" y="806"/>
                  <a:pt x="589" y="824"/>
                </a:cubicBezTo>
                <a:cubicBezTo>
                  <a:pt x="667" y="901"/>
                  <a:pt x="667" y="901"/>
                  <a:pt x="667" y="901"/>
                </a:cubicBezTo>
                <a:cubicBezTo>
                  <a:pt x="664" y="906"/>
                  <a:pt x="661" y="910"/>
                  <a:pt x="659" y="915"/>
                </a:cubicBezTo>
                <a:cubicBezTo>
                  <a:pt x="627" y="971"/>
                  <a:pt x="603" y="1029"/>
                  <a:pt x="588" y="1088"/>
                </a:cubicBezTo>
                <a:cubicBezTo>
                  <a:pt x="586" y="1093"/>
                  <a:pt x="585" y="1098"/>
                  <a:pt x="584" y="1103"/>
                </a:cubicBezTo>
                <a:cubicBezTo>
                  <a:pt x="474" y="1103"/>
                  <a:pt x="474" y="1103"/>
                  <a:pt x="474" y="1103"/>
                </a:cubicBezTo>
                <a:cubicBezTo>
                  <a:pt x="420" y="1103"/>
                  <a:pt x="376" y="1147"/>
                  <a:pt x="376" y="1201"/>
                </a:cubicBezTo>
                <a:cubicBezTo>
                  <a:pt x="376" y="1415"/>
                  <a:pt x="376" y="1415"/>
                  <a:pt x="376" y="1415"/>
                </a:cubicBezTo>
                <a:cubicBezTo>
                  <a:pt x="376" y="1469"/>
                  <a:pt x="420" y="1513"/>
                  <a:pt x="474" y="1513"/>
                </a:cubicBezTo>
                <a:cubicBezTo>
                  <a:pt x="584" y="1513"/>
                  <a:pt x="584" y="1513"/>
                  <a:pt x="584" y="1513"/>
                </a:cubicBezTo>
                <a:cubicBezTo>
                  <a:pt x="585" y="1518"/>
                  <a:pt x="586" y="1523"/>
                  <a:pt x="587" y="1527"/>
                </a:cubicBezTo>
                <a:cubicBezTo>
                  <a:pt x="603" y="1586"/>
                  <a:pt x="627" y="1645"/>
                  <a:pt x="659" y="1701"/>
                </a:cubicBezTo>
                <a:cubicBezTo>
                  <a:pt x="661" y="1705"/>
                  <a:pt x="664" y="1710"/>
                  <a:pt x="667" y="1714"/>
                </a:cubicBezTo>
                <a:cubicBezTo>
                  <a:pt x="590" y="1791"/>
                  <a:pt x="590" y="1791"/>
                  <a:pt x="590" y="1791"/>
                </a:cubicBezTo>
                <a:cubicBezTo>
                  <a:pt x="571" y="1810"/>
                  <a:pt x="561" y="1835"/>
                  <a:pt x="561" y="1861"/>
                </a:cubicBezTo>
                <a:cubicBezTo>
                  <a:pt x="561" y="1887"/>
                  <a:pt x="571" y="1912"/>
                  <a:pt x="589" y="1930"/>
                </a:cubicBezTo>
                <a:cubicBezTo>
                  <a:pt x="741" y="2081"/>
                  <a:pt x="741" y="2081"/>
                  <a:pt x="741" y="2081"/>
                </a:cubicBezTo>
                <a:cubicBezTo>
                  <a:pt x="779" y="2119"/>
                  <a:pt x="841" y="2119"/>
                  <a:pt x="879" y="2081"/>
                </a:cubicBezTo>
                <a:cubicBezTo>
                  <a:pt x="956" y="2004"/>
                  <a:pt x="956" y="2004"/>
                  <a:pt x="956" y="2004"/>
                </a:cubicBezTo>
                <a:cubicBezTo>
                  <a:pt x="961" y="2007"/>
                  <a:pt x="965" y="2009"/>
                  <a:pt x="970" y="2012"/>
                </a:cubicBezTo>
                <a:cubicBezTo>
                  <a:pt x="1025" y="2043"/>
                  <a:pt x="1084" y="2067"/>
                  <a:pt x="1143" y="2083"/>
                </a:cubicBezTo>
                <a:cubicBezTo>
                  <a:pt x="1148" y="2085"/>
                  <a:pt x="1153" y="2086"/>
                  <a:pt x="1158" y="2087"/>
                </a:cubicBezTo>
                <a:cubicBezTo>
                  <a:pt x="1158" y="2197"/>
                  <a:pt x="1158" y="2197"/>
                  <a:pt x="1158" y="2197"/>
                </a:cubicBezTo>
                <a:cubicBezTo>
                  <a:pt x="1158" y="2251"/>
                  <a:pt x="1202" y="2295"/>
                  <a:pt x="1256" y="2295"/>
                </a:cubicBezTo>
                <a:cubicBezTo>
                  <a:pt x="1470" y="2295"/>
                  <a:pt x="1470" y="2295"/>
                  <a:pt x="1470" y="2295"/>
                </a:cubicBezTo>
                <a:cubicBezTo>
                  <a:pt x="1524" y="2295"/>
                  <a:pt x="1568" y="2251"/>
                  <a:pt x="1568" y="2197"/>
                </a:cubicBezTo>
                <a:cubicBezTo>
                  <a:pt x="1568" y="2087"/>
                  <a:pt x="1568" y="2087"/>
                  <a:pt x="1568" y="2087"/>
                </a:cubicBezTo>
                <a:cubicBezTo>
                  <a:pt x="1573" y="2086"/>
                  <a:pt x="1578" y="2085"/>
                  <a:pt x="1583" y="2083"/>
                </a:cubicBezTo>
                <a:cubicBezTo>
                  <a:pt x="1641" y="2067"/>
                  <a:pt x="1700" y="2043"/>
                  <a:pt x="1756" y="2012"/>
                </a:cubicBezTo>
                <a:cubicBezTo>
                  <a:pt x="1760" y="2009"/>
                  <a:pt x="1765" y="2007"/>
                  <a:pt x="1769" y="2004"/>
                </a:cubicBezTo>
                <a:cubicBezTo>
                  <a:pt x="1846" y="2081"/>
                  <a:pt x="1846" y="2081"/>
                  <a:pt x="1846" y="2081"/>
                </a:cubicBezTo>
                <a:cubicBezTo>
                  <a:pt x="1885" y="2119"/>
                  <a:pt x="1947" y="2119"/>
                  <a:pt x="1985" y="2081"/>
                </a:cubicBezTo>
                <a:cubicBezTo>
                  <a:pt x="2136" y="1930"/>
                  <a:pt x="2136" y="1930"/>
                  <a:pt x="2136" y="1930"/>
                </a:cubicBezTo>
                <a:cubicBezTo>
                  <a:pt x="2155" y="1912"/>
                  <a:pt x="2165" y="1887"/>
                  <a:pt x="2165" y="1861"/>
                </a:cubicBezTo>
                <a:cubicBezTo>
                  <a:pt x="2165" y="1835"/>
                  <a:pt x="2155" y="1810"/>
                  <a:pt x="2136" y="1791"/>
                </a:cubicBezTo>
                <a:cubicBezTo>
                  <a:pt x="2059" y="1714"/>
                  <a:pt x="2059" y="1714"/>
                  <a:pt x="2059" y="1714"/>
                </a:cubicBezTo>
                <a:cubicBezTo>
                  <a:pt x="2062" y="1710"/>
                  <a:pt x="2065" y="1706"/>
                  <a:pt x="2067" y="1701"/>
                </a:cubicBezTo>
                <a:cubicBezTo>
                  <a:pt x="2098" y="1645"/>
                  <a:pt x="2122" y="1587"/>
                  <a:pt x="2138" y="1528"/>
                </a:cubicBezTo>
                <a:close/>
                <a:moveTo>
                  <a:pt x="2102" y="1826"/>
                </a:moveTo>
                <a:cubicBezTo>
                  <a:pt x="2111" y="1835"/>
                  <a:pt x="2116" y="1848"/>
                  <a:pt x="2116" y="1861"/>
                </a:cubicBezTo>
                <a:cubicBezTo>
                  <a:pt x="2116" y="1874"/>
                  <a:pt x="2111" y="1886"/>
                  <a:pt x="2102" y="1895"/>
                </a:cubicBezTo>
                <a:cubicBezTo>
                  <a:pt x="1950" y="2047"/>
                  <a:pt x="1950" y="2047"/>
                  <a:pt x="1950" y="2047"/>
                </a:cubicBezTo>
                <a:cubicBezTo>
                  <a:pt x="1931" y="2066"/>
                  <a:pt x="1900" y="2065"/>
                  <a:pt x="1881" y="2047"/>
                </a:cubicBezTo>
                <a:cubicBezTo>
                  <a:pt x="1776" y="1942"/>
                  <a:pt x="1776" y="1942"/>
                  <a:pt x="1776" y="1942"/>
                </a:cubicBezTo>
                <a:cubicBezTo>
                  <a:pt x="1753" y="1957"/>
                  <a:pt x="1753" y="1957"/>
                  <a:pt x="1753" y="1957"/>
                </a:cubicBezTo>
                <a:cubicBezTo>
                  <a:pt x="1746" y="1961"/>
                  <a:pt x="1739" y="1965"/>
                  <a:pt x="1732" y="1969"/>
                </a:cubicBezTo>
                <a:cubicBezTo>
                  <a:pt x="1679" y="1999"/>
                  <a:pt x="1625" y="2021"/>
                  <a:pt x="1569" y="2036"/>
                </a:cubicBezTo>
                <a:cubicBezTo>
                  <a:pt x="1561" y="2038"/>
                  <a:pt x="1553" y="2040"/>
                  <a:pt x="1545" y="2042"/>
                </a:cubicBezTo>
                <a:cubicBezTo>
                  <a:pt x="1519" y="2049"/>
                  <a:pt x="1519" y="2049"/>
                  <a:pt x="1519" y="2049"/>
                </a:cubicBezTo>
                <a:cubicBezTo>
                  <a:pt x="1519" y="2197"/>
                  <a:pt x="1519" y="2197"/>
                  <a:pt x="1519" y="2197"/>
                </a:cubicBezTo>
                <a:cubicBezTo>
                  <a:pt x="1519" y="2224"/>
                  <a:pt x="1497" y="2246"/>
                  <a:pt x="1470" y="2246"/>
                </a:cubicBezTo>
                <a:cubicBezTo>
                  <a:pt x="1256" y="2246"/>
                  <a:pt x="1256" y="2246"/>
                  <a:pt x="1256" y="2246"/>
                </a:cubicBezTo>
                <a:cubicBezTo>
                  <a:pt x="1228" y="2246"/>
                  <a:pt x="1207" y="2224"/>
                  <a:pt x="1207" y="2197"/>
                </a:cubicBezTo>
                <a:cubicBezTo>
                  <a:pt x="1207" y="2049"/>
                  <a:pt x="1207" y="2049"/>
                  <a:pt x="1207" y="2049"/>
                </a:cubicBezTo>
                <a:cubicBezTo>
                  <a:pt x="1181" y="2042"/>
                  <a:pt x="1181" y="2042"/>
                  <a:pt x="1181" y="2042"/>
                </a:cubicBezTo>
                <a:cubicBezTo>
                  <a:pt x="1173" y="2040"/>
                  <a:pt x="1164" y="2038"/>
                  <a:pt x="1156" y="2036"/>
                </a:cubicBezTo>
                <a:cubicBezTo>
                  <a:pt x="1100" y="2021"/>
                  <a:pt x="1046" y="1998"/>
                  <a:pt x="994" y="1969"/>
                </a:cubicBezTo>
                <a:cubicBezTo>
                  <a:pt x="986" y="1965"/>
                  <a:pt x="979" y="1961"/>
                  <a:pt x="972" y="1956"/>
                </a:cubicBezTo>
                <a:cubicBezTo>
                  <a:pt x="949" y="1942"/>
                  <a:pt x="949" y="1942"/>
                  <a:pt x="949" y="1942"/>
                </a:cubicBezTo>
                <a:cubicBezTo>
                  <a:pt x="845" y="2047"/>
                  <a:pt x="845" y="2047"/>
                  <a:pt x="845" y="2047"/>
                </a:cubicBezTo>
                <a:cubicBezTo>
                  <a:pt x="825" y="2066"/>
                  <a:pt x="794" y="2066"/>
                  <a:pt x="775" y="2047"/>
                </a:cubicBezTo>
                <a:cubicBezTo>
                  <a:pt x="624" y="1895"/>
                  <a:pt x="624" y="1895"/>
                  <a:pt x="624" y="1895"/>
                </a:cubicBezTo>
                <a:cubicBezTo>
                  <a:pt x="615" y="1886"/>
                  <a:pt x="610" y="1874"/>
                  <a:pt x="610" y="1861"/>
                </a:cubicBezTo>
                <a:cubicBezTo>
                  <a:pt x="610" y="1848"/>
                  <a:pt x="615" y="1835"/>
                  <a:pt x="624" y="1826"/>
                </a:cubicBezTo>
                <a:cubicBezTo>
                  <a:pt x="729" y="1721"/>
                  <a:pt x="729" y="1721"/>
                  <a:pt x="729" y="1721"/>
                </a:cubicBezTo>
                <a:cubicBezTo>
                  <a:pt x="715" y="1699"/>
                  <a:pt x="715" y="1699"/>
                  <a:pt x="715" y="1699"/>
                </a:cubicBezTo>
                <a:cubicBezTo>
                  <a:pt x="710" y="1692"/>
                  <a:pt x="706" y="1684"/>
                  <a:pt x="702" y="1677"/>
                </a:cubicBezTo>
                <a:cubicBezTo>
                  <a:pt x="672" y="1624"/>
                  <a:pt x="650" y="1570"/>
                  <a:pt x="635" y="1514"/>
                </a:cubicBezTo>
                <a:cubicBezTo>
                  <a:pt x="632" y="1506"/>
                  <a:pt x="630" y="1497"/>
                  <a:pt x="628" y="1489"/>
                </a:cubicBezTo>
                <a:cubicBezTo>
                  <a:pt x="622" y="1464"/>
                  <a:pt x="622" y="1464"/>
                  <a:pt x="622" y="1464"/>
                </a:cubicBezTo>
                <a:cubicBezTo>
                  <a:pt x="474" y="1464"/>
                  <a:pt x="474" y="1464"/>
                  <a:pt x="474" y="1464"/>
                </a:cubicBezTo>
                <a:cubicBezTo>
                  <a:pt x="447" y="1464"/>
                  <a:pt x="425" y="1442"/>
                  <a:pt x="425" y="1415"/>
                </a:cubicBezTo>
                <a:cubicBezTo>
                  <a:pt x="425" y="1201"/>
                  <a:pt x="425" y="1201"/>
                  <a:pt x="425" y="1201"/>
                </a:cubicBezTo>
                <a:cubicBezTo>
                  <a:pt x="425" y="1174"/>
                  <a:pt x="447" y="1152"/>
                  <a:pt x="474" y="1152"/>
                </a:cubicBezTo>
                <a:cubicBezTo>
                  <a:pt x="622" y="1152"/>
                  <a:pt x="622" y="1152"/>
                  <a:pt x="622" y="1152"/>
                </a:cubicBezTo>
                <a:cubicBezTo>
                  <a:pt x="628" y="1127"/>
                  <a:pt x="628" y="1127"/>
                  <a:pt x="628" y="1127"/>
                </a:cubicBezTo>
                <a:cubicBezTo>
                  <a:pt x="630" y="1118"/>
                  <a:pt x="632" y="1110"/>
                  <a:pt x="635" y="1101"/>
                </a:cubicBezTo>
                <a:cubicBezTo>
                  <a:pt x="650" y="1046"/>
                  <a:pt x="672" y="991"/>
                  <a:pt x="702" y="939"/>
                </a:cubicBezTo>
                <a:cubicBezTo>
                  <a:pt x="706" y="931"/>
                  <a:pt x="710" y="924"/>
                  <a:pt x="715" y="917"/>
                </a:cubicBezTo>
                <a:cubicBezTo>
                  <a:pt x="729" y="894"/>
                  <a:pt x="729" y="894"/>
                  <a:pt x="729" y="894"/>
                </a:cubicBezTo>
                <a:cubicBezTo>
                  <a:pt x="624" y="789"/>
                  <a:pt x="624" y="789"/>
                  <a:pt x="624" y="789"/>
                </a:cubicBezTo>
                <a:cubicBezTo>
                  <a:pt x="615" y="780"/>
                  <a:pt x="610" y="768"/>
                  <a:pt x="610" y="755"/>
                </a:cubicBezTo>
                <a:cubicBezTo>
                  <a:pt x="610" y="742"/>
                  <a:pt x="615" y="729"/>
                  <a:pt x="624" y="720"/>
                </a:cubicBezTo>
                <a:cubicBezTo>
                  <a:pt x="775" y="569"/>
                  <a:pt x="775" y="569"/>
                  <a:pt x="775" y="569"/>
                </a:cubicBezTo>
                <a:cubicBezTo>
                  <a:pt x="794" y="550"/>
                  <a:pt x="825" y="550"/>
                  <a:pt x="845" y="569"/>
                </a:cubicBezTo>
                <a:cubicBezTo>
                  <a:pt x="949" y="674"/>
                  <a:pt x="949" y="674"/>
                  <a:pt x="949" y="674"/>
                </a:cubicBezTo>
                <a:cubicBezTo>
                  <a:pt x="972" y="659"/>
                  <a:pt x="972" y="659"/>
                  <a:pt x="972" y="659"/>
                </a:cubicBezTo>
                <a:cubicBezTo>
                  <a:pt x="979" y="655"/>
                  <a:pt x="986" y="651"/>
                  <a:pt x="993" y="646"/>
                </a:cubicBezTo>
                <a:cubicBezTo>
                  <a:pt x="1046" y="618"/>
                  <a:pt x="1100" y="595"/>
                  <a:pt x="1156" y="580"/>
                </a:cubicBezTo>
                <a:cubicBezTo>
                  <a:pt x="1165" y="577"/>
                  <a:pt x="1173" y="575"/>
                  <a:pt x="1182" y="573"/>
                </a:cubicBezTo>
                <a:cubicBezTo>
                  <a:pt x="1207" y="567"/>
                  <a:pt x="1207" y="567"/>
                  <a:pt x="1207" y="567"/>
                </a:cubicBezTo>
                <a:cubicBezTo>
                  <a:pt x="1207" y="419"/>
                  <a:pt x="1207" y="419"/>
                  <a:pt x="1207" y="419"/>
                </a:cubicBezTo>
                <a:cubicBezTo>
                  <a:pt x="1207" y="392"/>
                  <a:pt x="1228" y="370"/>
                  <a:pt x="1256" y="370"/>
                </a:cubicBezTo>
                <a:cubicBezTo>
                  <a:pt x="1470" y="370"/>
                  <a:pt x="1470" y="370"/>
                  <a:pt x="1470" y="370"/>
                </a:cubicBezTo>
                <a:cubicBezTo>
                  <a:pt x="1497" y="370"/>
                  <a:pt x="1519" y="392"/>
                  <a:pt x="1519" y="419"/>
                </a:cubicBezTo>
                <a:cubicBezTo>
                  <a:pt x="1519" y="567"/>
                  <a:pt x="1519" y="567"/>
                  <a:pt x="1519" y="567"/>
                </a:cubicBezTo>
                <a:cubicBezTo>
                  <a:pt x="1544" y="573"/>
                  <a:pt x="1544" y="573"/>
                  <a:pt x="1544" y="573"/>
                </a:cubicBezTo>
                <a:cubicBezTo>
                  <a:pt x="1553" y="575"/>
                  <a:pt x="1561" y="577"/>
                  <a:pt x="1570" y="580"/>
                </a:cubicBezTo>
                <a:cubicBezTo>
                  <a:pt x="1625" y="595"/>
                  <a:pt x="1679" y="617"/>
                  <a:pt x="1732" y="646"/>
                </a:cubicBezTo>
                <a:cubicBezTo>
                  <a:pt x="1739" y="650"/>
                  <a:pt x="1746" y="655"/>
                  <a:pt x="1753" y="659"/>
                </a:cubicBezTo>
                <a:cubicBezTo>
                  <a:pt x="1776" y="673"/>
                  <a:pt x="1776" y="673"/>
                  <a:pt x="1776" y="673"/>
                </a:cubicBezTo>
                <a:cubicBezTo>
                  <a:pt x="1881" y="569"/>
                  <a:pt x="1881" y="569"/>
                  <a:pt x="1881" y="569"/>
                </a:cubicBezTo>
                <a:cubicBezTo>
                  <a:pt x="1900" y="550"/>
                  <a:pt x="1931" y="550"/>
                  <a:pt x="1950" y="569"/>
                </a:cubicBezTo>
                <a:cubicBezTo>
                  <a:pt x="2102" y="720"/>
                  <a:pt x="2102" y="720"/>
                  <a:pt x="2102" y="720"/>
                </a:cubicBezTo>
                <a:cubicBezTo>
                  <a:pt x="2111" y="729"/>
                  <a:pt x="2116" y="742"/>
                  <a:pt x="2116" y="755"/>
                </a:cubicBezTo>
                <a:cubicBezTo>
                  <a:pt x="2116" y="768"/>
                  <a:pt x="2111" y="780"/>
                  <a:pt x="2102" y="789"/>
                </a:cubicBezTo>
                <a:cubicBezTo>
                  <a:pt x="1997" y="894"/>
                  <a:pt x="1997" y="894"/>
                  <a:pt x="1997" y="894"/>
                </a:cubicBezTo>
                <a:cubicBezTo>
                  <a:pt x="2012" y="917"/>
                  <a:pt x="2012" y="917"/>
                  <a:pt x="2012" y="917"/>
                </a:cubicBezTo>
                <a:cubicBezTo>
                  <a:pt x="2016" y="924"/>
                  <a:pt x="2020" y="931"/>
                  <a:pt x="2024" y="938"/>
                </a:cubicBezTo>
                <a:cubicBezTo>
                  <a:pt x="2053" y="991"/>
                  <a:pt x="2076" y="1045"/>
                  <a:pt x="2091" y="1101"/>
                </a:cubicBezTo>
                <a:cubicBezTo>
                  <a:pt x="2094" y="1109"/>
                  <a:pt x="2095" y="1117"/>
                  <a:pt x="2097" y="1126"/>
                </a:cubicBezTo>
                <a:cubicBezTo>
                  <a:pt x="2104" y="1152"/>
                  <a:pt x="2104" y="1152"/>
                  <a:pt x="2104" y="1152"/>
                </a:cubicBezTo>
                <a:cubicBezTo>
                  <a:pt x="2252" y="1152"/>
                  <a:pt x="2252" y="1152"/>
                  <a:pt x="2252" y="1152"/>
                </a:cubicBezTo>
                <a:cubicBezTo>
                  <a:pt x="2279" y="1152"/>
                  <a:pt x="2301" y="1174"/>
                  <a:pt x="2301" y="1201"/>
                </a:cubicBezTo>
                <a:cubicBezTo>
                  <a:pt x="2301" y="1415"/>
                  <a:pt x="2301" y="1415"/>
                  <a:pt x="2301" y="1415"/>
                </a:cubicBezTo>
                <a:cubicBezTo>
                  <a:pt x="2301" y="1442"/>
                  <a:pt x="2279" y="1464"/>
                  <a:pt x="2252" y="1464"/>
                </a:cubicBezTo>
                <a:cubicBezTo>
                  <a:pt x="2104" y="1464"/>
                  <a:pt x="2104" y="1464"/>
                  <a:pt x="2104" y="1464"/>
                </a:cubicBezTo>
                <a:cubicBezTo>
                  <a:pt x="2097" y="1490"/>
                  <a:pt x="2097" y="1490"/>
                  <a:pt x="2097" y="1490"/>
                </a:cubicBezTo>
                <a:cubicBezTo>
                  <a:pt x="2095" y="1498"/>
                  <a:pt x="2094" y="1506"/>
                  <a:pt x="2091" y="1514"/>
                </a:cubicBezTo>
                <a:cubicBezTo>
                  <a:pt x="2076" y="1570"/>
                  <a:pt x="2053" y="1625"/>
                  <a:pt x="2024" y="1677"/>
                </a:cubicBezTo>
                <a:cubicBezTo>
                  <a:pt x="2020" y="1684"/>
                  <a:pt x="2016" y="1691"/>
                  <a:pt x="2012" y="1698"/>
                </a:cubicBezTo>
                <a:cubicBezTo>
                  <a:pt x="1997" y="1722"/>
                  <a:pt x="1997" y="1722"/>
                  <a:pt x="1997" y="1722"/>
                </a:cubicBezTo>
                <a:lnTo>
                  <a:pt x="2102" y="1826"/>
                </a:lnTo>
                <a:close/>
                <a:moveTo>
                  <a:pt x="120" y="987"/>
                </a:moveTo>
                <a:cubicBezTo>
                  <a:pt x="0" y="718"/>
                  <a:pt x="0" y="718"/>
                  <a:pt x="0" y="718"/>
                </a:cubicBezTo>
                <a:cubicBezTo>
                  <a:pt x="45" y="698"/>
                  <a:pt x="45" y="698"/>
                  <a:pt x="45" y="698"/>
                </a:cubicBezTo>
                <a:cubicBezTo>
                  <a:pt x="127" y="882"/>
                  <a:pt x="127" y="882"/>
                  <a:pt x="127" y="882"/>
                </a:cubicBezTo>
                <a:cubicBezTo>
                  <a:pt x="309" y="353"/>
                  <a:pt x="799" y="0"/>
                  <a:pt x="1363" y="0"/>
                </a:cubicBezTo>
                <a:cubicBezTo>
                  <a:pt x="2084" y="0"/>
                  <a:pt x="2670" y="587"/>
                  <a:pt x="2670" y="1308"/>
                </a:cubicBezTo>
                <a:cubicBezTo>
                  <a:pt x="2621" y="1308"/>
                  <a:pt x="2621" y="1308"/>
                  <a:pt x="2621" y="1308"/>
                </a:cubicBezTo>
                <a:cubicBezTo>
                  <a:pt x="2621" y="614"/>
                  <a:pt x="2057" y="49"/>
                  <a:pt x="1363" y="49"/>
                </a:cubicBezTo>
                <a:cubicBezTo>
                  <a:pt x="818" y="49"/>
                  <a:pt x="345" y="391"/>
                  <a:pt x="171" y="903"/>
                </a:cubicBezTo>
                <a:cubicBezTo>
                  <a:pt x="356" y="804"/>
                  <a:pt x="356" y="804"/>
                  <a:pt x="356" y="804"/>
                </a:cubicBezTo>
                <a:cubicBezTo>
                  <a:pt x="379" y="847"/>
                  <a:pt x="379" y="847"/>
                  <a:pt x="379" y="847"/>
                </a:cubicBezTo>
                <a:lnTo>
                  <a:pt x="120" y="987"/>
                </a:lnTo>
                <a:close/>
                <a:moveTo>
                  <a:pt x="2721" y="1918"/>
                </a:moveTo>
                <a:cubicBezTo>
                  <a:pt x="2639" y="1733"/>
                  <a:pt x="2639" y="1733"/>
                  <a:pt x="2639" y="1733"/>
                </a:cubicBezTo>
                <a:cubicBezTo>
                  <a:pt x="2457" y="2263"/>
                  <a:pt x="1967" y="2615"/>
                  <a:pt x="1403" y="2615"/>
                </a:cubicBezTo>
                <a:cubicBezTo>
                  <a:pt x="682" y="2615"/>
                  <a:pt x="96" y="2029"/>
                  <a:pt x="96" y="1308"/>
                </a:cubicBezTo>
                <a:cubicBezTo>
                  <a:pt x="145" y="1308"/>
                  <a:pt x="145" y="1308"/>
                  <a:pt x="145" y="1308"/>
                </a:cubicBezTo>
                <a:cubicBezTo>
                  <a:pt x="145" y="2002"/>
                  <a:pt x="709" y="2566"/>
                  <a:pt x="1403" y="2566"/>
                </a:cubicBezTo>
                <a:cubicBezTo>
                  <a:pt x="1948" y="2566"/>
                  <a:pt x="2421" y="2225"/>
                  <a:pt x="2594" y="1712"/>
                </a:cubicBezTo>
                <a:cubicBezTo>
                  <a:pt x="2410" y="1811"/>
                  <a:pt x="2410" y="1811"/>
                  <a:pt x="2410" y="1811"/>
                </a:cubicBezTo>
                <a:cubicBezTo>
                  <a:pt x="2387" y="1768"/>
                  <a:pt x="2387" y="1768"/>
                  <a:pt x="2387" y="1768"/>
                </a:cubicBezTo>
                <a:cubicBezTo>
                  <a:pt x="2646" y="1629"/>
                  <a:pt x="2646" y="1629"/>
                  <a:pt x="2646" y="1629"/>
                </a:cubicBezTo>
                <a:cubicBezTo>
                  <a:pt x="2766" y="1898"/>
                  <a:pt x="2766" y="1898"/>
                  <a:pt x="2766" y="1898"/>
                </a:cubicBezTo>
                <a:lnTo>
                  <a:pt x="2721" y="1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"/>
          <p:cNvSpPr>
            <a:spLocks noEditPoints="1"/>
          </p:cNvSpPr>
          <p:nvPr/>
        </p:nvSpPr>
        <p:spPr bwMode="auto">
          <a:xfrm>
            <a:off x="7383947" y="6537024"/>
            <a:ext cx="1865932" cy="21072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Column </a:t>
            </a:r>
            <a:r>
              <a:rPr lang="en-US" dirty="0">
                <a:solidFill>
                  <a:schemeClr val="accent2"/>
                </a:solidFill>
              </a:rPr>
              <a:t>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883636295"/>
              </p:ext>
            </p:extLst>
          </p:nvPr>
        </p:nvGraphicFramePr>
        <p:xfrm>
          <a:off x="1676400" y="3094892"/>
          <a:ext cx="21031200" cy="645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76401" y="10356343"/>
            <a:ext cx="2103119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 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iatis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590855" y="4298601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15951" y="4395439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623840" y="3644084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48936" y="3740922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2784009" y="4139042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09105" y="4235880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74.6M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6816994" y="3644084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942090" y="3740922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84.2M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0849979" y="4578321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975075" y="4675159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67.3M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</a:t>
            </a:r>
            <a:r>
              <a:rPr lang="en-US" dirty="0" smtClean="0">
                <a:solidFill>
                  <a:schemeClr val="accent2"/>
                </a:solidFill>
              </a:rPr>
              <a:t>Comparison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" name="Oval 4"/>
          <p:cNvSpPr/>
          <p:nvPr/>
        </p:nvSpPr>
        <p:spPr>
          <a:xfrm>
            <a:off x="11081886" y="5670884"/>
            <a:ext cx="2220228" cy="22202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32391" y="6319333"/>
            <a:ext cx="131921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6727553"/>
              </p:ext>
            </p:extLst>
          </p:nvPr>
        </p:nvGraphicFramePr>
        <p:xfrm>
          <a:off x="3021945" y="3561347"/>
          <a:ext cx="6754114" cy="534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3994484" y="9464214"/>
            <a:ext cx="4809036" cy="818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8252" y="9565511"/>
            <a:ext cx="3461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in 2017</a:t>
            </a:r>
            <a:endParaRPr lang="en-US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351124" y="3163032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6220" y="3259870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4370" y="10631239"/>
            <a:ext cx="6959066" cy="94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92050700"/>
              </p:ext>
            </p:extLst>
          </p:nvPr>
        </p:nvGraphicFramePr>
        <p:xfrm>
          <a:off x="14678139" y="3561347"/>
          <a:ext cx="6754114" cy="534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16026063" y="9464214"/>
            <a:ext cx="4809036" cy="818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699831" y="9565511"/>
            <a:ext cx="3461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in </a:t>
            </a:r>
            <a:r>
              <a:rPr lang="en-US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en-US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06786" y="3130476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031882" y="3227314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74.8M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15949" y="10631239"/>
            <a:ext cx="6959066" cy="94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>
                <a:solidFill>
                  <a:schemeClr val="accent2"/>
                </a:solidFill>
              </a:rPr>
              <a:t>Bar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40055556"/>
              </p:ext>
            </p:extLst>
          </p:nvPr>
        </p:nvGraphicFramePr>
        <p:xfrm>
          <a:off x="2319688" y="3205424"/>
          <a:ext cx="19414156" cy="81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3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r>
              <a:rPr lang="en-US" dirty="0" smtClean="0">
                <a:solidFill>
                  <a:schemeClr val="accent2"/>
                </a:solidFill>
              </a:rPr>
              <a:t> 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3128211" y="3034900"/>
            <a:ext cx="18127578" cy="8968292"/>
            <a:chOff x="3128211" y="3034900"/>
            <a:chExt cx="18127578" cy="8968292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2253989" y="9697873"/>
              <a:ext cx="641670" cy="641669"/>
            </a:xfrm>
            <a:custGeom>
              <a:avLst/>
              <a:gdLst>
                <a:gd name="T0" fmla="*/ 471 w 1270"/>
                <a:gd name="T1" fmla="*/ 1211 h 1267"/>
                <a:gd name="T2" fmla="*/ 527 w 1270"/>
                <a:gd name="T3" fmla="*/ 1182 h 1267"/>
                <a:gd name="T4" fmla="*/ 580 w 1270"/>
                <a:gd name="T5" fmla="*/ 1253 h 1267"/>
                <a:gd name="T6" fmla="*/ 707 w 1270"/>
                <a:gd name="T7" fmla="*/ 1250 h 1267"/>
                <a:gd name="T8" fmla="*/ 772 w 1270"/>
                <a:gd name="T9" fmla="*/ 1185 h 1267"/>
                <a:gd name="T10" fmla="*/ 772 w 1270"/>
                <a:gd name="T11" fmla="*/ 526 h 1267"/>
                <a:gd name="T12" fmla="*/ 872 w 1270"/>
                <a:gd name="T13" fmla="*/ 488 h 1267"/>
                <a:gd name="T14" fmla="*/ 872 w 1270"/>
                <a:gd name="T15" fmla="*/ 146 h 1267"/>
                <a:gd name="T16" fmla="*/ 967 w 1270"/>
                <a:gd name="T17" fmla="*/ 134 h 1267"/>
                <a:gd name="T18" fmla="*/ 1079 w 1270"/>
                <a:gd name="T19" fmla="*/ 102 h 1267"/>
                <a:gd name="T20" fmla="*/ 1132 w 1270"/>
                <a:gd name="T21" fmla="*/ 140 h 1267"/>
                <a:gd name="T22" fmla="*/ 1203 w 1270"/>
                <a:gd name="T23" fmla="*/ 96 h 1267"/>
                <a:gd name="T24" fmla="*/ 1270 w 1270"/>
                <a:gd name="T25" fmla="*/ 83 h 1267"/>
                <a:gd name="T26" fmla="*/ 1262 w 1270"/>
                <a:gd name="T27" fmla="*/ 60 h 1267"/>
                <a:gd name="T28" fmla="*/ 1052 w 1270"/>
                <a:gd name="T29" fmla="*/ 75 h 1267"/>
                <a:gd name="T30" fmla="*/ 898 w 1270"/>
                <a:gd name="T31" fmla="*/ 85 h 1267"/>
                <a:gd name="T32" fmla="*/ 678 w 1270"/>
                <a:gd name="T33" fmla="*/ 85 h 1267"/>
                <a:gd name="T34" fmla="*/ 643 w 1270"/>
                <a:gd name="T35" fmla="*/ 50 h 1267"/>
                <a:gd name="T36" fmla="*/ 299 w 1270"/>
                <a:gd name="T37" fmla="*/ 50 h 1267"/>
                <a:gd name="T38" fmla="*/ 209 w 1270"/>
                <a:gd name="T39" fmla="*/ 25 h 1267"/>
                <a:gd name="T40" fmla="*/ 114 w 1270"/>
                <a:gd name="T41" fmla="*/ 20 h 1267"/>
                <a:gd name="T42" fmla="*/ 69 w 1270"/>
                <a:gd name="T43" fmla="*/ 0 h 1267"/>
                <a:gd name="T44" fmla="*/ 34 w 1270"/>
                <a:gd name="T45" fmla="*/ 25 h 1267"/>
                <a:gd name="T46" fmla="*/ 3 w 1270"/>
                <a:gd name="T47" fmla="*/ 33 h 1267"/>
                <a:gd name="T48" fmla="*/ 59 w 1270"/>
                <a:gd name="T49" fmla="*/ 164 h 1267"/>
                <a:gd name="T50" fmla="*/ 157 w 1270"/>
                <a:gd name="T51" fmla="*/ 367 h 1267"/>
                <a:gd name="T52" fmla="*/ 259 w 1270"/>
                <a:gd name="T53" fmla="*/ 575 h 1267"/>
                <a:gd name="T54" fmla="*/ 263 w 1270"/>
                <a:gd name="T55" fmla="*/ 743 h 1267"/>
                <a:gd name="T56" fmla="*/ 298 w 1270"/>
                <a:gd name="T57" fmla="*/ 900 h 1267"/>
                <a:gd name="T58" fmla="*/ 366 w 1270"/>
                <a:gd name="T59" fmla="*/ 1142 h 1267"/>
                <a:gd name="T60" fmla="*/ 428 w 1270"/>
                <a:gd name="T61" fmla="*/ 1222 h 1267"/>
                <a:gd name="T62" fmla="*/ 471 w 1270"/>
                <a:gd name="T63" fmla="*/ 1211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0" h="1267">
                  <a:moveTo>
                    <a:pt x="471" y="1211"/>
                  </a:moveTo>
                  <a:cubicBezTo>
                    <a:pt x="471" y="1191"/>
                    <a:pt x="507" y="1152"/>
                    <a:pt x="527" y="1182"/>
                  </a:cubicBezTo>
                  <a:cubicBezTo>
                    <a:pt x="548" y="1211"/>
                    <a:pt x="539" y="1253"/>
                    <a:pt x="580" y="1253"/>
                  </a:cubicBezTo>
                  <a:cubicBezTo>
                    <a:pt x="622" y="1253"/>
                    <a:pt x="695" y="1267"/>
                    <a:pt x="707" y="1250"/>
                  </a:cubicBezTo>
                  <a:cubicBezTo>
                    <a:pt x="719" y="1232"/>
                    <a:pt x="772" y="1217"/>
                    <a:pt x="772" y="1185"/>
                  </a:cubicBezTo>
                  <a:cubicBezTo>
                    <a:pt x="772" y="1152"/>
                    <a:pt x="772" y="550"/>
                    <a:pt x="772" y="526"/>
                  </a:cubicBezTo>
                  <a:cubicBezTo>
                    <a:pt x="772" y="503"/>
                    <a:pt x="872" y="526"/>
                    <a:pt x="872" y="488"/>
                  </a:cubicBezTo>
                  <a:cubicBezTo>
                    <a:pt x="872" y="450"/>
                    <a:pt x="872" y="146"/>
                    <a:pt x="872" y="146"/>
                  </a:cubicBezTo>
                  <a:cubicBezTo>
                    <a:pt x="872" y="146"/>
                    <a:pt x="946" y="140"/>
                    <a:pt x="967" y="134"/>
                  </a:cubicBezTo>
                  <a:cubicBezTo>
                    <a:pt x="988" y="128"/>
                    <a:pt x="1061" y="90"/>
                    <a:pt x="1079" y="102"/>
                  </a:cubicBezTo>
                  <a:cubicBezTo>
                    <a:pt x="1097" y="113"/>
                    <a:pt x="1120" y="155"/>
                    <a:pt x="1132" y="140"/>
                  </a:cubicBezTo>
                  <a:cubicBezTo>
                    <a:pt x="1144" y="125"/>
                    <a:pt x="1174" y="96"/>
                    <a:pt x="1203" y="96"/>
                  </a:cubicBezTo>
                  <a:cubicBezTo>
                    <a:pt x="1219" y="96"/>
                    <a:pt x="1246" y="89"/>
                    <a:pt x="1270" y="83"/>
                  </a:cubicBezTo>
                  <a:cubicBezTo>
                    <a:pt x="1265" y="74"/>
                    <a:pt x="1262" y="66"/>
                    <a:pt x="1262" y="60"/>
                  </a:cubicBezTo>
                  <a:cubicBezTo>
                    <a:pt x="1262" y="35"/>
                    <a:pt x="1082" y="65"/>
                    <a:pt x="1052" y="75"/>
                  </a:cubicBezTo>
                  <a:cubicBezTo>
                    <a:pt x="1023" y="85"/>
                    <a:pt x="928" y="100"/>
                    <a:pt x="898" y="85"/>
                  </a:cubicBezTo>
                  <a:cubicBezTo>
                    <a:pt x="868" y="70"/>
                    <a:pt x="678" y="85"/>
                    <a:pt x="678" y="85"/>
                  </a:cubicBezTo>
                  <a:cubicBezTo>
                    <a:pt x="643" y="50"/>
                    <a:pt x="643" y="50"/>
                    <a:pt x="643" y="50"/>
                  </a:cubicBezTo>
                  <a:cubicBezTo>
                    <a:pt x="643" y="50"/>
                    <a:pt x="334" y="50"/>
                    <a:pt x="299" y="50"/>
                  </a:cubicBezTo>
                  <a:cubicBezTo>
                    <a:pt x="264" y="50"/>
                    <a:pt x="239" y="45"/>
                    <a:pt x="209" y="25"/>
                  </a:cubicBezTo>
                  <a:cubicBezTo>
                    <a:pt x="179" y="5"/>
                    <a:pt x="149" y="5"/>
                    <a:pt x="114" y="20"/>
                  </a:cubicBezTo>
                  <a:cubicBezTo>
                    <a:pt x="79" y="35"/>
                    <a:pt x="94" y="0"/>
                    <a:pt x="69" y="0"/>
                  </a:cubicBezTo>
                  <a:cubicBezTo>
                    <a:pt x="44" y="0"/>
                    <a:pt x="34" y="25"/>
                    <a:pt x="34" y="2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63"/>
                    <a:pt x="27" y="119"/>
                    <a:pt x="59" y="164"/>
                  </a:cubicBezTo>
                  <a:cubicBezTo>
                    <a:pt x="93" y="209"/>
                    <a:pt x="135" y="295"/>
                    <a:pt x="157" y="367"/>
                  </a:cubicBezTo>
                  <a:cubicBezTo>
                    <a:pt x="179" y="439"/>
                    <a:pt x="242" y="521"/>
                    <a:pt x="259" y="575"/>
                  </a:cubicBezTo>
                  <a:cubicBezTo>
                    <a:pt x="275" y="630"/>
                    <a:pt x="247" y="708"/>
                    <a:pt x="263" y="743"/>
                  </a:cubicBezTo>
                  <a:cubicBezTo>
                    <a:pt x="279" y="779"/>
                    <a:pt x="290" y="839"/>
                    <a:pt x="298" y="900"/>
                  </a:cubicBezTo>
                  <a:cubicBezTo>
                    <a:pt x="307" y="960"/>
                    <a:pt x="312" y="1089"/>
                    <a:pt x="366" y="1142"/>
                  </a:cubicBezTo>
                  <a:cubicBezTo>
                    <a:pt x="387" y="1162"/>
                    <a:pt x="408" y="1190"/>
                    <a:pt x="428" y="1222"/>
                  </a:cubicBezTo>
                  <a:cubicBezTo>
                    <a:pt x="453" y="1224"/>
                    <a:pt x="471" y="1227"/>
                    <a:pt x="471" y="121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895658" y="9627508"/>
              <a:ext cx="403766" cy="351829"/>
            </a:xfrm>
            <a:custGeom>
              <a:avLst/>
              <a:gdLst>
                <a:gd name="T0" fmla="*/ 529 w 799"/>
                <a:gd name="T1" fmla="*/ 32 h 695"/>
                <a:gd name="T2" fmla="*/ 515 w 799"/>
                <a:gd name="T3" fmla="*/ 0 h 695"/>
                <a:gd name="T4" fmla="*/ 429 w 799"/>
                <a:gd name="T5" fmla="*/ 2 h 695"/>
                <a:gd name="T6" fmla="*/ 373 w 799"/>
                <a:gd name="T7" fmla="*/ 53 h 695"/>
                <a:gd name="T8" fmla="*/ 281 w 799"/>
                <a:gd name="T9" fmla="*/ 123 h 695"/>
                <a:gd name="T10" fmla="*/ 178 w 799"/>
                <a:gd name="T11" fmla="*/ 236 h 695"/>
                <a:gd name="T12" fmla="*/ 51 w 799"/>
                <a:gd name="T13" fmla="*/ 215 h 695"/>
                <a:gd name="T14" fmla="*/ 0 w 799"/>
                <a:gd name="T15" fmla="*/ 223 h 695"/>
                <a:gd name="T16" fmla="*/ 57 w 799"/>
                <a:gd name="T17" fmla="*/ 280 h 695"/>
                <a:gd name="T18" fmla="*/ 112 w 799"/>
                <a:gd name="T19" fmla="*/ 399 h 695"/>
                <a:gd name="T20" fmla="*/ 212 w 799"/>
                <a:gd name="T21" fmla="*/ 469 h 695"/>
                <a:gd name="T22" fmla="*/ 252 w 799"/>
                <a:gd name="T23" fmla="*/ 544 h 695"/>
                <a:gd name="T24" fmla="*/ 322 w 799"/>
                <a:gd name="T25" fmla="*/ 614 h 695"/>
                <a:gd name="T26" fmla="*/ 392 w 799"/>
                <a:gd name="T27" fmla="*/ 656 h 695"/>
                <a:gd name="T28" fmla="*/ 487 w 799"/>
                <a:gd name="T29" fmla="*/ 674 h 695"/>
                <a:gd name="T30" fmla="*/ 601 w 799"/>
                <a:gd name="T31" fmla="*/ 695 h 695"/>
                <a:gd name="T32" fmla="*/ 702 w 799"/>
                <a:gd name="T33" fmla="*/ 594 h 695"/>
                <a:gd name="T34" fmla="*/ 728 w 799"/>
                <a:gd name="T35" fmla="*/ 497 h 695"/>
                <a:gd name="T36" fmla="*/ 782 w 799"/>
                <a:gd name="T37" fmla="*/ 422 h 695"/>
                <a:gd name="T38" fmla="*/ 751 w 799"/>
                <a:gd name="T39" fmla="*/ 346 h 695"/>
                <a:gd name="T40" fmla="*/ 777 w 799"/>
                <a:gd name="T41" fmla="*/ 258 h 695"/>
                <a:gd name="T42" fmla="*/ 773 w 799"/>
                <a:gd name="T43" fmla="*/ 103 h 695"/>
                <a:gd name="T44" fmla="*/ 658 w 799"/>
                <a:gd name="T45" fmla="*/ 63 h 695"/>
                <a:gd name="T46" fmla="*/ 529 w 799"/>
                <a:gd name="T47" fmla="*/ 3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9" h="695">
                  <a:moveTo>
                    <a:pt x="529" y="32"/>
                  </a:moveTo>
                  <a:cubicBezTo>
                    <a:pt x="515" y="0"/>
                    <a:pt x="515" y="0"/>
                    <a:pt x="515" y="0"/>
                  </a:cubicBezTo>
                  <a:cubicBezTo>
                    <a:pt x="429" y="2"/>
                    <a:pt x="429" y="2"/>
                    <a:pt x="429" y="2"/>
                  </a:cubicBezTo>
                  <a:cubicBezTo>
                    <a:pt x="373" y="17"/>
                    <a:pt x="373" y="35"/>
                    <a:pt x="373" y="53"/>
                  </a:cubicBezTo>
                  <a:cubicBezTo>
                    <a:pt x="373" y="70"/>
                    <a:pt x="320" y="112"/>
                    <a:pt x="281" y="123"/>
                  </a:cubicBezTo>
                  <a:cubicBezTo>
                    <a:pt x="243" y="135"/>
                    <a:pt x="202" y="224"/>
                    <a:pt x="178" y="236"/>
                  </a:cubicBezTo>
                  <a:cubicBezTo>
                    <a:pt x="154" y="247"/>
                    <a:pt x="75" y="218"/>
                    <a:pt x="51" y="215"/>
                  </a:cubicBezTo>
                  <a:cubicBezTo>
                    <a:pt x="40" y="214"/>
                    <a:pt x="21" y="218"/>
                    <a:pt x="0" y="223"/>
                  </a:cubicBezTo>
                  <a:cubicBezTo>
                    <a:pt x="15" y="249"/>
                    <a:pt x="46" y="280"/>
                    <a:pt x="57" y="280"/>
                  </a:cubicBezTo>
                  <a:cubicBezTo>
                    <a:pt x="72" y="280"/>
                    <a:pt x="77" y="384"/>
                    <a:pt x="112" y="399"/>
                  </a:cubicBezTo>
                  <a:cubicBezTo>
                    <a:pt x="147" y="414"/>
                    <a:pt x="212" y="449"/>
                    <a:pt x="212" y="469"/>
                  </a:cubicBezTo>
                  <a:cubicBezTo>
                    <a:pt x="212" y="489"/>
                    <a:pt x="252" y="514"/>
                    <a:pt x="252" y="544"/>
                  </a:cubicBezTo>
                  <a:cubicBezTo>
                    <a:pt x="252" y="574"/>
                    <a:pt x="291" y="615"/>
                    <a:pt x="322" y="614"/>
                  </a:cubicBezTo>
                  <a:cubicBezTo>
                    <a:pt x="385" y="612"/>
                    <a:pt x="392" y="638"/>
                    <a:pt x="392" y="656"/>
                  </a:cubicBezTo>
                  <a:cubicBezTo>
                    <a:pt x="392" y="674"/>
                    <a:pt x="476" y="656"/>
                    <a:pt x="487" y="674"/>
                  </a:cubicBezTo>
                  <a:cubicBezTo>
                    <a:pt x="497" y="690"/>
                    <a:pt x="580" y="684"/>
                    <a:pt x="601" y="695"/>
                  </a:cubicBezTo>
                  <a:cubicBezTo>
                    <a:pt x="635" y="661"/>
                    <a:pt x="685" y="617"/>
                    <a:pt x="702" y="594"/>
                  </a:cubicBezTo>
                  <a:cubicBezTo>
                    <a:pt x="728" y="559"/>
                    <a:pt x="706" y="510"/>
                    <a:pt x="728" y="497"/>
                  </a:cubicBezTo>
                  <a:cubicBezTo>
                    <a:pt x="751" y="483"/>
                    <a:pt x="799" y="426"/>
                    <a:pt x="782" y="422"/>
                  </a:cubicBezTo>
                  <a:cubicBezTo>
                    <a:pt x="764" y="417"/>
                    <a:pt x="777" y="373"/>
                    <a:pt x="751" y="346"/>
                  </a:cubicBezTo>
                  <a:cubicBezTo>
                    <a:pt x="724" y="320"/>
                    <a:pt x="782" y="306"/>
                    <a:pt x="777" y="258"/>
                  </a:cubicBezTo>
                  <a:cubicBezTo>
                    <a:pt x="773" y="209"/>
                    <a:pt x="786" y="112"/>
                    <a:pt x="773" y="103"/>
                  </a:cubicBezTo>
                  <a:cubicBezTo>
                    <a:pt x="759" y="94"/>
                    <a:pt x="697" y="89"/>
                    <a:pt x="658" y="63"/>
                  </a:cubicBezTo>
                  <a:cubicBezTo>
                    <a:pt x="618" y="36"/>
                    <a:pt x="529" y="32"/>
                    <a:pt x="529" y="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2644351" y="9739758"/>
              <a:ext cx="449001" cy="489210"/>
            </a:xfrm>
            <a:custGeom>
              <a:avLst/>
              <a:gdLst>
                <a:gd name="T0" fmla="*/ 820 w 890"/>
                <a:gd name="T1" fmla="*/ 391 h 966"/>
                <a:gd name="T2" fmla="*/ 750 w 890"/>
                <a:gd name="T3" fmla="*/ 321 h 966"/>
                <a:gd name="T4" fmla="*/ 710 w 890"/>
                <a:gd name="T5" fmla="*/ 246 h 966"/>
                <a:gd name="T6" fmla="*/ 610 w 890"/>
                <a:gd name="T7" fmla="*/ 176 h 966"/>
                <a:gd name="T8" fmla="*/ 555 w 890"/>
                <a:gd name="T9" fmla="*/ 57 h 966"/>
                <a:gd name="T10" fmla="*/ 498 w 890"/>
                <a:gd name="T11" fmla="*/ 0 h 966"/>
                <a:gd name="T12" fmla="*/ 431 w 890"/>
                <a:gd name="T13" fmla="*/ 13 h 966"/>
                <a:gd name="T14" fmla="*/ 360 w 890"/>
                <a:gd name="T15" fmla="*/ 57 h 966"/>
                <a:gd name="T16" fmla="*/ 307 w 890"/>
                <a:gd name="T17" fmla="*/ 19 h 966"/>
                <a:gd name="T18" fmla="*/ 195 w 890"/>
                <a:gd name="T19" fmla="*/ 51 h 966"/>
                <a:gd name="T20" fmla="*/ 100 w 890"/>
                <a:gd name="T21" fmla="*/ 63 h 966"/>
                <a:gd name="T22" fmla="*/ 100 w 890"/>
                <a:gd name="T23" fmla="*/ 405 h 966"/>
                <a:gd name="T24" fmla="*/ 0 w 890"/>
                <a:gd name="T25" fmla="*/ 443 h 966"/>
                <a:gd name="T26" fmla="*/ 0 w 890"/>
                <a:gd name="T27" fmla="*/ 737 h 966"/>
                <a:gd name="T28" fmla="*/ 47 w 890"/>
                <a:gd name="T29" fmla="*/ 768 h 966"/>
                <a:gd name="T30" fmla="*/ 80 w 890"/>
                <a:gd name="T31" fmla="*/ 880 h 966"/>
                <a:gd name="T32" fmla="*/ 59 w 890"/>
                <a:gd name="T33" fmla="*/ 904 h 966"/>
                <a:gd name="T34" fmla="*/ 77 w 890"/>
                <a:gd name="T35" fmla="*/ 948 h 966"/>
                <a:gd name="T36" fmla="*/ 177 w 890"/>
                <a:gd name="T37" fmla="*/ 942 h 966"/>
                <a:gd name="T38" fmla="*/ 269 w 890"/>
                <a:gd name="T39" fmla="*/ 839 h 966"/>
                <a:gd name="T40" fmla="*/ 337 w 890"/>
                <a:gd name="T41" fmla="*/ 786 h 966"/>
                <a:gd name="T42" fmla="*/ 455 w 890"/>
                <a:gd name="T43" fmla="*/ 824 h 966"/>
                <a:gd name="T44" fmla="*/ 549 w 890"/>
                <a:gd name="T45" fmla="*/ 780 h 966"/>
                <a:gd name="T46" fmla="*/ 587 w 890"/>
                <a:gd name="T47" fmla="*/ 706 h 966"/>
                <a:gd name="T48" fmla="*/ 673 w 890"/>
                <a:gd name="T49" fmla="*/ 644 h 966"/>
                <a:gd name="T50" fmla="*/ 714 w 890"/>
                <a:gd name="T51" fmla="*/ 576 h 966"/>
                <a:gd name="T52" fmla="*/ 794 w 890"/>
                <a:gd name="T53" fmla="*/ 517 h 966"/>
                <a:gd name="T54" fmla="*/ 856 w 890"/>
                <a:gd name="T55" fmla="*/ 482 h 966"/>
                <a:gd name="T56" fmla="*/ 890 w 890"/>
                <a:gd name="T57" fmla="*/ 434 h 966"/>
                <a:gd name="T58" fmla="*/ 890 w 890"/>
                <a:gd name="T59" fmla="*/ 433 h 966"/>
                <a:gd name="T60" fmla="*/ 820 w 890"/>
                <a:gd name="T61" fmla="*/ 391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0" h="966">
                  <a:moveTo>
                    <a:pt x="820" y="391"/>
                  </a:moveTo>
                  <a:cubicBezTo>
                    <a:pt x="789" y="392"/>
                    <a:pt x="750" y="351"/>
                    <a:pt x="750" y="321"/>
                  </a:cubicBezTo>
                  <a:cubicBezTo>
                    <a:pt x="750" y="291"/>
                    <a:pt x="710" y="266"/>
                    <a:pt x="710" y="246"/>
                  </a:cubicBezTo>
                  <a:cubicBezTo>
                    <a:pt x="710" y="226"/>
                    <a:pt x="645" y="191"/>
                    <a:pt x="610" y="176"/>
                  </a:cubicBezTo>
                  <a:cubicBezTo>
                    <a:pt x="575" y="161"/>
                    <a:pt x="570" y="57"/>
                    <a:pt x="555" y="57"/>
                  </a:cubicBezTo>
                  <a:cubicBezTo>
                    <a:pt x="544" y="57"/>
                    <a:pt x="513" y="26"/>
                    <a:pt x="498" y="0"/>
                  </a:cubicBezTo>
                  <a:cubicBezTo>
                    <a:pt x="474" y="6"/>
                    <a:pt x="447" y="13"/>
                    <a:pt x="431" y="13"/>
                  </a:cubicBezTo>
                  <a:cubicBezTo>
                    <a:pt x="402" y="13"/>
                    <a:pt x="372" y="42"/>
                    <a:pt x="360" y="57"/>
                  </a:cubicBezTo>
                  <a:cubicBezTo>
                    <a:pt x="348" y="72"/>
                    <a:pt x="325" y="30"/>
                    <a:pt x="307" y="19"/>
                  </a:cubicBezTo>
                  <a:cubicBezTo>
                    <a:pt x="289" y="7"/>
                    <a:pt x="216" y="45"/>
                    <a:pt x="195" y="51"/>
                  </a:cubicBezTo>
                  <a:cubicBezTo>
                    <a:pt x="174" y="57"/>
                    <a:pt x="100" y="63"/>
                    <a:pt x="100" y="63"/>
                  </a:cubicBezTo>
                  <a:cubicBezTo>
                    <a:pt x="100" y="63"/>
                    <a:pt x="100" y="367"/>
                    <a:pt x="100" y="405"/>
                  </a:cubicBezTo>
                  <a:cubicBezTo>
                    <a:pt x="100" y="443"/>
                    <a:pt x="0" y="420"/>
                    <a:pt x="0" y="443"/>
                  </a:cubicBezTo>
                  <a:cubicBezTo>
                    <a:pt x="0" y="455"/>
                    <a:pt x="0" y="591"/>
                    <a:pt x="0" y="737"/>
                  </a:cubicBezTo>
                  <a:cubicBezTo>
                    <a:pt x="22" y="745"/>
                    <a:pt x="42" y="755"/>
                    <a:pt x="47" y="768"/>
                  </a:cubicBezTo>
                  <a:cubicBezTo>
                    <a:pt x="59" y="798"/>
                    <a:pt x="86" y="863"/>
                    <a:pt x="80" y="880"/>
                  </a:cubicBezTo>
                  <a:cubicBezTo>
                    <a:pt x="74" y="898"/>
                    <a:pt x="59" y="886"/>
                    <a:pt x="59" y="904"/>
                  </a:cubicBezTo>
                  <a:cubicBezTo>
                    <a:pt x="59" y="922"/>
                    <a:pt x="47" y="948"/>
                    <a:pt x="77" y="948"/>
                  </a:cubicBezTo>
                  <a:cubicBezTo>
                    <a:pt x="106" y="948"/>
                    <a:pt x="157" y="966"/>
                    <a:pt x="177" y="942"/>
                  </a:cubicBezTo>
                  <a:cubicBezTo>
                    <a:pt x="198" y="919"/>
                    <a:pt x="266" y="866"/>
                    <a:pt x="269" y="839"/>
                  </a:cubicBezTo>
                  <a:cubicBezTo>
                    <a:pt x="272" y="812"/>
                    <a:pt x="286" y="753"/>
                    <a:pt x="337" y="786"/>
                  </a:cubicBezTo>
                  <a:cubicBezTo>
                    <a:pt x="387" y="818"/>
                    <a:pt x="390" y="824"/>
                    <a:pt x="455" y="824"/>
                  </a:cubicBezTo>
                  <a:cubicBezTo>
                    <a:pt x="520" y="824"/>
                    <a:pt x="537" y="821"/>
                    <a:pt x="549" y="780"/>
                  </a:cubicBezTo>
                  <a:cubicBezTo>
                    <a:pt x="561" y="739"/>
                    <a:pt x="549" y="706"/>
                    <a:pt x="587" y="706"/>
                  </a:cubicBezTo>
                  <a:cubicBezTo>
                    <a:pt x="626" y="706"/>
                    <a:pt x="673" y="671"/>
                    <a:pt x="673" y="644"/>
                  </a:cubicBezTo>
                  <a:cubicBezTo>
                    <a:pt x="673" y="618"/>
                    <a:pt x="691" y="576"/>
                    <a:pt x="714" y="576"/>
                  </a:cubicBezTo>
                  <a:cubicBezTo>
                    <a:pt x="738" y="576"/>
                    <a:pt x="788" y="547"/>
                    <a:pt x="794" y="517"/>
                  </a:cubicBezTo>
                  <a:cubicBezTo>
                    <a:pt x="800" y="488"/>
                    <a:pt x="841" y="500"/>
                    <a:pt x="856" y="482"/>
                  </a:cubicBezTo>
                  <a:cubicBezTo>
                    <a:pt x="863" y="473"/>
                    <a:pt x="878" y="453"/>
                    <a:pt x="890" y="434"/>
                  </a:cubicBezTo>
                  <a:cubicBezTo>
                    <a:pt x="890" y="433"/>
                    <a:pt x="890" y="433"/>
                    <a:pt x="890" y="433"/>
                  </a:cubicBezTo>
                  <a:cubicBezTo>
                    <a:pt x="890" y="415"/>
                    <a:pt x="883" y="389"/>
                    <a:pt x="820" y="3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173770" y="10160277"/>
              <a:ext cx="68691" cy="85444"/>
            </a:xfrm>
            <a:custGeom>
              <a:avLst/>
              <a:gdLst>
                <a:gd name="T0" fmla="*/ 68 w 134"/>
                <a:gd name="T1" fmla="*/ 0 h 167"/>
                <a:gd name="T2" fmla="*/ 0 w 134"/>
                <a:gd name="T3" fmla="*/ 72 h 167"/>
                <a:gd name="T4" fmla="*/ 62 w 134"/>
                <a:gd name="T5" fmla="*/ 165 h 167"/>
                <a:gd name="T6" fmla="*/ 117 w 134"/>
                <a:gd name="T7" fmla="*/ 142 h 167"/>
                <a:gd name="T8" fmla="*/ 134 w 134"/>
                <a:gd name="T9" fmla="*/ 115 h 167"/>
                <a:gd name="T10" fmla="*/ 125 w 134"/>
                <a:gd name="T11" fmla="*/ 29 h 167"/>
                <a:gd name="T12" fmla="*/ 68 w 134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67">
                  <a:moveTo>
                    <a:pt x="68" y="0"/>
                  </a:moveTo>
                  <a:cubicBezTo>
                    <a:pt x="43" y="0"/>
                    <a:pt x="0" y="60"/>
                    <a:pt x="0" y="72"/>
                  </a:cubicBezTo>
                  <a:cubicBezTo>
                    <a:pt x="0" y="84"/>
                    <a:pt x="31" y="163"/>
                    <a:pt x="62" y="165"/>
                  </a:cubicBezTo>
                  <a:cubicBezTo>
                    <a:pt x="93" y="167"/>
                    <a:pt x="115" y="165"/>
                    <a:pt x="117" y="142"/>
                  </a:cubicBezTo>
                  <a:cubicBezTo>
                    <a:pt x="118" y="131"/>
                    <a:pt x="126" y="122"/>
                    <a:pt x="134" y="115"/>
                  </a:cubicBezTo>
                  <a:cubicBezTo>
                    <a:pt x="132" y="96"/>
                    <a:pt x="127" y="54"/>
                    <a:pt x="125" y="29"/>
                  </a:cubicBezTo>
                  <a:cubicBezTo>
                    <a:pt x="107" y="17"/>
                    <a:pt x="84" y="0"/>
                    <a:pt x="68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991155" y="10304360"/>
              <a:ext cx="113926" cy="122302"/>
            </a:xfrm>
            <a:custGeom>
              <a:avLst/>
              <a:gdLst>
                <a:gd name="T0" fmla="*/ 159 w 224"/>
                <a:gd name="T1" fmla="*/ 24 h 242"/>
                <a:gd name="T2" fmla="*/ 59 w 224"/>
                <a:gd name="T3" fmla="*/ 65 h 242"/>
                <a:gd name="T4" fmla="*/ 0 w 224"/>
                <a:gd name="T5" fmla="*/ 154 h 242"/>
                <a:gd name="T6" fmla="*/ 59 w 224"/>
                <a:gd name="T7" fmla="*/ 237 h 242"/>
                <a:gd name="T8" fmla="*/ 100 w 224"/>
                <a:gd name="T9" fmla="*/ 242 h 242"/>
                <a:gd name="T10" fmla="*/ 124 w 224"/>
                <a:gd name="T11" fmla="*/ 189 h 242"/>
                <a:gd name="T12" fmla="*/ 189 w 224"/>
                <a:gd name="T13" fmla="*/ 172 h 242"/>
                <a:gd name="T14" fmla="*/ 224 w 224"/>
                <a:gd name="T15" fmla="*/ 101 h 242"/>
                <a:gd name="T16" fmla="*/ 159 w 224"/>
                <a:gd name="T17" fmla="*/ 2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42">
                  <a:moveTo>
                    <a:pt x="159" y="24"/>
                  </a:moveTo>
                  <a:cubicBezTo>
                    <a:pt x="147" y="0"/>
                    <a:pt x="71" y="42"/>
                    <a:pt x="59" y="65"/>
                  </a:cubicBezTo>
                  <a:cubicBezTo>
                    <a:pt x="47" y="89"/>
                    <a:pt x="0" y="154"/>
                    <a:pt x="0" y="154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100" y="242"/>
                    <a:pt x="100" y="242"/>
                    <a:pt x="100" y="242"/>
                  </a:cubicBezTo>
                  <a:cubicBezTo>
                    <a:pt x="100" y="242"/>
                    <a:pt x="112" y="213"/>
                    <a:pt x="124" y="189"/>
                  </a:cubicBezTo>
                  <a:cubicBezTo>
                    <a:pt x="136" y="166"/>
                    <a:pt x="189" y="195"/>
                    <a:pt x="189" y="172"/>
                  </a:cubicBezTo>
                  <a:cubicBezTo>
                    <a:pt x="189" y="148"/>
                    <a:pt x="224" y="124"/>
                    <a:pt x="224" y="101"/>
                  </a:cubicBezTo>
                  <a:cubicBezTo>
                    <a:pt x="224" y="77"/>
                    <a:pt x="171" y="48"/>
                    <a:pt x="159" y="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2470112" y="9959232"/>
              <a:ext cx="809208" cy="712035"/>
            </a:xfrm>
            <a:custGeom>
              <a:avLst/>
              <a:gdLst>
                <a:gd name="T0" fmla="*/ 1528 w 1603"/>
                <a:gd name="T1" fmla="*/ 525 h 1410"/>
                <a:gd name="T2" fmla="*/ 1527 w 1603"/>
                <a:gd name="T3" fmla="*/ 514 h 1410"/>
                <a:gd name="T4" fmla="*/ 1510 w 1603"/>
                <a:gd name="T5" fmla="*/ 541 h 1410"/>
                <a:gd name="T6" fmla="*/ 1455 w 1603"/>
                <a:gd name="T7" fmla="*/ 564 h 1410"/>
                <a:gd name="T8" fmla="*/ 1393 w 1603"/>
                <a:gd name="T9" fmla="*/ 471 h 1410"/>
                <a:gd name="T10" fmla="*/ 1461 w 1603"/>
                <a:gd name="T11" fmla="*/ 399 h 1410"/>
                <a:gd name="T12" fmla="*/ 1518 w 1603"/>
                <a:gd name="T13" fmla="*/ 428 h 1410"/>
                <a:gd name="T14" fmla="*/ 1517 w 1603"/>
                <a:gd name="T15" fmla="*/ 410 h 1410"/>
                <a:gd name="T16" fmla="*/ 1508 w 1603"/>
                <a:gd name="T17" fmla="*/ 228 h 1410"/>
                <a:gd name="T18" fmla="*/ 1446 w 1603"/>
                <a:gd name="T19" fmla="*/ 42 h 1410"/>
                <a:gd name="T20" fmla="*/ 1329 w 1603"/>
                <a:gd name="T21" fmla="*/ 18 h 1410"/>
                <a:gd name="T22" fmla="*/ 1234 w 1603"/>
                <a:gd name="T23" fmla="*/ 1 h 1410"/>
                <a:gd name="T24" fmla="*/ 1200 w 1603"/>
                <a:gd name="T25" fmla="*/ 49 h 1410"/>
                <a:gd name="T26" fmla="*/ 1138 w 1603"/>
                <a:gd name="T27" fmla="*/ 84 h 1410"/>
                <a:gd name="T28" fmla="*/ 1058 w 1603"/>
                <a:gd name="T29" fmla="*/ 143 h 1410"/>
                <a:gd name="T30" fmla="*/ 1017 w 1603"/>
                <a:gd name="T31" fmla="*/ 211 h 1410"/>
                <a:gd name="T32" fmla="*/ 931 w 1603"/>
                <a:gd name="T33" fmla="*/ 273 h 1410"/>
                <a:gd name="T34" fmla="*/ 893 w 1603"/>
                <a:gd name="T35" fmla="*/ 347 h 1410"/>
                <a:gd name="T36" fmla="*/ 799 w 1603"/>
                <a:gd name="T37" fmla="*/ 391 h 1410"/>
                <a:gd name="T38" fmla="*/ 681 w 1603"/>
                <a:gd name="T39" fmla="*/ 353 h 1410"/>
                <a:gd name="T40" fmla="*/ 613 w 1603"/>
                <a:gd name="T41" fmla="*/ 406 h 1410"/>
                <a:gd name="T42" fmla="*/ 521 w 1603"/>
                <a:gd name="T43" fmla="*/ 509 h 1410"/>
                <a:gd name="T44" fmla="*/ 421 w 1603"/>
                <a:gd name="T45" fmla="*/ 515 h 1410"/>
                <a:gd name="T46" fmla="*/ 403 w 1603"/>
                <a:gd name="T47" fmla="*/ 471 h 1410"/>
                <a:gd name="T48" fmla="*/ 424 w 1603"/>
                <a:gd name="T49" fmla="*/ 447 h 1410"/>
                <a:gd name="T50" fmla="*/ 391 w 1603"/>
                <a:gd name="T51" fmla="*/ 335 h 1410"/>
                <a:gd name="T52" fmla="*/ 344 w 1603"/>
                <a:gd name="T53" fmla="*/ 304 h 1410"/>
                <a:gd name="T54" fmla="*/ 344 w 1603"/>
                <a:gd name="T55" fmla="*/ 669 h 1410"/>
                <a:gd name="T56" fmla="*/ 279 w 1603"/>
                <a:gd name="T57" fmla="*/ 734 h 1410"/>
                <a:gd name="T58" fmla="*/ 152 w 1603"/>
                <a:gd name="T59" fmla="*/ 737 h 1410"/>
                <a:gd name="T60" fmla="*/ 99 w 1603"/>
                <a:gd name="T61" fmla="*/ 666 h 1410"/>
                <a:gd name="T62" fmla="*/ 43 w 1603"/>
                <a:gd name="T63" fmla="*/ 695 h 1410"/>
                <a:gd name="T64" fmla="*/ 0 w 1603"/>
                <a:gd name="T65" fmla="*/ 706 h 1410"/>
                <a:gd name="T66" fmla="*/ 76 w 1603"/>
                <a:gd name="T67" fmla="*/ 865 h 1410"/>
                <a:gd name="T68" fmla="*/ 171 w 1603"/>
                <a:gd name="T69" fmla="*/ 1063 h 1410"/>
                <a:gd name="T70" fmla="*/ 171 w 1603"/>
                <a:gd name="T71" fmla="*/ 1156 h 1410"/>
                <a:gd name="T72" fmla="*/ 173 w 1603"/>
                <a:gd name="T73" fmla="*/ 1237 h 1410"/>
                <a:gd name="T74" fmla="*/ 205 w 1603"/>
                <a:gd name="T75" fmla="*/ 1322 h 1410"/>
                <a:gd name="T76" fmla="*/ 247 w 1603"/>
                <a:gd name="T77" fmla="*/ 1348 h 1410"/>
                <a:gd name="T78" fmla="*/ 300 w 1603"/>
                <a:gd name="T79" fmla="*/ 1390 h 1410"/>
                <a:gd name="T80" fmla="*/ 365 w 1603"/>
                <a:gd name="T81" fmla="*/ 1386 h 1410"/>
                <a:gd name="T82" fmla="*/ 483 w 1603"/>
                <a:gd name="T83" fmla="*/ 1355 h 1410"/>
                <a:gd name="T84" fmla="*/ 574 w 1603"/>
                <a:gd name="T85" fmla="*/ 1318 h 1410"/>
                <a:gd name="T86" fmla="*/ 728 w 1603"/>
                <a:gd name="T87" fmla="*/ 1317 h 1410"/>
                <a:gd name="T88" fmla="*/ 824 w 1603"/>
                <a:gd name="T89" fmla="*/ 1305 h 1410"/>
                <a:gd name="T90" fmla="*/ 887 w 1603"/>
                <a:gd name="T91" fmla="*/ 1292 h 1410"/>
                <a:gd name="T92" fmla="*/ 970 w 1603"/>
                <a:gd name="T93" fmla="*/ 1263 h 1410"/>
                <a:gd name="T94" fmla="*/ 1175 w 1603"/>
                <a:gd name="T95" fmla="*/ 1134 h 1410"/>
                <a:gd name="T96" fmla="*/ 1413 w 1603"/>
                <a:gd name="T97" fmla="*/ 843 h 1410"/>
                <a:gd name="T98" fmla="*/ 1556 w 1603"/>
                <a:gd name="T99" fmla="*/ 683 h 1410"/>
                <a:gd name="T100" fmla="*/ 1603 w 1603"/>
                <a:gd name="T101" fmla="*/ 519 h 1410"/>
                <a:gd name="T102" fmla="*/ 1528 w 1603"/>
                <a:gd name="T103" fmla="*/ 525 h 1410"/>
                <a:gd name="T104" fmla="*/ 1221 w 1603"/>
                <a:gd name="T105" fmla="*/ 855 h 1410"/>
                <a:gd name="T106" fmla="*/ 1156 w 1603"/>
                <a:gd name="T107" fmla="*/ 872 h 1410"/>
                <a:gd name="T108" fmla="*/ 1132 w 1603"/>
                <a:gd name="T109" fmla="*/ 925 h 1410"/>
                <a:gd name="T110" fmla="*/ 1091 w 1603"/>
                <a:gd name="T111" fmla="*/ 920 h 1410"/>
                <a:gd name="T112" fmla="*/ 1032 w 1603"/>
                <a:gd name="T113" fmla="*/ 837 h 1410"/>
                <a:gd name="T114" fmla="*/ 1091 w 1603"/>
                <a:gd name="T115" fmla="*/ 748 h 1410"/>
                <a:gd name="T116" fmla="*/ 1191 w 1603"/>
                <a:gd name="T117" fmla="*/ 707 h 1410"/>
                <a:gd name="T118" fmla="*/ 1256 w 1603"/>
                <a:gd name="T119" fmla="*/ 784 h 1410"/>
                <a:gd name="T120" fmla="*/ 1221 w 1603"/>
                <a:gd name="T121" fmla="*/ 855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3" h="1410">
                  <a:moveTo>
                    <a:pt x="1528" y="525"/>
                  </a:moveTo>
                  <a:cubicBezTo>
                    <a:pt x="1528" y="525"/>
                    <a:pt x="1528" y="521"/>
                    <a:pt x="1527" y="514"/>
                  </a:cubicBezTo>
                  <a:cubicBezTo>
                    <a:pt x="1519" y="521"/>
                    <a:pt x="1511" y="530"/>
                    <a:pt x="1510" y="541"/>
                  </a:cubicBezTo>
                  <a:cubicBezTo>
                    <a:pt x="1508" y="564"/>
                    <a:pt x="1486" y="566"/>
                    <a:pt x="1455" y="564"/>
                  </a:cubicBezTo>
                  <a:cubicBezTo>
                    <a:pt x="1424" y="562"/>
                    <a:pt x="1393" y="483"/>
                    <a:pt x="1393" y="471"/>
                  </a:cubicBezTo>
                  <a:cubicBezTo>
                    <a:pt x="1393" y="459"/>
                    <a:pt x="1436" y="399"/>
                    <a:pt x="1461" y="399"/>
                  </a:cubicBezTo>
                  <a:cubicBezTo>
                    <a:pt x="1477" y="399"/>
                    <a:pt x="1500" y="416"/>
                    <a:pt x="1518" y="428"/>
                  </a:cubicBezTo>
                  <a:cubicBezTo>
                    <a:pt x="1517" y="419"/>
                    <a:pt x="1517" y="412"/>
                    <a:pt x="1517" y="410"/>
                  </a:cubicBezTo>
                  <a:cubicBezTo>
                    <a:pt x="1520" y="396"/>
                    <a:pt x="1535" y="244"/>
                    <a:pt x="1508" y="228"/>
                  </a:cubicBezTo>
                  <a:cubicBezTo>
                    <a:pt x="1482" y="213"/>
                    <a:pt x="1455" y="58"/>
                    <a:pt x="1446" y="42"/>
                  </a:cubicBezTo>
                  <a:cubicBezTo>
                    <a:pt x="1438" y="27"/>
                    <a:pt x="1340" y="36"/>
                    <a:pt x="1329" y="18"/>
                  </a:cubicBezTo>
                  <a:cubicBezTo>
                    <a:pt x="1318" y="0"/>
                    <a:pt x="1236" y="17"/>
                    <a:pt x="1234" y="1"/>
                  </a:cubicBezTo>
                  <a:cubicBezTo>
                    <a:pt x="1222" y="20"/>
                    <a:pt x="1207" y="40"/>
                    <a:pt x="1200" y="49"/>
                  </a:cubicBezTo>
                  <a:cubicBezTo>
                    <a:pt x="1185" y="67"/>
                    <a:pt x="1144" y="55"/>
                    <a:pt x="1138" y="84"/>
                  </a:cubicBezTo>
                  <a:cubicBezTo>
                    <a:pt x="1132" y="114"/>
                    <a:pt x="1082" y="143"/>
                    <a:pt x="1058" y="143"/>
                  </a:cubicBezTo>
                  <a:cubicBezTo>
                    <a:pt x="1035" y="143"/>
                    <a:pt x="1017" y="185"/>
                    <a:pt x="1017" y="211"/>
                  </a:cubicBezTo>
                  <a:cubicBezTo>
                    <a:pt x="1017" y="238"/>
                    <a:pt x="970" y="273"/>
                    <a:pt x="931" y="273"/>
                  </a:cubicBezTo>
                  <a:cubicBezTo>
                    <a:pt x="893" y="273"/>
                    <a:pt x="905" y="306"/>
                    <a:pt x="893" y="347"/>
                  </a:cubicBezTo>
                  <a:cubicBezTo>
                    <a:pt x="881" y="388"/>
                    <a:pt x="864" y="391"/>
                    <a:pt x="799" y="391"/>
                  </a:cubicBezTo>
                  <a:cubicBezTo>
                    <a:pt x="734" y="391"/>
                    <a:pt x="731" y="385"/>
                    <a:pt x="681" y="353"/>
                  </a:cubicBezTo>
                  <a:cubicBezTo>
                    <a:pt x="630" y="320"/>
                    <a:pt x="616" y="379"/>
                    <a:pt x="613" y="406"/>
                  </a:cubicBezTo>
                  <a:cubicBezTo>
                    <a:pt x="610" y="433"/>
                    <a:pt x="542" y="486"/>
                    <a:pt x="521" y="509"/>
                  </a:cubicBezTo>
                  <a:cubicBezTo>
                    <a:pt x="501" y="533"/>
                    <a:pt x="450" y="515"/>
                    <a:pt x="421" y="515"/>
                  </a:cubicBezTo>
                  <a:cubicBezTo>
                    <a:pt x="391" y="515"/>
                    <a:pt x="403" y="489"/>
                    <a:pt x="403" y="471"/>
                  </a:cubicBezTo>
                  <a:cubicBezTo>
                    <a:pt x="403" y="453"/>
                    <a:pt x="418" y="465"/>
                    <a:pt x="424" y="447"/>
                  </a:cubicBezTo>
                  <a:cubicBezTo>
                    <a:pt x="430" y="430"/>
                    <a:pt x="403" y="365"/>
                    <a:pt x="391" y="335"/>
                  </a:cubicBezTo>
                  <a:cubicBezTo>
                    <a:pt x="386" y="322"/>
                    <a:pt x="366" y="312"/>
                    <a:pt x="344" y="304"/>
                  </a:cubicBezTo>
                  <a:cubicBezTo>
                    <a:pt x="344" y="471"/>
                    <a:pt x="344" y="651"/>
                    <a:pt x="344" y="669"/>
                  </a:cubicBezTo>
                  <a:cubicBezTo>
                    <a:pt x="344" y="701"/>
                    <a:pt x="291" y="716"/>
                    <a:pt x="279" y="734"/>
                  </a:cubicBezTo>
                  <a:cubicBezTo>
                    <a:pt x="267" y="751"/>
                    <a:pt x="194" y="737"/>
                    <a:pt x="152" y="737"/>
                  </a:cubicBezTo>
                  <a:cubicBezTo>
                    <a:pt x="111" y="737"/>
                    <a:pt x="120" y="695"/>
                    <a:pt x="99" y="666"/>
                  </a:cubicBezTo>
                  <a:cubicBezTo>
                    <a:pt x="79" y="636"/>
                    <a:pt x="43" y="675"/>
                    <a:pt x="43" y="695"/>
                  </a:cubicBezTo>
                  <a:cubicBezTo>
                    <a:pt x="43" y="711"/>
                    <a:pt x="25" y="708"/>
                    <a:pt x="0" y="706"/>
                  </a:cubicBezTo>
                  <a:cubicBezTo>
                    <a:pt x="33" y="757"/>
                    <a:pt x="61" y="816"/>
                    <a:pt x="76" y="865"/>
                  </a:cubicBezTo>
                  <a:cubicBezTo>
                    <a:pt x="99" y="943"/>
                    <a:pt x="157" y="1017"/>
                    <a:pt x="171" y="1063"/>
                  </a:cubicBezTo>
                  <a:cubicBezTo>
                    <a:pt x="186" y="1109"/>
                    <a:pt x="202" y="1151"/>
                    <a:pt x="171" y="1156"/>
                  </a:cubicBezTo>
                  <a:cubicBezTo>
                    <a:pt x="140" y="1160"/>
                    <a:pt x="140" y="1187"/>
                    <a:pt x="173" y="1237"/>
                  </a:cubicBezTo>
                  <a:cubicBezTo>
                    <a:pt x="205" y="1287"/>
                    <a:pt x="177" y="1317"/>
                    <a:pt x="205" y="1322"/>
                  </a:cubicBezTo>
                  <a:cubicBezTo>
                    <a:pt x="233" y="1328"/>
                    <a:pt x="225" y="1346"/>
                    <a:pt x="247" y="1348"/>
                  </a:cubicBezTo>
                  <a:cubicBezTo>
                    <a:pt x="269" y="1349"/>
                    <a:pt x="285" y="1371"/>
                    <a:pt x="300" y="1390"/>
                  </a:cubicBezTo>
                  <a:cubicBezTo>
                    <a:pt x="315" y="1410"/>
                    <a:pt x="349" y="1410"/>
                    <a:pt x="365" y="1386"/>
                  </a:cubicBezTo>
                  <a:cubicBezTo>
                    <a:pt x="381" y="1362"/>
                    <a:pt x="431" y="1355"/>
                    <a:pt x="483" y="1355"/>
                  </a:cubicBezTo>
                  <a:cubicBezTo>
                    <a:pt x="534" y="1355"/>
                    <a:pt x="524" y="1333"/>
                    <a:pt x="574" y="1318"/>
                  </a:cubicBezTo>
                  <a:cubicBezTo>
                    <a:pt x="624" y="1303"/>
                    <a:pt x="685" y="1302"/>
                    <a:pt x="728" y="1317"/>
                  </a:cubicBezTo>
                  <a:cubicBezTo>
                    <a:pt x="771" y="1331"/>
                    <a:pt x="803" y="1318"/>
                    <a:pt x="824" y="1305"/>
                  </a:cubicBezTo>
                  <a:cubicBezTo>
                    <a:pt x="844" y="1292"/>
                    <a:pt x="884" y="1325"/>
                    <a:pt x="887" y="1292"/>
                  </a:cubicBezTo>
                  <a:cubicBezTo>
                    <a:pt x="890" y="1257"/>
                    <a:pt x="931" y="1263"/>
                    <a:pt x="970" y="1263"/>
                  </a:cubicBezTo>
                  <a:cubicBezTo>
                    <a:pt x="1008" y="1263"/>
                    <a:pt x="1101" y="1203"/>
                    <a:pt x="1175" y="1134"/>
                  </a:cubicBezTo>
                  <a:cubicBezTo>
                    <a:pt x="1249" y="1064"/>
                    <a:pt x="1371" y="912"/>
                    <a:pt x="1413" y="843"/>
                  </a:cubicBezTo>
                  <a:cubicBezTo>
                    <a:pt x="1454" y="774"/>
                    <a:pt x="1522" y="714"/>
                    <a:pt x="1556" y="683"/>
                  </a:cubicBezTo>
                  <a:cubicBezTo>
                    <a:pt x="1581" y="660"/>
                    <a:pt x="1596" y="579"/>
                    <a:pt x="1603" y="519"/>
                  </a:cubicBezTo>
                  <a:cubicBezTo>
                    <a:pt x="1568" y="519"/>
                    <a:pt x="1528" y="525"/>
                    <a:pt x="1528" y="525"/>
                  </a:cubicBezTo>
                  <a:close/>
                  <a:moveTo>
                    <a:pt x="1221" y="855"/>
                  </a:moveTo>
                  <a:cubicBezTo>
                    <a:pt x="1221" y="878"/>
                    <a:pt x="1168" y="849"/>
                    <a:pt x="1156" y="872"/>
                  </a:cubicBezTo>
                  <a:cubicBezTo>
                    <a:pt x="1144" y="896"/>
                    <a:pt x="1132" y="925"/>
                    <a:pt x="1132" y="925"/>
                  </a:cubicBezTo>
                  <a:cubicBezTo>
                    <a:pt x="1091" y="920"/>
                    <a:pt x="1091" y="920"/>
                    <a:pt x="1091" y="920"/>
                  </a:cubicBezTo>
                  <a:cubicBezTo>
                    <a:pt x="1032" y="837"/>
                    <a:pt x="1032" y="837"/>
                    <a:pt x="1032" y="837"/>
                  </a:cubicBezTo>
                  <a:cubicBezTo>
                    <a:pt x="1032" y="837"/>
                    <a:pt x="1079" y="772"/>
                    <a:pt x="1091" y="748"/>
                  </a:cubicBezTo>
                  <a:cubicBezTo>
                    <a:pt x="1103" y="725"/>
                    <a:pt x="1179" y="683"/>
                    <a:pt x="1191" y="707"/>
                  </a:cubicBezTo>
                  <a:cubicBezTo>
                    <a:pt x="1203" y="731"/>
                    <a:pt x="1256" y="760"/>
                    <a:pt x="1256" y="784"/>
                  </a:cubicBezTo>
                  <a:cubicBezTo>
                    <a:pt x="1256" y="807"/>
                    <a:pt x="1221" y="831"/>
                    <a:pt x="1221" y="85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2255664" y="9121544"/>
              <a:ext cx="589733" cy="628266"/>
            </a:xfrm>
            <a:custGeom>
              <a:avLst/>
              <a:gdLst>
                <a:gd name="T0" fmla="*/ 66 w 1168"/>
                <a:gd name="T1" fmla="*/ 1140 h 1240"/>
                <a:gd name="T2" fmla="*/ 111 w 1168"/>
                <a:gd name="T3" fmla="*/ 1160 h 1240"/>
                <a:gd name="T4" fmla="*/ 206 w 1168"/>
                <a:gd name="T5" fmla="*/ 1165 h 1240"/>
                <a:gd name="T6" fmla="*/ 296 w 1168"/>
                <a:gd name="T7" fmla="*/ 1190 h 1240"/>
                <a:gd name="T8" fmla="*/ 640 w 1168"/>
                <a:gd name="T9" fmla="*/ 1190 h 1240"/>
                <a:gd name="T10" fmla="*/ 675 w 1168"/>
                <a:gd name="T11" fmla="*/ 1225 h 1240"/>
                <a:gd name="T12" fmla="*/ 895 w 1168"/>
                <a:gd name="T13" fmla="*/ 1225 h 1240"/>
                <a:gd name="T14" fmla="*/ 1049 w 1168"/>
                <a:gd name="T15" fmla="*/ 1215 h 1240"/>
                <a:gd name="T16" fmla="*/ 1077 w 1168"/>
                <a:gd name="T17" fmla="*/ 1208 h 1240"/>
                <a:gd name="T18" fmla="*/ 963 w 1168"/>
                <a:gd name="T19" fmla="*/ 1052 h 1240"/>
                <a:gd name="T20" fmla="*/ 973 w 1168"/>
                <a:gd name="T21" fmla="*/ 720 h 1240"/>
                <a:gd name="T22" fmla="*/ 1121 w 1168"/>
                <a:gd name="T23" fmla="*/ 726 h 1240"/>
                <a:gd name="T24" fmla="*/ 1147 w 1168"/>
                <a:gd name="T25" fmla="*/ 700 h 1240"/>
                <a:gd name="T26" fmla="*/ 1168 w 1168"/>
                <a:gd name="T27" fmla="*/ 502 h 1240"/>
                <a:gd name="T28" fmla="*/ 1141 w 1168"/>
                <a:gd name="T29" fmla="*/ 501 h 1240"/>
                <a:gd name="T30" fmla="*/ 1052 w 1168"/>
                <a:gd name="T31" fmla="*/ 509 h 1240"/>
                <a:gd name="T32" fmla="*/ 999 w 1168"/>
                <a:gd name="T33" fmla="*/ 536 h 1240"/>
                <a:gd name="T34" fmla="*/ 999 w 1168"/>
                <a:gd name="T35" fmla="*/ 456 h 1240"/>
                <a:gd name="T36" fmla="*/ 951 w 1168"/>
                <a:gd name="T37" fmla="*/ 377 h 1240"/>
                <a:gd name="T38" fmla="*/ 964 w 1168"/>
                <a:gd name="T39" fmla="*/ 235 h 1240"/>
                <a:gd name="T40" fmla="*/ 946 w 1168"/>
                <a:gd name="T41" fmla="*/ 155 h 1240"/>
                <a:gd name="T42" fmla="*/ 880 w 1168"/>
                <a:gd name="T43" fmla="*/ 142 h 1240"/>
                <a:gd name="T44" fmla="*/ 831 w 1168"/>
                <a:gd name="T45" fmla="*/ 120 h 1240"/>
                <a:gd name="T46" fmla="*/ 751 w 1168"/>
                <a:gd name="T47" fmla="*/ 120 h 1240"/>
                <a:gd name="T48" fmla="*/ 712 w 1168"/>
                <a:gd name="T49" fmla="*/ 208 h 1240"/>
                <a:gd name="T50" fmla="*/ 596 w 1168"/>
                <a:gd name="T51" fmla="*/ 226 h 1240"/>
                <a:gd name="T52" fmla="*/ 512 w 1168"/>
                <a:gd name="T53" fmla="*/ 164 h 1240"/>
                <a:gd name="T54" fmla="*/ 472 w 1168"/>
                <a:gd name="T55" fmla="*/ 89 h 1240"/>
                <a:gd name="T56" fmla="*/ 455 w 1168"/>
                <a:gd name="T57" fmla="*/ 5 h 1240"/>
                <a:gd name="T58" fmla="*/ 132 w 1168"/>
                <a:gd name="T59" fmla="*/ 5 h 1240"/>
                <a:gd name="T60" fmla="*/ 75 w 1168"/>
                <a:gd name="T61" fmla="*/ 36 h 1240"/>
                <a:gd name="T62" fmla="*/ 163 w 1168"/>
                <a:gd name="T63" fmla="*/ 244 h 1240"/>
                <a:gd name="T64" fmla="*/ 146 w 1168"/>
                <a:gd name="T65" fmla="*/ 349 h 1240"/>
                <a:gd name="T66" fmla="*/ 208 w 1168"/>
                <a:gd name="T67" fmla="*/ 558 h 1240"/>
                <a:gd name="T68" fmla="*/ 137 w 1168"/>
                <a:gd name="T69" fmla="*/ 703 h 1240"/>
                <a:gd name="T70" fmla="*/ 65 w 1168"/>
                <a:gd name="T71" fmla="*/ 895 h 1240"/>
                <a:gd name="T72" fmla="*/ 14 w 1168"/>
                <a:gd name="T73" fmla="*/ 1035 h 1240"/>
                <a:gd name="T74" fmla="*/ 0 w 1168"/>
                <a:gd name="T75" fmla="*/ 1169 h 1240"/>
                <a:gd name="T76" fmla="*/ 0 w 1168"/>
                <a:gd name="T77" fmla="*/ 1173 h 1240"/>
                <a:gd name="T78" fmla="*/ 31 w 1168"/>
                <a:gd name="T79" fmla="*/ 1165 h 1240"/>
                <a:gd name="T80" fmla="*/ 66 w 1168"/>
                <a:gd name="T81" fmla="*/ 11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8" h="1240">
                  <a:moveTo>
                    <a:pt x="66" y="1140"/>
                  </a:moveTo>
                  <a:cubicBezTo>
                    <a:pt x="91" y="1140"/>
                    <a:pt x="76" y="1175"/>
                    <a:pt x="111" y="1160"/>
                  </a:cubicBezTo>
                  <a:cubicBezTo>
                    <a:pt x="146" y="1145"/>
                    <a:pt x="176" y="1145"/>
                    <a:pt x="206" y="1165"/>
                  </a:cubicBezTo>
                  <a:cubicBezTo>
                    <a:pt x="236" y="1185"/>
                    <a:pt x="261" y="1190"/>
                    <a:pt x="296" y="1190"/>
                  </a:cubicBezTo>
                  <a:cubicBezTo>
                    <a:pt x="331" y="1190"/>
                    <a:pt x="640" y="1190"/>
                    <a:pt x="640" y="1190"/>
                  </a:cubicBezTo>
                  <a:cubicBezTo>
                    <a:pt x="675" y="1225"/>
                    <a:pt x="675" y="1225"/>
                    <a:pt x="675" y="1225"/>
                  </a:cubicBezTo>
                  <a:cubicBezTo>
                    <a:pt x="675" y="1225"/>
                    <a:pt x="865" y="1210"/>
                    <a:pt x="895" y="1225"/>
                  </a:cubicBezTo>
                  <a:cubicBezTo>
                    <a:pt x="925" y="1240"/>
                    <a:pt x="1020" y="1225"/>
                    <a:pt x="1049" y="1215"/>
                  </a:cubicBezTo>
                  <a:cubicBezTo>
                    <a:pt x="1055" y="1213"/>
                    <a:pt x="1064" y="1211"/>
                    <a:pt x="1077" y="1208"/>
                  </a:cubicBezTo>
                  <a:cubicBezTo>
                    <a:pt x="963" y="1052"/>
                    <a:pt x="963" y="1052"/>
                    <a:pt x="963" y="1052"/>
                  </a:cubicBezTo>
                  <a:cubicBezTo>
                    <a:pt x="973" y="720"/>
                    <a:pt x="973" y="720"/>
                    <a:pt x="973" y="720"/>
                  </a:cubicBezTo>
                  <a:cubicBezTo>
                    <a:pt x="1121" y="726"/>
                    <a:pt x="1121" y="726"/>
                    <a:pt x="1121" y="726"/>
                  </a:cubicBezTo>
                  <a:cubicBezTo>
                    <a:pt x="1147" y="700"/>
                    <a:pt x="1147" y="700"/>
                    <a:pt x="1147" y="700"/>
                  </a:cubicBezTo>
                  <a:cubicBezTo>
                    <a:pt x="1168" y="502"/>
                    <a:pt x="1168" y="502"/>
                    <a:pt x="1168" y="502"/>
                  </a:cubicBezTo>
                  <a:cubicBezTo>
                    <a:pt x="1160" y="498"/>
                    <a:pt x="1151" y="496"/>
                    <a:pt x="1141" y="501"/>
                  </a:cubicBezTo>
                  <a:cubicBezTo>
                    <a:pt x="1110" y="514"/>
                    <a:pt x="1083" y="509"/>
                    <a:pt x="1052" y="509"/>
                  </a:cubicBezTo>
                  <a:cubicBezTo>
                    <a:pt x="1021" y="509"/>
                    <a:pt x="1017" y="541"/>
                    <a:pt x="999" y="536"/>
                  </a:cubicBezTo>
                  <a:cubicBezTo>
                    <a:pt x="982" y="532"/>
                    <a:pt x="995" y="478"/>
                    <a:pt x="999" y="456"/>
                  </a:cubicBezTo>
                  <a:cubicBezTo>
                    <a:pt x="1004" y="434"/>
                    <a:pt x="973" y="394"/>
                    <a:pt x="951" y="377"/>
                  </a:cubicBezTo>
                  <a:cubicBezTo>
                    <a:pt x="929" y="359"/>
                    <a:pt x="977" y="248"/>
                    <a:pt x="964" y="235"/>
                  </a:cubicBezTo>
                  <a:cubicBezTo>
                    <a:pt x="951" y="222"/>
                    <a:pt x="946" y="186"/>
                    <a:pt x="946" y="155"/>
                  </a:cubicBezTo>
                  <a:cubicBezTo>
                    <a:pt x="946" y="124"/>
                    <a:pt x="924" y="142"/>
                    <a:pt x="880" y="142"/>
                  </a:cubicBezTo>
                  <a:cubicBezTo>
                    <a:pt x="836" y="142"/>
                    <a:pt x="831" y="120"/>
                    <a:pt x="831" y="120"/>
                  </a:cubicBezTo>
                  <a:cubicBezTo>
                    <a:pt x="831" y="120"/>
                    <a:pt x="778" y="107"/>
                    <a:pt x="751" y="120"/>
                  </a:cubicBezTo>
                  <a:cubicBezTo>
                    <a:pt x="725" y="133"/>
                    <a:pt x="729" y="213"/>
                    <a:pt x="712" y="208"/>
                  </a:cubicBezTo>
                  <a:cubicBezTo>
                    <a:pt x="694" y="204"/>
                    <a:pt x="641" y="213"/>
                    <a:pt x="596" y="226"/>
                  </a:cubicBezTo>
                  <a:cubicBezTo>
                    <a:pt x="552" y="239"/>
                    <a:pt x="535" y="217"/>
                    <a:pt x="512" y="164"/>
                  </a:cubicBezTo>
                  <a:cubicBezTo>
                    <a:pt x="490" y="111"/>
                    <a:pt x="464" y="129"/>
                    <a:pt x="472" y="89"/>
                  </a:cubicBezTo>
                  <a:cubicBezTo>
                    <a:pt x="481" y="49"/>
                    <a:pt x="455" y="5"/>
                    <a:pt x="455" y="5"/>
                  </a:cubicBezTo>
                  <a:cubicBezTo>
                    <a:pt x="455" y="5"/>
                    <a:pt x="163" y="0"/>
                    <a:pt x="132" y="5"/>
                  </a:cubicBezTo>
                  <a:cubicBezTo>
                    <a:pt x="119" y="7"/>
                    <a:pt x="97" y="20"/>
                    <a:pt x="75" y="36"/>
                  </a:cubicBezTo>
                  <a:cubicBezTo>
                    <a:pt x="93" y="104"/>
                    <a:pt x="150" y="217"/>
                    <a:pt x="163" y="244"/>
                  </a:cubicBezTo>
                  <a:cubicBezTo>
                    <a:pt x="176" y="272"/>
                    <a:pt x="146" y="297"/>
                    <a:pt x="146" y="349"/>
                  </a:cubicBezTo>
                  <a:cubicBezTo>
                    <a:pt x="146" y="400"/>
                    <a:pt x="202" y="495"/>
                    <a:pt x="208" y="558"/>
                  </a:cubicBezTo>
                  <a:cubicBezTo>
                    <a:pt x="214" y="622"/>
                    <a:pt x="173" y="661"/>
                    <a:pt x="137" y="703"/>
                  </a:cubicBezTo>
                  <a:cubicBezTo>
                    <a:pt x="102" y="744"/>
                    <a:pt x="65" y="837"/>
                    <a:pt x="65" y="895"/>
                  </a:cubicBezTo>
                  <a:cubicBezTo>
                    <a:pt x="65" y="952"/>
                    <a:pt x="12" y="1008"/>
                    <a:pt x="14" y="1035"/>
                  </a:cubicBezTo>
                  <a:cubicBezTo>
                    <a:pt x="15" y="1061"/>
                    <a:pt x="6" y="1140"/>
                    <a:pt x="0" y="1169"/>
                  </a:cubicBezTo>
                  <a:cubicBezTo>
                    <a:pt x="0" y="1170"/>
                    <a:pt x="0" y="1172"/>
                    <a:pt x="0" y="1173"/>
                  </a:cubicBezTo>
                  <a:cubicBezTo>
                    <a:pt x="31" y="1165"/>
                    <a:pt x="31" y="1165"/>
                    <a:pt x="31" y="1165"/>
                  </a:cubicBezTo>
                  <a:cubicBezTo>
                    <a:pt x="31" y="1165"/>
                    <a:pt x="41" y="1140"/>
                    <a:pt x="66" y="114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2741523" y="9240496"/>
              <a:ext cx="581356" cy="512665"/>
            </a:xfrm>
            <a:custGeom>
              <a:avLst/>
              <a:gdLst>
                <a:gd name="T0" fmla="*/ 884 w 1149"/>
                <a:gd name="T1" fmla="*/ 41 h 1012"/>
                <a:gd name="T2" fmla="*/ 812 w 1149"/>
                <a:gd name="T3" fmla="*/ 0 h 1012"/>
                <a:gd name="T4" fmla="*/ 692 w 1149"/>
                <a:gd name="T5" fmla="*/ 18 h 1012"/>
                <a:gd name="T6" fmla="*/ 665 w 1149"/>
                <a:gd name="T7" fmla="*/ 84 h 1012"/>
                <a:gd name="T8" fmla="*/ 652 w 1149"/>
                <a:gd name="T9" fmla="*/ 137 h 1012"/>
                <a:gd name="T10" fmla="*/ 647 w 1149"/>
                <a:gd name="T11" fmla="*/ 248 h 1012"/>
                <a:gd name="T12" fmla="*/ 625 w 1149"/>
                <a:gd name="T13" fmla="*/ 341 h 1012"/>
                <a:gd name="T14" fmla="*/ 692 w 1149"/>
                <a:gd name="T15" fmla="*/ 421 h 1012"/>
                <a:gd name="T16" fmla="*/ 758 w 1149"/>
                <a:gd name="T17" fmla="*/ 398 h 1012"/>
                <a:gd name="T18" fmla="*/ 771 w 1149"/>
                <a:gd name="T19" fmla="*/ 469 h 1012"/>
                <a:gd name="T20" fmla="*/ 754 w 1149"/>
                <a:gd name="T21" fmla="*/ 514 h 1012"/>
                <a:gd name="T22" fmla="*/ 683 w 1149"/>
                <a:gd name="T23" fmla="*/ 514 h 1012"/>
                <a:gd name="T24" fmla="*/ 643 w 1149"/>
                <a:gd name="T25" fmla="*/ 429 h 1012"/>
                <a:gd name="T26" fmla="*/ 568 w 1149"/>
                <a:gd name="T27" fmla="*/ 412 h 1012"/>
                <a:gd name="T28" fmla="*/ 515 w 1149"/>
                <a:gd name="T29" fmla="*/ 354 h 1012"/>
                <a:gd name="T30" fmla="*/ 479 w 1149"/>
                <a:gd name="T31" fmla="*/ 372 h 1012"/>
                <a:gd name="T32" fmla="*/ 435 w 1149"/>
                <a:gd name="T33" fmla="*/ 385 h 1012"/>
                <a:gd name="T34" fmla="*/ 351 w 1149"/>
                <a:gd name="T35" fmla="*/ 359 h 1012"/>
                <a:gd name="T36" fmla="*/ 320 w 1149"/>
                <a:gd name="T37" fmla="*/ 310 h 1012"/>
                <a:gd name="T38" fmla="*/ 258 w 1149"/>
                <a:gd name="T39" fmla="*/ 314 h 1012"/>
                <a:gd name="T40" fmla="*/ 231 w 1149"/>
                <a:gd name="T41" fmla="*/ 292 h 1012"/>
                <a:gd name="T42" fmla="*/ 205 w 1149"/>
                <a:gd name="T43" fmla="*/ 267 h 1012"/>
                <a:gd name="T44" fmla="*/ 184 w 1149"/>
                <a:gd name="T45" fmla="*/ 465 h 1012"/>
                <a:gd name="T46" fmla="*/ 158 w 1149"/>
                <a:gd name="T47" fmla="*/ 491 h 1012"/>
                <a:gd name="T48" fmla="*/ 10 w 1149"/>
                <a:gd name="T49" fmla="*/ 485 h 1012"/>
                <a:gd name="T50" fmla="*/ 0 w 1149"/>
                <a:gd name="T51" fmla="*/ 817 h 1012"/>
                <a:gd name="T52" fmla="*/ 114 w 1149"/>
                <a:gd name="T53" fmla="*/ 973 h 1012"/>
                <a:gd name="T54" fmla="*/ 296 w 1149"/>
                <a:gd name="T55" fmla="*/ 965 h 1012"/>
                <a:gd name="T56" fmla="*/ 304 w 1149"/>
                <a:gd name="T57" fmla="*/ 988 h 1012"/>
                <a:gd name="T58" fmla="*/ 355 w 1149"/>
                <a:gd name="T59" fmla="*/ 980 h 1012"/>
                <a:gd name="T60" fmla="*/ 482 w 1149"/>
                <a:gd name="T61" fmla="*/ 1001 h 1012"/>
                <a:gd name="T62" fmla="*/ 585 w 1149"/>
                <a:gd name="T63" fmla="*/ 888 h 1012"/>
                <a:gd name="T64" fmla="*/ 677 w 1149"/>
                <a:gd name="T65" fmla="*/ 818 h 1012"/>
                <a:gd name="T66" fmla="*/ 733 w 1149"/>
                <a:gd name="T67" fmla="*/ 767 h 1012"/>
                <a:gd name="T68" fmla="*/ 819 w 1149"/>
                <a:gd name="T69" fmla="*/ 765 h 1012"/>
                <a:gd name="T70" fmla="*/ 824 w 1149"/>
                <a:gd name="T71" fmla="*/ 765 h 1012"/>
                <a:gd name="T72" fmla="*/ 804 w 1149"/>
                <a:gd name="T73" fmla="*/ 691 h 1012"/>
                <a:gd name="T74" fmla="*/ 1080 w 1149"/>
                <a:gd name="T75" fmla="*/ 591 h 1012"/>
                <a:gd name="T76" fmla="*/ 1063 w 1149"/>
                <a:gd name="T77" fmla="*/ 547 h 1012"/>
                <a:gd name="T78" fmla="*/ 1078 w 1149"/>
                <a:gd name="T79" fmla="*/ 450 h 1012"/>
                <a:gd name="T80" fmla="*/ 1119 w 1149"/>
                <a:gd name="T81" fmla="*/ 424 h 1012"/>
                <a:gd name="T82" fmla="*/ 1114 w 1149"/>
                <a:gd name="T83" fmla="*/ 261 h 1012"/>
                <a:gd name="T84" fmla="*/ 1149 w 1149"/>
                <a:gd name="T85" fmla="*/ 240 h 1012"/>
                <a:gd name="T86" fmla="*/ 1103 w 1149"/>
                <a:gd name="T87" fmla="*/ 133 h 1012"/>
                <a:gd name="T88" fmla="*/ 976 w 1149"/>
                <a:gd name="T89" fmla="*/ 77 h 1012"/>
                <a:gd name="T90" fmla="*/ 884 w 1149"/>
                <a:gd name="T91" fmla="*/ 41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9" h="1012">
                  <a:moveTo>
                    <a:pt x="884" y="41"/>
                  </a:moveTo>
                  <a:cubicBezTo>
                    <a:pt x="870" y="41"/>
                    <a:pt x="839" y="20"/>
                    <a:pt x="812" y="0"/>
                  </a:cubicBezTo>
                  <a:cubicBezTo>
                    <a:pt x="792" y="21"/>
                    <a:pt x="725" y="18"/>
                    <a:pt x="692" y="18"/>
                  </a:cubicBezTo>
                  <a:cubicBezTo>
                    <a:pt x="656" y="18"/>
                    <a:pt x="687" y="66"/>
                    <a:pt x="665" y="84"/>
                  </a:cubicBezTo>
                  <a:cubicBezTo>
                    <a:pt x="643" y="102"/>
                    <a:pt x="634" y="128"/>
                    <a:pt x="652" y="137"/>
                  </a:cubicBezTo>
                  <a:cubicBezTo>
                    <a:pt x="669" y="146"/>
                    <a:pt x="647" y="221"/>
                    <a:pt x="647" y="248"/>
                  </a:cubicBezTo>
                  <a:cubicBezTo>
                    <a:pt x="647" y="274"/>
                    <a:pt x="612" y="332"/>
                    <a:pt x="625" y="341"/>
                  </a:cubicBezTo>
                  <a:cubicBezTo>
                    <a:pt x="638" y="350"/>
                    <a:pt x="661" y="412"/>
                    <a:pt x="692" y="421"/>
                  </a:cubicBezTo>
                  <a:cubicBezTo>
                    <a:pt x="723" y="429"/>
                    <a:pt x="745" y="398"/>
                    <a:pt x="758" y="398"/>
                  </a:cubicBezTo>
                  <a:cubicBezTo>
                    <a:pt x="771" y="398"/>
                    <a:pt x="771" y="438"/>
                    <a:pt x="771" y="469"/>
                  </a:cubicBezTo>
                  <a:cubicBezTo>
                    <a:pt x="771" y="500"/>
                    <a:pt x="754" y="514"/>
                    <a:pt x="754" y="514"/>
                  </a:cubicBezTo>
                  <a:cubicBezTo>
                    <a:pt x="754" y="514"/>
                    <a:pt x="705" y="531"/>
                    <a:pt x="683" y="514"/>
                  </a:cubicBezTo>
                  <a:cubicBezTo>
                    <a:pt x="661" y="496"/>
                    <a:pt x="643" y="447"/>
                    <a:pt x="643" y="429"/>
                  </a:cubicBezTo>
                  <a:cubicBezTo>
                    <a:pt x="643" y="412"/>
                    <a:pt x="590" y="412"/>
                    <a:pt x="568" y="412"/>
                  </a:cubicBezTo>
                  <a:cubicBezTo>
                    <a:pt x="546" y="412"/>
                    <a:pt x="523" y="372"/>
                    <a:pt x="515" y="354"/>
                  </a:cubicBezTo>
                  <a:cubicBezTo>
                    <a:pt x="506" y="336"/>
                    <a:pt x="479" y="359"/>
                    <a:pt x="479" y="372"/>
                  </a:cubicBezTo>
                  <a:cubicBezTo>
                    <a:pt x="479" y="385"/>
                    <a:pt x="457" y="385"/>
                    <a:pt x="435" y="385"/>
                  </a:cubicBezTo>
                  <a:cubicBezTo>
                    <a:pt x="413" y="385"/>
                    <a:pt x="368" y="350"/>
                    <a:pt x="351" y="359"/>
                  </a:cubicBezTo>
                  <a:cubicBezTo>
                    <a:pt x="333" y="367"/>
                    <a:pt x="315" y="328"/>
                    <a:pt x="320" y="310"/>
                  </a:cubicBezTo>
                  <a:cubicBezTo>
                    <a:pt x="324" y="292"/>
                    <a:pt x="275" y="306"/>
                    <a:pt x="258" y="314"/>
                  </a:cubicBezTo>
                  <a:cubicBezTo>
                    <a:pt x="240" y="323"/>
                    <a:pt x="231" y="292"/>
                    <a:pt x="231" y="292"/>
                  </a:cubicBezTo>
                  <a:cubicBezTo>
                    <a:pt x="231" y="292"/>
                    <a:pt x="221" y="274"/>
                    <a:pt x="205" y="267"/>
                  </a:cubicBezTo>
                  <a:cubicBezTo>
                    <a:pt x="184" y="465"/>
                    <a:pt x="184" y="465"/>
                    <a:pt x="184" y="465"/>
                  </a:cubicBezTo>
                  <a:cubicBezTo>
                    <a:pt x="158" y="491"/>
                    <a:pt x="158" y="491"/>
                    <a:pt x="158" y="491"/>
                  </a:cubicBezTo>
                  <a:cubicBezTo>
                    <a:pt x="10" y="485"/>
                    <a:pt x="10" y="485"/>
                    <a:pt x="10" y="485"/>
                  </a:cubicBezTo>
                  <a:cubicBezTo>
                    <a:pt x="0" y="817"/>
                    <a:pt x="0" y="817"/>
                    <a:pt x="0" y="817"/>
                  </a:cubicBezTo>
                  <a:cubicBezTo>
                    <a:pt x="114" y="973"/>
                    <a:pt x="114" y="973"/>
                    <a:pt x="114" y="973"/>
                  </a:cubicBezTo>
                  <a:cubicBezTo>
                    <a:pt x="173" y="961"/>
                    <a:pt x="296" y="944"/>
                    <a:pt x="296" y="965"/>
                  </a:cubicBezTo>
                  <a:cubicBezTo>
                    <a:pt x="296" y="971"/>
                    <a:pt x="299" y="979"/>
                    <a:pt x="304" y="988"/>
                  </a:cubicBezTo>
                  <a:cubicBezTo>
                    <a:pt x="325" y="983"/>
                    <a:pt x="344" y="979"/>
                    <a:pt x="355" y="980"/>
                  </a:cubicBezTo>
                  <a:cubicBezTo>
                    <a:pt x="379" y="983"/>
                    <a:pt x="458" y="1012"/>
                    <a:pt x="482" y="1001"/>
                  </a:cubicBezTo>
                  <a:cubicBezTo>
                    <a:pt x="506" y="989"/>
                    <a:pt x="547" y="900"/>
                    <a:pt x="585" y="888"/>
                  </a:cubicBezTo>
                  <a:cubicBezTo>
                    <a:pt x="624" y="877"/>
                    <a:pt x="677" y="835"/>
                    <a:pt x="677" y="818"/>
                  </a:cubicBezTo>
                  <a:cubicBezTo>
                    <a:pt x="677" y="800"/>
                    <a:pt x="677" y="782"/>
                    <a:pt x="733" y="767"/>
                  </a:cubicBezTo>
                  <a:cubicBezTo>
                    <a:pt x="819" y="765"/>
                    <a:pt x="819" y="765"/>
                    <a:pt x="819" y="765"/>
                  </a:cubicBezTo>
                  <a:cubicBezTo>
                    <a:pt x="824" y="765"/>
                    <a:pt x="824" y="765"/>
                    <a:pt x="824" y="765"/>
                  </a:cubicBezTo>
                  <a:cubicBezTo>
                    <a:pt x="804" y="691"/>
                    <a:pt x="804" y="691"/>
                    <a:pt x="804" y="691"/>
                  </a:cubicBezTo>
                  <a:cubicBezTo>
                    <a:pt x="804" y="691"/>
                    <a:pt x="1065" y="593"/>
                    <a:pt x="1080" y="591"/>
                  </a:cubicBezTo>
                  <a:cubicBezTo>
                    <a:pt x="1069" y="567"/>
                    <a:pt x="1057" y="549"/>
                    <a:pt x="1063" y="547"/>
                  </a:cubicBezTo>
                  <a:cubicBezTo>
                    <a:pt x="1073" y="542"/>
                    <a:pt x="1078" y="470"/>
                    <a:pt x="1078" y="450"/>
                  </a:cubicBezTo>
                  <a:cubicBezTo>
                    <a:pt x="1078" y="429"/>
                    <a:pt x="1139" y="445"/>
                    <a:pt x="1119" y="424"/>
                  </a:cubicBezTo>
                  <a:cubicBezTo>
                    <a:pt x="1098" y="404"/>
                    <a:pt x="1103" y="286"/>
                    <a:pt x="1114" y="261"/>
                  </a:cubicBezTo>
                  <a:cubicBezTo>
                    <a:pt x="1124" y="235"/>
                    <a:pt x="1149" y="261"/>
                    <a:pt x="1149" y="240"/>
                  </a:cubicBezTo>
                  <a:cubicBezTo>
                    <a:pt x="1149" y="220"/>
                    <a:pt x="1119" y="153"/>
                    <a:pt x="1103" y="133"/>
                  </a:cubicBezTo>
                  <a:cubicBezTo>
                    <a:pt x="1092" y="118"/>
                    <a:pt x="1001" y="82"/>
                    <a:pt x="976" y="77"/>
                  </a:cubicBezTo>
                  <a:cubicBezTo>
                    <a:pt x="950" y="72"/>
                    <a:pt x="909" y="41"/>
                    <a:pt x="884" y="4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86651" y="8878615"/>
              <a:ext cx="98848" cy="85444"/>
            </a:xfrm>
            <a:custGeom>
              <a:avLst/>
              <a:gdLst>
                <a:gd name="T0" fmla="*/ 159 w 196"/>
                <a:gd name="T1" fmla="*/ 0 h 171"/>
                <a:gd name="T2" fmla="*/ 104 w 196"/>
                <a:gd name="T3" fmla="*/ 18 h 171"/>
                <a:gd name="T4" fmla="*/ 54 w 196"/>
                <a:gd name="T5" fmla="*/ 27 h 171"/>
                <a:gd name="T6" fmla="*/ 42 w 196"/>
                <a:gd name="T7" fmla="*/ 36 h 171"/>
                <a:gd name="T8" fmla="*/ 22 w 196"/>
                <a:gd name="T9" fmla="*/ 100 h 171"/>
                <a:gd name="T10" fmla="*/ 0 w 196"/>
                <a:gd name="T11" fmla="*/ 129 h 171"/>
                <a:gd name="T12" fmla="*/ 20 w 196"/>
                <a:gd name="T13" fmla="*/ 158 h 171"/>
                <a:gd name="T14" fmla="*/ 53 w 196"/>
                <a:gd name="T15" fmla="*/ 161 h 171"/>
                <a:gd name="T16" fmla="*/ 104 w 196"/>
                <a:gd name="T17" fmla="*/ 131 h 171"/>
                <a:gd name="T18" fmla="*/ 191 w 196"/>
                <a:gd name="T19" fmla="*/ 110 h 171"/>
                <a:gd name="T20" fmla="*/ 175 w 196"/>
                <a:gd name="T21" fmla="*/ 44 h 171"/>
                <a:gd name="T22" fmla="*/ 159 w 196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71">
                  <a:moveTo>
                    <a:pt x="159" y="0"/>
                  </a:moveTo>
                  <a:cubicBezTo>
                    <a:pt x="137" y="6"/>
                    <a:pt x="113" y="13"/>
                    <a:pt x="104" y="18"/>
                  </a:cubicBezTo>
                  <a:cubicBezTo>
                    <a:pt x="90" y="25"/>
                    <a:pt x="82" y="30"/>
                    <a:pt x="54" y="27"/>
                  </a:cubicBezTo>
                  <a:cubicBezTo>
                    <a:pt x="51" y="31"/>
                    <a:pt x="47" y="35"/>
                    <a:pt x="42" y="36"/>
                  </a:cubicBezTo>
                  <a:cubicBezTo>
                    <a:pt x="17" y="45"/>
                    <a:pt x="22" y="100"/>
                    <a:pt x="22" y="100"/>
                  </a:cubicBezTo>
                  <a:cubicBezTo>
                    <a:pt x="22" y="100"/>
                    <a:pt x="0" y="103"/>
                    <a:pt x="0" y="129"/>
                  </a:cubicBezTo>
                  <a:cubicBezTo>
                    <a:pt x="0" y="147"/>
                    <a:pt x="12" y="155"/>
                    <a:pt x="20" y="158"/>
                  </a:cubicBezTo>
                  <a:cubicBezTo>
                    <a:pt x="32" y="159"/>
                    <a:pt x="44" y="160"/>
                    <a:pt x="53" y="161"/>
                  </a:cubicBezTo>
                  <a:cubicBezTo>
                    <a:pt x="109" y="171"/>
                    <a:pt x="104" y="131"/>
                    <a:pt x="104" y="131"/>
                  </a:cubicBezTo>
                  <a:cubicBezTo>
                    <a:pt x="104" y="131"/>
                    <a:pt x="186" y="136"/>
                    <a:pt x="191" y="110"/>
                  </a:cubicBezTo>
                  <a:cubicBezTo>
                    <a:pt x="196" y="85"/>
                    <a:pt x="175" y="44"/>
                    <a:pt x="175" y="4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694813" y="8200086"/>
              <a:ext cx="522718" cy="703658"/>
            </a:xfrm>
            <a:custGeom>
              <a:avLst/>
              <a:gdLst>
                <a:gd name="T0" fmla="*/ 241 w 1035"/>
                <a:gd name="T1" fmla="*/ 264 h 1392"/>
                <a:gd name="T2" fmla="*/ 307 w 1035"/>
                <a:gd name="T3" fmla="*/ 324 h 1392"/>
                <a:gd name="T4" fmla="*/ 509 w 1035"/>
                <a:gd name="T5" fmla="*/ 394 h 1392"/>
                <a:gd name="T6" fmla="*/ 646 w 1035"/>
                <a:gd name="T7" fmla="*/ 425 h 1392"/>
                <a:gd name="T8" fmla="*/ 681 w 1035"/>
                <a:gd name="T9" fmla="*/ 447 h 1392"/>
                <a:gd name="T10" fmla="*/ 416 w 1035"/>
                <a:gd name="T11" fmla="*/ 713 h 1392"/>
                <a:gd name="T12" fmla="*/ 305 w 1035"/>
                <a:gd name="T13" fmla="*/ 733 h 1392"/>
                <a:gd name="T14" fmla="*/ 175 w 1035"/>
                <a:gd name="T15" fmla="*/ 802 h 1392"/>
                <a:gd name="T16" fmla="*/ 94 w 1035"/>
                <a:gd name="T17" fmla="*/ 814 h 1392"/>
                <a:gd name="T18" fmla="*/ 46 w 1035"/>
                <a:gd name="T19" fmla="*/ 884 h 1392"/>
                <a:gd name="T20" fmla="*/ 0 w 1035"/>
                <a:gd name="T21" fmla="*/ 956 h 1392"/>
                <a:gd name="T22" fmla="*/ 5 w 1035"/>
                <a:gd name="T23" fmla="*/ 1313 h 1392"/>
                <a:gd name="T24" fmla="*/ 55 w 1035"/>
                <a:gd name="T25" fmla="*/ 1392 h 1392"/>
                <a:gd name="T26" fmla="*/ 276 w 1035"/>
                <a:gd name="T27" fmla="*/ 1157 h 1392"/>
                <a:gd name="T28" fmla="*/ 451 w 1035"/>
                <a:gd name="T29" fmla="*/ 1025 h 1392"/>
                <a:gd name="T30" fmla="*/ 699 w 1035"/>
                <a:gd name="T31" fmla="*/ 781 h 1392"/>
                <a:gd name="T32" fmla="*/ 814 w 1035"/>
                <a:gd name="T33" fmla="*/ 597 h 1392"/>
                <a:gd name="T34" fmla="*/ 904 w 1035"/>
                <a:gd name="T35" fmla="*/ 442 h 1392"/>
                <a:gd name="T36" fmla="*/ 997 w 1035"/>
                <a:gd name="T37" fmla="*/ 244 h 1392"/>
                <a:gd name="T38" fmla="*/ 1031 w 1035"/>
                <a:gd name="T39" fmla="*/ 70 h 1392"/>
                <a:gd name="T40" fmla="*/ 966 w 1035"/>
                <a:gd name="T41" fmla="*/ 36 h 1392"/>
                <a:gd name="T42" fmla="*/ 741 w 1035"/>
                <a:gd name="T43" fmla="*/ 96 h 1392"/>
                <a:gd name="T44" fmla="*/ 582 w 1035"/>
                <a:gd name="T45" fmla="*/ 133 h 1392"/>
                <a:gd name="T46" fmla="*/ 452 w 1035"/>
                <a:gd name="T47" fmla="*/ 157 h 1392"/>
                <a:gd name="T48" fmla="*/ 287 w 1035"/>
                <a:gd name="T49" fmla="*/ 143 h 1392"/>
                <a:gd name="T50" fmla="*/ 236 w 1035"/>
                <a:gd name="T51" fmla="*/ 87 h 1392"/>
                <a:gd name="T52" fmla="*/ 179 w 1035"/>
                <a:gd name="T53" fmla="*/ 173 h 1392"/>
                <a:gd name="T54" fmla="*/ 241 w 1035"/>
                <a:gd name="T55" fmla="*/ 264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5" h="1392">
                  <a:moveTo>
                    <a:pt x="241" y="264"/>
                  </a:moveTo>
                  <a:cubicBezTo>
                    <a:pt x="259" y="273"/>
                    <a:pt x="287" y="319"/>
                    <a:pt x="307" y="324"/>
                  </a:cubicBezTo>
                  <a:cubicBezTo>
                    <a:pt x="327" y="328"/>
                    <a:pt x="438" y="366"/>
                    <a:pt x="509" y="394"/>
                  </a:cubicBezTo>
                  <a:cubicBezTo>
                    <a:pt x="580" y="423"/>
                    <a:pt x="624" y="425"/>
                    <a:pt x="646" y="425"/>
                  </a:cubicBezTo>
                  <a:cubicBezTo>
                    <a:pt x="668" y="425"/>
                    <a:pt x="701" y="432"/>
                    <a:pt x="681" y="447"/>
                  </a:cubicBezTo>
                  <a:cubicBezTo>
                    <a:pt x="662" y="463"/>
                    <a:pt x="445" y="682"/>
                    <a:pt x="416" y="713"/>
                  </a:cubicBezTo>
                  <a:cubicBezTo>
                    <a:pt x="387" y="744"/>
                    <a:pt x="369" y="733"/>
                    <a:pt x="305" y="733"/>
                  </a:cubicBezTo>
                  <a:cubicBezTo>
                    <a:pt x="241" y="733"/>
                    <a:pt x="192" y="804"/>
                    <a:pt x="175" y="802"/>
                  </a:cubicBezTo>
                  <a:cubicBezTo>
                    <a:pt x="164" y="800"/>
                    <a:pt x="126" y="807"/>
                    <a:pt x="94" y="814"/>
                  </a:cubicBezTo>
                  <a:cubicBezTo>
                    <a:pt x="46" y="884"/>
                    <a:pt x="46" y="884"/>
                    <a:pt x="46" y="884"/>
                  </a:cubicBezTo>
                  <a:cubicBezTo>
                    <a:pt x="0" y="956"/>
                    <a:pt x="0" y="956"/>
                    <a:pt x="0" y="956"/>
                  </a:cubicBezTo>
                  <a:cubicBezTo>
                    <a:pt x="5" y="1313"/>
                    <a:pt x="5" y="1313"/>
                    <a:pt x="5" y="1313"/>
                  </a:cubicBezTo>
                  <a:cubicBezTo>
                    <a:pt x="55" y="1392"/>
                    <a:pt x="55" y="1392"/>
                    <a:pt x="55" y="1392"/>
                  </a:cubicBezTo>
                  <a:cubicBezTo>
                    <a:pt x="94" y="1339"/>
                    <a:pt x="199" y="1239"/>
                    <a:pt x="276" y="1157"/>
                  </a:cubicBezTo>
                  <a:cubicBezTo>
                    <a:pt x="361" y="1069"/>
                    <a:pt x="403" y="1048"/>
                    <a:pt x="451" y="1025"/>
                  </a:cubicBezTo>
                  <a:cubicBezTo>
                    <a:pt x="498" y="1001"/>
                    <a:pt x="617" y="884"/>
                    <a:pt x="699" y="781"/>
                  </a:cubicBezTo>
                  <a:cubicBezTo>
                    <a:pt x="750" y="716"/>
                    <a:pt x="806" y="644"/>
                    <a:pt x="814" y="597"/>
                  </a:cubicBezTo>
                  <a:cubicBezTo>
                    <a:pt x="821" y="549"/>
                    <a:pt x="868" y="487"/>
                    <a:pt x="904" y="442"/>
                  </a:cubicBezTo>
                  <a:cubicBezTo>
                    <a:pt x="939" y="396"/>
                    <a:pt x="998" y="279"/>
                    <a:pt x="997" y="244"/>
                  </a:cubicBezTo>
                  <a:cubicBezTo>
                    <a:pt x="995" y="208"/>
                    <a:pt x="1026" y="133"/>
                    <a:pt x="1031" y="70"/>
                  </a:cubicBezTo>
                  <a:cubicBezTo>
                    <a:pt x="1035" y="6"/>
                    <a:pt x="982" y="0"/>
                    <a:pt x="966" y="36"/>
                  </a:cubicBezTo>
                  <a:cubicBezTo>
                    <a:pt x="949" y="71"/>
                    <a:pt x="822" y="95"/>
                    <a:pt x="741" y="96"/>
                  </a:cubicBezTo>
                  <a:cubicBezTo>
                    <a:pt x="660" y="98"/>
                    <a:pt x="611" y="105"/>
                    <a:pt x="582" y="133"/>
                  </a:cubicBezTo>
                  <a:cubicBezTo>
                    <a:pt x="552" y="161"/>
                    <a:pt x="479" y="126"/>
                    <a:pt x="452" y="157"/>
                  </a:cubicBezTo>
                  <a:cubicBezTo>
                    <a:pt x="426" y="188"/>
                    <a:pt x="321" y="214"/>
                    <a:pt x="287" y="143"/>
                  </a:cubicBezTo>
                  <a:cubicBezTo>
                    <a:pt x="272" y="114"/>
                    <a:pt x="253" y="97"/>
                    <a:pt x="236" y="87"/>
                  </a:cubicBezTo>
                  <a:cubicBezTo>
                    <a:pt x="207" y="116"/>
                    <a:pt x="173" y="159"/>
                    <a:pt x="179" y="173"/>
                  </a:cubicBezTo>
                  <a:cubicBezTo>
                    <a:pt x="188" y="193"/>
                    <a:pt x="223" y="255"/>
                    <a:pt x="241" y="26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1000807" y="6916748"/>
              <a:ext cx="606486" cy="484183"/>
            </a:xfrm>
            <a:custGeom>
              <a:avLst/>
              <a:gdLst>
                <a:gd name="T0" fmla="*/ 443 w 1202"/>
                <a:gd name="T1" fmla="*/ 958 h 958"/>
                <a:gd name="T2" fmla="*/ 441 w 1202"/>
                <a:gd name="T3" fmla="*/ 822 h 958"/>
                <a:gd name="T4" fmla="*/ 600 w 1202"/>
                <a:gd name="T5" fmla="*/ 717 h 958"/>
                <a:gd name="T6" fmla="*/ 665 w 1202"/>
                <a:gd name="T7" fmla="*/ 698 h 958"/>
                <a:gd name="T8" fmla="*/ 753 w 1202"/>
                <a:gd name="T9" fmla="*/ 678 h 958"/>
                <a:gd name="T10" fmla="*/ 805 w 1202"/>
                <a:gd name="T11" fmla="*/ 620 h 958"/>
                <a:gd name="T12" fmla="*/ 880 w 1202"/>
                <a:gd name="T13" fmla="*/ 594 h 958"/>
                <a:gd name="T14" fmla="*/ 926 w 1202"/>
                <a:gd name="T15" fmla="*/ 564 h 958"/>
                <a:gd name="T16" fmla="*/ 939 w 1202"/>
                <a:gd name="T17" fmla="*/ 503 h 958"/>
                <a:gd name="T18" fmla="*/ 971 w 1202"/>
                <a:gd name="T19" fmla="*/ 477 h 958"/>
                <a:gd name="T20" fmla="*/ 1030 w 1202"/>
                <a:gd name="T21" fmla="*/ 441 h 958"/>
                <a:gd name="T22" fmla="*/ 1176 w 1202"/>
                <a:gd name="T23" fmla="*/ 434 h 958"/>
                <a:gd name="T24" fmla="*/ 1199 w 1202"/>
                <a:gd name="T25" fmla="*/ 395 h 958"/>
                <a:gd name="T26" fmla="*/ 1160 w 1202"/>
                <a:gd name="T27" fmla="*/ 327 h 958"/>
                <a:gd name="T28" fmla="*/ 1153 w 1202"/>
                <a:gd name="T29" fmla="*/ 236 h 958"/>
                <a:gd name="T30" fmla="*/ 1124 w 1202"/>
                <a:gd name="T31" fmla="*/ 132 h 958"/>
                <a:gd name="T32" fmla="*/ 1108 w 1202"/>
                <a:gd name="T33" fmla="*/ 101 h 958"/>
                <a:gd name="T34" fmla="*/ 992 w 1202"/>
                <a:gd name="T35" fmla="*/ 74 h 958"/>
                <a:gd name="T36" fmla="*/ 822 w 1202"/>
                <a:gd name="T37" fmla="*/ 56 h 958"/>
                <a:gd name="T38" fmla="*/ 729 w 1202"/>
                <a:gd name="T39" fmla="*/ 13 h 958"/>
                <a:gd name="T40" fmla="*/ 620 w 1202"/>
                <a:gd name="T41" fmla="*/ 217 h 958"/>
                <a:gd name="T42" fmla="*/ 468 w 1202"/>
                <a:gd name="T43" fmla="*/ 289 h 958"/>
                <a:gd name="T44" fmla="*/ 393 w 1202"/>
                <a:gd name="T45" fmla="*/ 375 h 958"/>
                <a:gd name="T46" fmla="*/ 337 w 1202"/>
                <a:gd name="T47" fmla="*/ 469 h 958"/>
                <a:gd name="T48" fmla="*/ 337 w 1202"/>
                <a:gd name="T49" fmla="*/ 621 h 958"/>
                <a:gd name="T50" fmla="*/ 219 w 1202"/>
                <a:gd name="T51" fmla="*/ 785 h 958"/>
                <a:gd name="T52" fmla="*/ 72 w 1202"/>
                <a:gd name="T53" fmla="*/ 884 h 958"/>
                <a:gd name="T54" fmla="*/ 0 w 1202"/>
                <a:gd name="T55" fmla="*/ 919 h 958"/>
                <a:gd name="T56" fmla="*/ 371 w 1202"/>
                <a:gd name="T57" fmla="*/ 919 h 958"/>
                <a:gd name="T58" fmla="*/ 443 w 1202"/>
                <a:gd name="T59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2" h="958">
                  <a:moveTo>
                    <a:pt x="443" y="958"/>
                  </a:moveTo>
                  <a:cubicBezTo>
                    <a:pt x="441" y="892"/>
                    <a:pt x="439" y="828"/>
                    <a:pt x="441" y="822"/>
                  </a:cubicBezTo>
                  <a:cubicBezTo>
                    <a:pt x="444" y="809"/>
                    <a:pt x="577" y="730"/>
                    <a:pt x="600" y="717"/>
                  </a:cubicBezTo>
                  <a:cubicBezTo>
                    <a:pt x="623" y="704"/>
                    <a:pt x="665" y="724"/>
                    <a:pt x="665" y="698"/>
                  </a:cubicBezTo>
                  <a:cubicBezTo>
                    <a:pt x="665" y="672"/>
                    <a:pt x="721" y="685"/>
                    <a:pt x="753" y="678"/>
                  </a:cubicBezTo>
                  <a:cubicBezTo>
                    <a:pt x="786" y="672"/>
                    <a:pt x="805" y="649"/>
                    <a:pt x="805" y="620"/>
                  </a:cubicBezTo>
                  <a:cubicBezTo>
                    <a:pt x="805" y="590"/>
                    <a:pt x="851" y="597"/>
                    <a:pt x="880" y="594"/>
                  </a:cubicBezTo>
                  <a:cubicBezTo>
                    <a:pt x="909" y="590"/>
                    <a:pt x="906" y="564"/>
                    <a:pt x="926" y="564"/>
                  </a:cubicBezTo>
                  <a:cubicBezTo>
                    <a:pt x="945" y="564"/>
                    <a:pt x="935" y="535"/>
                    <a:pt x="939" y="503"/>
                  </a:cubicBezTo>
                  <a:cubicBezTo>
                    <a:pt x="942" y="470"/>
                    <a:pt x="942" y="477"/>
                    <a:pt x="971" y="477"/>
                  </a:cubicBezTo>
                  <a:cubicBezTo>
                    <a:pt x="1000" y="477"/>
                    <a:pt x="1030" y="460"/>
                    <a:pt x="1030" y="441"/>
                  </a:cubicBezTo>
                  <a:cubicBezTo>
                    <a:pt x="1030" y="421"/>
                    <a:pt x="1157" y="434"/>
                    <a:pt x="1176" y="434"/>
                  </a:cubicBezTo>
                  <a:cubicBezTo>
                    <a:pt x="1196" y="434"/>
                    <a:pt x="1202" y="412"/>
                    <a:pt x="1199" y="395"/>
                  </a:cubicBezTo>
                  <a:cubicBezTo>
                    <a:pt x="1196" y="379"/>
                    <a:pt x="1179" y="330"/>
                    <a:pt x="1160" y="327"/>
                  </a:cubicBezTo>
                  <a:cubicBezTo>
                    <a:pt x="1140" y="324"/>
                    <a:pt x="1153" y="275"/>
                    <a:pt x="1153" y="236"/>
                  </a:cubicBezTo>
                  <a:cubicBezTo>
                    <a:pt x="1153" y="197"/>
                    <a:pt x="1147" y="161"/>
                    <a:pt x="1124" y="132"/>
                  </a:cubicBezTo>
                  <a:cubicBezTo>
                    <a:pt x="1119" y="126"/>
                    <a:pt x="1114" y="114"/>
                    <a:pt x="1108" y="101"/>
                  </a:cubicBezTo>
                  <a:cubicBezTo>
                    <a:pt x="1072" y="102"/>
                    <a:pt x="1029" y="75"/>
                    <a:pt x="992" y="74"/>
                  </a:cubicBezTo>
                  <a:cubicBezTo>
                    <a:pt x="940" y="72"/>
                    <a:pt x="860" y="99"/>
                    <a:pt x="822" y="56"/>
                  </a:cubicBezTo>
                  <a:cubicBezTo>
                    <a:pt x="784" y="13"/>
                    <a:pt x="757" y="0"/>
                    <a:pt x="729" y="13"/>
                  </a:cubicBezTo>
                  <a:cubicBezTo>
                    <a:pt x="701" y="27"/>
                    <a:pt x="649" y="174"/>
                    <a:pt x="620" y="217"/>
                  </a:cubicBezTo>
                  <a:cubicBezTo>
                    <a:pt x="590" y="260"/>
                    <a:pt x="508" y="289"/>
                    <a:pt x="468" y="289"/>
                  </a:cubicBezTo>
                  <a:cubicBezTo>
                    <a:pt x="428" y="289"/>
                    <a:pt x="424" y="350"/>
                    <a:pt x="393" y="375"/>
                  </a:cubicBezTo>
                  <a:cubicBezTo>
                    <a:pt x="362" y="400"/>
                    <a:pt x="373" y="440"/>
                    <a:pt x="337" y="469"/>
                  </a:cubicBezTo>
                  <a:cubicBezTo>
                    <a:pt x="300" y="499"/>
                    <a:pt x="317" y="589"/>
                    <a:pt x="337" y="621"/>
                  </a:cubicBezTo>
                  <a:cubicBezTo>
                    <a:pt x="356" y="654"/>
                    <a:pt x="269" y="756"/>
                    <a:pt x="219" y="785"/>
                  </a:cubicBezTo>
                  <a:cubicBezTo>
                    <a:pt x="168" y="815"/>
                    <a:pt x="152" y="871"/>
                    <a:pt x="72" y="884"/>
                  </a:cubicBezTo>
                  <a:cubicBezTo>
                    <a:pt x="41" y="889"/>
                    <a:pt x="18" y="903"/>
                    <a:pt x="0" y="919"/>
                  </a:cubicBezTo>
                  <a:cubicBezTo>
                    <a:pt x="124" y="919"/>
                    <a:pt x="308" y="919"/>
                    <a:pt x="371" y="919"/>
                  </a:cubicBezTo>
                  <a:cubicBezTo>
                    <a:pt x="448" y="919"/>
                    <a:pt x="431" y="937"/>
                    <a:pt x="443" y="9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2034514" y="6829628"/>
              <a:ext cx="216124" cy="410467"/>
            </a:xfrm>
            <a:custGeom>
              <a:avLst/>
              <a:gdLst>
                <a:gd name="T0" fmla="*/ 118 w 429"/>
                <a:gd name="T1" fmla="*/ 205 h 810"/>
                <a:gd name="T2" fmla="*/ 89 w 429"/>
                <a:gd name="T3" fmla="*/ 311 h 810"/>
                <a:gd name="T4" fmla="*/ 24 w 429"/>
                <a:gd name="T5" fmla="*/ 376 h 810"/>
                <a:gd name="T6" fmla="*/ 65 w 429"/>
                <a:gd name="T7" fmla="*/ 482 h 810"/>
                <a:gd name="T8" fmla="*/ 106 w 429"/>
                <a:gd name="T9" fmla="*/ 547 h 810"/>
                <a:gd name="T10" fmla="*/ 183 w 429"/>
                <a:gd name="T11" fmla="*/ 606 h 810"/>
                <a:gd name="T12" fmla="*/ 230 w 429"/>
                <a:gd name="T13" fmla="*/ 784 h 810"/>
                <a:gd name="T14" fmla="*/ 239 w 429"/>
                <a:gd name="T15" fmla="*/ 810 h 810"/>
                <a:gd name="T16" fmla="*/ 280 w 429"/>
                <a:gd name="T17" fmla="*/ 773 h 810"/>
                <a:gd name="T18" fmla="*/ 298 w 429"/>
                <a:gd name="T19" fmla="*/ 693 h 810"/>
                <a:gd name="T20" fmla="*/ 307 w 429"/>
                <a:gd name="T21" fmla="*/ 649 h 810"/>
                <a:gd name="T22" fmla="*/ 384 w 429"/>
                <a:gd name="T23" fmla="*/ 577 h 810"/>
                <a:gd name="T24" fmla="*/ 426 w 429"/>
                <a:gd name="T25" fmla="*/ 546 h 810"/>
                <a:gd name="T26" fmla="*/ 429 w 429"/>
                <a:gd name="T27" fmla="*/ 494 h 810"/>
                <a:gd name="T28" fmla="*/ 391 w 429"/>
                <a:gd name="T29" fmla="*/ 451 h 810"/>
                <a:gd name="T30" fmla="*/ 350 w 429"/>
                <a:gd name="T31" fmla="*/ 418 h 810"/>
                <a:gd name="T32" fmla="*/ 272 w 429"/>
                <a:gd name="T33" fmla="*/ 384 h 810"/>
                <a:gd name="T34" fmla="*/ 350 w 429"/>
                <a:gd name="T35" fmla="*/ 314 h 810"/>
                <a:gd name="T36" fmla="*/ 353 w 429"/>
                <a:gd name="T37" fmla="*/ 180 h 810"/>
                <a:gd name="T38" fmla="*/ 370 w 429"/>
                <a:gd name="T39" fmla="*/ 93 h 810"/>
                <a:gd name="T40" fmla="*/ 357 w 429"/>
                <a:gd name="T41" fmla="*/ 57 h 810"/>
                <a:gd name="T42" fmla="*/ 310 w 429"/>
                <a:gd name="T43" fmla="*/ 41 h 810"/>
                <a:gd name="T44" fmla="*/ 173 w 429"/>
                <a:gd name="T45" fmla="*/ 34 h 810"/>
                <a:gd name="T46" fmla="*/ 119 w 429"/>
                <a:gd name="T47" fmla="*/ 49 h 810"/>
                <a:gd name="T48" fmla="*/ 118 w 429"/>
                <a:gd name="T49" fmla="*/ 205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9" h="810">
                  <a:moveTo>
                    <a:pt x="118" y="205"/>
                  </a:moveTo>
                  <a:cubicBezTo>
                    <a:pt x="142" y="240"/>
                    <a:pt x="112" y="299"/>
                    <a:pt x="89" y="311"/>
                  </a:cubicBezTo>
                  <a:cubicBezTo>
                    <a:pt x="65" y="323"/>
                    <a:pt x="47" y="376"/>
                    <a:pt x="24" y="376"/>
                  </a:cubicBezTo>
                  <a:cubicBezTo>
                    <a:pt x="0" y="376"/>
                    <a:pt x="24" y="465"/>
                    <a:pt x="65" y="482"/>
                  </a:cubicBezTo>
                  <a:cubicBezTo>
                    <a:pt x="106" y="500"/>
                    <a:pt x="106" y="530"/>
                    <a:pt x="106" y="547"/>
                  </a:cubicBezTo>
                  <a:cubicBezTo>
                    <a:pt x="106" y="565"/>
                    <a:pt x="165" y="583"/>
                    <a:pt x="183" y="606"/>
                  </a:cubicBezTo>
                  <a:cubicBezTo>
                    <a:pt x="201" y="630"/>
                    <a:pt x="230" y="742"/>
                    <a:pt x="230" y="784"/>
                  </a:cubicBezTo>
                  <a:cubicBezTo>
                    <a:pt x="230" y="794"/>
                    <a:pt x="234" y="803"/>
                    <a:pt x="239" y="810"/>
                  </a:cubicBezTo>
                  <a:cubicBezTo>
                    <a:pt x="254" y="799"/>
                    <a:pt x="273" y="788"/>
                    <a:pt x="280" y="773"/>
                  </a:cubicBezTo>
                  <a:cubicBezTo>
                    <a:pt x="294" y="748"/>
                    <a:pt x="304" y="705"/>
                    <a:pt x="298" y="693"/>
                  </a:cubicBezTo>
                  <a:cubicBezTo>
                    <a:pt x="292" y="682"/>
                    <a:pt x="294" y="661"/>
                    <a:pt x="307" y="649"/>
                  </a:cubicBezTo>
                  <a:cubicBezTo>
                    <a:pt x="320" y="637"/>
                    <a:pt x="373" y="581"/>
                    <a:pt x="384" y="577"/>
                  </a:cubicBezTo>
                  <a:cubicBezTo>
                    <a:pt x="394" y="572"/>
                    <a:pt x="428" y="578"/>
                    <a:pt x="426" y="546"/>
                  </a:cubicBezTo>
                  <a:cubicBezTo>
                    <a:pt x="426" y="533"/>
                    <a:pt x="427" y="513"/>
                    <a:pt x="429" y="494"/>
                  </a:cubicBezTo>
                  <a:cubicBezTo>
                    <a:pt x="405" y="479"/>
                    <a:pt x="391" y="460"/>
                    <a:pt x="391" y="451"/>
                  </a:cubicBezTo>
                  <a:cubicBezTo>
                    <a:pt x="391" y="432"/>
                    <a:pt x="364" y="400"/>
                    <a:pt x="350" y="418"/>
                  </a:cubicBezTo>
                  <a:cubicBezTo>
                    <a:pt x="335" y="435"/>
                    <a:pt x="279" y="421"/>
                    <a:pt x="272" y="384"/>
                  </a:cubicBezTo>
                  <a:cubicBezTo>
                    <a:pt x="264" y="347"/>
                    <a:pt x="308" y="348"/>
                    <a:pt x="350" y="314"/>
                  </a:cubicBezTo>
                  <a:cubicBezTo>
                    <a:pt x="391" y="280"/>
                    <a:pt x="397" y="215"/>
                    <a:pt x="353" y="180"/>
                  </a:cubicBezTo>
                  <a:cubicBezTo>
                    <a:pt x="308" y="144"/>
                    <a:pt x="339" y="125"/>
                    <a:pt x="370" y="93"/>
                  </a:cubicBezTo>
                  <a:cubicBezTo>
                    <a:pt x="401" y="60"/>
                    <a:pt x="373" y="43"/>
                    <a:pt x="357" y="57"/>
                  </a:cubicBezTo>
                  <a:cubicBezTo>
                    <a:pt x="341" y="72"/>
                    <a:pt x="314" y="77"/>
                    <a:pt x="310" y="41"/>
                  </a:cubicBezTo>
                  <a:cubicBezTo>
                    <a:pt x="306" y="6"/>
                    <a:pt x="210" y="0"/>
                    <a:pt x="173" y="34"/>
                  </a:cubicBezTo>
                  <a:cubicBezTo>
                    <a:pt x="160" y="46"/>
                    <a:pt x="140" y="49"/>
                    <a:pt x="119" y="49"/>
                  </a:cubicBezTo>
                  <a:cubicBezTo>
                    <a:pt x="110" y="108"/>
                    <a:pt x="102" y="181"/>
                    <a:pt x="118" y="20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221957" y="6843031"/>
              <a:ext cx="1050462" cy="1010252"/>
            </a:xfrm>
            <a:custGeom>
              <a:avLst/>
              <a:gdLst>
                <a:gd name="T0" fmla="*/ 714 w 2081"/>
                <a:gd name="T1" fmla="*/ 382 h 1999"/>
                <a:gd name="T2" fmla="*/ 721 w 2081"/>
                <a:gd name="T3" fmla="*/ 473 h 1999"/>
                <a:gd name="T4" fmla="*/ 760 w 2081"/>
                <a:gd name="T5" fmla="*/ 541 h 1999"/>
                <a:gd name="T6" fmla="*/ 737 w 2081"/>
                <a:gd name="T7" fmla="*/ 580 h 1999"/>
                <a:gd name="T8" fmla="*/ 591 w 2081"/>
                <a:gd name="T9" fmla="*/ 587 h 1999"/>
                <a:gd name="T10" fmla="*/ 532 w 2081"/>
                <a:gd name="T11" fmla="*/ 623 h 1999"/>
                <a:gd name="T12" fmla="*/ 500 w 2081"/>
                <a:gd name="T13" fmla="*/ 649 h 1999"/>
                <a:gd name="T14" fmla="*/ 487 w 2081"/>
                <a:gd name="T15" fmla="*/ 710 h 1999"/>
                <a:gd name="T16" fmla="*/ 441 w 2081"/>
                <a:gd name="T17" fmla="*/ 740 h 1999"/>
                <a:gd name="T18" fmla="*/ 366 w 2081"/>
                <a:gd name="T19" fmla="*/ 766 h 1999"/>
                <a:gd name="T20" fmla="*/ 314 w 2081"/>
                <a:gd name="T21" fmla="*/ 824 h 1999"/>
                <a:gd name="T22" fmla="*/ 226 w 2081"/>
                <a:gd name="T23" fmla="*/ 844 h 1999"/>
                <a:gd name="T24" fmla="*/ 161 w 2081"/>
                <a:gd name="T25" fmla="*/ 863 h 1999"/>
                <a:gd name="T26" fmla="*/ 2 w 2081"/>
                <a:gd name="T27" fmla="*/ 968 h 1999"/>
                <a:gd name="T28" fmla="*/ 4 w 2081"/>
                <a:gd name="T29" fmla="*/ 1104 h 1999"/>
                <a:gd name="T30" fmla="*/ 24 w 2081"/>
                <a:gd name="T31" fmla="*/ 1122 h 1999"/>
                <a:gd name="T32" fmla="*/ 992 w 2081"/>
                <a:gd name="T33" fmla="*/ 1767 h 1999"/>
                <a:gd name="T34" fmla="*/ 1055 w 2081"/>
                <a:gd name="T35" fmla="*/ 1859 h 1999"/>
                <a:gd name="T36" fmla="*/ 1167 w 2081"/>
                <a:gd name="T37" fmla="*/ 1894 h 1999"/>
                <a:gd name="T38" fmla="*/ 1217 w 2081"/>
                <a:gd name="T39" fmla="*/ 1999 h 1999"/>
                <a:gd name="T40" fmla="*/ 1315 w 2081"/>
                <a:gd name="T41" fmla="*/ 1978 h 1999"/>
                <a:gd name="T42" fmla="*/ 1469 w 2081"/>
                <a:gd name="T43" fmla="*/ 1929 h 1999"/>
                <a:gd name="T44" fmla="*/ 1652 w 2081"/>
                <a:gd name="T45" fmla="*/ 1781 h 1999"/>
                <a:gd name="T46" fmla="*/ 2080 w 2081"/>
                <a:gd name="T47" fmla="*/ 1515 h 1999"/>
                <a:gd name="T48" fmla="*/ 2081 w 2081"/>
                <a:gd name="T49" fmla="*/ 1515 h 1999"/>
                <a:gd name="T50" fmla="*/ 2031 w 2081"/>
                <a:gd name="T51" fmla="*/ 1429 h 1999"/>
                <a:gd name="T52" fmla="*/ 1957 w 2081"/>
                <a:gd name="T53" fmla="*/ 1407 h 1999"/>
                <a:gd name="T54" fmla="*/ 1887 w 2081"/>
                <a:gd name="T55" fmla="*/ 1367 h 1999"/>
                <a:gd name="T56" fmla="*/ 1876 w 2081"/>
                <a:gd name="T57" fmla="*/ 1290 h 1999"/>
                <a:gd name="T58" fmla="*/ 1832 w 2081"/>
                <a:gd name="T59" fmla="*/ 1227 h 1999"/>
                <a:gd name="T60" fmla="*/ 1875 w 2081"/>
                <a:gd name="T61" fmla="*/ 1178 h 1999"/>
                <a:gd name="T62" fmla="*/ 1860 w 2081"/>
                <a:gd name="T63" fmla="*/ 1132 h 1999"/>
                <a:gd name="T64" fmla="*/ 1860 w 2081"/>
                <a:gd name="T65" fmla="*/ 1070 h 1999"/>
                <a:gd name="T66" fmla="*/ 1868 w 2081"/>
                <a:gd name="T67" fmla="*/ 1002 h 1999"/>
                <a:gd name="T68" fmla="*/ 1871 w 2081"/>
                <a:gd name="T69" fmla="*/ 897 h 1999"/>
                <a:gd name="T70" fmla="*/ 1825 w 2081"/>
                <a:gd name="T71" fmla="*/ 806 h 1999"/>
                <a:gd name="T72" fmla="*/ 1847 w 2081"/>
                <a:gd name="T73" fmla="*/ 785 h 1999"/>
                <a:gd name="T74" fmla="*/ 1838 w 2081"/>
                <a:gd name="T75" fmla="*/ 759 h 1999"/>
                <a:gd name="T76" fmla="*/ 1791 w 2081"/>
                <a:gd name="T77" fmla="*/ 581 h 1999"/>
                <a:gd name="T78" fmla="*/ 1714 w 2081"/>
                <a:gd name="T79" fmla="*/ 522 h 1999"/>
                <a:gd name="T80" fmla="*/ 1673 w 2081"/>
                <a:gd name="T81" fmla="*/ 457 h 1999"/>
                <a:gd name="T82" fmla="*/ 1632 w 2081"/>
                <a:gd name="T83" fmla="*/ 351 h 1999"/>
                <a:gd name="T84" fmla="*/ 1697 w 2081"/>
                <a:gd name="T85" fmla="*/ 286 h 1999"/>
                <a:gd name="T86" fmla="*/ 1726 w 2081"/>
                <a:gd name="T87" fmla="*/ 180 h 1999"/>
                <a:gd name="T88" fmla="*/ 1727 w 2081"/>
                <a:gd name="T89" fmla="*/ 24 h 1999"/>
                <a:gd name="T90" fmla="*/ 1633 w 2081"/>
                <a:gd name="T91" fmla="*/ 6 h 1999"/>
                <a:gd name="T92" fmla="*/ 1531 w 2081"/>
                <a:gd name="T93" fmla="*/ 16 h 1999"/>
                <a:gd name="T94" fmla="*/ 1393 w 2081"/>
                <a:gd name="T95" fmla="*/ 44 h 1999"/>
                <a:gd name="T96" fmla="*/ 1018 w 2081"/>
                <a:gd name="T97" fmla="*/ 66 h 1999"/>
                <a:gd name="T98" fmla="*/ 863 w 2081"/>
                <a:gd name="T99" fmla="*/ 149 h 1999"/>
                <a:gd name="T100" fmla="*/ 706 w 2081"/>
                <a:gd name="T101" fmla="*/ 230 h 1999"/>
                <a:gd name="T102" fmla="*/ 669 w 2081"/>
                <a:gd name="T103" fmla="*/ 247 h 1999"/>
                <a:gd name="T104" fmla="*/ 685 w 2081"/>
                <a:gd name="T105" fmla="*/ 278 h 1999"/>
                <a:gd name="T106" fmla="*/ 714 w 2081"/>
                <a:gd name="T107" fmla="*/ 382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1" h="1999">
                  <a:moveTo>
                    <a:pt x="714" y="382"/>
                  </a:moveTo>
                  <a:cubicBezTo>
                    <a:pt x="714" y="421"/>
                    <a:pt x="701" y="470"/>
                    <a:pt x="721" y="473"/>
                  </a:cubicBezTo>
                  <a:cubicBezTo>
                    <a:pt x="740" y="476"/>
                    <a:pt x="757" y="525"/>
                    <a:pt x="760" y="541"/>
                  </a:cubicBezTo>
                  <a:cubicBezTo>
                    <a:pt x="763" y="558"/>
                    <a:pt x="757" y="580"/>
                    <a:pt x="737" y="580"/>
                  </a:cubicBezTo>
                  <a:cubicBezTo>
                    <a:pt x="718" y="580"/>
                    <a:pt x="591" y="567"/>
                    <a:pt x="591" y="587"/>
                  </a:cubicBezTo>
                  <a:cubicBezTo>
                    <a:pt x="591" y="606"/>
                    <a:pt x="561" y="623"/>
                    <a:pt x="532" y="623"/>
                  </a:cubicBezTo>
                  <a:cubicBezTo>
                    <a:pt x="503" y="623"/>
                    <a:pt x="503" y="616"/>
                    <a:pt x="500" y="649"/>
                  </a:cubicBezTo>
                  <a:cubicBezTo>
                    <a:pt x="496" y="681"/>
                    <a:pt x="506" y="710"/>
                    <a:pt x="487" y="710"/>
                  </a:cubicBezTo>
                  <a:cubicBezTo>
                    <a:pt x="467" y="710"/>
                    <a:pt x="470" y="736"/>
                    <a:pt x="441" y="740"/>
                  </a:cubicBezTo>
                  <a:cubicBezTo>
                    <a:pt x="412" y="743"/>
                    <a:pt x="366" y="736"/>
                    <a:pt x="366" y="766"/>
                  </a:cubicBezTo>
                  <a:cubicBezTo>
                    <a:pt x="366" y="795"/>
                    <a:pt x="347" y="818"/>
                    <a:pt x="314" y="824"/>
                  </a:cubicBezTo>
                  <a:cubicBezTo>
                    <a:pt x="282" y="831"/>
                    <a:pt x="226" y="818"/>
                    <a:pt x="226" y="844"/>
                  </a:cubicBezTo>
                  <a:cubicBezTo>
                    <a:pt x="226" y="870"/>
                    <a:pt x="184" y="850"/>
                    <a:pt x="161" y="863"/>
                  </a:cubicBezTo>
                  <a:cubicBezTo>
                    <a:pt x="138" y="876"/>
                    <a:pt x="5" y="955"/>
                    <a:pt x="2" y="968"/>
                  </a:cubicBezTo>
                  <a:cubicBezTo>
                    <a:pt x="0" y="974"/>
                    <a:pt x="2" y="1038"/>
                    <a:pt x="4" y="1104"/>
                  </a:cubicBezTo>
                  <a:cubicBezTo>
                    <a:pt x="7" y="1109"/>
                    <a:pt x="13" y="1115"/>
                    <a:pt x="24" y="1122"/>
                  </a:cubicBezTo>
                  <a:cubicBezTo>
                    <a:pt x="73" y="1150"/>
                    <a:pt x="964" y="1739"/>
                    <a:pt x="992" y="1767"/>
                  </a:cubicBezTo>
                  <a:cubicBezTo>
                    <a:pt x="1020" y="1795"/>
                    <a:pt x="1055" y="1859"/>
                    <a:pt x="1055" y="1859"/>
                  </a:cubicBezTo>
                  <a:cubicBezTo>
                    <a:pt x="1055" y="1859"/>
                    <a:pt x="1118" y="1866"/>
                    <a:pt x="1167" y="1894"/>
                  </a:cubicBezTo>
                  <a:cubicBezTo>
                    <a:pt x="1217" y="1922"/>
                    <a:pt x="1217" y="1999"/>
                    <a:pt x="1217" y="1999"/>
                  </a:cubicBezTo>
                  <a:cubicBezTo>
                    <a:pt x="1217" y="1999"/>
                    <a:pt x="1280" y="1985"/>
                    <a:pt x="1315" y="1978"/>
                  </a:cubicBezTo>
                  <a:cubicBezTo>
                    <a:pt x="1350" y="1971"/>
                    <a:pt x="1469" y="1929"/>
                    <a:pt x="1469" y="1929"/>
                  </a:cubicBezTo>
                  <a:cubicBezTo>
                    <a:pt x="1652" y="1781"/>
                    <a:pt x="1652" y="1781"/>
                    <a:pt x="1652" y="1781"/>
                  </a:cubicBezTo>
                  <a:cubicBezTo>
                    <a:pt x="2080" y="1515"/>
                    <a:pt x="2080" y="1515"/>
                    <a:pt x="2080" y="1515"/>
                  </a:cubicBezTo>
                  <a:cubicBezTo>
                    <a:pt x="2080" y="1515"/>
                    <a:pt x="2080" y="1515"/>
                    <a:pt x="2081" y="1515"/>
                  </a:cubicBezTo>
                  <a:cubicBezTo>
                    <a:pt x="2068" y="1467"/>
                    <a:pt x="2053" y="1429"/>
                    <a:pt x="2031" y="1429"/>
                  </a:cubicBezTo>
                  <a:cubicBezTo>
                    <a:pt x="2005" y="1429"/>
                    <a:pt x="1986" y="1407"/>
                    <a:pt x="1957" y="1407"/>
                  </a:cubicBezTo>
                  <a:cubicBezTo>
                    <a:pt x="1928" y="1407"/>
                    <a:pt x="1891" y="1393"/>
                    <a:pt x="1887" y="1367"/>
                  </a:cubicBezTo>
                  <a:cubicBezTo>
                    <a:pt x="1883" y="1341"/>
                    <a:pt x="1898" y="1323"/>
                    <a:pt x="1876" y="1290"/>
                  </a:cubicBezTo>
                  <a:cubicBezTo>
                    <a:pt x="1854" y="1256"/>
                    <a:pt x="1832" y="1242"/>
                    <a:pt x="1832" y="1227"/>
                  </a:cubicBezTo>
                  <a:cubicBezTo>
                    <a:pt x="1832" y="1212"/>
                    <a:pt x="1869" y="1184"/>
                    <a:pt x="1875" y="1178"/>
                  </a:cubicBezTo>
                  <a:cubicBezTo>
                    <a:pt x="1881" y="1172"/>
                    <a:pt x="1860" y="1148"/>
                    <a:pt x="1860" y="1132"/>
                  </a:cubicBezTo>
                  <a:cubicBezTo>
                    <a:pt x="1860" y="1116"/>
                    <a:pt x="1846" y="1088"/>
                    <a:pt x="1860" y="1070"/>
                  </a:cubicBezTo>
                  <a:cubicBezTo>
                    <a:pt x="1875" y="1052"/>
                    <a:pt x="1884" y="1034"/>
                    <a:pt x="1868" y="1002"/>
                  </a:cubicBezTo>
                  <a:cubicBezTo>
                    <a:pt x="1851" y="970"/>
                    <a:pt x="1890" y="940"/>
                    <a:pt x="1871" y="897"/>
                  </a:cubicBezTo>
                  <a:cubicBezTo>
                    <a:pt x="1851" y="854"/>
                    <a:pt x="1822" y="821"/>
                    <a:pt x="1825" y="806"/>
                  </a:cubicBezTo>
                  <a:cubicBezTo>
                    <a:pt x="1826" y="799"/>
                    <a:pt x="1836" y="793"/>
                    <a:pt x="1847" y="785"/>
                  </a:cubicBezTo>
                  <a:cubicBezTo>
                    <a:pt x="1842" y="778"/>
                    <a:pt x="1838" y="769"/>
                    <a:pt x="1838" y="759"/>
                  </a:cubicBezTo>
                  <a:cubicBezTo>
                    <a:pt x="1838" y="717"/>
                    <a:pt x="1809" y="605"/>
                    <a:pt x="1791" y="581"/>
                  </a:cubicBezTo>
                  <a:cubicBezTo>
                    <a:pt x="1773" y="558"/>
                    <a:pt x="1714" y="540"/>
                    <a:pt x="1714" y="522"/>
                  </a:cubicBezTo>
                  <a:cubicBezTo>
                    <a:pt x="1714" y="505"/>
                    <a:pt x="1714" y="475"/>
                    <a:pt x="1673" y="457"/>
                  </a:cubicBezTo>
                  <a:cubicBezTo>
                    <a:pt x="1632" y="440"/>
                    <a:pt x="1608" y="351"/>
                    <a:pt x="1632" y="351"/>
                  </a:cubicBezTo>
                  <a:cubicBezTo>
                    <a:pt x="1655" y="351"/>
                    <a:pt x="1673" y="298"/>
                    <a:pt x="1697" y="286"/>
                  </a:cubicBezTo>
                  <a:cubicBezTo>
                    <a:pt x="1720" y="274"/>
                    <a:pt x="1750" y="215"/>
                    <a:pt x="1726" y="180"/>
                  </a:cubicBezTo>
                  <a:cubicBezTo>
                    <a:pt x="1710" y="156"/>
                    <a:pt x="1718" y="83"/>
                    <a:pt x="1727" y="24"/>
                  </a:cubicBezTo>
                  <a:cubicBezTo>
                    <a:pt x="1688" y="24"/>
                    <a:pt x="1645" y="10"/>
                    <a:pt x="1633" y="6"/>
                  </a:cubicBezTo>
                  <a:cubicBezTo>
                    <a:pt x="1615" y="0"/>
                    <a:pt x="1564" y="15"/>
                    <a:pt x="1531" y="16"/>
                  </a:cubicBezTo>
                  <a:cubicBezTo>
                    <a:pt x="1499" y="18"/>
                    <a:pt x="1419" y="69"/>
                    <a:pt x="1393" y="44"/>
                  </a:cubicBezTo>
                  <a:cubicBezTo>
                    <a:pt x="1366" y="19"/>
                    <a:pt x="1094" y="63"/>
                    <a:pt x="1018" y="66"/>
                  </a:cubicBezTo>
                  <a:cubicBezTo>
                    <a:pt x="941" y="69"/>
                    <a:pt x="908" y="149"/>
                    <a:pt x="863" y="149"/>
                  </a:cubicBezTo>
                  <a:cubicBezTo>
                    <a:pt x="817" y="149"/>
                    <a:pt x="745" y="187"/>
                    <a:pt x="706" y="230"/>
                  </a:cubicBezTo>
                  <a:cubicBezTo>
                    <a:pt x="695" y="242"/>
                    <a:pt x="683" y="247"/>
                    <a:pt x="669" y="247"/>
                  </a:cubicBezTo>
                  <a:cubicBezTo>
                    <a:pt x="675" y="260"/>
                    <a:pt x="680" y="272"/>
                    <a:pt x="685" y="278"/>
                  </a:cubicBezTo>
                  <a:cubicBezTo>
                    <a:pt x="708" y="307"/>
                    <a:pt x="714" y="343"/>
                    <a:pt x="714" y="3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2141738" y="7079260"/>
              <a:ext cx="768998" cy="735490"/>
            </a:xfrm>
            <a:custGeom>
              <a:avLst/>
              <a:gdLst>
                <a:gd name="T0" fmla="*/ 170 w 1522"/>
                <a:gd name="T1" fmla="*/ 83 h 1455"/>
                <a:gd name="T2" fmla="*/ 93 w 1522"/>
                <a:gd name="T3" fmla="*/ 155 h 1455"/>
                <a:gd name="T4" fmla="*/ 84 w 1522"/>
                <a:gd name="T5" fmla="*/ 199 h 1455"/>
                <a:gd name="T6" fmla="*/ 66 w 1522"/>
                <a:gd name="T7" fmla="*/ 279 h 1455"/>
                <a:gd name="T8" fmla="*/ 3 w 1522"/>
                <a:gd name="T9" fmla="*/ 337 h 1455"/>
                <a:gd name="T10" fmla="*/ 49 w 1522"/>
                <a:gd name="T11" fmla="*/ 428 h 1455"/>
                <a:gd name="T12" fmla="*/ 46 w 1522"/>
                <a:gd name="T13" fmla="*/ 533 h 1455"/>
                <a:gd name="T14" fmla="*/ 38 w 1522"/>
                <a:gd name="T15" fmla="*/ 601 h 1455"/>
                <a:gd name="T16" fmla="*/ 38 w 1522"/>
                <a:gd name="T17" fmla="*/ 663 h 1455"/>
                <a:gd name="T18" fmla="*/ 53 w 1522"/>
                <a:gd name="T19" fmla="*/ 709 h 1455"/>
                <a:gd name="T20" fmla="*/ 10 w 1522"/>
                <a:gd name="T21" fmla="*/ 758 h 1455"/>
                <a:gd name="T22" fmla="*/ 54 w 1522"/>
                <a:gd name="T23" fmla="*/ 821 h 1455"/>
                <a:gd name="T24" fmla="*/ 65 w 1522"/>
                <a:gd name="T25" fmla="*/ 898 h 1455"/>
                <a:gd name="T26" fmla="*/ 135 w 1522"/>
                <a:gd name="T27" fmla="*/ 938 h 1455"/>
                <a:gd name="T28" fmla="*/ 209 w 1522"/>
                <a:gd name="T29" fmla="*/ 960 h 1455"/>
                <a:gd name="T30" fmla="*/ 259 w 1522"/>
                <a:gd name="T31" fmla="*/ 1046 h 1455"/>
                <a:gd name="T32" fmla="*/ 405 w 1522"/>
                <a:gd name="T33" fmla="*/ 1074 h 1455"/>
                <a:gd name="T34" fmla="*/ 468 w 1522"/>
                <a:gd name="T35" fmla="*/ 1137 h 1455"/>
                <a:gd name="T36" fmla="*/ 637 w 1522"/>
                <a:gd name="T37" fmla="*/ 1046 h 1455"/>
                <a:gd name="T38" fmla="*/ 1399 w 1522"/>
                <a:gd name="T39" fmla="*/ 1455 h 1455"/>
                <a:gd name="T40" fmla="*/ 1399 w 1522"/>
                <a:gd name="T41" fmla="*/ 1403 h 1455"/>
                <a:gd name="T42" fmla="*/ 1491 w 1522"/>
                <a:gd name="T43" fmla="*/ 1403 h 1455"/>
                <a:gd name="T44" fmla="*/ 1491 w 1522"/>
                <a:gd name="T45" fmla="*/ 424 h 1455"/>
                <a:gd name="T46" fmla="*/ 1491 w 1522"/>
                <a:gd name="T47" fmla="*/ 276 h 1455"/>
                <a:gd name="T48" fmla="*/ 1503 w 1522"/>
                <a:gd name="T49" fmla="*/ 153 h 1455"/>
                <a:gd name="T50" fmla="*/ 1512 w 1522"/>
                <a:gd name="T51" fmla="*/ 128 h 1455"/>
                <a:gd name="T52" fmla="*/ 1510 w 1522"/>
                <a:gd name="T53" fmla="*/ 124 h 1455"/>
                <a:gd name="T54" fmla="*/ 1375 w 1522"/>
                <a:gd name="T55" fmla="*/ 89 h 1455"/>
                <a:gd name="T56" fmla="*/ 1223 w 1522"/>
                <a:gd name="T57" fmla="*/ 11 h 1455"/>
                <a:gd name="T58" fmla="*/ 1001 w 1522"/>
                <a:gd name="T59" fmla="*/ 124 h 1455"/>
                <a:gd name="T60" fmla="*/ 1014 w 1522"/>
                <a:gd name="T61" fmla="*/ 254 h 1455"/>
                <a:gd name="T62" fmla="*/ 860 w 1522"/>
                <a:gd name="T63" fmla="*/ 256 h 1455"/>
                <a:gd name="T64" fmla="*/ 676 w 1522"/>
                <a:gd name="T65" fmla="*/ 189 h 1455"/>
                <a:gd name="T66" fmla="*/ 577 w 1522"/>
                <a:gd name="T67" fmla="*/ 118 h 1455"/>
                <a:gd name="T68" fmla="*/ 512 w 1522"/>
                <a:gd name="T69" fmla="*/ 61 h 1455"/>
                <a:gd name="T70" fmla="*/ 331 w 1522"/>
                <a:gd name="T71" fmla="*/ 24 h 1455"/>
                <a:gd name="T72" fmla="*/ 215 w 1522"/>
                <a:gd name="T73" fmla="*/ 0 h 1455"/>
                <a:gd name="T74" fmla="*/ 212 w 1522"/>
                <a:gd name="T75" fmla="*/ 52 h 1455"/>
                <a:gd name="T76" fmla="*/ 170 w 1522"/>
                <a:gd name="T77" fmla="*/ 83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2" h="1455">
                  <a:moveTo>
                    <a:pt x="170" y="83"/>
                  </a:moveTo>
                  <a:cubicBezTo>
                    <a:pt x="159" y="87"/>
                    <a:pt x="106" y="143"/>
                    <a:pt x="93" y="155"/>
                  </a:cubicBezTo>
                  <a:cubicBezTo>
                    <a:pt x="80" y="167"/>
                    <a:pt x="78" y="188"/>
                    <a:pt x="84" y="199"/>
                  </a:cubicBezTo>
                  <a:cubicBezTo>
                    <a:pt x="90" y="211"/>
                    <a:pt x="80" y="254"/>
                    <a:pt x="66" y="279"/>
                  </a:cubicBezTo>
                  <a:cubicBezTo>
                    <a:pt x="53" y="304"/>
                    <a:pt x="6" y="322"/>
                    <a:pt x="3" y="337"/>
                  </a:cubicBezTo>
                  <a:cubicBezTo>
                    <a:pt x="0" y="352"/>
                    <a:pt x="29" y="385"/>
                    <a:pt x="49" y="428"/>
                  </a:cubicBezTo>
                  <a:cubicBezTo>
                    <a:pt x="68" y="471"/>
                    <a:pt x="29" y="501"/>
                    <a:pt x="46" y="533"/>
                  </a:cubicBezTo>
                  <a:cubicBezTo>
                    <a:pt x="62" y="565"/>
                    <a:pt x="53" y="583"/>
                    <a:pt x="38" y="601"/>
                  </a:cubicBezTo>
                  <a:cubicBezTo>
                    <a:pt x="24" y="619"/>
                    <a:pt x="38" y="647"/>
                    <a:pt x="38" y="663"/>
                  </a:cubicBezTo>
                  <a:cubicBezTo>
                    <a:pt x="38" y="679"/>
                    <a:pt x="59" y="703"/>
                    <a:pt x="53" y="709"/>
                  </a:cubicBezTo>
                  <a:cubicBezTo>
                    <a:pt x="47" y="715"/>
                    <a:pt x="10" y="743"/>
                    <a:pt x="10" y="758"/>
                  </a:cubicBezTo>
                  <a:cubicBezTo>
                    <a:pt x="10" y="773"/>
                    <a:pt x="32" y="787"/>
                    <a:pt x="54" y="821"/>
                  </a:cubicBezTo>
                  <a:cubicBezTo>
                    <a:pt x="76" y="854"/>
                    <a:pt x="61" y="872"/>
                    <a:pt x="65" y="898"/>
                  </a:cubicBezTo>
                  <a:cubicBezTo>
                    <a:pt x="69" y="924"/>
                    <a:pt x="106" y="938"/>
                    <a:pt x="135" y="938"/>
                  </a:cubicBezTo>
                  <a:cubicBezTo>
                    <a:pt x="164" y="938"/>
                    <a:pt x="183" y="960"/>
                    <a:pt x="209" y="960"/>
                  </a:cubicBezTo>
                  <a:cubicBezTo>
                    <a:pt x="231" y="960"/>
                    <a:pt x="246" y="998"/>
                    <a:pt x="259" y="1046"/>
                  </a:cubicBezTo>
                  <a:cubicBezTo>
                    <a:pt x="270" y="1046"/>
                    <a:pt x="366" y="1047"/>
                    <a:pt x="405" y="1074"/>
                  </a:cubicBezTo>
                  <a:cubicBezTo>
                    <a:pt x="447" y="1102"/>
                    <a:pt x="468" y="1137"/>
                    <a:pt x="468" y="1137"/>
                  </a:cubicBezTo>
                  <a:cubicBezTo>
                    <a:pt x="637" y="1046"/>
                    <a:pt x="637" y="1046"/>
                    <a:pt x="637" y="1046"/>
                  </a:cubicBezTo>
                  <a:cubicBezTo>
                    <a:pt x="1399" y="1455"/>
                    <a:pt x="1399" y="1455"/>
                    <a:pt x="1399" y="1455"/>
                  </a:cubicBezTo>
                  <a:cubicBezTo>
                    <a:pt x="1399" y="1403"/>
                    <a:pt x="1399" y="1403"/>
                    <a:pt x="1399" y="1403"/>
                  </a:cubicBezTo>
                  <a:cubicBezTo>
                    <a:pt x="1491" y="1403"/>
                    <a:pt x="1491" y="1403"/>
                    <a:pt x="1491" y="1403"/>
                  </a:cubicBezTo>
                  <a:cubicBezTo>
                    <a:pt x="1491" y="1403"/>
                    <a:pt x="1491" y="492"/>
                    <a:pt x="1491" y="424"/>
                  </a:cubicBezTo>
                  <a:cubicBezTo>
                    <a:pt x="1491" y="356"/>
                    <a:pt x="1460" y="313"/>
                    <a:pt x="1491" y="276"/>
                  </a:cubicBezTo>
                  <a:cubicBezTo>
                    <a:pt x="1522" y="239"/>
                    <a:pt x="1479" y="221"/>
                    <a:pt x="1503" y="153"/>
                  </a:cubicBezTo>
                  <a:cubicBezTo>
                    <a:pt x="1506" y="145"/>
                    <a:pt x="1509" y="137"/>
                    <a:pt x="1512" y="128"/>
                  </a:cubicBezTo>
                  <a:cubicBezTo>
                    <a:pt x="1512" y="127"/>
                    <a:pt x="1510" y="126"/>
                    <a:pt x="1510" y="124"/>
                  </a:cubicBezTo>
                  <a:cubicBezTo>
                    <a:pt x="1502" y="104"/>
                    <a:pt x="1462" y="102"/>
                    <a:pt x="1375" y="89"/>
                  </a:cubicBezTo>
                  <a:cubicBezTo>
                    <a:pt x="1288" y="76"/>
                    <a:pt x="1321" y="16"/>
                    <a:pt x="1223" y="11"/>
                  </a:cubicBezTo>
                  <a:cubicBezTo>
                    <a:pt x="1126" y="5"/>
                    <a:pt x="1002" y="83"/>
                    <a:pt x="1001" y="124"/>
                  </a:cubicBezTo>
                  <a:cubicBezTo>
                    <a:pt x="999" y="166"/>
                    <a:pt x="1046" y="211"/>
                    <a:pt x="1014" y="254"/>
                  </a:cubicBezTo>
                  <a:cubicBezTo>
                    <a:pt x="981" y="297"/>
                    <a:pt x="911" y="301"/>
                    <a:pt x="860" y="256"/>
                  </a:cubicBezTo>
                  <a:cubicBezTo>
                    <a:pt x="810" y="210"/>
                    <a:pt x="736" y="189"/>
                    <a:pt x="676" y="189"/>
                  </a:cubicBezTo>
                  <a:cubicBezTo>
                    <a:pt x="615" y="189"/>
                    <a:pt x="573" y="151"/>
                    <a:pt x="577" y="118"/>
                  </a:cubicBezTo>
                  <a:cubicBezTo>
                    <a:pt x="581" y="86"/>
                    <a:pt x="562" y="71"/>
                    <a:pt x="512" y="61"/>
                  </a:cubicBezTo>
                  <a:cubicBezTo>
                    <a:pt x="462" y="50"/>
                    <a:pt x="419" y="9"/>
                    <a:pt x="331" y="24"/>
                  </a:cubicBezTo>
                  <a:cubicBezTo>
                    <a:pt x="283" y="32"/>
                    <a:pt x="243" y="18"/>
                    <a:pt x="215" y="0"/>
                  </a:cubicBezTo>
                  <a:cubicBezTo>
                    <a:pt x="213" y="19"/>
                    <a:pt x="212" y="39"/>
                    <a:pt x="212" y="52"/>
                  </a:cubicBezTo>
                  <a:cubicBezTo>
                    <a:pt x="214" y="84"/>
                    <a:pt x="180" y="78"/>
                    <a:pt x="170" y="8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0819866" y="8106265"/>
              <a:ext cx="145758" cy="51936"/>
            </a:xfrm>
            <a:custGeom>
              <a:avLst/>
              <a:gdLst>
                <a:gd name="T0" fmla="*/ 143 w 289"/>
                <a:gd name="T1" fmla="*/ 64 h 102"/>
                <a:gd name="T2" fmla="*/ 227 w 289"/>
                <a:gd name="T3" fmla="*/ 86 h 102"/>
                <a:gd name="T4" fmla="*/ 289 w 289"/>
                <a:gd name="T5" fmla="*/ 69 h 102"/>
                <a:gd name="T6" fmla="*/ 235 w 289"/>
                <a:gd name="T7" fmla="*/ 62 h 102"/>
                <a:gd name="T8" fmla="*/ 140 w 289"/>
                <a:gd name="T9" fmla="*/ 21 h 102"/>
                <a:gd name="T10" fmla="*/ 13 w 289"/>
                <a:gd name="T11" fmla="*/ 41 h 102"/>
                <a:gd name="T12" fmla="*/ 0 w 289"/>
                <a:gd name="T13" fmla="*/ 102 h 102"/>
                <a:gd name="T14" fmla="*/ 30 w 289"/>
                <a:gd name="T15" fmla="*/ 95 h 102"/>
                <a:gd name="T16" fmla="*/ 143 w 289"/>
                <a:gd name="T17" fmla="*/ 6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02">
                  <a:moveTo>
                    <a:pt x="143" y="64"/>
                  </a:moveTo>
                  <a:cubicBezTo>
                    <a:pt x="164" y="45"/>
                    <a:pt x="198" y="82"/>
                    <a:pt x="227" y="86"/>
                  </a:cubicBezTo>
                  <a:cubicBezTo>
                    <a:pt x="257" y="90"/>
                    <a:pt x="289" y="69"/>
                    <a:pt x="289" y="69"/>
                  </a:cubicBezTo>
                  <a:cubicBezTo>
                    <a:pt x="289" y="69"/>
                    <a:pt x="283" y="65"/>
                    <a:pt x="235" y="62"/>
                  </a:cubicBezTo>
                  <a:cubicBezTo>
                    <a:pt x="186" y="58"/>
                    <a:pt x="183" y="0"/>
                    <a:pt x="140" y="21"/>
                  </a:cubicBezTo>
                  <a:cubicBezTo>
                    <a:pt x="97" y="41"/>
                    <a:pt x="67" y="47"/>
                    <a:pt x="13" y="41"/>
                  </a:cubicBezTo>
                  <a:cubicBezTo>
                    <a:pt x="13" y="58"/>
                    <a:pt x="3" y="80"/>
                    <a:pt x="0" y="102"/>
                  </a:cubicBezTo>
                  <a:cubicBezTo>
                    <a:pt x="14" y="98"/>
                    <a:pt x="25" y="96"/>
                    <a:pt x="30" y="95"/>
                  </a:cubicBezTo>
                  <a:cubicBezTo>
                    <a:pt x="59" y="94"/>
                    <a:pt x="123" y="82"/>
                    <a:pt x="143" y="6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0788034" y="7968884"/>
              <a:ext cx="298217" cy="234553"/>
            </a:xfrm>
            <a:custGeom>
              <a:avLst/>
              <a:gdLst>
                <a:gd name="T0" fmla="*/ 134 w 591"/>
                <a:gd name="T1" fmla="*/ 445 h 464"/>
                <a:gd name="T2" fmla="*/ 191 w 591"/>
                <a:gd name="T3" fmla="*/ 422 h 464"/>
                <a:gd name="T4" fmla="*/ 336 w 591"/>
                <a:gd name="T5" fmla="*/ 411 h 464"/>
                <a:gd name="T6" fmla="*/ 361 w 591"/>
                <a:gd name="T7" fmla="*/ 418 h 464"/>
                <a:gd name="T8" fmla="*/ 362 w 591"/>
                <a:gd name="T9" fmla="*/ 409 h 464"/>
                <a:gd name="T10" fmla="*/ 432 w 591"/>
                <a:gd name="T11" fmla="*/ 437 h 464"/>
                <a:gd name="T12" fmla="*/ 578 w 591"/>
                <a:gd name="T13" fmla="*/ 446 h 464"/>
                <a:gd name="T14" fmla="*/ 589 w 591"/>
                <a:gd name="T15" fmla="*/ 442 h 464"/>
                <a:gd name="T16" fmla="*/ 589 w 591"/>
                <a:gd name="T17" fmla="*/ 379 h 464"/>
                <a:gd name="T18" fmla="*/ 536 w 591"/>
                <a:gd name="T19" fmla="*/ 314 h 464"/>
                <a:gd name="T20" fmla="*/ 521 w 591"/>
                <a:gd name="T21" fmla="*/ 252 h 464"/>
                <a:gd name="T22" fmla="*/ 503 w 591"/>
                <a:gd name="T23" fmla="*/ 225 h 464"/>
                <a:gd name="T24" fmla="*/ 446 w 591"/>
                <a:gd name="T25" fmla="*/ 155 h 464"/>
                <a:gd name="T26" fmla="*/ 376 w 591"/>
                <a:gd name="T27" fmla="*/ 64 h 464"/>
                <a:gd name="T28" fmla="*/ 341 w 591"/>
                <a:gd name="T29" fmla="*/ 64 h 464"/>
                <a:gd name="T30" fmla="*/ 285 w 591"/>
                <a:gd name="T31" fmla="*/ 14 h 464"/>
                <a:gd name="T32" fmla="*/ 208 w 591"/>
                <a:gd name="T33" fmla="*/ 21 h 464"/>
                <a:gd name="T34" fmla="*/ 117 w 591"/>
                <a:gd name="T35" fmla="*/ 21 h 464"/>
                <a:gd name="T36" fmla="*/ 60 w 591"/>
                <a:gd name="T37" fmla="*/ 71 h 464"/>
                <a:gd name="T38" fmla="*/ 55 w 591"/>
                <a:gd name="T39" fmla="*/ 72 h 464"/>
                <a:gd name="T40" fmla="*/ 32 w 591"/>
                <a:gd name="T41" fmla="*/ 152 h 464"/>
                <a:gd name="T42" fmla="*/ 69 w 591"/>
                <a:gd name="T43" fmla="*/ 293 h 464"/>
                <a:gd name="T44" fmla="*/ 75 w 591"/>
                <a:gd name="T45" fmla="*/ 312 h 464"/>
                <a:gd name="T46" fmla="*/ 202 w 591"/>
                <a:gd name="T47" fmla="*/ 292 h 464"/>
                <a:gd name="T48" fmla="*/ 297 w 591"/>
                <a:gd name="T49" fmla="*/ 333 h 464"/>
                <a:gd name="T50" fmla="*/ 351 w 591"/>
                <a:gd name="T51" fmla="*/ 340 h 464"/>
                <a:gd name="T52" fmla="*/ 289 w 591"/>
                <a:gd name="T53" fmla="*/ 357 h 464"/>
                <a:gd name="T54" fmla="*/ 205 w 591"/>
                <a:gd name="T55" fmla="*/ 335 h 464"/>
                <a:gd name="T56" fmla="*/ 92 w 591"/>
                <a:gd name="T57" fmla="*/ 366 h 464"/>
                <a:gd name="T58" fmla="*/ 62 w 591"/>
                <a:gd name="T59" fmla="*/ 373 h 464"/>
                <a:gd name="T60" fmla="*/ 74 w 591"/>
                <a:gd name="T61" fmla="*/ 419 h 464"/>
                <a:gd name="T62" fmla="*/ 84 w 591"/>
                <a:gd name="T63" fmla="*/ 431 h 464"/>
                <a:gd name="T64" fmla="*/ 134 w 591"/>
                <a:gd name="T65" fmla="*/ 44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1" h="464">
                  <a:moveTo>
                    <a:pt x="134" y="445"/>
                  </a:moveTo>
                  <a:cubicBezTo>
                    <a:pt x="153" y="447"/>
                    <a:pt x="191" y="422"/>
                    <a:pt x="191" y="422"/>
                  </a:cubicBezTo>
                  <a:cubicBezTo>
                    <a:pt x="191" y="422"/>
                    <a:pt x="316" y="413"/>
                    <a:pt x="336" y="411"/>
                  </a:cubicBezTo>
                  <a:cubicBezTo>
                    <a:pt x="343" y="410"/>
                    <a:pt x="353" y="414"/>
                    <a:pt x="361" y="418"/>
                  </a:cubicBezTo>
                  <a:cubicBezTo>
                    <a:pt x="362" y="413"/>
                    <a:pt x="362" y="409"/>
                    <a:pt x="362" y="409"/>
                  </a:cubicBezTo>
                  <a:cubicBezTo>
                    <a:pt x="362" y="409"/>
                    <a:pt x="428" y="422"/>
                    <a:pt x="432" y="437"/>
                  </a:cubicBezTo>
                  <a:cubicBezTo>
                    <a:pt x="437" y="453"/>
                    <a:pt x="528" y="464"/>
                    <a:pt x="578" y="446"/>
                  </a:cubicBezTo>
                  <a:cubicBezTo>
                    <a:pt x="582" y="445"/>
                    <a:pt x="586" y="444"/>
                    <a:pt x="589" y="442"/>
                  </a:cubicBezTo>
                  <a:cubicBezTo>
                    <a:pt x="590" y="422"/>
                    <a:pt x="591" y="389"/>
                    <a:pt x="589" y="379"/>
                  </a:cubicBezTo>
                  <a:cubicBezTo>
                    <a:pt x="586" y="364"/>
                    <a:pt x="553" y="332"/>
                    <a:pt x="536" y="314"/>
                  </a:cubicBezTo>
                  <a:cubicBezTo>
                    <a:pt x="518" y="296"/>
                    <a:pt x="521" y="252"/>
                    <a:pt x="521" y="252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03" y="225"/>
                    <a:pt x="489" y="169"/>
                    <a:pt x="446" y="155"/>
                  </a:cubicBezTo>
                  <a:cubicBezTo>
                    <a:pt x="404" y="141"/>
                    <a:pt x="376" y="64"/>
                    <a:pt x="376" y="64"/>
                  </a:cubicBezTo>
                  <a:cubicBezTo>
                    <a:pt x="341" y="64"/>
                    <a:pt x="341" y="64"/>
                    <a:pt x="341" y="64"/>
                  </a:cubicBezTo>
                  <a:cubicBezTo>
                    <a:pt x="341" y="64"/>
                    <a:pt x="313" y="29"/>
                    <a:pt x="285" y="14"/>
                  </a:cubicBezTo>
                  <a:cubicBezTo>
                    <a:pt x="257" y="0"/>
                    <a:pt x="208" y="21"/>
                    <a:pt x="208" y="21"/>
                  </a:cubicBezTo>
                  <a:cubicBezTo>
                    <a:pt x="208" y="21"/>
                    <a:pt x="152" y="29"/>
                    <a:pt x="117" y="21"/>
                  </a:cubicBezTo>
                  <a:cubicBezTo>
                    <a:pt x="82" y="14"/>
                    <a:pt x="89" y="64"/>
                    <a:pt x="60" y="71"/>
                  </a:cubicBezTo>
                  <a:cubicBezTo>
                    <a:pt x="59" y="71"/>
                    <a:pt x="57" y="72"/>
                    <a:pt x="55" y="72"/>
                  </a:cubicBezTo>
                  <a:cubicBezTo>
                    <a:pt x="52" y="100"/>
                    <a:pt x="47" y="130"/>
                    <a:pt x="32" y="152"/>
                  </a:cubicBezTo>
                  <a:cubicBezTo>
                    <a:pt x="0" y="201"/>
                    <a:pt x="46" y="271"/>
                    <a:pt x="69" y="293"/>
                  </a:cubicBezTo>
                  <a:cubicBezTo>
                    <a:pt x="74" y="298"/>
                    <a:pt x="76" y="305"/>
                    <a:pt x="75" y="312"/>
                  </a:cubicBezTo>
                  <a:cubicBezTo>
                    <a:pt x="129" y="318"/>
                    <a:pt x="159" y="312"/>
                    <a:pt x="202" y="292"/>
                  </a:cubicBezTo>
                  <a:cubicBezTo>
                    <a:pt x="245" y="271"/>
                    <a:pt x="248" y="329"/>
                    <a:pt x="297" y="333"/>
                  </a:cubicBezTo>
                  <a:cubicBezTo>
                    <a:pt x="345" y="336"/>
                    <a:pt x="351" y="340"/>
                    <a:pt x="351" y="340"/>
                  </a:cubicBezTo>
                  <a:cubicBezTo>
                    <a:pt x="351" y="340"/>
                    <a:pt x="319" y="361"/>
                    <a:pt x="289" y="357"/>
                  </a:cubicBezTo>
                  <a:cubicBezTo>
                    <a:pt x="260" y="353"/>
                    <a:pt x="226" y="316"/>
                    <a:pt x="205" y="335"/>
                  </a:cubicBezTo>
                  <a:cubicBezTo>
                    <a:pt x="185" y="353"/>
                    <a:pt x="121" y="365"/>
                    <a:pt x="92" y="366"/>
                  </a:cubicBezTo>
                  <a:cubicBezTo>
                    <a:pt x="87" y="367"/>
                    <a:pt x="76" y="369"/>
                    <a:pt x="62" y="373"/>
                  </a:cubicBezTo>
                  <a:cubicBezTo>
                    <a:pt x="60" y="389"/>
                    <a:pt x="62" y="405"/>
                    <a:pt x="74" y="419"/>
                  </a:cubicBezTo>
                  <a:cubicBezTo>
                    <a:pt x="78" y="423"/>
                    <a:pt x="81" y="427"/>
                    <a:pt x="84" y="431"/>
                  </a:cubicBezTo>
                  <a:cubicBezTo>
                    <a:pt x="134" y="418"/>
                    <a:pt x="119" y="443"/>
                    <a:pt x="134" y="44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0831594" y="8176631"/>
              <a:ext cx="139057" cy="83769"/>
            </a:xfrm>
            <a:custGeom>
              <a:avLst/>
              <a:gdLst>
                <a:gd name="T0" fmla="*/ 145 w 277"/>
                <a:gd name="T1" fmla="*/ 156 h 166"/>
                <a:gd name="T2" fmla="*/ 227 w 277"/>
                <a:gd name="T3" fmla="*/ 107 h 166"/>
                <a:gd name="T4" fmla="*/ 262 w 277"/>
                <a:gd name="T5" fmla="*/ 92 h 166"/>
                <a:gd name="T6" fmla="*/ 255 w 277"/>
                <a:gd name="T7" fmla="*/ 45 h 166"/>
                <a:gd name="T8" fmla="*/ 277 w 277"/>
                <a:gd name="T9" fmla="*/ 8 h 166"/>
                <a:gd name="T10" fmla="*/ 252 w 277"/>
                <a:gd name="T11" fmla="*/ 1 h 166"/>
                <a:gd name="T12" fmla="*/ 107 w 277"/>
                <a:gd name="T13" fmla="*/ 12 h 166"/>
                <a:gd name="T14" fmla="*/ 50 w 277"/>
                <a:gd name="T15" fmla="*/ 35 h 166"/>
                <a:gd name="T16" fmla="*/ 0 w 277"/>
                <a:gd name="T17" fmla="*/ 21 h 166"/>
                <a:gd name="T18" fmla="*/ 80 w 277"/>
                <a:gd name="T19" fmla="*/ 83 h 166"/>
                <a:gd name="T20" fmla="*/ 123 w 277"/>
                <a:gd name="T21" fmla="*/ 158 h 166"/>
                <a:gd name="T22" fmla="*/ 134 w 277"/>
                <a:gd name="T23" fmla="*/ 166 h 166"/>
                <a:gd name="T24" fmla="*/ 145 w 277"/>
                <a:gd name="T25" fmla="*/ 15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166">
                  <a:moveTo>
                    <a:pt x="145" y="156"/>
                  </a:moveTo>
                  <a:cubicBezTo>
                    <a:pt x="167" y="140"/>
                    <a:pt x="211" y="100"/>
                    <a:pt x="227" y="107"/>
                  </a:cubicBezTo>
                  <a:cubicBezTo>
                    <a:pt x="242" y="114"/>
                    <a:pt x="262" y="100"/>
                    <a:pt x="262" y="92"/>
                  </a:cubicBezTo>
                  <a:cubicBezTo>
                    <a:pt x="262" y="83"/>
                    <a:pt x="231" y="54"/>
                    <a:pt x="255" y="45"/>
                  </a:cubicBezTo>
                  <a:cubicBezTo>
                    <a:pt x="272" y="39"/>
                    <a:pt x="276" y="20"/>
                    <a:pt x="277" y="8"/>
                  </a:cubicBezTo>
                  <a:cubicBezTo>
                    <a:pt x="269" y="4"/>
                    <a:pt x="259" y="0"/>
                    <a:pt x="252" y="1"/>
                  </a:cubicBezTo>
                  <a:cubicBezTo>
                    <a:pt x="232" y="3"/>
                    <a:pt x="107" y="12"/>
                    <a:pt x="107" y="12"/>
                  </a:cubicBezTo>
                  <a:cubicBezTo>
                    <a:pt x="107" y="12"/>
                    <a:pt x="69" y="37"/>
                    <a:pt x="50" y="35"/>
                  </a:cubicBezTo>
                  <a:cubicBezTo>
                    <a:pt x="35" y="33"/>
                    <a:pt x="50" y="8"/>
                    <a:pt x="0" y="21"/>
                  </a:cubicBezTo>
                  <a:cubicBezTo>
                    <a:pt x="25" y="52"/>
                    <a:pt x="28" y="68"/>
                    <a:pt x="80" y="83"/>
                  </a:cubicBezTo>
                  <a:cubicBezTo>
                    <a:pt x="137" y="99"/>
                    <a:pt x="75" y="129"/>
                    <a:pt x="123" y="158"/>
                  </a:cubicBezTo>
                  <a:cubicBezTo>
                    <a:pt x="127" y="161"/>
                    <a:pt x="130" y="164"/>
                    <a:pt x="134" y="166"/>
                  </a:cubicBezTo>
                  <a:cubicBezTo>
                    <a:pt x="138" y="161"/>
                    <a:pt x="142" y="158"/>
                    <a:pt x="145" y="15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2391370" y="8252024"/>
              <a:ext cx="619889" cy="437273"/>
            </a:xfrm>
            <a:custGeom>
              <a:avLst/>
              <a:gdLst>
                <a:gd name="T0" fmla="*/ 1133 w 1226"/>
                <a:gd name="T1" fmla="*/ 492 h 865"/>
                <a:gd name="T2" fmla="*/ 1097 w 1226"/>
                <a:gd name="T3" fmla="*/ 425 h 865"/>
                <a:gd name="T4" fmla="*/ 1035 w 1226"/>
                <a:gd name="T5" fmla="*/ 369 h 865"/>
                <a:gd name="T6" fmla="*/ 992 w 1226"/>
                <a:gd name="T7" fmla="*/ 308 h 865"/>
                <a:gd name="T8" fmla="*/ 912 w 1226"/>
                <a:gd name="T9" fmla="*/ 271 h 865"/>
                <a:gd name="T10" fmla="*/ 899 w 1226"/>
                <a:gd name="T11" fmla="*/ 240 h 865"/>
                <a:gd name="T12" fmla="*/ 856 w 1226"/>
                <a:gd name="T13" fmla="*/ 234 h 865"/>
                <a:gd name="T14" fmla="*/ 869 w 1226"/>
                <a:gd name="T15" fmla="*/ 197 h 865"/>
                <a:gd name="T16" fmla="*/ 863 w 1226"/>
                <a:gd name="T17" fmla="*/ 111 h 865"/>
                <a:gd name="T18" fmla="*/ 792 w 1226"/>
                <a:gd name="T19" fmla="*/ 16 h 865"/>
                <a:gd name="T20" fmla="*/ 775 w 1226"/>
                <a:gd name="T21" fmla="*/ 12 h 865"/>
                <a:gd name="T22" fmla="*/ 692 w 1226"/>
                <a:gd name="T23" fmla="*/ 44 h 865"/>
                <a:gd name="T24" fmla="*/ 671 w 1226"/>
                <a:gd name="T25" fmla="*/ 92 h 865"/>
                <a:gd name="T26" fmla="*/ 574 w 1226"/>
                <a:gd name="T27" fmla="*/ 192 h 865"/>
                <a:gd name="T28" fmla="*/ 432 w 1226"/>
                <a:gd name="T29" fmla="*/ 222 h 865"/>
                <a:gd name="T30" fmla="*/ 426 w 1226"/>
                <a:gd name="T31" fmla="*/ 275 h 865"/>
                <a:gd name="T32" fmla="*/ 338 w 1226"/>
                <a:gd name="T33" fmla="*/ 322 h 865"/>
                <a:gd name="T34" fmla="*/ 229 w 1226"/>
                <a:gd name="T35" fmla="*/ 354 h 865"/>
                <a:gd name="T36" fmla="*/ 164 w 1226"/>
                <a:gd name="T37" fmla="*/ 354 h 865"/>
                <a:gd name="T38" fmla="*/ 108 w 1226"/>
                <a:gd name="T39" fmla="*/ 378 h 865"/>
                <a:gd name="T40" fmla="*/ 99 w 1226"/>
                <a:gd name="T41" fmla="*/ 367 h 865"/>
                <a:gd name="T42" fmla="*/ 49 w 1226"/>
                <a:gd name="T43" fmla="*/ 430 h 865"/>
                <a:gd name="T44" fmla="*/ 0 w 1226"/>
                <a:gd name="T45" fmla="*/ 529 h 865"/>
                <a:gd name="T46" fmla="*/ 13 w 1226"/>
                <a:gd name="T47" fmla="*/ 611 h 865"/>
                <a:gd name="T48" fmla="*/ 42 w 1226"/>
                <a:gd name="T49" fmla="*/ 691 h 865"/>
                <a:gd name="T50" fmla="*/ 57 w 1226"/>
                <a:gd name="T51" fmla="*/ 751 h 865"/>
                <a:gd name="T52" fmla="*/ 80 w 1226"/>
                <a:gd name="T53" fmla="*/ 784 h 865"/>
                <a:gd name="T54" fmla="*/ 144 w 1226"/>
                <a:gd name="T55" fmla="*/ 848 h 865"/>
                <a:gd name="T56" fmla="*/ 161 w 1226"/>
                <a:gd name="T57" fmla="*/ 865 h 865"/>
                <a:gd name="T58" fmla="*/ 167 w 1226"/>
                <a:gd name="T59" fmla="*/ 855 h 865"/>
                <a:gd name="T60" fmla="*/ 185 w 1226"/>
                <a:gd name="T61" fmla="*/ 781 h 865"/>
                <a:gd name="T62" fmla="*/ 241 w 1226"/>
                <a:gd name="T63" fmla="*/ 769 h 865"/>
                <a:gd name="T64" fmla="*/ 284 w 1226"/>
                <a:gd name="T65" fmla="*/ 757 h 865"/>
                <a:gd name="T66" fmla="*/ 370 w 1226"/>
                <a:gd name="T67" fmla="*/ 769 h 865"/>
                <a:gd name="T68" fmla="*/ 370 w 1226"/>
                <a:gd name="T69" fmla="*/ 702 h 865"/>
                <a:gd name="T70" fmla="*/ 475 w 1226"/>
                <a:gd name="T71" fmla="*/ 621 h 865"/>
                <a:gd name="T72" fmla="*/ 555 w 1226"/>
                <a:gd name="T73" fmla="*/ 677 h 865"/>
                <a:gd name="T74" fmla="*/ 746 w 1226"/>
                <a:gd name="T75" fmla="*/ 714 h 865"/>
                <a:gd name="T76" fmla="*/ 776 w 1226"/>
                <a:gd name="T77" fmla="*/ 646 h 865"/>
                <a:gd name="T78" fmla="*/ 856 w 1226"/>
                <a:gd name="T79" fmla="*/ 646 h 865"/>
                <a:gd name="T80" fmla="*/ 961 w 1226"/>
                <a:gd name="T81" fmla="*/ 615 h 865"/>
                <a:gd name="T82" fmla="*/ 1041 w 1226"/>
                <a:gd name="T83" fmla="*/ 603 h 865"/>
                <a:gd name="T84" fmla="*/ 1152 w 1226"/>
                <a:gd name="T85" fmla="*/ 615 h 865"/>
                <a:gd name="T86" fmla="*/ 1226 w 1226"/>
                <a:gd name="T87" fmla="*/ 603 h 865"/>
                <a:gd name="T88" fmla="*/ 1201 w 1226"/>
                <a:gd name="T89" fmla="*/ 541 h 865"/>
                <a:gd name="T90" fmla="*/ 1133 w 1226"/>
                <a:gd name="T91" fmla="*/ 49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6" h="865">
                  <a:moveTo>
                    <a:pt x="1133" y="492"/>
                  </a:moveTo>
                  <a:cubicBezTo>
                    <a:pt x="1133" y="474"/>
                    <a:pt x="1133" y="455"/>
                    <a:pt x="1097" y="425"/>
                  </a:cubicBezTo>
                  <a:cubicBezTo>
                    <a:pt x="1060" y="394"/>
                    <a:pt x="1035" y="388"/>
                    <a:pt x="1035" y="369"/>
                  </a:cubicBezTo>
                  <a:cubicBezTo>
                    <a:pt x="1035" y="351"/>
                    <a:pt x="1023" y="344"/>
                    <a:pt x="992" y="308"/>
                  </a:cubicBezTo>
                  <a:cubicBezTo>
                    <a:pt x="961" y="271"/>
                    <a:pt x="912" y="271"/>
                    <a:pt x="912" y="271"/>
                  </a:cubicBezTo>
                  <a:cubicBezTo>
                    <a:pt x="899" y="240"/>
                    <a:pt x="899" y="240"/>
                    <a:pt x="899" y="240"/>
                  </a:cubicBezTo>
                  <a:cubicBezTo>
                    <a:pt x="856" y="234"/>
                    <a:pt x="856" y="234"/>
                    <a:pt x="856" y="234"/>
                  </a:cubicBezTo>
                  <a:cubicBezTo>
                    <a:pt x="856" y="234"/>
                    <a:pt x="832" y="215"/>
                    <a:pt x="869" y="197"/>
                  </a:cubicBezTo>
                  <a:cubicBezTo>
                    <a:pt x="906" y="178"/>
                    <a:pt x="869" y="129"/>
                    <a:pt x="863" y="111"/>
                  </a:cubicBezTo>
                  <a:cubicBezTo>
                    <a:pt x="857" y="95"/>
                    <a:pt x="805" y="32"/>
                    <a:pt x="792" y="16"/>
                  </a:cubicBezTo>
                  <a:cubicBezTo>
                    <a:pt x="785" y="16"/>
                    <a:pt x="779" y="15"/>
                    <a:pt x="775" y="12"/>
                  </a:cubicBezTo>
                  <a:cubicBezTo>
                    <a:pt x="754" y="0"/>
                    <a:pt x="713" y="24"/>
                    <a:pt x="692" y="44"/>
                  </a:cubicBezTo>
                  <a:cubicBezTo>
                    <a:pt x="671" y="65"/>
                    <a:pt x="686" y="77"/>
                    <a:pt x="671" y="92"/>
                  </a:cubicBezTo>
                  <a:cubicBezTo>
                    <a:pt x="657" y="106"/>
                    <a:pt x="606" y="151"/>
                    <a:pt x="574" y="192"/>
                  </a:cubicBezTo>
                  <a:cubicBezTo>
                    <a:pt x="541" y="233"/>
                    <a:pt x="459" y="207"/>
                    <a:pt x="432" y="222"/>
                  </a:cubicBezTo>
                  <a:cubicBezTo>
                    <a:pt x="406" y="236"/>
                    <a:pt x="444" y="260"/>
                    <a:pt x="426" y="275"/>
                  </a:cubicBezTo>
                  <a:cubicBezTo>
                    <a:pt x="409" y="289"/>
                    <a:pt x="356" y="313"/>
                    <a:pt x="338" y="322"/>
                  </a:cubicBezTo>
                  <a:cubicBezTo>
                    <a:pt x="320" y="331"/>
                    <a:pt x="249" y="328"/>
                    <a:pt x="229" y="354"/>
                  </a:cubicBezTo>
                  <a:cubicBezTo>
                    <a:pt x="208" y="381"/>
                    <a:pt x="184" y="325"/>
                    <a:pt x="164" y="354"/>
                  </a:cubicBezTo>
                  <a:cubicBezTo>
                    <a:pt x="143" y="384"/>
                    <a:pt x="119" y="387"/>
                    <a:pt x="108" y="378"/>
                  </a:cubicBezTo>
                  <a:cubicBezTo>
                    <a:pt x="105" y="376"/>
                    <a:pt x="102" y="372"/>
                    <a:pt x="99" y="367"/>
                  </a:cubicBezTo>
                  <a:cubicBezTo>
                    <a:pt x="80" y="385"/>
                    <a:pt x="56" y="405"/>
                    <a:pt x="49" y="430"/>
                  </a:cubicBezTo>
                  <a:cubicBezTo>
                    <a:pt x="35" y="472"/>
                    <a:pt x="0" y="509"/>
                    <a:pt x="0" y="529"/>
                  </a:cubicBezTo>
                  <a:cubicBezTo>
                    <a:pt x="0" y="549"/>
                    <a:pt x="13" y="576"/>
                    <a:pt x="13" y="611"/>
                  </a:cubicBezTo>
                  <a:cubicBezTo>
                    <a:pt x="13" y="647"/>
                    <a:pt x="22" y="664"/>
                    <a:pt x="42" y="691"/>
                  </a:cubicBezTo>
                  <a:cubicBezTo>
                    <a:pt x="62" y="717"/>
                    <a:pt x="57" y="751"/>
                    <a:pt x="57" y="751"/>
                  </a:cubicBezTo>
                  <a:cubicBezTo>
                    <a:pt x="57" y="751"/>
                    <a:pt x="64" y="764"/>
                    <a:pt x="80" y="784"/>
                  </a:cubicBezTo>
                  <a:cubicBezTo>
                    <a:pt x="95" y="804"/>
                    <a:pt x="139" y="832"/>
                    <a:pt x="144" y="848"/>
                  </a:cubicBezTo>
                  <a:cubicBezTo>
                    <a:pt x="146" y="855"/>
                    <a:pt x="153" y="861"/>
                    <a:pt x="161" y="865"/>
                  </a:cubicBezTo>
                  <a:cubicBezTo>
                    <a:pt x="163" y="862"/>
                    <a:pt x="165" y="858"/>
                    <a:pt x="167" y="855"/>
                  </a:cubicBezTo>
                  <a:cubicBezTo>
                    <a:pt x="192" y="825"/>
                    <a:pt x="185" y="781"/>
                    <a:pt x="185" y="781"/>
                  </a:cubicBezTo>
                  <a:cubicBezTo>
                    <a:pt x="241" y="769"/>
                    <a:pt x="241" y="769"/>
                    <a:pt x="241" y="769"/>
                  </a:cubicBezTo>
                  <a:cubicBezTo>
                    <a:pt x="284" y="757"/>
                    <a:pt x="284" y="757"/>
                    <a:pt x="284" y="757"/>
                  </a:cubicBezTo>
                  <a:cubicBezTo>
                    <a:pt x="370" y="769"/>
                    <a:pt x="370" y="769"/>
                    <a:pt x="370" y="769"/>
                  </a:cubicBezTo>
                  <a:cubicBezTo>
                    <a:pt x="370" y="702"/>
                    <a:pt x="370" y="702"/>
                    <a:pt x="370" y="702"/>
                  </a:cubicBezTo>
                  <a:cubicBezTo>
                    <a:pt x="370" y="702"/>
                    <a:pt x="432" y="621"/>
                    <a:pt x="475" y="621"/>
                  </a:cubicBezTo>
                  <a:cubicBezTo>
                    <a:pt x="518" y="621"/>
                    <a:pt x="555" y="677"/>
                    <a:pt x="555" y="677"/>
                  </a:cubicBezTo>
                  <a:cubicBezTo>
                    <a:pt x="746" y="714"/>
                    <a:pt x="746" y="714"/>
                    <a:pt x="746" y="714"/>
                  </a:cubicBezTo>
                  <a:cubicBezTo>
                    <a:pt x="746" y="714"/>
                    <a:pt x="758" y="659"/>
                    <a:pt x="776" y="646"/>
                  </a:cubicBezTo>
                  <a:cubicBezTo>
                    <a:pt x="795" y="634"/>
                    <a:pt x="832" y="659"/>
                    <a:pt x="856" y="646"/>
                  </a:cubicBezTo>
                  <a:cubicBezTo>
                    <a:pt x="881" y="634"/>
                    <a:pt x="918" y="615"/>
                    <a:pt x="961" y="615"/>
                  </a:cubicBezTo>
                  <a:cubicBezTo>
                    <a:pt x="1004" y="615"/>
                    <a:pt x="1023" y="640"/>
                    <a:pt x="1041" y="603"/>
                  </a:cubicBezTo>
                  <a:cubicBezTo>
                    <a:pt x="1060" y="566"/>
                    <a:pt x="1152" y="615"/>
                    <a:pt x="1152" y="615"/>
                  </a:cubicBezTo>
                  <a:cubicBezTo>
                    <a:pt x="1226" y="603"/>
                    <a:pt x="1226" y="603"/>
                    <a:pt x="1226" y="603"/>
                  </a:cubicBezTo>
                  <a:cubicBezTo>
                    <a:pt x="1201" y="541"/>
                    <a:pt x="1201" y="541"/>
                    <a:pt x="1201" y="541"/>
                  </a:cubicBezTo>
                  <a:cubicBezTo>
                    <a:pt x="1201" y="541"/>
                    <a:pt x="1133" y="511"/>
                    <a:pt x="1133" y="49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1801637" y="8109616"/>
              <a:ext cx="601461" cy="497586"/>
            </a:xfrm>
            <a:custGeom>
              <a:avLst/>
              <a:gdLst>
                <a:gd name="T0" fmla="*/ 732 w 1189"/>
                <a:gd name="T1" fmla="*/ 720 h 986"/>
                <a:gd name="T2" fmla="*/ 791 w 1189"/>
                <a:gd name="T3" fmla="*/ 711 h 986"/>
                <a:gd name="T4" fmla="*/ 861 w 1189"/>
                <a:gd name="T5" fmla="*/ 761 h 986"/>
                <a:gd name="T6" fmla="*/ 903 w 1189"/>
                <a:gd name="T7" fmla="*/ 717 h 986"/>
                <a:gd name="T8" fmla="*/ 976 w 1189"/>
                <a:gd name="T9" fmla="*/ 564 h 986"/>
                <a:gd name="T10" fmla="*/ 1024 w 1189"/>
                <a:gd name="T11" fmla="*/ 505 h 986"/>
                <a:gd name="T12" fmla="*/ 1036 w 1189"/>
                <a:gd name="T13" fmla="*/ 451 h 986"/>
                <a:gd name="T14" fmla="*/ 1059 w 1189"/>
                <a:gd name="T15" fmla="*/ 386 h 986"/>
                <a:gd name="T16" fmla="*/ 1118 w 1189"/>
                <a:gd name="T17" fmla="*/ 277 h 986"/>
                <a:gd name="T18" fmla="*/ 1177 w 1189"/>
                <a:gd name="T19" fmla="*/ 245 h 986"/>
                <a:gd name="T20" fmla="*/ 1171 w 1189"/>
                <a:gd name="T21" fmla="*/ 183 h 986"/>
                <a:gd name="T22" fmla="*/ 1130 w 1189"/>
                <a:gd name="T23" fmla="*/ 142 h 986"/>
                <a:gd name="T24" fmla="*/ 1136 w 1189"/>
                <a:gd name="T25" fmla="*/ 88 h 986"/>
                <a:gd name="T26" fmla="*/ 1097 w 1189"/>
                <a:gd name="T27" fmla="*/ 47 h 986"/>
                <a:gd name="T28" fmla="*/ 1062 w 1189"/>
                <a:gd name="T29" fmla="*/ 26 h 986"/>
                <a:gd name="T30" fmla="*/ 991 w 1189"/>
                <a:gd name="T31" fmla="*/ 91 h 986"/>
                <a:gd name="T32" fmla="*/ 909 w 1189"/>
                <a:gd name="T33" fmla="*/ 71 h 986"/>
                <a:gd name="T34" fmla="*/ 782 w 1189"/>
                <a:gd name="T35" fmla="*/ 68 h 986"/>
                <a:gd name="T36" fmla="*/ 708 w 1189"/>
                <a:gd name="T37" fmla="*/ 115 h 986"/>
                <a:gd name="T38" fmla="*/ 611 w 1189"/>
                <a:gd name="T39" fmla="*/ 115 h 986"/>
                <a:gd name="T40" fmla="*/ 534 w 1189"/>
                <a:gd name="T41" fmla="*/ 74 h 986"/>
                <a:gd name="T42" fmla="*/ 451 w 1189"/>
                <a:gd name="T43" fmla="*/ 97 h 986"/>
                <a:gd name="T44" fmla="*/ 395 w 1189"/>
                <a:gd name="T45" fmla="*/ 44 h 986"/>
                <a:gd name="T46" fmla="*/ 315 w 1189"/>
                <a:gd name="T47" fmla="*/ 20 h 986"/>
                <a:gd name="T48" fmla="*/ 256 w 1189"/>
                <a:gd name="T49" fmla="*/ 41 h 986"/>
                <a:gd name="T50" fmla="*/ 165 w 1189"/>
                <a:gd name="T51" fmla="*/ 41 h 986"/>
                <a:gd name="T52" fmla="*/ 141 w 1189"/>
                <a:gd name="T53" fmla="*/ 121 h 986"/>
                <a:gd name="T54" fmla="*/ 97 w 1189"/>
                <a:gd name="T55" fmla="*/ 192 h 986"/>
                <a:gd name="T56" fmla="*/ 88 w 1189"/>
                <a:gd name="T57" fmla="*/ 211 h 986"/>
                <a:gd name="T58" fmla="*/ 98 w 1189"/>
                <a:gd name="T59" fmla="*/ 279 h 986"/>
                <a:gd name="T60" fmla="*/ 87 w 1189"/>
                <a:gd name="T61" fmla="*/ 420 h 986"/>
                <a:gd name="T62" fmla="*/ 49 w 1189"/>
                <a:gd name="T63" fmla="*/ 478 h 986"/>
                <a:gd name="T64" fmla="*/ 7 w 1189"/>
                <a:gd name="T65" fmla="*/ 551 h 986"/>
                <a:gd name="T66" fmla="*/ 9 w 1189"/>
                <a:gd name="T67" fmla="*/ 668 h 986"/>
                <a:gd name="T68" fmla="*/ 40 w 1189"/>
                <a:gd name="T69" fmla="*/ 747 h 986"/>
                <a:gd name="T70" fmla="*/ 41 w 1189"/>
                <a:gd name="T71" fmla="*/ 748 h 986"/>
                <a:gd name="T72" fmla="*/ 190 w 1189"/>
                <a:gd name="T73" fmla="*/ 786 h 986"/>
                <a:gd name="T74" fmla="*/ 284 w 1189"/>
                <a:gd name="T75" fmla="*/ 888 h 986"/>
                <a:gd name="T76" fmla="*/ 338 w 1189"/>
                <a:gd name="T77" fmla="*/ 974 h 986"/>
                <a:gd name="T78" fmla="*/ 439 w 1189"/>
                <a:gd name="T79" fmla="*/ 952 h 986"/>
                <a:gd name="T80" fmla="*/ 572 w 1189"/>
                <a:gd name="T81" fmla="*/ 937 h 986"/>
                <a:gd name="T82" fmla="*/ 588 w 1189"/>
                <a:gd name="T83" fmla="*/ 936 h 986"/>
                <a:gd name="T84" fmla="*/ 617 w 1189"/>
                <a:gd name="T85" fmla="*/ 829 h 986"/>
                <a:gd name="T86" fmla="*/ 732 w 1189"/>
                <a:gd name="T87" fmla="*/ 72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9" h="986">
                  <a:moveTo>
                    <a:pt x="732" y="720"/>
                  </a:moveTo>
                  <a:cubicBezTo>
                    <a:pt x="743" y="717"/>
                    <a:pt x="770" y="726"/>
                    <a:pt x="791" y="711"/>
                  </a:cubicBezTo>
                  <a:cubicBezTo>
                    <a:pt x="811" y="696"/>
                    <a:pt x="856" y="732"/>
                    <a:pt x="861" y="761"/>
                  </a:cubicBezTo>
                  <a:cubicBezTo>
                    <a:pt x="867" y="791"/>
                    <a:pt x="885" y="750"/>
                    <a:pt x="903" y="717"/>
                  </a:cubicBezTo>
                  <a:cubicBezTo>
                    <a:pt x="920" y="684"/>
                    <a:pt x="976" y="587"/>
                    <a:pt x="976" y="564"/>
                  </a:cubicBezTo>
                  <a:cubicBezTo>
                    <a:pt x="976" y="540"/>
                    <a:pt x="1024" y="519"/>
                    <a:pt x="1024" y="505"/>
                  </a:cubicBezTo>
                  <a:cubicBezTo>
                    <a:pt x="1024" y="490"/>
                    <a:pt x="1021" y="457"/>
                    <a:pt x="1036" y="451"/>
                  </a:cubicBezTo>
                  <a:cubicBezTo>
                    <a:pt x="1050" y="446"/>
                    <a:pt x="1062" y="401"/>
                    <a:pt x="1059" y="386"/>
                  </a:cubicBezTo>
                  <a:cubicBezTo>
                    <a:pt x="1056" y="372"/>
                    <a:pt x="1109" y="289"/>
                    <a:pt x="1118" y="277"/>
                  </a:cubicBezTo>
                  <a:cubicBezTo>
                    <a:pt x="1127" y="265"/>
                    <a:pt x="1174" y="271"/>
                    <a:pt x="1177" y="245"/>
                  </a:cubicBezTo>
                  <a:cubicBezTo>
                    <a:pt x="1180" y="218"/>
                    <a:pt x="1189" y="189"/>
                    <a:pt x="1171" y="183"/>
                  </a:cubicBezTo>
                  <a:cubicBezTo>
                    <a:pt x="1154" y="177"/>
                    <a:pt x="1130" y="156"/>
                    <a:pt x="1130" y="142"/>
                  </a:cubicBezTo>
                  <a:cubicBezTo>
                    <a:pt x="1130" y="133"/>
                    <a:pt x="1131" y="109"/>
                    <a:pt x="1136" y="88"/>
                  </a:cubicBezTo>
                  <a:cubicBezTo>
                    <a:pt x="1113" y="84"/>
                    <a:pt x="1111" y="61"/>
                    <a:pt x="1097" y="47"/>
                  </a:cubicBezTo>
                  <a:cubicBezTo>
                    <a:pt x="1083" y="32"/>
                    <a:pt x="1083" y="20"/>
                    <a:pt x="1062" y="26"/>
                  </a:cubicBezTo>
                  <a:cubicBezTo>
                    <a:pt x="1041" y="32"/>
                    <a:pt x="1018" y="82"/>
                    <a:pt x="991" y="91"/>
                  </a:cubicBezTo>
                  <a:cubicBezTo>
                    <a:pt x="965" y="100"/>
                    <a:pt x="926" y="79"/>
                    <a:pt x="909" y="71"/>
                  </a:cubicBezTo>
                  <a:cubicBezTo>
                    <a:pt x="891" y="62"/>
                    <a:pt x="808" y="71"/>
                    <a:pt x="782" y="68"/>
                  </a:cubicBezTo>
                  <a:cubicBezTo>
                    <a:pt x="755" y="65"/>
                    <a:pt x="729" y="103"/>
                    <a:pt x="708" y="115"/>
                  </a:cubicBezTo>
                  <a:cubicBezTo>
                    <a:pt x="687" y="127"/>
                    <a:pt x="628" y="121"/>
                    <a:pt x="611" y="115"/>
                  </a:cubicBezTo>
                  <a:cubicBezTo>
                    <a:pt x="593" y="109"/>
                    <a:pt x="551" y="74"/>
                    <a:pt x="534" y="74"/>
                  </a:cubicBezTo>
                  <a:cubicBezTo>
                    <a:pt x="516" y="74"/>
                    <a:pt x="481" y="79"/>
                    <a:pt x="451" y="97"/>
                  </a:cubicBezTo>
                  <a:cubicBezTo>
                    <a:pt x="422" y="115"/>
                    <a:pt x="413" y="65"/>
                    <a:pt x="395" y="44"/>
                  </a:cubicBezTo>
                  <a:cubicBezTo>
                    <a:pt x="377" y="23"/>
                    <a:pt x="339" y="41"/>
                    <a:pt x="315" y="20"/>
                  </a:cubicBezTo>
                  <a:cubicBezTo>
                    <a:pt x="292" y="0"/>
                    <a:pt x="277" y="44"/>
                    <a:pt x="256" y="41"/>
                  </a:cubicBezTo>
                  <a:cubicBezTo>
                    <a:pt x="236" y="38"/>
                    <a:pt x="183" y="26"/>
                    <a:pt x="165" y="41"/>
                  </a:cubicBezTo>
                  <a:cubicBezTo>
                    <a:pt x="147" y="56"/>
                    <a:pt x="150" y="112"/>
                    <a:pt x="141" y="121"/>
                  </a:cubicBezTo>
                  <a:cubicBezTo>
                    <a:pt x="132" y="130"/>
                    <a:pt x="97" y="171"/>
                    <a:pt x="97" y="192"/>
                  </a:cubicBezTo>
                  <a:cubicBezTo>
                    <a:pt x="97" y="201"/>
                    <a:pt x="93" y="208"/>
                    <a:pt x="88" y="211"/>
                  </a:cubicBezTo>
                  <a:cubicBezTo>
                    <a:pt x="91" y="236"/>
                    <a:pt x="96" y="267"/>
                    <a:pt x="98" y="279"/>
                  </a:cubicBezTo>
                  <a:cubicBezTo>
                    <a:pt x="100" y="299"/>
                    <a:pt x="109" y="398"/>
                    <a:pt x="87" y="420"/>
                  </a:cubicBezTo>
                  <a:cubicBezTo>
                    <a:pt x="64" y="442"/>
                    <a:pt x="49" y="478"/>
                    <a:pt x="49" y="478"/>
                  </a:cubicBezTo>
                  <a:cubicBezTo>
                    <a:pt x="49" y="478"/>
                    <a:pt x="14" y="502"/>
                    <a:pt x="7" y="551"/>
                  </a:cubicBezTo>
                  <a:cubicBezTo>
                    <a:pt x="0" y="600"/>
                    <a:pt x="9" y="631"/>
                    <a:pt x="9" y="668"/>
                  </a:cubicBezTo>
                  <a:cubicBezTo>
                    <a:pt x="9" y="695"/>
                    <a:pt x="29" y="714"/>
                    <a:pt x="40" y="747"/>
                  </a:cubicBezTo>
                  <a:cubicBezTo>
                    <a:pt x="40" y="747"/>
                    <a:pt x="41" y="748"/>
                    <a:pt x="41" y="748"/>
                  </a:cubicBezTo>
                  <a:cubicBezTo>
                    <a:pt x="59" y="772"/>
                    <a:pt x="143" y="776"/>
                    <a:pt x="190" y="786"/>
                  </a:cubicBezTo>
                  <a:cubicBezTo>
                    <a:pt x="237" y="797"/>
                    <a:pt x="286" y="863"/>
                    <a:pt x="284" y="888"/>
                  </a:cubicBezTo>
                  <a:cubicBezTo>
                    <a:pt x="283" y="913"/>
                    <a:pt x="315" y="962"/>
                    <a:pt x="338" y="974"/>
                  </a:cubicBezTo>
                  <a:cubicBezTo>
                    <a:pt x="360" y="986"/>
                    <a:pt x="414" y="952"/>
                    <a:pt x="439" y="952"/>
                  </a:cubicBezTo>
                  <a:cubicBezTo>
                    <a:pt x="464" y="952"/>
                    <a:pt x="554" y="953"/>
                    <a:pt x="572" y="937"/>
                  </a:cubicBezTo>
                  <a:cubicBezTo>
                    <a:pt x="577" y="932"/>
                    <a:pt x="583" y="933"/>
                    <a:pt x="588" y="936"/>
                  </a:cubicBezTo>
                  <a:cubicBezTo>
                    <a:pt x="609" y="879"/>
                    <a:pt x="617" y="829"/>
                    <a:pt x="617" y="829"/>
                  </a:cubicBezTo>
                  <a:cubicBezTo>
                    <a:pt x="617" y="829"/>
                    <a:pt x="720" y="723"/>
                    <a:pt x="732" y="72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704465" y="8186683"/>
              <a:ext cx="152460" cy="313295"/>
            </a:xfrm>
            <a:custGeom>
              <a:avLst/>
              <a:gdLst>
                <a:gd name="T0" fmla="*/ 200 w 302"/>
                <a:gd name="T1" fmla="*/ 398 h 622"/>
                <a:gd name="T2" fmla="*/ 242 w 302"/>
                <a:gd name="T3" fmla="*/ 325 h 622"/>
                <a:gd name="T4" fmla="*/ 280 w 302"/>
                <a:gd name="T5" fmla="*/ 267 h 622"/>
                <a:gd name="T6" fmla="*/ 291 w 302"/>
                <a:gd name="T7" fmla="*/ 126 h 622"/>
                <a:gd name="T8" fmla="*/ 281 w 302"/>
                <a:gd name="T9" fmla="*/ 58 h 622"/>
                <a:gd name="T10" fmla="*/ 249 w 302"/>
                <a:gd name="T11" fmla="*/ 56 h 622"/>
                <a:gd name="T12" fmla="*/ 216 w 302"/>
                <a:gd name="T13" fmla="*/ 9 h 622"/>
                <a:gd name="T14" fmla="*/ 181 w 302"/>
                <a:gd name="T15" fmla="*/ 56 h 622"/>
                <a:gd name="T16" fmla="*/ 154 w 302"/>
                <a:gd name="T17" fmla="*/ 95 h 622"/>
                <a:gd name="T18" fmla="*/ 72 w 302"/>
                <a:gd name="T19" fmla="*/ 112 h 622"/>
                <a:gd name="T20" fmla="*/ 16 w 302"/>
                <a:gd name="T21" fmla="*/ 151 h 622"/>
                <a:gd name="T22" fmla="*/ 0 w 302"/>
                <a:gd name="T23" fmla="*/ 152 h 622"/>
                <a:gd name="T24" fmla="*/ 54 w 302"/>
                <a:gd name="T25" fmla="*/ 245 h 622"/>
                <a:gd name="T26" fmla="*/ 74 w 302"/>
                <a:gd name="T27" fmla="*/ 320 h 622"/>
                <a:gd name="T28" fmla="*/ 89 w 302"/>
                <a:gd name="T29" fmla="*/ 438 h 622"/>
                <a:gd name="T30" fmla="*/ 98 w 302"/>
                <a:gd name="T31" fmla="*/ 622 h 622"/>
                <a:gd name="T32" fmla="*/ 165 w 302"/>
                <a:gd name="T33" fmla="*/ 616 h 622"/>
                <a:gd name="T34" fmla="*/ 233 w 302"/>
                <a:gd name="T35" fmla="*/ 594 h 622"/>
                <a:gd name="T36" fmla="*/ 202 w 302"/>
                <a:gd name="T37" fmla="*/ 515 h 622"/>
                <a:gd name="T38" fmla="*/ 200 w 302"/>
                <a:gd name="T39" fmla="*/ 39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" h="622">
                  <a:moveTo>
                    <a:pt x="200" y="398"/>
                  </a:moveTo>
                  <a:cubicBezTo>
                    <a:pt x="207" y="349"/>
                    <a:pt x="242" y="325"/>
                    <a:pt x="242" y="325"/>
                  </a:cubicBezTo>
                  <a:cubicBezTo>
                    <a:pt x="242" y="325"/>
                    <a:pt x="257" y="289"/>
                    <a:pt x="280" y="267"/>
                  </a:cubicBezTo>
                  <a:cubicBezTo>
                    <a:pt x="302" y="245"/>
                    <a:pt x="293" y="146"/>
                    <a:pt x="291" y="126"/>
                  </a:cubicBezTo>
                  <a:cubicBezTo>
                    <a:pt x="289" y="114"/>
                    <a:pt x="284" y="83"/>
                    <a:pt x="281" y="58"/>
                  </a:cubicBezTo>
                  <a:cubicBezTo>
                    <a:pt x="274" y="63"/>
                    <a:pt x="263" y="63"/>
                    <a:pt x="249" y="56"/>
                  </a:cubicBezTo>
                  <a:cubicBezTo>
                    <a:pt x="222" y="45"/>
                    <a:pt x="246" y="18"/>
                    <a:pt x="216" y="9"/>
                  </a:cubicBezTo>
                  <a:cubicBezTo>
                    <a:pt x="187" y="0"/>
                    <a:pt x="175" y="33"/>
                    <a:pt x="181" y="56"/>
                  </a:cubicBezTo>
                  <a:cubicBezTo>
                    <a:pt x="187" y="80"/>
                    <a:pt x="166" y="80"/>
                    <a:pt x="154" y="95"/>
                  </a:cubicBezTo>
                  <a:cubicBezTo>
                    <a:pt x="142" y="110"/>
                    <a:pt x="89" y="112"/>
                    <a:pt x="72" y="112"/>
                  </a:cubicBezTo>
                  <a:cubicBezTo>
                    <a:pt x="54" y="112"/>
                    <a:pt x="33" y="145"/>
                    <a:pt x="16" y="151"/>
                  </a:cubicBezTo>
                  <a:cubicBezTo>
                    <a:pt x="12" y="152"/>
                    <a:pt x="6" y="152"/>
                    <a:pt x="0" y="152"/>
                  </a:cubicBezTo>
                  <a:cubicBezTo>
                    <a:pt x="4" y="230"/>
                    <a:pt x="17" y="224"/>
                    <a:pt x="54" y="245"/>
                  </a:cubicBezTo>
                  <a:cubicBezTo>
                    <a:pt x="96" y="270"/>
                    <a:pt x="56" y="303"/>
                    <a:pt x="74" y="320"/>
                  </a:cubicBezTo>
                  <a:cubicBezTo>
                    <a:pt x="91" y="338"/>
                    <a:pt x="85" y="382"/>
                    <a:pt x="89" y="438"/>
                  </a:cubicBezTo>
                  <a:cubicBezTo>
                    <a:pt x="92" y="471"/>
                    <a:pt x="95" y="558"/>
                    <a:pt x="98" y="622"/>
                  </a:cubicBezTo>
                  <a:cubicBezTo>
                    <a:pt x="122" y="617"/>
                    <a:pt x="147" y="616"/>
                    <a:pt x="165" y="616"/>
                  </a:cubicBezTo>
                  <a:cubicBezTo>
                    <a:pt x="196" y="616"/>
                    <a:pt x="215" y="574"/>
                    <a:pt x="233" y="594"/>
                  </a:cubicBezTo>
                  <a:cubicBezTo>
                    <a:pt x="222" y="561"/>
                    <a:pt x="202" y="542"/>
                    <a:pt x="202" y="515"/>
                  </a:cubicBezTo>
                  <a:cubicBezTo>
                    <a:pt x="202" y="478"/>
                    <a:pt x="193" y="447"/>
                    <a:pt x="200" y="39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1659230" y="8255374"/>
              <a:ext cx="93821" cy="263034"/>
            </a:xfrm>
            <a:custGeom>
              <a:avLst/>
              <a:gdLst>
                <a:gd name="T0" fmla="*/ 162 w 186"/>
                <a:gd name="T1" fmla="*/ 182 h 519"/>
                <a:gd name="T2" fmla="*/ 142 w 186"/>
                <a:gd name="T3" fmla="*/ 107 h 519"/>
                <a:gd name="T4" fmla="*/ 88 w 186"/>
                <a:gd name="T5" fmla="*/ 14 h 519"/>
                <a:gd name="T6" fmla="*/ 12 w 186"/>
                <a:gd name="T7" fmla="*/ 1 h 519"/>
                <a:gd name="T8" fmla="*/ 0 w 186"/>
                <a:gd name="T9" fmla="*/ 3 h 519"/>
                <a:gd name="T10" fmla="*/ 20 w 186"/>
                <a:gd name="T11" fmla="*/ 67 h 519"/>
                <a:gd name="T12" fmla="*/ 44 w 186"/>
                <a:gd name="T13" fmla="*/ 127 h 519"/>
                <a:gd name="T14" fmla="*/ 47 w 186"/>
                <a:gd name="T15" fmla="*/ 267 h 519"/>
                <a:gd name="T16" fmla="*/ 73 w 186"/>
                <a:gd name="T17" fmla="*/ 404 h 519"/>
                <a:gd name="T18" fmla="*/ 110 w 186"/>
                <a:gd name="T19" fmla="*/ 519 h 519"/>
                <a:gd name="T20" fmla="*/ 130 w 186"/>
                <a:gd name="T21" fmla="*/ 506 h 519"/>
                <a:gd name="T22" fmla="*/ 186 w 186"/>
                <a:gd name="T23" fmla="*/ 484 h 519"/>
                <a:gd name="T24" fmla="*/ 177 w 186"/>
                <a:gd name="T25" fmla="*/ 300 h 519"/>
                <a:gd name="T26" fmla="*/ 162 w 186"/>
                <a:gd name="T27" fmla="*/ 182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519">
                  <a:moveTo>
                    <a:pt x="162" y="182"/>
                  </a:moveTo>
                  <a:cubicBezTo>
                    <a:pt x="144" y="165"/>
                    <a:pt x="184" y="132"/>
                    <a:pt x="142" y="107"/>
                  </a:cubicBezTo>
                  <a:cubicBezTo>
                    <a:pt x="105" y="86"/>
                    <a:pt x="92" y="92"/>
                    <a:pt x="88" y="14"/>
                  </a:cubicBezTo>
                  <a:cubicBezTo>
                    <a:pt x="66" y="13"/>
                    <a:pt x="35" y="3"/>
                    <a:pt x="12" y="1"/>
                  </a:cubicBezTo>
                  <a:cubicBezTo>
                    <a:pt x="7" y="0"/>
                    <a:pt x="3" y="2"/>
                    <a:pt x="0" y="3"/>
                  </a:cubicBezTo>
                  <a:cubicBezTo>
                    <a:pt x="5" y="31"/>
                    <a:pt x="12" y="63"/>
                    <a:pt x="20" y="67"/>
                  </a:cubicBezTo>
                  <a:cubicBezTo>
                    <a:pt x="36" y="76"/>
                    <a:pt x="47" y="94"/>
                    <a:pt x="44" y="127"/>
                  </a:cubicBezTo>
                  <a:cubicBezTo>
                    <a:pt x="42" y="160"/>
                    <a:pt x="33" y="233"/>
                    <a:pt x="47" y="267"/>
                  </a:cubicBezTo>
                  <a:cubicBezTo>
                    <a:pt x="60" y="300"/>
                    <a:pt x="73" y="353"/>
                    <a:pt x="73" y="404"/>
                  </a:cubicBezTo>
                  <a:cubicBezTo>
                    <a:pt x="73" y="436"/>
                    <a:pt x="91" y="483"/>
                    <a:pt x="110" y="519"/>
                  </a:cubicBezTo>
                  <a:cubicBezTo>
                    <a:pt x="117" y="515"/>
                    <a:pt x="124" y="510"/>
                    <a:pt x="130" y="506"/>
                  </a:cubicBezTo>
                  <a:cubicBezTo>
                    <a:pt x="143" y="495"/>
                    <a:pt x="164" y="488"/>
                    <a:pt x="186" y="484"/>
                  </a:cubicBezTo>
                  <a:cubicBezTo>
                    <a:pt x="183" y="420"/>
                    <a:pt x="180" y="333"/>
                    <a:pt x="177" y="300"/>
                  </a:cubicBezTo>
                  <a:cubicBezTo>
                    <a:pt x="173" y="244"/>
                    <a:pt x="179" y="200"/>
                    <a:pt x="162" y="1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2098178" y="8153176"/>
              <a:ext cx="375284" cy="581355"/>
            </a:xfrm>
            <a:custGeom>
              <a:avLst/>
              <a:gdLst>
                <a:gd name="T0" fmla="*/ 309 w 740"/>
                <a:gd name="T1" fmla="*/ 1093 h 1149"/>
                <a:gd name="T2" fmla="*/ 574 w 740"/>
                <a:gd name="T3" fmla="*/ 1100 h 1149"/>
                <a:gd name="T4" fmla="*/ 715 w 740"/>
                <a:gd name="T5" fmla="*/ 1149 h 1149"/>
                <a:gd name="T6" fmla="*/ 740 w 740"/>
                <a:gd name="T7" fmla="*/ 1060 h 1149"/>
                <a:gd name="T8" fmla="*/ 723 w 740"/>
                <a:gd name="T9" fmla="*/ 1043 h 1149"/>
                <a:gd name="T10" fmla="*/ 659 w 740"/>
                <a:gd name="T11" fmla="*/ 979 h 1149"/>
                <a:gd name="T12" fmla="*/ 636 w 740"/>
                <a:gd name="T13" fmla="*/ 946 h 1149"/>
                <a:gd name="T14" fmla="*/ 621 w 740"/>
                <a:gd name="T15" fmla="*/ 886 h 1149"/>
                <a:gd name="T16" fmla="*/ 592 w 740"/>
                <a:gd name="T17" fmla="*/ 806 h 1149"/>
                <a:gd name="T18" fmla="*/ 579 w 740"/>
                <a:gd name="T19" fmla="*/ 724 h 1149"/>
                <a:gd name="T20" fmla="*/ 628 w 740"/>
                <a:gd name="T21" fmla="*/ 625 h 1149"/>
                <a:gd name="T22" fmla="*/ 678 w 740"/>
                <a:gd name="T23" fmla="*/ 562 h 1149"/>
                <a:gd name="T24" fmla="*/ 648 w 740"/>
                <a:gd name="T25" fmla="*/ 490 h 1149"/>
                <a:gd name="T26" fmla="*/ 566 w 740"/>
                <a:gd name="T27" fmla="*/ 405 h 1149"/>
                <a:gd name="T28" fmla="*/ 542 w 740"/>
                <a:gd name="T29" fmla="*/ 334 h 1149"/>
                <a:gd name="T30" fmla="*/ 628 w 740"/>
                <a:gd name="T31" fmla="*/ 322 h 1149"/>
                <a:gd name="T32" fmla="*/ 669 w 740"/>
                <a:gd name="T33" fmla="*/ 307 h 1149"/>
                <a:gd name="T34" fmla="*/ 628 w 740"/>
                <a:gd name="T35" fmla="*/ 183 h 1149"/>
                <a:gd name="T36" fmla="*/ 616 w 740"/>
                <a:gd name="T37" fmla="*/ 95 h 1149"/>
                <a:gd name="T38" fmla="*/ 554 w 740"/>
                <a:gd name="T39" fmla="*/ 0 h 1149"/>
                <a:gd name="T40" fmla="*/ 548 w 740"/>
                <a:gd name="T41" fmla="*/ 0 h 1149"/>
                <a:gd name="T42" fmla="*/ 542 w 740"/>
                <a:gd name="T43" fmla="*/ 54 h 1149"/>
                <a:gd name="T44" fmla="*/ 583 w 740"/>
                <a:gd name="T45" fmla="*/ 95 h 1149"/>
                <a:gd name="T46" fmla="*/ 589 w 740"/>
                <a:gd name="T47" fmla="*/ 157 h 1149"/>
                <a:gd name="T48" fmla="*/ 530 w 740"/>
                <a:gd name="T49" fmla="*/ 189 h 1149"/>
                <a:gd name="T50" fmla="*/ 471 w 740"/>
                <a:gd name="T51" fmla="*/ 298 h 1149"/>
                <a:gd name="T52" fmla="*/ 448 w 740"/>
                <a:gd name="T53" fmla="*/ 363 h 1149"/>
                <a:gd name="T54" fmla="*/ 436 w 740"/>
                <a:gd name="T55" fmla="*/ 417 h 1149"/>
                <a:gd name="T56" fmla="*/ 388 w 740"/>
                <a:gd name="T57" fmla="*/ 476 h 1149"/>
                <a:gd name="T58" fmla="*/ 315 w 740"/>
                <a:gd name="T59" fmla="*/ 629 h 1149"/>
                <a:gd name="T60" fmla="*/ 273 w 740"/>
                <a:gd name="T61" fmla="*/ 673 h 1149"/>
                <a:gd name="T62" fmla="*/ 203 w 740"/>
                <a:gd name="T63" fmla="*/ 623 h 1149"/>
                <a:gd name="T64" fmla="*/ 144 w 740"/>
                <a:gd name="T65" fmla="*/ 632 h 1149"/>
                <a:gd name="T66" fmla="*/ 29 w 740"/>
                <a:gd name="T67" fmla="*/ 741 h 1149"/>
                <a:gd name="T68" fmla="*/ 0 w 740"/>
                <a:gd name="T69" fmla="*/ 848 h 1149"/>
                <a:gd name="T70" fmla="*/ 42 w 740"/>
                <a:gd name="T71" fmla="*/ 904 h 1149"/>
                <a:gd name="T72" fmla="*/ 118 w 740"/>
                <a:gd name="T73" fmla="*/ 920 h 1149"/>
                <a:gd name="T74" fmla="*/ 146 w 740"/>
                <a:gd name="T75" fmla="*/ 1017 h 1149"/>
                <a:gd name="T76" fmla="*/ 128 w 740"/>
                <a:gd name="T77" fmla="*/ 1106 h 1149"/>
                <a:gd name="T78" fmla="*/ 266 w 740"/>
                <a:gd name="T79" fmla="*/ 1106 h 1149"/>
                <a:gd name="T80" fmla="*/ 309 w 740"/>
                <a:gd name="T81" fmla="*/ 1093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0" h="1149">
                  <a:moveTo>
                    <a:pt x="309" y="1093"/>
                  </a:moveTo>
                  <a:cubicBezTo>
                    <a:pt x="309" y="1093"/>
                    <a:pt x="543" y="1106"/>
                    <a:pt x="574" y="1100"/>
                  </a:cubicBezTo>
                  <a:cubicBezTo>
                    <a:pt x="604" y="1093"/>
                    <a:pt x="715" y="1149"/>
                    <a:pt x="715" y="1149"/>
                  </a:cubicBezTo>
                  <a:cubicBezTo>
                    <a:pt x="715" y="1149"/>
                    <a:pt x="720" y="1093"/>
                    <a:pt x="740" y="1060"/>
                  </a:cubicBezTo>
                  <a:cubicBezTo>
                    <a:pt x="732" y="1056"/>
                    <a:pt x="725" y="1050"/>
                    <a:pt x="723" y="1043"/>
                  </a:cubicBezTo>
                  <a:cubicBezTo>
                    <a:pt x="718" y="1027"/>
                    <a:pt x="674" y="999"/>
                    <a:pt x="659" y="979"/>
                  </a:cubicBezTo>
                  <a:cubicBezTo>
                    <a:pt x="643" y="959"/>
                    <a:pt x="636" y="946"/>
                    <a:pt x="636" y="946"/>
                  </a:cubicBezTo>
                  <a:cubicBezTo>
                    <a:pt x="636" y="946"/>
                    <a:pt x="641" y="912"/>
                    <a:pt x="621" y="886"/>
                  </a:cubicBezTo>
                  <a:cubicBezTo>
                    <a:pt x="601" y="859"/>
                    <a:pt x="592" y="842"/>
                    <a:pt x="592" y="806"/>
                  </a:cubicBezTo>
                  <a:cubicBezTo>
                    <a:pt x="592" y="771"/>
                    <a:pt x="579" y="744"/>
                    <a:pt x="579" y="724"/>
                  </a:cubicBezTo>
                  <a:cubicBezTo>
                    <a:pt x="579" y="704"/>
                    <a:pt x="614" y="667"/>
                    <a:pt x="628" y="625"/>
                  </a:cubicBezTo>
                  <a:cubicBezTo>
                    <a:pt x="635" y="600"/>
                    <a:pt x="659" y="580"/>
                    <a:pt x="678" y="562"/>
                  </a:cubicBezTo>
                  <a:cubicBezTo>
                    <a:pt x="668" y="547"/>
                    <a:pt x="657" y="520"/>
                    <a:pt x="648" y="490"/>
                  </a:cubicBezTo>
                  <a:cubicBezTo>
                    <a:pt x="636" y="452"/>
                    <a:pt x="604" y="440"/>
                    <a:pt x="566" y="405"/>
                  </a:cubicBezTo>
                  <a:cubicBezTo>
                    <a:pt x="527" y="369"/>
                    <a:pt x="542" y="349"/>
                    <a:pt x="542" y="334"/>
                  </a:cubicBezTo>
                  <a:cubicBezTo>
                    <a:pt x="542" y="319"/>
                    <a:pt x="592" y="319"/>
                    <a:pt x="628" y="322"/>
                  </a:cubicBezTo>
                  <a:cubicBezTo>
                    <a:pt x="663" y="325"/>
                    <a:pt x="684" y="316"/>
                    <a:pt x="669" y="307"/>
                  </a:cubicBezTo>
                  <a:cubicBezTo>
                    <a:pt x="654" y="298"/>
                    <a:pt x="625" y="231"/>
                    <a:pt x="628" y="183"/>
                  </a:cubicBezTo>
                  <a:cubicBezTo>
                    <a:pt x="631" y="136"/>
                    <a:pt x="613" y="121"/>
                    <a:pt x="616" y="95"/>
                  </a:cubicBezTo>
                  <a:cubicBezTo>
                    <a:pt x="619" y="68"/>
                    <a:pt x="583" y="0"/>
                    <a:pt x="554" y="0"/>
                  </a:cubicBezTo>
                  <a:cubicBezTo>
                    <a:pt x="552" y="0"/>
                    <a:pt x="550" y="0"/>
                    <a:pt x="548" y="0"/>
                  </a:cubicBezTo>
                  <a:cubicBezTo>
                    <a:pt x="543" y="21"/>
                    <a:pt x="542" y="45"/>
                    <a:pt x="542" y="54"/>
                  </a:cubicBezTo>
                  <a:cubicBezTo>
                    <a:pt x="542" y="68"/>
                    <a:pt x="566" y="89"/>
                    <a:pt x="583" y="95"/>
                  </a:cubicBezTo>
                  <a:cubicBezTo>
                    <a:pt x="601" y="101"/>
                    <a:pt x="592" y="130"/>
                    <a:pt x="589" y="157"/>
                  </a:cubicBezTo>
                  <a:cubicBezTo>
                    <a:pt x="586" y="183"/>
                    <a:pt x="539" y="177"/>
                    <a:pt x="530" y="189"/>
                  </a:cubicBezTo>
                  <a:cubicBezTo>
                    <a:pt x="521" y="201"/>
                    <a:pt x="468" y="284"/>
                    <a:pt x="471" y="298"/>
                  </a:cubicBezTo>
                  <a:cubicBezTo>
                    <a:pt x="474" y="313"/>
                    <a:pt x="462" y="358"/>
                    <a:pt x="448" y="363"/>
                  </a:cubicBezTo>
                  <a:cubicBezTo>
                    <a:pt x="433" y="369"/>
                    <a:pt x="436" y="402"/>
                    <a:pt x="436" y="417"/>
                  </a:cubicBezTo>
                  <a:cubicBezTo>
                    <a:pt x="436" y="431"/>
                    <a:pt x="388" y="452"/>
                    <a:pt x="388" y="476"/>
                  </a:cubicBezTo>
                  <a:cubicBezTo>
                    <a:pt x="388" y="499"/>
                    <a:pt x="332" y="596"/>
                    <a:pt x="315" y="629"/>
                  </a:cubicBezTo>
                  <a:cubicBezTo>
                    <a:pt x="297" y="662"/>
                    <a:pt x="279" y="703"/>
                    <a:pt x="273" y="673"/>
                  </a:cubicBezTo>
                  <a:cubicBezTo>
                    <a:pt x="268" y="644"/>
                    <a:pt x="223" y="608"/>
                    <a:pt x="203" y="623"/>
                  </a:cubicBezTo>
                  <a:cubicBezTo>
                    <a:pt x="182" y="638"/>
                    <a:pt x="155" y="629"/>
                    <a:pt x="144" y="632"/>
                  </a:cubicBezTo>
                  <a:cubicBezTo>
                    <a:pt x="132" y="635"/>
                    <a:pt x="29" y="741"/>
                    <a:pt x="29" y="741"/>
                  </a:cubicBezTo>
                  <a:cubicBezTo>
                    <a:pt x="29" y="741"/>
                    <a:pt x="21" y="791"/>
                    <a:pt x="0" y="848"/>
                  </a:cubicBezTo>
                  <a:cubicBezTo>
                    <a:pt x="13" y="856"/>
                    <a:pt x="27" y="883"/>
                    <a:pt x="42" y="904"/>
                  </a:cubicBezTo>
                  <a:cubicBezTo>
                    <a:pt x="62" y="933"/>
                    <a:pt x="102" y="911"/>
                    <a:pt x="118" y="920"/>
                  </a:cubicBezTo>
                  <a:cubicBezTo>
                    <a:pt x="135" y="929"/>
                    <a:pt x="152" y="998"/>
                    <a:pt x="146" y="1017"/>
                  </a:cubicBezTo>
                  <a:cubicBezTo>
                    <a:pt x="141" y="1036"/>
                    <a:pt x="116" y="1083"/>
                    <a:pt x="128" y="1106"/>
                  </a:cubicBezTo>
                  <a:cubicBezTo>
                    <a:pt x="266" y="1106"/>
                    <a:pt x="266" y="1106"/>
                    <a:pt x="266" y="1106"/>
                  </a:cubicBezTo>
                  <a:lnTo>
                    <a:pt x="309" y="109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1226982" y="8275479"/>
              <a:ext cx="311620" cy="319996"/>
            </a:xfrm>
            <a:custGeom>
              <a:avLst/>
              <a:gdLst>
                <a:gd name="T0" fmla="*/ 585 w 618"/>
                <a:gd name="T1" fmla="*/ 531 h 634"/>
                <a:gd name="T2" fmla="*/ 543 w 618"/>
                <a:gd name="T3" fmla="*/ 420 h 634"/>
                <a:gd name="T4" fmla="*/ 580 w 618"/>
                <a:gd name="T5" fmla="*/ 323 h 634"/>
                <a:gd name="T6" fmla="*/ 618 w 618"/>
                <a:gd name="T7" fmla="*/ 256 h 634"/>
                <a:gd name="T8" fmla="*/ 583 w 618"/>
                <a:gd name="T9" fmla="*/ 101 h 634"/>
                <a:gd name="T10" fmla="*/ 565 w 618"/>
                <a:gd name="T11" fmla="*/ 92 h 634"/>
                <a:gd name="T12" fmla="*/ 447 w 618"/>
                <a:gd name="T13" fmla="*/ 107 h 634"/>
                <a:gd name="T14" fmla="*/ 358 w 618"/>
                <a:gd name="T15" fmla="*/ 65 h 634"/>
                <a:gd name="T16" fmla="*/ 282 w 618"/>
                <a:gd name="T17" fmla="*/ 39 h 634"/>
                <a:gd name="T18" fmla="*/ 246 w 618"/>
                <a:gd name="T19" fmla="*/ 27 h 634"/>
                <a:gd name="T20" fmla="*/ 196 w 618"/>
                <a:gd name="T21" fmla="*/ 33 h 634"/>
                <a:gd name="T22" fmla="*/ 140 w 618"/>
                <a:gd name="T23" fmla="*/ 59 h 634"/>
                <a:gd name="T24" fmla="*/ 90 w 618"/>
                <a:gd name="T25" fmla="*/ 45 h 634"/>
                <a:gd name="T26" fmla="*/ 56 w 618"/>
                <a:gd name="T27" fmla="*/ 53 h 634"/>
                <a:gd name="T28" fmla="*/ 56 w 618"/>
                <a:gd name="T29" fmla="*/ 132 h 634"/>
                <a:gd name="T30" fmla="*/ 74 w 618"/>
                <a:gd name="T31" fmla="*/ 179 h 634"/>
                <a:gd name="T32" fmla="*/ 91 w 618"/>
                <a:gd name="T33" fmla="*/ 241 h 634"/>
                <a:gd name="T34" fmla="*/ 45 w 618"/>
                <a:gd name="T35" fmla="*/ 248 h 634"/>
                <a:gd name="T36" fmla="*/ 54 w 618"/>
                <a:gd name="T37" fmla="*/ 307 h 634"/>
                <a:gd name="T38" fmla="*/ 25 w 618"/>
                <a:gd name="T39" fmla="*/ 363 h 634"/>
                <a:gd name="T40" fmla="*/ 14 w 618"/>
                <a:gd name="T41" fmla="*/ 434 h 634"/>
                <a:gd name="T42" fmla="*/ 47 w 618"/>
                <a:gd name="T43" fmla="*/ 465 h 634"/>
                <a:gd name="T44" fmla="*/ 124 w 618"/>
                <a:gd name="T45" fmla="*/ 540 h 634"/>
                <a:gd name="T46" fmla="*/ 95 w 618"/>
                <a:gd name="T47" fmla="*/ 633 h 634"/>
                <a:gd name="T48" fmla="*/ 389 w 618"/>
                <a:gd name="T49" fmla="*/ 569 h 634"/>
                <a:gd name="T50" fmla="*/ 583 w 618"/>
                <a:gd name="T51" fmla="*/ 580 h 634"/>
                <a:gd name="T52" fmla="*/ 585 w 618"/>
                <a:gd name="T53" fmla="*/ 53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8" h="634">
                  <a:moveTo>
                    <a:pt x="585" y="531"/>
                  </a:moveTo>
                  <a:cubicBezTo>
                    <a:pt x="572" y="513"/>
                    <a:pt x="541" y="438"/>
                    <a:pt x="543" y="420"/>
                  </a:cubicBezTo>
                  <a:cubicBezTo>
                    <a:pt x="545" y="403"/>
                    <a:pt x="583" y="349"/>
                    <a:pt x="580" y="323"/>
                  </a:cubicBezTo>
                  <a:cubicBezTo>
                    <a:pt x="578" y="296"/>
                    <a:pt x="618" y="279"/>
                    <a:pt x="618" y="256"/>
                  </a:cubicBezTo>
                  <a:cubicBezTo>
                    <a:pt x="618" y="240"/>
                    <a:pt x="608" y="156"/>
                    <a:pt x="583" y="101"/>
                  </a:cubicBezTo>
                  <a:cubicBezTo>
                    <a:pt x="578" y="102"/>
                    <a:pt x="572" y="99"/>
                    <a:pt x="565" y="92"/>
                  </a:cubicBezTo>
                  <a:cubicBezTo>
                    <a:pt x="547" y="74"/>
                    <a:pt x="474" y="77"/>
                    <a:pt x="447" y="107"/>
                  </a:cubicBezTo>
                  <a:cubicBezTo>
                    <a:pt x="420" y="136"/>
                    <a:pt x="367" y="80"/>
                    <a:pt x="358" y="65"/>
                  </a:cubicBezTo>
                  <a:cubicBezTo>
                    <a:pt x="350" y="51"/>
                    <a:pt x="311" y="18"/>
                    <a:pt x="282" y="39"/>
                  </a:cubicBezTo>
                  <a:cubicBezTo>
                    <a:pt x="252" y="59"/>
                    <a:pt x="243" y="54"/>
                    <a:pt x="246" y="27"/>
                  </a:cubicBezTo>
                  <a:cubicBezTo>
                    <a:pt x="249" y="0"/>
                    <a:pt x="202" y="9"/>
                    <a:pt x="196" y="33"/>
                  </a:cubicBezTo>
                  <a:cubicBezTo>
                    <a:pt x="190" y="56"/>
                    <a:pt x="152" y="77"/>
                    <a:pt x="140" y="59"/>
                  </a:cubicBezTo>
                  <a:cubicBezTo>
                    <a:pt x="128" y="42"/>
                    <a:pt x="102" y="18"/>
                    <a:pt x="90" y="45"/>
                  </a:cubicBezTo>
                  <a:cubicBezTo>
                    <a:pt x="82" y="63"/>
                    <a:pt x="68" y="62"/>
                    <a:pt x="56" y="53"/>
                  </a:cubicBezTo>
                  <a:cubicBezTo>
                    <a:pt x="49" y="86"/>
                    <a:pt x="39" y="123"/>
                    <a:pt x="56" y="132"/>
                  </a:cubicBezTo>
                  <a:cubicBezTo>
                    <a:pt x="76" y="143"/>
                    <a:pt x="78" y="166"/>
                    <a:pt x="74" y="179"/>
                  </a:cubicBezTo>
                  <a:cubicBezTo>
                    <a:pt x="69" y="192"/>
                    <a:pt x="107" y="225"/>
                    <a:pt x="91" y="241"/>
                  </a:cubicBezTo>
                  <a:cubicBezTo>
                    <a:pt x="76" y="256"/>
                    <a:pt x="56" y="225"/>
                    <a:pt x="45" y="248"/>
                  </a:cubicBezTo>
                  <a:cubicBezTo>
                    <a:pt x="34" y="270"/>
                    <a:pt x="67" y="290"/>
                    <a:pt x="54" y="307"/>
                  </a:cubicBezTo>
                  <a:cubicBezTo>
                    <a:pt x="40" y="325"/>
                    <a:pt x="20" y="327"/>
                    <a:pt x="25" y="363"/>
                  </a:cubicBezTo>
                  <a:cubicBezTo>
                    <a:pt x="29" y="398"/>
                    <a:pt x="27" y="422"/>
                    <a:pt x="14" y="434"/>
                  </a:cubicBezTo>
                  <a:cubicBezTo>
                    <a:pt x="0" y="445"/>
                    <a:pt x="16" y="445"/>
                    <a:pt x="47" y="465"/>
                  </a:cubicBezTo>
                  <a:cubicBezTo>
                    <a:pt x="78" y="484"/>
                    <a:pt x="129" y="507"/>
                    <a:pt x="124" y="540"/>
                  </a:cubicBezTo>
                  <a:cubicBezTo>
                    <a:pt x="120" y="570"/>
                    <a:pt x="107" y="577"/>
                    <a:pt x="95" y="633"/>
                  </a:cubicBezTo>
                  <a:cubicBezTo>
                    <a:pt x="155" y="634"/>
                    <a:pt x="263" y="590"/>
                    <a:pt x="389" y="569"/>
                  </a:cubicBezTo>
                  <a:cubicBezTo>
                    <a:pt x="469" y="555"/>
                    <a:pt x="536" y="566"/>
                    <a:pt x="583" y="580"/>
                  </a:cubicBezTo>
                  <a:cubicBezTo>
                    <a:pt x="588" y="561"/>
                    <a:pt x="592" y="540"/>
                    <a:pt x="585" y="5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1500069" y="8257049"/>
              <a:ext cx="214448" cy="328374"/>
            </a:xfrm>
            <a:custGeom>
              <a:avLst/>
              <a:gdLst>
                <a:gd name="T0" fmla="*/ 363 w 426"/>
                <a:gd name="T1" fmla="*/ 264 h 647"/>
                <a:gd name="T2" fmla="*/ 360 w 426"/>
                <a:gd name="T3" fmla="*/ 124 h 647"/>
                <a:gd name="T4" fmla="*/ 336 w 426"/>
                <a:gd name="T5" fmla="*/ 64 h 647"/>
                <a:gd name="T6" fmla="*/ 316 w 426"/>
                <a:gd name="T7" fmla="*/ 0 h 647"/>
                <a:gd name="T8" fmla="*/ 290 w 426"/>
                <a:gd name="T9" fmla="*/ 25 h 647"/>
                <a:gd name="T10" fmla="*/ 39 w 426"/>
                <a:gd name="T11" fmla="*/ 19 h 647"/>
                <a:gd name="T12" fmla="*/ 56 w 426"/>
                <a:gd name="T13" fmla="*/ 119 h 647"/>
                <a:gd name="T14" fmla="*/ 42 w 426"/>
                <a:gd name="T15" fmla="*/ 137 h 647"/>
                <a:gd name="T16" fmla="*/ 77 w 426"/>
                <a:gd name="T17" fmla="*/ 292 h 647"/>
                <a:gd name="T18" fmla="*/ 39 w 426"/>
                <a:gd name="T19" fmla="*/ 359 h 647"/>
                <a:gd name="T20" fmla="*/ 2 w 426"/>
                <a:gd name="T21" fmla="*/ 456 h 647"/>
                <a:gd name="T22" fmla="*/ 44 w 426"/>
                <a:gd name="T23" fmla="*/ 567 h 647"/>
                <a:gd name="T24" fmla="*/ 42 w 426"/>
                <a:gd name="T25" fmla="*/ 616 h 647"/>
                <a:gd name="T26" fmla="*/ 117 w 426"/>
                <a:gd name="T27" fmla="*/ 643 h 647"/>
                <a:gd name="T28" fmla="*/ 310 w 426"/>
                <a:gd name="T29" fmla="*/ 565 h 647"/>
                <a:gd name="T30" fmla="*/ 426 w 426"/>
                <a:gd name="T31" fmla="*/ 516 h 647"/>
                <a:gd name="T32" fmla="*/ 389 w 426"/>
                <a:gd name="T33" fmla="*/ 401 h 647"/>
                <a:gd name="T34" fmla="*/ 363 w 426"/>
                <a:gd name="T35" fmla="*/ 264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6" h="647">
                  <a:moveTo>
                    <a:pt x="363" y="264"/>
                  </a:moveTo>
                  <a:cubicBezTo>
                    <a:pt x="349" y="230"/>
                    <a:pt x="358" y="157"/>
                    <a:pt x="360" y="124"/>
                  </a:cubicBezTo>
                  <a:cubicBezTo>
                    <a:pt x="363" y="91"/>
                    <a:pt x="352" y="73"/>
                    <a:pt x="336" y="64"/>
                  </a:cubicBezTo>
                  <a:cubicBezTo>
                    <a:pt x="328" y="60"/>
                    <a:pt x="321" y="28"/>
                    <a:pt x="316" y="0"/>
                  </a:cubicBezTo>
                  <a:cubicBezTo>
                    <a:pt x="298" y="8"/>
                    <a:pt x="297" y="37"/>
                    <a:pt x="290" y="25"/>
                  </a:cubicBezTo>
                  <a:cubicBezTo>
                    <a:pt x="281" y="10"/>
                    <a:pt x="51" y="1"/>
                    <a:pt x="39" y="19"/>
                  </a:cubicBezTo>
                  <a:cubicBezTo>
                    <a:pt x="27" y="36"/>
                    <a:pt x="59" y="101"/>
                    <a:pt x="56" y="119"/>
                  </a:cubicBezTo>
                  <a:cubicBezTo>
                    <a:pt x="55" y="130"/>
                    <a:pt x="50" y="137"/>
                    <a:pt x="42" y="137"/>
                  </a:cubicBezTo>
                  <a:cubicBezTo>
                    <a:pt x="67" y="192"/>
                    <a:pt x="77" y="276"/>
                    <a:pt x="77" y="292"/>
                  </a:cubicBezTo>
                  <a:cubicBezTo>
                    <a:pt x="77" y="315"/>
                    <a:pt x="37" y="332"/>
                    <a:pt x="39" y="359"/>
                  </a:cubicBezTo>
                  <a:cubicBezTo>
                    <a:pt x="42" y="385"/>
                    <a:pt x="4" y="439"/>
                    <a:pt x="2" y="456"/>
                  </a:cubicBezTo>
                  <a:cubicBezTo>
                    <a:pt x="0" y="474"/>
                    <a:pt x="31" y="549"/>
                    <a:pt x="44" y="567"/>
                  </a:cubicBezTo>
                  <a:cubicBezTo>
                    <a:pt x="51" y="576"/>
                    <a:pt x="47" y="597"/>
                    <a:pt x="42" y="616"/>
                  </a:cubicBezTo>
                  <a:cubicBezTo>
                    <a:pt x="82" y="627"/>
                    <a:pt x="109" y="641"/>
                    <a:pt x="117" y="643"/>
                  </a:cubicBezTo>
                  <a:cubicBezTo>
                    <a:pt x="135" y="647"/>
                    <a:pt x="260" y="590"/>
                    <a:pt x="310" y="565"/>
                  </a:cubicBezTo>
                  <a:cubicBezTo>
                    <a:pt x="350" y="545"/>
                    <a:pt x="395" y="532"/>
                    <a:pt x="426" y="516"/>
                  </a:cubicBezTo>
                  <a:cubicBezTo>
                    <a:pt x="407" y="480"/>
                    <a:pt x="389" y="433"/>
                    <a:pt x="389" y="401"/>
                  </a:cubicBezTo>
                  <a:cubicBezTo>
                    <a:pt x="389" y="350"/>
                    <a:pt x="376" y="297"/>
                    <a:pt x="363" y="26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0898609" y="8176631"/>
              <a:ext cx="381986" cy="288165"/>
            </a:xfrm>
            <a:custGeom>
              <a:avLst/>
              <a:gdLst>
                <a:gd name="T0" fmla="*/ 252 w 757"/>
                <a:gd name="T1" fmla="*/ 303 h 572"/>
                <a:gd name="T2" fmla="*/ 299 w 757"/>
                <a:gd name="T3" fmla="*/ 292 h 572"/>
                <a:gd name="T4" fmla="*/ 374 w 757"/>
                <a:gd name="T5" fmla="*/ 276 h 572"/>
                <a:gd name="T6" fmla="*/ 453 w 757"/>
                <a:gd name="T7" fmla="*/ 376 h 572"/>
                <a:gd name="T8" fmla="*/ 467 w 757"/>
                <a:gd name="T9" fmla="*/ 436 h 572"/>
                <a:gd name="T10" fmla="*/ 470 w 757"/>
                <a:gd name="T11" fmla="*/ 443 h 572"/>
                <a:gd name="T12" fmla="*/ 542 w 757"/>
                <a:gd name="T13" fmla="*/ 430 h 572"/>
                <a:gd name="T14" fmla="*/ 570 w 757"/>
                <a:gd name="T15" fmla="*/ 515 h 572"/>
                <a:gd name="T16" fmla="*/ 618 w 757"/>
                <a:gd name="T17" fmla="*/ 550 h 572"/>
                <a:gd name="T18" fmla="*/ 657 w 757"/>
                <a:gd name="T19" fmla="*/ 519 h 572"/>
                <a:gd name="T20" fmla="*/ 677 w 757"/>
                <a:gd name="T21" fmla="*/ 534 h 572"/>
                <a:gd name="T22" fmla="*/ 704 w 757"/>
                <a:gd name="T23" fmla="*/ 504 h 572"/>
                <a:gd name="T24" fmla="*/ 695 w 757"/>
                <a:gd name="T25" fmla="*/ 445 h 572"/>
                <a:gd name="T26" fmla="*/ 741 w 757"/>
                <a:gd name="T27" fmla="*/ 438 h 572"/>
                <a:gd name="T28" fmla="*/ 724 w 757"/>
                <a:gd name="T29" fmla="*/ 376 h 572"/>
                <a:gd name="T30" fmla="*/ 706 w 757"/>
                <a:gd name="T31" fmla="*/ 329 h 572"/>
                <a:gd name="T32" fmla="*/ 706 w 757"/>
                <a:gd name="T33" fmla="*/ 250 h 572"/>
                <a:gd name="T34" fmla="*/ 693 w 757"/>
                <a:gd name="T35" fmla="*/ 236 h 572"/>
                <a:gd name="T36" fmla="*/ 669 w 757"/>
                <a:gd name="T37" fmla="*/ 180 h 572"/>
                <a:gd name="T38" fmla="*/ 669 w 757"/>
                <a:gd name="T39" fmla="*/ 144 h 572"/>
                <a:gd name="T40" fmla="*/ 634 w 757"/>
                <a:gd name="T41" fmla="*/ 97 h 572"/>
                <a:gd name="T42" fmla="*/ 595 w 757"/>
                <a:gd name="T43" fmla="*/ 23 h 572"/>
                <a:gd name="T44" fmla="*/ 524 w 757"/>
                <a:gd name="T45" fmla="*/ 73 h 572"/>
                <a:gd name="T46" fmla="*/ 456 w 757"/>
                <a:gd name="T47" fmla="*/ 68 h 572"/>
                <a:gd name="T48" fmla="*/ 400 w 757"/>
                <a:gd name="T49" fmla="*/ 76 h 572"/>
                <a:gd name="T50" fmla="*/ 371 w 757"/>
                <a:gd name="T51" fmla="*/ 50 h 572"/>
                <a:gd name="T52" fmla="*/ 371 w 757"/>
                <a:gd name="T53" fmla="*/ 33 h 572"/>
                <a:gd name="T54" fmla="*/ 360 w 757"/>
                <a:gd name="T55" fmla="*/ 37 h 572"/>
                <a:gd name="T56" fmla="*/ 214 w 757"/>
                <a:gd name="T57" fmla="*/ 28 h 572"/>
                <a:gd name="T58" fmla="*/ 144 w 757"/>
                <a:gd name="T59" fmla="*/ 0 h 572"/>
                <a:gd name="T60" fmla="*/ 121 w 757"/>
                <a:gd name="T61" fmla="*/ 46 h 572"/>
                <a:gd name="T62" fmla="*/ 128 w 757"/>
                <a:gd name="T63" fmla="*/ 93 h 572"/>
                <a:gd name="T64" fmla="*/ 93 w 757"/>
                <a:gd name="T65" fmla="*/ 108 h 572"/>
                <a:gd name="T66" fmla="*/ 11 w 757"/>
                <a:gd name="T67" fmla="*/ 157 h 572"/>
                <a:gd name="T68" fmla="*/ 0 w 757"/>
                <a:gd name="T69" fmla="*/ 167 h 572"/>
                <a:gd name="T70" fmla="*/ 71 w 757"/>
                <a:gd name="T71" fmla="*/ 255 h 572"/>
                <a:gd name="T72" fmla="*/ 184 w 757"/>
                <a:gd name="T73" fmla="*/ 378 h 572"/>
                <a:gd name="T74" fmla="*/ 252 w 757"/>
                <a:gd name="T75" fmla="*/ 30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7" h="572">
                  <a:moveTo>
                    <a:pt x="252" y="303"/>
                  </a:moveTo>
                  <a:cubicBezTo>
                    <a:pt x="254" y="279"/>
                    <a:pt x="274" y="287"/>
                    <a:pt x="299" y="292"/>
                  </a:cubicBezTo>
                  <a:cubicBezTo>
                    <a:pt x="323" y="296"/>
                    <a:pt x="352" y="276"/>
                    <a:pt x="374" y="276"/>
                  </a:cubicBezTo>
                  <a:cubicBezTo>
                    <a:pt x="396" y="276"/>
                    <a:pt x="453" y="354"/>
                    <a:pt x="453" y="376"/>
                  </a:cubicBezTo>
                  <a:cubicBezTo>
                    <a:pt x="453" y="398"/>
                    <a:pt x="456" y="418"/>
                    <a:pt x="467" y="436"/>
                  </a:cubicBezTo>
                  <a:cubicBezTo>
                    <a:pt x="468" y="438"/>
                    <a:pt x="469" y="440"/>
                    <a:pt x="470" y="443"/>
                  </a:cubicBezTo>
                  <a:cubicBezTo>
                    <a:pt x="506" y="435"/>
                    <a:pt x="535" y="430"/>
                    <a:pt x="542" y="430"/>
                  </a:cubicBezTo>
                  <a:cubicBezTo>
                    <a:pt x="553" y="430"/>
                    <a:pt x="575" y="482"/>
                    <a:pt x="570" y="515"/>
                  </a:cubicBezTo>
                  <a:cubicBezTo>
                    <a:pt x="566" y="548"/>
                    <a:pt x="603" y="572"/>
                    <a:pt x="618" y="550"/>
                  </a:cubicBezTo>
                  <a:cubicBezTo>
                    <a:pt x="633" y="528"/>
                    <a:pt x="653" y="500"/>
                    <a:pt x="657" y="519"/>
                  </a:cubicBezTo>
                  <a:cubicBezTo>
                    <a:pt x="659" y="525"/>
                    <a:pt x="667" y="530"/>
                    <a:pt x="677" y="534"/>
                  </a:cubicBezTo>
                  <a:cubicBezTo>
                    <a:pt x="683" y="521"/>
                    <a:pt x="695" y="516"/>
                    <a:pt x="704" y="504"/>
                  </a:cubicBezTo>
                  <a:cubicBezTo>
                    <a:pt x="717" y="487"/>
                    <a:pt x="684" y="467"/>
                    <a:pt x="695" y="445"/>
                  </a:cubicBezTo>
                  <a:cubicBezTo>
                    <a:pt x="706" y="422"/>
                    <a:pt x="726" y="453"/>
                    <a:pt x="741" y="438"/>
                  </a:cubicBezTo>
                  <a:cubicBezTo>
                    <a:pt x="757" y="422"/>
                    <a:pt x="719" y="389"/>
                    <a:pt x="724" y="376"/>
                  </a:cubicBezTo>
                  <a:cubicBezTo>
                    <a:pt x="728" y="363"/>
                    <a:pt x="726" y="340"/>
                    <a:pt x="706" y="329"/>
                  </a:cubicBezTo>
                  <a:cubicBezTo>
                    <a:pt x="689" y="320"/>
                    <a:pt x="699" y="283"/>
                    <a:pt x="706" y="250"/>
                  </a:cubicBezTo>
                  <a:cubicBezTo>
                    <a:pt x="701" y="246"/>
                    <a:pt x="696" y="241"/>
                    <a:pt x="693" y="236"/>
                  </a:cubicBezTo>
                  <a:cubicBezTo>
                    <a:pt x="681" y="218"/>
                    <a:pt x="690" y="180"/>
                    <a:pt x="669" y="180"/>
                  </a:cubicBezTo>
                  <a:cubicBezTo>
                    <a:pt x="648" y="180"/>
                    <a:pt x="651" y="150"/>
                    <a:pt x="669" y="144"/>
                  </a:cubicBezTo>
                  <a:cubicBezTo>
                    <a:pt x="687" y="138"/>
                    <a:pt x="634" y="118"/>
                    <a:pt x="634" y="97"/>
                  </a:cubicBezTo>
                  <a:cubicBezTo>
                    <a:pt x="634" y="76"/>
                    <a:pt x="607" y="26"/>
                    <a:pt x="595" y="23"/>
                  </a:cubicBezTo>
                  <a:cubicBezTo>
                    <a:pt x="583" y="20"/>
                    <a:pt x="542" y="73"/>
                    <a:pt x="524" y="73"/>
                  </a:cubicBezTo>
                  <a:cubicBezTo>
                    <a:pt x="507" y="73"/>
                    <a:pt x="468" y="38"/>
                    <a:pt x="456" y="68"/>
                  </a:cubicBezTo>
                  <a:cubicBezTo>
                    <a:pt x="445" y="97"/>
                    <a:pt x="418" y="53"/>
                    <a:pt x="400" y="76"/>
                  </a:cubicBezTo>
                  <a:cubicBezTo>
                    <a:pt x="383" y="100"/>
                    <a:pt x="371" y="50"/>
                    <a:pt x="371" y="50"/>
                  </a:cubicBezTo>
                  <a:cubicBezTo>
                    <a:pt x="371" y="50"/>
                    <a:pt x="371" y="43"/>
                    <a:pt x="371" y="33"/>
                  </a:cubicBezTo>
                  <a:cubicBezTo>
                    <a:pt x="368" y="35"/>
                    <a:pt x="364" y="36"/>
                    <a:pt x="360" y="37"/>
                  </a:cubicBezTo>
                  <a:cubicBezTo>
                    <a:pt x="310" y="55"/>
                    <a:pt x="219" y="44"/>
                    <a:pt x="214" y="28"/>
                  </a:cubicBezTo>
                  <a:cubicBezTo>
                    <a:pt x="210" y="13"/>
                    <a:pt x="144" y="0"/>
                    <a:pt x="144" y="0"/>
                  </a:cubicBezTo>
                  <a:cubicBezTo>
                    <a:pt x="144" y="0"/>
                    <a:pt x="146" y="37"/>
                    <a:pt x="121" y="46"/>
                  </a:cubicBezTo>
                  <a:cubicBezTo>
                    <a:pt x="97" y="55"/>
                    <a:pt x="128" y="84"/>
                    <a:pt x="128" y="93"/>
                  </a:cubicBezTo>
                  <a:cubicBezTo>
                    <a:pt x="128" y="101"/>
                    <a:pt x="108" y="115"/>
                    <a:pt x="93" y="108"/>
                  </a:cubicBezTo>
                  <a:cubicBezTo>
                    <a:pt x="77" y="101"/>
                    <a:pt x="33" y="141"/>
                    <a:pt x="11" y="157"/>
                  </a:cubicBezTo>
                  <a:cubicBezTo>
                    <a:pt x="8" y="159"/>
                    <a:pt x="4" y="162"/>
                    <a:pt x="0" y="167"/>
                  </a:cubicBezTo>
                  <a:cubicBezTo>
                    <a:pt x="34" y="195"/>
                    <a:pt x="31" y="226"/>
                    <a:pt x="71" y="255"/>
                  </a:cubicBezTo>
                  <a:cubicBezTo>
                    <a:pt x="108" y="282"/>
                    <a:pt x="155" y="319"/>
                    <a:pt x="184" y="378"/>
                  </a:cubicBezTo>
                  <a:cubicBezTo>
                    <a:pt x="212" y="353"/>
                    <a:pt x="251" y="319"/>
                    <a:pt x="252" y="3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079549" y="8394430"/>
              <a:ext cx="212773" cy="201045"/>
            </a:xfrm>
            <a:custGeom>
              <a:avLst/>
              <a:gdLst>
                <a:gd name="T0" fmla="*/ 339 w 421"/>
                <a:gd name="T1" fmla="*/ 232 h 400"/>
                <a:gd name="T2" fmla="*/ 306 w 421"/>
                <a:gd name="T3" fmla="*/ 201 h 400"/>
                <a:gd name="T4" fmla="*/ 317 w 421"/>
                <a:gd name="T5" fmla="*/ 130 h 400"/>
                <a:gd name="T6" fmla="*/ 319 w 421"/>
                <a:gd name="T7" fmla="*/ 104 h 400"/>
                <a:gd name="T8" fmla="*/ 299 w 421"/>
                <a:gd name="T9" fmla="*/ 89 h 400"/>
                <a:gd name="T10" fmla="*/ 260 w 421"/>
                <a:gd name="T11" fmla="*/ 120 h 400"/>
                <a:gd name="T12" fmla="*/ 212 w 421"/>
                <a:gd name="T13" fmla="*/ 85 h 400"/>
                <a:gd name="T14" fmla="*/ 184 w 421"/>
                <a:gd name="T15" fmla="*/ 0 h 400"/>
                <a:gd name="T16" fmla="*/ 112 w 421"/>
                <a:gd name="T17" fmla="*/ 13 h 400"/>
                <a:gd name="T18" fmla="*/ 102 w 421"/>
                <a:gd name="T19" fmla="*/ 63 h 400"/>
                <a:gd name="T20" fmla="*/ 22 w 421"/>
                <a:gd name="T21" fmla="*/ 130 h 400"/>
                <a:gd name="T22" fmla="*/ 0 w 421"/>
                <a:gd name="T23" fmla="*/ 163 h 400"/>
                <a:gd name="T24" fmla="*/ 129 w 421"/>
                <a:gd name="T25" fmla="*/ 250 h 400"/>
                <a:gd name="T26" fmla="*/ 363 w 421"/>
                <a:gd name="T27" fmla="*/ 396 h 400"/>
                <a:gd name="T28" fmla="*/ 387 w 421"/>
                <a:gd name="T29" fmla="*/ 400 h 400"/>
                <a:gd name="T30" fmla="*/ 416 w 421"/>
                <a:gd name="T31" fmla="*/ 307 h 400"/>
                <a:gd name="T32" fmla="*/ 339 w 421"/>
                <a:gd name="T33" fmla="*/ 23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1" h="400">
                  <a:moveTo>
                    <a:pt x="339" y="232"/>
                  </a:moveTo>
                  <a:cubicBezTo>
                    <a:pt x="308" y="212"/>
                    <a:pt x="292" y="212"/>
                    <a:pt x="306" y="201"/>
                  </a:cubicBezTo>
                  <a:cubicBezTo>
                    <a:pt x="319" y="189"/>
                    <a:pt x="321" y="165"/>
                    <a:pt x="317" y="130"/>
                  </a:cubicBezTo>
                  <a:cubicBezTo>
                    <a:pt x="315" y="118"/>
                    <a:pt x="317" y="111"/>
                    <a:pt x="319" y="104"/>
                  </a:cubicBezTo>
                  <a:cubicBezTo>
                    <a:pt x="309" y="100"/>
                    <a:pt x="301" y="95"/>
                    <a:pt x="299" y="89"/>
                  </a:cubicBezTo>
                  <a:cubicBezTo>
                    <a:pt x="295" y="70"/>
                    <a:pt x="275" y="98"/>
                    <a:pt x="260" y="120"/>
                  </a:cubicBezTo>
                  <a:cubicBezTo>
                    <a:pt x="245" y="142"/>
                    <a:pt x="208" y="118"/>
                    <a:pt x="212" y="85"/>
                  </a:cubicBezTo>
                  <a:cubicBezTo>
                    <a:pt x="217" y="52"/>
                    <a:pt x="195" y="0"/>
                    <a:pt x="184" y="0"/>
                  </a:cubicBezTo>
                  <a:cubicBezTo>
                    <a:pt x="177" y="0"/>
                    <a:pt x="148" y="5"/>
                    <a:pt x="112" y="13"/>
                  </a:cubicBezTo>
                  <a:cubicBezTo>
                    <a:pt x="117" y="28"/>
                    <a:pt x="106" y="46"/>
                    <a:pt x="102" y="63"/>
                  </a:cubicBezTo>
                  <a:cubicBezTo>
                    <a:pt x="98" y="83"/>
                    <a:pt x="45" y="112"/>
                    <a:pt x="22" y="130"/>
                  </a:cubicBezTo>
                  <a:cubicBezTo>
                    <a:pt x="16" y="135"/>
                    <a:pt x="8" y="147"/>
                    <a:pt x="0" y="163"/>
                  </a:cubicBezTo>
                  <a:cubicBezTo>
                    <a:pt x="41" y="190"/>
                    <a:pt x="90" y="220"/>
                    <a:pt x="129" y="250"/>
                  </a:cubicBezTo>
                  <a:cubicBezTo>
                    <a:pt x="202" y="305"/>
                    <a:pt x="311" y="377"/>
                    <a:pt x="363" y="396"/>
                  </a:cubicBezTo>
                  <a:cubicBezTo>
                    <a:pt x="369" y="399"/>
                    <a:pt x="378" y="400"/>
                    <a:pt x="387" y="400"/>
                  </a:cubicBezTo>
                  <a:cubicBezTo>
                    <a:pt x="399" y="344"/>
                    <a:pt x="412" y="337"/>
                    <a:pt x="416" y="307"/>
                  </a:cubicBezTo>
                  <a:cubicBezTo>
                    <a:pt x="421" y="274"/>
                    <a:pt x="370" y="251"/>
                    <a:pt x="339" y="2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990755" y="8315688"/>
              <a:ext cx="149109" cy="160836"/>
            </a:xfrm>
            <a:custGeom>
              <a:avLst/>
              <a:gdLst>
                <a:gd name="T0" fmla="*/ 276 w 294"/>
                <a:gd name="T1" fmla="*/ 217 h 317"/>
                <a:gd name="T2" fmla="*/ 283 w 294"/>
                <a:gd name="T3" fmla="*/ 160 h 317"/>
                <a:gd name="T4" fmla="*/ 269 w 294"/>
                <a:gd name="T5" fmla="*/ 100 h 317"/>
                <a:gd name="T6" fmla="*/ 190 w 294"/>
                <a:gd name="T7" fmla="*/ 0 h 317"/>
                <a:gd name="T8" fmla="*/ 115 w 294"/>
                <a:gd name="T9" fmla="*/ 16 h 317"/>
                <a:gd name="T10" fmla="*/ 68 w 294"/>
                <a:gd name="T11" fmla="*/ 27 h 317"/>
                <a:gd name="T12" fmla="*/ 0 w 294"/>
                <a:gd name="T13" fmla="*/ 102 h 317"/>
                <a:gd name="T14" fmla="*/ 14 w 294"/>
                <a:gd name="T15" fmla="*/ 138 h 317"/>
                <a:gd name="T16" fmla="*/ 94 w 294"/>
                <a:gd name="T17" fmla="*/ 264 h 317"/>
                <a:gd name="T18" fmla="*/ 174 w 294"/>
                <a:gd name="T19" fmla="*/ 317 h 317"/>
                <a:gd name="T20" fmla="*/ 196 w 294"/>
                <a:gd name="T21" fmla="*/ 284 h 317"/>
                <a:gd name="T22" fmla="*/ 276 w 294"/>
                <a:gd name="T23" fmla="*/ 2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317">
                  <a:moveTo>
                    <a:pt x="276" y="217"/>
                  </a:moveTo>
                  <a:cubicBezTo>
                    <a:pt x="281" y="197"/>
                    <a:pt x="294" y="177"/>
                    <a:pt x="283" y="160"/>
                  </a:cubicBezTo>
                  <a:cubicBezTo>
                    <a:pt x="272" y="142"/>
                    <a:pt x="269" y="122"/>
                    <a:pt x="269" y="100"/>
                  </a:cubicBezTo>
                  <a:cubicBezTo>
                    <a:pt x="269" y="78"/>
                    <a:pt x="212" y="0"/>
                    <a:pt x="190" y="0"/>
                  </a:cubicBezTo>
                  <a:cubicBezTo>
                    <a:pt x="168" y="0"/>
                    <a:pt x="139" y="20"/>
                    <a:pt x="115" y="16"/>
                  </a:cubicBezTo>
                  <a:cubicBezTo>
                    <a:pt x="90" y="11"/>
                    <a:pt x="70" y="3"/>
                    <a:pt x="68" y="27"/>
                  </a:cubicBezTo>
                  <a:cubicBezTo>
                    <a:pt x="67" y="43"/>
                    <a:pt x="28" y="77"/>
                    <a:pt x="0" y="102"/>
                  </a:cubicBezTo>
                  <a:cubicBezTo>
                    <a:pt x="5" y="113"/>
                    <a:pt x="10" y="125"/>
                    <a:pt x="14" y="138"/>
                  </a:cubicBezTo>
                  <a:cubicBezTo>
                    <a:pt x="38" y="219"/>
                    <a:pt x="60" y="236"/>
                    <a:pt x="94" y="264"/>
                  </a:cubicBezTo>
                  <a:cubicBezTo>
                    <a:pt x="109" y="276"/>
                    <a:pt x="139" y="295"/>
                    <a:pt x="174" y="317"/>
                  </a:cubicBezTo>
                  <a:cubicBezTo>
                    <a:pt x="182" y="301"/>
                    <a:pt x="190" y="289"/>
                    <a:pt x="196" y="284"/>
                  </a:cubicBezTo>
                  <a:cubicBezTo>
                    <a:pt x="219" y="266"/>
                    <a:pt x="272" y="237"/>
                    <a:pt x="276" y="21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0801437" y="7380828"/>
              <a:ext cx="425546" cy="343452"/>
            </a:xfrm>
            <a:custGeom>
              <a:avLst/>
              <a:gdLst>
                <a:gd name="T0" fmla="*/ 393 w 840"/>
                <a:gd name="T1" fmla="*/ 524 h 680"/>
                <a:gd name="T2" fmla="*/ 498 w 840"/>
                <a:gd name="T3" fmla="*/ 449 h 680"/>
                <a:gd name="T4" fmla="*/ 498 w 840"/>
                <a:gd name="T5" fmla="*/ 182 h 680"/>
                <a:gd name="T6" fmla="*/ 833 w 840"/>
                <a:gd name="T7" fmla="*/ 182 h 680"/>
                <a:gd name="T8" fmla="*/ 835 w 840"/>
                <a:gd name="T9" fmla="*/ 39 h 680"/>
                <a:gd name="T10" fmla="*/ 763 w 840"/>
                <a:gd name="T11" fmla="*/ 0 h 680"/>
                <a:gd name="T12" fmla="*/ 392 w 840"/>
                <a:gd name="T13" fmla="*/ 0 h 680"/>
                <a:gd name="T14" fmla="*/ 338 w 840"/>
                <a:gd name="T15" fmla="*/ 92 h 680"/>
                <a:gd name="T16" fmla="*/ 205 w 840"/>
                <a:gd name="T17" fmla="*/ 275 h 680"/>
                <a:gd name="T18" fmla="*/ 29 w 840"/>
                <a:gd name="T19" fmla="*/ 586 h 680"/>
                <a:gd name="T20" fmla="*/ 0 w 840"/>
                <a:gd name="T21" fmla="*/ 680 h 680"/>
                <a:gd name="T22" fmla="*/ 393 w 840"/>
                <a:gd name="T23" fmla="*/ 680 h 680"/>
                <a:gd name="T24" fmla="*/ 393 w 840"/>
                <a:gd name="T25" fmla="*/ 52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680">
                  <a:moveTo>
                    <a:pt x="393" y="524"/>
                  </a:moveTo>
                  <a:cubicBezTo>
                    <a:pt x="393" y="501"/>
                    <a:pt x="498" y="472"/>
                    <a:pt x="498" y="449"/>
                  </a:cubicBezTo>
                  <a:cubicBezTo>
                    <a:pt x="498" y="426"/>
                    <a:pt x="498" y="182"/>
                    <a:pt x="498" y="182"/>
                  </a:cubicBezTo>
                  <a:cubicBezTo>
                    <a:pt x="498" y="182"/>
                    <a:pt x="823" y="189"/>
                    <a:pt x="833" y="182"/>
                  </a:cubicBezTo>
                  <a:cubicBezTo>
                    <a:pt x="838" y="179"/>
                    <a:pt x="837" y="108"/>
                    <a:pt x="835" y="39"/>
                  </a:cubicBezTo>
                  <a:cubicBezTo>
                    <a:pt x="823" y="18"/>
                    <a:pt x="840" y="0"/>
                    <a:pt x="763" y="0"/>
                  </a:cubicBezTo>
                  <a:cubicBezTo>
                    <a:pt x="700" y="0"/>
                    <a:pt x="516" y="0"/>
                    <a:pt x="392" y="0"/>
                  </a:cubicBezTo>
                  <a:cubicBezTo>
                    <a:pt x="364" y="27"/>
                    <a:pt x="348" y="63"/>
                    <a:pt x="338" y="92"/>
                  </a:cubicBezTo>
                  <a:cubicBezTo>
                    <a:pt x="320" y="139"/>
                    <a:pt x="209" y="209"/>
                    <a:pt x="205" y="275"/>
                  </a:cubicBezTo>
                  <a:cubicBezTo>
                    <a:pt x="200" y="341"/>
                    <a:pt x="97" y="445"/>
                    <a:pt x="29" y="586"/>
                  </a:cubicBezTo>
                  <a:cubicBezTo>
                    <a:pt x="10" y="625"/>
                    <a:pt x="2" y="656"/>
                    <a:pt x="0" y="680"/>
                  </a:cubicBezTo>
                  <a:cubicBezTo>
                    <a:pt x="393" y="680"/>
                    <a:pt x="393" y="680"/>
                    <a:pt x="393" y="680"/>
                  </a:cubicBezTo>
                  <a:cubicBezTo>
                    <a:pt x="393" y="680"/>
                    <a:pt x="393" y="547"/>
                    <a:pt x="393" y="5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799762" y="7400932"/>
              <a:ext cx="611513" cy="670151"/>
            </a:xfrm>
            <a:custGeom>
              <a:avLst/>
              <a:gdLst>
                <a:gd name="T0" fmla="*/ 96 w 1213"/>
                <a:gd name="T1" fmla="*/ 1147 h 1328"/>
                <a:gd name="T2" fmla="*/ 187 w 1213"/>
                <a:gd name="T3" fmla="*/ 1147 h 1328"/>
                <a:gd name="T4" fmla="*/ 264 w 1213"/>
                <a:gd name="T5" fmla="*/ 1140 h 1328"/>
                <a:gd name="T6" fmla="*/ 320 w 1213"/>
                <a:gd name="T7" fmla="*/ 1190 h 1328"/>
                <a:gd name="T8" fmla="*/ 355 w 1213"/>
                <a:gd name="T9" fmla="*/ 1190 h 1328"/>
                <a:gd name="T10" fmla="*/ 425 w 1213"/>
                <a:gd name="T11" fmla="*/ 1281 h 1328"/>
                <a:gd name="T12" fmla="*/ 473 w 1213"/>
                <a:gd name="T13" fmla="*/ 1328 h 1328"/>
                <a:gd name="T14" fmla="*/ 526 w 1213"/>
                <a:gd name="T15" fmla="*/ 1296 h 1328"/>
                <a:gd name="T16" fmla="*/ 584 w 1213"/>
                <a:gd name="T17" fmla="*/ 1273 h 1328"/>
                <a:gd name="T18" fmla="*/ 638 w 1213"/>
                <a:gd name="T19" fmla="*/ 1264 h 1328"/>
                <a:gd name="T20" fmla="*/ 705 w 1213"/>
                <a:gd name="T21" fmla="*/ 1269 h 1328"/>
                <a:gd name="T22" fmla="*/ 768 w 1213"/>
                <a:gd name="T23" fmla="*/ 1251 h 1328"/>
                <a:gd name="T24" fmla="*/ 1157 w 1213"/>
                <a:gd name="T25" fmla="*/ 1247 h 1328"/>
                <a:gd name="T26" fmla="*/ 1171 w 1213"/>
                <a:gd name="T27" fmla="*/ 1161 h 1328"/>
                <a:gd name="T28" fmla="*/ 1139 w 1213"/>
                <a:gd name="T29" fmla="*/ 1130 h 1328"/>
                <a:gd name="T30" fmla="*/ 1045 w 1213"/>
                <a:gd name="T31" fmla="*/ 248 h 1328"/>
                <a:gd name="T32" fmla="*/ 1213 w 1213"/>
                <a:gd name="T33" fmla="*/ 248 h 1328"/>
                <a:gd name="T34" fmla="*/ 861 w 1213"/>
                <a:gd name="T35" fmla="*/ 18 h 1328"/>
                <a:gd name="T36" fmla="*/ 841 w 1213"/>
                <a:gd name="T37" fmla="*/ 0 h 1328"/>
                <a:gd name="T38" fmla="*/ 839 w 1213"/>
                <a:gd name="T39" fmla="*/ 143 h 1328"/>
                <a:gd name="T40" fmla="*/ 504 w 1213"/>
                <a:gd name="T41" fmla="*/ 143 h 1328"/>
                <a:gd name="T42" fmla="*/ 504 w 1213"/>
                <a:gd name="T43" fmla="*/ 410 h 1328"/>
                <a:gd name="T44" fmla="*/ 399 w 1213"/>
                <a:gd name="T45" fmla="*/ 485 h 1328"/>
                <a:gd name="T46" fmla="*/ 399 w 1213"/>
                <a:gd name="T47" fmla="*/ 641 h 1328"/>
                <a:gd name="T48" fmla="*/ 6 w 1213"/>
                <a:gd name="T49" fmla="*/ 641 h 1328"/>
                <a:gd name="T50" fmla="*/ 62 w 1213"/>
                <a:gd name="T51" fmla="*/ 754 h 1328"/>
                <a:gd name="T52" fmla="*/ 84 w 1213"/>
                <a:gd name="T53" fmla="*/ 915 h 1328"/>
                <a:gd name="T54" fmla="*/ 51 w 1213"/>
                <a:gd name="T55" fmla="*/ 1111 h 1328"/>
                <a:gd name="T56" fmla="*/ 34 w 1213"/>
                <a:gd name="T57" fmla="*/ 1198 h 1328"/>
                <a:gd name="T58" fmla="*/ 39 w 1213"/>
                <a:gd name="T59" fmla="*/ 1197 h 1328"/>
                <a:gd name="T60" fmla="*/ 96 w 1213"/>
                <a:gd name="T61" fmla="*/ 114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13" h="1328">
                  <a:moveTo>
                    <a:pt x="96" y="1147"/>
                  </a:moveTo>
                  <a:cubicBezTo>
                    <a:pt x="131" y="1155"/>
                    <a:pt x="187" y="1147"/>
                    <a:pt x="187" y="1147"/>
                  </a:cubicBezTo>
                  <a:cubicBezTo>
                    <a:pt x="187" y="1147"/>
                    <a:pt x="236" y="1126"/>
                    <a:pt x="264" y="1140"/>
                  </a:cubicBezTo>
                  <a:cubicBezTo>
                    <a:pt x="292" y="1155"/>
                    <a:pt x="320" y="1190"/>
                    <a:pt x="320" y="1190"/>
                  </a:cubicBezTo>
                  <a:cubicBezTo>
                    <a:pt x="355" y="1190"/>
                    <a:pt x="355" y="1190"/>
                    <a:pt x="355" y="1190"/>
                  </a:cubicBezTo>
                  <a:cubicBezTo>
                    <a:pt x="355" y="1190"/>
                    <a:pt x="383" y="1267"/>
                    <a:pt x="425" y="1281"/>
                  </a:cubicBezTo>
                  <a:cubicBezTo>
                    <a:pt x="450" y="1289"/>
                    <a:pt x="464" y="1311"/>
                    <a:pt x="473" y="1328"/>
                  </a:cubicBezTo>
                  <a:cubicBezTo>
                    <a:pt x="503" y="1327"/>
                    <a:pt x="526" y="1317"/>
                    <a:pt x="526" y="1296"/>
                  </a:cubicBezTo>
                  <a:cubicBezTo>
                    <a:pt x="526" y="1269"/>
                    <a:pt x="539" y="1233"/>
                    <a:pt x="584" y="1273"/>
                  </a:cubicBezTo>
                  <a:cubicBezTo>
                    <a:pt x="629" y="1314"/>
                    <a:pt x="629" y="1278"/>
                    <a:pt x="638" y="1264"/>
                  </a:cubicBezTo>
                  <a:cubicBezTo>
                    <a:pt x="647" y="1251"/>
                    <a:pt x="678" y="1269"/>
                    <a:pt x="705" y="1269"/>
                  </a:cubicBezTo>
                  <a:cubicBezTo>
                    <a:pt x="732" y="1269"/>
                    <a:pt x="768" y="1251"/>
                    <a:pt x="768" y="1251"/>
                  </a:cubicBezTo>
                  <a:cubicBezTo>
                    <a:pt x="768" y="1251"/>
                    <a:pt x="1139" y="1255"/>
                    <a:pt x="1157" y="1247"/>
                  </a:cubicBezTo>
                  <a:cubicBezTo>
                    <a:pt x="1175" y="1238"/>
                    <a:pt x="1171" y="1161"/>
                    <a:pt x="1171" y="1161"/>
                  </a:cubicBezTo>
                  <a:cubicBezTo>
                    <a:pt x="1139" y="1130"/>
                    <a:pt x="1139" y="1130"/>
                    <a:pt x="1139" y="1130"/>
                  </a:cubicBezTo>
                  <a:cubicBezTo>
                    <a:pt x="1045" y="248"/>
                    <a:pt x="1045" y="248"/>
                    <a:pt x="1045" y="248"/>
                  </a:cubicBezTo>
                  <a:cubicBezTo>
                    <a:pt x="1213" y="248"/>
                    <a:pt x="1213" y="248"/>
                    <a:pt x="1213" y="248"/>
                  </a:cubicBezTo>
                  <a:cubicBezTo>
                    <a:pt x="1034" y="129"/>
                    <a:pt x="880" y="29"/>
                    <a:pt x="861" y="18"/>
                  </a:cubicBezTo>
                  <a:cubicBezTo>
                    <a:pt x="850" y="11"/>
                    <a:pt x="844" y="5"/>
                    <a:pt x="841" y="0"/>
                  </a:cubicBezTo>
                  <a:cubicBezTo>
                    <a:pt x="843" y="69"/>
                    <a:pt x="844" y="140"/>
                    <a:pt x="839" y="143"/>
                  </a:cubicBezTo>
                  <a:cubicBezTo>
                    <a:pt x="829" y="150"/>
                    <a:pt x="504" y="143"/>
                    <a:pt x="504" y="143"/>
                  </a:cubicBezTo>
                  <a:cubicBezTo>
                    <a:pt x="504" y="143"/>
                    <a:pt x="504" y="387"/>
                    <a:pt x="504" y="410"/>
                  </a:cubicBezTo>
                  <a:cubicBezTo>
                    <a:pt x="504" y="433"/>
                    <a:pt x="399" y="462"/>
                    <a:pt x="399" y="485"/>
                  </a:cubicBezTo>
                  <a:cubicBezTo>
                    <a:pt x="399" y="508"/>
                    <a:pt x="399" y="641"/>
                    <a:pt x="399" y="641"/>
                  </a:cubicBezTo>
                  <a:cubicBezTo>
                    <a:pt x="6" y="641"/>
                    <a:pt x="6" y="641"/>
                    <a:pt x="6" y="641"/>
                  </a:cubicBezTo>
                  <a:cubicBezTo>
                    <a:pt x="0" y="706"/>
                    <a:pt x="39" y="728"/>
                    <a:pt x="62" y="754"/>
                  </a:cubicBezTo>
                  <a:cubicBezTo>
                    <a:pt x="93" y="789"/>
                    <a:pt x="38" y="851"/>
                    <a:pt x="84" y="915"/>
                  </a:cubicBezTo>
                  <a:cubicBezTo>
                    <a:pt x="129" y="978"/>
                    <a:pt x="73" y="1076"/>
                    <a:pt x="51" y="1111"/>
                  </a:cubicBezTo>
                  <a:cubicBezTo>
                    <a:pt x="39" y="1130"/>
                    <a:pt x="38" y="1164"/>
                    <a:pt x="34" y="1198"/>
                  </a:cubicBezTo>
                  <a:cubicBezTo>
                    <a:pt x="36" y="1198"/>
                    <a:pt x="38" y="1197"/>
                    <a:pt x="39" y="1197"/>
                  </a:cubicBezTo>
                  <a:cubicBezTo>
                    <a:pt x="68" y="1190"/>
                    <a:pt x="61" y="1140"/>
                    <a:pt x="96" y="114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11037665" y="7526585"/>
              <a:ext cx="842715" cy="787427"/>
            </a:xfrm>
            <a:custGeom>
              <a:avLst/>
              <a:gdLst>
                <a:gd name="T0" fmla="*/ 1581 w 1669"/>
                <a:gd name="T1" fmla="*/ 647 h 1561"/>
                <a:gd name="T2" fmla="*/ 1531 w 1669"/>
                <a:gd name="T3" fmla="*/ 542 h 1561"/>
                <a:gd name="T4" fmla="*/ 1419 w 1669"/>
                <a:gd name="T5" fmla="*/ 507 h 1561"/>
                <a:gd name="T6" fmla="*/ 1356 w 1669"/>
                <a:gd name="T7" fmla="*/ 415 h 1561"/>
                <a:gd name="T8" fmla="*/ 740 w 1669"/>
                <a:gd name="T9" fmla="*/ 0 h 1561"/>
                <a:gd name="T10" fmla="*/ 572 w 1669"/>
                <a:gd name="T11" fmla="*/ 0 h 1561"/>
                <a:gd name="T12" fmla="*/ 666 w 1669"/>
                <a:gd name="T13" fmla="*/ 882 h 1561"/>
                <a:gd name="T14" fmla="*/ 698 w 1669"/>
                <a:gd name="T15" fmla="*/ 913 h 1561"/>
                <a:gd name="T16" fmla="*/ 684 w 1669"/>
                <a:gd name="T17" fmla="*/ 999 h 1561"/>
                <a:gd name="T18" fmla="*/ 295 w 1669"/>
                <a:gd name="T19" fmla="*/ 1003 h 1561"/>
                <a:gd name="T20" fmla="*/ 232 w 1669"/>
                <a:gd name="T21" fmla="*/ 1021 h 1561"/>
                <a:gd name="T22" fmla="*/ 165 w 1669"/>
                <a:gd name="T23" fmla="*/ 1016 h 1561"/>
                <a:gd name="T24" fmla="*/ 111 w 1669"/>
                <a:gd name="T25" fmla="*/ 1025 h 1561"/>
                <a:gd name="T26" fmla="*/ 53 w 1669"/>
                <a:gd name="T27" fmla="*/ 1048 h 1561"/>
                <a:gd name="T28" fmla="*/ 0 w 1669"/>
                <a:gd name="T29" fmla="*/ 1080 h 1561"/>
                <a:gd name="T30" fmla="*/ 9 w 1669"/>
                <a:gd name="T31" fmla="*/ 1103 h 1561"/>
                <a:gd name="T32" fmla="*/ 27 w 1669"/>
                <a:gd name="T33" fmla="*/ 1130 h 1561"/>
                <a:gd name="T34" fmla="*/ 42 w 1669"/>
                <a:gd name="T35" fmla="*/ 1192 h 1561"/>
                <a:gd name="T36" fmla="*/ 95 w 1669"/>
                <a:gd name="T37" fmla="*/ 1257 h 1561"/>
                <a:gd name="T38" fmla="*/ 95 w 1669"/>
                <a:gd name="T39" fmla="*/ 1337 h 1561"/>
                <a:gd name="T40" fmla="*/ 124 w 1669"/>
                <a:gd name="T41" fmla="*/ 1363 h 1561"/>
                <a:gd name="T42" fmla="*/ 180 w 1669"/>
                <a:gd name="T43" fmla="*/ 1355 h 1561"/>
                <a:gd name="T44" fmla="*/ 248 w 1669"/>
                <a:gd name="T45" fmla="*/ 1360 h 1561"/>
                <a:gd name="T46" fmla="*/ 319 w 1669"/>
                <a:gd name="T47" fmla="*/ 1310 h 1561"/>
                <a:gd name="T48" fmla="*/ 358 w 1669"/>
                <a:gd name="T49" fmla="*/ 1384 h 1561"/>
                <a:gd name="T50" fmla="*/ 393 w 1669"/>
                <a:gd name="T51" fmla="*/ 1431 h 1561"/>
                <a:gd name="T52" fmla="*/ 393 w 1669"/>
                <a:gd name="T53" fmla="*/ 1467 h 1561"/>
                <a:gd name="T54" fmla="*/ 417 w 1669"/>
                <a:gd name="T55" fmla="*/ 1523 h 1561"/>
                <a:gd name="T56" fmla="*/ 464 w 1669"/>
                <a:gd name="T57" fmla="*/ 1529 h 1561"/>
                <a:gd name="T58" fmla="*/ 514 w 1669"/>
                <a:gd name="T59" fmla="*/ 1543 h 1561"/>
                <a:gd name="T60" fmla="*/ 570 w 1669"/>
                <a:gd name="T61" fmla="*/ 1517 h 1561"/>
                <a:gd name="T62" fmla="*/ 620 w 1669"/>
                <a:gd name="T63" fmla="*/ 1511 h 1561"/>
                <a:gd name="T64" fmla="*/ 656 w 1669"/>
                <a:gd name="T65" fmla="*/ 1523 h 1561"/>
                <a:gd name="T66" fmla="*/ 684 w 1669"/>
                <a:gd name="T67" fmla="*/ 1517 h 1561"/>
                <a:gd name="T68" fmla="*/ 712 w 1669"/>
                <a:gd name="T69" fmla="*/ 1440 h 1561"/>
                <a:gd name="T70" fmla="*/ 706 w 1669"/>
                <a:gd name="T71" fmla="*/ 1375 h 1561"/>
                <a:gd name="T72" fmla="*/ 785 w 1669"/>
                <a:gd name="T73" fmla="*/ 1340 h 1561"/>
                <a:gd name="T74" fmla="*/ 818 w 1669"/>
                <a:gd name="T75" fmla="*/ 1278 h 1561"/>
                <a:gd name="T76" fmla="*/ 850 w 1669"/>
                <a:gd name="T77" fmla="*/ 1204 h 1561"/>
                <a:gd name="T78" fmla="*/ 912 w 1669"/>
                <a:gd name="T79" fmla="*/ 1207 h 1561"/>
                <a:gd name="T80" fmla="*/ 957 w 1669"/>
                <a:gd name="T81" fmla="*/ 1160 h 1561"/>
                <a:gd name="T82" fmla="*/ 1004 w 1669"/>
                <a:gd name="T83" fmla="*/ 1136 h 1561"/>
                <a:gd name="T84" fmla="*/ 1042 w 1669"/>
                <a:gd name="T85" fmla="*/ 1115 h 1561"/>
                <a:gd name="T86" fmla="*/ 1128 w 1669"/>
                <a:gd name="T87" fmla="*/ 1080 h 1561"/>
                <a:gd name="T88" fmla="*/ 1202 w 1669"/>
                <a:gd name="T89" fmla="*/ 1048 h 1561"/>
                <a:gd name="T90" fmla="*/ 1329 w 1669"/>
                <a:gd name="T91" fmla="*/ 1053 h 1561"/>
                <a:gd name="T92" fmla="*/ 1408 w 1669"/>
                <a:gd name="T93" fmla="*/ 1027 h 1561"/>
                <a:gd name="T94" fmla="*/ 1565 w 1669"/>
                <a:gd name="T95" fmla="*/ 1012 h 1561"/>
                <a:gd name="T96" fmla="*/ 1627 w 1669"/>
                <a:gd name="T97" fmla="*/ 968 h 1561"/>
                <a:gd name="T98" fmla="*/ 1659 w 1669"/>
                <a:gd name="T99" fmla="*/ 894 h 1561"/>
                <a:gd name="T100" fmla="*/ 1666 w 1669"/>
                <a:gd name="T101" fmla="*/ 629 h 1561"/>
                <a:gd name="T102" fmla="*/ 1581 w 1669"/>
                <a:gd name="T103" fmla="*/ 64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69" h="1561">
                  <a:moveTo>
                    <a:pt x="1581" y="647"/>
                  </a:moveTo>
                  <a:cubicBezTo>
                    <a:pt x="1581" y="647"/>
                    <a:pt x="1581" y="570"/>
                    <a:pt x="1531" y="542"/>
                  </a:cubicBezTo>
                  <a:cubicBezTo>
                    <a:pt x="1482" y="514"/>
                    <a:pt x="1419" y="507"/>
                    <a:pt x="1419" y="507"/>
                  </a:cubicBezTo>
                  <a:cubicBezTo>
                    <a:pt x="1419" y="507"/>
                    <a:pt x="1384" y="443"/>
                    <a:pt x="1356" y="415"/>
                  </a:cubicBezTo>
                  <a:cubicBezTo>
                    <a:pt x="1339" y="398"/>
                    <a:pt x="1011" y="179"/>
                    <a:pt x="740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666" y="882"/>
                    <a:pt x="666" y="882"/>
                    <a:pt x="666" y="882"/>
                  </a:cubicBezTo>
                  <a:cubicBezTo>
                    <a:pt x="698" y="913"/>
                    <a:pt x="698" y="913"/>
                    <a:pt x="698" y="913"/>
                  </a:cubicBezTo>
                  <a:cubicBezTo>
                    <a:pt x="698" y="913"/>
                    <a:pt x="702" y="990"/>
                    <a:pt x="684" y="999"/>
                  </a:cubicBezTo>
                  <a:cubicBezTo>
                    <a:pt x="666" y="1007"/>
                    <a:pt x="295" y="1003"/>
                    <a:pt x="295" y="1003"/>
                  </a:cubicBezTo>
                  <a:cubicBezTo>
                    <a:pt x="295" y="1003"/>
                    <a:pt x="259" y="1021"/>
                    <a:pt x="232" y="1021"/>
                  </a:cubicBezTo>
                  <a:cubicBezTo>
                    <a:pt x="205" y="1021"/>
                    <a:pt x="174" y="1003"/>
                    <a:pt x="165" y="1016"/>
                  </a:cubicBezTo>
                  <a:cubicBezTo>
                    <a:pt x="156" y="1030"/>
                    <a:pt x="156" y="1066"/>
                    <a:pt x="111" y="1025"/>
                  </a:cubicBezTo>
                  <a:cubicBezTo>
                    <a:pt x="66" y="985"/>
                    <a:pt x="53" y="1021"/>
                    <a:pt x="53" y="1048"/>
                  </a:cubicBezTo>
                  <a:cubicBezTo>
                    <a:pt x="53" y="1069"/>
                    <a:pt x="30" y="1079"/>
                    <a:pt x="0" y="1080"/>
                  </a:cubicBezTo>
                  <a:cubicBezTo>
                    <a:pt x="6" y="1093"/>
                    <a:pt x="9" y="1103"/>
                    <a:pt x="9" y="1103"/>
                  </a:cubicBezTo>
                  <a:cubicBezTo>
                    <a:pt x="27" y="1130"/>
                    <a:pt x="27" y="1130"/>
                    <a:pt x="27" y="1130"/>
                  </a:cubicBezTo>
                  <a:cubicBezTo>
                    <a:pt x="27" y="1130"/>
                    <a:pt x="24" y="1174"/>
                    <a:pt x="42" y="1192"/>
                  </a:cubicBezTo>
                  <a:cubicBezTo>
                    <a:pt x="59" y="1210"/>
                    <a:pt x="92" y="1242"/>
                    <a:pt x="95" y="1257"/>
                  </a:cubicBezTo>
                  <a:cubicBezTo>
                    <a:pt x="98" y="1272"/>
                    <a:pt x="95" y="1337"/>
                    <a:pt x="95" y="1337"/>
                  </a:cubicBezTo>
                  <a:cubicBezTo>
                    <a:pt x="95" y="1337"/>
                    <a:pt x="107" y="1387"/>
                    <a:pt x="124" y="1363"/>
                  </a:cubicBezTo>
                  <a:cubicBezTo>
                    <a:pt x="142" y="1340"/>
                    <a:pt x="169" y="1384"/>
                    <a:pt x="180" y="1355"/>
                  </a:cubicBezTo>
                  <a:cubicBezTo>
                    <a:pt x="192" y="1325"/>
                    <a:pt x="231" y="1360"/>
                    <a:pt x="248" y="1360"/>
                  </a:cubicBezTo>
                  <a:cubicBezTo>
                    <a:pt x="266" y="1360"/>
                    <a:pt x="307" y="1307"/>
                    <a:pt x="319" y="1310"/>
                  </a:cubicBezTo>
                  <a:cubicBezTo>
                    <a:pt x="331" y="1313"/>
                    <a:pt x="358" y="1363"/>
                    <a:pt x="358" y="1384"/>
                  </a:cubicBezTo>
                  <a:cubicBezTo>
                    <a:pt x="358" y="1405"/>
                    <a:pt x="411" y="1425"/>
                    <a:pt x="393" y="1431"/>
                  </a:cubicBezTo>
                  <a:cubicBezTo>
                    <a:pt x="375" y="1437"/>
                    <a:pt x="372" y="1467"/>
                    <a:pt x="393" y="1467"/>
                  </a:cubicBezTo>
                  <a:cubicBezTo>
                    <a:pt x="414" y="1467"/>
                    <a:pt x="405" y="1505"/>
                    <a:pt x="417" y="1523"/>
                  </a:cubicBezTo>
                  <a:cubicBezTo>
                    <a:pt x="428" y="1540"/>
                    <a:pt x="452" y="1555"/>
                    <a:pt x="464" y="1529"/>
                  </a:cubicBezTo>
                  <a:cubicBezTo>
                    <a:pt x="476" y="1502"/>
                    <a:pt x="502" y="1526"/>
                    <a:pt x="514" y="1543"/>
                  </a:cubicBezTo>
                  <a:cubicBezTo>
                    <a:pt x="526" y="1561"/>
                    <a:pt x="564" y="1540"/>
                    <a:pt x="570" y="1517"/>
                  </a:cubicBezTo>
                  <a:cubicBezTo>
                    <a:pt x="576" y="1493"/>
                    <a:pt x="623" y="1484"/>
                    <a:pt x="620" y="1511"/>
                  </a:cubicBezTo>
                  <a:cubicBezTo>
                    <a:pt x="617" y="1538"/>
                    <a:pt x="626" y="1543"/>
                    <a:pt x="656" y="1523"/>
                  </a:cubicBezTo>
                  <a:cubicBezTo>
                    <a:pt x="665" y="1516"/>
                    <a:pt x="674" y="1516"/>
                    <a:pt x="684" y="1517"/>
                  </a:cubicBezTo>
                  <a:cubicBezTo>
                    <a:pt x="694" y="1483"/>
                    <a:pt x="706" y="1451"/>
                    <a:pt x="712" y="1440"/>
                  </a:cubicBezTo>
                  <a:cubicBezTo>
                    <a:pt x="721" y="1422"/>
                    <a:pt x="691" y="1381"/>
                    <a:pt x="706" y="1375"/>
                  </a:cubicBezTo>
                  <a:cubicBezTo>
                    <a:pt x="721" y="1369"/>
                    <a:pt x="771" y="1381"/>
                    <a:pt x="785" y="1340"/>
                  </a:cubicBezTo>
                  <a:cubicBezTo>
                    <a:pt x="800" y="1298"/>
                    <a:pt x="818" y="1278"/>
                    <a:pt x="818" y="1278"/>
                  </a:cubicBezTo>
                  <a:cubicBezTo>
                    <a:pt x="818" y="1278"/>
                    <a:pt x="824" y="1189"/>
                    <a:pt x="850" y="1204"/>
                  </a:cubicBezTo>
                  <a:cubicBezTo>
                    <a:pt x="877" y="1219"/>
                    <a:pt x="909" y="1242"/>
                    <a:pt x="912" y="1207"/>
                  </a:cubicBezTo>
                  <a:cubicBezTo>
                    <a:pt x="915" y="1171"/>
                    <a:pt x="948" y="1192"/>
                    <a:pt x="957" y="1160"/>
                  </a:cubicBezTo>
                  <a:cubicBezTo>
                    <a:pt x="966" y="1127"/>
                    <a:pt x="983" y="1130"/>
                    <a:pt x="1004" y="1136"/>
                  </a:cubicBezTo>
                  <a:cubicBezTo>
                    <a:pt x="1025" y="1142"/>
                    <a:pt x="1042" y="1133"/>
                    <a:pt x="1042" y="1115"/>
                  </a:cubicBezTo>
                  <a:cubicBezTo>
                    <a:pt x="1042" y="1098"/>
                    <a:pt x="1089" y="1107"/>
                    <a:pt x="1128" y="1080"/>
                  </a:cubicBezTo>
                  <a:cubicBezTo>
                    <a:pt x="1166" y="1053"/>
                    <a:pt x="1187" y="1033"/>
                    <a:pt x="1202" y="1048"/>
                  </a:cubicBezTo>
                  <a:cubicBezTo>
                    <a:pt x="1216" y="1062"/>
                    <a:pt x="1314" y="1059"/>
                    <a:pt x="1329" y="1053"/>
                  </a:cubicBezTo>
                  <a:cubicBezTo>
                    <a:pt x="1343" y="1048"/>
                    <a:pt x="1373" y="1021"/>
                    <a:pt x="1408" y="1027"/>
                  </a:cubicBezTo>
                  <a:cubicBezTo>
                    <a:pt x="1444" y="1033"/>
                    <a:pt x="1529" y="1012"/>
                    <a:pt x="1565" y="1012"/>
                  </a:cubicBezTo>
                  <a:cubicBezTo>
                    <a:pt x="1600" y="1012"/>
                    <a:pt x="1615" y="980"/>
                    <a:pt x="1627" y="968"/>
                  </a:cubicBezTo>
                  <a:cubicBezTo>
                    <a:pt x="1638" y="956"/>
                    <a:pt x="1647" y="903"/>
                    <a:pt x="1659" y="894"/>
                  </a:cubicBezTo>
                  <a:cubicBezTo>
                    <a:pt x="1669" y="887"/>
                    <a:pt x="1667" y="702"/>
                    <a:pt x="1666" y="629"/>
                  </a:cubicBezTo>
                  <a:cubicBezTo>
                    <a:pt x="1630" y="636"/>
                    <a:pt x="1581" y="647"/>
                    <a:pt x="1581" y="64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382793" y="8047628"/>
              <a:ext cx="415493" cy="296541"/>
            </a:xfrm>
            <a:custGeom>
              <a:avLst/>
              <a:gdLst>
                <a:gd name="T0" fmla="*/ 816 w 822"/>
                <a:gd name="T1" fmla="*/ 329 h 587"/>
                <a:gd name="T2" fmla="*/ 775 w 822"/>
                <a:gd name="T3" fmla="*/ 311 h 587"/>
                <a:gd name="T4" fmla="*/ 769 w 822"/>
                <a:gd name="T5" fmla="*/ 256 h 587"/>
                <a:gd name="T6" fmla="*/ 718 w 822"/>
                <a:gd name="T7" fmla="*/ 263 h 587"/>
                <a:gd name="T8" fmla="*/ 678 w 822"/>
                <a:gd name="T9" fmla="*/ 227 h 587"/>
                <a:gd name="T10" fmla="*/ 660 w 822"/>
                <a:gd name="T11" fmla="*/ 189 h 587"/>
                <a:gd name="T12" fmla="*/ 614 w 822"/>
                <a:gd name="T13" fmla="*/ 136 h 587"/>
                <a:gd name="T14" fmla="*/ 580 w 822"/>
                <a:gd name="T15" fmla="*/ 79 h 587"/>
                <a:gd name="T16" fmla="*/ 580 w 822"/>
                <a:gd name="T17" fmla="*/ 25 h 587"/>
                <a:gd name="T18" fmla="*/ 518 w 822"/>
                <a:gd name="T19" fmla="*/ 15 h 587"/>
                <a:gd name="T20" fmla="*/ 444 w 822"/>
                <a:gd name="T21" fmla="*/ 47 h 587"/>
                <a:gd name="T22" fmla="*/ 358 w 822"/>
                <a:gd name="T23" fmla="*/ 82 h 587"/>
                <a:gd name="T24" fmla="*/ 320 w 822"/>
                <a:gd name="T25" fmla="*/ 103 h 587"/>
                <a:gd name="T26" fmla="*/ 273 w 822"/>
                <a:gd name="T27" fmla="*/ 127 h 587"/>
                <a:gd name="T28" fmla="*/ 228 w 822"/>
                <a:gd name="T29" fmla="*/ 174 h 587"/>
                <a:gd name="T30" fmla="*/ 166 w 822"/>
                <a:gd name="T31" fmla="*/ 171 h 587"/>
                <a:gd name="T32" fmla="*/ 134 w 822"/>
                <a:gd name="T33" fmla="*/ 245 h 587"/>
                <a:gd name="T34" fmla="*/ 101 w 822"/>
                <a:gd name="T35" fmla="*/ 307 h 587"/>
                <a:gd name="T36" fmla="*/ 22 w 822"/>
                <a:gd name="T37" fmla="*/ 342 h 587"/>
                <a:gd name="T38" fmla="*/ 28 w 822"/>
                <a:gd name="T39" fmla="*/ 407 h 587"/>
                <a:gd name="T40" fmla="*/ 0 w 822"/>
                <a:gd name="T41" fmla="*/ 484 h 587"/>
                <a:gd name="T42" fmla="*/ 48 w 822"/>
                <a:gd name="T43" fmla="*/ 516 h 587"/>
                <a:gd name="T44" fmla="*/ 137 w 822"/>
                <a:gd name="T45" fmla="*/ 558 h 587"/>
                <a:gd name="T46" fmla="*/ 255 w 822"/>
                <a:gd name="T47" fmla="*/ 543 h 587"/>
                <a:gd name="T48" fmla="*/ 287 w 822"/>
                <a:gd name="T49" fmla="*/ 534 h 587"/>
                <a:gd name="T50" fmla="*/ 270 w 822"/>
                <a:gd name="T51" fmla="*/ 434 h 587"/>
                <a:gd name="T52" fmla="*/ 521 w 822"/>
                <a:gd name="T53" fmla="*/ 440 h 587"/>
                <a:gd name="T54" fmla="*/ 559 w 822"/>
                <a:gd name="T55" fmla="*/ 413 h 587"/>
                <a:gd name="T56" fmla="*/ 651 w 822"/>
                <a:gd name="T57" fmla="*/ 425 h 587"/>
                <a:gd name="T58" fmla="*/ 707 w 822"/>
                <a:gd name="T59" fmla="*/ 386 h 587"/>
                <a:gd name="T60" fmla="*/ 789 w 822"/>
                <a:gd name="T61" fmla="*/ 369 h 587"/>
                <a:gd name="T62" fmla="*/ 816 w 822"/>
                <a:gd name="T63" fmla="*/ 330 h 587"/>
                <a:gd name="T64" fmla="*/ 816 w 822"/>
                <a:gd name="T65" fmla="*/ 32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2" h="587">
                  <a:moveTo>
                    <a:pt x="816" y="329"/>
                  </a:moveTo>
                  <a:cubicBezTo>
                    <a:pt x="801" y="315"/>
                    <a:pt x="780" y="311"/>
                    <a:pt x="775" y="311"/>
                  </a:cubicBezTo>
                  <a:cubicBezTo>
                    <a:pt x="766" y="311"/>
                    <a:pt x="773" y="263"/>
                    <a:pt x="769" y="256"/>
                  </a:cubicBezTo>
                  <a:cubicBezTo>
                    <a:pt x="764" y="249"/>
                    <a:pt x="735" y="269"/>
                    <a:pt x="718" y="263"/>
                  </a:cubicBezTo>
                  <a:cubicBezTo>
                    <a:pt x="700" y="256"/>
                    <a:pt x="693" y="227"/>
                    <a:pt x="678" y="227"/>
                  </a:cubicBezTo>
                  <a:cubicBezTo>
                    <a:pt x="662" y="227"/>
                    <a:pt x="660" y="209"/>
                    <a:pt x="660" y="189"/>
                  </a:cubicBezTo>
                  <a:cubicBezTo>
                    <a:pt x="660" y="169"/>
                    <a:pt x="631" y="150"/>
                    <a:pt x="614" y="136"/>
                  </a:cubicBezTo>
                  <a:cubicBezTo>
                    <a:pt x="596" y="123"/>
                    <a:pt x="591" y="85"/>
                    <a:pt x="580" y="79"/>
                  </a:cubicBezTo>
                  <a:cubicBezTo>
                    <a:pt x="574" y="75"/>
                    <a:pt x="576" y="48"/>
                    <a:pt x="580" y="25"/>
                  </a:cubicBezTo>
                  <a:cubicBezTo>
                    <a:pt x="552" y="25"/>
                    <a:pt x="525" y="22"/>
                    <a:pt x="518" y="15"/>
                  </a:cubicBezTo>
                  <a:cubicBezTo>
                    <a:pt x="503" y="0"/>
                    <a:pt x="482" y="20"/>
                    <a:pt x="444" y="47"/>
                  </a:cubicBezTo>
                  <a:cubicBezTo>
                    <a:pt x="405" y="74"/>
                    <a:pt x="358" y="65"/>
                    <a:pt x="358" y="82"/>
                  </a:cubicBezTo>
                  <a:cubicBezTo>
                    <a:pt x="358" y="100"/>
                    <a:pt x="341" y="109"/>
                    <a:pt x="320" y="103"/>
                  </a:cubicBezTo>
                  <a:cubicBezTo>
                    <a:pt x="299" y="97"/>
                    <a:pt x="282" y="94"/>
                    <a:pt x="273" y="127"/>
                  </a:cubicBezTo>
                  <a:cubicBezTo>
                    <a:pt x="264" y="159"/>
                    <a:pt x="231" y="138"/>
                    <a:pt x="228" y="174"/>
                  </a:cubicBezTo>
                  <a:cubicBezTo>
                    <a:pt x="225" y="209"/>
                    <a:pt x="193" y="186"/>
                    <a:pt x="166" y="171"/>
                  </a:cubicBezTo>
                  <a:cubicBezTo>
                    <a:pt x="140" y="156"/>
                    <a:pt x="134" y="245"/>
                    <a:pt x="134" y="245"/>
                  </a:cubicBezTo>
                  <a:cubicBezTo>
                    <a:pt x="134" y="245"/>
                    <a:pt x="116" y="265"/>
                    <a:pt x="101" y="307"/>
                  </a:cubicBezTo>
                  <a:cubicBezTo>
                    <a:pt x="87" y="348"/>
                    <a:pt x="37" y="336"/>
                    <a:pt x="22" y="342"/>
                  </a:cubicBezTo>
                  <a:cubicBezTo>
                    <a:pt x="7" y="348"/>
                    <a:pt x="37" y="389"/>
                    <a:pt x="28" y="407"/>
                  </a:cubicBezTo>
                  <a:cubicBezTo>
                    <a:pt x="22" y="418"/>
                    <a:pt x="10" y="450"/>
                    <a:pt x="0" y="484"/>
                  </a:cubicBezTo>
                  <a:cubicBezTo>
                    <a:pt x="22" y="488"/>
                    <a:pt x="42" y="506"/>
                    <a:pt x="48" y="516"/>
                  </a:cubicBezTo>
                  <a:cubicBezTo>
                    <a:pt x="57" y="531"/>
                    <a:pt x="110" y="587"/>
                    <a:pt x="137" y="558"/>
                  </a:cubicBezTo>
                  <a:cubicBezTo>
                    <a:pt x="164" y="528"/>
                    <a:pt x="237" y="525"/>
                    <a:pt x="255" y="543"/>
                  </a:cubicBezTo>
                  <a:cubicBezTo>
                    <a:pt x="273" y="561"/>
                    <a:pt x="285" y="552"/>
                    <a:pt x="287" y="534"/>
                  </a:cubicBezTo>
                  <a:cubicBezTo>
                    <a:pt x="290" y="516"/>
                    <a:pt x="258" y="451"/>
                    <a:pt x="270" y="434"/>
                  </a:cubicBezTo>
                  <a:cubicBezTo>
                    <a:pt x="282" y="416"/>
                    <a:pt x="512" y="425"/>
                    <a:pt x="521" y="440"/>
                  </a:cubicBezTo>
                  <a:cubicBezTo>
                    <a:pt x="529" y="454"/>
                    <a:pt x="529" y="410"/>
                    <a:pt x="559" y="413"/>
                  </a:cubicBezTo>
                  <a:cubicBezTo>
                    <a:pt x="588" y="416"/>
                    <a:pt x="633" y="431"/>
                    <a:pt x="651" y="425"/>
                  </a:cubicBezTo>
                  <a:cubicBezTo>
                    <a:pt x="668" y="419"/>
                    <a:pt x="689" y="386"/>
                    <a:pt x="707" y="386"/>
                  </a:cubicBezTo>
                  <a:cubicBezTo>
                    <a:pt x="724" y="386"/>
                    <a:pt x="777" y="384"/>
                    <a:pt x="789" y="369"/>
                  </a:cubicBezTo>
                  <a:cubicBezTo>
                    <a:pt x="801" y="354"/>
                    <a:pt x="822" y="354"/>
                    <a:pt x="816" y="330"/>
                  </a:cubicBezTo>
                  <a:cubicBezTo>
                    <a:pt x="816" y="330"/>
                    <a:pt x="816" y="330"/>
                    <a:pt x="816" y="32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672633" y="7608679"/>
              <a:ext cx="784076" cy="611512"/>
            </a:xfrm>
            <a:custGeom>
              <a:avLst/>
              <a:gdLst>
                <a:gd name="T0" fmla="*/ 1481 w 1552"/>
                <a:gd name="T1" fmla="*/ 176 h 1212"/>
                <a:gd name="T2" fmla="*/ 1476 w 1552"/>
                <a:gd name="T3" fmla="*/ 48 h 1212"/>
                <a:gd name="T4" fmla="*/ 1396 w 1552"/>
                <a:gd name="T5" fmla="*/ 91 h 1212"/>
                <a:gd name="T6" fmla="*/ 1333 w 1552"/>
                <a:gd name="T7" fmla="*/ 28 h 1212"/>
                <a:gd name="T8" fmla="*/ 1186 w 1552"/>
                <a:gd name="T9" fmla="*/ 0 h 1212"/>
                <a:gd name="T10" fmla="*/ 758 w 1552"/>
                <a:gd name="T11" fmla="*/ 266 h 1212"/>
                <a:gd name="T12" fmla="*/ 575 w 1552"/>
                <a:gd name="T13" fmla="*/ 414 h 1212"/>
                <a:gd name="T14" fmla="*/ 421 w 1552"/>
                <a:gd name="T15" fmla="*/ 463 h 1212"/>
                <a:gd name="T16" fmla="*/ 408 w 1552"/>
                <a:gd name="T17" fmla="*/ 466 h 1212"/>
                <a:gd name="T18" fmla="*/ 401 w 1552"/>
                <a:gd name="T19" fmla="*/ 731 h 1212"/>
                <a:gd name="T20" fmla="*/ 369 w 1552"/>
                <a:gd name="T21" fmla="*/ 805 h 1212"/>
                <a:gd name="T22" fmla="*/ 307 w 1552"/>
                <a:gd name="T23" fmla="*/ 849 h 1212"/>
                <a:gd name="T24" fmla="*/ 150 w 1552"/>
                <a:gd name="T25" fmla="*/ 864 h 1212"/>
                <a:gd name="T26" fmla="*/ 71 w 1552"/>
                <a:gd name="T27" fmla="*/ 890 h 1212"/>
                <a:gd name="T28" fmla="*/ 6 w 1552"/>
                <a:gd name="T29" fmla="*/ 895 h 1212"/>
                <a:gd name="T30" fmla="*/ 6 w 1552"/>
                <a:gd name="T31" fmla="*/ 949 h 1212"/>
                <a:gd name="T32" fmla="*/ 40 w 1552"/>
                <a:gd name="T33" fmla="*/ 1006 h 1212"/>
                <a:gd name="T34" fmla="*/ 86 w 1552"/>
                <a:gd name="T35" fmla="*/ 1059 h 1212"/>
                <a:gd name="T36" fmla="*/ 104 w 1552"/>
                <a:gd name="T37" fmla="*/ 1097 h 1212"/>
                <a:gd name="T38" fmla="*/ 144 w 1552"/>
                <a:gd name="T39" fmla="*/ 1133 h 1212"/>
                <a:gd name="T40" fmla="*/ 195 w 1552"/>
                <a:gd name="T41" fmla="*/ 1126 h 1212"/>
                <a:gd name="T42" fmla="*/ 201 w 1552"/>
                <a:gd name="T43" fmla="*/ 1181 h 1212"/>
                <a:gd name="T44" fmla="*/ 242 w 1552"/>
                <a:gd name="T45" fmla="*/ 1199 h 1212"/>
                <a:gd name="T46" fmla="*/ 277 w 1552"/>
                <a:gd name="T47" fmla="*/ 1153 h 1212"/>
                <a:gd name="T48" fmla="*/ 310 w 1552"/>
                <a:gd name="T49" fmla="*/ 1200 h 1212"/>
                <a:gd name="T50" fmla="*/ 351 w 1552"/>
                <a:gd name="T51" fmla="*/ 1183 h 1212"/>
                <a:gd name="T52" fmla="*/ 395 w 1552"/>
                <a:gd name="T53" fmla="*/ 1112 h 1212"/>
                <a:gd name="T54" fmla="*/ 419 w 1552"/>
                <a:gd name="T55" fmla="*/ 1032 h 1212"/>
                <a:gd name="T56" fmla="*/ 510 w 1552"/>
                <a:gd name="T57" fmla="*/ 1032 h 1212"/>
                <a:gd name="T58" fmla="*/ 569 w 1552"/>
                <a:gd name="T59" fmla="*/ 1011 h 1212"/>
                <a:gd name="T60" fmla="*/ 649 w 1552"/>
                <a:gd name="T61" fmla="*/ 1035 h 1212"/>
                <a:gd name="T62" fmla="*/ 705 w 1552"/>
                <a:gd name="T63" fmla="*/ 1088 h 1212"/>
                <a:gd name="T64" fmla="*/ 788 w 1552"/>
                <a:gd name="T65" fmla="*/ 1065 h 1212"/>
                <a:gd name="T66" fmla="*/ 865 w 1552"/>
                <a:gd name="T67" fmla="*/ 1106 h 1212"/>
                <a:gd name="T68" fmla="*/ 962 w 1552"/>
                <a:gd name="T69" fmla="*/ 1106 h 1212"/>
                <a:gd name="T70" fmla="*/ 1036 w 1552"/>
                <a:gd name="T71" fmla="*/ 1059 h 1212"/>
                <a:gd name="T72" fmla="*/ 1163 w 1552"/>
                <a:gd name="T73" fmla="*/ 1062 h 1212"/>
                <a:gd name="T74" fmla="*/ 1245 w 1552"/>
                <a:gd name="T75" fmla="*/ 1082 h 1212"/>
                <a:gd name="T76" fmla="*/ 1316 w 1552"/>
                <a:gd name="T77" fmla="*/ 1017 h 1212"/>
                <a:gd name="T78" fmla="*/ 1330 w 1552"/>
                <a:gd name="T79" fmla="*/ 1017 h 1212"/>
                <a:gd name="T80" fmla="*/ 1331 w 1552"/>
                <a:gd name="T81" fmla="*/ 985 h 1212"/>
                <a:gd name="T82" fmla="*/ 1352 w 1552"/>
                <a:gd name="T83" fmla="*/ 899 h 1212"/>
                <a:gd name="T84" fmla="*/ 1511 w 1552"/>
                <a:gd name="T85" fmla="*/ 699 h 1212"/>
                <a:gd name="T86" fmla="*/ 1523 w 1552"/>
                <a:gd name="T87" fmla="*/ 451 h 1212"/>
                <a:gd name="T88" fmla="*/ 1540 w 1552"/>
                <a:gd name="T89" fmla="*/ 344 h 1212"/>
                <a:gd name="T90" fmla="*/ 1523 w 1552"/>
                <a:gd name="T91" fmla="*/ 268 h 1212"/>
                <a:gd name="T92" fmla="*/ 1481 w 1552"/>
                <a:gd name="T93" fmla="*/ 176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2" h="1212">
                  <a:moveTo>
                    <a:pt x="1481" y="176"/>
                  </a:moveTo>
                  <a:cubicBezTo>
                    <a:pt x="1481" y="162"/>
                    <a:pt x="1478" y="96"/>
                    <a:pt x="1476" y="48"/>
                  </a:cubicBezTo>
                  <a:cubicBezTo>
                    <a:pt x="1396" y="91"/>
                    <a:pt x="1396" y="91"/>
                    <a:pt x="1396" y="91"/>
                  </a:cubicBezTo>
                  <a:cubicBezTo>
                    <a:pt x="1396" y="91"/>
                    <a:pt x="1375" y="56"/>
                    <a:pt x="1333" y="28"/>
                  </a:cubicBezTo>
                  <a:cubicBezTo>
                    <a:pt x="1291" y="0"/>
                    <a:pt x="1186" y="0"/>
                    <a:pt x="1186" y="0"/>
                  </a:cubicBezTo>
                  <a:cubicBezTo>
                    <a:pt x="758" y="266"/>
                    <a:pt x="758" y="266"/>
                    <a:pt x="758" y="266"/>
                  </a:cubicBezTo>
                  <a:cubicBezTo>
                    <a:pt x="575" y="414"/>
                    <a:pt x="575" y="414"/>
                    <a:pt x="575" y="414"/>
                  </a:cubicBezTo>
                  <a:cubicBezTo>
                    <a:pt x="575" y="414"/>
                    <a:pt x="456" y="456"/>
                    <a:pt x="421" y="463"/>
                  </a:cubicBezTo>
                  <a:cubicBezTo>
                    <a:pt x="417" y="464"/>
                    <a:pt x="412" y="464"/>
                    <a:pt x="408" y="466"/>
                  </a:cubicBezTo>
                  <a:cubicBezTo>
                    <a:pt x="409" y="539"/>
                    <a:pt x="411" y="724"/>
                    <a:pt x="401" y="731"/>
                  </a:cubicBezTo>
                  <a:cubicBezTo>
                    <a:pt x="389" y="740"/>
                    <a:pt x="380" y="793"/>
                    <a:pt x="369" y="805"/>
                  </a:cubicBezTo>
                  <a:cubicBezTo>
                    <a:pt x="357" y="817"/>
                    <a:pt x="342" y="849"/>
                    <a:pt x="307" y="849"/>
                  </a:cubicBezTo>
                  <a:cubicBezTo>
                    <a:pt x="271" y="849"/>
                    <a:pt x="186" y="870"/>
                    <a:pt x="150" y="864"/>
                  </a:cubicBezTo>
                  <a:cubicBezTo>
                    <a:pt x="115" y="858"/>
                    <a:pt x="85" y="885"/>
                    <a:pt x="71" y="890"/>
                  </a:cubicBezTo>
                  <a:cubicBezTo>
                    <a:pt x="63" y="893"/>
                    <a:pt x="34" y="896"/>
                    <a:pt x="6" y="895"/>
                  </a:cubicBezTo>
                  <a:cubicBezTo>
                    <a:pt x="2" y="918"/>
                    <a:pt x="0" y="945"/>
                    <a:pt x="6" y="949"/>
                  </a:cubicBezTo>
                  <a:cubicBezTo>
                    <a:pt x="17" y="955"/>
                    <a:pt x="22" y="993"/>
                    <a:pt x="40" y="1006"/>
                  </a:cubicBezTo>
                  <a:cubicBezTo>
                    <a:pt x="57" y="1020"/>
                    <a:pt x="86" y="1039"/>
                    <a:pt x="86" y="1059"/>
                  </a:cubicBezTo>
                  <a:cubicBezTo>
                    <a:pt x="86" y="1079"/>
                    <a:pt x="88" y="1097"/>
                    <a:pt x="104" y="1097"/>
                  </a:cubicBezTo>
                  <a:cubicBezTo>
                    <a:pt x="119" y="1097"/>
                    <a:pt x="126" y="1126"/>
                    <a:pt x="144" y="1133"/>
                  </a:cubicBezTo>
                  <a:cubicBezTo>
                    <a:pt x="161" y="1139"/>
                    <a:pt x="190" y="1119"/>
                    <a:pt x="195" y="1126"/>
                  </a:cubicBezTo>
                  <a:cubicBezTo>
                    <a:pt x="199" y="1133"/>
                    <a:pt x="192" y="1181"/>
                    <a:pt x="201" y="1181"/>
                  </a:cubicBezTo>
                  <a:cubicBezTo>
                    <a:pt x="206" y="1181"/>
                    <a:pt x="227" y="1185"/>
                    <a:pt x="242" y="1199"/>
                  </a:cubicBezTo>
                  <a:cubicBezTo>
                    <a:pt x="236" y="1176"/>
                    <a:pt x="248" y="1144"/>
                    <a:pt x="277" y="1153"/>
                  </a:cubicBezTo>
                  <a:cubicBezTo>
                    <a:pt x="307" y="1162"/>
                    <a:pt x="283" y="1189"/>
                    <a:pt x="310" y="1200"/>
                  </a:cubicBezTo>
                  <a:cubicBezTo>
                    <a:pt x="336" y="1212"/>
                    <a:pt x="351" y="1203"/>
                    <a:pt x="351" y="1183"/>
                  </a:cubicBezTo>
                  <a:cubicBezTo>
                    <a:pt x="351" y="1162"/>
                    <a:pt x="386" y="1121"/>
                    <a:pt x="395" y="1112"/>
                  </a:cubicBezTo>
                  <a:cubicBezTo>
                    <a:pt x="404" y="1103"/>
                    <a:pt x="401" y="1047"/>
                    <a:pt x="419" y="1032"/>
                  </a:cubicBezTo>
                  <a:cubicBezTo>
                    <a:pt x="437" y="1017"/>
                    <a:pt x="490" y="1029"/>
                    <a:pt x="510" y="1032"/>
                  </a:cubicBezTo>
                  <a:cubicBezTo>
                    <a:pt x="531" y="1035"/>
                    <a:pt x="546" y="991"/>
                    <a:pt x="569" y="1011"/>
                  </a:cubicBezTo>
                  <a:cubicBezTo>
                    <a:pt x="593" y="1032"/>
                    <a:pt x="631" y="1014"/>
                    <a:pt x="649" y="1035"/>
                  </a:cubicBezTo>
                  <a:cubicBezTo>
                    <a:pt x="667" y="1056"/>
                    <a:pt x="676" y="1106"/>
                    <a:pt x="705" y="1088"/>
                  </a:cubicBezTo>
                  <a:cubicBezTo>
                    <a:pt x="735" y="1070"/>
                    <a:pt x="770" y="1065"/>
                    <a:pt x="788" y="1065"/>
                  </a:cubicBezTo>
                  <a:cubicBezTo>
                    <a:pt x="805" y="1065"/>
                    <a:pt x="847" y="1100"/>
                    <a:pt x="865" y="1106"/>
                  </a:cubicBezTo>
                  <a:cubicBezTo>
                    <a:pt x="882" y="1112"/>
                    <a:pt x="941" y="1118"/>
                    <a:pt x="962" y="1106"/>
                  </a:cubicBezTo>
                  <a:cubicBezTo>
                    <a:pt x="983" y="1094"/>
                    <a:pt x="1009" y="1056"/>
                    <a:pt x="1036" y="1059"/>
                  </a:cubicBezTo>
                  <a:cubicBezTo>
                    <a:pt x="1062" y="1062"/>
                    <a:pt x="1145" y="1053"/>
                    <a:pt x="1163" y="1062"/>
                  </a:cubicBezTo>
                  <a:cubicBezTo>
                    <a:pt x="1180" y="1070"/>
                    <a:pt x="1219" y="1091"/>
                    <a:pt x="1245" y="1082"/>
                  </a:cubicBezTo>
                  <a:cubicBezTo>
                    <a:pt x="1272" y="1073"/>
                    <a:pt x="1295" y="1023"/>
                    <a:pt x="1316" y="1017"/>
                  </a:cubicBezTo>
                  <a:cubicBezTo>
                    <a:pt x="1323" y="1016"/>
                    <a:pt x="1327" y="1016"/>
                    <a:pt x="1330" y="1017"/>
                  </a:cubicBezTo>
                  <a:cubicBezTo>
                    <a:pt x="1331" y="1006"/>
                    <a:pt x="1331" y="995"/>
                    <a:pt x="1331" y="985"/>
                  </a:cubicBezTo>
                  <a:cubicBezTo>
                    <a:pt x="1331" y="932"/>
                    <a:pt x="1343" y="952"/>
                    <a:pt x="1352" y="899"/>
                  </a:cubicBezTo>
                  <a:cubicBezTo>
                    <a:pt x="1360" y="846"/>
                    <a:pt x="1499" y="708"/>
                    <a:pt x="1511" y="699"/>
                  </a:cubicBezTo>
                  <a:cubicBezTo>
                    <a:pt x="1523" y="690"/>
                    <a:pt x="1523" y="480"/>
                    <a:pt x="1523" y="451"/>
                  </a:cubicBezTo>
                  <a:cubicBezTo>
                    <a:pt x="1523" y="421"/>
                    <a:pt x="1529" y="386"/>
                    <a:pt x="1540" y="344"/>
                  </a:cubicBezTo>
                  <a:cubicBezTo>
                    <a:pt x="1552" y="303"/>
                    <a:pt x="1520" y="306"/>
                    <a:pt x="1523" y="268"/>
                  </a:cubicBezTo>
                  <a:cubicBezTo>
                    <a:pt x="1526" y="229"/>
                    <a:pt x="1481" y="200"/>
                    <a:pt x="1481" y="1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2346134" y="7608679"/>
              <a:ext cx="505964" cy="839363"/>
            </a:xfrm>
            <a:custGeom>
              <a:avLst/>
              <a:gdLst>
                <a:gd name="T0" fmla="*/ 997 w 1003"/>
                <a:gd name="T1" fmla="*/ 409 h 1661"/>
                <a:gd name="T2" fmla="*/ 235 w 1003"/>
                <a:gd name="T3" fmla="*/ 0 h 1661"/>
                <a:gd name="T4" fmla="*/ 146 w 1003"/>
                <a:gd name="T5" fmla="*/ 48 h 1661"/>
                <a:gd name="T6" fmla="*/ 151 w 1003"/>
                <a:gd name="T7" fmla="*/ 176 h 1661"/>
                <a:gd name="T8" fmla="*/ 193 w 1003"/>
                <a:gd name="T9" fmla="*/ 268 h 1661"/>
                <a:gd name="T10" fmla="*/ 210 w 1003"/>
                <a:gd name="T11" fmla="*/ 344 h 1661"/>
                <a:gd name="T12" fmla="*/ 193 w 1003"/>
                <a:gd name="T13" fmla="*/ 451 h 1661"/>
                <a:gd name="T14" fmla="*/ 181 w 1003"/>
                <a:gd name="T15" fmla="*/ 699 h 1661"/>
                <a:gd name="T16" fmla="*/ 22 w 1003"/>
                <a:gd name="T17" fmla="*/ 899 h 1661"/>
                <a:gd name="T18" fmla="*/ 1 w 1003"/>
                <a:gd name="T19" fmla="*/ 985 h 1661"/>
                <a:gd name="T20" fmla="*/ 0 w 1003"/>
                <a:gd name="T21" fmla="*/ 1017 h 1661"/>
                <a:gd name="T22" fmla="*/ 21 w 1003"/>
                <a:gd name="T23" fmla="*/ 1038 h 1661"/>
                <a:gd name="T24" fmla="*/ 66 w 1003"/>
                <a:gd name="T25" fmla="*/ 1079 h 1661"/>
                <a:gd name="T26" fmla="*/ 128 w 1003"/>
                <a:gd name="T27" fmla="*/ 1174 h 1661"/>
                <a:gd name="T28" fmla="*/ 140 w 1003"/>
                <a:gd name="T29" fmla="*/ 1262 h 1661"/>
                <a:gd name="T30" fmla="*/ 181 w 1003"/>
                <a:gd name="T31" fmla="*/ 1386 h 1661"/>
                <a:gd name="T32" fmla="*/ 140 w 1003"/>
                <a:gd name="T33" fmla="*/ 1401 h 1661"/>
                <a:gd name="T34" fmla="*/ 54 w 1003"/>
                <a:gd name="T35" fmla="*/ 1413 h 1661"/>
                <a:gd name="T36" fmla="*/ 78 w 1003"/>
                <a:gd name="T37" fmla="*/ 1484 h 1661"/>
                <a:gd name="T38" fmla="*/ 160 w 1003"/>
                <a:gd name="T39" fmla="*/ 1569 h 1661"/>
                <a:gd name="T40" fmla="*/ 199 w 1003"/>
                <a:gd name="T41" fmla="*/ 1652 h 1661"/>
                <a:gd name="T42" fmla="*/ 255 w 1003"/>
                <a:gd name="T43" fmla="*/ 1628 h 1661"/>
                <a:gd name="T44" fmla="*/ 320 w 1003"/>
                <a:gd name="T45" fmla="*/ 1628 h 1661"/>
                <a:gd name="T46" fmla="*/ 429 w 1003"/>
                <a:gd name="T47" fmla="*/ 1596 h 1661"/>
                <a:gd name="T48" fmla="*/ 517 w 1003"/>
                <a:gd name="T49" fmla="*/ 1549 h 1661"/>
                <a:gd name="T50" fmla="*/ 523 w 1003"/>
                <a:gd name="T51" fmla="*/ 1496 h 1661"/>
                <a:gd name="T52" fmla="*/ 665 w 1003"/>
                <a:gd name="T53" fmla="*/ 1466 h 1661"/>
                <a:gd name="T54" fmla="*/ 762 w 1003"/>
                <a:gd name="T55" fmla="*/ 1366 h 1661"/>
                <a:gd name="T56" fmla="*/ 783 w 1003"/>
                <a:gd name="T57" fmla="*/ 1318 h 1661"/>
                <a:gd name="T58" fmla="*/ 866 w 1003"/>
                <a:gd name="T59" fmla="*/ 1286 h 1661"/>
                <a:gd name="T60" fmla="*/ 883 w 1003"/>
                <a:gd name="T61" fmla="*/ 1290 h 1661"/>
                <a:gd name="T62" fmla="*/ 880 w 1003"/>
                <a:gd name="T63" fmla="*/ 1286 h 1661"/>
                <a:gd name="T64" fmla="*/ 892 w 1003"/>
                <a:gd name="T65" fmla="*/ 1243 h 1661"/>
                <a:gd name="T66" fmla="*/ 843 w 1003"/>
                <a:gd name="T67" fmla="*/ 1181 h 1661"/>
                <a:gd name="T68" fmla="*/ 824 w 1003"/>
                <a:gd name="T69" fmla="*/ 1108 h 1661"/>
                <a:gd name="T70" fmla="*/ 812 w 1003"/>
                <a:gd name="T71" fmla="*/ 1052 h 1661"/>
                <a:gd name="T72" fmla="*/ 818 w 1003"/>
                <a:gd name="T73" fmla="*/ 978 h 1661"/>
                <a:gd name="T74" fmla="*/ 861 w 1003"/>
                <a:gd name="T75" fmla="*/ 904 h 1661"/>
                <a:gd name="T76" fmla="*/ 898 w 1003"/>
                <a:gd name="T77" fmla="*/ 843 h 1661"/>
                <a:gd name="T78" fmla="*/ 984 w 1003"/>
                <a:gd name="T79" fmla="*/ 787 h 1661"/>
                <a:gd name="T80" fmla="*/ 997 w 1003"/>
                <a:gd name="T81" fmla="*/ 683 h 1661"/>
                <a:gd name="T82" fmla="*/ 997 w 1003"/>
                <a:gd name="T83" fmla="*/ 409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3" h="1661">
                  <a:moveTo>
                    <a:pt x="997" y="409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8" y="96"/>
                    <a:pt x="151" y="162"/>
                    <a:pt x="151" y="176"/>
                  </a:cubicBezTo>
                  <a:cubicBezTo>
                    <a:pt x="151" y="200"/>
                    <a:pt x="196" y="229"/>
                    <a:pt x="193" y="268"/>
                  </a:cubicBezTo>
                  <a:cubicBezTo>
                    <a:pt x="190" y="306"/>
                    <a:pt x="222" y="303"/>
                    <a:pt x="210" y="344"/>
                  </a:cubicBezTo>
                  <a:cubicBezTo>
                    <a:pt x="199" y="386"/>
                    <a:pt x="193" y="421"/>
                    <a:pt x="193" y="451"/>
                  </a:cubicBezTo>
                  <a:cubicBezTo>
                    <a:pt x="193" y="480"/>
                    <a:pt x="193" y="690"/>
                    <a:pt x="181" y="699"/>
                  </a:cubicBezTo>
                  <a:cubicBezTo>
                    <a:pt x="169" y="708"/>
                    <a:pt x="30" y="846"/>
                    <a:pt x="22" y="899"/>
                  </a:cubicBezTo>
                  <a:cubicBezTo>
                    <a:pt x="13" y="952"/>
                    <a:pt x="1" y="932"/>
                    <a:pt x="1" y="985"/>
                  </a:cubicBezTo>
                  <a:cubicBezTo>
                    <a:pt x="1" y="995"/>
                    <a:pt x="1" y="1006"/>
                    <a:pt x="0" y="1017"/>
                  </a:cubicBezTo>
                  <a:cubicBezTo>
                    <a:pt x="8" y="1020"/>
                    <a:pt x="11" y="1028"/>
                    <a:pt x="21" y="1038"/>
                  </a:cubicBezTo>
                  <a:cubicBezTo>
                    <a:pt x="36" y="1053"/>
                    <a:pt x="36" y="1079"/>
                    <a:pt x="66" y="1079"/>
                  </a:cubicBezTo>
                  <a:cubicBezTo>
                    <a:pt x="95" y="1079"/>
                    <a:pt x="131" y="1147"/>
                    <a:pt x="128" y="1174"/>
                  </a:cubicBezTo>
                  <a:cubicBezTo>
                    <a:pt x="125" y="1200"/>
                    <a:pt x="143" y="1215"/>
                    <a:pt x="140" y="1262"/>
                  </a:cubicBezTo>
                  <a:cubicBezTo>
                    <a:pt x="137" y="1310"/>
                    <a:pt x="166" y="1377"/>
                    <a:pt x="181" y="1386"/>
                  </a:cubicBezTo>
                  <a:cubicBezTo>
                    <a:pt x="196" y="1395"/>
                    <a:pt x="175" y="1404"/>
                    <a:pt x="140" y="1401"/>
                  </a:cubicBezTo>
                  <a:cubicBezTo>
                    <a:pt x="104" y="1398"/>
                    <a:pt x="54" y="1398"/>
                    <a:pt x="54" y="1413"/>
                  </a:cubicBezTo>
                  <a:cubicBezTo>
                    <a:pt x="54" y="1428"/>
                    <a:pt x="39" y="1448"/>
                    <a:pt x="78" y="1484"/>
                  </a:cubicBezTo>
                  <a:cubicBezTo>
                    <a:pt x="116" y="1519"/>
                    <a:pt x="148" y="1531"/>
                    <a:pt x="160" y="1569"/>
                  </a:cubicBezTo>
                  <a:cubicBezTo>
                    <a:pt x="172" y="1608"/>
                    <a:pt x="187" y="1643"/>
                    <a:pt x="199" y="1652"/>
                  </a:cubicBezTo>
                  <a:cubicBezTo>
                    <a:pt x="210" y="1661"/>
                    <a:pt x="234" y="1658"/>
                    <a:pt x="255" y="1628"/>
                  </a:cubicBezTo>
                  <a:cubicBezTo>
                    <a:pt x="275" y="1599"/>
                    <a:pt x="299" y="1655"/>
                    <a:pt x="320" y="1628"/>
                  </a:cubicBezTo>
                  <a:cubicBezTo>
                    <a:pt x="340" y="1602"/>
                    <a:pt x="411" y="1605"/>
                    <a:pt x="429" y="1596"/>
                  </a:cubicBezTo>
                  <a:cubicBezTo>
                    <a:pt x="447" y="1587"/>
                    <a:pt x="500" y="1563"/>
                    <a:pt x="517" y="1549"/>
                  </a:cubicBezTo>
                  <a:cubicBezTo>
                    <a:pt x="535" y="1534"/>
                    <a:pt x="497" y="1510"/>
                    <a:pt x="523" y="1496"/>
                  </a:cubicBezTo>
                  <a:cubicBezTo>
                    <a:pt x="550" y="1481"/>
                    <a:pt x="632" y="1507"/>
                    <a:pt x="665" y="1466"/>
                  </a:cubicBezTo>
                  <a:cubicBezTo>
                    <a:pt x="697" y="1425"/>
                    <a:pt x="748" y="1380"/>
                    <a:pt x="762" y="1366"/>
                  </a:cubicBezTo>
                  <a:cubicBezTo>
                    <a:pt x="777" y="1351"/>
                    <a:pt x="762" y="1339"/>
                    <a:pt x="783" y="1318"/>
                  </a:cubicBezTo>
                  <a:cubicBezTo>
                    <a:pt x="804" y="1298"/>
                    <a:pt x="845" y="1274"/>
                    <a:pt x="866" y="1286"/>
                  </a:cubicBezTo>
                  <a:cubicBezTo>
                    <a:pt x="870" y="1289"/>
                    <a:pt x="876" y="1290"/>
                    <a:pt x="883" y="1290"/>
                  </a:cubicBezTo>
                  <a:cubicBezTo>
                    <a:pt x="881" y="1288"/>
                    <a:pt x="880" y="1286"/>
                    <a:pt x="880" y="1286"/>
                  </a:cubicBezTo>
                  <a:cubicBezTo>
                    <a:pt x="892" y="1243"/>
                    <a:pt x="892" y="1243"/>
                    <a:pt x="892" y="1243"/>
                  </a:cubicBezTo>
                  <a:cubicBezTo>
                    <a:pt x="892" y="1243"/>
                    <a:pt x="843" y="1218"/>
                    <a:pt x="843" y="1181"/>
                  </a:cubicBezTo>
                  <a:cubicBezTo>
                    <a:pt x="843" y="1144"/>
                    <a:pt x="855" y="1108"/>
                    <a:pt x="824" y="1108"/>
                  </a:cubicBezTo>
                  <a:cubicBezTo>
                    <a:pt x="794" y="1108"/>
                    <a:pt x="787" y="1077"/>
                    <a:pt x="812" y="1052"/>
                  </a:cubicBezTo>
                  <a:cubicBezTo>
                    <a:pt x="837" y="1028"/>
                    <a:pt x="775" y="978"/>
                    <a:pt x="818" y="978"/>
                  </a:cubicBezTo>
                  <a:cubicBezTo>
                    <a:pt x="861" y="978"/>
                    <a:pt x="830" y="911"/>
                    <a:pt x="861" y="904"/>
                  </a:cubicBezTo>
                  <a:cubicBezTo>
                    <a:pt x="892" y="898"/>
                    <a:pt x="898" y="874"/>
                    <a:pt x="898" y="843"/>
                  </a:cubicBezTo>
                  <a:cubicBezTo>
                    <a:pt x="898" y="812"/>
                    <a:pt x="966" y="794"/>
                    <a:pt x="984" y="787"/>
                  </a:cubicBezTo>
                  <a:cubicBezTo>
                    <a:pt x="1003" y="781"/>
                    <a:pt x="997" y="683"/>
                    <a:pt x="997" y="683"/>
                  </a:cubicBezTo>
                  <a:lnTo>
                    <a:pt x="997" y="40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880580" y="7144599"/>
              <a:ext cx="551199" cy="549524"/>
            </a:xfrm>
            <a:custGeom>
              <a:avLst/>
              <a:gdLst>
                <a:gd name="T0" fmla="*/ 1021 w 1093"/>
                <a:gd name="T1" fmla="*/ 236 h 1088"/>
                <a:gd name="T2" fmla="*/ 949 w 1093"/>
                <a:gd name="T3" fmla="*/ 60 h 1088"/>
                <a:gd name="T4" fmla="*/ 938 w 1093"/>
                <a:gd name="T5" fmla="*/ 76 h 1088"/>
                <a:gd name="T6" fmla="*/ 832 w 1093"/>
                <a:gd name="T7" fmla="*/ 70 h 1088"/>
                <a:gd name="T8" fmla="*/ 706 w 1093"/>
                <a:gd name="T9" fmla="*/ 44 h 1088"/>
                <a:gd name="T10" fmla="*/ 498 w 1093"/>
                <a:gd name="T11" fmla="*/ 77 h 1088"/>
                <a:gd name="T12" fmla="*/ 386 w 1093"/>
                <a:gd name="T13" fmla="*/ 88 h 1088"/>
                <a:gd name="T14" fmla="*/ 203 w 1093"/>
                <a:gd name="T15" fmla="*/ 36 h 1088"/>
                <a:gd name="T16" fmla="*/ 52 w 1093"/>
                <a:gd name="T17" fmla="*/ 0 h 1088"/>
                <a:gd name="T18" fmla="*/ 43 w 1093"/>
                <a:gd name="T19" fmla="*/ 25 h 1088"/>
                <a:gd name="T20" fmla="*/ 31 w 1093"/>
                <a:gd name="T21" fmla="*/ 148 h 1088"/>
                <a:gd name="T22" fmla="*/ 31 w 1093"/>
                <a:gd name="T23" fmla="*/ 296 h 1088"/>
                <a:gd name="T24" fmla="*/ 31 w 1093"/>
                <a:gd name="T25" fmla="*/ 1065 h 1088"/>
                <a:gd name="T26" fmla="*/ 640 w 1093"/>
                <a:gd name="T27" fmla="*/ 1065 h 1088"/>
                <a:gd name="T28" fmla="*/ 675 w 1093"/>
                <a:gd name="T29" fmla="*/ 1041 h 1088"/>
                <a:gd name="T30" fmla="*/ 723 w 1093"/>
                <a:gd name="T31" fmla="*/ 1059 h 1088"/>
                <a:gd name="T32" fmla="*/ 852 w 1093"/>
                <a:gd name="T33" fmla="*/ 1059 h 1088"/>
                <a:gd name="T34" fmla="*/ 906 w 1093"/>
                <a:gd name="T35" fmla="*/ 1088 h 1088"/>
                <a:gd name="T36" fmla="*/ 965 w 1093"/>
                <a:gd name="T37" fmla="*/ 1041 h 1088"/>
                <a:gd name="T38" fmla="*/ 1030 w 1093"/>
                <a:gd name="T39" fmla="*/ 970 h 1088"/>
                <a:gd name="T40" fmla="*/ 1083 w 1093"/>
                <a:gd name="T41" fmla="*/ 935 h 1088"/>
                <a:gd name="T42" fmla="*/ 1086 w 1093"/>
                <a:gd name="T43" fmla="*/ 931 h 1088"/>
                <a:gd name="T44" fmla="*/ 1086 w 1093"/>
                <a:gd name="T45" fmla="*/ 891 h 1088"/>
                <a:gd name="T46" fmla="*/ 1040 w 1093"/>
                <a:gd name="T47" fmla="*/ 780 h 1088"/>
                <a:gd name="T48" fmla="*/ 934 w 1093"/>
                <a:gd name="T49" fmla="*/ 576 h 1088"/>
                <a:gd name="T50" fmla="*/ 886 w 1093"/>
                <a:gd name="T51" fmla="*/ 474 h 1088"/>
                <a:gd name="T52" fmla="*/ 819 w 1093"/>
                <a:gd name="T53" fmla="*/ 364 h 1088"/>
                <a:gd name="T54" fmla="*/ 773 w 1093"/>
                <a:gd name="T55" fmla="*/ 181 h 1088"/>
                <a:gd name="T56" fmla="*/ 839 w 1093"/>
                <a:gd name="T57" fmla="*/ 309 h 1088"/>
                <a:gd name="T58" fmla="*/ 940 w 1093"/>
                <a:gd name="T59" fmla="*/ 441 h 1088"/>
                <a:gd name="T60" fmla="*/ 1000 w 1093"/>
                <a:gd name="T61" fmla="*/ 299 h 1088"/>
                <a:gd name="T62" fmla="*/ 1002 w 1093"/>
                <a:gd name="T63" fmla="*/ 303 h 1088"/>
                <a:gd name="T64" fmla="*/ 1006 w 1093"/>
                <a:gd name="T65" fmla="*/ 276 h 1088"/>
                <a:gd name="T66" fmla="*/ 1021 w 1093"/>
                <a:gd name="T67" fmla="*/ 236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3" h="1088">
                  <a:moveTo>
                    <a:pt x="1021" y="236"/>
                  </a:moveTo>
                  <a:cubicBezTo>
                    <a:pt x="949" y="60"/>
                    <a:pt x="949" y="60"/>
                    <a:pt x="949" y="60"/>
                  </a:cubicBezTo>
                  <a:cubicBezTo>
                    <a:pt x="944" y="68"/>
                    <a:pt x="940" y="74"/>
                    <a:pt x="938" y="76"/>
                  </a:cubicBezTo>
                  <a:cubicBezTo>
                    <a:pt x="926" y="88"/>
                    <a:pt x="878" y="58"/>
                    <a:pt x="832" y="70"/>
                  </a:cubicBezTo>
                  <a:cubicBezTo>
                    <a:pt x="786" y="82"/>
                    <a:pt x="751" y="66"/>
                    <a:pt x="706" y="44"/>
                  </a:cubicBezTo>
                  <a:cubicBezTo>
                    <a:pt x="662" y="21"/>
                    <a:pt x="517" y="49"/>
                    <a:pt x="498" y="77"/>
                  </a:cubicBezTo>
                  <a:cubicBezTo>
                    <a:pt x="479" y="105"/>
                    <a:pt x="430" y="105"/>
                    <a:pt x="386" y="88"/>
                  </a:cubicBezTo>
                  <a:cubicBezTo>
                    <a:pt x="342" y="70"/>
                    <a:pt x="284" y="44"/>
                    <a:pt x="203" y="36"/>
                  </a:cubicBezTo>
                  <a:cubicBezTo>
                    <a:pt x="127" y="29"/>
                    <a:pt x="66" y="18"/>
                    <a:pt x="52" y="0"/>
                  </a:cubicBezTo>
                  <a:cubicBezTo>
                    <a:pt x="49" y="9"/>
                    <a:pt x="46" y="17"/>
                    <a:pt x="43" y="25"/>
                  </a:cubicBezTo>
                  <a:cubicBezTo>
                    <a:pt x="19" y="93"/>
                    <a:pt x="62" y="111"/>
                    <a:pt x="31" y="148"/>
                  </a:cubicBezTo>
                  <a:cubicBezTo>
                    <a:pt x="0" y="185"/>
                    <a:pt x="31" y="228"/>
                    <a:pt x="31" y="296"/>
                  </a:cubicBezTo>
                  <a:cubicBezTo>
                    <a:pt x="31" y="342"/>
                    <a:pt x="31" y="791"/>
                    <a:pt x="31" y="1065"/>
                  </a:cubicBezTo>
                  <a:cubicBezTo>
                    <a:pt x="640" y="1065"/>
                    <a:pt x="640" y="1065"/>
                    <a:pt x="640" y="1065"/>
                  </a:cubicBezTo>
                  <a:cubicBezTo>
                    <a:pt x="640" y="1065"/>
                    <a:pt x="658" y="1053"/>
                    <a:pt x="675" y="1041"/>
                  </a:cubicBezTo>
                  <a:cubicBezTo>
                    <a:pt x="693" y="1029"/>
                    <a:pt x="723" y="1059"/>
                    <a:pt x="723" y="1059"/>
                  </a:cubicBezTo>
                  <a:cubicBezTo>
                    <a:pt x="852" y="1059"/>
                    <a:pt x="852" y="1059"/>
                    <a:pt x="852" y="1059"/>
                  </a:cubicBezTo>
                  <a:cubicBezTo>
                    <a:pt x="852" y="1059"/>
                    <a:pt x="876" y="1088"/>
                    <a:pt x="906" y="1088"/>
                  </a:cubicBezTo>
                  <a:cubicBezTo>
                    <a:pt x="935" y="1088"/>
                    <a:pt x="917" y="1041"/>
                    <a:pt x="965" y="1041"/>
                  </a:cubicBezTo>
                  <a:cubicBezTo>
                    <a:pt x="1012" y="1041"/>
                    <a:pt x="1000" y="970"/>
                    <a:pt x="1030" y="970"/>
                  </a:cubicBezTo>
                  <a:cubicBezTo>
                    <a:pt x="1059" y="970"/>
                    <a:pt x="1053" y="976"/>
                    <a:pt x="1083" y="935"/>
                  </a:cubicBezTo>
                  <a:cubicBezTo>
                    <a:pt x="1084" y="934"/>
                    <a:pt x="1085" y="932"/>
                    <a:pt x="1086" y="931"/>
                  </a:cubicBezTo>
                  <a:cubicBezTo>
                    <a:pt x="1084" y="918"/>
                    <a:pt x="1083" y="904"/>
                    <a:pt x="1086" y="891"/>
                  </a:cubicBezTo>
                  <a:cubicBezTo>
                    <a:pt x="1093" y="843"/>
                    <a:pt x="1061" y="846"/>
                    <a:pt x="1040" y="780"/>
                  </a:cubicBezTo>
                  <a:cubicBezTo>
                    <a:pt x="1019" y="713"/>
                    <a:pt x="937" y="615"/>
                    <a:pt x="934" y="576"/>
                  </a:cubicBezTo>
                  <a:cubicBezTo>
                    <a:pt x="931" y="538"/>
                    <a:pt x="885" y="516"/>
                    <a:pt x="886" y="474"/>
                  </a:cubicBezTo>
                  <a:cubicBezTo>
                    <a:pt x="888" y="433"/>
                    <a:pt x="864" y="429"/>
                    <a:pt x="819" y="364"/>
                  </a:cubicBezTo>
                  <a:cubicBezTo>
                    <a:pt x="773" y="299"/>
                    <a:pt x="759" y="185"/>
                    <a:pt x="773" y="181"/>
                  </a:cubicBezTo>
                  <a:cubicBezTo>
                    <a:pt x="786" y="176"/>
                    <a:pt x="824" y="277"/>
                    <a:pt x="839" y="309"/>
                  </a:cubicBezTo>
                  <a:cubicBezTo>
                    <a:pt x="854" y="342"/>
                    <a:pt x="904" y="441"/>
                    <a:pt x="940" y="441"/>
                  </a:cubicBezTo>
                  <a:cubicBezTo>
                    <a:pt x="975" y="441"/>
                    <a:pt x="988" y="291"/>
                    <a:pt x="1000" y="299"/>
                  </a:cubicBezTo>
                  <a:cubicBezTo>
                    <a:pt x="1001" y="299"/>
                    <a:pt x="1002" y="301"/>
                    <a:pt x="1002" y="303"/>
                  </a:cubicBezTo>
                  <a:cubicBezTo>
                    <a:pt x="1006" y="276"/>
                    <a:pt x="1006" y="276"/>
                    <a:pt x="1006" y="276"/>
                  </a:cubicBezTo>
                  <a:lnTo>
                    <a:pt x="1021" y="23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2106556" y="8706050"/>
              <a:ext cx="286490" cy="316646"/>
            </a:xfrm>
            <a:custGeom>
              <a:avLst/>
              <a:gdLst>
                <a:gd name="T0" fmla="*/ 285 w 569"/>
                <a:gd name="T1" fmla="*/ 597 h 626"/>
                <a:gd name="T2" fmla="*/ 297 w 569"/>
                <a:gd name="T3" fmla="*/ 517 h 626"/>
                <a:gd name="T4" fmla="*/ 359 w 569"/>
                <a:gd name="T5" fmla="*/ 474 h 626"/>
                <a:gd name="T6" fmla="*/ 402 w 569"/>
                <a:gd name="T7" fmla="*/ 418 h 626"/>
                <a:gd name="T8" fmla="*/ 457 w 569"/>
                <a:gd name="T9" fmla="*/ 480 h 626"/>
                <a:gd name="T10" fmla="*/ 532 w 569"/>
                <a:gd name="T11" fmla="*/ 492 h 626"/>
                <a:gd name="T12" fmla="*/ 562 w 569"/>
                <a:gd name="T13" fmla="*/ 375 h 626"/>
                <a:gd name="T14" fmla="*/ 538 w 569"/>
                <a:gd name="T15" fmla="*/ 270 h 626"/>
                <a:gd name="T16" fmla="*/ 519 w 569"/>
                <a:gd name="T17" fmla="*/ 190 h 626"/>
                <a:gd name="T18" fmla="*/ 532 w 569"/>
                <a:gd name="T19" fmla="*/ 110 h 626"/>
                <a:gd name="T20" fmla="*/ 433 w 569"/>
                <a:gd name="T21" fmla="*/ 110 h 626"/>
                <a:gd name="T22" fmla="*/ 443 w 569"/>
                <a:gd name="T23" fmla="*/ 7 h 626"/>
                <a:gd name="T24" fmla="*/ 295 w 569"/>
                <a:gd name="T25" fmla="*/ 0 h 626"/>
                <a:gd name="T26" fmla="*/ 276 w 569"/>
                <a:gd name="T27" fmla="*/ 6 h 626"/>
                <a:gd name="T28" fmla="*/ 272 w 569"/>
                <a:gd name="T29" fmla="*/ 134 h 626"/>
                <a:gd name="T30" fmla="*/ 137 w 569"/>
                <a:gd name="T31" fmla="*/ 141 h 626"/>
                <a:gd name="T32" fmla="*/ 90 w 569"/>
                <a:gd name="T33" fmla="*/ 147 h 626"/>
                <a:gd name="T34" fmla="*/ 73 w 569"/>
                <a:gd name="T35" fmla="*/ 168 h 626"/>
                <a:gd name="T36" fmla="*/ 112 w 569"/>
                <a:gd name="T37" fmla="*/ 218 h 626"/>
                <a:gd name="T38" fmla="*/ 57 w 569"/>
                <a:gd name="T39" fmla="*/ 259 h 626"/>
                <a:gd name="T40" fmla="*/ 17 w 569"/>
                <a:gd name="T41" fmla="*/ 323 h 626"/>
                <a:gd name="T42" fmla="*/ 66 w 569"/>
                <a:gd name="T43" fmla="*/ 411 h 626"/>
                <a:gd name="T44" fmla="*/ 138 w 569"/>
                <a:gd name="T45" fmla="*/ 503 h 626"/>
                <a:gd name="T46" fmla="*/ 237 w 569"/>
                <a:gd name="T47" fmla="*/ 626 h 626"/>
                <a:gd name="T48" fmla="*/ 285 w 569"/>
                <a:gd name="T49" fmla="*/ 59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626">
                  <a:moveTo>
                    <a:pt x="285" y="597"/>
                  </a:moveTo>
                  <a:cubicBezTo>
                    <a:pt x="334" y="597"/>
                    <a:pt x="316" y="566"/>
                    <a:pt x="297" y="517"/>
                  </a:cubicBezTo>
                  <a:cubicBezTo>
                    <a:pt x="279" y="468"/>
                    <a:pt x="328" y="474"/>
                    <a:pt x="359" y="474"/>
                  </a:cubicBezTo>
                  <a:cubicBezTo>
                    <a:pt x="390" y="474"/>
                    <a:pt x="377" y="418"/>
                    <a:pt x="402" y="418"/>
                  </a:cubicBezTo>
                  <a:cubicBezTo>
                    <a:pt x="427" y="418"/>
                    <a:pt x="433" y="486"/>
                    <a:pt x="457" y="480"/>
                  </a:cubicBezTo>
                  <a:cubicBezTo>
                    <a:pt x="482" y="474"/>
                    <a:pt x="501" y="498"/>
                    <a:pt x="532" y="492"/>
                  </a:cubicBezTo>
                  <a:cubicBezTo>
                    <a:pt x="562" y="486"/>
                    <a:pt x="562" y="424"/>
                    <a:pt x="562" y="375"/>
                  </a:cubicBezTo>
                  <a:cubicBezTo>
                    <a:pt x="562" y="326"/>
                    <a:pt x="569" y="289"/>
                    <a:pt x="538" y="270"/>
                  </a:cubicBezTo>
                  <a:cubicBezTo>
                    <a:pt x="507" y="252"/>
                    <a:pt x="482" y="208"/>
                    <a:pt x="519" y="190"/>
                  </a:cubicBezTo>
                  <a:cubicBezTo>
                    <a:pt x="556" y="171"/>
                    <a:pt x="562" y="134"/>
                    <a:pt x="532" y="110"/>
                  </a:cubicBezTo>
                  <a:cubicBezTo>
                    <a:pt x="501" y="85"/>
                    <a:pt x="433" y="134"/>
                    <a:pt x="433" y="110"/>
                  </a:cubicBezTo>
                  <a:cubicBezTo>
                    <a:pt x="433" y="96"/>
                    <a:pt x="438" y="48"/>
                    <a:pt x="443" y="7"/>
                  </a:cubicBezTo>
                  <a:cubicBezTo>
                    <a:pt x="372" y="4"/>
                    <a:pt x="295" y="0"/>
                    <a:pt x="295" y="0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1" y="78"/>
                    <a:pt x="272" y="134"/>
                    <a:pt x="272" y="134"/>
                  </a:cubicBezTo>
                  <a:cubicBezTo>
                    <a:pt x="272" y="134"/>
                    <a:pt x="161" y="141"/>
                    <a:pt x="137" y="141"/>
                  </a:cubicBezTo>
                  <a:cubicBezTo>
                    <a:pt x="131" y="141"/>
                    <a:pt x="114" y="143"/>
                    <a:pt x="90" y="147"/>
                  </a:cubicBezTo>
                  <a:cubicBezTo>
                    <a:pt x="85" y="155"/>
                    <a:pt x="79" y="162"/>
                    <a:pt x="73" y="168"/>
                  </a:cubicBezTo>
                  <a:cubicBezTo>
                    <a:pt x="60" y="181"/>
                    <a:pt x="104" y="199"/>
                    <a:pt x="112" y="218"/>
                  </a:cubicBezTo>
                  <a:cubicBezTo>
                    <a:pt x="119" y="237"/>
                    <a:pt x="56" y="231"/>
                    <a:pt x="57" y="259"/>
                  </a:cubicBezTo>
                  <a:cubicBezTo>
                    <a:pt x="59" y="287"/>
                    <a:pt x="35" y="309"/>
                    <a:pt x="17" y="323"/>
                  </a:cubicBezTo>
                  <a:cubicBezTo>
                    <a:pt x="0" y="336"/>
                    <a:pt x="65" y="392"/>
                    <a:pt x="66" y="411"/>
                  </a:cubicBezTo>
                  <a:cubicBezTo>
                    <a:pt x="68" y="430"/>
                    <a:pt x="82" y="448"/>
                    <a:pt x="138" y="503"/>
                  </a:cubicBezTo>
                  <a:cubicBezTo>
                    <a:pt x="192" y="555"/>
                    <a:pt x="166" y="568"/>
                    <a:pt x="237" y="626"/>
                  </a:cubicBezTo>
                  <a:cubicBezTo>
                    <a:pt x="247" y="611"/>
                    <a:pt x="261" y="597"/>
                    <a:pt x="285" y="59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2136713" y="8709401"/>
              <a:ext cx="110575" cy="70366"/>
            </a:xfrm>
            <a:custGeom>
              <a:avLst/>
              <a:gdLst>
                <a:gd name="T0" fmla="*/ 212 w 221"/>
                <a:gd name="T1" fmla="*/ 128 h 141"/>
                <a:gd name="T2" fmla="*/ 216 w 221"/>
                <a:gd name="T3" fmla="*/ 0 h 141"/>
                <a:gd name="T4" fmla="*/ 192 w 221"/>
                <a:gd name="T5" fmla="*/ 7 h 141"/>
                <a:gd name="T6" fmla="*/ 54 w 221"/>
                <a:gd name="T7" fmla="*/ 7 h 141"/>
                <a:gd name="T8" fmla="*/ 55 w 221"/>
                <a:gd name="T9" fmla="*/ 10 h 141"/>
                <a:gd name="T10" fmla="*/ 31 w 221"/>
                <a:gd name="T11" fmla="*/ 75 h 141"/>
                <a:gd name="T12" fmla="*/ 27 w 221"/>
                <a:gd name="T13" fmla="*/ 114 h 141"/>
                <a:gd name="T14" fmla="*/ 30 w 221"/>
                <a:gd name="T15" fmla="*/ 141 h 141"/>
                <a:gd name="T16" fmla="*/ 77 w 221"/>
                <a:gd name="T17" fmla="*/ 135 h 141"/>
                <a:gd name="T18" fmla="*/ 212 w 221"/>
                <a:gd name="T19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141">
                  <a:moveTo>
                    <a:pt x="212" y="128"/>
                  </a:moveTo>
                  <a:cubicBezTo>
                    <a:pt x="212" y="128"/>
                    <a:pt x="221" y="72"/>
                    <a:pt x="216" y="0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54" y="9"/>
                    <a:pt x="55" y="10"/>
                  </a:cubicBezTo>
                  <a:cubicBezTo>
                    <a:pt x="70" y="32"/>
                    <a:pt x="62" y="64"/>
                    <a:pt x="31" y="75"/>
                  </a:cubicBezTo>
                  <a:cubicBezTo>
                    <a:pt x="0" y="85"/>
                    <a:pt x="2" y="113"/>
                    <a:pt x="27" y="114"/>
                  </a:cubicBezTo>
                  <a:cubicBezTo>
                    <a:pt x="42" y="115"/>
                    <a:pt x="39" y="128"/>
                    <a:pt x="30" y="141"/>
                  </a:cubicBezTo>
                  <a:cubicBezTo>
                    <a:pt x="54" y="137"/>
                    <a:pt x="71" y="135"/>
                    <a:pt x="77" y="135"/>
                  </a:cubicBezTo>
                  <a:cubicBezTo>
                    <a:pt x="101" y="135"/>
                    <a:pt x="212" y="128"/>
                    <a:pt x="212" y="12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2225507" y="8634010"/>
              <a:ext cx="356856" cy="445650"/>
            </a:xfrm>
            <a:custGeom>
              <a:avLst/>
              <a:gdLst>
                <a:gd name="T0" fmla="*/ 190 w 706"/>
                <a:gd name="T1" fmla="*/ 831 h 880"/>
                <a:gd name="T2" fmla="*/ 257 w 706"/>
                <a:gd name="T3" fmla="*/ 837 h 880"/>
                <a:gd name="T4" fmla="*/ 338 w 706"/>
                <a:gd name="T5" fmla="*/ 843 h 880"/>
                <a:gd name="T6" fmla="*/ 381 w 706"/>
                <a:gd name="T7" fmla="*/ 837 h 880"/>
                <a:gd name="T8" fmla="*/ 443 w 706"/>
                <a:gd name="T9" fmla="*/ 781 h 880"/>
                <a:gd name="T10" fmla="*/ 480 w 706"/>
                <a:gd name="T11" fmla="*/ 707 h 880"/>
                <a:gd name="T12" fmla="*/ 486 w 706"/>
                <a:gd name="T13" fmla="*/ 541 h 880"/>
                <a:gd name="T14" fmla="*/ 572 w 706"/>
                <a:gd name="T15" fmla="*/ 430 h 880"/>
                <a:gd name="T16" fmla="*/ 646 w 706"/>
                <a:gd name="T17" fmla="*/ 220 h 880"/>
                <a:gd name="T18" fmla="*/ 683 w 706"/>
                <a:gd name="T19" fmla="*/ 115 h 880"/>
                <a:gd name="T20" fmla="*/ 698 w 706"/>
                <a:gd name="T21" fmla="*/ 11 h 880"/>
                <a:gd name="T22" fmla="*/ 698 w 706"/>
                <a:gd name="T23" fmla="*/ 12 h 880"/>
                <a:gd name="T24" fmla="*/ 612 w 706"/>
                <a:gd name="T25" fmla="*/ 0 h 880"/>
                <a:gd name="T26" fmla="*/ 569 w 706"/>
                <a:gd name="T27" fmla="*/ 12 h 880"/>
                <a:gd name="T28" fmla="*/ 513 w 706"/>
                <a:gd name="T29" fmla="*/ 24 h 880"/>
                <a:gd name="T30" fmla="*/ 495 w 706"/>
                <a:gd name="T31" fmla="*/ 98 h 880"/>
                <a:gd name="T32" fmla="*/ 464 w 706"/>
                <a:gd name="T33" fmla="*/ 197 h 880"/>
                <a:gd name="T34" fmla="*/ 323 w 706"/>
                <a:gd name="T35" fmla="*/ 148 h 880"/>
                <a:gd name="T36" fmla="*/ 206 w 706"/>
                <a:gd name="T37" fmla="*/ 148 h 880"/>
                <a:gd name="T38" fmla="*/ 196 w 706"/>
                <a:gd name="T39" fmla="*/ 251 h 880"/>
                <a:gd name="T40" fmla="*/ 295 w 706"/>
                <a:gd name="T41" fmla="*/ 251 h 880"/>
                <a:gd name="T42" fmla="*/ 282 w 706"/>
                <a:gd name="T43" fmla="*/ 331 h 880"/>
                <a:gd name="T44" fmla="*/ 301 w 706"/>
                <a:gd name="T45" fmla="*/ 411 h 880"/>
                <a:gd name="T46" fmla="*/ 325 w 706"/>
                <a:gd name="T47" fmla="*/ 516 h 880"/>
                <a:gd name="T48" fmla="*/ 295 w 706"/>
                <a:gd name="T49" fmla="*/ 633 h 880"/>
                <a:gd name="T50" fmla="*/ 220 w 706"/>
                <a:gd name="T51" fmla="*/ 621 h 880"/>
                <a:gd name="T52" fmla="*/ 165 w 706"/>
                <a:gd name="T53" fmla="*/ 559 h 880"/>
                <a:gd name="T54" fmla="*/ 122 w 706"/>
                <a:gd name="T55" fmla="*/ 615 h 880"/>
                <a:gd name="T56" fmla="*/ 60 w 706"/>
                <a:gd name="T57" fmla="*/ 658 h 880"/>
                <a:gd name="T58" fmla="*/ 48 w 706"/>
                <a:gd name="T59" fmla="*/ 738 h 880"/>
                <a:gd name="T60" fmla="*/ 0 w 706"/>
                <a:gd name="T61" fmla="*/ 767 h 880"/>
                <a:gd name="T62" fmla="*/ 11 w 706"/>
                <a:gd name="T63" fmla="*/ 775 h 880"/>
                <a:gd name="T64" fmla="*/ 96 w 706"/>
                <a:gd name="T65" fmla="*/ 880 h 880"/>
                <a:gd name="T66" fmla="*/ 190 w 706"/>
                <a:gd name="T67" fmla="*/ 83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6" h="880">
                  <a:moveTo>
                    <a:pt x="190" y="831"/>
                  </a:moveTo>
                  <a:cubicBezTo>
                    <a:pt x="208" y="837"/>
                    <a:pt x="220" y="868"/>
                    <a:pt x="257" y="837"/>
                  </a:cubicBezTo>
                  <a:cubicBezTo>
                    <a:pt x="295" y="806"/>
                    <a:pt x="338" y="812"/>
                    <a:pt x="338" y="843"/>
                  </a:cubicBezTo>
                  <a:cubicBezTo>
                    <a:pt x="338" y="874"/>
                    <a:pt x="350" y="868"/>
                    <a:pt x="381" y="837"/>
                  </a:cubicBezTo>
                  <a:cubicBezTo>
                    <a:pt x="412" y="806"/>
                    <a:pt x="443" y="843"/>
                    <a:pt x="443" y="781"/>
                  </a:cubicBezTo>
                  <a:cubicBezTo>
                    <a:pt x="443" y="720"/>
                    <a:pt x="480" y="775"/>
                    <a:pt x="480" y="707"/>
                  </a:cubicBezTo>
                  <a:cubicBezTo>
                    <a:pt x="480" y="639"/>
                    <a:pt x="486" y="572"/>
                    <a:pt x="486" y="541"/>
                  </a:cubicBezTo>
                  <a:cubicBezTo>
                    <a:pt x="486" y="510"/>
                    <a:pt x="572" y="479"/>
                    <a:pt x="572" y="430"/>
                  </a:cubicBezTo>
                  <a:cubicBezTo>
                    <a:pt x="572" y="380"/>
                    <a:pt x="646" y="282"/>
                    <a:pt x="646" y="220"/>
                  </a:cubicBezTo>
                  <a:cubicBezTo>
                    <a:pt x="646" y="158"/>
                    <a:pt x="665" y="146"/>
                    <a:pt x="683" y="115"/>
                  </a:cubicBezTo>
                  <a:cubicBezTo>
                    <a:pt x="696" y="94"/>
                    <a:pt x="706" y="52"/>
                    <a:pt x="698" y="1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13" y="24"/>
                    <a:pt x="513" y="24"/>
                    <a:pt x="513" y="24"/>
                  </a:cubicBezTo>
                  <a:cubicBezTo>
                    <a:pt x="513" y="24"/>
                    <a:pt x="520" y="68"/>
                    <a:pt x="495" y="98"/>
                  </a:cubicBezTo>
                  <a:cubicBezTo>
                    <a:pt x="470" y="129"/>
                    <a:pt x="464" y="197"/>
                    <a:pt x="464" y="197"/>
                  </a:cubicBezTo>
                  <a:cubicBezTo>
                    <a:pt x="464" y="197"/>
                    <a:pt x="353" y="141"/>
                    <a:pt x="323" y="148"/>
                  </a:cubicBezTo>
                  <a:cubicBezTo>
                    <a:pt x="310" y="150"/>
                    <a:pt x="259" y="150"/>
                    <a:pt x="206" y="148"/>
                  </a:cubicBezTo>
                  <a:cubicBezTo>
                    <a:pt x="201" y="189"/>
                    <a:pt x="196" y="237"/>
                    <a:pt x="196" y="251"/>
                  </a:cubicBezTo>
                  <a:cubicBezTo>
                    <a:pt x="196" y="275"/>
                    <a:pt x="264" y="226"/>
                    <a:pt x="295" y="251"/>
                  </a:cubicBezTo>
                  <a:cubicBezTo>
                    <a:pt x="325" y="275"/>
                    <a:pt x="319" y="312"/>
                    <a:pt x="282" y="331"/>
                  </a:cubicBezTo>
                  <a:cubicBezTo>
                    <a:pt x="245" y="349"/>
                    <a:pt x="270" y="393"/>
                    <a:pt x="301" y="411"/>
                  </a:cubicBezTo>
                  <a:cubicBezTo>
                    <a:pt x="332" y="430"/>
                    <a:pt x="325" y="467"/>
                    <a:pt x="325" y="516"/>
                  </a:cubicBezTo>
                  <a:cubicBezTo>
                    <a:pt x="325" y="565"/>
                    <a:pt x="325" y="627"/>
                    <a:pt x="295" y="633"/>
                  </a:cubicBezTo>
                  <a:cubicBezTo>
                    <a:pt x="264" y="639"/>
                    <a:pt x="245" y="615"/>
                    <a:pt x="220" y="621"/>
                  </a:cubicBezTo>
                  <a:cubicBezTo>
                    <a:pt x="196" y="627"/>
                    <a:pt x="190" y="559"/>
                    <a:pt x="165" y="559"/>
                  </a:cubicBezTo>
                  <a:cubicBezTo>
                    <a:pt x="140" y="559"/>
                    <a:pt x="153" y="615"/>
                    <a:pt x="122" y="615"/>
                  </a:cubicBezTo>
                  <a:cubicBezTo>
                    <a:pt x="91" y="615"/>
                    <a:pt x="42" y="609"/>
                    <a:pt x="60" y="658"/>
                  </a:cubicBezTo>
                  <a:cubicBezTo>
                    <a:pt x="79" y="707"/>
                    <a:pt x="97" y="738"/>
                    <a:pt x="48" y="738"/>
                  </a:cubicBezTo>
                  <a:cubicBezTo>
                    <a:pt x="24" y="738"/>
                    <a:pt x="10" y="752"/>
                    <a:pt x="0" y="767"/>
                  </a:cubicBezTo>
                  <a:cubicBezTo>
                    <a:pt x="3" y="769"/>
                    <a:pt x="7" y="772"/>
                    <a:pt x="11" y="775"/>
                  </a:cubicBezTo>
                  <a:cubicBezTo>
                    <a:pt x="52" y="807"/>
                    <a:pt x="78" y="844"/>
                    <a:pt x="96" y="880"/>
                  </a:cubicBezTo>
                  <a:cubicBezTo>
                    <a:pt x="137" y="852"/>
                    <a:pt x="179" y="827"/>
                    <a:pt x="190" y="8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2736497" y="7615380"/>
              <a:ext cx="836014" cy="1030356"/>
            </a:xfrm>
            <a:custGeom>
              <a:avLst/>
              <a:gdLst>
                <a:gd name="T0" fmla="*/ 1248 w 1655"/>
                <a:gd name="T1" fmla="*/ 110 h 2040"/>
                <a:gd name="T2" fmla="*/ 1135 w 1655"/>
                <a:gd name="T3" fmla="*/ 128 h 2040"/>
                <a:gd name="T4" fmla="*/ 958 w 1655"/>
                <a:gd name="T5" fmla="*/ 110 h 2040"/>
                <a:gd name="T6" fmla="*/ 314 w 1655"/>
                <a:gd name="T7" fmla="*/ 134 h 2040"/>
                <a:gd name="T8" fmla="*/ 222 w 1655"/>
                <a:gd name="T9" fmla="*/ 344 h 2040"/>
                <a:gd name="T10" fmla="*/ 209 w 1655"/>
                <a:gd name="T11" fmla="*/ 774 h 2040"/>
                <a:gd name="T12" fmla="*/ 86 w 1655"/>
                <a:gd name="T13" fmla="*/ 891 h 2040"/>
                <a:gd name="T14" fmla="*/ 37 w 1655"/>
                <a:gd name="T15" fmla="*/ 1039 h 2040"/>
                <a:gd name="T16" fmla="*/ 68 w 1655"/>
                <a:gd name="T17" fmla="*/ 1168 h 2040"/>
                <a:gd name="T18" fmla="*/ 105 w 1655"/>
                <a:gd name="T19" fmla="*/ 1273 h 2040"/>
                <a:gd name="T20" fmla="*/ 185 w 1655"/>
                <a:gd name="T21" fmla="*/ 1458 h 2040"/>
                <a:gd name="T22" fmla="*/ 215 w 1655"/>
                <a:gd name="T23" fmla="*/ 1501 h 2040"/>
                <a:gd name="T24" fmla="*/ 308 w 1655"/>
                <a:gd name="T25" fmla="*/ 1569 h 2040"/>
                <a:gd name="T26" fmla="*/ 413 w 1655"/>
                <a:gd name="T27" fmla="*/ 1686 h 2040"/>
                <a:gd name="T28" fmla="*/ 517 w 1655"/>
                <a:gd name="T29" fmla="*/ 1802 h 2040"/>
                <a:gd name="T30" fmla="*/ 566 w 1655"/>
                <a:gd name="T31" fmla="*/ 1886 h 2040"/>
                <a:gd name="T32" fmla="*/ 671 w 1655"/>
                <a:gd name="T33" fmla="*/ 1936 h 2040"/>
                <a:gd name="T34" fmla="*/ 776 w 1655"/>
                <a:gd name="T35" fmla="*/ 1929 h 2040"/>
                <a:gd name="T36" fmla="*/ 965 w 1655"/>
                <a:gd name="T37" fmla="*/ 2005 h 2040"/>
                <a:gd name="T38" fmla="*/ 1100 w 1655"/>
                <a:gd name="T39" fmla="*/ 2003 h 2040"/>
                <a:gd name="T40" fmla="*/ 1196 w 1655"/>
                <a:gd name="T41" fmla="*/ 1966 h 2040"/>
                <a:gd name="T42" fmla="*/ 1288 w 1655"/>
                <a:gd name="T43" fmla="*/ 1896 h 2040"/>
                <a:gd name="T44" fmla="*/ 1373 w 1655"/>
                <a:gd name="T45" fmla="*/ 1918 h 2040"/>
                <a:gd name="T46" fmla="*/ 1282 w 1655"/>
                <a:gd name="T47" fmla="*/ 1756 h 2040"/>
                <a:gd name="T48" fmla="*/ 1103 w 1655"/>
                <a:gd name="T49" fmla="*/ 1596 h 2040"/>
                <a:gd name="T50" fmla="*/ 1202 w 1655"/>
                <a:gd name="T51" fmla="*/ 1522 h 2040"/>
                <a:gd name="T52" fmla="*/ 1245 w 1655"/>
                <a:gd name="T53" fmla="*/ 1318 h 2040"/>
                <a:gd name="T54" fmla="*/ 1319 w 1655"/>
                <a:gd name="T55" fmla="*/ 1176 h 2040"/>
                <a:gd name="T56" fmla="*/ 1424 w 1655"/>
                <a:gd name="T57" fmla="*/ 1053 h 2040"/>
                <a:gd name="T58" fmla="*/ 1467 w 1655"/>
                <a:gd name="T59" fmla="*/ 800 h 2040"/>
                <a:gd name="T60" fmla="*/ 1560 w 1655"/>
                <a:gd name="T61" fmla="*/ 646 h 2040"/>
                <a:gd name="T62" fmla="*/ 1593 w 1655"/>
                <a:gd name="T63" fmla="*/ 500 h 2040"/>
                <a:gd name="T64" fmla="*/ 1512 w 1655"/>
                <a:gd name="T65" fmla="*/ 178 h 2040"/>
                <a:gd name="T66" fmla="*/ 1369 w 1655"/>
                <a:gd name="T67" fmla="*/ 0 h 2040"/>
                <a:gd name="T68" fmla="*/ 1313 w 1655"/>
                <a:gd name="T69" fmla="*/ 39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5" h="2040">
                  <a:moveTo>
                    <a:pt x="1313" y="39"/>
                  </a:moveTo>
                  <a:cubicBezTo>
                    <a:pt x="1283" y="39"/>
                    <a:pt x="1295" y="110"/>
                    <a:pt x="1248" y="110"/>
                  </a:cubicBezTo>
                  <a:cubicBezTo>
                    <a:pt x="1200" y="110"/>
                    <a:pt x="1218" y="157"/>
                    <a:pt x="1189" y="157"/>
                  </a:cubicBezTo>
                  <a:cubicBezTo>
                    <a:pt x="1159" y="157"/>
                    <a:pt x="1135" y="128"/>
                    <a:pt x="1135" y="128"/>
                  </a:cubicBezTo>
                  <a:cubicBezTo>
                    <a:pt x="1006" y="128"/>
                    <a:pt x="1006" y="128"/>
                    <a:pt x="1006" y="128"/>
                  </a:cubicBezTo>
                  <a:cubicBezTo>
                    <a:pt x="1006" y="128"/>
                    <a:pt x="976" y="98"/>
                    <a:pt x="958" y="110"/>
                  </a:cubicBezTo>
                  <a:cubicBezTo>
                    <a:pt x="941" y="122"/>
                    <a:pt x="923" y="134"/>
                    <a:pt x="923" y="134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4" y="256"/>
                    <a:pt x="314" y="344"/>
                    <a:pt x="314" y="344"/>
                  </a:cubicBezTo>
                  <a:cubicBezTo>
                    <a:pt x="222" y="344"/>
                    <a:pt x="222" y="344"/>
                    <a:pt x="222" y="344"/>
                  </a:cubicBezTo>
                  <a:cubicBezTo>
                    <a:pt x="222" y="670"/>
                    <a:pt x="222" y="670"/>
                    <a:pt x="222" y="670"/>
                  </a:cubicBezTo>
                  <a:cubicBezTo>
                    <a:pt x="222" y="670"/>
                    <a:pt x="228" y="768"/>
                    <a:pt x="209" y="774"/>
                  </a:cubicBezTo>
                  <a:cubicBezTo>
                    <a:pt x="191" y="781"/>
                    <a:pt x="123" y="799"/>
                    <a:pt x="123" y="830"/>
                  </a:cubicBezTo>
                  <a:cubicBezTo>
                    <a:pt x="123" y="861"/>
                    <a:pt x="117" y="885"/>
                    <a:pt x="86" y="891"/>
                  </a:cubicBezTo>
                  <a:cubicBezTo>
                    <a:pt x="55" y="898"/>
                    <a:pt x="86" y="965"/>
                    <a:pt x="43" y="965"/>
                  </a:cubicBezTo>
                  <a:cubicBezTo>
                    <a:pt x="0" y="965"/>
                    <a:pt x="62" y="1015"/>
                    <a:pt x="37" y="1039"/>
                  </a:cubicBezTo>
                  <a:cubicBezTo>
                    <a:pt x="12" y="1064"/>
                    <a:pt x="19" y="1095"/>
                    <a:pt x="49" y="1095"/>
                  </a:cubicBezTo>
                  <a:cubicBezTo>
                    <a:pt x="80" y="1095"/>
                    <a:pt x="68" y="1131"/>
                    <a:pt x="68" y="1168"/>
                  </a:cubicBezTo>
                  <a:cubicBezTo>
                    <a:pt x="68" y="1205"/>
                    <a:pt x="117" y="1230"/>
                    <a:pt x="117" y="1230"/>
                  </a:cubicBezTo>
                  <a:cubicBezTo>
                    <a:pt x="105" y="1273"/>
                    <a:pt x="105" y="1273"/>
                    <a:pt x="105" y="1273"/>
                  </a:cubicBezTo>
                  <a:cubicBezTo>
                    <a:pt x="105" y="1273"/>
                    <a:pt x="172" y="1353"/>
                    <a:pt x="179" y="1372"/>
                  </a:cubicBezTo>
                  <a:cubicBezTo>
                    <a:pt x="185" y="1390"/>
                    <a:pt x="222" y="1439"/>
                    <a:pt x="185" y="1458"/>
                  </a:cubicBezTo>
                  <a:cubicBezTo>
                    <a:pt x="148" y="1476"/>
                    <a:pt x="172" y="1495"/>
                    <a:pt x="172" y="1495"/>
                  </a:cubicBezTo>
                  <a:cubicBezTo>
                    <a:pt x="215" y="1501"/>
                    <a:pt x="215" y="1501"/>
                    <a:pt x="215" y="1501"/>
                  </a:cubicBezTo>
                  <a:cubicBezTo>
                    <a:pt x="228" y="1532"/>
                    <a:pt x="228" y="1532"/>
                    <a:pt x="228" y="1532"/>
                  </a:cubicBezTo>
                  <a:cubicBezTo>
                    <a:pt x="228" y="1532"/>
                    <a:pt x="277" y="1532"/>
                    <a:pt x="308" y="1569"/>
                  </a:cubicBezTo>
                  <a:cubicBezTo>
                    <a:pt x="339" y="1605"/>
                    <a:pt x="351" y="1612"/>
                    <a:pt x="351" y="1630"/>
                  </a:cubicBezTo>
                  <a:cubicBezTo>
                    <a:pt x="351" y="1649"/>
                    <a:pt x="376" y="1655"/>
                    <a:pt x="413" y="1686"/>
                  </a:cubicBezTo>
                  <a:cubicBezTo>
                    <a:pt x="449" y="1716"/>
                    <a:pt x="449" y="1735"/>
                    <a:pt x="449" y="1753"/>
                  </a:cubicBezTo>
                  <a:cubicBezTo>
                    <a:pt x="449" y="1772"/>
                    <a:pt x="517" y="1802"/>
                    <a:pt x="517" y="1802"/>
                  </a:cubicBezTo>
                  <a:cubicBezTo>
                    <a:pt x="540" y="1860"/>
                    <a:pt x="540" y="1860"/>
                    <a:pt x="540" y="1860"/>
                  </a:cubicBezTo>
                  <a:cubicBezTo>
                    <a:pt x="552" y="1866"/>
                    <a:pt x="561" y="1874"/>
                    <a:pt x="566" y="1886"/>
                  </a:cubicBezTo>
                  <a:cubicBezTo>
                    <a:pt x="578" y="1917"/>
                    <a:pt x="609" y="1936"/>
                    <a:pt x="609" y="1936"/>
                  </a:cubicBezTo>
                  <a:cubicBezTo>
                    <a:pt x="609" y="1936"/>
                    <a:pt x="646" y="1960"/>
                    <a:pt x="671" y="1936"/>
                  </a:cubicBezTo>
                  <a:cubicBezTo>
                    <a:pt x="696" y="1911"/>
                    <a:pt x="726" y="1942"/>
                    <a:pt x="726" y="1942"/>
                  </a:cubicBezTo>
                  <a:cubicBezTo>
                    <a:pt x="726" y="1942"/>
                    <a:pt x="757" y="1917"/>
                    <a:pt x="776" y="1929"/>
                  </a:cubicBezTo>
                  <a:cubicBezTo>
                    <a:pt x="788" y="1938"/>
                    <a:pt x="843" y="1983"/>
                    <a:pt x="891" y="2027"/>
                  </a:cubicBezTo>
                  <a:cubicBezTo>
                    <a:pt x="898" y="2024"/>
                    <a:pt x="945" y="2007"/>
                    <a:pt x="965" y="2005"/>
                  </a:cubicBezTo>
                  <a:cubicBezTo>
                    <a:pt x="987" y="2003"/>
                    <a:pt x="1018" y="2040"/>
                    <a:pt x="1027" y="2027"/>
                  </a:cubicBezTo>
                  <a:cubicBezTo>
                    <a:pt x="1036" y="2014"/>
                    <a:pt x="1082" y="1994"/>
                    <a:pt x="1100" y="2003"/>
                  </a:cubicBezTo>
                  <a:cubicBezTo>
                    <a:pt x="1118" y="2012"/>
                    <a:pt x="1160" y="2014"/>
                    <a:pt x="1162" y="1998"/>
                  </a:cubicBezTo>
                  <a:cubicBezTo>
                    <a:pt x="1163" y="1988"/>
                    <a:pt x="1182" y="1977"/>
                    <a:pt x="1196" y="1966"/>
                  </a:cubicBezTo>
                  <a:cubicBezTo>
                    <a:pt x="1202" y="1961"/>
                    <a:pt x="1207" y="1955"/>
                    <a:pt x="1208" y="1950"/>
                  </a:cubicBezTo>
                  <a:cubicBezTo>
                    <a:pt x="1213" y="1932"/>
                    <a:pt x="1266" y="1901"/>
                    <a:pt x="1288" y="1896"/>
                  </a:cubicBezTo>
                  <a:cubicBezTo>
                    <a:pt x="1310" y="1892"/>
                    <a:pt x="1337" y="1890"/>
                    <a:pt x="1348" y="1903"/>
                  </a:cubicBezTo>
                  <a:cubicBezTo>
                    <a:pt x="1353" y="1909"/>
                    <a:pt x="1363" y="1914"/>
                    <a:pt x="1373" y="1918"/>
                  </a:cubicBezTo>
                  <a:cubicBezTo>
                    <a:pt x="1380" y="1862"/>
                    <a:pt x="1393" y="1831"/>
                    <a:pt x="1375" y="1831"/>
                  </a:cubicBezTo>
                  <a:cubicBezTo>
                    <a:pt x="1350" y="1831"/>
                    <a:pt x="1300" y="1806"/>
                    <a:pt x="1282" y="1756"/>
                  </a:cubicBezTo>
                  <a:cubicBezTo>
                    <a:pt x="1263" y="1707"/>
                    <a:pt x="1208" y="1676"/>
                    <a:pt x="1196" y="1645"/>
                  </a:cubicBezTo>
                  <a:cubicBezTo>
                    <a:pt x="1183" y="1615"/>
                    <a:pt x="1115" y="1621"/>
                    <a:pt x="1103" y="1596"/>
                  </a:cubicBezTo>
                  <a:cubicBezTo>
                    <a:pt x="1091" y="1571"/>
                    <a:pt x="1122" y="1571"/>
                    <a:pt x="1122" y="1540"/>
                  </a:cubicBezTo>
                  <a:cubicBezTo>
                    <a:pt x="1122" y="1510"/>
                    <a:pt x="1196" y="1528"/>
                    <a:pt x="1202" y="1522"/>
                  </a:cubicBezTo>
                  <a:cubicBezTo>
                    <a:pt x="1208" y="1516"/>
                    <a:pt x="1214" y="1448"/>
                    <a:pt x="1214" y="1411"/>
                  </a:cubicBezTo>
                  <a:cubicBezTo>
                    <a:pt x="1214" y="1374"/>
                    <a:pt x="1263" y="1337"/>
                    <a:pt x="1245" y="1318"/>
                  </a:cubicBezTo>
                  <a:cubicBezTo>
                    <a:pt x="1226" y="1300"/>
                    <a:pt x="1263" y="1294"/>
                    <a:pt x="1288" y="1275"/>
                  </a:cubicBezTo>
                  <a:cubicBezTo>
                    <a:pt x="1313" y="1257"/>
                    <a:pt x="1294" y="1201"/>
                    <a:pt x="1319" y="1176"/>
                  </a:cubicBezTo>
                  <a:cubicBezTo>
                    <a:pt x="1344" y="1152"/>
                    <a:pt x="1362" y="1102"/>
                    <a:pt x="1381" y="1102"/>
                  </a:cubicBezTo>
                  <a:cubicBezTo>
                    <a:pt x="1399" y="1102"/>
                    <a:pt x="1424" y="1078"/>
                    <a:pt x="1424" y="1053"/>
                  </a:cubicBezTo>
                  <a:cubicBezTo>
                    <a:pt x="1424" y="1028"/>
                    <a:pt x="1467" y="979"/>
                    <a:pt x="1461" y="936"/>
                  </a:cubicBezTo>
                  <a:cubicBezTo>
                    <a:pt x="1455" y="893"/>
                    <a:pt x="1436" y="837"/>
                    <a:pt x="1467" y="800"/>
                  </a:cubicBezTo>
                  <a:cubicBezTo>
                    <a:pt x="1498" y="763"/>
                    <a:pt x="1510" y="732"/>
                    <a:pt x="1504" y="701"/>
                  </a:cubicBezTo>
                  <a:cubicBezTo>
                    <a:pt x="1498" y="670"/>
                    <a:pt x="1541" y="664"/>
                    <a:pt x="1560" y="646"/>
                  </a:cubicBezTo>
                  <a:cubicBezTo>
                    <a:pt x="1573" y="633"/>
                    <a:pt x="1620" y="613"/>
                    <a:pt x="1655" y="557"/>
                  </a:cubicBezTo>
                  <a:cubicBezTo>
                    <a:pt x="1632" y="529"/>
                    <a:pt x="1608" y="507"/>
                    <a:pt x="1593" y="500"/>
                  </a:cubicBezTo>
                  <a:cubicBezTo>
                    <a:pt x="1558" y="484"/>
                    <a:pt x="1534" y="422"/>
                    <a:pt x="1534" y="343"/>
                  </a:cubicBezTo>
                  <a:cubicBezTo>
                    <a:pt x="1534" y="265"/>
                    <a:pt x="1515" y="203"/>
                    <a:pt x="1512" y="178"/>
                  </a:cubicBezTo>
                  <a:cubicBezTo>
                    <a:pt x="1509" y="153"/>
                    <a:pt x="1470" y="100"/>
                    <a:pt x="1425" y="75"/>
                  </a:cubicBezTo>
                  <a:cubicBezTo>
                    <a:pt x="1392" y="57"/>
                    <a:pt x="1374" y="30"/>
                    <a:pt x="1369" y="0"/>
                  </a:cubicBezTo>
                  <a:cubicBezTo>
                    <a:pt x="1368" y="1"/>
                    <a:pt x="1367" y="3"/>
                    <a:pt x="1366" y="4"/>
                  </a:cubicBezTo>
                  <a:cubicBezTo>
                    <a:pt x="1336" y="45"/>
                    <a:pt x="1342" y="39"/>
                    <a:pt x="1313" y="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3729995" y="8173280"/>
              <a:ext cx="100523" cy="95496"/>
            </a:xfrm>
            <a:custGeom>
              <a:avLst/>
              <a:gdLst>
                <a:gd name="T0" fmla="*/ 71 w 196"/>
                <a:gd name="T1" fmla="*/ 22 h 189"/>
                <a:gd name="T2" fmla="*/ 22 w 196"/>
                <a:gd name="T3" fmla="*/ 92 h 189"/>
                <a:gd name="T4" fmla="*/ 19 w 196"/>
                <a:gd name="T5" fmla="*/ 176 h 189"/>
                <a:gd name="T6" fmla="*/ 75 w 196"/>
                <a:gd name="T7" fmla="*/ 172 h 189"/>
                <a:gd name="T8" fmla="*/ 122 w 196"/>
                <a:gd name="T9" fmla="*/ 189 h 189"/>
                <a:gd name="T10" fmla="*/ 163 w 196"/>
                <a:gd name="T11" fmla="*/ 140 h 189"/>
                <a:gd name="T12" fmla="*/ 110 w 196"/>
                <a:gd name="T13" fmla="*/ 117 h 189"/>
                <a:gd name="T14" fmla="*/ 168 w 196"/>
                <a:gd name="T15" fmla="*/ 71 h 189"/>
                <a:gd name="T16" fmla="*/ 159 w 196"/>
                <a:gd name="T17" fmla="*/ 12 h 189"/>
                <a:gd name="T18" fmla="*/ 145 w 196"/>
                <a:gd name="T19" fmla="*/ 0 h 189"/>
                <a:gd name="T20" fmla="*/ 118 w 196"/>
                <a:gd name="T21" fmla="*/ 19 h 189"/>
                <a:gd name="T22" fmla="*/ 71 w 196"/>
                <a:gd name="T23" fmla="*/ 2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89">
                  <a:moveTo>
                    <a:pt x="71" y="22"/>
                  </a:moveTo>
                  <a:cubicBezTo>
                    <a:pt x="65" y="32"/>
                    <a:pt x="41" y="70"/>
                    <a:pt x="22" y="92"/>
                  </a:cubicBezTo>
                  <a:cubicBezTo>
                    <a:pt x="0" y="116"/>
                    <a:pt x="13" y="163"/>
                    <a:pt x="19" y="176"/>
                  </a:cubicBezTo>
                  <a:cubicBezTo>
                    <a:pt x="25" y="188"/>
                    <a:pt x="56" y="185"/>
                    <a:pt x="75" y="172"/>
                  </a:cubicBezTo>
                  <a:cubicBezTo>
                    <a:pt x="90" y="163"/>
                    <a:pt x="100" y="168"/>
                    <a:pt x="122" y="189"/>
                  </a:cubicBezTo>
                  <a:cubicBezTo>
                    <a:pt x="133" y="172"/>
                    <a:pt x="149" y="154"/>
                    <a:pt x="163" y="140"/>
                  </a:cubicBezTo>
                  <a:cubicBezTo>
                    <a:pt x="139" y="125"/>
                    <a:pt x="116" y="123"/>
                    <a:pt x="110" y="117"/>
                  </a:cubicBezTo>
                  <a:cubicBezTo>
                    <a:pt x="100" y="107"/>
                    <a:pt x="139" y="77"/>
                    <a:pt x="168" y="71"/>
                  </a:cubicBezTo>
                  <a:cubicBezTo>
                    <a:pt x="196" y="65"/>
                    <a:pt x="182" y="33"/>
                    <a:pt x="159" y="12"/>
                  </a:cubicBezTo>
                  <a:cubicBezTo>
                    <a:pt x="155" y="9"/>
                    <a:pt x="150" y="4"/>
                    <a:pt x="145" y="0"/>
                  </a:cubicBezTo>
                  <a:cubicBezTo>
                    <a:pt x="132" y="8"/>
                    <a:pt x="122" y="15"/>
                    <a:pt x="118" y="19"/>
                  </a:cubicBezTo>
                  <a:cubicBezTo>
                    <a:pt x="111" y="29"/>
                    <a:pt x="95" y="25"/>
                    <a:pt x="71" y="2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3461935" y="7896844"/>
              <a:ext cx="341777" cy="291516"/>
            </a:xfrm>
            <a:custGeom>
              <a:avLst/>
              <a:gdLst>
                <a:gd name="T0" fmla="*/ 124 w 676"/>
                <a:gd name="T1" fmla="*/ 89 h 578"/>
                <a:gd name="T2" fmla="*/ 68 w 676"/>
                <a:gd name="T3" fmla="*/ 144 h 578"/>
                <a:gd name="T4" fmla="*/ 31 w 676"/>
                <a:gd name="T5" fmla="*/ 243 h 578"/>
                <a:gd name="T6" fmla="*/ 25 w 676"/>
                <a:gd name="T7" fmla="*/ 378 h 578"/>
                <a:gd name="T8" fmla="*/ 108 w 676"/>
                <a:gd name="T9" fmla="*/ 382 h 578"/>
                <a:gd name="T10" fmla="*/ 139 w 676"/>
                <a:gd name="T11" fmla="*/ 351 h 578"/>
                <a:gd name="T12" fmla="*/ 186 w 676"/>
                <a:gd name="T13" fmla="*/ 339 h 578"/>
                <a:gd name="T14" fmla="*/ 248 w 676"/>
                <a:gd name="T15" fmla="*/ 364 h 578"/>
                <a:gd name="T16" fmla="*/ 292 w 676"/>
                <a:gd name="T17" fmla="*/ 364 h 578"/>
                <a:gd name="T18" fmla="*/ 391 w 676"/>
                <a:gd name="T19" fmla="*/ 364 h 578"/>
                <a:gd name="T20" fmla="*/ 603 w 676"/>
                <a:gd name="T21" fmla="*/ 569 h 578"/>
                <a:gd name="T22" fmla="*/ 602 w 676"/>
                <a:gd name="T23" fmla="*/ 571 h 578"/>
                <a:gd name="T24" fmla="*/ 649 w 676"/>
                <a:gd name="T25" fmla="*/ 568 h 578"/>
                <a:gd name="T26" fmla="*/ 676 w 676"/>
                <a:gd name="T27" fmla="*/ 549 h 578"/>
                <a:gd name="T28" fmla="*/ 570 w 676"/>
                <a:gd name="T29" fmla="*/ 430 h 578"/>
                <a:gd name="T30" fmla="*/ 412 w 676"/>
                <a:gd name="T31" fmla="*/ 320 h 578"/>
                <a:gd name="T32" fmla="*/ 349 w 676"/>
                <a:gd name="T33" fmla="*/ 257 h 578"/>
                <a:gd name="T34" fmla="*/ 275 w 676"/>
                <a:gd name="T35" fmla="*/ 111 h 578"/>
                <a:gd name="T36" fmla="*/ 219 w 676"/>
                <a:gd name="T37" fmla="*/ 0 h 578"/>
                <a:gd name="T38" fmla="*/ 124 w 676"/>
                <a:gd name="T39" fmla="*/ 89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6" h="578">
                  <a:moveTo>
                    <a:pt x="124" y="89"/>
                  </a:moveTo>
                  <a:cubicBezTo>
                    <a:pt x="105" y="107"/>
                    <a:pt x="62" y="113"/>
                    <a:pt x="68" y="144"/>
                  </a:cubicBezTo>
                  <a:cubicBezTo>
                    <a:pt x="74" y="175"/>
                    <a:pt x="62" y="206"/>
                    <a:pt x="31" y="243"/>
                  </a:cubicBezTo>
                  <a:cubicBezTo>
                    <a:pt x="0" y="280"/>
                    <a:pt x="18" y="335"/>
                    <a:pt x="25" y="378"/>
                  </a:cubicBezTo>
                  <a:cubicBezTo>
                    <a:pt x="62" y="375"/>
                    <a:pt x="101" y="375"/>
                    <a:pt x="108" y="382"/>
                  </a:cubicBezTo>
                  <a:cubicBezTo>
                    <a:pt x="124" y="398"/>
                    <a:pt x="130" y="382"/>
                    <a:pt x="139" y="351"/>
                  </a:cubicBezTo>
                  <a:cubicBezTo>
                    <a:pt x="149" y="320"/>
                    <a:pt x="167" y="323"/>
                    <a:pt x="186" y="339"/>
                  </a:cubicBezTo>
                  <a:cubicBezTo>
                    <a:pt x="205" y="354"/>
                    <a:pt x="217" y="379"/>
                    <a:pt x="248" y="364"/>
                  </a:cubicBezTo>
                  <a:cubicBezTo>
                    <a:pt x="279" y="348"/>
                    <a:pt x="276" y="357"/>
                    <a:pt x="292" y="364"/>
                  </a:cubicBezTo>
                  <a:cubicBezTo>
                    <a:pt x="307" y="370"/>
                    <a:pt x="370" y="361"/>
                    <a:pt x="391" y="364"/>
                  </a:cubicBezTo>
                  <a:cubicBezTo>
                    <a:pt x="413" y="367"/>
                    <a:pt x="603" y="569"/>
                    <a:pt x="603" y="569"/>
                  </a:cubicBezTo>
                  <a:cubicBezTo>
                    <a:pt x="603" y="569"/>
                    <a:pt x="603" y="570"/>
                    <a:pt x="602" y="571"/>
                  </a:cubicBezTo>
                  <a:cubicBezTo>
                    <a:pt x="626" y="574"/>
                    <a:pt x="642" y="578"/>
                    <a:pt x="649" y="568"/>
                  </a:cubicBezTo>
                  <a:cubicBezTo>
                    <a:pt x="653" y="564"/>
                    <a:pt x="663" y="557"/>
                    <a:pt x="676" y="549"/>
                  </a:cubicBezTo>
                  <a:cubicBezTo>
                    <a:pt x="652" y="526"/>
                    <a:pt x="617" y="489"/>
                    <a:pt x="570" y="430"/>
                  </a:cubicBezTo>
                  <a:cubicBezTo>
                    <a:pt x="514" y="359"/>
                    <a:pt x="448" y="320"/>
                    <a:pt x="412" y="320"/>
                  </a:cubicBezTo>
                  <a:cubicBezTo>
                    <a:pt x="377" y="320"/>
                    <a:pt x="371" y="260"/>
                    <a:pt x="349" y="257"/>
                  </a:cubicBezTo>
                  <a:cubicBezTo>
                    <a:pt x="327" y="254"/>
                    <a:pt x="276" y="167"/>
                    <a:pt x="275" y="111"/>
                  </a:cubicBezTo>
                  <a:cubicBezTo>
                    <a:pt x="274" y="79"/>
                    <a:pt x="248" y="35"/>
                    <a:pt x="219" y="0"/>
                  </a:cubicBezTo>
                  <a:cubicBezTo>
                    <a:pt x="184" y="56"/>
                    <a:pt x="137" y="76"/>
                    <a:pt x="124" y="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3287696" y="8057680"/>
              <a:ext cx="760621" cy="591408"/>
            </a:xfrm>
            <a:custGeom>
              <a:avLst/>
              <a:gdLst>
                <a:gd name="T0" fmla="*/ 105 w 1505"/>
                <a:gd name="T1" fmla="*/ 768 h 1170"/>
                <a:gd name="T2" fmla="*/ 191 w 1505"/>
                <a:gd name="T3" fmla="*/ 879 h 1170"/>
                <a:gd name="T4" fmla="*/ 284 w 1505"/>
                <a:gd name="T5" fmla="*/ 954 h 1170"/>
                <a:gd name="T6" fmla="*/ 282 w 1505"/>
                <a:gd name="T7" fmla="*/ 1041 h 1170"/>
                <a:gd name="T8" fmla="*/ 314 w 1505"/>
                <a:gd name="T9" fmla="*/ 1055 h 1170"/>
                <a:gd name="T10" fmla="*/ 416 w 1505"/>
                <a:gd name="T11" fmla="*/ 1075 h 1170"/>
                <a:gd name="T12" fmla="*/ 531 w 1505"/>
                <a:gd name="T13" fmla="*/ 1141 h 1170"/>
                <a:gd name="T14" fmla="*/ 647 w 1505"/>
                <a:gd name="T15" fmla="*/ 1161 h 1170"/>
                <a:gd name="T16" fmla="*/ 713 w 1505"/>
                <a:gd name="T17" fmla="*/ 1108 h 1170"/>
                <a:gd name="T18" fmla="*/ 799 w 1505"/>
                <a:gd name="T19" fmla="*/ 1090 h 1170"/>
                <a:gd name="T20" fmla="*/ 848 w 1505"/>
                <a:gd name="T21" fmla="*/ 1110 h 1170"/>
                <a:gd name="T22" fmla="*/ 898 w 1505"/>
                <a:gd name="T23" fmla="*/ 1096 h 1170"/>
                <a:gd name="T24" fmla="*/ 979 w 1505"/>
                <a:gd name="T25" fmla="*/ 1084 h 1170"/>
                <a:gd name="T26" fmla="*/ 1109 w 1505"/>
                <a:gd name="T27" fmla="*/ 1015 h 1170"/>
                <a:gd name="T28" fmla="*/ 1220 w 1505"/>
                <a:gd name="T29" fmla="*/ 995 h 1170"/>
                <a:gd name="T30" fmla="*/ 1485 w 1505"/>
                <a:gd name="T31" fmla="*/ 729 h 1170"/>
                <a:gd name="T32" fmla="*/ 1450 w 1505"/>
                <a:gd name="T33" fmla="*/ 707 h 1170"/>
                <a:gd name="T34" fmla="*/ 1313 w 1505"/>
                <a:gd name="T35" fmla="*/ 676 h 1170"/>
                <a:gd name="T36" fmla="*/ 1111 w 1505"/>
                <a:gd name="T37" fmla="*/ 606 h 1170"/>
                <a:gd name="T38" fmla="*/ 1045 w 1505"/>
                <a:gd name="T39" fmla="*/ 546 h 1170"/>
                <a:gd name="T40" fmla="*/ 983 w 1505"/>
                <a:gd name="T41" fmla="*/ 455 h 1170"/>
                <a:gd name="T42" fmla="*/ 998 w 1505"/>
                <a:gd name="T43" fmla="*/ 418 h 1170"/>
                <a:gd name="T44" fmla="*/ 951 w 1505"/>
                <a:gd name="T45" fmla="*/ 401 h 1170"/>
                <a:gd name="T46" fmla="*/ 895 w 1505"/>
                <a:gd name="T47" fmla="*/ 405 h 1170"/>
                <a:gd name="T48" fmla="*/ 898 w 1505"/>
                <a:gd name="T49" fmla="*/ 321 h 1170"/>
                <a:gd name="T50" fmla="*/ 948 w 1505"/>
                <a:gd name="T51" fmla="*/ 249 h 1170"/>
                <a:gd name="T52" fmla="*/ 736 w 1505"/>
                <a:gd name="T53" fmla="*/ 44 h 1170"/>
                <a:gd name="T54" fmla="*/ 637 w 1505"/>
                <a:gd name="T55" fmla="*/ 44 h 1170"/>
                <a:gd name="T56" fmla="*/ 593 w 1505"/>
                <a:gd name="T57" fmla="*/ 44 h 1170"/>
                <a:gd name="T58" fmla="*/ 531 w 1505"/>
                <a:gd name="T59" fmla="*/ 19 h 1170"/>
                <a:gd name="T60" fmla="*/ 484 w 1505"/>
                <a:gd name="T61" fmla="*/ 31 h 1170"/>
                <a:gd name="T62" fmla="*/ 453 w 1505"/>
                <a:gd name="T63" fmla="*/ 62 h 1170"/>
                <a:gd name="T64" fmla="*/ 370 w 1505"/>
                <a:gd name="T65" fmla="*/ 58 h 1170"/>
                <a:gd name="T66" fmla="*/ 370 w 1505"/>
                <a:gd name="T67" fmla="*/ 59 h 1170"/>
                <a:gd name="T68" fmla="*/ 333 w 1505"/>
                <a:gd name="T69" fmla="*/ 176 h 1170"/>
                <a:gd name="T70" fmla="*/ 290 w 1505"/>
                <a:gd name="T71" fmla="*/ 225 h 1170"/>
                <a:gd name="T72" fmla="*/ 228 w 1505"/>
                <a:gd name="T73" fmla="*/ 299 h 1170"/>
                <a:gd name="T74" fmla="*/ 197 w 1505"/>
                <a:gd name="T75" fmla="*/ 398 h 1170"/>
                <a:gd name="T76" fmla="*/ 154 w 1505"/>
                <a:gd name="T77" fmla="*/ 441 h 1170"/>
                <a:gd name="T78" fmla="*/ 123 w 1505"/>
                <a:gd name="T79" fmla="*/ 534 h 1170"/>
                <a:gd name="T80" fmla="*/ 111 w 1505"/>
                <a:gd name="T81" fmla="*/ 645 h 1170"/>
                <a:gd name="T82" fmla="*/ 31 w 1505"/>
                <a:gd name="T83" fmla="*/ 663 h 1170"/>
                <a:gd name="T84" fmla="*/ 12 w 1505"/>
                <a:gd name="T85" fmla="*/ 719 h 1170"/>
                <a:gd name="T86" fmla="*/ 105 w 1505"/>
                <a:gd name="T87" fmla="*/ 768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05" h="1170">
                  <a:moveTo>
                    <a:pt x="105" y="768"/>
                  </a:moveTo>
                  <a:cubicBezTo>
                    <a:pt x="117" y="799"/>
                    <a:pt x="172" y="830"/>
                    <a:pt x="191" y="879"/>
                  </a:cubicBezTo>
                  <a:cubicBezTo>
                    <a:pt x="209" y="929"/>
                    <a:pt x="259" y="954"/>
                    <a:pt x="284" y="954"/>
                  </a:cubicBezTo>
                  <a:cubicBezTo>
                    <a:pt x="302" y="954"/>
                    <a:pt x="289" y="985"/>
                    <a:pt x="282" y="1041"/>
                  </a:cubicBezTo>
                  <a:cubicBezTo>
                    <a:pt x="294" y="1046"/>
                    <a:pt x="306" y="1050"/>
                    <a:pt x="314" y="1055"/>
                  </a:cubicBezTo>
                  <a:cubicBezTo>
                    <a:pt x="330" y="1064"/>
                    <a:pt x="394" y="1055"/>
                    <a:pt x="416" y="1075"/>
                  </a:cubicBezTo>
                  <a:cubicBezTo>
                    <a:pt x="438" y="1095"/>
                    <a:pt x="509" y="1141"/>
                    <a:pt x="531" y="1141"/>
                  </a:cubicBezTo>
                  <a:cubicBezTo>
                    <a:pt x="554" y="1141"/>
                    <a:pt x="633" y="1152"/>
                    <a:pt x="647" y="1161"/>
                  </a:cubicBezTo>
                  <a:cubicBezTo>
                    <a:pt x="660" y="1170"/>
                    <a:pt x="678" y="1128"/>
                    <a:pt x="713" y="1108"/>
                  </a:cubicBezTo>
                  <a:cubicBezTo>
                    <a:pt x="748" y="1088"/>
                    <a:pt x="793" y="1075"/>
                    <a:pt x="799" y="1090"/>
                  </a:cubicBezTo>
                  <a:cubicBezTo>
                    <a:pt x="806" y="1106"/>
                    <a:pt x="830" y="1119"/>
                    <a:pt x="848" y="1110"/>
                  </a:cubicBezTo>
                  <a:cubicBezTo>
                    <a:pt x="855" y="1107"/>
                    <a:pt x="875" y="1101"/>
                    <a:pt x="898" y="1096"/>
                  </a:cubicBezTo>
                  <a:cubicBezTo>
                    <a:pt x="930" y="1089"/>
                    <a:pt x="968" y="1082"/>
                    <a:pt x="979" y="1084"/>
                  </a:cubicBezTo>
                  <a:cubicBezTo>
                    <a:pt x="996" y="1086"/>
                    <a:pt x="1045" y="1015"/>
                    <a:pt x="1109" y="1015"/>
                  </a:cubicBezTo>
                  <a:cubicBezTo>
                    <a:pt x="1173" y="1015"/>
                    <a:pt x="1191" y="1026"/>
                    <a:pt x="1220" y="995"/>
                  </a:cubicBezTo>
                  <a:cubicBezTo>
                    <a:pt x="1249" y="964"/>
                    <a:pt x="1466" y="745"/>
                    <a:pt x="1485" y="729"/>
                  </a:cubicBezTo>
                  <a:cubicBezTo>
                    <a:pt x="1505" y="714"/>
                    <a:pt x="1472" y="707"/>
                    <a:pt x="1450" y="707"/>
                  </a:cubicBezTo>
                  <a:cubicBezTo>
                    <a:pt x="1428" y="707"/>
                    <a:pt x="1384" y="705"/>
                    <a:pt x="1313" y="676"/>
                  </a:cubicBezTo>
                  <a:cubicBezTo>
                    <a:pt x="1242" y="648"/>
                    <a:pt x="1131" y="610"/>
                    <a:pt x="1111" y="606"/>
                  </a:cubicBezTo>
                  <a:cubicBezTo>
                    <a:pt x="1091" y="601"/>
                    <a:pt x="1063" y="555"/>
                    <a:pt x="1045" y="546"/>
                  </a:cubicBezTo>
                  <a:cubicBezTo>
                    <a:pt x="1027" y="537"/>
                    <a:pt x="992" y="475"/>
                    <a:pt x="983" y="455"/>
                  </a:cubicBezTo>
                  <a:cubicBezTo>
                    <a:pt x="980" y="448"/>
                    <a:pt x="987" y="434"/>
                    <a:pt x="998" y="418"/>
                  </a:cubicBezTo>
                  <a:cubicBezTo>
                    <a:pt x="976" y="397"/>
                    <a:pt x="966" y="392"/>
                    <a:pt x="951" y="401"/>
                  </a:cubicBezTo>
                  <a:cubicBezTo>
                    <a:pt x="932" y="414"/>
                    <a:pt x="901" y="417"/>
                    <a:pt x="895" y="405"/>
                  </a:cubicBezTo>
                  <a:cubicBezTo>
                    <a:pt x="889" y="392"/>
                    <a:pt x="876" y="345"/>
                    <a:pt x="898" y="321"/>
                  </a:cubicBezTo>
                  <a:cubicBezTo>
                    <a:pt x="920" y="296"/>
                    <a:pt x="948" y="249"/>
                    <a:pt x="948" y="249"/>
                  </a:cubicBezTo>
                  <a:cubicBezTo>
                    <a:pt x="948" y="249"/>
                    <a:pt x="758" y="47"/>
                    <a:pt x="736" y="44"/>
                  </a:cubicBezTo>
                  <a:cubicBezTo>
                    <a:pt x="715" y="41"/>
                    <a:pt x="652" y="50"/>
                    <a:pt x="637" y="44"/>
                  </a:cubicBezTo>
                  <a:cubicBezTo>
                    <a:pt x="621" y="37"/>
                    <a:pt x="624" y="28"/>
                    <a:pt x="593" y="44"/>
                  </a:cubicBezTo>
                  <a:cubicBezTo>
                    <a:pt x="562" y="59"/>
                    <a:pt x="550" y="34"/>
                    <a:pt x="531" y="19"/>
                  </a:cubicBezTo>
                  <a:cubicBezTo>
                    <a:pt x="512" y="3"/>
                    <a:pt x="494" y="0"/>
                    <a:pt x="484" y="31"/>
                  </a:cubicBezTo>
                  <a:cubicBezTo>
                    <a:pt x="475" y="62"/>
                    <a:pt x="469" y="78"/>
                    <a:pt x="453" y="62"/>
                  </a:cubicBezTo>
                  <a:cubicBezTo>
                    <a:pt x="446" y="55"/>
                    <a:pt x="407" y="55"/>
                    <a:pt x="370" y="58"/>
                  </a:cubicBezTo>
                  <a:cubicBezTo>
                    <a:pt x="370" y="58"/>
                    <a:pt x="370" y="58"/>
                    <a:pt x="370" y="59"/>
                  </a:cubicBezTo>
                  <a:cubicBezTo>
                    <a:pt x="376" y="102"/>
                    <a:pt x="333" y="151"/>
                    <a:pt x="333" y="176"/>
                  </a:cubicBezTo>
                  <a:cubicBezTo>
                    <a:pt x="333" y="201"/>
                    <a:pt x="308" y="225"/>
                    <a:pt x="290" y="225"/>
                  </a:cubicBezTo>
                  <a:cubicBezTo>
                    <a:pt x="271" y="225"/>
                    <a:pt x="253" y="275"/>
                    <a:pt x="228" y="299"/>
                  </a:cubicBezTo>
                  <a:cubicBezTo>
                    <a:pt x="203" y="324"/>
                    <a:pt x="222" y="380"/>
                    <a:pt x="197" y="398"/>
                  </a:cubicBezTo>
                  <a:cubicBezTo>
                    <a:pt x="172" y="417"/>
                    <a:pt x="135" y="423"/>
                    <a:pt x="154" y="441"/>
                  </a:cubicBezTo>
                  <a:cubicBezTo>
                    <a:pt x="172" y="460"/>
                    <a:pt x="123" y="497"/>
                    <a:pt x="123" y="534"/>
                  </a:cubicBezTo>
                  <a:cubicBezTo>
                    <a:pt x="123" y="571"/>
                    <a:pt x="117" y="639"/>
                    <a:pt x="111" y="645"/>
                  </a:cubicBezTo>
                  <a:cubicBezTo>
                    <a:pt x="105" y="651"/>
                    <a:pt x="31" y="633"/>
                    <a:pt x="31" y="663"/>
                  </a:cubicBezTo>
                  <a:cubicBezTo>
                    <a:pt x="31" y="694"/>
                    <a:pt x="0" y="694"/>
                    <a:pt x="12" y="719"/>
                  </a:cubicBezTo>
                  <a:cubicBezTo>
                    <a:pt x="24" y="744"/>
                    <a:pt x="92" y="738"/>
                    <a:pt x="105" y="76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3406648" y="6977061"/>
              <a:ext cx="78743" cy="93821"/>
            </a:xfrm>
            <a:custGeom>
              <a:avLst/>
              <a:gdLst>
                <a:gd name="T0" fmla="*/ 123 w 153"/>
                <a:gd name="T1" fmla="*/ 81 h 186"/>
                <a:gd name="T2" fmla="*/ 75 w 153"/>
                <a:gd name="T3" fmla="*/ 3 h 186"/>
                <a:gd name="T4" fmla="*/ 74 w 153"/>
                <a:gd name="T5" fmla="*/ 16 h 186"/>
                <a:gd name="T6" fmla="*/ 0 w 153"/>
                <a:gd name="T7" fmla="*/ 166 h 186"/>
                <a:gd name="T8" fmla="*/ 47 w 153"/>
                <a:gd name="T9" fmla="*/ 186 h 186"/>
                <a:gd name="T10" fmla="*/ 123 w 153"/>
                <a:gd name="T11" fmla="*/ 8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86">
                  <a:moveTo>
                    <a:pt x="123" y="81"/>
                  </a:moveTo>
                  <a:cubicBezTo>
                    <a:pt x="142" y="64"/>
                    <a:pt x="153" y="0"/>
                    <a:pt x="75" y="3"/>
                  </a:cubicBezTo>
                  <a:cubicBezTo>
                    <a:pt x="74" y="7"/>
                    <a:pt x="74" y="12"/>
                    <a:pt x="74" y="16"/>
                  </a:cubicBezTo>
                  <a:cubicBezTo>
                    <a:pt x="74" y="46"/>
                    <a:pt x="26" y="109"/>
                    <a:pt x="0" y="166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72" y="142"/>
                    <a:pt x="108" y="94"/>
                    <a:pt x="123" y="8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3431778" y="6838006"/>
              <a:ext cx="346804" cy="276437"/>
            </a:xfrm>
            <a:custGeom>
              <a:avLst/>
              <a:gdLst>
                <a:gd name="T0" fmla="*/ 76 w 687"/>
                <a:gd name="T1" fmla="*/ 358 h 548"/>
                <a:gd name="T2" fmla="*/ 0 w 687"/>
                <a:gd name="T3" fmla="*/ 463 h 548"/>
                <a:gd name="T4" fmla="*/ 5 w 687"/>
                <a:gd name="T5" fmla="*/ 465 h 548"/>
                <a:gd name="T6" fmla="*/ 13 w 687"/>
                <a:gd name="T7" fmla="*/ 501 h 548"/>
                <a:gd name="T8" fmla="*/ 104 w 687"/>
                <a:gd name="T9" fmla="*/ 548 h 548"/>
                <a:gd name="T10" fmla="*/ 198 w 687"/>
                <a:gd name="T11" fmla="*/ 497 h 548"/>
                <a:gd name="T12" fmla="*/ 541 w 687"/>
                <a:gd name="T13" fmla="*/ 323 h 548"/>
                <a:gd name="T14" fmla="*/ 565 w 687"/>
                <a:gd name="T15" fmla="*/ 264 h 548"/>
                <a:gd name="T16" fmla="*/ 573 w 687"/>
                <a:gd name="T17" fmla="*/ 185 h 548"/>
                <a:gd name="T18" fmla="*/ 565 w 687"/>
                <a:gd name="T19" fmla="*/ 102 h 548"/>
                <a:gd name="T20" fmla="*/ 628 w 687"/>
                <a:gd name="T21" fmla="*/ 55 h 548"/>
                <a:gd name="T22" fmla="*/ 687 w 687"/>
                <a:gd name="T23" fmla="*/ 12 h 548"/>
                <a:gd name="T24" fmla="*/ 648 w 687"/>
                <a:gd name="T25" fmla="*/ 0 h 548"/>
                <a:gd name="T26" fmla="*/ 537 w 687"/>
                <a:gd name="T27" fmla="*/ 16 h 548"/>
                <a:gd name="T28" fmla="*/ 403 w 687"/>
                <a:gd name="T29" fmla="*/ 55 h 548"/>
                <a:gd name="T30" fmla="*/ 289 w 687"/>
                <a:gd name="T31" fmla="*/ 51 h 548"/>
                <a:gd name="T32" fmla="*/ 226 w 687"/>
                <a:gd name="T33" fmla="*/ 63 h 548"/>
                <a:gd name="T34" fmla="*/ 135 w 687"/>
                <a:gd name="T35" fmla="*/ 63 h 548"/>
                <a:gd name="T36" fmla="*/ 96 w 687"/>
                <a:gd name="T37" fmla="*/ 87 h 548"/>
                <a:gd name="T38" fmla="*/ 37 w 687"/>
                <a:gd name="T39" fmla="*/ 156 h 548"/>
                <a:gd name="T40" fmla="*/ 36 w 687"/>
                <a:gd name="T41" fmla="*/ 206 h 548"/>
                <a:gd name="T42" fmla="*/ 28 w 687"/>
                <a:gd name="T43" fmla="*/ 280 h 548"/>
                <a:gd name="T44" fmla="*/ 76 w 687"/>
                <a:gd name="T45" fmla="*/ 35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548">
                  <a:moveTo>
                    <a:pt x="76" y="358"/>
                  </a:moveTo>
                  <a:cubicBezTo>
                    <a:pt x="61" y="371"/>
                    <a:pt x="25" y="419"/>
                    <a:pt x="0" y="463"/>
                  </a:cubicBezTo>
                  <a:cubicBezTo>
                    <a:pt x="5" y="465"/>
                    <a:pt x="5" y="465"/>
                    <a:pt x="5" y="465"/>
                  </a:cubicBezTo>
                  <a:cubicBezTo>
                    <a:pt x="13" y="501"/>
                    <a:pt x="13" y="501"/>
                    <a:pt x="13" y="501"/>
                  </a:cubicBezTo>
                  <a:cubicBezTo>
                    <a:pt x="104" y="548"/>
                    <a:pt x="104" y="548"/>
                    <a:pt x="104" y="548"/>
                  </a:cubicBezTo>
                  <a:cubicBezTo>
                    <a:pt x="104" y="548"/>
                    <a:pt x="171" y="501"/>
                    <a:pt x="198" y="497"/>
                  </a:cubicBezTo>
                  <a:cubicBezTo>
                    <a:pt x="226" y="493"/>
                    <a:pt x="541" y="323"/>
                    <a:pt x="541" y="323"/>
                  </a:cubicBezTo>
                  <a:cubicBezTo>
                    <a:pt x="541" y="323"/>
                    <a:pt x="569" y="280"/>
                    <a:pt x="565" y="264"/>
                  </a:cubicBezTo>
                  <a:cubicBezTo>
                    <a:pt x="561" y="248"/>
                    <a:pt x="557" y="205"/>
                    <a:pt x="573" y="185"/>
                  </a:cubicBezTo>
                  <a:cubicBezTo>
                    <a:pt x="589" y="166"/>
                    <a:pt x="553" y="134"/>
                    <a:pt x="565" y="102"/>
                  </a:cubicBezTo>
                  <a:cubicBezTo>
                    <a:pt x="577" y="71"/>
                    <a:pt x="628" y="55"/>
                    <a:pt x="628" y="55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48" y="0"/>
                    <a:pt x="596" y="20"/>
                    <a:pt x="537" y="16"/>
                  </a:cubicBezTo>
                  <a:cubicBezTo>
                    <a:pt x="478" y="12"/>
                    <a:pt x="466" y="55"/>
                    <a:pt x="403" y="55"/>
                  </a:cubicBezTo>
                  <a:cubicBezTo>
                    <a:pt x="340" y="55"/>
                    <a:pt x="305" y="71"/>
                    <a:pt x="289" y="51"/>
                  </a:cubicBezTo>
                  <a:cubicBezTo>
                    <a:pt x="273" y="32"/>
                    <a:pt x="269" y="43"/>
                    <a:pt x="226" y="63"/>
                  </a:cubicBezTo>
                  <a:cubicBezTo>
                    <a:pt x="183" y="83"/>
                    <a:pt x="155" y="79"/>
                    <a:pt x="135" y="63"/>
                  </a:cubicBezTo>
                  <a:cubicBezTo>
                    <a:pt x="116" y="47"/>
                    <a:pt x="100" y="67"/>
                    <a:pt x="96" y="87"/>
                  </a:cubicBezTo>
                  <a:cubicBezTo>
                    <a:pt x="92" y="105"/>
                    <a:pt x="98" y="148"/>
                    <a:pt x="37" y="156"/>
                  </a:cubicBezTo>
                  <a:cubicBezTo>
                    <a:pt x="33" y="174"/>
                    <a:pt x="25" y="193"/>
                    <a:pt x="36" y="206"/>
                  </a:cubicBezTo>
                  <a:cubicBezTo>
                    <a:pt x="52" y="226"/>
                    <a:pt x="33" y="249"/>
                    <a:pt x="28" y="280"/>
                  </a:cubicBezTo>
                  <a:cubicBezTo>
                    <a:pt x="106" y="277"/>
                    <a:pt x="95" y="341"/>
                    <a:pt x="76" y="3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7970375" y="6776016"/>
              <a:ext cx="192669" cy="239578"/>
            </a:xfrm>
            <a:custGeom>
              <a:avLst/>
              <a:gdLst>
                <a:gd name="T0" fmla="*/ 95 w 383"/>
                <a:gd name="T1" fmla="*/ 39 h 473"/>
                <a:gd name="T2" fmla="*/ 36 w 383"/>
                <a:gd name="T3" fmla="*/ 84 h 473"/>
                <a:gd name="T4" fmla="*/ 67 w 383"/>
                <a:gd name="T5" fmla="*/ 136 h 473"/>
                <a:gd name="T6" fmla="*/ 61 w 383"/>
                <a:gd name="T7" fmla="*/ 179 h 473"/>
                <a:gd name="T8" fmla="*/ 56 w 383"/>
                <a:gd name="T9" fmla="*/ 271 h 473"/>
                <a:gd name="T10" fmla="*/ 24 w 383"/>
                <a:gd name="T11" fmla="*/ 392 h 473"/>
                <a:gd name="T12" fmla="*/ 39 w 383"/>
                <a:gd name="T13" fmla="*/ 458 h 473"/>
                <a:gd name="T14" fmla="*/ 229 w 383"/>
                <a:gd name="T15" fmla="*/ 396 h 473"/>
                <a:gd name="T16" fmla="*/ 327 w 383"/>
                <a:gd name="T17" fmla="*/ 355 h 473"/>
                <a:gd name="T18" fmla="*/ 368 w 383"/>
                <a:gd name="T19" fmla="*/ 312 h 473"/>
                <a:gd name="T20" fmla="*/ 341 w 383"/>
                <a:gd name="T21" fmla="*/ 167 h 473"/>
                <a:gd name="T22" fmla="*/ 238 w 383"/>
                <a:gd name="T23" fmla="*/ 0 h 473"/>
                <a:gd name="T24" fmla="*/ 185 w 383"/>
                <a:gd name="T25" fmla="*/ 20 h 473"/>
                <a:gd name="T26" fmla="*/ 95 w 383"/>
                <a:gd name="T27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473">
                  <a:moveTo>
                    <a:pt x="95" y="39"/>
                  </a:moveTo>
                  <a:cubicBezTo>
                    <a:pt x="86" y="48"/>
                    <a:pt x="59" y="65"/>
                    <a:pt x="36" y="84"/>
                  </a:cubicBezTo>
                  <a:cubicBezTo>
                    <a:pt x="47" y="102"/>
                    <a:pt x="45" y="134"/>
                    <a:pt x="67" y="136"/>
                  </a:cubicBezTo>
                  <a:cubicBezTo>
                    <a:pt x="98" y="139"/>
                    <a:pt x="95" y="187"/>
                    <a:pt x="61" y="179"/>
                  </a:cubicBezTo>
                  <a:cubicBezTo>
                    <a:pt x="27" y="172"/>
                    <a:pt x="27" y="225"/>
                    <a:pt x="56" y="271"/>
                  </a:cubicBezTo>
                  <a:cubicBezTo>
                    <a:pt x="86" y="316"/>
                    <a:pt x="0" y="368"/>
                    <a:pt x="24" y="392"/>
                  </a:cubicBezTo>
                  <a:cubicBezTo>
                    <a:pt x="48" y="415"/>
                    <a:pt x="28" y="443"/>
                    <a:pt x="39" y="458"/>
                  </a:cubicBezTo>
                  <a:cubicBezTo>
                    <a:pt x="49" y="473"/>
                    <a:pt x="175" y="452"/>
                    <a:pt x="229" y="396"/>
                  </a:cubicBezTo>
                  <a:cubicBezTo>
                    <a:pt x="284" y="340"/>
                    <a:pt x="299" y="347"/>
                    <a:pt x="327" y="355"/>
                  </a:cubicBezTo>
                  <a:cubicBezTo>
                    <a:pt x="355" y="362"/>
                    <a:pt x="383" y="334"/>
                    <a:pt x="368" y="312"/>
                  </a:cubicBezTo>
                  <a:cubicBezTo>
                    <a:pt x="353" y="290"/>
                    <a:pt x="337" y="235"/>
                    <a:pt x="341" y="167"/>
                  </a:cubicBezTo>
                  <a:cubicBezTo>
                    <a:pt x="344" y="128"/>
                    <a:pt x="290" y="57"/>
                    <a:pt x="238" y="0"/>
                  </a:cubicBezTo>
                  <a:cubicBezTo>
                    <a:pt x="222" y="13"/>
                    <a:pt x="207" y="20"/>
                    <a:pt x="185" y="20"/>
                  </a:cubicBezTo>
                  <a:cubicBezTo>
                    <a:pt x="150" y="20"/>
                    <a:pt x="110" y="23"/>
                    <a:pt x="95" y="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6072172" y="7449518"/>
              <a:ext cx="226176" cy="296541"/>
            </a:xfrm>
            <a:custGeom>
              <a:avLst/>
              <a:gdLst>
                <a:gd name="T0" fmla="*/ 447 w 447"/>
                <a:gd name="T1" fmla="*/ 492 h 587"/>
                <a:gd name="T2" fmla="*/ 406 w 447"/>
                <a:gd name="T3" fmla="*/ 299 h 587"/>
                <a:gd name="T4" fmla="*/ 335 w 447"/>
                <a:gd name="T5" fmla="*/ 377 h 587"/>
                <a:gd name="T6" fmla="*/ 341 w 447"/>
                <a:gd name="T7" fmla="*/ 270 h 587"/>
                <a:gd name="T8" fmla="*/ 418 w 447"/>
                <a:gd name="T9" fmla="*/ 168 h 587"/>
                <a:gd name="T10" fmla="*/ 347 w 447"/>
                <a:gd name="T11" fmla="*/ 144 h 587"/>
                <a:gd name="T12" fmla="*/ 233 w 447"/>
                <a:gd name="T13" fmla="*/ 150 h 587"/>
                <a:gd name="T14" fmla="*/ 185 w 447"/>
                <a:gd name="T15" fmla="*/ 102 h 587"/>
                <a:gd name="T16" fmla="*/ 119 w 447"/>
                <a:gd name="T17" fmla="*/ 48 h 587"/>
                <a:gd name="T18" fmla="*/ 35 w 447"/>
                <a:gd name="T19" fmla="*/ 48 h 587"/>
                <a:gd name="T20" fmla="*/ 101 w 447"/>
                <a:gd name="T21" fmla="*/ 132 h 587"/>
                <a:gd name="T22" fmla="*/ 47 w 447"/>
                <a:gd name="T23" fmla="*/ 174 h 587"/>
                <a:gd name="T24" fmla="*/ 71 w 447"/>
                <a:gd name="T25" fmla="*/ 323 h 587"/>
                <a:gd name="T26" fmla="*/ 107 w 447"/>
                <a:gd name="T27" fmla="*/ 506 h 587"/>
                <a:gd name="T28" fmla="*/ 173 w 447"/>
                <a:gd name="T29" fmla="*/ 488 h 587"/>
                <a:gd name="T30" fmla="*/ 253 w 447"/>
                <a:gd name="T31" fmla="*/ 449 h 587"/>
                <a:gd name="T32" fmla="*/ 313 w 447"/>
                <a:gd name="T33" fmla="*/ 401 h 587"/>
                <a:gd name="T34" fmla="*/ 367 w 447"/>
                <a:gd name="T35" fmla="*/ 536 h 587"/>
                <a:gd name="T36" fmla="*/ 382 w 447"/>
                <a:gd name="T37" fmla="*/ 587 h 587"/>
                <a:gd name="T38" fmla="*/ 418 w 447"/>
                <a:gd name="T39" fmla="*/ 558 h 587"/>
                <a:gd name="T40" fmla="*/ 447 w 447"/>
                <a:gd name="T41" fmla="*/ 49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587">
                  <a:moveTo>
                    <a:pt x="447" y="492"/>
                  </a:moveTo>
                  <a:cubicBezTo>
                    <a:pt x="429" y="394"/>
                    <a:pt x="419" y="299"/>
                    <a:pt x="406" y="299"/>
                  </a:cubicBezTo>
                  <a:cubicBezTo>
                    <a:pt x="388" y="299"/>
                    <a:pt x="364" y="383"/>
                    <a:pt x="335" y="377"/>
                  </a:cubicBezTo>
                  <a:cubicBezTo>
                    <a:pt x="305" y="371"/>
                    <a:pt x="305" y="270"/>
                    <a:pt x="341" y="270"/>
                  </a:cubicBezTo>
                  <a:cubicBezTo>
                    <a:pt x="376" y="270"/>
                    <a:pt x="418" y="192"/>
                    <a:pt x="418" y="168"/>
                  </a:cubicBezTo>
                  <a:cubicBezTo>
                    <a:pt x="418" y="144"/>
                    <a:pt x="382" y="144"/>
                    <a:pt x="347" y="144"/>
                  </a:cubicBezTo>
                  <a:cubicBezTo>
                    <a:pt x="311" y="144"/>
                    <a:pt x="233" y="150"/>
                    <a:pt x="233" y="150"/>
                  </a:cubicBezTo>
                  <a:cubicBezTo>
                    <a:pt x="233" y="150"/>
                    <a:pt x="185" y="132"/>
                    <a:pt x="185" y="102"/>
                  </a:cubicBezTo>
                  <a:cubicBezTo>
                    <a:pt x="185" y="72"/>
                    <a:pt x="167" y="48"/>
                    <a:pt x="119" y="48"/>
                  </a:cubicBezTo>
                  <a:cubicBezTo>
                    <a:pt x="71" y="48"/>
                    <a:pt x="71" y="0"/>
                    <a:pt x="35" y="48"/>
                  </a:cubicBezTo>
                  <a:cubicBezTo>
                    <a:pt x="0" y="96"/>
                    <a:pt x="113" y="96"/>
                    <a:pt x="101" y="132"/>
                  </a:cubicBezTo>
                  <a:cubicBezTo>
                    <a:pt x="89" y="168"/>
                    <a:pt x="53" y="144"/>
                    <a:pt x="47" y="174"/>
                  </a:cubicBezTo>
                  <a:cubicBezTo>
                    <a:pt x="41" y="204"/>
                    <a:pt x="54" y="281"/>
                    <a:pt x="71" y="323"/>
                  </a:cubicBezTo>
                  <a:cubicBezTo>
                    <a:pt x="85" y="356"/>
                    <a:pt x="106" y="437"/>
                    <a:pt x="107" y="506"/>
                  </a:cubicBezTo>
                  <a:cubicBezTo>
                    <a:pt x="134" y="501"/>
                    <a:pt x="147" y="488"/>
                    <a:pt x="173" y="488"/>
                  </a:cubicBezTo>
                  <a:cubicBezTo>
                    <a:pt x="206" y="488"/>
                    <a:pt x="250" y="483"/>
                    <a:pt x="253" y="449"/>
                  </a:cubicBezTo>
                  <a:cubicBezTo>
                    <a:pt x="256" y="415"/>
                    <a:pt x="293" y="390"/>
                    <a:pt x="313" y="401"/>
                  </a:cubicBezTo>
                  <a:cubicBezTo>
                    <a:pt x="334" y="411"/>
                    <a:pt x="365" y="494"/>
                    <a:pt x="367" y="536"/>
                  </a:cubicBezTo>
                  <a:cubicBezTo>
                    <a:pt x="367" y="550"/>
                    <a:pt x="373" y="568"/>
                    <a:pt x="382" y="587"/>
                  </a:cubicBezTo>
                  <a:cubicBezTo>
                    <a:pt x="399" y="571"/>
                    <a:pt x="418" y="558"/>
                    <a:pt x="418" y="558"/>
                  </a:cubicBezTo>
                  <a:cubicBezTo>
                    <a:pt x="418" y="558"/>
                    <a:pt x="430" y="512"/>
                    <a:pt x="447" y="49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5105480" y="6945230"/>
              <a:ext cx="1403966" cy="1484384"/>
            </a:xfrm>
            <a:custGeom>
              <a:avLst/>
              <a:gdLst>
                <a:gd name="T0" fmla="*/ 1961 w 2781"/>
                <a:gd name="T1" fmla="*/ 1173 h 2936"/>
                <a:gd name="T2" fmla="*/ 1949 w 2781"/>
                <a:gd name="T3" fmla="*/ 1047 h 2936"/>
                <a:gd name="T4" fmla="*/ 2099 w 2781"/>
                <a:gd name="T5" fmla="*/ 1101 h 2936"/>
                <a:gd name="T6" fmla="*/ 2261 w 2781"/>
                <a:gd name="T7" fmla="*/ 1143 h 2936"/>
                <a:gd name="T8" fmla="*/ 2255 w 2781"/>
                <a:gd name="T9" fmla="*/ 1269 h 2936"/>
                <a:gd name="T10" fmla="*/ 2320 w 2781"/>
                <a:gd name="T11" fmla="*/ 1298 h 2936"/>
                <a:gd name="T12" fmla="*/ 2375 w 2781"/>
                <a:gd name="T13" fmla="*/ 1482 h 2936"/>
                <a:gd name="T14" fmla="*/ 2423 w 2781"/>
                <a:gd name="T15" fmla="*/ 1277 h 2936"/>
                <a:gd name="T16" fmla="*/ 2537 w 2781"/>
                <a:gd name="T17" fmla="*/ 1159 h 2936"/>
                <a:gd name="T18" fmla="*/ 2631 w 2781"/>
                <a:gd name="T19" fmla="*/ 958 h 2936"/>
                <a:gd name="T20" fmla="*/ 2758 w 2781"/>
                <a:gd name="T21" fmla="*/ 922 h 2936"/>
                <a:gd name="T22" fmla="*/ 2773 w 2781"/>
                <a:gd name="T23" fmla="*/ 808 h 2936"/>
                <a:gd name="T24" fmla="*/ 2675 w 2781"/>
                <a:gd name="T25" fmla="*/ 709 h 2936"/>
                <a:gd name="T26" fmla="*/ 2505 w 2781"/>
                <a:gd name="T27" fmla="*/ 721 h 2936"/>
                <a:gd name="T28" fmla="*/ 2379 w 2781"/>
                <a:gd name="T29" fmla="*/ 816 h 2936"/>
                <a:gd name="T30" fmla="*/ 2281 w 2781"/>
                <a:gd name="T31" fmla="*/ 879 h 2936"/>
                <a:gd name="T32" fmla="*/ 2194 w 2781"/>
                <a:gd name="T33" fmla="*/ 977 h 2936"/>
                <a:gd name="T34" fmla="*/ 2032 w 2781"/>
                <a:gd name="T35" fmla="*/ 954 h 2936"/>
                <a:gd name="T36" fmla="*/ 1969 w 2781"/>
                <a:gd name="T37" fmla="*/ 835 h 2936"/>
                <a:gd name="T38" fmla="*/ 1926 w 2781"/>
                <a:gd name="T39" fmla="*/ 985 h 2936"/>
                <a:gd name="T40" fmla="*/ 1623 w 2781"/>
                <a:gd name="T41" fmla="*/ 950 h 2936"/>
                <a:gd name="T42" fmla="*/ 1473 w 2781"/>
                <a:gd name="T43" fmla="*/ 910 h 2936"/>
                <a:gd name="T44" fmla="*/ 1315 w 2781"/>
                <a:gd name="T45" fmla="*/ 824 h 2936"/>
                <a:gd name="T46" fmla="*/ 1185 w 2781"/>
                <a:gd name="T47" fmla="*/ 745 h 2936"/>
                <a:gd name="T48" fmla="*/ 1248 w 2781"/>
                <a:gd name="T49" fmla="*/ 607 h 2936"/>
                <a:gd name="T50" fmla="*/ 1146 w 2781"/>
                <a:gd name="T51" fmla="*/ 512 h 2936"/>
                <a:gd name="T52" fmla="*/ 1027 w 2781"/>
                <a:gd name="T53" fmla="*/ 374 h 2936"/>
                <a:gd name="T54" fmla="*/ 1110 w 2781"/>
                <a:gd name="T55" fmla="*/ 295 h 2936"/>
                <a:gd name="T56" fmla="*/ 1051 w 2781"/>
                <a:gd name="T57" fmla="*/ 114 h 2936"/>
                <a:gd name="T58" fmla="*/ 952 w 2781"/>
                <a:gd name="T59" fmla="*/ 0 h 2936"/>
                <a:gd name="T60" fmla="*/ 874 w 2781"/>
                <a:gd name="T61" fmla="*/ 75 h 2936"/>
                <a:gd name="T62" fmla="*/ 625 w 2781"/>
                <a:gd name="T63" fmla="*/ 87 h 2936"/>
                <a:gd name="T64" fmla="*/ 590 w 2781"/>
                <a:gd name="T65" fmla="*/ 236 h 2936"/>
                <a:gd name="T66" fmla="*/ 696 w 2781"/>
                <a:gd name="T67" fmla="*/ 374 h 2936"/>
                <a:gd name="T68" fmla="*/ 625 w 2781"/>
                <a:gd name="T69" fmla="*/ 524 h 2936"/>
                <a:gd name="T70" fmla="*/ 519 w 2781"/>
                <a:gd name="T71" fmla="*/ 626 h 2936"/>
                <a:gd name="T72" fmla="*/ 397 w 2781"/>
                <a:gd name="T73" fmla="*/ 784 h 2936"/>
                <a:gd name="T74" fmla="*/ 275 w 2781"/>
                <a:gd name="T75" fmla="*/ 863 h 2936"/>
                <a:gd name="T76" fmla="*/ 125 w 2781"/>
                <a:gd name="T77" fmla="*/ 950 h 2936"/>
                <a:gd name="T78" fmla="*/ 231 w 2781"/>
                <a:gd name="T79" fmla="*/ 1123 h 2936"/>
                <a:gd name="T80" fmla="*/ 192 w 2781"/>
                <a:gd name="T81" fmla="*/ 1233 h 2936"/>
                <a:gd name="T82" fmla="*/ 7 w 2781"/>
                <a:gd name="T83" fmla="*/ 1300 h 2936"/>
                <a:gd name="T84" fmla="*/ 92 w 2781"/>
                <a:gd name="T85" fmla="*/ 1392 h 2936"/>
                <a:gd name="T86" fmla="*/ 63 w 2781"/>
                <a:gd name="T87" fmla="*/ 1445 h 2936"/>
                <a:gd name="T88" fmla="*/ 380 w 2781"/>
                <a:gd name="T89" fmla="*/ 1515 h 2936"/>
                <a:gd name="T90" fmla="*/ 436 w 2781"/>
                <a:gd name="T91" fmla="*/ 1566 h 2936"/>
                <a:gd name="T92" fmla="*/ 455 w 2781"/>
                <a:gd name="T93" fmla="*/ 1826 h 2936"/>
                <a:gd name="T94" fmla="*/ 594 w 2781"/>
                <a:gd name="T95" fmla="*/ 2273 h 2936"/>
                <a:gd name="T96" fmla="*/ 786 w 2781"/>
                <a:gd name="T97" fmla="*/ 2741 h 2936"/>
                <a:gd name="T98" fmla="*/ 976 w 2781"/>
                <a:gd name="T99" fmla="*/ 2856 h 2936"/>
                <a:gd name="T100" fmla="*/ 1107 w 2781"/>
                <a:gd name="T101" fmla="*/ 2695 h 2936"/>
                <a:gd name="T102" fmla="*/ 1163 w 2781"/>
                <a:gd name="T103" fmla="*/ 2498 h 2936"/>
                <a:gd name="T104" fmla="*/ 1186 w 2781"/>
                <a:gd name="T105" fmla="*/ 2210 h 2936"/>
                <a:gd name="T106" fmla="*/ 1321 w 2781"/>
                <a:gd name="T107" fmla="*/ 2059 h 2936"/>
                <a:gd name="T108" fmla="*/ 1634 w 2781"/>
                <a:gd name="T109" fmla="*/ 1776 h 2936"/>
                <a:gd name="T110" fmla="*/ 1817 w 2781"/>
                <a:gd name="T111" fmla="*/ 1568 h 2936"/>
                <a:gd name="T112" fmla="*/ 2021 w 2781"/>
                <a:gd name="T113" fmla="*/ 1505 h 2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1" h="2936">
                  <a:moveTo>
                    <a:pt x="1985" y="1322"/>
                  </a:moveTo>
                  <a:cubicBezTo>
                    <a:pt x="1968" y="1280"/>
                    <a:pt x="1955" y="1203"/>
                    <a:pt x="1961" y="1173"/>
                  </a:cubicBezTo>
                  <a:cubicBezTo>
                    <a:pt x="1967" y="1143"/>
                    <a:pt x="2003" y="1167"/>
                    <a:pt x="2015" y="1131"/>
                  </a:cubicBezTo>
                  <a:cubicBezTo>
                    <a:pt x="2027" y="1095"/>
                    <a:pt x="1914" y="1095"/>
                    <a:pt x="1949" y="1047"/>
                  </a:cubicBezTo>
                  <a:cubicBezTo>
                    <a:pt x="1985" y="999"/>
                    <a:pt x="1985" y="1047"/>
                    <a:pt x="2033" y="1047"/>
                  </a:cubicBezTo>
                  <a:cubicBezTo>
                    <a:pt x="2081" y="1047"/>
                    <a:pt x="2099" y="1071"/>
                    <a:pt x="2099" y="1101"/>
                  </a:cubicBezTo>
                  <a:cubicBezTo>
                    <a:pt x="2099" y="1131"/>
                    <a:pt x="2147" y="1149"/>
                    <a:pt x="2147" y="1149"/>
                  </a:cubicBezTo>
                  <a:cubicBezTo>
                    <a:pt x="2147" y="1149"/>
                    <a:pt x="2225" y="1143"/>
                    <a:pt x="2261" y="1143"/>
                  </a:cubicBezTo>
                  <a:cubicBezTo>
                    <a:pt x="2296" y="1143"/>
                    <a:pt x="2332" y="1143"/>
                    <a:pt x="2332" y="1167"/>
                  </a:cubicBezTo>
                  <a:cubicBezTo>
                    <a:pt x="2332" y="1191"/>
                    <a:pt x="2290" y="1269"/>
                    <a:pt x="2255" y="1269"/>
                  </a:cubicBezTo>
                  <a:cubicBezTo>
                    <a:pt x="2219" y="1269"/>
                    <a:pt x="2219" y="1370"/>
                    <a:pt x="2249" y="1376"/>
                  </a:cubicBezTo>
                  <a:cubicBezTo>
                    <a:pt x="2278" y="1382"/>
                    <a:pt x="2302" y="1298"/>
                    <a:pt x="2320" y="1298"/>
                  </a:cubicBezTo>
                  <a:cubicBezTo>
                    <a:pt x="2333" y="1298"/>
                    <a:pt x="2343" y="1393"/>
                    <a:pt x="2361" y="1491"/>
                  </a:cubicBezTo>
                  <a:cubicBezTo>
                    <a:pt x="2365" y="1486"/>
                    <a:pt x="2370" y="1482"/>
                    <a:pt x="2375" y="1482"/>
                  </a:cubicBezTo>
                  <a:cubicBezTo>
                    <a:pt x="2399" y="1482"/>
                    <a:pt x="2387" y="1399"/>
                    <a:pt x="2403" y="1375"/>
                  </a:cubicBezTo>
                  <a:cubicBezTo>
                    <a:pt x="2419" y="1352"/>
                    <a:pt x="2411" y="1277"/>
                    <a:pt x="2423" y="1277"/>
                  </a:cubicBezTo>
                  <a:cubicBezTo>
                    <a:pt x="2434" y="1277"/>
                    <a:pt x="2505" y="1300"/>
                    <a:pt x="2501" y="1281"/>
                  </a:cubicBezTo>
                  <a:cubicBezTo>
                    <a:pt x="2497" y="1261"/>
                    <a:pt x="2545" y="1194"/>
                    <a:pt x="2537" y="1159"/>
                  </a:cubicBezTo>
                  <a:cubicBezTo>
                    <a:pt x="2529" y="1123"/>
                    <a:pt x="2564" y="1080"/>
                    <a:pt x="2564" y="1036"/>
                  </a:cubicBezTo>
                  <a:cubicBezTo>
                    <a:pt x="2564" y="993"/>
                    <a:pt x="2604" y="981"/>
                    <a:pt x="2631" y="958"/>
                  </a:cubicBezTo>
                  <a:cubicBezTo>
                    <a:pt x="2659" y="934"/>
                    <a:pt x="2706" y="902"/>
                    <a:pt x="2714" y="922"/>
                  </a:cubicBezTo>
                  <a:cubicBezTo>
                    <a:pt x="2722" y="942"/>
                    <a:pt x="2781" y="958"/>
                    <a:pt x="2758" y="922"/>
                  </a:cubicBezTo>
                  <a:cubicBezTo>
                    <a:pt x="2734" y="887"/>
                    <a:pt x="2734" y="863"/>
                    <a:pt x="2750" y="855"/>
                  </a:cubicBezTo>
                  <a:cubicBezTo>
                    <a:pt x="2765" y="847"/>
                    <a:pt x="2773" y="808"/>
                    <a:pt x="2773" y="808"/>
                  </a:cubicBezTo>
                  <a:cubicBezTo>
                    <a:pt x="2773" y="808"/>
                    <a:pt x="2722" y="800"/>
                    <a:pt x="2714" y="776"/>
                  </a:cubicBezTo>
                  <a:cubicBezTo>
                    <a:pt x="2706" y="753"/>
                    <a:pt x="2675" y="729"/>
                    <a:pt x="2675" y="709"/>
                  </a:cubicBezTo>
                  <a:cubicBezTo>
                    <a:pt x="2675" y="690"/>
                    <a:pt x="2647" y="697"/>
                    <a:pt x="2624" y="717"/>
                  </a:cubicBezTo>
                  <a:cubicBezTo>
                    <a:pt x="2600" y="737"/>
                    <a:pt x="2556" y="694"/>
                    <a:pt x="2505" y="721"/>
                  </a:cubicBezTo>
                  <a:cubicBezTo>
                    <a:pt x="2454" y="749"/>
                    <a:pt x="2442" y="780"/>
                    <a:pt x="2419" y="776"/>
                  </a:cubicBezTo>
                  <a:cubicBezTo>
                    <a:pt x="2395" y="772"/>
                    <a:pt x="2399" y="796"/>
                    <a:pt x="2379" y="816"/>
                  </a:cubicBezTo>
                  <a:cubicBezTo>
                    <a:pt x="2359" y="835"/>
                    <a:pt x="2344" y="859"/>
                    <a:pt x="2332" y="859"/>
                  </a:cubicBezTo>
                  <a:cubicBezTo>
                    <a:pt x="2320" y="859"/>
                    <a:pt x="2281" y="879"/>
                    <a:pt x="2281" y="879"/>
                  </a:cubicBezTo>
                  <a:cubicBezTo>
                    <a:pt x="2281" y="879"/>
                    <a:pt x="2308" y="938"/>
                    <a:pt x="2292" y="965"/>
                  </a:cubicBezTo>
                  <a:cubicBezTo>
                    <a:pt x="2277" y="993"/>
                    <a:pt x="2237" y="965"/>
                    <a:pt x="2194" y="977"/>
                  </a:cubicBezTo>
                  <a:cubicBezTo>
                    <a:pt x="2151" y="989"/>
                    <a:pt x="2131" y="961"/>
                    <a:pt x="2099" y="969"/>
                  </a:cubicBezTo>
                  <a:cubicBezTo>
                    <a:pt x="2068" y="977"/>
                    <a:pt x="2048" y="950"/>
                    <a:pt x="2032" y="954"/>
                  </a:cubicBezTo>
                  <a:cubicBezTo>
                    <a:pt x="2017" y="958"/>
                    <a:pt x="1993" y="918"/>
                    <a:pt x="2001" y="887"/>
                  </a:cubicBezTo>
                  <a:cubicBezTo>
                    <a:pt x="2009" y="855"/>
                    <a:pt x="1985" y="812"/>
                    <a:pt x="1969" y="835"/>
                  </a:cubicBezTo>
                  <a:cubicBezTo>
                    <a:pt x="1953" y="859"/>
                    <a:pt x="1930" y="847"/>
                    <a:pt x="1930" y="883"/>
                  </a:cubicBezTo>
                  <a:cubicBezTo>
                    <a:pt x="1930" y="918"/>
                    <a:pt x="1950" y="961"/>
                    <a:pt x="1926" y="985"/>
                  </a:cubicBezTo>
                  <a:cubicBezTo>
                    <a:pt x="1902" y="1009"/>
                    <a:pt x="1776" y="1021"/>
                    <a:pt x="1753" y="1001"/>
                  </a:cubicBezTo>
                  <a:cubicBezTo>
                    <a:pt x="1729" y="981"/>
                    <a:pt x="1626" y="969"/>
                    <a:pt x="1623" y="950"/>
                  </a:cubicBezTo>
                  <a:cubicBezTo>
                    <a:pt x="1619" y="930"/>
                    <a:pt x="1587" y="895"/>
                    <a:pt x="1567" y="895"/>
                  </a:cubicBezTo>
                  <a:cubicBezTo>
                    <a:pt x="1548" y="895"/>
                    <a:pt x="1488" y="922"/>
                    <a:pt x="1473" y="910"/>
                  </a:cubicBezTo>
                  <a:cubicBezTo>
                    <a:pt x="1457" y="898"/>
                    <a:pt x="1417" y="867"/>
                    <a:pt x="1390" y="863"/>
                  </a:cubicBezTo>
                  <a:cubicBezTo>
                    <a:pt x="1362" y="859"/>
                    <a:pt x="1319" y="839"/>
                    <a:pt x="1315" y="824"/>
                  </a:cubicBezTo>
                  <a:cubicBezTo>
                    <a:pt x="1311" y="808"/>
                    <a:pt x="1248" y="800"/>
                    <a:pt x="1236" y="784"/>
                  </a:cubicBezTo>
                  <a:cubicBezTo>
                    <a:pt x="1224" y="768"/>
                    <a:pt x="1185" y="764"/>
                    <a:pt x="1185" y="745"/>
                  </a:cubicBezTo>
                  <a:cubicBezTo>
                    <a:pt x="1185" y="725"/>
                    <a:pt x="1201" y="694"/>
                    <a:pt x="1201" y="670"/>
                  </a:cubicBezTo>
                  <a:cubicBezTo>
                    <a:pt x="1201" y="646"/>
                    <a:pt x="1248" y="623"/>
                    <a:pt x="1248" y="607"/>
                  </a:cubicBezTo>
                  <a:cubicBezTo>
                    <a:pt x="1248" y="591"/>
                    <a:pt x="1205" y="563"/>
                    <a:pt x="1205" y="563"/>
                  </a:cubicBezTo>
                  <a:cubicBezTo>
                    <a:pt x="1205" y="563"/>
                    <a:pt x="1177" y="512"/>
                    <a:pt x="1146" y="512"/>
                  </a:cubicBezTo>
                  <a:cubicBezTo>
                    <a:pt x="1114" y="512"/>
                    <a:pt x="1090" y="457"/>
                    <a:pt x="1063" y="453"/>
                  </a:cubicBezTo>
                  <a:cubicBezTo>
                    <a:pt x="1035" y="449"/>
                    <a:pt x="1043" y="394"/>
                    <a:pt x="1027" y="374"/>
                  </a:cubicBezTo>
                  <a:cubicBezTo>
                    <a:pt x="1012" y="355"/>
                    <a:pt x="1023" y="307"/>
                    <a:pt x="1051" y="331"/>
                  </a:cubicBezTo>
                  <a:cubicBezTo>
                    <a:pt x="1079" y="355"/>
                    <a:pt x="1130" y="331"/>
                    <a:pt x="1110" y="295"/>
                  </a:cubicBezTo>
                  <a:cubicBezTo>
                    <a:pt x="1090" y="260"/>
                    <a:pt x="1055" y="229"/>
                    <a:pt x="1055" y="209"/>
                  </a:cubicBezTo>
                  <a:cubicBezTo>
                    <a:pt x="1055" y="189"/>
                    <a:pt x="1079" y="130"/>
                    <a:pt x="1051" y="114"/>
                  </a:cubicBezTo>
                  <a:cubicBezTo>
                    <a:pt x="1023" y="98"/>
                    <a:pt x="1000" y="75"/>
                    <a:pt x="992" y="47"/>
                  </a:cubicBezTo>
                  <a:cubicBezTo>
                    <a:pt x="984" y="20"/>
                    <a:pt x="952" y="0"/>
                    <a:pt x="952" y="0"/>
                  </a:cubicBezTo>
                  <a:cubicBezTo>
                    <a:pt x="913" y="4"/>
                    <a:pt x="913" y="4"/>
                    <a:pt x="913" y="4"/>
                  </a:cubicBezTo>
                  <a:cubicBezTo>
                    <a:pt x="913" y="4"/>
                    <a:pt x="889" y="67"/>
                    <a:pt x="874" y="75"/>
                  </a:cubicBezTo>
                  <a:cubicBezTo>
                    <a:pt x="858" y="83"/>
                    <a:pt x="803" y="94"/>
                    <a:pt x="775" y="114"/>
                  </a:cubicBezTo>
                  <a:cubicBezTo>
                    <a:pt x="748" y="134"/>
                    <a:pt x="669" y="87"/>
                    <a:pt x="625" y="87"/>
                  </a:cubicBezTo>
                  <a:cubicBezTo>
                    <a:pt x="582" y="87"/>
                    <a:pt x="554" y="130"/>
                    <a:pt x="574" y="142"/>
                  </a:cubicBezTo>
                  <a:cubicBezTo>
                    <a:pt x="594" y="154"/>
                    <a:pt x="590" y="236"/>
                    <a:pt x="590" y="236"/>
                  </a:cubicBezTo>
                  <a:cubicBezTo>
                    <a:pt x="590" y="236"/>
                    <a:pt x="614" y="339"/>
                    <a:pt x="649" y="331"/>
                  </a:cubicBezTo>
                  <a:cubicBezTo>
                    <a:pt x="684" y="323"/>
                    <a:pt x="728" y="366"/>
                    <a:pt x="696" y="374"/>
                  </a:cubicBezTo>
                  <a:cubicBezTo>
                    <a:pt x="665" y="382"/>
                    <a:pt x="649" y="418"/>
                    <a:pt x="645" y="449"/>
                  </a:cubicBezTo>
                  <a:cubicBezTo>
                    <a:pt x="641" y="481"/>
                    <a:pt x="649" y="520"/>
                    <a:pt x="625" y="524"/>
                  </a:cubicBezTo>
                  <a:cubicBezTo>
                    <a:pt x="602" y="528"/>
                    <a:pt x="578" y="536"/>
                    <a:pt x="578" y="579"/>
                  </a:cubicBezTo>
                  <a:cubicBezTo>
                    <a:pt x="578" y="623"/>
                    <a:pt x="527" y="611"/>
                    <a:pt x="519" y="626"/>
                  </a:cubicBezTo>
                  <a:cubicBezTo>
                    <a:pt x="511" y="642"/>
                    <a:pt x="491" y="721"/>
                    <a:pt x="480" y="733"/>
                  </a:cubicBezTo>
                  <a:cubicBezTo>
                    <a:pt x="468" y="745"/>
                    <a:pt x="401" y="749"/>
                    <a:pt x="397" y="784"/>
                  </a:cubicBezTo>
                  <a:cubicBezTo>
                    <a:pt x="393" y="820"/>
                    <a:pt x="361" y="863"/>
                    <a:pt x="342" y="859"/>
                  </a:cubicBezTo>
                  <a:cubicBezTo>
                    <a:pt x="322" y="855"/>
                    <a:pt x="286" y="839"/>
                    <a:pt x="275" y="863"/>
                  </a:cubicBezTo>
                  <a:cubicBezTo>
                    <a:pt x="263" y="887"/>
                    <a:pt x="212" y="843"/>
                    <a:pt x="200" y="855"/>
                  </a:cubicBezTo>
                  <a:cubicBezTo>
                    <a:pt x="188" y="867"/>
                    <a:pt x="125" y="918"/>
                    <a:pt x="125" y="950"/>
                  </a:cubicBezTo>
                  <a:cubicBezTo>
                    <a:pt x="125" y="981"/>
                    <a:pt x="192" y="981"/>
                    <a:pt x="188" y="1021"/>
                  </a:cubicBezTo>
                  <a:cubicBezTo>
                    <a:pt x="184" y="1060"/>
                    <a:pt x="212" y="1103"/>
                    <a:pt x="231" y="1123"/>
                  </a:cubicBezTo>
                  <a:cubicBezTo>
                    <a:pt x="251" y="1143"/>
                    <a:pt x="282" y="1190"/>
                    <a:pt x="267" y="1214"/>
                  </a:cubicBezTo>
                  <a:cubicBezTo>
                    <a:pt x="251" y="1237"/>
                    <a:pt x="227" y="1241"/>
                    <a:pt x="192" y="1233"/>
                  </a:cubicBezTo>
                  <a:cubicBezTo>
                    <a:pt x="156" y="1225"/>
                    <a:pt x="160" y="1249"/>
                    <a:pt x="97" y="1237"/>
                  </a:cubicBezTo>
                  <a:cubicBezTo>
                    <a:pt x="34" y="1225"/>
                    <a:pt x="30" y="1273"/>
                    <a:pt x="7" y="1300"/>
                  </a:cubicBezTo>
                  <a:cubicBezTo>
                    <a:pt x="5" y="1302"/>
                    <a:pt x="3" y="1305"/>
                    <a:pt x="0" y="1308"/>
                  </a:cubicBezTo>
                  <a:cubicBezTo>
                    <a:pt x="30" y="1331"/>
                    <a:pt x="43" y="1373"/>
                    <a:pt x="92" y="1392"/>
                  </a:cubicBezTo>
                  <a:cubicBezTo>
                    <a:pt x="150" y="1414"/>
                    <a:pt x="201" y="1355"/>
                    <a:pt x="201" y="1398"/>
                  </a:cubicBezTo>
                  <a:cubicBezTo>
                    <a:pt x="201" y="1441"/>
                    <a:pt x="65" y="1432"/>
                    <a:pt x="63" y="1445"/>
                  </a:cubicBezTo>
                  <a:cubicBezTo>
                    <a:pt x="60" y="1459"/>
                    <a:pt x="203" y="1631"/>
                    <a:pt x="275" y="1618"/>
                  </a:cubicBezTo>
                  <a:cubicBezTo>
                    <a:pt x="347" y="1605"/>
                    <a:pt x="401" y="1527"/>
                    <a:pt x="380" y="1515"/>
                  </a:cubicBezTo>
                  <a:cubicBezTo>
                    <a:pt x="359" y="1503"/>
                    <a:pt x="392" y="1454"/>
                    <a:pt x="411" y="1463"/>
                  </a:cubicBezTo>
                  <a:cubicBezTo>
                    <a:pt x="430" y="1472"/>
                    <a:pt x="414" y="1549"/>
                    <a:pt x="436" y="1566"/>
                  </a:cubicBezTo>
                  <a:cubicBezTo>
                    <a:pt x="458" y="1584"/>
                    <a:pt x="451" y="1617"/>
                    <a:pt x="436" y="1658"/>
                  </a:cubicBezTo>
                  <a:cubicBezTo>
                    <a:pt x="421" y="1699"/>
                    <a:pt x="451" y="1780"/>
                    <a:pt x="455" y="1826"/>
                  </a:cubicBezTo>
                  <a:cubicBezTo>
                    <a:pt x="460" y="1872"/>
                    <a:pt x="491" y="1938"/>
                    <a:pt x="501" y="2006"/>
                  </a:cubicBezTo>
                  <a:cubicBezTo>
                    <a:pt x="511" y="2074"/>
                    <a:pt x="554" y="2198"/>
                    <a:pt x="594" y="2273"/>
                  </a:cubicBezTo>
                  <a:cubicBezTo>
                    <a:pt x="634" y="2349"/>
                    <a:pt x="665" y="2496"/>
                    <a:pt x="691" y="2532"/>
                  </a:cubicBezTo>
                  <a:cubicBezTo>
                    <a:pt x="718" y="2567"/>
                    <a:pt x="786" y="2675"/>
                    <a:pt x="786" y="2741"/>
                  </a:cubicBezTo>
                  <a:cubicBezTo>
                    <a:pt x="786" y="2808"/>
                    <a:pt x="858" y="2900"/>
                    <a:pt x="883" y="2918"/>
                  </a:cubicBezTo>
                  <a:cubicBezTo>
                    <a:pt x="908" y="2936"/>
                    <a:pt x="963" y="2898"/>
                    <a:pt x="976" y="2856"/>
                  </a:cubicBezTo>
                  <a:cubicBezTo>
                    <a:pt x="989" y="2815"/>
                    <a:pt x="1065" y="2799"/>
                    <a:pt x="1069" y="2763"/>
                  </a:cubicBezTo>
                  <a:cubicBezTo>
                    <a:pt x="1073" y="2728"/>
                    <a:pt x="1081" y="2700"/>
                    <a:pt x="1107" y="2695"/>
                  </a:cubicBezTo>
                  <a:cubicBezTo>
                    <a:pt x="1134" y="2691"/>
                    <a:pt x="1134" y="2663"/>
                    <a:pt x="1134" y="2625"/>
                  </a:cubicBezTo>
                  <a:cubicBezTo>
                    <a:pt x="1134" y="2586"/>
                    <a:pt x="1137" y="2532"/>
                    <a:pt x="1163" y="2498"/>
                  </a:cubicBezTo>
                  <a:cubicBezTo>
                    <a:pt x="1190" y="2464"/>
                    <a:pt x="1194" y="2372"/>
                    <a:pt x="1178" y="2335"/>
                  </a:cubicBezTo>
                  <a:cubicBezTo>
                    <a:pt x="1162" y="2298"/>
                    <a:pt x="1171" y="2247"/>
                    <a:pt x="1186" y="2210"/>
                  </a:cubicBezTo>
                  <a:cubicBezTo>
                    <a:pt x="1200" y="2173"/>
                    <a:pt x="1194" y="2130"/>
                    <a:pt x="1223" y="2127"/>
                  </a:cubicBezTo>
                  <a:cubicBezTo>
                    <a:pt x="1251" y="2124"/>
                    <a:pt x="1292" y="2099"/>
                    <a:pt x="1321" y="2059"/>
                  </a:cubicBezTo>
                  <a:cubicBezTo>
                    <a:pt x="1351" y="2020"/>
                    <a:pt x="1441" y="1965"/>
                    <a:pt x="1473" y="1938"/>
                  </a:cubicBezTo>
                  <a:cubicBezTo>
                    <a:pt x="1506" y="1912"/>
                    <a:pt x="1605" y="1825"/>
                    <a:pt x="1634" y="1776"/>
                  </a:cubicBezTo>
                  <a:cubicBezTo>
                    <a:pt x="1664" y="1727"/>
                    <a:pt x="1748" y="1711"/>
                    <a:pt x="1786" y="1671"/>
                  </a:cubicBezTo>
                  <a:cubicBezTo>
                    <a:pt x="1825" y="1631"/>
                    <a:pt x="1810" y="1611"/>
                    <a:pt x="1817" y="1568"/>
                  </a:cubicBezTo>
                  <a:cubicBezTo>
                    <a:pt x="1825" y="1525"/>
                    <a:pt x="1949" y="1507"/>
                    <a:pt x="1996" y="1507"/>
                  </a:cubicBezTo>
                  <a:cubicBezTo>
                    <a:pt x="2005" y="1507"/>
                    <a:pt x="2013" y="1506"/>
                    <a:pt x="2021" y="1505"/>
                  </a:cubicBezTo>
                  <a:cubicBezTo>
                    <a:pt x="2020" y="1436"/>
                    <a:pt x="1999" y="1355"/>
                    <a:pt x="1985" y="132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6075523" y="5909847"/>
              <a:ext cx="1586582" cy="683554"/>
            </a:xfrm>
            <a:custGeom>
              <a:avLst/>
              <a:gdLst>
                <a:gd name="T0" fmla="*/ 2909 w 3140"/>
                <a:gd name="T1" fmla="*/ 578 h 1350"/>
                <a:gd name="T2" fmla="*/ 2710 w 3140"/>
                <a:gd name="T3" fmla="*/ 559 h 1350"/>
                <a:gd name="T4" fmla="*/ 2729 w 3140"/>
                <a:gd name="T5" fmla="*/ 456 h 1350"/>
                <a:gd name="T6" fmla="*/ 2737 w 3140"/>
                <a:gd name="T7" fmla="*/ 290 h 1350"/>
                <a:gd name="T8" fmla="*/ 2527 w 3140"/>
                <a:gd name="T9" fmla="*/ 266 h 1350"/>
                <a:gd name="T10" fmla="*/ 2368 w 3140"/>
                <a:gd name="T11" fmla="*/ 349 h 1350"/>
                <a:gd name="T12" fmla="*/ 2105 w 3140"/>
                <a:gd name="T13" fmla="*/ 381 h 1350"/>
                <a:gd name="T14" fmla="*/ 1925 w 3140"/>
                <a:gd name="T15" fmla="*/ 301 h 1350"/>
                <a:gd name="T16" fmla="*/ 1766 w 3140"/>
                <a:gd name="T17" fmla="*/ 242 h 1350"/>
                <a:gd name="T18" fmla="*/ 1583 w 3140"/>
                <a:gd name="T19" fmla="*/ 233 h 1350"/>
                <a:gd name="T20" fmla="*/ 1423 w 3140"/>
                <a:gd name="T21" fmla="*/ 242 h 1350"/>
                <a:gd name="T22" fmla="*/ 1349 w 3140"/>
                <a:gd name="T23" fmla="*/ 110 h 1350"/>
                <a:gd name="T24" fmla="*/ 1178 w 3140"/>
                <a:gd name="T25" fmla="*/ 50 h 1350"/>
                <a:gd name="T26" fmla="*/ 1042 w 3140"/>
                <a:gd name="T27" fmla="*/ 6 h 1350"/>
                <a:gd name="T28" fmla="*/ 954 w 3140"/>
                <a:gd name="T29" fmla="*/ 74 h 1350"/>
                <a:gd name="T30" fmla="*/ 948 w 3140"/>
                <a:gd name="T31" fmla="*/ 207 h 1350"/>
                <a:gd name="T32" fmla="*/ 862 w 3140"/>
                <a:gd name="T33" fmla="*/ 307 h 1350"/>
                <a:gd name="T34" fmla="*/ 712 w 3140"/>
                <a:gd name="T35" fmla="*/ 293 h 1350"/>
                <a:gd name="T36" fmla="*/ 597 w 3140"/>
                <a:gd name="T37" fmla="*/ 204 h 1350"/>
                <a:gd name="T38" fmla="*/ 387 w 3140"/>
                <a:gd name="T39" fmla="*/ 192 h 1350"/>
                <a:gd name="T40" fmla="*/ 254 w 3140"/>
                <a:gd name="T41" fmla="*/ 266 h 1350"/>
                <a:gd name="T42" fmla="*/ 86 w 3140"/>
                <a:gd name="T43" fmla="*/ 352 h 1350"/>
                <a:gd name="T44" fmla="*/ 0 w 3140"/>
                <a:gd name="T45" fmla="*/ 384 h 1350"/>
                <a:gd name="T46" fmla="*/ 75 w 3140"/>
                <a:gd name="T47" fmla="*/ 488 h 1350"/>
                <a:gd name="T48" fmla="*/ 251 w 3140"/>
                <a:gd name="T49" fmla="*/ 607 h 1350"/>
                <a:gd name="T50" fmla="*/ 298 w 3140"/>
                <a:gd name="T51" fmla="*/ 782 h 1350"/>
                <a:gd name="T52" fmla="*/ 500 w 3140"/>
                <a:gd name="T53" fmla="*/ 919 h 1350"/>
                <a:gd name="T54" fmla="*/ 639 w 3140"/>
                <a:gd name="T55" fmla="*/ 1009 h 1350"/>
                <a:gd name="T56" fmla="*/ 774 w 3140"/>
                <a:gd name="T57" fmla="*/ 1196 h 1350"/>
                <a:gd name="T58" fmla="*/ 1141 w 3140"/>
                <a:gd name="T59" fmla="*/ 1215 h 1350"/>
                <a:gd name="T60" fmla="*/ 1430 w 3140"/>
                <a:gd name="T61" fmla="*/ 1279 h 1350"/>
                <a:gd name="T62" fmla="*/ 1610 w 3140"/>
                <a:gd name="T63" fmla="*/ 1344 h 1350"/>
                <a:gd name="T64" fmla="*/ 2009 w 3140"/>
                <a:gd name="T65" fmla="*/ 1247 h 1350"/>
                <a:gd name="T66" fmla="*/ 2311 w 3140"/>
                <a:gd name="T67" fmla="*/ 1074 h 1350"/>
                <a:gd name="T68" fmla="*/ 2382 w 3140"/>
                <a:gd name="T69" fmla="*/ 932 h 1350"/>
                <a:gd name="T70" fmla="*/ 2690 w 3140"/>
                <a:gd name="T71" fmla="*/ 874 h 1350"/>
                <a:gd name="T72" fmla="*/ 2903 w 3140"/>
                <a:gd name="T73" fmla="*/ 739 h 1350"/>
                <a:gd name="T74" fmla="*/ 3134 w 3140"/>
                <a:gd name="T75" fmla="*/ 701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0" h="1350">
                  <a:moveTo>
                    <a:pt x="3005" y="565"/>
                  </a:moveTo>
                  <a:cubicBezTo>
                    <a:pt x="2973" y="527"/>
                    <a:pt x="2922" y="546"/>
                    <a:pt x="2909" y="578"/>
                  </a:cubicBezTo>
                  <a:cubicBezTo>
                    <a:pt x="2896" y="611"/>
                    <a:pt x="2870" y="565"/>
                    <a:pt x="2813" y="565"/>
                  </a:cubicBezTo>
                  <a:cubicBezTo>
                    <a:pt x="2755" y="565"/>
                    <a:pt x="2748" y="598"/>
                    <a:pt x="2710" y="559"/>
                  </a:cubicBezTo>
                  <a:cubicBezTo>
                    <a:pt x="2671" y="521"/>
                    <a:pt x="2722" y="508"/>
                    <a:pt x="2722" y="508"/>
                  </a:cubicBezTo>
                  <a:cubicBezTo>
                    <a:pt x="2729" y="456"/>
                    <a:pt x="2729" y="456"/>
                    <a:pt x="2729" y="456"/>
                  </a:cubicBezTo>
                  <a:cubicBezTo>
                    <a:pt x="2809" y="297"/>
                    <a:pt x="2809" y="297"/>
                    <a:pt x="2809" y="297"/>
                  </a:cubicBezTo>
                  <a:cubicBezTo>
                    <a:pt x="2786" y="287"/>
                    <a:pt x="2753" y="284"/>
                    <a:pt x="2737" y="290"/>
                  </a:cubicBezTo>
                  <a:cubicBezTo>
                    <a:pt x="2713" y="298"/>
                    <a:pt x="2657" y="293"/>
                    <a:pt x="2651" y="272"/>
                  </a:cubicBezTo>
                  <a:cubicBezTo>
                    <a:pt x="2645" y="251"/>
                    <a:pt x="2551" y="248"/>
                    <a:pt x="2527" y="266"/>
                  </a:cubicBezTo>
                  <a:cubicBezTo>
                    <a:pt x="2503" y="284"/>
                    <a:pt x="2450" y="298"/>
                    <a:pt x="2447" y="319"/>
                  </a:cubicBezTo>
                  <a:cubicBezTo>
                    <a:pt x="2444" y="340"/>
                    <a:pt x="2388" y="334"/>
                    <a:pt x="2368" y="349"/>
                  </a:cubicBezTo>
                  <a:cubicBezTo>
                    <a:pt x="2347" y="363"/>
                    <a:pt x="2241" y="369"/>
                    <a:pt x="2238" y="381"/>
                  </a:cubicBezTo>
                  <a:cubicBezTo>
                    <a:pt x="2235" y="393"/>
                    <a:pt x="2123" y="396"/>
                    <a:pt x="2105" y="381"/>
                  </a:cubicBezTo>
                  <a:cubicBezTo>
                    <a:pt x="2087" y="366"/>
                    <a:pt x="1990" y="381"/>
                    <a:pt x="1978" y="357"/>
                  </a:cubicBezTo>
                  <a:cubicBezTo>
                    <a:pt x="1966" y="334"/>
                    <a:pt x="1925" y="322"/>
                    <a:pt x="1925" y="301"/>
                  </a:cubicBezTo>
                  <a:cubicBezTo>
                    <a:pt x="1925" y="281"/>
                    <a:pt x="1851" y="281"/>
                    <a:pt x="1842" y="263"/>
                  </a:cubicBezTo>
                  <a:cubicBezTo>
                    <a:pt x="1833" y="245"/>
                    <a:pt x="1774" y="236"/>
                    <a:pt x="1766" y="242"/>
                  </a:cubicBezTo>
                  <a:cubicBezTo>
                    <a:pt x="1757" y="248"/>
                    <a:pt x="1692" y="225"/>
                    <a:pt x="1674" y="222"/>
                  </a:cubicBezTo>
                  <a:cubicBezTo>
                    <a:pt x="1656" y="219"/>
                    <a:pt x="1600" y="233"/>
                    <a:pt x="1583" y="233"/>
                  </a:cubicBezTo>
                  <a:cubicBezTo>
                    <a:pt x="1565" y="233"/>
                    <a:pt x="1532" y="266"/>
                    <a:pt x="1512" y="269"/>
                  </a:cubicBezTo>
                  <a:cubicBezTo>
                    <a:pt x="1491" y="272"/>
                    <a:pt x="1435" y="233"/>
                    <a:pt x="1423" y="242"/>
                  </a:cubicBezTo>
                  <a:cubicBezTo>
                    <a:pt x="1411" y="251"/>
                    <a:pt x="1376" y="213"/>
                    <a:pt x="1361" y="195"/>
                  </a:cubicBezTo>
                  <a:cubicBezTo>
                    <a:pt x="1346" y="177"/>
                    <a:pt x="1361" y="127"/>
                    <a:pt x="1349" y="110"/>
                  </a:cubicBezTo>
                  <a:cubicBezTo>
                    <a:pt x="1338" y="92"/>
                    <a:pt x="1273" y="92"/>
                    <a:pt x="1252" y="80"/>
                  </a:cubicBezTo>
                  <a:cubicBezTo>
                    <a:pt x="1231" y="68"/>
                    <a:pt x="1199" y="50"/>
                    <a:pt x="1178" y="50"/>
                  </a:cubicBezTo>
                  <a:cubicBezTo>
                    <a:pt x="1158" y="50"/>
                    <a:pt x="1125" y="45"/>
                    <a:pt x="1116" y="36"/>
                  </a:cubicBezTo>
                  <a:cubicBezTo>
                    <a:pt x="1107" y="27"/>
                    <a:pt x="1063" y="12"/>
                    <a:pt x="1042" y="6"/>
                  </a:cubicBezTo>
                  <a:cubicBezTo>
                    <a:pt x="1022" y="0"/>
                    <a:pt x="1019" y="27"/>
                    <a:pt x="1007" y="39"/>
                  </a:cubicBezTo>
                  <a:cubicBezTo>
                    <a:pt x="995" y="50"/>
                    <a:pt x="960" y="53"/>
                    <a:pt x="954" y="74"/>
                  </a:cubicBezTo>
                  <a:cubicBezTo>
                    <a:pt x="948" y="95"/>
                    <a:pt x="907" y="101"/>
                    <a:pt x="913" y="124"/>
                  </a:cubicBezTo>
                  <a:cubicBezTo>
                    <a:pt x="918" y="148"/>
                    <a:pt x="933" y="195"/>
                    <a:pt x="948" y="207"/>
                  </a:cubicBezTo>
                  <a:cubicBezTo>
                    <a:pt x="963" y="219"/>
                    <a:pt x="954" y="254"/>
                    <a:pt x="945" y="266"/>
                  </a:cubicBezTo>
                  <a:cubicBezTo>
                    <a:pt x="936" y="278"/>
                    <a:pt x="874" y="287"/>
                    <a:pt x="862" y="307"/>
                  </a:cubicBezTo>
                  <a:cubicBezTo>
                    <a:pt x="851" y="328"/>
                    <a:pt x="821" y="304"/>
                    <a:pt x="792" y="287"/>
                  </a:cubicBezTo>
                  <a:cubicBezTo>
                    <a:pt x="762" y="269"/>
                    <a:pt x="727" y="281"/>
                    <a:pt x="712" y="293"/>
                  </a:cubicBezTo>
                  <a:cubicBezTo>
                    <a:pt x="697" y="304"/>
                    <a:pt x="644" y="263"/>
                    <a:pt x="629" y="260"/>
                  </a:cubicBezTo>
                  <a:cubicBezTo>
                    <a:pt x="614" y="257"/>
                    <a:pt x="611" y="201"/>
                    <a:pt x="597" y="204"/>
                  </a:cubicBezTo>
                  <a:cubicBezTo>
                    <a:pt x="582" y="207"/>
                    <a:pt x="479" y="186"/>
                    <a:pt x="458" y="180"/>
                  </a:cubicBezTo>
                  <a:cubicBezTo>
                    <a:pt x="437" y="174"/>
                    <a:pt x="393" y="177"/>
                    <a:pt x="387" y="192"/>
                  </a:cubicBezTo>
                  <a:cubicBezTo>
                    <a:pt x="381" y="207"/>
                    <a:pt x="328" y="204"/>
                    <a:pt x="319" y="222"/>
                  </a:cubicBezTo>
                  <a:cubicBezTo>
                    <a:pt x="310" y="239"/>
                    <a:pt x="269" y="248"/>
                    <a:pt x="254" y="266"/>
                  </a:cubicBezTo>
                  <a:cubicBezTo>
                    <a:pt x="240" y="284"/>
                    <a:pt x="189" y="284"/>
                    <a:pt x="178" y="310"/>
                  </a:cubicBezTo>
                  <a:cubicBezTo>
                    <a:pt x="166" y="337"/>
                    <a:pt x="104" y="349"/>
                    <a:pt x="86" y="352"/>
                  </a:cubicBezTo>
                  <a:cubicBezTo>
                    <a:pt x="68" y="355"/>
                    <a:pt x="21" y="363"/>
                    <a:pt x="18" y="378"/>
                  </a:cubicBezTo>
                  <a:cubicBezTo>
                    <a:pt x="17" y="384"/>
                    <a:pt x="10" y="385"/>
                    <a:pt x="0" y="384"/>
                  </a:cubicBezTo>
                  <a:cubicBezTo>
                    <a:pt x="1" y="388"/>
                    <a:pt x="3" y="392"/>
                    <a:pt x="4" y="396"/>
                  </a:cubicBezTo>
                  <a:cubicBezTo>
                    <a:pt x="16" y="463"/>
                    <a:pt x="44" y="461"/>
                    <a:pt x="75" y="488"/>
                  </a:cubicBezTo>
                  <a:cubicBezTo>
                    <a:pt x="106" y="515"/>
                    <a:pt x="132" y="535"/>
                    <a:pt x="165" y="537"/>
                  </a:cubicBezTo>
                  <a:cubicBezTo>
                    <a:pt x="198" y="539"/>
                    <a:pt x="247" y="578"/>
                    <a:pt x="251" y="607"/>
                  </a:cubicBezTo>
                  <a:cubicBezTo>
                    <a:pt x="255" y="635"/>
                    <a:pt x="285" y="668"/>
                    <a:pt x="304" y="682"/>
                  </a:cubicBezTo>
                  <a:cubicBezTo>
                    <a:pt x="322" y="696"/>
                    <a:pt x="298" y="745"/>
                    <a:pt x="298" y="782"/>
                  </a:cubicBezTo>
                  <a:cubicBezTo>
                    <a:pt x="298" y="819"/>
                    <a:pt x="253" y="827"/>
                    <a:pt x="275" y="864"/>
                  </a:cubicBezTo>
                  <a:cubicBezTo>
                    <a:pt x="298" y="901"/>
                    <a:pt x="455" y="919"/>
                    <a:pt x="500" y="919"/>
                  </a:cubicBezTo>
                  <a:cubicBezTo>
                    <a:pt x="545" y="919"/>
                    <a:pt x="561" y="962"/>
                    <a:pt x="575" y="964"/>
                  </a:cubicBezTo>
                  <a:cubicBezTo>
                    <a:pt x="603" y="969"/>
                    <a:pt x="607" y="1003"/>
                    <a:pt x="639" y="1009"/>
                  </a:cubicBezTo>
                  <a:cubicBezTo>
                    <a:pt x="671" y="1016"/>
                    <a:pt x="703" y="1035"/>
                    <a:pt x="716" y="1093"/>
                  </a:cubicBezTo>
                  <a:cubicBezTo>
                    <a:pt x="729" y="1151"/>
                    <a:pt x="768" y="1170"/>
                    <a:pt x="774" y="1196"/>
                  </a:cubicBezTo>
                  <a:cubicBezTo>
                    <a:pt x="781" y="1221"/>
                    <a:pt x="851" y="1202"/>
                    <a:pt x="903" y="1209"/>
                  </a:cubicBezTo>
                  <a:cubicBezTo>
                    <a:pt x="954" y="1215"/>
                    <a:pt x="1102" y="1209"/>
                    <a:pt x="1141" y="1215"/>
                  </a:cubicBezTo>
                  <a:cubicBezTo>
                    <a:pt x="1179" y="1221"/>
                    <a:pt x="1269" y="1215"/>
                    <a:pt x="1321" y="1254"/>
                  </a:cubicBezTo>
                  <a:cubicBezTo>
                    <a:pt x="1372" y="1292"/>
                    <a:pt x="1398" y="1260"/>
                    <a:pt x="1430" y="1279"/>
                  </a:cubicBezTo>
                  <a:cubicBezTo>
                    <a:pt x="1462" y="1298"/>
                    <a:pt x="1488" y="1311"/>
                    <a:pt x="1533" y="1305"/>
                  </a:cubicBezTo>
                  <a:cubicBezTo>
                    <a:pt x="1578" y="1298"/>
                    <a:pt x="1578" y="1337"/>
                    <a:pt x="1610" y="1344"/>
                  </a:cubicBezTo>
                  <a:cubicBezTo>
                    <a:pt x="1642" y="1350"/>
                    <a:pt x="1700" y="1292"/>
                    <a:pt x="1784" y="1254"/>
                  </a:cubicBezTo>
                  <a:cubicBezTo>
                    <a:pt x="1867" y="1215"/>
                    <a:pt x="1964" y="1241"/>
                    <a:pt x="2009" y="1247"/>
                  </a:cubicBezTo>
                  <a:cubicBezTo>
                    <a:pt x="2054" y="1254"/>
                    <a:pt x="2137" y="1228"/>
                    <a:pt x="2189" y="1170"/>
                  </a:cubicBezTo>
                  <a:cubicBezTo>
                    <a:pt x="2240" y="1112"/>
                    <a:pt x="2304" y="1125"/>
                    <a:pt x="2311" y="1074"/>
                  </a:cubicBezTo>
                  <a:cubicBezTo>
                    <a:pt x="2317" y="1022"/>
                    <a:pt x="2260" y="1003"/>
                    <a:pt x="2285" y="958"/>
                  </a:cubicBezTo>
                  <a:cubicBezTo>
                    <a:pt x="2311" y="913"/>
                    <a:pt x="2356" y="919"/>
                    <a:pt x="2382" y="932"/>
                  </a:cubicBezTo>
                  <a:cubicBezTo>
                    <a:pt x="2407" y="945"/>
                    <a:pt x="2478" y="964"/>
                    <a:pt x="2542" y="919"/>
                  </a:cubicBezTo>
                  <a:cubicBezTo>
                    <a:pt x="2607" y="874"/>
                    <a:pt x="2633" y="881"/>
                    <a:pt x="2690" y="874"/>
                  </a:cubicBezTo>
                  <a:cubicBezTo>
                    <a:pt x="2748" y="868"/>
                    <a:pt x="2742" y="829"/>
                    <a:pt x="2780" y="791"/>
                  </a:cubicBezTo>
                  <a:cubicBezTo>
                    <a:pt x="2819" y="752"/>
                    <a:pt x="2864" y="739"/>
                    <a:pt x="2903" y="739"/>
                  </a:cubicBezTo>
                  <a:cubicBezTo>
                    <a:pt x="2941" y="739"/>
                    <a:pt x="2993" y="701"/>
                    <a:pt x="3031" y="713"/>
                  </a:cubicBezTo>
                  <a:cubicBezTo>
                    <a:pt x="3070" y="726"/>
                    <a:pt x="3128" y="733"/>
                    <a:pt x="3134" y="701"/>
                  </a:cubicBezTo>
                  <a:cubicBezTo>
                    <a:pt x="3140" y="668"/>
                    <a:pt x="3038" y="604"/>
                    <a:pt x="3005" y="56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3403297" y="7106066"/>
              <a:ext cx="25131" cy="68690"/>
            </a:xfrm>
            <a:custGeom>
              <a:avLst/>
              <a:gdLst>
                <a:gd name="T0" fmla="*/ 21 w 51"/>
                <a:gd name="T1" fmla="*/ 1 h 137"/>
                <a:gd name="T2" fmla="*/ 0 w 51"/>
                <a:gd name="T3" fmla="*/ 74 h 137"/>
                <a:gd name="T4" fmla="*/ 37 w 51"/>
                <a:gd name="T5" fmla="*/ 137 h 137"/>
                <a:gd name="T6" fmla="*/ 48 w 51"/>
                <a:gd name="T7" fmla="*/ 20 h 137"/>
                <a:gd name="T8" fmla="*/ 51 w 51"/>
                <a:gd name="T9" fmla="*/ 1 h 137"/>
                <a:gd name="T10" fmla="*/ 21 w 51"/>
                <a:gd name="T11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37">
                  <a:moveTo>
                    <a:pt x="21" y="1"/>
                  </a:moveTo>
                  <a:cubicBezTo>
                    <a:pt x="6" y="7"/>
                    <a:pt x="0" y="65"/>
                    <a:pt x="0" y="74"/>
                  </a:cubicBezTo>
                  <a:cubicBezTo>
                    <a:pt x="0" y="80"/>
                    <a:pt x="9" y="109"/>
                    <a:pt x="37" y="137"/>
                  </a:cubicBezTo>
                  <a:cubicBezTo>
                    <a:pt x="42" y="93"/>
                    <a:pt x="44" y="36"/>
                    <a:pt x="48" y="20"/>
                  </a:cubicBezTo>
                  <a:cubicBezTo>
                    <a:pt x="49" y="16"/>
                    <a:pt x="50" y="9"/>
                    <a:pt x="51" y="1"/>
                  </a:cubicBezTo>
                  <a:cubicBezTo>
                    <a:pt x="36" y="0"/>
                    <a:pt x="25" y="0"/>
                    <a:pt x="21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3359738" y="7060830"/>
              <a:ext cx="73717" cy="211097"/>
            </a:xfrm>
            <a:custGeom>
              <a:avLst/>
              <a:gdLst>
                <a:gd name="T0" fmla="*/ 68 w 145"/>
                <a:gd name="T1" fmla="*/ 412 h 417"/>
                <a:gd name="T2" fmla="*/ 78 w 145"/>
                <a:gd name="T3" fmla="*/ 417 h 417"/>
                <a:gd name="T4" fmla="*/ 110 w 145"/>
                <a:gd name="T5" fmla="*/ 272 h 417"/>
                <a:gd name="T6" fmla="*/ 123 w 145"/>
                <a:gd name="T7" fmla="*/ 224 h 417"/>
                <a:gd name="T8" fmla="*/ 86 w 145"/>
                <a:gd name="T9" fmla="*/ 161 h 417"/>
                <a:gd name="T10" fmla="*/ 107 w 145"/>
                <a:gd name="T11" fmla="*/ 88 h 417"/>
                <a:gd name="T12" fmla="*/ 137 w 145"/>
                <a:gd name="T13" fmla="*/ 88 h 417"/>
                <a:gd name="T14" fmla="*/ 145 w 145"/>
                <a:gd name="T15" fmla="*/ 21 h 417"/>
                <a:gd name="T16" fmla="*/ 95 w 145"/>
                <a:gd name="T17" fmla="*/ 0 h 417"/>
                <a:gd name="T18" fmla="*/ 79 w 145"/>
                <a:gd name="T19" fmla="*/ 47 h 417"/>
                <a:gd name="T20" fmla="*/ 0 w 145"/>
                <a:gd name="T21" fmla="*/ 224 h 417"/>
                <a:gd name="T22" fmla="*/ 72 w 145"/>
                <a:gd name="T23" fmla="*/ 400 h 417"/>
                <a:gd name="T24" fmla="*/ 68 w 145"/>
                <a:gd name="T25" fmla="*/ 41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417">
                  <a:moveTo>
                    <a:pt x="68" y="412"/>
                  </a:moveTo>
                  <a:cubicBezTo>
                    <a:pt x="71" y="413"/>
                    <a:pt x="74" y="415"/>
                    <a:pt x="78" y="417"/>
                  </a:cubicBezTo>
                  <a:cubicBezTo>
                    <a:pt x="86" y="357"/>
                    <a:pt x="99" y="287"/>
                    <a:pt x="110" y="272"/>
                  </a:cubicBezTo>
                  <a:cubicBezTo>
                    <a:pt x="116" y="265"/>
                    <a:pt x="120" y="246"/>
                    <a:pt x="123" y="224"/>
                  </a:cubicBezTo>
                  <a:cubicBezTo>
                    <a:pt x="95" y="196"/>
                    <a:pt x="86" y="167"/>
                    <a:pt x="86" y="161"/>
                  </a:cubicBezTo>
                  <a:cubicBezTo>
                    <a:pt x="86" y="152"/>
                    <a:pt x="92" y="94"/>
                    <a:pt x="107" y="88"/>
                  </a:cubicBezTo>
                  <a:cubicBezTo>
                    <a:pt x="111" y="87"/>
                    <a:pt x="122" y="87"/>
                    <a:pt x="137" y="88"/>
                  </a:cubicBezTo>
                  <a:cubicBezTo>
                    <a:pt x="140" y="70"/>
                    <a:pt x="143" y="44"/>
                    <a:pt x="145" y="2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16"/>
                    <a:pt x="81" y="32"/>
                    <a:pt x="79" y="47"/>
                  </a:cubicBezTo>
                  <a:cubicBezTo>
                    <a:pt x="71" y="100"/>
                    <a:pt x="23" y="188"/>
                    <a:pt x="0" y="224"/>
                  </a:cubicBezTo>
                  <a:cubicBezTo>
                    <a:pt x="72" y="400"/>
                    <a:pt x="72" y="400"/>
                    <a:pt x="72" y="400"/>
                  </a:cubicBezTo>
                  <a:lnTo>
                    <a:pt x="68" y="412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3398271" y="7057479"/>
              <a:ext cx="212773" cy="236228"/>
            </a:xfrm>
            <a:custGeom>
              <a:avLst/>
              <a:gdLst>
                <a:gd name="T0" fmla="*/ 390 w 421"/>
                <a:gd name="T1" fmla="*/ 0 h 466"/>
                <a:gd name="T2" fmla="*/ 262 w 421"/>
                <a:gd name="T3" fmla="*/ 61 h 466"/>
                <a:gd name="T4" fmla="*/ 168 w 421"/>
                <a:gd name="T5" fmla="*/ 112 h 466"/>
                <a:gd name="T6" fmla="*/ 77 w 421"/>
                <a:gd name="T7" fmla="*/ 65 h 466"/>
                <a:gd name="T8" fmla="*/ 69 w 421"/>
                <a:gd name="T9" fmla="*/ 29 h 466"/>
                <a:gd name="T10" fmla="*/ 67 w 421"/>
                <a:gd name="T11" fmla="*/ 28 h 466"/>
                <a:gd name="T12" fmla="*/ 56 w 421"/>
                <a:gd name="T13" fmla="*/ 114 h 466"/>
                <a:gd name="T14" fmla="*/ 32 w 421"/>
                <a:gd name="T15" fmla="*/ 279 h 466"/>
                <a:gd name="T16" fmla="*/ 0 w 421"/>
                <a:gd name="T17" fmla="*/ 424 h 466"/>
                <a:gd name="T18" fmla="*/ 89 w 421"/>
                <a:gd name="T19" fmla="*/ 463 h 466"/>
                <a:gd name="T20" fmla="*/ 168 w 421"/>
                <a:gd name="T21" fmla="*/ 403 h 466"/>
                <a:gd name="T22" fmla="*/ 231 w 421"/>
                <a:gd name="T23" fmla="*/ 376 h 466"/>
                <a:gd name="T24" fmla="*/ 290 w 421"/>
                <a:gd name="T25" fmla="*/ 329 h 466"/>
                <a:gd name="T26" fmla="*/ 215 w 421"/>
                <a:gd name="T27" fmla="*/ 242 h 466"/>
                <a:gd name="T28" fmla="*/ 314 w 421"/>
                <a:gd name="T29" fmla="*/ 179 h 466"/>
                <a:gd name="T30" fmla="*/ 416 w 421"/>
                <a:gd name="T31" fmla="*/ 147 h 466"/>
                <a:gd name="T32" fmla="*/ 421 w 421"/>
                <a:gd name="T33" fmla="*/ 147 h 466"/>
                <a:gd name="T34" fmla="*/ 398 w 421"/>
                <a:gd name="T35" fmla="*/ 49 h 466"/>
                <a:gd name="T36" fmla="*/ 390 w 421"/>
                <a:gd name="T3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66">
                  <a:moveTo>
                    <a:pt x="390" y="0"/>
                  </a:moveTo>
                  <a:cubicBezTo>
                    <a:pt x="328" y="32"/>
                    <a:pt x="273" y="59"/>
                    <a:pt x="262" y="61"/>
                  </a:cubicBezTo>
                  <a:cubicBezTo>
                    <a:pt x="235" y="65"/>
                    <a:pt x="168" y="112"/>
                    <a:pt x="168" y="112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62"/>
                    <a:pt x="59" y="102"/>
                    <a:pt x="56" y="114"/>
                  </a:cubicBezTo>
                  <a:cubicBezTo>
                    <a:pt x="50" y="138"/>
                    <a:pt x="50" y="256"/>
                    <a:pt x="32" y="279"/>
                  </a:cubicBezTo>
                  <a:cubicBezTo>
                    <a:pt x="21" y="294"/>
                    <a:pt x="8" y="364"/>
                    <a:pt x="0" y="424"/>
                  </a:cubicBezTo>
                  <a:cubicBezTo>
                    <a:pt x="33" y="442"/>
                    <a:pt x="71" y="461"/>
                    <a:pt x="89" y="463"/>
                  </a:cubicBezTo>
                  <a:cubicBezTo>
                    <a:pt x="124" y="466"/>
                    <a:pt x="168" y="427"/>
                    <a:pt x="168" y="403"/>
                  </a:cubicBezTo>
                  <a:cubicBezTo>
                    <a:pt x="168" y="380"/>
                    <a:pt x="199" y="376"/>
                    <a:pt x="231" y="376"/>
                  </a:cubicBezTo>
                  <a:cubicBezTo>
                    <a:pt x="262" y="376"/>
                    <a:pt x="266" y="340"/>
                    <a:pt x="290" y="329"/>
                  </a:cubicBezTo>
                  <a:cubicBezTo>
                    <a:pt x="314" y="317"/>
                    <a:pt x="239" y="250"/>
                    <a:pt x="215" y="242"/>
                  </a:cubicBezTo>
                  <a:cubicBezTo>
                    <a:pt x="191" y="234"/>
                    <a:pt x="235" y="183"/>
                    <a:pt x="314" y="179"/>
                  </a:cubicBezTo>
                  <a:cubicBezTo>
                    <a:pt x="392" y="175"/>
                    <a:pt x="373" y="147"/>
                    <a:pt x="416" y="147"/>
                  </a:cubicBezTo>
                  <a:cubicBezTo>
                    <a:pt x="418" y="147"/>
                    <a:pt x="420" y="147"/>
                    <a:pt x="421" y="147"/>
                  </a:cubicBezTo>
                  <a:cubicBezTo>
                    <a:pt x="414" y="113"/>
                    <a:pt x="404" y="71"/>
                    <a:pt x="398" y="49"/>
                  </a:cubicBezTo>
                  <a:cubicBezTo>
                    <a:pt x="394" y="36"/>
                    <a:pt x="392" y="19"/>
                    <a:pt x="390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5160767" y="6481150"/>
              <a:ext cx="551199" cy="241254"/>
            </a:xfrm>
            <a:custGeom>
              <a:avLst/>
              <a:gdLst>
                <a:gd name="T0" fmla="*/ 1009 w 1092"/>
                <a:gd name="T1" fmla="*/ 91 h 475"/>
                <a:gd name="T2" fmla="*/ 914 w 1092"/>
                <a:gd name="T3" fmla="*/ 65 h 475"/>
                <a:gd name="T4" fmla="*/ 658 w 1092"/>
                <a:gd name="T5" fmla="*/ 50 h 475"/>
                <a:gd name="T6" fmla="*/ 525 w 1092"/>
                <a:gd name="T7" fmla="*/ 12 h 475"/>
                <a:gd name="T8" fmla="*/ 421 w 1092"/>
                <a:gd name="T9" fmla="*/ 53 h 475"/>
                <a:gd name="T10" fmla="*/ 333 w 1092"/>
                <a:gd name="T11" fmla="*/ 68 h 475"/>
                <a:gd name="T12" fmla="*/ 197 w 1092"/>
                <a:gd name="T13" fmla="*/ 71 h 475"/>
                <a:gd name="T14" fmla="*/ 135 w 1092"/>
                <a:gd name="T15" fmla="*/ 138 h 475"/>
                <a:gd name="T16" fmla="*/ 105 w 1092"/>
                <a:gd name="T17" fmla="*/ 194 h 475"/>
                <a:gd name="T18" fmla="*/ 142 w 1092"/>
                <a:gd name="T19" fmla="*/ 227 h 475"/>
                <a:gd name="T20" fmla="*/ 221 w 1092"/>
                <a:gd name="T21" fmla="*/ 223 h 475"/>
                <a:gd name="T22" fmla="*/ 359 w 1092"/>
                <a:gd name="T23" fmla="*/ 286 h 475"/>
                <a:gd name="T24" fmla="*/ 315 w 1092"/>
                <a:gd name="T25" fmla="*/ 338 h 475"/>
                <a:gd name="T26" fmla="*/ 221 w 1092"/>
                <a:gd name="T27" fmla="*/ 353 h 475"/>
                <a:gd name="T28" fmla="*/ 75 w 1092"/>
                <a:gd name="T29" fmla="*/ 373 h 475"/>
                <a:gd name="T30" fmla="*/ 4 w 1092"/>
                <a:gd name="T31" fmla="*/ 432 h 475"/>
                <a:gd name="T32" fmla="*/ 146 w 1092"/>
                <a:gd name="T33" fmla="*/ 444 h 475"/>
                <a:gd name="T34" fmla="*/ 237 w 1092"/>
                <a:gd name="T35" fmla="*/ 448 h 475"/>
                <a:gd name="T36" fmla="*/ 319 w 1092"/>
                <a:gd name="T37" fmla="*/ 464 h 475"/>
                <a:gd name="T38" fmla="*/ 449 w 1092"/>
                <a:gd name="T39" fmla="*/ 456 h 475"/>
                <a:gd name="T40" fmla="*/ 466 w 1092"/>
                <a:gd name="T41" fmla="*/ 406 h 475"/>
                <a:gd name="T42" fmla="*/ 510 w 1092"/>
                <a:gd name="T43" fmla="*/ 380 h 475"/>
                <a:gd name="T44" fmla="*/ 565 w 1092"/>
                <a:gd name="T45" fmla="*/ 344 h 475"/>
                <a:gd name="T46" fmla="*/ 625 w 1092"/>
                <a:gd name="T47" fmla="*/ 324 h 475"/>
                <a:gd name="T48" fmla="*/ 687 w 1092"/>
                <a:gd name="T49" fmla="*/ 344 h 475"/>
                <a:gd name="T50" fmla="*/ 747 w 1092"/>
                <a:gd name="T51" fmla="*/ 304 h 475"/>
                <a:gd name="T52" fmla="*/ 838 w 1092"/>
                <a:gd name="T53" fmla="*/ 278 h 475"/>
                <a:gd name="T54" fmla="*/ 917 w 1092"/>
                <a:gd name="T55" fmla="*/ 234 h 475"/>
                <a:gd name="T56" fmla="*/ 995 w 1092"/>
                <a:gd name="T57" fmla="*/ 189 h 475"/>
                <a:gd name="T58" fmla="*/ 1083 w 1092"/>
                <a:gd name="T59" fmla="*/ 145 h 475"/>
                <a:gd name="T60" fmla="*/ 1092 w 1092"/>
                <a:gd name="T61" fmla="*/ 124 h 475"/>
                <a:gd name="T62" fmla="*/ 1009 w 1092"/>
                <a:gd name="T63" fmla="*/ 9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2" h="475">
                  <a:moveTo>
                    <a:pt x="1009" y="91"/>
                  </a:moveTo>
                  <a:cubicBezTo>
                    <a:pt x="970" y="47"/>
                    <a:pt x="959" y="76"/>
                    <a:pt x="914" y="65"/>
                  </a:cubicBezTo>
                  <a:cubicBezTo>
                    <a:pt x="870" y="53"/>
                    <a:pt x="693" y="35"/>
                    <a:pt x="658" y="50"/>
                  </a:cubicBezTo>
                  <a:cubicBezTo>
                    <a:pt x="622" y="65"/>
                    <a:pt x="548" y="23"/>
                    <a:pt x="525" y="12"/>
                  </a:cubicBezTo>
                  <a:cubicBezTo>
                    <a:pt x="501" y="0"/>
                    <a:pt x="424" y="12"/>
                    <a:pt x="421" y="53"/>
                  </a:cubicBezTo>
                  <a:cubicBezTo>
                    <a:pt x="418" y="94"/>
                    <a:pt x="386" y="94"/>
                    <a:pt x="333" y="68"/>
                  </a:cubicBezTo>
                  <a:cubicBezTo>
                    <a:pt x="280" y="41"/>
                    <a:pt x="200" y="41"/>
                    <a:pt x="197" y="71"/>
                  </a:cubicBezTo>
                  <a:cubicBezTo>
                    <a:pt x="194" y="100"/>
                    <a:pt x="156" y="130"/>
                    <a:pt x="135" y="138"/>
                  </a:cubicBezTo>
                  <a:cubicBezTo>
                    <a:pt x="127" y="142"/>
                    <a:pt x="116" y="166"/>
                    <a:pt x="105" y="194"/>
                  </a:cubicBezTo>
                  <a:cubicBezTo>
                    <a:pt x="121" y="200"/>
                    <a:pt x="131" y="214"/>
                    <a:pt x="142" y="227"/>
                  </a:cubicBezTo>
                  <a:cubicBezTo>
                    <a:pt x="162" y="251"/>
                    <a:pt x="213" y="247"/>
                    <a:pt x="221" y="223"/>
                  </a:cubicBezTo>
                  <a:cubicBezTo>
                    <a:pt x="229" y="200"/>
                    <a:pt x="311" y="247"/>
                    <a:pt x="359" y="286"/>
                  </a:cubicBezTo>
                  <a:cubicBezTo>
                    <a:pt x="406" y="326"/>
                    <a:pt x="335" y="298"/>
                    <a:pt x="315" y="338"/>
                  </a:cubicBezTo>
                  <a:cubicBezTo>
                    <a:pt x="296" y="377"/>
                    <a:pt x="237" y="338"/>
                    <a:pt x="221" y="353"/>
                  </a:cubicBezTo>
                  <a:cubicBezTo>
                    <a:pt x="205" y="369"/>
                    <a:pt x="103" y="377"/>
                    <a:pt x="75" y="373"/>
                  </a:cubicBezTo>
                  <a:cubicBezTo>
                    <a:pt x="47" y="369"/>
                    <a:pt x="0" y="412"/>
                    <a:pt x="4" y="432"/>
                  </a:cubicBezTo>
                  <a:cubicBezTo>
                    <a:pt x="8" y="452"/>
                    <a:pt x="110" y="420"/>
                    <a:pt x="146" y="444"/>
                  </a:cubicBezTo>
                  <a:cubicBezTo>
                    <a:pt x="181" y="468"/>
                    <a:pt x="217" y="420"/>
                    <a:pt x="237" y="448"/>
                  </a:cubicBezTo>
                  <a:cubicBezTo>
                    <a:pt x="256" y="475"/>
                    <a:pt x="300" y="456"/>
                    <a:pt x="319" y="464"/>
                  </a:cubicBezTo>
                  <a:cubicBezTo>
                    <a:pt x="339" y="472"/>
                    <a:pt x="448" y="456"/>
                    <a:pt x="449" y="456"/>
                  </a:cubicBezTo>
                  <a:cubicBezTo>
                    <a:pt x="461" y="442"/>
                    <a:pt x="466" y="423"/>
                    <a:pt x="466" y="406"/>
                  </a:cubicBezTo>
                  <a:cubicBezTo>
                    <a:pt x="466" y="380"/>
                    <a:pt x="488" y="386"/>
                    <a:pt x="510" y="380"/>
                  </a:cubicBezTo>
                  <a:cubicBezTo>
                    <a:pt x="532" y="373"/>
                    <a:pt x="548" y="344"/>
                    <a:pt x="565" y="344"/>
                  </a:cubicBezTo>
                  <a:cubicBezTo>
                    <a:pt x="583" y="344"/>
                    <a:pt x="607" y="318"/>
                    <a:pt x="625" y="324"/>
                  </a:cubicBezTo>
                  <a:cubicBezTo>
                    <a:pt x="643" y="331"/>
                    <a:pt x="665" y="362"/>
                    <a:pt x="687" y="344"/>
                  </a:cubicBezTo>
                  <a:cubicBezTo>
                    <a:pt x="709" y="327"/>
                    <a:pt x="716" y="342"/>
                    <a:pt x="747" y="304"/>
                  </a:cubicBezTo>
                  <a:cubicBezTo>
                    <a:pt x="778" y="267"/>
                    <a:pt x="798" y="273"/>
                    <a:pt x="838" y="278"/>
                  </a:cubicBezTo>
                  <a:cubicBezTo>
                    <a:pt x="884" y="283"/>
                    <a:pt x="904" y="260"/>
                    <a:pt x="917" y="234"/>
                  </a:cubicBezTo>
                  <a:cubicBezTo>
                    <a:pt x="930" y="207"/>
                    <a:pt x="970" y="207"/>
                    <a:pt x="995" y="189"/>
                  </a:cubicBezTo>
                  <a:cubicBezTo>
                    <a:pt x="1019" y="172"/>
                    <a:pt x="1068" y="152"/>
                    <a:pt x="1083" y="145"/>
                  </a:cubicBezTo>
                  <a:cubicBezTo>
                    <a:pt x="1091" y="142"/>
                    <a:pt x="1092" y="134"/>
                    <a:pt x="1092" y="124"/>
                  </a:cubicBezTo>
                  <a:cubicBezTo>
                    <a:pt x="1057" y="95"/>
                    <a:pt x="1041" y="128"/>
                    <a:pt x="1009" y="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3649577" y="6454344"/>
              <a:ext cx="350154" cy="157485"/>
            </a:xfrm>
            <a:custGeom>
              <a:avLst/>
              <a:gdLst>
                <a:gd name="T0" fmla="*/ 274 w 693"/>
                <a:gd name="T1" fmla="*/ 242 h 312"/>
                <a:gd name="T2" fmla="*/ 345 w 693"/>
                <a:gd name="T3" fmla="*/ 298 h 312"/>
                <a:gd name="T4" fmla="*/ 349 w 693"/>
                <a:gd name="T5" fmla="*/ 304 h 312"/>
                <a:gd name="T6" fmla="*/ 450 w 693"/>
                <a:gd name="T7" fmla="*/ 284 h 312"/>
                <a:gd name="T8" fmla="*/ 539 w 693"/>
                <a:gd name="T9" fmla="*/ 293 h 312"/>
                <a:gd name="T10" fmla="*/ 534 w 693"/>
                <a:gd name="T11" fmla="*/ 271 h 312"/>
                <a:gd name="T12" fmla="*/ 602 w 693"/>
                <a:gd name="T13" fmla="*/ 292 h 312"/>
                <a:gd name="T14" fmla="*/ 678 w 693"/>
                <a:gd name="T15" fmla="*/ 298 h 312"/>
                <a:gd name="T16" fmla="*/ 646 w 693"/>
                <a:gd name="T17" fmla="*/ 254 h 312"/>
                <a:gd name="T18" fmla="*/ 666 w 693"/>
                <a:gd name="T19" fmla="*/ 217 h 312"/>
                <a:gd name="T20" fmla="*/ 605 w 693"/>
                <a:gd name="T21" fmla="*/ 186 h 312"/>
                <a:gd name="T22" fmla="*/ 573 w 693"/>
                <a:gd name="T23" fmla="*/ 124 h 312"/>
                <a:gd name="T24" fmla="*/ 538 w 693"/>
                <a:gd name="T25" fmla="*/ 110 h 312"/>
                <a:gd name="T26" fmla="*/ 436 w 693"/>
                <a:gd name="T27" fmla="*/ 124 h 312"/>
                <a:gd name="T28" fmla="*/ 374 w 693"/>
                <a:gd name="T29" fmla="*/ 93 h 312"/>
                <a:gd name="T30" fmla="*/ 312 w 693"/>
                <a:gd name="T31" fmla="*/ 53 h 312"/>
                <a:gd name="T32" fmla="*/ 157 w 693"/>
                <a:gd name="T33" fmla="*/ 39 h 312"/>
                <a:gd name="T34" fmla="*/ 38 w 693"/>
                <a:gd name="T35" fmla="*/ 4 h 312"/>
                <a:gd name="T36" fmla="*/ 0 w 693"/>
                <a:gd name="T37" fmla="*/ 22 h 312"/>
                <a:gd name="T38" fmla="*/ 154 w 693"/>
                <a:gd name="T39" fmla="*/ 107 h 312"/>
                <a:gd name="T40" fmla="*/ 193 w 693"/>
                <a:gd name="T41" fmla="*/ 211 h 312"/>
                <a:gd name="T42" fmla="*/ 170 w 693"/>
                <a:gd name="T43" fmla="*/ 245 h 312"/>
                <a:gd name="T44" fmla="*/ 274 w 693"/>
                <a:gd name="T45" fmla="*/ 24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3" h="312">
                  <a:moveTo>
                    <a:pt x="274" y="242"/>
                  </a:moveTo>
                  <a:cubicBezTo>
                    <a:pt x="306" y="227"/>
                    <a:pt x="318" y="262"/>
                    <a:pt x="345" y="298"/>
                  </a:cubicBezTo>
                  <a:cubicBezTo>
                    <a:pt x="347" y="300"/>
                    <a:pt x="348" y="302"/>
                    <a:pt x="349" y="304"/>
                  </a:cubicBezTo>
                  <a:cubicBezTo>
                    <a:pt x="386" y="299"/>
                    <a:pt x="413" y="288"/>
                    <a:pt x="450" y="284"/>
                  </a:cubicBezTo>
                  <a:cubicBezTo>
                    <a:pt x="477" y="281"/>
                    <a:pt x="512" y="287"/>
                    <a:pt x="539" y="293"/>
                  </a:cubicBezTo>
                  <a:cubicBezTo>
                    <a:pt x="534" y="284"/>
                    <a:pt x="531" y="277"/>
                    <a:pt x="534" y="271"/>
                  </a:cubicBezTo>
                  <a:cubicBezTo>
                    <a:pt x="542" y="254"/>
                    <a:pt x="587" y="277"/>
                    <a:pt x="602" y="292"/>
                  </a:cubicBezTo>
                  <a:cubicBezTo>
                    <a:pt x="616" y="307"/>
                    <a:pt x="664" y="312"/>
                    <a:pt x="678" y="298"/>
                  </a:cubicBezTo>
                  <a:cubicBezTo>
                    <a:pt x="693" y="283"/>
                    <a:pt x="655" y="268"/>
                    <a:pt x="646" y="254"/>
                  </a:cubicBezTo>
                  <a:cubicBezTo>
                    <a:pt x="641" y="246"/>
                    <a:pt x="653" y="231"/>
                    <a:pt x="666" y="217"/>
                  </a:cubicBezTo>
                  <a:cubicBezTo>
                    <a:pt x="640" y="203"/>
                    <a:pt x="614" y="183"/>
                    <a:pt x="605" y="186"/>
                  </a:cubicBezTo>
                  <a:cubicBezTo>
                    <a:pt x="591" y="190"/>
                    <a:pt x="591" y="124"/>
                    <a:pt x="573" y="124"/>
                  </a:cubicBezTo>
                  <a:cubicBezTo>
                    <a:pt x="556" y="124"/>
                    <a:pt x="556" y="110"/>
                    <a:pt x="538" y="110"/>
                  </a:cubicBezTo>
                  <a:cubicBezTo>
                    <a:pt x="520" y="110"/>
                    <a:pt x="454" y="110"/>
                    <a:pt x="436" y="124"/>
                  </a:cubicBezTo>
                  <a:cubicBezTo>
                    <a:pt x="419" y="137"/>
                    <a:pt x="396" y="93"/>
                    <a:pt x="374" y="93"/>
                  </a:cubicBezTo>
                  <a:cubicBezTo>
                    <a:pt x="352" y="93"/>
                    <a:pt x="326" y="70"/>
                    <a:pt x="312" y="53"/>
                  </a:cubicBezTo>
                  <a:cubicBezTo>
                    <a:pt x="299" y="35"/>
                    <a:pt x="188" y="62"/>
                    <a:pt x="157" y="39"/>
                  </a:cubicBezTo>
                  <a:cubicBezTo>
                    <a:pt x="126" y="17"/>
                    <a:pt x="69" y="0"/>
                    <a:pt x="38" y="4"/>
                  </a:cubicBezTo>
                  <a:cubicBezTo>
                    <a:pt x="30" y="5"/>
                    <a:pt x="16" y="12"/>
                    <a:pt x="0" y="22"/>
                  </a:cubicBezTo>
                  <a:cubicBezTo>
                    <a:pt x="59" y="55"/>
                    <a:pt x="143" y="46"/>
                    <a:pt x="154" y="107"/>
                  </a:cubicBezTo>
                  <a:cubicBezTo>
                    <a:pt x="168" y="178"/>
                    <a:pt x="208" y="150"/>
                    <a:pt x="193" y="211"/>
                  </a:cubicBezTo>
                  <a:cubicBezTo>
                    <a:pt x="190" y="223"/>
                    <a:pt x="181" y="234"/>
                    <a:pt x="170" y="245"/>
                  </a:cubicBezTo>
                  <a:cubicBezTo>
                    <a:pt x="216" y="248"/>
                    <a:pt x="259" y="248"/>
                    <a:pt x="274" y="24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7" name="Freeform 57"/>
            <p:cNvSpPr>
              <a:spLocks noEditPoints="1"/>
            </p:cNvSpPr>
            <p:nvPr/>
          </p:nvSpPr>
          <p:spPr bwMode="auto">
            <a:xfrm>
              <a:off x="12952621" y="6541463"/>
              <a:ext cx="946588" cy="375284"/>
            </a:xfrm>
            <a:custGeom>
              <a:avLst/>
              <a:gdLst>
                <a:gd name="T0" fmla="*/ 1824 w 1875"/>
                <a:gd name="T1" fmla="*/ 518 h 741"/>
                <a:gd name="T2" fmla="*/ 1824 w 1875"/>
                <a:gd name="T3" fmla="*/ 412 h 741"/>
                <a:gd name="T4" fmla="*/ 1820 w 1875"/>
                <a:gd name="T5" fmla="*/ 329 h 741"/>
                <a:gd name="T6" fmla="*/ 1846 w 1875"/>
                <a:gd name="T7" fmla="*/ 277 h 741"/>
                <a:gd name="T8" fmla="*/ 1828 w 1875"/>
                <a:gd name="T9" fmla="*/ 241 h 741"/>
                <a:gd name="T10" fmla="*/ 1751 w 1875"/>
                <a:gd name="T11" fmla="*/ 208 h 741"/>
                <a:gd name="T12" fmla="*/ 1725 w 1875"/>
                <a:gd name="T13" fmla="*/ 123 h 741"/>
                <a:gd name="T14" fmla="*/ 1654 w 1875"/>
                <a:gd name="T15" fmla="*/ 67 h 741"/>
                <a:gd name="T16" fmla="*/ 1550 w 1875"/>
                <a:gd name="T17" fmla="*/ 70 h 741"/>
                <a:gd name="T18" fmla="*/ 1365 w 1875"/>
                <a:gd name="T19" fmla="*/ 132 h 741"/>
                <a:gd name="T20" fmla="*/ 1191 w 1875"/>
                <a:gd name="T21" fmla="*/ 136 h 741"/>
                <a:gd name="T22" fmla="*/ 1072 w 1875"/>
                <a:gd name="T23" fmla="*/ 98 h 741"/>
                <a:gd name="T24" fmla="*/ 984 w 1875"/>
                <a:gd name="T25" fmla="*/ 58 h 741"/>
                <a:gd name="T26" fmla="*/ 835 w 1875"/>
                <a:gd name="T27" fmla="*/ 18 h 741"/>
                <a:gd name="T28" fmla="*/ 532 w 1875"/>
                <a:gd name="T29" fmla="*/ 111 h 741"/>
                <a:gd name="T30" fmla="*/ 314 w 1875"/>
                <a:gd name="T31" fmla="*/ 123 h 741"/>
                <a:gd name="T32" fmla="*/ 264 w 1875"/>
                <a:gd name="T33" fmla="*/ 199 h 741"/>
                <a:gd name="T34" fmla="*/ 54 w 1875"/>
                <a:gd name="T35" fmla="*/ 217 h 741"/>
                <a:gd name="T36" fmla="*/ 34 w 1875"/>
                <a:gd name="T37" fmla="*/ 291 h 741"/>
                <a:gd name="T38" fmla="*/ 75 w 1875"/>
                <a:gd name="T39" fmla="*/ 319 h 741"/>
                <a:gd name="T40" fmla="*/ 84 w 1875"/>
                <a:gd name="T41" fmla="*/ 393 h 741"/>
                <a:gd name="T42" fmla="*/ 87 w 1875"/>
                <a:gd name="T43" fmla="*/ 462 h 741"/>
                <a:gd name="T44" fmla="*/ 87 w 1875"/>
                <a:gd name="T45" fmla="*/ 517 h 741"/>
                <a:gd name="T46" fmla="*/ 137 w 1875"/>
                <a:gd name="T47" fmla="*/ 568 h 741"/>
                <a:gd name="T48" fmla="*/ 202 w 1875"/>
                <a:gd name="T49" fmla="*/ 608 h 741"/>
                <a:gd name="T50" fmla="*/ 252 w 1875"/>
                <a:gd name="T51" fmla="*/ 623 h 741"/>
                <a:gd name="T52" fmla="*/ 314 w 1875"/>
                <a:gd name="T53" fmla="*/ 687 h 741"/>
                <a:gd name="T54" fmla="*/ 442 w 1875"/>
                <a:gd name="T55" fmla="*/ 663 h 741"/>
                <a:gd name="T56" fmla="*/ 523 w 1875"/>
                <a:gd name="T57" fmla="*/ 626 h 741"/>
                <a:gd name="T58" fmla="*/ 659 w 1875"/>
                <a:gd name="T59" fmla="*/ 706 h 741"/>
                <a:gd name="T60" fmla="*/ 763 w 1875"/>
                <a:gd name="T61" fmla="*/ 688 h 741"/>
                <a:gd name="T62" fmla="*/ 856 w 1875"/>
                <a:gd name="T63" fmla="*/ 629 h 741"/>
                <a:gd name="T64" fmla="*/ 932 w 1875"/>
                <a:gd name="T65" fmla="*/ 648 h 741"/>
                <a:gd name="T66" fmla="*/ 1009 w 1875"/>
                <a:gd name="T67" fmla="*/ 627 h 741"/>
                <a:gd name="T68" fmla="*/ 982 w 1875"/>
                <a:gd name="T69" fmla="*/ 707 h 741"/>
                <a:gd name="T70" fmla="*/ 985 w 1875"/>
                <a:gd name="T71" fmla="*/ 741 h 741"/>
                <a:gd name="T72" fmla="*/ 1044 w 1875"/>
                <a:gd name="T73" fmla="*/ 672 h 741"/>
                <a:gd name="T74" fmla="*/ 1083 w 1875"/>
                <a:gd name="T75" fmla="*/ 648 h 741"/>
                <a:gd name="T76" fmla="*/ 1174 w 1875"/>
                <a:gd name="T77" fmla="*/ 648 h 741"/>
                <a:gd name="T78" fmla="*/ 1237 w 1875"/>
                <a:gd name="T79" fmla="*/ 636 h 741"/>
                <a:gd name="T80" fmla="*/ 1351 w 1875"/>
                <a:gd name="T81" fmla="*/ 640 h 741"/>
                <a:gd name="T82" fmla="*/ 1485 w 1875"/>
                <a:gd name="T83" fmla="*/ 601 h 741"/>
                <a:gd name="T84" fmla="*/ 1596 w 1875"/>
                <a:gd name="T85" fmla="*/ 585 h 741"/>
                <a:gd name="T86" fmla="*/ 1633 w 1875"/>
                <a:gd name="T87" fmla="*/ 596 h 741"/>
                <a:gd name="T88" fmla="*/ 1678 w 1875"/>
                <a:gd name="T89" fmla="*/ 562 h 741"/>
                <a:gd name="T90" fmla="*/ 1766 w 1875"/>
                <a:gd name="T91" fmla="*/ 580 h 741"/>
                <a:gd name="T92" fmla="*/ 1871 w 1875"/>
                <a:gd name="T93" fmla="*/ 597 h 741"/>
                <a:gd name="T94" fmla="*/ 1824 w 1875"/>
                <a:gd name="T95" fmla="*/ 518 h 741"/>
                <a:gd name="T96" fmla="*/ 162 w 1875"/>
                <a:gd name="T97" fmla="*/ 137 h 741"/>
                <a:gd name="T98" fmla="*/ 296 w 1875"/>
                <a:gd name="T99" fmla="*/ 124 h 741"/>
                <a:gd name="T100" fmla="*/ 221 w 1875"/>
                <a:gd name="T101" fmla="*/ 64 h 741"/>
                <a:gd name="T102" fmla="*/ 196 w 1875"/>
                <a:gd name="T103" fmla="*/ 12 h 741"/>
                <a:gd name="T104" fmla="*/ 156 w 1875"/>
                <a:gd name="T105" fmla="*/ 19 h 741"/>
                <a:gd name="T106" fmla="*/ 54 w 1875"/>
                <a:gd name="T107" fmla="*/ 19 h 741"/>
                <a:gd name="T108" fmla="*/ 63 w 1875"/>
                <a:gd name="T109" fmla="*/ 86 h 741"/>
                <a:gd name="T110" fmla="*/ 34 w 1875"/>
                <a:gd name="T111" fmla="*/ 132 h 741"/>
                <a:gd name="T112" fmla="*/ 11 w 1875"/>
                <a:gd name="T113" fmla="*/ 167 h 741"/>
                <a:gd name="T114" fmla="*/ 69 w 1875"/>
                <a:gd name="T115" fmla="*/ 195 h 741"/>
                <a:gd name="T116" fmla="*/ 162 w 1875"/>
                <a:gd name="T117" fmla="*/ 13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5" h="741">
                  <a:moveTo>
                    <a:pt x="1824" y="518"/>
                  </a:moveTo>
                  <a:cubicBezTo>
                    <a:pt x="1808" y="514"/>
                    <a:pt x="1832" y="427"/>
                    <a:pt x="1824" y="412"/>
                  </a:cubicBezTo>
                  <a:cubicBezTo>
                    <a:pt x="1816" y="396"/>
                    <a:pt x="1797" y="329"/>
                    <a:pt x="1820" y="329"/>
                  </a:cubicBezTo>
                  <a:cubicBezTo>
                    <a:pt x="1842" y="329"/>
                    <a:pt x="1818" y="280"/>
                    <a:pt x="1846" y="277"/>
                  </a:cubicBezTo>
                  <a:cubicBezTo>
                    <a:pt x="1840" y="261"/>
                    <a:pt x="1834" y="245"/>
                    <a:pt x="1828" y="241"/>
                  </a:cubicBezTo>
                  <a:cubicBezTo>
                    <a:pt x="1813" y="229"/>
                    <a:pt x="1769" y="253"/>
                    <a:pt x="1751" y="208"/>
                  </a:cubicBezTo>
                  <a:cubicBezTo>
                    <a:pt x="1734" y="164"/>
                    <a:pt x="1751" y="158"/>
                    <a:pt x="1725" y="123"/>
                  </a:cubicBezTo>
                  <a:cubicBezTo>
                    <a:pt x="1698" y="87"/>
                    <a:pt x="1686" y="52"/>
                    <a:pt x="1654" y="67"/>
                  </a:cubicBezTo>
                  <a:cubicBezTo>
                    <a:pt x="1639" y="73"/>
                    <a:pt x="1596" y="73"/>
                    <a:pt x="1550" y="70"/>
                  </a:cubicBezTo>
                  <a:cubicBezTo>
                    <a:pt x="1502" y="114"/>
                    <a:pt x="1397" y="143"/>
                    <a:pt x="1365" y="132"/>
                  </a:cubicBezTo>
                  <a:cubicBezTo>
                    <a:pt x="1325" y="117"/>
                    <a:pt x="1248" y="136"/>
                    <a:pt x="1191" y="136"/>
                  </a:cubicBezTo>
                  <a:cubicBezTo>
                    <a:pt x="1133" y="136"/>
                    <a:pt x="1117" y="95"/>
                    <a:pt x="1072" y="98"/>
                  </a:cubicBezTo>
                  <a:cubicBezTo>
                    <a:pt x="1028" y="101"/>
                    <a:pt x="1028" y="58"/>
                    <a:pt x="984" y="58"/>
                  </a:cubicBezTo>
                  <a:cubicBezTo>
                    <a:pt x="940" y="58"/>
                    <a:pt x="974" y="36"/>
                    <a:pt x="835" y="18"/>
                  </a:cubicBezTo>
                  <a:cubicBezTo>
                    <a:pt x="696" y="0"/>
                    <a:pt x="577" y="73"/>
                    <a:pt x="532" y="111"/>
                  </a:cubicBezTo>
                  <a:cubicBezTo>
                    <a:pt x="488" y="149"/>
                    <a:pt x="329" y="112"/>
                    <a:pt x="314" y="123"/>
                  </a:cubicBezTo>
                  <a:cubicBezTo>
                    <a:pt x="299" y="133"/>
                    <a:pt x="317" y="179"/>
                    <a:pt x="264" y="199"/>
                  </a:cubicBezTo>
                  <a:cubicBezTo>
                    <a:pt x="211" y="220"/>
                    <a:pt x="94" y="199"/>
                    <a:pt x="54" y="217"/>
                  </a:cubicBezTo>
                  <a:cubicBezTo>
                    <a:pt x="14" y="235"/>
                    <a:pt x="0" y="294"/>
                    <a:pt x="34" y="291"/>
                  </a:cubicBezTo>
                  <a:cubicBezTo>
                    <a:pt x="67" y="288"/>
                    <a:pt x="85" y="304"/>
                    <a:pt x="75" y="319"/>
                  </a:cubicBezTo>
                  <a:cubicBezTo>
                    <a:pt x="65" y="334"/>
                    <a:pt x="103" y="375"/>
                    <a:pt x="84" y="393"/>
                  </a:cubicBezTo>
                  <a:cubicBezTo>
                    <a:pt x="65" y="411"/>
                    <a:pt x="63" y="444"/>
                    <a:pt x="87" y="462"/>
                  </a:cubicBezTo>
                  <a:cubicBezTo>
                    <a:pt x="110" y="480"/>
                    <a:pt x="115" y="512"/>
                    <a:pt x="87" y="517"/>
                  </a:cubicBezTo>
                  <a:cubicBezTo>
                    <a:pt x="59" y="521"/>
                    <a:pt x="135" y="554"/>
                    <a:pt x="137" y="568"/>
                  </a:cubicBezTo>
                  <a:cubicBezTo>
                    <a:pt x="138" y="583"/>
                    <a:pt x="202" y="591"/>
                    <a:pt x="202" y="608"/>
                  </a:cubicBezTo>
                  <a:cubicBezTo>
                    <a:pt x="202" y="626"/>
                    <a:pt x="221" y="632"/>
                    <a:pt x="252" y="623"/>
                  </a:cubicBezTo>
                  <a:cubicBezTo>
                    <a:pt x="283" y="614"/>
                    <a:pt x="295" y="657"/>
                    <a:pt x="314" y="687"/>
                  </a:cubicBezTo>
                  <a:cubicBezTo>
                    <a:pt x="333" y="716"/>
                    <a:pt x="442" y="695"/>
                    <a:pt x="442" y="663"/>
                  </a:cubicBezTo>
                  <a:cubicBezTo>
                    <a:pt x="442" y="630"/>
                    <a:pt x="475" y="622"/>
                    <a:pt x="523" y="626"/>
                  </a:cubicBezTo>
                  <a:cubicBezTo>
                    <a:pt x="572" y="630"/>
                    <a:pt x="636" y="697"/>
                    <a:pt x="659" y="706"/>
                  </a:cubicBezTo>
                  <a:cubicBezTo>
                    <a:pt x="683" y="714"/>
                    <a:pt x="732" y="688"/>
                    <a:pt x="763" y="688"/>
                  </a:cubicBezTo>
                  <a:cubicBezTo>
                    <a:pt x="794" y="688"/>
                    <a:pt x="838" y="639"/>
                    <a:pt x="856" y="629"/>
                  </a:cubicBezTo>
                  <a:cubicBezTo>
                    <a:pt x="873" y="619"/>
                    <a:pt x="904" y="663"/>
                    <a:pt x="932" y="648"/>
                  </a:cubicBezTo>
                  <a:cubicBezTo>
                    <a:pt x="960" y="633"/>
                    <a:pt x="991" y="617"/>
                    <a:pt x="1009" y="627"/>
                  </a:cubicBezTo>
                  <a:cubicBezTo>
                    <a:pt x="1027" y="638"/>
                    <a:pt x="966" y="683"/>
                    <a:pt x="982" y="707"/>
                  </a:cubicBezTo>
                  <a:cubicBezTo>
                    <a:pt x="989" y="717"/>
                    <a:pt x="988" y="729"/>
                    <a:pt x="985" y="741"/>
                  </a:cubicBezTo>
                  <a:cubicBezTo>
                    <a:pt x="1046" y="733"/>
                    <a:pt x="1040" y="690"/>
                    <a:pt x="1044" y="672"/>
                  </a:cubicBezTo>
                  <a:cubicBezTo>
                    <a:pt x="1048" y="652"/>
                    <a:pt x="1064" y="632"/>
                    <a:pt x="1083" y="648"/>
                  </a:cubicBezTo>
                  <a:cubicBezTo>
                    <a:pt x="1103" y="664"/>
                    <a:pt x="1131" y="668"/>
                    <a:pt x="1174" y="648"/>
                  </a:cubicBezTo>
                  <a:cubicBezTo>
                    <a:pt x="1217" y="628"/>
                    <a:pt x="1221" y="617"/>
                    <a:pt x="1237" y="636"/>
                  </a:cubicBezTo>
                  <a:cubicBezTo>
                    <a:pt x="1253" y="656"/>
                    <a:pt x="1288" y="640"/>
                    <a:pt x="1351" y="640"/>
                  </a:cubicBezTo>
                  <a:cubicBezTo>
                    <a:pt x="1414" y="640"/>
                    <a:pt x="1426" y="597"/>
                    <a:pt x="1485" y="601"/>
                  </a:cubicBezTo>
                  <a:cubicBezTo>
                    <a:pt x="1544" y="605"/>
                    <a:pt x="1596" y="585"/>
                    <a:pt x="1596" y="585"/>
                  </a:cubicBezTo>
                  <a:cubicBezTo>
                    <a:pt x="1633" y="596"/>
                    <a:pt x="1633" y="596"/>
                    <a:pt x="1633" y="596"/>
                  </a:cubicBezTo>
                  <a:cubicBezTo>
                    <a:pt x="1648" y="582"/>
                    <a:pt x="1647" y="566"/>
                    <a:pt x="1678" y="562"/>
                  </a:cubicBezTo>
                  <a:cubicBezTo>
                    <a:pt x="1725" y="557"/>
                    <a:pt x="1742" y="592"/>
                    <a:pt x="1766" y="580"/>
                  </a:cubicBezTo>
                  <a:cubicBezTo>
                    <a:pt x="1790" y="568"/>
                    <a:pt x="1865" y="649"/>
                    <a:pt x="1871" y="597"/>
                  </a:cubicBezTo>
                  <a:cubicBezTo>
                    <a:pt x="1875" y="585"/>
                    <a:pt x="1840" y="522"/>
                    <a:pt x="1824" y="518"/>
                  </a:cubicBezTo>
                  <a:close/>
                  <a:moveTo>
                    <a:pt x="162" y="137"/>
                  </a:moveTo>
                  <a:cubicBezTo>
                    <a:pt x="197" y="124"/>
                    <a:pt x="277" y="142"/>
                    <a:pt x="296" y="124"/>
                  </a:cubicBezTo>
                  <a:cubicBezTo>
                    <a:pt x="315" y="107"/>
                    <a:pt x="246" y="84"/>
                    <a:pt x="221" y="64"/>
                  </a:cubicBezTo>
                  <a:cubicBezTo>
                    <a:pt x="206" y="52"/>
                    <a:pt x="201" y="29"/>
                    <a:pt x="196" y="12"/>
                  </a:cubicBezTo>
                  <a:cubicBezTo>
                    <a:pt x="185" y="20"/>
                    <a:pt x="169" y="26"/>
                    <a:pt x="156" y="19"/>
                  </a:cubicBezTo>
                  <a:cubicBezTo>
                    <a:pt x="130" y="6"/>
                    <a:pt x="65" y="15"/>
                    <a:pt x="54" y="19"/>
                  </a:cubicBezTo>
                  <a:cubicBezTo>
                    <a:pt x="43" y="24"/>
                    <a:pt x="63" y="61"/>
                    <a:pt x="63" y="86"/>
                  </a:cubicBezTo>
                  <a:cubicBezTo>
                    <a:pt x="63" y="110"/>
                    <a:pt x="34" y="117"/>
                    <a:pt x="34" y="132"/>
                  </a:cubicBezTo>
                  <a:cubicBezTo>
                    <a:pt x="34" y="144"/>
                    <a:pt x="24" y="152"/>
                    <a:pt x="11" y="167"/>
                  </a:cubicBezTo>
                  <a:cubicBezTo>
                    <a:pt x="30" y="181"/>
                    <a:pt x="49" y="195"/>
                    <a:pt x="69" y="195"/>
                  </a:cubicBezTo>
                  <a:cubicBezTo>
                    <a:pt x="110" y="195"/>
                    <a:pt x="126" y="151"/>
                    <a:pt x="162" y="1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5598041" y="6921774"/>
              <a:ext cx="118952" cy="110575"/>
            </a:xfrm>
            <a:custGeom>
              <a:avLst/>
              <a:gdLst>
                <a:gd name="T0" fmla="*/ 113 w 237"/>
                <a:gd name="T1" fmla="*/ 2 h 221"/>
                <a:gd name="T2" fmla="*/ 0 w 237"/>
                <a:gd name="T3" fmla="*/ 67 h 221"/>
                <a:gd name="T4" fmla="*/ 17 w 237"/>
                <a:gd name="T5" fmla="*/ 95 h 221"/>
                <a:gd name="T6" fmla="*/ 76 w 237"/>
                <a:gd name="T7" fmla="*/ 162 h 221"/>
                <a:gd name="T8" fmla="*/ 86 w 237"/>
                <a:gd name="T9" fmla="*/ 221 h 221"/>
                <a:gd name="T10" fmla="*/ 129 w 237"/>
                <a:gd name="T11" fmla="*/ 217 h 221"/>
                <a:gd name="T12" fmla="*/ 228 w 237"/>
                <a:gd name="T13" fmla="*/ 97 h 221"/>
                <a:gd name="T14" fmla="*/ 113 w 237"/>
                <a:gd name="T15" fmla="*/ 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21">
                  <a:moveTo>
                    <a:pt x="113" y="2"/>
                  </a:moveTo>
                  <a:cubicBezTo>
                    <a:pt x="78" y="0"/>
                    <a:pt x="10" y="35"/>
                    <a:pt x="0" y="67"/>
                  </a:cubicBezTo>
                  <a:cubicBezTo>
                    <a:pt x="7" y="75"/>
                    <a:pt x="14" y="84"/>
                    <a:pt x="17" y="95"/>
                  </a:cubicBezTo>
                  <a:cubicBezTo>
                    <a:pt x="25" y="123"/>
                    <a:pt x="48" y="146"/>
                    <a:pt x="76" y="162"/>
                  </a:cubicBezTo>
                  <a:cubicBezTo>
                    <a:pt x="93" y="172"/>
                    <a:pt x="91" y="198"/>
                    <a:pt x="86" y="221"/>
                  </a:cubicBezTo>
                  <a:cubicBezTo>
                    <a:pt x="102" y="221"/>
                    <a:pt x="118" y="219"/>
                    <a:pt x="129" y="217"/>
                  </a:cubicBezTo>
                  <a:cubicBezTo>
                    <a:pt x="157" y="210"/>
                    <a:pt x="219" y="122"/>
                    <a:pt x="228" y="97"/>
                  </a:cubicBezTo>
                  <a:cubicBezTo>
                    <a:pt x="237" y="73"/>
                    <a:pt x="151" y="4"/>
                    <a:pt x="113" y="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7874878" y="6501254"/>
              <a:ext cx="346804" cy="330049"/>
            </a:xfrm>
            <a:custGeom>
              <a:avLst/>
              <a:gdLst>
                <a:gd name="T0" fmla="*/ 659 w 686"/>
                <a:gd name="T1" fmla="*/ 32 h 651"/>
                <a:gd name="T2" fmla="*/ 575 w 686"/>
                <a:gd name="T3" fmla="*/ 0 h 651"/>
                <a:gd name="T4" fmla="*/ 517 w 686"/>
                <a:gd name="T5" fmla="*/ 77 h 651"/>
                <a:gd name="T6" fmla="*/ 447 w 686"/>
                <a:gd name="T7" fmla="*/ 128 h 651"/>
                <a:gd name="T8" fmla="*/ 408 w 686"/>
                <a:gd name="T9" fmla="*/ 167 h 651"/>
                <a:gd name="T10" fmla="*/ 344 w 686"/>
                <a:gd name="T11" fmla="*/ 186 h 651"/>
                <a:gd name="T12" fmla="*/ 279 w 686"/>
                <a:gd name="T13" fmla="*/ 161 h 651"/>
                <a:gd name="T14" fmla="*/ 215 w 686"/>
                <a:gd name="T15" fmla="*/ 231 h 651"/>
                <a:gd name="T16" fmla="*/ 29 w 686"/>
                <a:gd name="T17" fmla="*/ 334 h 651"/>
                <a:gd name="T18" fmla="*/ 0 w 686"/>
                <a:gd name="T19" fmla="*/ 378 h 651"/>
                <a:gd name="T20" fmla="*/ 115 w 686"/>
                <a:gd name="T21" fmla="*/ 434 h 651"/>
                <a:gd name="T22" fmla="*/ 56 w 686"/>
                <a:gd name="T23" fmla="*/ 542 h 651"/>
                <a:gd name="T24" fmla="*/ 73 w 686"/>
                <a:gd name="T25" fmla="*/ 603 h 651"/>
                <a:gd name="T26" fmla="*/ 124 w 686"/>
                <a:gd name="T27" fmla="*/ 628 h 651"/>
                <a:gd name="T28" fmla="*/ 200 w 686"/>
                <a:gd name="T29" fmla="*/ 613 h 651"/>
                <a:gd name="T30" fmla="*/ 224 w 686"/>
                <a:gd name="T31" fmla="*/ 627 h 651"/>
                <a:gd name="T32" fmla="*/ 283 w 686"/>
                <a:gd name="T33" fmla="*/ 582 h 651"/>
                <a:gd name="T34" fmla="*/ 373 w 686"/>
                <a:gd name="T35" fmla="*/ 563 h 651"/>
                <a:gd name="T36" fmla="*/ 426 w 686"/>
                <a:gd name="T37" fmla="*/ 543 h 651"/>
                <a:gd name="T38" fmla="*/ 337 w 686"/>
                <a:gd name="T39" fmla="*/ 460 h 651"/>
                <a:gd name="T40" fmla="*/ 365 w 686"/>
                <a:gd name="T41" fmla="*/ 371 h 651"/>
                <a:gd name="T42" fmla="*/ 540 w 686"/>
                <a:gd name="T43" fmla="*/ 265 h 651"/>
                <a:gd name="T44" fmla="*/ 575 w 686"/>
                <a:gd name="T45" fmla="*/ 144 h 651"/>
                <a:gd name="T46" fmla="*/ 686 w 686"/>
                <a:gd name="T47" fmla="*/ 36 h 651"/>
                <a:gd name="T48" fmla="*/ 659 w 686"/>
                <a:gd name="T49" fmla="*/ 32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51">
                  <a:moveTo>
                    <a:pt x="659" y="32"/>
                  </a:moveTo>
                  <a:cubicBezTo>
                    <a:pt x="620" y="45"/>
                    <a:pt x="607" y="0"/>
                    <a:pt x="575" y="0"/>
                  </a:cubicBezTo>
                  <a:cubicBezTo>
                    <a:pt x="543" y="0"/>
                    <a:pt x="549" y="77"/>
                    <a:pt x="517" y="77"/>
                  </a:cubicBezTo>
                  <a:cubicBezTo>
                    <a:pt x="485" y="77"/>
                    <a:pt x="492" y="122"/>
                    <a:pt x="447" y="128"/>
                  </a:cubicBezTo>
                  <a:cubicBezTo>
                    <a:pt x="402" y="135"/>
                    <a:pt x="389" y="135"/>
                    <a:pt x="408" y="167"/>
                  </a:cubicBezTo>
                  <a:cubicBezTo>
                    <a:pt x="427" y="199"/>
                    <a:pt x="382" y="186"/>
                    <a:pt x="344" y="186"/>
                  </a:cubicBezTo>
                  <a:cubicBezTo>
                    <a:pt x="305" y="186"/>
                    <a:pt x="305" y="161"/>
                    <a:pt x="279" y="161"/>
                  </a:cubicBezTo>
                  <a:cubicBezTo>
                    <a:pt x="254" y="161"/>
                    <a:pt x="234" y="206"/>
                    <a:pt x="215" y="231"/>
                  </a:cubicBezTo>
                  <a:cubicBezTo>
                    <a:pt x="196" y="257"/>
                    <a:pt x="67" y="315"/>
                    <a:pt x="29" y="334"/>
                  </a:cubicBezTo>
                  <a:cubicBezTo>
                    <a:pt x="18" y="340"/>
                    <a:pt x="8" y="357"/>
                    <a:pt x="0" y="378"/>
                  </a:cubicBezTo>
                  <a:cubicBezTo>
                    <a:pt x="47" y="382"/>
                    <a:pt x="94" y="408"/>
                    <a:pt x="115" y="434"/>
                  </a:cubicBezTo>
                  <a:cubicBezTo>
                    <a:pt x="143" y="470"/>
                    <a:pt x="82" y="510"/>
                    <a:pt x="56" y="542"/>
                  </a:cubicBezTo>
                  <a:cubicBezTo>
                    <a:pt x="29" y="575"/>
                    <a:pt x="72" y="576"/>
                    <a:pt x="73" y="603"/>
                  </a:cubicBezTo>
                  <a:cubicBezTo>
                    <a:pt x="75" y="629"/>
                    <a:pt x="110" y="651"/>
                    <a:pt x="124" y="628"/>
                  </a:cubicBezTo>
                  <a:cubicBezTo>
                    <a:pt x="137" y="604"/>
                    <a:pt x="159" y="613"/>
                    <a:pt x="200" y="613"/>
                  </a:cubicBezTo>
                  <a:cubicBezTo>
                    <a:pt x="212" y="613"/>
                    <a:pt x="219" y="619"/>
                    <a:pt x="224" y="627"/>
                  </a:cubicBezTo>
                  <a:cubicBezTo>
                    <a:pt x="247" y="608"/>
                    <a:pt x="274" y="591"/>
                    <a:pt x="283" y="582"/>
                  </a:cubicBezTo>
                  <a:cubicBezTo>
                    <a:pt x="298" y="566"/>
                    <a:pt x="338" y="563"/>
                    <a:pt x="373" y="563"/>
                  </a:cubicBezTo>
                  <a:cubicBezTo>
                    <a:pt x="395" y="563"/>
                    <a:pt x="410" y="556"/>
                    <a:pt x="426" y="543"/>
                  </a:cubicBezTo>
                  <a:cubicBezTo>
                    <a:pt x="388" y="502"/>
                    <a:pt x="352" y="468"/>
                    <a:pt x="337" y="460"/>
                  </a:cubicBezTo>
                  <a:cubicBezTo>
                    <a:pt x="304" y="439"/>
                    <a:pt x="324" y="381"/>
                    <a:pt x="365" y="371"/>
                  </a:cubicBezTo>
                  <a:cubicBezTo>
                    <a:pt x="407" y="361"/>
                    <a:pt x="509" y="282"/>
                    <a:pt x="540" y="265"/>
                  </a:cubicBezTo>
                  <a:cubicBezTo>
                    <a:pt x="571" y="247"/>
                    <a:pt x="550" y="190"/>
                    <a:pt x="575" y="144"/>
                  </a:cubicBezTo>
                  <a:cubicBezTo>
                    <a:pt x="588" y="120"/>
                    <a:pt x="637" y="74"/>
                    <a:pt x="686" y="36"/>
                  </a:cubicBezTo>
                  <a:cubicBezTo>
                    <a:pt x="676" y="32"/>
                    <a:pt x="666" y="30"/>
                    <a:pt x="659" y="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5703589" y="7236745"/>
              <a:ext cx="387013" cy="224501"/>
            </a:xfrm>
            <a:custGeom>
              <a:avLst/>
              <a:gdLst>
                <a:gd name="T0" fmla="*/ 752 w 765"/>
                <a:gd name="T1" fmla="*/ 282 h 443"/>
                <a:gd name="T2" fmla="*/ 729 w 765"/>
                <a:gd name="T3" fmla="*/ 282 h 443"/>
                <a:gd name="T4" fmla="*/ 598 w 765"/>
                <a:gd name="T5" fmla="*/ 257 h 443"/>
                <a:gd name="T6" fmla="*/ 406 w 765"/>
                <a:gd name="T7" fmla="*/ 180 h 443"/>
                <a:gd name="T8" fmla="*/ 202 w 765"/>
                <a:gd name="T9" fmla="*/ 31 h 443"/>
                <a:gd name="T10" fmla="*/ 122 w 765"/>
                <a:gd name="T11" fmla="*/ 16 h 443"/>
                <a:gd name="T12" fmla="*/ 61 w 765"/>
                <a:gd name="T13" fmla="*/ 35 h 443"/>
                <a:gd name="T14" fmla="*/ 16 w 765"/>
                <a:gd name="T15" fmla="*/ 92 h 443"/>
                <a:gd name="T16" fmla="*/ 0 w 765"/>
                <a:gd name="T17" fmla="*/ 167 h 443"/>
                <a:gd name="T18" fmla="*/ 51 w 765"/>
                <a:gd name="T19" fmla="*/ 206 h 443"/>
                <a:gd name="T20" fmla="*/ 130 w 765"/>
                <a:gd name="T21" fmla="*/ 246 h 443"/>
                <a:gd name="T22" fmla="*/ 205 w 765"/>
                <a:gd name="T23" fmla="*/ 285 h 443"/>
                <a:gd name="T24" fmla="*/ 288 w 765"/>
                <a:gd name="T25" fmla="*/ 332 h 443"/>
                <a:gd name="T26" fmla="*/ 382 w 765"/>
                <a:gd name="T27" fmla="*/ 317 h 443"/>
                <a:gd name="T28" fmla="*/ 438 w 765"/>
                <a:gd name="T29" fmla="*/ 372 h 443"/>
                <a:gd name="T30" fmla="*/ 568 w 765"/>
                <a:gd name="T31" fmla="*/ 423 h 443"/>
                <a:gd name="T32" fmla="*/ 741 w 765"/>
                <a:gd name="T33" fmla="*/ 407 h 443"/>
                <a:gd name="T34" fmla="*/ 745 w 765"/>
                <a:gd name="T35" fmla="*/ 305 h 443"/>
                <a:gd name="T36" fmla="*/ 752 w 765"/>
                <a:gd name="T37" fmla="*/ 28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443">
                  <a:moveTo>
                    <a:pt x="752" y="282"/>
                  </a:moveTo>
                  <a:cubicBezTo>
                    <a:pt x="745" y="282"/>
                    <a:pt x="738" y="281"/>
                    <a:pt x="729" y="282"/>
                  </a:cubicBezTo>
                  <a:cubicBezTo>
                    <a:pt x="671" y="284"/>
                    <a:pt x="636" y="255"/>
                    <a:pt x="598" y="257"/>
                  </a:cubicBezTo>
                  <a:cubicBezTo>
                    <a:pt x="561" y="259"/>
                    <a:pt x="452" y="217"/>
                    <a:pt x="406" y="180"/>
                  </a:cubicBezTo>
                  <a:cubicBezTo>
                    <a:pt x="359" y="142"/>
                    <a:pt x="233" y="62"/>
                    <a:pt x="202" y="31"/>
                  </a:cubicBezTo>
                  <a:cubicBezTo>
                    <a:pt x="171" y="0"/>
                    <a:pt x="127" y="0"/>
                    <a:pt x="122" y="16"/>
                  </a:cubicBezTo>
                  <a:cubicBezTo>
                    <a:pt x="118" y="30"/>
                    <a:pt x="96" y="31"/>
                    <a:pt x="61" y="35"/>
                  </a:cubicBezTo>
                  <a:cubicBezTo>
                    <a:pt x="52" y="50"/>
                    <a:pt x="16" y="71"/>
                    <a:pt x="16" y="92"/>
                  </a:cubicBezTo>
                  <a:cubicBezTo>
                    <a:pt x="16" y="116"/>
                    <a:pt x="0" y="147"/>
                    <a:pt x="0" y="167"/>
                  </a:cubicBezTo>
                  <a:cubicBezTo>
                    <a:pt x="0" y="186"/>
                    <a:pt x="39" y="190"/>
                    <a:pt x="51" y="206"/>
                  </a:cubicBezTo>
                  <a:cubicBezTo>
                    <a:pt x="63" y="222"/>
                    <a:pt x="126" y="230"/>
                    <a:pt x="130" y="246"/>
                  </a:cubicBezTo>
                  <a:cubicBezTo>
                    <a:pt x="134" y="261"/>
                    <a:pt x="177" y="281"/>
                    <a:pt x="205" y="285"/>
                  </a:cubicBezTo>
                  <a:cubicBezTo>
                    <a:pt x="232" y="289"/>
                    <a:pt x="272" y="320"/>
                    <a:pt x="288" y="332"/>
                  </a:cubicBezTo>
                  <a:cubicBezTo>
                    <a:pt x="303" y="344"/>
                    <a:pt x="363" y="317"/>
                    <a:pt x="382" y="317"/>
                  </a:cubicBezTo>
                  <a:cubicBezTo>
                    <a:pt x="402" y="317"/>
                    <a:pt x="434" y="352"/>
                    <a:pt x="438" y="372"/>
                  </a:cubicBezTo>
                  <a:cubicBezTo>
                    <a:pt x="441" y="391"/>
                    <a:pt x="544" y="403"/>
                    <a:pt x="568" y="423"/>
                  </a:cubicBezTo>
                  <a:cubicBezTo>
                    <a:pt x="591" y="443"/>
                    <a:pt x="717" y="431"/>
                    <a:pt x="741" y="407"/>
                  </a:cubicBezTo>
                  <a:cubicBezTo>
                    <a:pt x="765" y="383"/>
                    <a:pt x="745" y="340"/>
                    <a:pt x="745" y="305"/>
                  </a:cubicBezTo>
                  <a:cubicBezTo>
                    <a:pt x="745" y="293"/>
                    <a:pt x="748" y="287"/>
                    <a:pt x="752" y="2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6264841" y="7338943"/>
              <a:ext cx="432247" cy="953289"/>
            </a:xfrm>
            <a:custGeom>
              <a:avLst/>
              <a:gdLst>
                <a:gd name="T0" fmla="*/ 690 w 854"/>
                <a:gd name="T1" fmla="*/ 1715 h 1886"/>
                <a:gd name="T2" fmla="*/ 659 w 854"/>
                <a:gd name="T3" fmla="*/ 1640 h 1886"/>
                <a:gd name="T4" fmla="*/ 619 w 854"/>
                <a:gd name="T5" fmla="*/ 1518 h 1886"/>
                <a:gd name="T6" fmla="*/ 584 w 854"/>
                <a:gd name="T7" fmla="*/ 1411 h 1886"/>
                <a:gd name="T8" fmla="*/ 599 w 854"/>
                <a:gd name="T9" fmla="*/ 1340 h 1886"/>
                <a:gd name="T10" fmla="*/ 603 w 854"/>
                <a:gd name="T11" fmla="*/ 1293 h 1886"/>
                <a:gd name="T12" fmla="*/ 584 w 854"/>
                <a:gd name="T13" fmla="*/ 1226 h 1886"/>
                <a:gd name="T14" fmla="*/ 509 w 854"/>
                <a:gd name="T15" fmla="*/ 1135 h 1886"/>
                <a:gd name="T16" fmla="*/ 529 w 854"/>
                <a:gd name="T17" fmla="*/ 978 h 1886"/>
                <a:gd name="T18" fmla="*/ 584 w 854"/>
                <a:gd name="T19" fmla="*/ 946 h 1886"/>
                <a:gd name="T20" fmla="*/ 659 w 854"/>
                <a:gd name="T21" fmla="*/ 922 h 1886"/>
                <a:gd name="T22" fmla="*/ 749 w 854"/>
                <a:gd name="T23" fmla="*/ 871 h 1886"/>
                <a:gd name="T24" fmla="*/ 801 w 854"/>
                <a:gd name="T25" fmla="*/ 828 h 1886"/>
                <a:gd name="T26" fmla="*/ 852 w 854"/>
                <a:gd name="T27" fmla="*/ 745 h 1886"/>
                <a:gd name="T28" fmla="*/ 854 w 854"/>
                <a:gd name="T29" fmla="*/ 745 h 1886"/>
                <a:gd name="T30" fmla="*/ 809 w 854"/>
                <a:gd name="T31" fmla="*/ 755 h 1886"/>
                <a:gd name="T32" fmla="*/ 747 w 854"/>
                <a:gd name="T33" fmla="*/ 721 h 1886"/>
                <a:gd name="T34" fmla="*/ 691 w 854"/>
                <a:gd name="T35" fmla="*/ 695 h 1886"/>
                <a:gd name="T36" fmla="*/ 691 w 854"/>
                <a:gd name="T37" fmla="*/ 628 h 1886"/>
                <a:gd name="T38" fmla="*/ 654 w 854"/>
                <a:gd name="T39" fmla="*/ 584 h 1886"/>
                <a:gd name="T40" fmla="*/ 623 w 854"/>
                <a:gd name="T41" fmla="*/ 502 h 1886"/>
                <a:gd name="T42" fmla="*/ 532 w 854"/>
                <a:gd name="T43" fmla="*/ 485 h 1886"/>
                <a:gd name="T44" fmla="*/ 514 w 854"/>
                <a:gd name="T45" fmla="*/ 436 h 1886"/>
                <a:gd name="T46" fmla="*/ 596 w 854"/>
                <a:gd name="T47" fmla="*/ 297 h 1886"/>
                <a:gd name="T48" fmla="*/ 621 w 854"/>
                <a:gd name="T49" fmla="*/ 150 h 1886"/>
                <a:gd name="T50" fmla="*/ 581 w 854"/>
                <a:gd name="T51" fmla="*/ 102 h 1886"/>
                <a:gd name="T52" fmla="*/ 559 w 854"/>
                <a:gd name="T53" fmla="*/ 46 h 1886"/>
                <a:gd name="T54" fmla="*/ 492 w 854"/>
                <a:gd name="T55" fmla="*/ 18 h 1886"/>
                <a:gd name="T56" fmla="*/ 475 w 854"/>
                <a:gd name="T57" fmla="*/ 27 h 1886"/>
                <a:gd name="T58" fmla="*/ 477 w 854"/>
                <a:gd name="T59" fmla="*/ 28 h 1886"/>
                <a:gd name="T60" fmla="*/ 454 w 854"/>
                <a:gd name="T61" fmla="*/ 75 h 1886"/>
                <a:gd name="T62" fmla="*/ 462 w 854"/>
                <a:gd name="T63" fmla="*/ 142 h 1886"/>
                <a:gd name="T64" fmla="*/ 418 w 854"/>
                <a:gd name="T65" fmla="*/ 142 h 1886"/>
                <a:gd name="T66" fmla="*/ 335 w 854"/>
                <a:gd name="T67" fmla="*/ 178 h 1886"/>
                <a:gd name="T68" fmla="*/ 268 w 854"/>
                <a:gd name="T69" fmla="*/ 256 h 1886"/>
                <a:gd name="T70" fmla="*/ 241 w 854"/>
                <a:gd name="T71" fmla="*/ 379 h 1886"/>
                <a:gd name="T72" fmla="*/ 205 w 854"/>
                <a:gd name="T73" fmla="*/ 501 h 1886"/>
                <a:gd name="T74" fmla="*/ 127 w 854"/>
                <a:gd name="T75" fmla="*/ 497 h 1886"/>
                <a:gd name="T76" fmla="*/ 107 w 854"/>
                <a:gd name="T77" fmla="*/ 595 h 1886"/>
                <a:gd name="T78" fmla="*/ 79 w 854"/>
                <a:gd name="T79" fmla="*/ 702 h 1886"/>
                <a:gd name="T80" fmla="*/ 36 w 854"/>
                <a:gd name="T81" fmla="*/ 777 h 1886"/>
                <a:gd name="T82" fmla="*/ 0 w 854"/>
                <a:gd name="T83" fmla="*/ 806 h 1886"/>
                <a:gd name="T84" fmla="*/ 94 w 854"/>
                <a:gd name="T85" fmla="*/ 905 h 1886"/>
                <a:gd name="T86" fmla="*/ 207 w 854"/>
                <a:gd name="T87" fmla="*/ 1107 h 1886"/>
                <a:gd name="T88" fmla="*/ 193 w 854"/>
                <a:gd name="T89" fmla="*/ 1267 h 1886"/>
                <a:gd name="T90" fmla="*/ 234 w 854"/>
                <a:gd name="T91" fmla="*/ 1322 h 1886"/>
                <a:gd name="T92" fmla="*/ 331 w 854"/>
                <a:gd name="T93" fmla="*/ 1310 h 1886"/>
                <a:gd name="T94" fmla="*/ 416 w 854"/>
                <a:gd name="T95" fmla="*/ 1210 h 1886"/>
                <a:gd name="T96" fmla="*/ 467 w 854"/>
                <a:gd name="T97" fmla="*/ 1250 h 1886"/>
                <a:gd name="T98" fmla="*/ 507 w 854"/>
                <a:gd name="T99" fmla="*/ 1360 h 1886"/>
                <a:gd name="T100" fmla="*/ 559 w 854"/>
                <a:gd name="T101" fmla="*/ 1576 h 1886"/>
                <a:gd name="T102" fmla="*/ 597 w 854"/>
                <a:gd name="T103" fmla="*/ 1734 h 1886"/>
                <a:gd name="T104" fmla="*/ 610 w 854"/>
                <a:gd name="T105" fmla="*/ 1852 h 1886"/>
                <a:gd name="T106" fmla="*/ 604 w 854"/>
                <a:gd name="T107" fmla="*/ 1879 h 1886"/>
                <a:gd name="T108" fmla="*/ 690 w 854"/>
                <a:gd name="T109" fmla="*/ 1715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4" h="1886">
                  <a:moveTo>
                    <a:pt x="690" y="1715"/>
                  </a:moveTo>
                  <a:cubicBezTo>
                    <a:pt x="690" y="1675"/>
                    <a:pt x="659" y="1671"/>
                    <a:pt x="659" y="1640"/>
                  </a:cubicBezTo>
                  <a:cubicBezTo>
                    <a:pt x="659" y="1608"/>
                    <a:pt x="659" y="1553"/>
                    <a:pt x="619" y="1518"/>
                  </a:cubicBezTo>
                  <a:cubicBezTo>
                    <a:pt x="580" y="1482"/>
                    <a:pt x="560" y="1431"/>
                    <a:pt x="584" y="1411"/>
                  </a:cubicBezTo>
                  <a:cubicBezTo>
                    <a:pt x="607" y="1391"/>
                    <a:pt x="588" y="1336"/>
                    <a:pt x="599" y="1340"/>
                  </a:cubicBezTo>
                  <a:cubicBezTo>
                    <a:pt x="611" y="1344"/>
                    <a:pt x="627" y="1305"/>
                    <a:pt x="603" y="1293"/>
                  </a:cubicBezTo>
                  <a:cubicBezTo>
                    <a:pt x="580" y="1281"/>
                    <a:pt x="603" y="1234"/>
                    <a:pt x="584" y="1226"/>
                  </a:cubicBezTo>
                  <a:cubicBezTo>
                    <a:pt x="564" y="1218"/>
                    <a:pt x="509" y="1155"/>
                    <a:pt x="509" y="1135"/>
                  </a:cubicBezTo>
                  <a:cubicBezTo>
                    <a:pt x="509" y="1116"/>
                    <a:pt x="525" y="1005"/>
                    <a:pt x="529" y="978"/>
                  </a:cubicBezTo>
                  <a:cubicBezTo>
                    <a:pt x="532" y="950"/>
                    <a:pt x="572" y="946"/>
                    <a:pt x="584" y="946"/>
                  </a:cubicBezTo>
                  <a:cubicBezTo>
                    <a:pt x="596" y="946"/>
                    <a:pt x="643" y="950"/>
                    <a:pt x="659" y="922"/>
                  </a:cubicBezTo>
                  <a:cubicBezTo>
                    <a:pt x="674" y="895"/>
                    <a:pt x="741" y="891"/>
                    <a:pt x="749" y="871"/>
                  </a:cubicBezTo>
                  <a:cubicBezTo>
                    <a:pt x="757" y="852"/>
                    <a:pt x="801" y="852"/>
                    <a:pt x="801" y="828"/>
                  </a:cubicBezTo>
                  <a:cubicBezTo>
                    <a:pt x="801" y="804"/>
                    <a:pt x="852" y="745"/>
                    <a:pt x="852" y="745"/>
                  </a:cubicBezTo>
                  <a:cubicBezTo>
                    <a:pt x="852" y="745"/>
                    <a:pt x="853" y="745"/>
                    <a:pt x="854" y="745"/>
                  </a:cubicBezTo>
                  <a:cubicBezTo>
                    <a:pt x="848" y="735"/>
                    <a:pt x="835" y="744"/>
                    <a:pt x="809" y="755"/>
                  </a:cubicBezTo>
                  <a:cubicBezTo>
                    <a:pt x="764" y="772"/>
                    <a:pt x="742" y="748"/>
                    <a:pt x="747" y="721"/>
                  </a:cubicBezTo>
                  <a:cubicBezTo>
                    <a:pt x="751" y="695"/>
                    <a:pt x="716" y="695"/>
                    <a:pt x="691" y="695"/>
                  </a:cubicBezTo>
                  <a:cubicBezTo>
                    <a:pt x="667" y="695"/>
                    <a:pt x="683" y="655"/>
                    <a:pt x="691" y="628"/>
                  </a:cubicBezTo>
                  <a:cubicBezTo>
                    <a:pt x="700" y="602"/>
                    <a:pt x="683" y="586"/>
                    <a:pt x="654" y="584"/>
                  </a:cubicBezTo>
                  <a:cubicBezTo>
                    <a:pt x="625" y="582"/>
                    <a:pt x="612" y="520"/>
                    <a:pt x="623" y="502"/>
                  </a:cubicBezTo>
                  <a:cubicBezTo>
                    <a:pt x="634" y="485"/>
                    <a:pt x="563" y="469"/>
                    <a:pt x="532" y="485"/>
                  </a:cubicBezTo>
                  <a:cubicBezTo>
                    <a:pt x="501" y="500"/>
                    <a:pt x="523" y="458"/>
                    <a:pt x="514" y="436"/>
                  </a:cubicBezTo>
                  <a:cubicBezTo>
                    <a:pt x="505" y="414"/>
                    <a:pt x="554" y="338"/>
                    <a:pt x="596" y="297"/>
                  </a:cubicBezTo>
                  <a:cubicBezTo>
                    <a:pt x="638" y="254"/>
                    <a:pt x="621" y="199"/>
                    <a:pt x="621" y="150"/>
                  </a:cubicBezTo>
                  <a:cubicBezTo>
                    <a:pt x="621" y="102"/>
                    <a:pt x="601" y="102"/>
                    <a:pt x="581" y="102"/>
                  </a:cubicBezTo>
                  <a:cubicBezTo>
                    <a:pt x="561" y="102"/>
                    <a:pt x="559" y="73"/>
                    <a:pt x="559" y="46"/>
                  </a:cubicBezTo>
                  <a:cubicBezTo>
                    <a:pt x="559" y="20"/>
                    <a:pt x="517" y="0"/>
                    <a:pt x="492" y="18"/>
                  </a:cubicBezTo>
                  <a:cubicBezTo>
                    <a:pt x="489" y="20"/>
                    <a:pt x="483" y="23"/>
                    <a:pt x="475" y="27"/>
                  </a:cubicBezTo>
                  <a:cubicBezTo>
                    <a:pt x="476" y="28"/>
                    <a:pt x="477" y="28"/>
                    <a:pt x="477" y="28"/>
                  </a:cubicBezTo>
                  <a:cubicBezTo>
                    <a:pt x="477" y="28"/>
                    <a:pt x="469" y="67"/>
                    <a:pt x="454" y="75"/>
                  </a:cubicBezTo>
                  <a:cubicBezTo>
                    <a:pt x="438" y="83"/>
                    <a:pt x="438" y="107"/>
                    <a:pt x="462" y="142"/>
                  </a:cubicBezTo>
                  <a:cubicBezTo>
                    <a:pt x="485" y="178"/>
                    <a:pt x="426" y="162"/>
                    <a:pt x="418" y="142"/>
                  </a:cubicBezTo>
                  <a:cubicBezTo>
                    <a:pt x="410" y="122"/>
                    <a:pt x="363" y="154"/>
                    <a:pt x="335" y="178"/>
                  </a:cubicBezTo>
                  <a:cubicBezTo>
                    <a:pt x="308" y="201"/>
                    <a:pt x="268" y="213"/>
                    <a:pt x="268" y="256"/>
                  </a:cubicBezTo>
                  <a:cubicBezTo>
                    <a:pt x="268" y="300"/>
                    <a:pt x="233" y="343"/>
                    <a:pt x="241" y="379"/>
                  </a:cubicBezTo>
                  <a:cubicBezTo>
                    <a:pt x="249" y="414"/>
                    <a:pt x="201" y="481"/>
                    <a:pt x="205" y="501"/>
                  </a:cubicBezTo>
                  <a:cubicBezTo>
                    <a:pt x="209" y="520"/>
                    <a:pt x="138" y="497"/>
                    <a:pt x="127" y="497"/>
                  </a:cubicBezTo>
                  <a:cubicBezTo>
                    <a:pt x="115" y="497"/>
                    <a:pt x="123" y="572"/>
                    <a:pt x="107" y="595"/>
                  </a:cubicBezTo>
                  <a:cubicBezTo>
                    <a:pt x="91" y="619"/>
                    <a:pt x="103" y="702"/>
                    <a:pt x="79" y="702"/>
                  </a:cubicBezTo>
                  <a:cubicBezTo>
                    <a:pt x="56" y="702"/>
                    <a:pt x="36" y="777"/>
                    <a:pt x="36" y="777"/>
                  </a:cubicBezTo>
                  <a:cubicBezTo>
                    <a:pt x="36" y="777"/>
                    <a:pt x="17" y="790"/>
                    <a:pt x="0" y="806"/>
                  </a:cubicBezTo>
                  <a:cubicBezTo>
                    <a:pt x="19" y="845"/>
                    <a:pt x="55" y="888"/>
                    <a:pt x="94" y="905"/>
                  </a:cubicBezTo>
                  <a:cubicBezTo>
                    <a:pt x="151" y="928"/>
                    <a:pt x="190" y="1045"/>
                    <a:pt x="207" y="1107"/>
                  </a:cubicBezTo>
                  <a:cubicBezTo>
                    <a:pt x="225" y="1169"/>
                    <a:pt x="213" y="1232"/>
                    <a:pt x="193" y="1267"/>
                  </a:cubicBezTo>
                  <a:cubicBezTo>
                    <a:pt x="172" y="1303"/>
                    <a:pt x="200" y="1304"/>
                    <a:pt x="234" y="1322"/>
                  </a:cubicBezTo>
                  <a:cubicBezTo>
                    <a:pt x="268" y="1340"/>
                    <a:pt x="306" y="1346"/>
                    <a:pt x="331" y="1310"/>
                  </a:cubicBezTo>
                  <a:cubicBezTo>
                    <a:pt x="357" y="1275"/>
                    <a:pt x="408" y="1250"/>
                    <a:pt x="416" y="1210"/>
                  </a:cubicBezTo>
                  <a:cubicBezTo>
                    <a:pt x="423" y="1170"/>
                    <a:pt x="447" y="1229"/>
                    <a:pt x="467" y="1250"/>
                  </a:cubicBezTo>
                  <a:cubicBezTo>
                    <a:pt x="488" y="1271"/>
                    <a:pt x="503" y="1310"/>
                    <a:pt x="507" y="1360"/>
                  </a:cubicBezTo>
                  <a:cubicBezTo>
                    <a:pt x="511" y="1411"/>
                    <a:pt x="516" y="1536"/>
                    <a:pt x="559" y="1576"/>
                  </a:cubicBezTo>
                  <a:cubicBezTo>
                    <a:pt x="601" y="1616"/>
                    <a:pt x="609" y="1703"/>
                    <a:pt x="597" y="1734"/>
                  </a:cubicBezTo>
                  <a:cubicBezTo>
                    <a:pt x="585" y="1765"/>
                    <a:pt x="619" y="1818"/>
                    <a:pt x="610" y="1852"/>
                  </a:cubicBezTo>
                  <a:cubicBezTo>
                    <a:pt x="609" y="1859"/>
                    <a:pt x="607" y="1868"/>
                    <a:pt x="604" y="1879"/>
                  </a:cubicBezTo>
                  <a:cubicBezTo>
                    <a:pt x="643" y="1886"/>
                    <a:pt x="690" y="1715"/>
                    <a:pt x="690" y="171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6119083" y="7355696"/>
              <a:ext cx="152460" cy="92145"/>
            </a:xfrm>
            <a:custGeom>
              <a:avLst/>
              <a:gdLst>
                <a:gd name="T0" fmla="*/ 291 w 302"/>
                <a:gd name="T1" fmla="*/ 60 h 182"/>
                <a:gd name="T2" fmla="*/ 176 w 302"/>
                <a:gd name="T3" fmla="*/ 29 h 182"/>
                <a:gd name="T4" fmla="*/ 94 w 302"/>
                <a:gd name="T5" fmla="*/ 15 h 182"/>
                <a:gd name="T6" fmla="*/ 23 w 302"/>
                <a:gd name="T7" fmla="*/ 77 h 182"/>
                <a:gd name="T8" fmla="*/ 0 w 302"/>
                <a:gd name="T9" fmla="*/ 119 h 182"/>
                <a:gd name="T10" fmla="*/ 26 w 302"/>
                <a:gd name="T11" fmla="*/ 143 h 182"/>
                <a:gd name="T12" fmla="*/ 93 w 302"/>
                <a:gd name="T13" fmla="*/ 158 h 182"/>
                <a:gd name="T14" fmla="*/ 188 w 302"/>
                <a:gd name="T15" fmla="*/ 166 h 182"/>
                <a:gd name="T16" fmla="*/ 286 w 302"/>
                <a:gd name="T17" fmla="*/ 154 h 182"/>
                <a:gd name="T18" fmla="*/ 275 w 302"/>
                <a:gd name="T19" fmla="*/ 68 h 182"/>
                <a:gd name="T20" fmla="*/ 291 w 302"/>
                <a:gd name="T21" fmla="*/ 6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182">
                  <a:moveTo>
                    <a:pt x="291" y="60"/>
                  </a:moveTo>
                  <a:cubicBezTo>
                    <a:pt x="232" y="5"/>
                    <a:pt x="215" y="50"/>
                    <a:pt x="176" y="29"/>
                  </a:cubicBezTo>
                  <a:cubicBezTo>
                    <a:pt x="134" y="6"/>
                    <a:pt x="114" y="0"/>
                    <a:pt x="94" y="15"/>
                  </a:cubicBezTo>
                  <a:cubicBezTo>
                    <a:pt x="74" y="31"/>
                    <a:pt x="43" y="29"/>
                    <a:pt x="23" y="77"/>
                  </a:cubicBezTo>
                  <a:cubicBezTo>
                    <a:pt x="16" y="93"/>
                    <a:pt x="8" y="108"/>
                    <a:pt x="0" y="119"/>
                  </a:cubicBezTo>
                  <a:cubicBezTo>
                    <a:pt x="7" y="134"/>
                    <a:pt x="18" y="145"/>
                    <a:pt x="26" y="143"/>
                  </a:cubicBezTo>
                  <a:cubicBezTo>
                    <a:pt x="42" y="139"/>
                    <a:pt x="62" y="166"/>
                    <a:pt x="93" y="158"/>
                  </a:cubicBezTo>
                  <a:cubicBezTo>
                    <a:pt x="125" y="150"/>
                    <a:pt x="145" y="178"/>
                    <a:pt x="188" y="166"/>
                  </a:cubicBezTo>
                  <a:cubicBezTo>
                    <a:pt x="231" y="154"/>
                    <a:pt x="271" y="182"/>
                    <a:pt x="286" y="154"/>
                  </a:cubicBezTo>
                  <a:cubicBezTo>
                    <a:pt x="302" y="127"/>
                    <a:pt x="275" y="68"/>
                    <a:pt x="275" y="68"/>
                  </a:cubicBezTo>
                  <a:cubicBezTo>
                    <a:pt x="275" y="68"/>
                    <a:pt x="282" y="64"/>
                    <a:pt x="291" y="6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6750700" y="7620406"/>
              <a:ext cx="371934" cy="775699"/>
            </a:xfrm>
            <a:custGeom>
              <a:avLst/>
              <a:gdLst>
                <a:gd name="T0" fmla="*/ 544 w 736"/>
                <a:gd name="T1" fmla="*/ 189 h 1535"/>
                <a:gd name="T2" fmla="*/ 445 w 736"/>
                <a:gd name="T3" fmla="*/ 114 h 1535"/>
                <a:gd name="T4" fmla="*/ 418 w 736"/>
                <a:gd name="T5" fmla="*/ 55 h 1535"/>
                <a:gd name="T6" fmla="*/ 335 w 736"/>
                <a:gd name="T7" fmla="*/ 12 h 1535"/>
                <a:gd name="T8" fmla="*/ 256 w 736"/>
                <a:gd name="T9" fmla="*/ 63 h 1535"/>
                <a:gd name="T10" fmla="*/ 189 w 736"/>
                <a:gd name="T11" fmla="*/ 75 h 1535"/>
                <a:gd name="T12" fmla="*/ 103 w 736"/>
                <a:gd name="T13" fmla="*/ 75 h 1535"/>
                <a:gd name="T14" fmla="*/ 28 w 736"/>
                <a:gd name="T15" fmla="*/ 83 h 1535"/>
                <a:gd name="T16" fmla="*/ 0 w 736"/>
                <a:gd name="T17" fmla="*/ 104 h 1535"/>
                <a:gd name="T18" fmla="*/ 36 w 736"/>
                <a:gd name="T19" fmla="*/ 156 h 1535"/>
                <a:gd name="T20" fmla="*/ 87 w 736"/>
                <a:gd name="T21" fmla="*/ 232 h 1535"/>
                <a:gd name="T22" fmla="*/ 169 w 736"/>
                <a:gd name="T23" fmla="*/ 277 h 1535"/>
                <a:gd name="T24" fmla="*/ 239 w 736"/>
                <a:gd name="T25" fmla="*/ 296 h 1535"/>
                <a:gd name="T26" fmla="*/ 270 w 736"/>
                <a:gd name="T27" fmla="*/ 371 h 1535"/>
                <a:gd name="T28" fmla="*/ 195 w 736"/>
                <a:gd name="T29" fmla="*/ 416 h 1535"/>
                <a:gd name="T30" fmla="*/ 302 w 736"/>
                <a:gd name="T31" fmla="*/ 511 h 1535"/>
                <a:gd name="T32" fmla="*/ 353 w 736"/>
                <a:gd name="T33" fmla="*/ 599 h 1535"/>
                <a:gd name="T34" fmla="*/ 435 w 736"/>
                <a:gd name="T35" fmla="*/ 707 h 1535"/>
                <a:gd name="T36" fmla="*/ 517 w 736"/>
                <a:gd name="T37" fmla="*/ 782 h 1535"/>
                <a:gd name="T38" fmla="*/ 536 w 736"/>
                <a:gd name="T39" fmla="*/ 884 h 1535"/>
                <a:gd name="T40" fmla="*/ 568 w 736"/>
                <a:gd name="T41" fmla="*/ 1048 h 1535"/>
                <a:gd name="T42" fmla="*/ 498 w 736"/>
                <a:gd name="T43" fmla="*/ 1162 h 1535"/>
                <a:gd name="T44" fmla="*/ 410 w 736"/>
                <a:gd name="T45" fmla="*/ 1219 h 1535"/>
                <a:gd name="T46" fmla="*/ 410 w 736"/>
                <a:gd name="T47" fmla="*/ 1307 h 1535"/>
                <a:gd name="T48" fmla="*/ 296 w 736"/>
                <a:gd name="T49" fmla="*/ 1307 h 1535"/>
                <a:gd name="T50" fmla="*/ 234 w 736"/>
                <a:gd name="T51" fmla="*/ 1355 h 1535"/>
                <a:gd name="T52" fmla="*/ 278 w 736"/>
                <a:gd name="T53" fmla="*/ 1389 h 1535"/>
                <a:gd name="T54" fmla="*/ 250 w 736"/>
                <a:gd name="T55" fmla="*/ 1476 h 1535"/>
                <a:gd name="T56" fmla="*/ 301 w 736"/>
                <a:gd name="T57" fmla="*/ 1516 h 1535"/>
                <a:gd name="T58" fmla="*/ 391 w 736"/>
                <a:gd name="T59" fmla="*/ 1446 h 1535"/>
                <a:gd name="T60" fmla="*/ 414 w 736"/>
                <a:gd name="T61" fmla="*/ 1408 h 1535"/>
                <a:gd name="T62" fmla="*/ 441 w 736"/>
                <a:gd name="T63" fmla="*/ 1355 h 1535"/>
                <a:gd name="T64" fmla="*/ 503 w 736"/>
                <a:gd name="T65" fmla="*/ 1345 h 1535"/>
                <a:gd name="T66" fmla="*/ 639 w 736"/>
                <a:gd name="T67" fmla="*/ 1280 h 1535"/>
                <a:gd name="T68" fmla="*/ 717 w 736"/>
                <a:gd name="T69" fmla="*/ 1147 h 1535"/>
                <a:gd name="T70" fmla="*/ 693 w 736"/>
                <a:gd name="T71" fmla="*/ 915 h 1535"/>
                <a:gd name="T72" fmla="*/ 599 w 736"/>
                <a:gd name="T73" fmla="*/ 759 h 1535"/>
                <a:gd name="T74" fmla="*/ 438 w 736"/>
                <a:gd name="T75" fmla="*/ 623 h 1535"/>
                <a:gd name="T76" fmla="*/ 394 w 736"/>
                <a:gd name="T77" fmla="*/ 546 h 1535"/>
                <a:gd name="T78" fmla="*/ 368 w 736"/>
                <a:gd name="T79" fmla="*/ 411 h 1535"/>
                <a:gd name="T80" fmla="*/ 439 w 736"/>
                <a:gd name="T81" fmla="*/ 323 h 1535"/>
                <a:gd name="T82" fmla="*/ 478 w 736"/>
                <a:gd name="T83" fmla="*/ 264 h 1535"/>
                <a:gd name="T84" fmla="*/ 556 w 736"/>
                <a:gd name="T85" fmla="*/ 213 h 1535"/>
                <a:gd name="T86" fmla="*/ 564 w 736"/>
                <a:gd name="T87" fmla="*/ 205 h 1535"/>
                <a:gd name="T88" fmla="*/ 544 w 736"/>
                <a:gd name="T89" fmla="*/ 189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6" h="1535">
                  <a:moveTo>
                    <a:pt x="544" y="189"/>
                  </a:moveTo>
                  <a:cubicBezTo>
                    <a:pt x="516" y="185"/>
                    <a:pt x="445" y="134"/>
                    <a:pt x="445" y="114"/>
                  </a:cubicBezTo>
                  <a:cubicBezTo>
                    <a:pt x="445" y="94"/>
                    <a:pt x="481" y="63"/>
                    <a:pt x="418" y="55"/>
                  </a:cubicBezTo>
                  <a:cubicBezTo>
                    <a:pt x="355" y="47"/>
                    <a:pt x="347" y="23"/>
                    <a:pt x="335" y="12"/>
                  </a:cubicBezTo>
                  <a:cubicBezTo>
                    <a:pt x="323" y="0"/>
                    <a:pt x="272" y="35"/>
                    <a:pt x="256" y="63"/>
                  </a:cubicBezTo>
                  <a:cubicBezTo>
                    <a:pt x="240" y="91"/>
                    <a:pt x="225" y="55"/>
                    <a:pt x="189" y="75"/>
                  </a:cubicBezTo>
                  <a:cubicBezTo>
                    <a:pt x="154" y="94"/>
                    <a:pt x="118" y="47"/>
                    <a:pt x="103" y="75"/>
                  </a:cubicBezTo>
                  <a:cubicBezTo>
                    <a:pt x="87" y="102"/>
                    <a:pt x="47" y="59"/>
                    <a:pt x="28" y="83"/>
                  </a:cubicBezTo>
                  <a:cubicBezTo>
                    <a:pt x="20" y="92"/>
                    <a:pt x="10" y="99"/>
                    <a:pt x="0" y="104"/>
                  </a:cubicBezTo>
                  <a:cubicBezTo>
                    <a:pt x="18" y="123"/>
                    <a:pt x="36" y="142"/>
                    <a:pt x="36" y="156"/>
                  </a:cubicBezTo>
                  <a:cubicBezTo>
                    <a:pt x="36" y="182"/>
                    <a:pt x="87" y="201"/>
                    <a:pt x="87" y="232"/>
                  </a:cubicBezTo>
                  <a:cubicBezTo>
                    <a:pt x="87" y="264"/>
                    <a:pt x="150" y="289"/>
                    <a:pt x="169" y="277"/>
                  </a:cubicBezTo>
                  <a:cubicBezTo>
                    <a:pt x="188" y="264"/>
                    <a:pt x="233" y="251"/>
                    <a:pt x="239" y="296"/>
                  </a:cubicBezTo>
                  <a:cubicBezTo>
                    <a:pt x="245" y="340"/>
                    <a:pt x="270" y="340"/>
                    <a:pt x="270" y="371"/>
                  </a:cubicBezTo>
                  <a:cubicBezTo>
                    <a:pt x="270" y="403"/>
                    <a:pt x="207" y="384"/>
                    <a:pt x="195" y="416"/>
                  </a:cubicBezTo>
                  <a:cubicBezTo>
                    <a:pt x="182" y="447"/>
                    <a:pt x="302" y="485"/>
                    <a:pt x="302" y="511"/>
                  </a:cubicBezTo>
                  <a:cubicBezTo>
                    <a:pt x="302" y="536"/>
                    <a:pt x="340" y="568"/>
                    <a:pt x="353" y="599"/>
                  </a:cubicBezTo>
                  <a:cubicBezTo>
                    <a:pt x="365" y="631"/>
                    <a:pt x="422" y="669"/>
                    <a:pt x="435" y="707"/>
                  </a:cubicBezTo>
                  <a:cubicBezTo>
                    <a:pt x="447" y="744"/>
                    <a:pt x="498" y="763"/>
                    <a:pt x="517" y="782"/>
                  </a:cubicBezTo>
                  <a:cubicBezTo>
                    <a:pt x="536" y="801"/>
                    <a:pt x="542" y="846"/>
                    <a:pt x="536" y="884"/>
                  </a:cubicBezTo>
                  <a:cubicBezTo>
                    <a:pt x="530" y="922"/>
                    <a:pt x="530" y="991"/>
                    <a:pt x="568" y="1048"/>
                  </a:cubicBezTo>
                  <a:cubicBezTo>
                    <a:pt x="606" y="1105"/>
                    <a:pt x="523" y="1130"/>
                    <a:pt x="498" y="1162"/>
                  </a:cubicBezTo>
                  <a:cubicBezTo>
                    <a:pt x="473" y="1193"/>
                    <a:pt x="485" y="1238"/>
                    <a:pt x="410" y="1219"/>
                  </a:cubicBezTo>
                  <a:cubicBezTo>
                    <a:pt x="334" y="1200"/>
                    <a:pt x="422" y="1282"/>
                    <a:pt x="410" y="1307"/>
                  </a:cubicBezTo>
                  <a:cubicBezTo>
                    <a:pt x="397" y="1333"/>
                    <a:pt x="296" y="1282"/>
                    <a:pt x="296" y="1307"/>
                  </a:cubicBezTo>
                  <a:cubicBezTo>
                    <a:pt x="296" y="1322"/>
                    <a:pt x="262" y="1342"/>
                    <a:pt x="234" y="1355"/>
                  </a:cubicBezTo>
                  <a:cubicBezTo>
                    <a:pt x="245" y="1370"/>
                    <a:pt x="261" y="1378"/>
                    <a:pt x="278" y="1389"/>
                  </a:cubicBezTo>
                  <a:cubicBezTo>
                    <a:pt x="302" y="1404"/>
                    <a:pt x="249" y="1429"/>
                    <a:pt x="250" y="1476"/>
                  </a:cubicBezTo>
                  <a:cubicBezTo>
                    <a:pt x="252" y="1523"/>
                    <a:pt x="287" y="1535"/>
                    <a:pt x="301" y="1516"/>
                  </a:cubicBezTo>
                  <a:cubicBezTo>
                    <a:pt x="314" y="1497"/>
                    <a:pt x="368" y="1454"/>
                    <a:pt x="391" y="1446"/>
                  </a:cubicBezTo>
                  <a:cubicBezTo>
                    <a:pt x="413" y="1439"/>
                    <a:pt x="391" y="1407"/>
                    <a:pt x="414" y="1408"/>
                  </a:cubicBezTo>
                  <a:cubicBezTo>
                    <a:pt x="438" y="1409"/>
                    <a:pt x="430" y="1374"/>
                    <a:pt x="441" y="1355"/>
                  </a:cubicBezTo>
                  <a:cubicBezTo>
                    <a:pt x="451" y="1336"/>
                    <a:pt x="467" y="1343"/>
                    <a:pt x="503" y="1345"/>
                  </a:cubicBezTo>
                  <a:cubicBezTo>
                    <a:pt x="538" y="1346"/>
                    <a:pt x="588" y="1312"/>
                    <a:pt x="639" y="1280"/>
                  </a:cubicBezTo>
                  <a:cubicBezTo>
                    <a:pt x="689" y="1247"/>
                    <a:pt x="698" y="1240"/>
                    <a:pt x="717" y="1147"/>
                  </a:cubicBezTo>
                  <a:cubicBezTo>
                    <a:pt x="736" y="1054"/>
                    <a:pt x="695" y="943"/>
                    <a:pt x="693" y="915"/>
                  </a:cubicBezTo>
                  <a:cubicBezTo>
                    <a:pt x="692" y="887"/>
                    <a:pt x="624" y="757"/>
                    <a:pt x="599" y="759"/>
                  </a:cubicBezTo>
                  <a:cubicBezTo>
                    <a:pt x="574" y="760"/>
                    <a:pt x="459" y="642"/>
                    <a:pt x="438" y="623"/>
                  </a:cubicBezTo>
                  <a:cubicBezTo>
                    <a:pt x="417" y="604"/>
                    <a:pt x="423" y="571"/>
                    <a:pt x="394" y="546"/>
                  </a:cubicBezTo>
                  <a:cubicBezTo>
                    <a:pt x="364" y="521"/>
                    <a:pt x="361" y="456"/>
                    <a:pt x="368" y="411"/>
                  </a:cubicBezTo>
                  <a:cubicBezTo>
                    <a:pt x="376" y="365"/>
                    <a:pt x="441" y="354"/>
                    <a:pt x="439" y="323"/>
                  </a:cubicBezTo>
                  <a:cubicBezTo>
                    <a:pt x="438" y="292"/>
                    <a:pt x="445" y="266"/>
                    <a:pt x="478" y="264"/>
                  </a:cubicBezTo>
                  <a:cubicBezTo>
                    <a:pt x="510" y="263"/>
                    <a:pt x="541" y="236"/>
                    <a:pt x="556" y="213"/>
                  </a:cubicBezTo>
                  <a:cubicBezTo>
                    <a:pt x="558" y="209"/>
                    <a:pt x="561" y="207"/>
                    <a:pt x="564" y="205"/>
                  </a:cubicBezTo>
                  <a:cubicBezTo>
                    <a:pt x="556" y="196"/>
                    <a:pt x="549" y="190"/>
                    <a:pt x="544" y="1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6750700" y="8086161"/>
              <a:ext cx="306594" cy="219474"/>
            </a:xfrm>
            <a:custGeom>
              <a:avLst/>
              <a:gdLst>
                <a:gd name="T0" fmla="*/ 298 w 608"/>
                <a:gd name="T1" fmla="*/ 386 h 434"/>
                <a:gd name="T2" fmla="*/ 412 w 608"/>
                <a:gd name="T3" fmla="*/ 386 h 434"/>
                <a:gd name="T4" fmla="*/ 412 w 608"/>
                <a:gd name="T5" fmla="*/ 298 h 434"/>
                <a:gd name="T6" fmla="*/ 500 w 608"/>
                <a:gd name="T7" fmla="*/ 241 h 434"/>
                <a:gd name="T8" fmla="*/ 570 w 608"/>
                <a:gd name="T9" fmla="*/ 127 h 434"/>
                <a:gd name="T10" fmla="*/ 535 w 608"/>
                <a:gd name="T11" fmla="*/ 3 h 434"/>
                <a:gd name="T12" fmla="*/ 464 w 608"/>
                <a:gd name="T13" fmla="*/ 17 h 434"/>
                <a:gd name="T14" fmla="*/ 396 w 608"/>
                <a:gd name="T15" fmla="*/ 38 h 434"/>
                <a:gd name="T16" fmla="*/ 366 w 608"/>
                <a:gd name="T17" fmla="*/ 64 h 434"/>
                <a:gd name="T18" fmla="*/ 311 w 608"/>
                <a:gd name="T19" fmla="*/ 25 h 434"/>
                <a:gd name="T20" fmla="*/ 174 w 608"/>
                <a:gd name="T21" fmla="*/ 21 h 434"/>
                <a:gd name="T22" fmla="*/ 38 w 608"/>
                <a:gd name="T23" fmla="*/ 89 h 434"/>
                <a:gd name="T24" fmla="*/ 42 w 608"/>
                <a:gd name="T25" fmla="*/ 179 h 434"/>
                <a:gd name="T26" fmla="*/ 55 w 608"/>
                <a:gd name="T27" fmla="*/ 255 h 434"/>
                <a:gd name="T28" fmla="*/ 54 w 608"/>
                <a:gd name="T29" fmla="*/ 258 h 434"/>
                <a:gd name="T30" fmla="*/ 81 w 608"/>
                <a:gd name="T31" fmla="*/ 348 h 434"/>
                <a:gd name="T32" fmla="*/ 143 w 608"/>
                <a:gd name="T33" fmla="*/ 359 h 434"/>
                <a:gd name="T34" fmla="*/ 148 w 608"/>
                <a:gd name="T35" fmla="*/ 412 h 434"/>
                <a:gd name="T36" fmla="*/ 227 w 608"/>
                <a:gd name="T37" fmla="*/ 419 h 434"/>
                <a:gd name="T38" fmla="*/ 236 w 608"/>
                <a:gd name="T39" fmla="*/ 434 h 434"/>
                <a:gd name="T40" fmla="*/ 298 w 608"/>
                <a:gd name="T41" fmla="*/ 38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8" h="434">
                  <a:moveTo>
                    <a:pt x="298" y="386"/>
                  </a:moveTo>
                  <a:cubicBezTo>
                    <a:pt x="298" y="361"/>
                    <a:pt x="399" y="412"/>
                    <a:pt x="412" y="386"/>
                  </a:cubicBezTo>
                  <a:cubicBezTo>
                    <a:pt x="424" y="361"/>
                    <a:pt x="336" y="279"/>
                    <a:pt x="412" y="298"/>
                  </a:cubicBezTo>
                  <a:cubicBezTo>
                    <a:pt x="487" y="317"/>
                    <a:pt x="475" y="272"/>
                    <a:pt x="500" y="241"/>
                  </a:cubicBezTo>
                  <a:cubicBezTo>
                    <a:pt x="525" y="209"/>
                    <a:pt x="608" y="184"/>
                    <a:pt x="570" y="127"/>
                  </a:cubicBezTo>
                  <a:cubicBezTo>
                    <a:pt x="543" y="87"/>
                    <a:pt x="535" y="40"/>
                    <a:pt x="535" y="3"/>
                  </a:cubicBezTo>
                  <a:cubicBezTo>
                    <a:pt x="511" y="22"/>
                    <a:pt x="481" y="24"/>
                    <a:pt x="464" y="17"/>
                  </a:cubicBezTo>
                  <a:cubicBezTo>
                    <a:pt x="443" y="8"/>
                    <a:pt x="396" y="4"/>
                    <a:pt x="396" y="38"/>
                  </a:cubicBezTo>
                  <a:cubicBezTo>
                    <a:pt x="396" y="72"/>
                    <a:pt x="362" y="81"/>
                    <a:pt x="366" y="64"/>
                  </a:cubicBezTo>
                  <a:cubicBezTo>
                    <a:pt x="370" y="47"/>
                    <a:pt x="332" y="51"/>
                    <a:pt x="311" y="25"/>
                  </a:cubicBezTo>
                  <a:cubicBezTo>
                    <a:pt x="289" y="0"/>
                    <a:pt x="213" y="34"/>
                    <a:pt x="174" y="21"/>
                  </a:cubicBezTo>
                  <a:cubicBezTo>
                    <a:pt x="136" y="8"/>
                    <a:pt x="77" y="42"/>
                    <a:pt x="38" y="89"/>
                  </a:cubicBezTo>
                  <a:cubicBezTo>
                    <a:pt x="0" y="136"/>
                    <a:pt x="42" y="136"/>
                    <a:pt x="42" y="179"/>
                  </a:cubicBezTo>
                  <a:cubicBezTo>
                    <a:pt x="42" y="221"/>
                    <a:pt x="68" y="221"/>
                    <a:pt x="55" y="255"/>
                  </a:cubicBezTo>
                  <a:cubicBezTo>
                    <a:pt x="55" y="256"/>
                    <a:pt x="55" y="257"/>
                    <a:pt x="54" y="258"/>
                  </a:cubicBezTo>
                  <a:cubicBezTo>
                    <a:pt x="92" y="275"/>
                    <a:pt x="77" y="322"/>
                    <a:pt x="81" y="348"/>
                  </a:cubicBezTo>
                  <a:cubicBezTo>
                    <a:pt x="86" y="376"/>
                    <a:pt x="123" y="360"/>
                    <a:pt x="143" y="359"/>
                  </a:cubicBezTo>
                  <a:cubicBezTo>
                    <a:pt x="164" y="357"/>
                    <a:pt x="130" y="391"/>
                    <a:pt x="148" y="412"/>
                  </a:cubicBezTo>
                  <a:cubicBezTo>
                    <a:pt x="165" y="432"/>
                    <a:pt x="217" y="394"/>
                    <a:pt x="227" y="419"/>
                  </a:cubicBezTo>
                  <a:cubicBezTo>
                    <a:pt x="230" y="425"/>
                    <a:pt x="233" y="430"/>
                    <a:pt x="236" y="434"/>
                  </a:cubicBezTo>
                  <a:cubicBezTo>
                    <a:pt x="264" y="421"/>
                    <a:pt x="298" y="401"/>
                    <a:pt x="298" y="3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6651853" y="7667317"/>
              <a:ext cx="373610" cy="459053"/>
            </a:xfrm>
            <a:custGeom>
              <a:avLst/>
              <a:gdLst>
                <a:gd name="T0" fmla="*/ 498 w 738"/>
                <a:gd name="T1" fmla="*/ 417 h 908"/>
                <a:gd name="T2" fmla="*/ 391 w 738"/>
                <a:gd name="T3" fmla="*/ 322 h 908"/>
                <a:gd name="T4" fmla="*/ 466 w 738"/>
                <a:gd name="T5" fmla="*/ 277 h 908"/>
                <a:gd name="T6" fmla="*/ 435 w 738"/>
                <a:gd name="T7" fmla="*/ 202 h 908"/>
                <a:gd name="T8" fmla="*/ 365 w 738"/>
                <a:gd name="T9" fmla="*/ 183 h 908"/>
                <a:gd name="T10" fmla="*/ 283 w 738"/>
                <a:gd name="T11" fmla="*/ 138 h 908"/>
                <a:gd name="T12" fmla="*/ 232 w 738"/>
                <a:gd name="T13" fmla="*/ 62 h 908"/>
                <a:gd name="T14" fmla="*/ 196 w 738"/>
                <a:gd name="T15" fmla="*/ 10 h 908"/>
                <a:gd name="T16" fmla="*/ 157 w 738"/>
                <a:gd name="T17" fmla="*/ 12 h 908"/>
                <a:gd name="T18" fmla="*/ 141 w 738"/>
                <a:gd name="T19" fmla="*/ 64 h 908"/>
                <a:gd name="T20" fmla="*/ 137 w 738"/>
                <a:gd name="T21" fmla="*/ 142 h 908"/>
                <a:gd name="T22" fmla="*/ 86 w 738"/>
                <a:gd name="T23" fmla="*/ 95 h 908"/>
                <a:gd name="T24" fmla="*/ 35 w 738"/>
                <a:gd name="T25" fmla="*/ 178 h 908"/>
                <a:gd name="T26" fmla="*/ 0 w 738"/>
                <a:gd name="T27" fmla="*/ 207 h 908"/>
                <a:gd name="T28" fmla="*/ 19 w 738"/>
                <a:gd name="T29" fmla="*/ 226 h 908"/>
                <a:gd name="T30" fmla="*/ 28 w 738"/>
                <a:gd name="T31" fmla="*/ 303 h 908"/>
                <a:gd name="T32" fmla="*/ 96 w 738"/>
                <a:gd name="T33" fmla="*/ 328 h 908"/>
                <a:gd name="T34" fmla="*/ 87 w 738"/>
                <a:gd name="T35" fmla="*/ 435 h 908"/>
                <a:gd name="T36" fmla="*/ 62 w 738"/>
                <a:gd name="T37" fmla="*/ 512 h 908"/>
                <a:gd name="T38" fmla="*/ 151 w 738"/>
                <a:gd name="T39" fmla="*/ 478 h 908"/>
                <a:gd name="T40" fmla="*/ 224 w 738"/>
                <a:gd name="T41" fmla="*/ 473 h 908"/>
                <a:gd name="T42" fmla="*/ 288 w 738"/>
                <a:gd name="T43" fmla="*/ 456 h 908"/>
                <a:gd name="T44" fmla="*/ 381 w 738"/>
                <a:gd name="T45" fmla="*/ 452 h 908"/>
                <a:gd name="T46" fmla="*/ 454 w 738"/>
                <a:gd name="T47" fmla="*/ 524 h 908"/>
                <a:gd name="T48" fmla="*/ 462 w 738"/>
                <a:gd name="T49" fmla="*/ 644 h 908"/>
                <a:gd name="T50" fmla="*/ 530 w 738"/>
                <a:gd name="T51" fmla="*/ 750 h 908"/>
                <a:gd name="T52" fmla="*/ 518 w 738"/>
                <a:gd name="T53" fmla="*/ 863 h 908"/>
                <a:gd name="T54" fmla="*/ 560 w 738"/>
                <a:gd name="T55" fmla="*/ 891 h 908"/>
                <a:gd name="T56" fmla="*/ 590 w 738"/>
                <a:gd name="T57" fmla="*/ 865 h 908"/>
                <a:gd name="T58" fmla="*/ 658 w 738"/>
                <a:gd name="T59" fmla="*/ 844 h 908"/>
                <a:gd name="T60" fmla="*/ 729 w 738"/>
                <a:gd name="T61" fmla="*/ 830 h 908"/>
                <a:gd name="T62" fmla="*/ 732 w 738"/>
                <a:gd name="T63" fmla="*/ 790 h 908"/>
                <a:gd name="T64" fmla="*/ 713 w 738"/>
                <a:gd name="T65" fmla="*/ 688 h 908"/>
                <a:gd name="T66" fmla="*/ 631 w 738"/>
                <a:gd name="T67" fmla="*/ 613 h 908"/>
                <a:gd name="T68" fmla="*/ 549 w 738"/>
                <a:gd name="T69" fmla="*/ 505 h 908"/>
                <a:gd name="T70" fmla="*/ 498 w 738"/>
                <a:gd name="T71" fmla="*/ 41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8" h="908">
                  <a:moveTo>
                    <a:pt x="498" y="417"/>
                  </a:moveTo>
                  <a:cubicBezTo>
                    <a:pt x="498" y="391"/>
                    <a:pt x="378" y="353"/>
                    <a:pt x="391" y="322"/>
                  </a:cubicBezTo>
                  <a:cubicBezTo>
                    <a:pt x="403" y="290"/>
                    <a:pt x="466" y="309"/>
                    <a:pt x="466" y="277"/>
                  </a:cubicBezTo>
                  <a:cubicBezTo>
                    <a:pt x="466" y="246"/>
                    <a:pt x="441" y="246"/>
                    <a:pt x="435" y="202"/>
                  </a:cubicBezTo>
                  <a:cubicBezTo>
                    <a:pt x="429" y="157"/>
                    <a:pt x="384" y="170"/>
                    <a:pt x="365" y="183"/>
                  </a:cubicBezTo>
                  <a:cubicBezTo>
                    <a:pt x="346" y="195"/>
                    <a:pt x="283" y="170"/>
                    <a:pt x="283" y="138"/>
                  </a:cubicBezTo>
                  <a:cubicBezTo>
                    <a:pt x="283" y="107"/>
                    <a:pt x="232" y="88"/>
                    <a:pt x="232" y="62"/>
                  </a:cubicBezTo>
                  <a:cubicBezTo>
                    <a:pt x="232" y="48"/>
                    <a:pt x="214" y="29"/>
                    <a:pt x="196" y="10"/>
                  </a:cubicBezTo>
                  <a:cubicBezTo>
                    <a:pt x="180" y="18"/>
                    <a:pt x="164" y="20"/>
                    <a:pt x="157" y="12"/>
                  </a:cubicBezTo>
                  <a:cubicBezTo>
                    <a:pt x="145" y="0"/>
                    <a:pt x="129" y="52"/>
                    <a:pt x="141" y="64"/>
                  </a:cubicBezTo>
                  <a:cubicBezTo>
                    <a:pt x="153" y="75"/>
                    <a:pt x="168" y="150"/>
                    <a:pt x="137" y="142"/>
                  </a:cubicBezTo>
                  <a:cubicBezTo>
                    <a:pt x="105" y="134"/>
                    <a:pt x="105" y="91"/>
                    <a:pt x="86" y="95"/>
                  </a:cubicBezTo>
                  <a:cubicBezTo>
                    <a:pt x="86" y="95"/>
                    <a:pt x="35" y="154"/>
                    <a:pt x="35" y="178"/>
                  </a:cubicBezTo>
                  <a:cubicBezTo>
                    <a:pt x="35" y="194"/>
                    <a:pt x="15" y="199"/>
                    <a:pt x="0" y="207"/>
                  </a:cubicBezTo>
                  <a:cubicBezTo>
                    <a:pt x="9" y="215"/>
                    <a:pt x="17" y="222"/>
                    <a:pt x="19" y="226"/>
                  </a:cubicBezTo>
                  <a:cubicBezTo>
                    <a:pt x="28" y="239"/>
                    <a:pt x="15" y="273"/>
                    <a:pt x="28" y="303"/>
                  </a:cubicBezTo>
                  <a:cubicBezTo>
                    <a:pt x="40" y="333"/>
                    <a:pt x="83" y="286"/>
                    <a:pt x="96" y="328"/>
                  </a:cubicBezTo>
                  <a:cubicBezTo>
                    <a:pt x="109" y="371"/>
                    <a:pt x="87" y="392"/>
                    <a:pt x="87" y="435"/>
                  </a:cubicBezTo>
                  <a:cubicBezTo>
                    <a:pt x="87" y="478"/>
                    <a:pt x="53" y="473"/>
                    <a:pt x="62" y="512"/>
                  </a:cubicBezTo>
                  <a:cubicBezTo>
                    <a:pt x="70" y="550"/>
                    <a:pt x="117" y="503"/>
                    <a:pt x="151" y="478"/>
                  </a:cubicBezTo>
                  <a:cubicBezTo>
                    <a:pt x="185" y="452"/>
                    <a:pt x="211" y="456"/>
                    <a:pt x="224" y="473"/>
                  </a:cubicBezTo>
                  <a:cubicBezTo>
                    <a:pt x="236" y="490"/>
                    <a:pt x="279" y="478"/>
                    <a:pt x="288" y="456"/>
                  </a:cubicBezTo>
                  <a:cubicBezTo>
                    <a:pt x="296" y="435"/>
                    <a:pt x="360" y="426"/>
                    <a:pt x="381" y="452"/>
                  </a:cubicBezTo>
                  <a:cubicBezTo>
                    <a:pt x="403" y="478"/>
                    <a:pt x="424" y="507"/>
                    <a:pt x="454" y="524"/>
                  </a:cubicBezTo>
                  <a:cubicBezTo>
                    <a:pt x="483" y="541"/>
                    <a:pt x="432" y="635"/>
                    <a:pt x="462" y="644"/>
                  </a:cubicBezTo>
                  <a:cubicBezTo>
                    <a:pt x="492" y="652"/>
                    <a:pt x="535" y="699"/>
                    <a:pt x="530" y="750"/>
                  </a:cubicBezTo>
                  <a:cubicBezTo>
                    <a:pt x="527" y="794"/>
                    <a:pt x="551" y="826"/>
                    <a:pt x="518" y="863"/>
                  </a:cubicBezTo>
                  <a:cubicBezTo>
                    <a:pt x="539" y="877"/>
                    <a:pt x="564" y="877"/>
                    <a:pt x="560" y="891"/>
                  </a:cubicBezTo>
                  <a:cubicBezTo>
                    <a:pt x="556" y="908"/>
                    <a:pt x="590" y="899"/>
                    <a:pt x="590" y="865"/>
                  </a:cubicBezTo>
                  <a:cubicBezTo>
                    <a:pt x="590" y="831"/>
                    <a:pt x="637" y="835"/>
                    <a:pt x="658" y="844"/>
                  </a:cubicBezTo>
                  <a:cubicBezTo>
                    <a:pt x="675" y="851"/>
                    <a:pt x="705" y="849"/>
                    <a:pt x="729" y="830"/>
                  </a:cubicBezTo>
                  <a:cubicBezTo>
                    <a:pt x="729" y="815"/>
                    <a:pt x="730" y="801"/>
                    <a:pt x="732" y="790"/>
                  </a:cubicBezTo>
                  <a:cubicBezTo>
                    <a:pt x="738" y="752"/>
                    <a:pt x="732" y="707"/>
                    <a:pt x="713" y="688"/>
                  </a:cubicBezTo>
                  <a:cubicBezTo>
                    <a:pt x="694" y="669"/>
                    <a:pt x="643" y="650"/>
                    <a:pt x="631" y="613"/>
                  </a:cubicBezTo>
                  <a:cubicBezTo>
                    <a:pt x="618" y="575"/>
                    <a:pt x="561" y="537"/>
                    <a:pt x="549" y="505"/>
                  </a:cubicBezTo>
                  <a:cubicBezTo>
                    <a:pt x="536" y="474"/>
                    <a:pt x="498" y="442"/>
                    <a:pt x="498" y="41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6522849" y="7772866"/>
              <a:ext cx="407117" cy="767323"/>
            </a:xfrm>
            <a:custGeom>
              <a:avLst/>
              <a:gdLst>
                <a:gd name="T0" fmla="*/ 493 w 808"/>
                <a:gd name="T1" fmla="*/ 799 h 1518"/>
                <a:gd name="T2" fmla="*/ 489 w 808"/>
                <a:gd name="T3" fmla="*/ 709 h 1518"/>
                <a:gd name="T4" fmla="*/ 625 w 808"/>
                <a:gd name="T5" fmla="*/ 641 h 1518"/>
                <a:gd name="T6" fmla="*/ 762 w 808"/>
                <a:gd name="T7" fmla="*/ 645 h 1518"/>
                <a:gd name="T8" fmla="*/ 775 w 808"/>
                <a:gd name="T9" fmla="*/ 656 h 1518"/>
                <a:gd name="T10" fmla="*/ 787 w 808"/>
                <a:gd name="T11" fmla="*/ 543 h 1518"/>
                <a:gd name="T12" fmla="*/ 719 w 808"/>
                <a:gd name="T13" fmla="*/ 437 h 1518"/>
                <a:gd name="T14" fmla="*/ 711 w 808"/>
                <a:gd name="T15" fmla="*/ 317 h 1518"/>
                <a:gd name="T16" fmla="*/ 638 w 808"/>
                <a:gd name="T17" fmla="*/ 245 h 1518"/>
                <a:gd name="T18" fmla="*/ 545 w 808"/>
                <a:gd name="T19" fmla="*/ 249 h 1518"/>
                <a:gd name="T20" fmla="*/ 481 w 808"/>
                <a:gd name="T21" fmla="*/ 266 h 1518"/>
                <a:gd name="T22" fmla="*/ 408 w 808"/>
                <a:gd name="T23" fmla="*/ 271 h 1518"/>
                <a:gd name="T24" fmla="*/ 319 w 808"/>
                <a:gd name="T25" fmla="*/ 305 h 1518"/>
                <a:gd name="T26" fmla="*/ 344 w 808"/>
                <a:gd name="T27" fmla="*/ 228 h 1518"/>
                <a:gd name="T28" fmla="*/ 353 w 808"/>
                <a:gd name="T29" fmla="*/ 121 h 1518"/>
                <a:gd name="T30" fmla="*/ 285 w 808"/>
                <a:gd name="T31" fmla="*/ 96 h 1518"/>
                <a:gd name="T32" fmla="*/ 276 w 808"/>
                <a:gd name="T33" fmla="*/ 19 h 1518"/>
                <a:gd name="T34" fmla="*/ 257 w 808"/>
                <a:gd name="T35" fmla="*/ 0 h 1518"/>
                <a:gd name="T36" fmla="*/ 240 w 808"/>
                <a:gd name="T37" fmla="*/ 14 h 1518"/>
                <a:gd name="T38" fmla="*/ 150 w 808"/>
                <a:gd name="T39" fmla="*/ 65 h 1518"/>
                <a:gd name="T40" fmla="*/ 75 w 808"/>
                <a:gd name="T41" fmla="*/ 89 h 1518"/>
                <a:gd name="T42" fmla="*/ 20 w 808"/>
                <a:gd name="T43" fmla="*/ 121 h 1518"/>
                <a:gd name="T44" fmla="*/ 0 w 808"/>
                <a:gd name="T45" fmla="*/ 278 h 1518"/>
                <a:gd name="T46" fmla="*/ 75 w 808"/>
                <a:gd name="T47" fmla="*/ 369 h 1518"/>
                <a:gd name="T48" fmla="*/ 94 w 808"/>
                <a:gd name="T49" fmla="*/ 436 h 1518"/>
                <a:gd name="T50" fmla="*/ 90 w 808"/>
                <a:gd name="T51" fmla="*/ 483 h 1518"/>
                <a:gd name="T52" fmla="*/ 75 w 808"/>
                <a:gd name="T53" fmla="*/ 554 h 1518"/>
                <a:gd name="T54" fmla="*/ 110 w 808"/>
                <a:gd name="T55" fmla="*/ 661 h 1518"/>
                <a:gd name="T56" fmla="*/ 150 w 808"/>
                <a:gd name="T57" fmla="*/ 783 h 1518"/>
                <a:gd name="T58" fmla="*/ 181 w 808"/>
                <a:gd name="T59" fmla="*/ 858 h 1518"/>
                <a:gd name="T60" fmla="*/ 95 w 808"/>
                <a:gd name="T61" fmla="*/ 1022 h 1518"/>
                <a:gd name="T62" fmla="*/ 67 w 808"/>
                <a:gd name="T63" fmla="*/ 1169 h 1518"/>
                <a:gd name="T64" fmla="*/ 73 w 808"/>
                <a:gd name="T65" fmla="*/ 1258 h 1518"/>
                <a:gd name="T66" fmla="*/ 205 w 808"/>
                <a:gd name="T67" fmla="*/ 1386 h 1518"/>
                <a:gd name="T68" fmla="*/ 234 w 808"/>
                <a:gd name="T69" fmla="*/ 1435 h 1518"/>
                <a:gd name="T70" fmla="*/ 292 w 808"/>
                <a:gd name="T71" fmla="*/ 1439 h 1518"/>
                <a:gd name="T72" fmla="*/ 341 w 808"/>
                <a:gd name="T73" fmla="*/ 1498 h 1518"/>
                <a:gd name="T74" fmla="*/ 420 w 808"/>
                <a:gd name="T75" fmla="*/ 1508 h 1518"/>
                <a:gd name="T76" fmla="*/ 451 w 808"/>
                <a:gd name="T77" fmla="*/ 1468 h 1518"/>
                <a:gd name="T78" fmla="*/ 336 w 808"/>
                <a:gd name="T79" fmla="*/ 1401 h 1518"/>
                <a:gd name="T80" fmla="*/ 267 w 808"/>
                <a:gd name="T81" fmla="*/ 1287 h 1518"/>
                <a:gd name="T82" fmla="*/ 230 w 808"/>
                <a:gd name="T83" fmla="*/ 1194 h 1518"/>
                <a:gd name="T84" fmla="*/ 166 w 808"/>
                <a:gd name="T85" fmla="*/ 1147 h 1518"/>
                <a:gd name="T86" fmla="*/ 178 w 808"/>
                <a:gd name="T87" fmla="*/ 988 h 1518"/>
                <a:gd name="T88" fmla="*/ 233 w 808"/>
                <a:gd name="T89" fmla="*/ 784 h 1518"/>
                <a:gd name="T90" fmla="*/ 317 w 808"/>
                <a:gd name="T91" fmla="*/ 759 h 1518"/>
                <a:gd name="T92" fmla="*/ 392 w 808"/>
                <a:gd name="T93" fmla="*/ 819 h 1518"/>
                <a:gd name="T94" fmla="*/ 498 w 808"/>
                <a:gd name="T95" fmla="*/ 875 h 1518"/>
                <a:gd name="T96" fmla="*/ 505 w 808"/>
                <a:gd name="T97" fmla="*/ 878 h 1518"/>
                <a:gd name="T98" fmla="*/ 506 w 808"/>
                <a:gd name="T99" fmla="*/ 875 h 1518"/>
                <a:gd name="T100" fmla="*/ 493 w 808"/>
                <a:gd name="T101" fmla="*/ 799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1518">
                  <a:moveTo>
                    <a:pt x="493" y="799"/>
                  </a:moveTo>
                  <a:cubicBezTo>
                    <a:pt x="493" y="756"/>
                    <a:pt x="451" y="756"/>
                    <a:pt x="489" y="709"/>
                  </a:cubicBezTo>
                  <a:cubicBezTo>
                    <a:pt x="528" y="662"/>
                    <a:pt x="587" y="628"/>
                    <a:pt x="625" y="641"/>
                  </a:cubicBezTo>
                  <a:cubicBezTo>
                    <a:pt x="664" y="654"/>
                    <a:pt x="740" y="620"/>
                    <a:pt x="762" y="645"/>
                  </a:cubicBezTo>
                  <a:cubicBezTo>
                    <a:pt x="766" y="650"/>
                    <a:pt x="770" y="653"/>
                    <a:pt x="775" y="656"/>
                  </a:cubicBezTo>
                  <a:cubicBezTo>
                    <a:pt x="808" y="619"/>
                    <a:pt x="784" y="587"/>
                    <a:pt x="787" y="543"/>
                  </a:cubicBezTo>
                  <a:cubicBezTo>
                    <a:pt x="792" y="492"/>
                    <a:pt x="749" y="445"/>
                    <a:pt x="719" y="437"/>
                  </a:cubicBezTo>
                  <a:cubicBezTo>
                    <a:pt x="689" y="428"/>
                    <a:pt x="740" y="334"/>
                    <a:pt x="711" y="317"/>
                  </a:cubicBezTo>
                  <a:cubicBezTo>
                    <a:pt x="681" y="300"/>
                    <a:pt x="660" y="271"/>
                    <a:pt x="638" y="245"/>
                  </a:cubicBezTo>
                  <a:cubicBezTo>
                    <a:pt x="617" y="219"/>
                    <a:pt x="553" y="228"/>
                    <a:pt x="545" y="249"/>
                  </a:cubicBezTo>
                  <a:cubicBezTo>
                    <a:pt x="536" y="271"/>
                    <a:pt x="493" y="283"/>
                    <a:pt x="481" y="266"/>
                  </a:cubicBezTo>
                  <a:cubicBezTo>
                    <a:pt x="468" y="249"/>
                    <a:pt x="442" y="245"/>
                    <a:pt x="408" y="271"/>
                  </a:cubicBezTo>
                  <a:cubicBezTo>
                    <a:pt x="374" y="296"/>
                    <a:pt x="327" y="343"/>
                    <a:pt x="319" y="305"/>
                  </a:cubicBezTo>
                  <a:cubicBezTo>
                    <a:pt x="310" y="266"/>
                    <a:pt x="344" y="271"/>
                    <a:pt x="344" y="228"/>
                  </a:cubicBezTo>
                  <a:cubicBezTo>
                    <a:pt x="344" y="185"/>
                    <a:pt x="366" y="164"/>
                    <a:pt x="353" y="121"/>
                  </a:cubicBezTo>
                  <a:cubicBezTo>
                    <a:pt x="340" y="79"/>
                    <a:pt x="297" y="126"/>
                    <a:pt x="285" y="96"/>
                  </a:cubicBezTo>
                  <a:cubicBezTo>
                    <a:pt x="272" y="66"/>
                    <a:pt x="285" y="32"/>
                    <a:pt x="276" y="19"/>
                  </a:cubicBezTo>
                  <a:cubicBezTo>
                    <a:pt x="274" y="15"/>
                    <a:pt x="266" y="8"/>
                    <a:pt x="257" y="0"/>
                  </a:cubicBezTo>
                  <a:cubicBezTo>
                    <a:pt x="249" y="4"/>
                    <a:pt x="243" y="8"/>
                    <a:pt x="240" y="14"/>
                  </a:cubicBezTo>
                  <a:cubicBezTo>
                    <a:pt x="232" y="34"/>
                    <a:pt x="165" y="38"/>
                    <a:pt x="150" y="65"/>
                  </a:cubicBezTo>
                  <a:cubicBezTo>
                    <a:pt x="134" y="93"/>
                    <a:pt x="87" y="89"/>
                    <a:pt x="75" y="89"/>
                  </a:cubicBezTo>
                  <a:cubicBezTo>
                    <a:pt x="63" y="89"/>
                    <a:pt x="23" y="93"/>
                    <a:pt x="20" y="121"/>
                  </a:cubicBezTo>
                  <a:cubicBezTo>
                    <a:pt x="16" y="148"/>
                    <a:pt x="0" y="259"/>
                    <a:pt x="0" y="278"/>
                  </a:cubicBezTo>
                  <a:cubicBezTo>
                    <a:pt x="0" y="298"/>
                    <a:pt x="55" y="361"/>
                    <a:pt x="75" y="369"/>
                  </a:cubicBezTo>
                  <a:cubicBezTo>
                    <a:pt x="94" y="377"/>
                    <a:pt x="71" y="424"/>
                    <a:pt x="94" y="436"/>
                  </a:cubicBezTo>
                  <a:cubicBezTo>
                    <a:pt x="118" y="448"/>
                    <a:pt x="102" y="487"/>
                    <a:pt x="90" y="483"/>
                  </a:cubicBezTo>
                  <a:cubicBezTo>
                    <a:pt x="79" y="479"/>
                    <a:pt x="98" y="534"/>
                    <a:pt x="75" y="554"/>
                  </a:cubicBezTo>
                  <a:cubicBezTo>
                    <a:pt x="51" y="574"/>
                    <a:pt x="71" y="625"/>
                    <a:pt x="110" y="661"/>
                  </a:cubicBezTo>
                  <a:cubicBezTo>
                    <a:pt x="150" y="696"/>
                    <a:pt x="150" y="751"/>
                    <a:pt x="150" y="783"/>
                  </a:cubicBezTo>
                  <a:cubicBezTo>
                    <a:pt x="150" y="814"/>
                    <a:pt x="181" y="818"/>
                    <a:pt x="181" y="858"/>
                  </a:cubicBezTo>
                  <a:cubicBezTo>
                    <a:pt x="181" y="858"/>
                    <a:pt x="134" y="1029"/>
                    <a:pt x="95" y="1022"/>
                  </a:cubicBezTo>
                  <a:cubicBezTo>
                    <a:pt x="87" y="1065"/>
                    <a:pt x="77" y="1132"/>
                    <a:pt x="67" y="1169"/>
                  </a:cubicBezTo>
                  <a:cubicBezTo>
                    <a:pt x="56" y="1215"/>
                    <a:pt x="47" y="1255"/>
                    <a:pt x="73" y="1258"/>
                  </a:cubicBezTo>
                  <a:cubicBezTo>
                    <a:pt x="100" y="1261"/>
                    <a:pt x="153" y="1321"/>
                    <a:pt x="205" y="1386"/>
                  </a:cubicBezTo>
                  <a:cubicBezTo>
                    <a:pt x="217" y="1402"/>
                    <a:pt x="227" y="1418"/>
                    <a:pt x="234" y="1435"/>
                  </a:cubicBezTo>
                  <a:cubicBezTo>
                    <a:pt x="252" y="1434"/>
                    <a:pt x="272" y="1436"/>
                    <a:pt x="292" y="1439"/>
                  </a:cubicBezTo>
                  <a:cubicBezTo>
                    <a:pt x="332" y="1447"/>
                    <a:pt x="341" y="1478"/>
                    <a:pt x="341" y="1498"/>
                  </a:cubicBezTo>
                  <a:cubicBezTo>
                    <a:pt x="341" y="1518"/>
                    <a:pt x="408" y="1510"/>
                    <a:pt x="420" y="1508"/>
                  </a:cubicBezTo>
                  <a:cubicBezTo>
                    <a:pt x="429" y="1506"/>
                    <a:pt x="417" y="1478"/>
                    <a:pt x="451" y="1468"/>
                  </a:cubicBezTo>
                  <a:cubicBezTo>
                    <a:pt x="431" y="1439"/>
                    <a:pt x="379" y="1405"/>
                    <a:pt x="336" y="1401"/>
                  </a:cubicBezTo>
                  <a:cubicBezTo>
                    <a:pt x="286" y="1396"/>
                    <a:pt x="262" y="1321"/>
                    <a:pt x="267" y="1287"/>
                  </a:cubicBezTo>
                  <a:cubicBezTo>
                    <a:pt x="271" y="1253"/>
                    <a:pt x="230" y="1224"/>
                    <a:pt x="230" y="1194"/>
                  </a:cubicBezTo>
                  <a:cubicBezTo>
                    <a:pt x="230" y="1165"/>
                    <a:pt x="200" y="1163"/>
                    <a:pt x="166" y="1147"/>
                  </a:cubicBezTo>
                  <a:cubicBezTo>
                    <a:pt x="132" y="1131"/>
                    <a:pt x="174" y="1030"/>
                    <a:pt x="178" y="988"/>
                  </a:cubicBezTo>
                  <a:cubicBezTo>
                    <a:pt x="182" y="945"/>
                    <a:pt x="253" y="822"/>
                    <a:pt x="233" y="784"/>
                  </a:cubicBezTo>
                  <a:cubicBezTo>
                    <a:pt x="212" y="746"/>
                    <a:pt x="305" y="716"/>
                    <a:pt x="317" y="759"/>
                  </a:cubicBezTo>
                  <a:cubicBezTo>
                    <a:pt x="329" y="802"/>
                    <a:pt x="333" y="822"/>
                    <a:pt x="392" y="819"/>
                  </a:cubicBezTo>
                  <a:cubicBezTo>
                    <a:pt x="451" y="816"/>
                    <a:pt x="451" y="862"/>
                    <a:pt x="498" y="875"/>
                  </a:cubicBezTo>
                  <a:cubicBezTo>
                    <a:pt x="501" y="876"/>
                    <a:pt x="503" y="877"/>
                    <a:pt x="505" y="878"/>
                  </a:cubicBezTo>
                  <a:cubicBezTo>
                    <a:pt x="506" y="877"/>
                    <a:pt x="506" y="876"/>
                    <a:pt x="506" y="875"/>
                  </a:cubicBezTo>
                  <a:cubicBezTo>
                    <a:pt x="519" y="841"/>
                    <a:pt x="493" y="841"/>
                    <a:pt x="493" y="79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2376291" y="5700424"/>
              <a:ext cx="487535" cy="398740"/>
            </a:xfrm>
            <a:custGeom>
              <a:avLst/>
              <a:gdLst>
                <a:gd name="T0" fmla="*/ 18 w 965"/>
                <a:gd name="T1" fmla="*/ 169 h 788"/>
                <a:gd name="T2" fmla="*/ 15 w 965"/>
                <a:gd name="T3" fmla="*/ 273 h 788"/>
                <a:gd name="T4" fmla="*/ 22 w 965"/>
                <a:gd name="T5" fmla="*/ 313 h 788"/>
                <a:gd name="T6" fmla="*/ 44 w 965"/>
                <a:gd name="T7" fmla="*/ 362 h 788"/>
                <a:gd name="T8" fmla="*/ 57 w 965"/>
                <a:gd name="T9" fmla="*/ 415 h 788"/>
                <a:gd name="T10" fmla="*/ 82 w 965"/>
                <a:gd name="T11" fmla="*/ 494 h 788"/>
                <a:gd name="T12" fmla="*/ 85 w 965"/>
                <a:gd name="T13" fmla="*/ 539 h 788"/>
                <a:gd name="T14" fmla="*/ 143 w 965"/>
                <a:gd name="T15" fmla="*/ 573 h 788"/>
                <a:gd name="T16" fmla="*/ 208 w 965"/>
                <a:gd name="T17" fmla="*/ 619 h 788"/>
                <a:gd name="T18" fmla="*/ 261 w 965"/>
                <a:gd name="T19" fmla="*/ 642 h 788"/>
                <a:gd name="T20" fmla="*/ 317 w 965"/>
                <a:gd name="T21" fmla="*/ 632 h 788"/>
                <a:gd name="T22" fmla="*/ 344 w 965"/>
                <a:gd name="T23" fmla="*/ 668 h 788"/>
                <a:gd name="T24" fmla="*/ 410 w 965"/>
                <a:gd name="T25" fmla="*/ 685 h 788"/>
                <a:gd name="T26" fmla="*/ 456 w 965"/>
                <a:gd name="T27" fmla="*/ 744 h 788"/>
                <a:gd name="T28" fmla="*/ 515 w 965"/>
                <a:gd name="T29" fmla="*/ 738 h 788"/>
                <a:gd name="T30" fmla="*/ 601 w 965"/>
                <a:gd name="T31" fmla="*/ 747 h 788"/>
                <a:gd name="T32" fmla="*/ 677 w 965"/>
                <a:gd name="T33" fmla="*/ 754 h 788"/>
                <a:gd name="T34" fmla="*/ 762 w 965"/>
                <a:gd name="T35" fmla="*/ 774 h 788"/>
                <a:gd name="T36" fmla="*/ 821 w 965"/>
                <a:gd name="T37" fmla="*/ 788 h 788"/>
                <a:gd name="T38" fmla="*/ 817 w 965"/>
                <a:gd name="T39" fmla="*/ 722 h 788"/>
                <a:gd name="T40" fmla="*/ 910 w 965"/>
                <a:gd name="T41" fmla="*/ 627 h 788"/>
                <a:gd name="T42" fmla="*/ 954 w 965"/>
                <a:gd name="T43" fmla="*/ 592 h 788"/>
                <a:gd name="T44" fmla="*/ 914 w 965"/>
                <a:gd name="T45" fmla="*/ 494 h 788"/>
                <a:gd name="T46" fmla="*/ 907 w 965"/>
                <a:gd name="T47" fmla="*/ 406 h 788"/>
                <a:gd name="T48" fmla="*/ 874 w 965"/>
                <a:gd name="T49" fmla="*/ 355 h 788"/>
                <a:gd name="T50" fmla="*/ 932 w 965"/>
                <a:gd name="T51" fmla="*/ 304 h 788"/>
                <a:gd name="T52" fmla="*/ 927 w 965"/>
                <a:gd name="T53" fmla="*/ 218 h 788"/>
                <a:gd name="T54" fmla="*/ 912 w 965"/>
                <a:gd name="T55" fmla="*/ 143 h 788"/>
                <a:gd name="T56" fmla="*/ 834 w 965"/>
                <a:gd name="T57" fmla="*/ 87 h 788"/>
                <a:gd name="T58" fmla="*/ 831 w 965"/>
                <a:gd name="T59" fmla="*/ 83 h 788"/>
                <a:gd name="T60" fmla="*/ 571 w 965"/>
                <a:gd name="T61" fmla="*/ 72 h 788"/>
                <a:gd name="T62" fmla="*/ 521 w 965"/>
                <a:gd name="T63" fmla="*/ 53 h 788"/>
                <a:gd name="T64" fmla="*/ 466 w 965"/>
                <a:gd name="T65" fmla="*/ 81 h 788"/>
                <a:gd name="T66" fmla="*/ 419 w 965"/>
                <a:gd name="T67" fmla="*/ 19 h 788"/>
                <a:gd name="T68" fmla="*/ 201 w 965"/>
                <a:gd name="T69" fmla="*/ 81 h 788"/>
                <a:gd name="T70" fmla="*/ 46 w 965"/>
                <a:gd name="T71" fmla="*/ 134 h 788"/>
                <a:gd name="T72" fmla="*/ 17 w 965"/>
                <a:gd name="T73" fmla="*/ 157 h 788"/>
                <a:gd name="T74" fmla="*/ 18 w 965"/>
                <a:gd name="T75" fmla="*/ 169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5" h="788">
                  <a:moveTo>
                    <a:pt x="18" y="169"/>
                  </a:moveTo>
                  <a:cubicBezTo>
                    <a:pt x="24" y="187"/>
                    <a:pt x="31" y="249"/>
                    <a:pt x="15" y="273"/>
                  </a:cubicBezTo>
                  <a:cubicBezTo>
                    <a:pt x="0" y="297"/>
                    <a:pt x="7" y="304"/>
                    <a:pt x="22" y="313"/>
                  </a:cubicBezTo>
                  <a:cubicBezTo>
                    <a:pt x="38" y="322"/>
                    <a:pt x="44" y="344"/>
                    <a:pt x="44" y="362"/>
                  </a:cubicBezTo>
                  <a:cubicBezTo>
                    <a:pt x="44" y="379"/>
                    <a:pt x="55" y="377"/>
                    <a:pt x="57" y="415"/>
                  </a:cubicBezTo>
                  <a:cubicBezTo>
                    <a:pt x="60" y="452"/>
                    <a:pt x="69" y="479"/>
                    <a:pt x="82" y="494"/>
                  </a:cubicBezTo>
                  <a:cubicBezTo>
                    <a:pt x="92" y="507"/>
                    <a:pt x="90" y="525"/>
                    <a:pt x="85" y="539"/>
                  </a:cubicBezTo>
                  <a:cubicBezTo>
                    <a:pt x="103" y="553"/>
                    <a:pt x="124" y="566"/>
                    <a:pt x="143" y="573"/>
                  </a:cubicBezTo>
                  <a:cubicBezTo>
                    <a:pt x="189" y="589"/>
                    <a:pt x="205" y="602"/>
                    <a:pt x="208" y="619"/>
                  </a:cubicBezTo>
                  <a:cubicBezTo>
                    <a:pt x="212" y="635"/>
                    <a:pt x="251" y="665"/>
                    <a:pt x="261" y="642"/>
                  </a:cubicBezTo>
                  <a:cubicBezTo>
                    <a:pt x="271" y="619"/>
                    <a:pt x="297" y="632"/>
                    <a:pt x="317" y="632"/>
                  </a:cubicBezTo>
                  <a:cubicBezTo>
                    <a:pt x="337" y="632"/>
                    <a:pt x="340" y="655"/>
                    <a:pt x="344" y="668"/>
                  </a:cubicBezTo>
                  <a:cubicBezTo>
                    <a:pt x="347" y="682"/>
                    <a:pt x="393" y="675"/>
                    <a:pt x="410" y="685"/>
                  </a:cubicBezTo>
                  <a:cubicBezTo>
                    <a:pt x="426" y="695"/>
                    <a:pt x="433" y="731"/>
                    <a:pt x="456" y="744"/>
                  </a:cubicBezTo>
                  <a:cubicBezTo>
                    <a:pt x="479" y="757"/>
                    <a:pt x="499" y="728"/>
                    <a:pt x="515" y="738"/>
                  </a:cubicBezTo>
                  <a:cubicBezTo>
                    <a:pt x="532" y="747"/>
                    <a:pt x="575" y="757"/>
                    <a:pt x="601" y="747"/>
                  </a:cubicBezTo>
                  <a:cubicBezTo>
                    <a:pt x="627" y="738"/>
                    <a:pt x="644" y="757"/>
                    <a:pt x="677" y="754"/>
                  </a:cubicBezTo>
                  <a:cubicBezTo>
                    <a:pt x="710" y="751"/>
                    <a:pt x="752" y="764"/>
                    <a:pt x="762" y="774"/>
                  </a:cubicBezTo>
                  <a:cubicBezTo>
                    <a:pt x="768" y="779"/>
                    <a:pt x="795" y="784"/>
                    <a:pt x="821" y="788"/>
                  </a:cubicBezTo>
                  <a:cubicBezTo>
                    <a:pt x="827" y="774"/>
                    <a:pt x="815" y="733"/>
                    <a:pt x="817" y="722"/>
                  </a:cubicBezTo>
                  <a:cubicBezTo>
                    <a:pt x="819" y="711"/>
                    <a:pt x="896" y="643"/>
                    <a:pt x="910" y="627"/>
                  </a:cubicBezTo>
                  <a:cubicBezTo>
                    <a:pt x="923" y="612"/>
                    <a:pt x="943" y="612"/>
                    <a:pt x="954" y="592"/>
                  </a:cubicBezTo>
                  <a:cubicBezTo>
                    <a:pt x="965" y="572"/>
                    <a:pt x="923" y="508"/>
                    <a:pt x="914" y="494"/>
                  </a:cubicBezTo>
                  <a:cubicBezTo>
                    <a:pt x="905" y="481"/>
                    <a:pt x="901" y="428"/>
                    <a:pt x="907" y="406"/>
                  </a:cubicBezTo>
                  <a:cubicBezTo>
                    <a:pt x="914" y="384"/>
                    <a:pt x="874" y="371"/>
                    <a:pt x="874" y="355"/>
                  </a:cubicBezTo>
                  <a:cubicBezTo>
                    <a:pt x="874" y="340"/>
                    <a:pt x="912" y="313"/>
                    <a:pt x="932" y="304"/>
                  </a:cubicBezTo>
                  <a:cubicBezTo>
                    <a:pt x="952" y="295"/>
                    <a:pt x="945" y="233"/>
                    <a:pt x="927" y="218"/>
                  </a:cubicBezTo>
                  <a:cubicBezTo>
                    <a:pt x="910" y="202"/>
                    <a:pt x="901" y="174"/>
                    <a:pt x="912" y="143"/>
                  </a:cubicBezTo>
                  <a:cubicBezTo>
                    <a:pt x="923" y="112"/>
                    <a:pt x="845" y="87"/>
                    <a:pt x="834" y="87"/>
                  </a:cubicBezTo>
                  <a:cubicBezTo>
                    <a:pt x="833" y="87"/>
                    <a:pt x="831" y="85"/>
                    <a:pt x="831" y="83"/>
                  </a:cubicBezTo>
                  <a:cubicBezTo>
                    <a:pt x="762" y="95"/>
                    <a:pt x="585" y="77"/>
                    <a:pt x="571" y="72"/>
                  </a:cubicBezTo>
                  <a:cubicBezTo>
                    <a:pt x="562" y="68"/>
                    <a:pt x="540" y="60"/>
                    <a:pt x="521" y="53"/>
                  </a:cubicBezTo>
                  <a:cubicBezTo>
                    <a:pt x="512" y="68"/>
                    <a:pt x="494" y="81"/>
                    <a:pt x="466" y="81"/>
                  </a:cubicBezTo>
                  <a:cubicBezTo>
                    <a:pt x="423" y="81"/>
                    <a:pt x="420" y="39"/>
                    <a:pt x="419" y="19"/>
                  </a:cubicBezTo>
                  <a:cubicBezTo>
                    <a:pt x="418" y="0"/>
                    <a:pt x="246" y="36"/>
                    <a:pt x="201" y="81"/>
                  </a:cubicBezTo>
                  <a:cubicBezTo>
                    <a:pt x="155" y="127"/>
                    <a:pt x="49" y="109"/>
                    <a:pt x="46" y="134"/>
                  </a:cubicBezTo>
                  <a:cubicBezTo>
                    <a:pt x="43" y="153"/>
                    <a:pt x="27" y="162"/>
                    <a:pt x="17" y="157"/>
                  </a:cubicBezTo>
                  <a:cubicBezTo>
                    <a:pt x="16" y="161"/>
                    <a:pt x="16" y="166"/>
                    <a:pt x="18" y="16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2446657" y="6347120"/>
              <a:ext cx="182617" cy="174239"/>
            </a:xfrm>
            <a:custGeom>
              <a:avLst/>
              <a:gdLst>
                <a:gd name="T0" fmla="*/ 269 w 362"/>
                <a:gd name="T1" fmla="*/ 314 h 345"/>
                <a:gd name="T2" fmla="*/ 344 w 362"/>
                <a:gd name="T3" fmla="*/ 203 h 345"/>
                <a:gd name="T4" fmla="*/ 357 w 362"/>
                <a:gd name="T5" fmla="*/ 70 h 345"/>
                <a:gd name="T6" fmla="*/ 266 w 362"/>
                <a:gd name="T7" fmla="*/ 24 h 345"/>
                <a:gd name="T8" fmla="*/ 112 w 362"/>
                <a:gd name="T9" fmla="*/ 9 h 345"/>
                <a:gd name="T10" fmla="*/ 48 w 362"/>
                <a:gd name="T11" fmla="*/ 22 h 345"/>
                <a:gd name="T12" fmla="*/ 4 w 362"/>
                <a:gd name="T13" fmla="*/ 49 h 345"/>
                <a:gd name="T14" fmla="*/ 51 w 362"/>
                <a:gd name="T15" fmla="*/ 117 h 345"/>
                <a:gd name="T16" fmla="*/ 132 w 362"/>
                <a:gd name="T17" fmla="*/ 216 h 345"/>
                <a:gd name="T18" fmla="*/ 213 w 362"/>
                <a:gd name="T19" fmla="*/ 307 h 345"/>
                <a:gd name="T20" fmla="*/ 265 w 362"/>
                <a:gd name="T21" fmla="*/ 345 h 345"/>
                <a:gd name="T22" fmla="*/ 269 w 362"/>
                <a:gd name="T23" fmla="*/ 31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" h="345">
                  <a:moveTo>
                    <a:pt x="269" y="314"/>
                  </a:moveTo>
                  <a:cubicBezTo>
                    <a:pt x="265" y="294"/>
                    <a:pt x="328" y="203"/>
                    <a:pt x="344" y="203"/>
                  </a:cubicBezTo>
                  <a:cubicBezTo>
                    <a:pt x="357" y="203"/>
                    <a:pt x="362" y="115"/>
                    <a:pt x="357" y="70"/>
                  </a:cubicBezTo>
                  <a:cubicBezTo>
                    <a:pt x="307" y="36"/>
                    <a:pt x="266" y="24"/>
                    <a:pt x="266" y="24"/>
                  </a:cubicBezTo>
                  <a:cubicBezTo>
                    <a:pt x="266" y="24"/>
                    <a:pt x="134" y="18"/>
                    <a:pt x="112" y="9"/>
                  </a:cubicBezTo>
                  <a:cubicBezTo>
                    <a:pt x="90" y="0"/>
                    <a:pt x="68" y="38"/>
                    <a:pt x="48" y="22"/>
                  </a:cubicBezTo>
                  <a:cubicBezTo>
                    <a:pt x="29" y="7"/>
                    <a:pt x="0" y="27"/>
                    <a:pt x="4" y="49"/>
                  </a:cubicBezTo>
                  <a:cubicBezTo>
                    <a:pt x="9" y="71"/>
                    <a:pt x="51" y="84"/>
                    <a:pt x="51" y="117"/>
                  </a:cubicBezTo>
                  <a:cubicBezTo>
                    <a:pt x="51" y="150"/>
                    <a:pt x="134" y="199"/>
                    <a:pt x="132" y="216"/>
                  </a:cubicBezTo>
                  <a:cubicBezTo>
                    <a:pt x="131" y="228"/>
                    <a:pt x="182" y="262"/>
                    <a:pt x="213" y="307"/>
                  </a:cubicBezTo>
                  <a:cubicBezTo>
                    <a:pt x="230" y="318"/>
                    <a:pt x="247" y="331"/>
                    <a:pt x="265" y="345"/>
                  </a:cubicBezTo>
                  <a:cubicBezTo>
                    <a:pt x="268" y="331"/>
                    <a:pt x="270" y="319"/>
                    <a:pt x="269" y="3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2356186" y="6266702"/>
              <a:ext cx="271411" cy="234553"/>
            </a:xfrm>
            <a:custGeom>
              <a:avLst/>
              <a:gdLst>
                <a:gd name="T0" fmla="*/ 309 w 534"/>
                <a:gd name="T1" fmla="*/ 374 h 465"/>
                <a:gd name="T2" fmla="*/ 228 w 534"/>
                <a:gd name="T3" fmla="*/ 275 h 465"/>
                <a:gd name="T4" fmla="*/ 181 w 534"/>
                <a:gd name="T5" fmla="*/ 207 h 465"/>
                <a:gd name="T6" fmla="*/ 225 w 534"/>
                <a:gd name="T7" fmla="*/ 180 h 465"/>
                <a:gd name="T8" fmla="*/ 289 w 534"/>
                <a:gd name="T9" fmla="*/ 167 h 465"/>
                <a:gd name="T10" fmla="*/ 443 w 534"/>
                <a:gd name="T11" fmla="*/ 182 h 465"/>
                <a:gd name="T12" fmla="*/ 534 w 534"/>
                <a:gd name="T13" fmla="*/ 228 h 465"/>
                <a:gd name="T14" fmla="*/ 529 w 534"/>
                <a:gd name="T15" fmla="*/ 207 h 465"/>
                <a:gd name="T16" fmla="*/ 497 w 534"/>
                <a:gd name="T17" fmla="*/ 135 h 465"/>
                <a:gd name="T18" fmla="*/ 471 w 534"/>
                <a:gd name="T19" fmla="*/ 75 h 465"/>
                <a:gd name="T20" fmla="*/ 437 w 534"/>
                <a:gd name="T21" fmla="*/ 85 h 465"/>
                <a:gd name="T22" fmla="*/ 334 w 534"/>
                <a:gd name="T23" fmla="*/ 62 h 465"/>
                <a:gd name="T24" fmla="*/ 251 w 534"/>
                <a:gd name="T25" fmla="*/ 0 h 465"/>
                <a:gd name="T26" fmla="*/ 192 w 534"/>
                <a:gd name="T27" fmla="*/ 40 h 465"/>
                <a:gd name="T28" fmla="*/ 167 w 534"/>
                <a:gd name="T29" fmla="*/ 89 h 465"/>
                <a:gd name="T30" fmla="*/ 132 w 534"/>
                <a:gd name="T31" fmla="*/ 133 h 465"/>
                <a:gd name="T32" fmla="*/ 70 w 534"/>
                <a:gd name="T33" fmla="*/ 131 h 465"/>
                <a:gd name="T34" fmla="*/ 0 w 534"/>
                <a:gd name="T35" fmla="*/ 144 h 465"/>
                <a:gd name="T36" fmla="*/ 18 w 534"/>
                <a:gd name="T37" fmla="*/ 187 h 465"/>
                <a:gd name="T38" fmla="*/ 94 w 534"/>
                <a:gd name="T39" fmla="*/ 219 h 465"/>
                <a:gd name="T40" fmla="*/ 183 w 534"/>
                <a:gd name="T41" fmla="*/ 359 h 465"/>
                <a:gd name="T42" fmla="*/ 263 w 534"/>
                <a:gd name="T43" fmla="*/ 402 h 465"/>
                <a:gd name="T44" fmla="*/ 348 w 534"/>
                <a:gd name="T45" fmla="*/ 448 h 465"/>
                <a:gd name="T46" fmla="*/ 390 w 534"/>
                <a:gd name="T47" fmla="*/ 465 h 465"/>
                <a:gd name="T48" fmla="*/ 309 w 534"/>
                <a:gd name="T49" fmla="*/ 37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4" h="465">
                  <a:moveTo>
                    <a:pt x="309" y="374"/>
                  </a:moveTo>
                  <a:cubicBezTo>
                    <a:pt x="311" y="357"/>
                    <a:pt x="228" y="308"/>
                    <a:pt x="228" y="275"/>
                  </a:cubicBezTo>
                  <a:cubicBezTo>
                    <a:pt x="228" y="242"/>
                    <a:pt x="186" y="229"/>
                    <a:pt x="181" y="207"/>
                  </a:cubicBezTo>
                  <a:cubicBezTo>
                    <a:pt x="177" y="185"/>
                    <a:pt x="206" y="165"/>
                    <a:pt x="225" y="180"/>
                  </a:cubicBezTo>
                  <a:cubicBezTo>
                    <a:pt x="245" y="196"/>
                    <a:pt x="267" y="158"/>
                    <a:pt x="289" y="167"/>
                  </a:cubicBezTo>
                  <a:cubicBezTo>
                    <a:pt x="311" y="176"/>
                    <a:pt x="443" y="182"/>
                    <a:pt x="443" y="182"/>
                  </a:cubicBezTo>
                  <a:cubicBezTo>
                    <a:pt x="443" y="182"/>
                    <a:pt x="484" y="194"/>
                    <a:pt x="534" y="228"/>
                  </a:cubicBezTo>
                  <a:cubicBezTo>
                    <a:pt x="533" y="219"/>
                    <a:pt x="531" y="211"/>
                    <a:pt x="529" y="207"/>
                  </a:cubicBezTo>
                  <a:cubicBezTo>
                    <a:pt x="517" y="179"/>
                    <a:pt x="529" y="147"/>
                    <a:pt x="497" y="135"/>
                  </a:cubicBezTo>
                  <a:cubicBezTo>
                    <a:pt x="481" y="129"/>
                    <a:pt x="474" y="101"/>
                    <a:pt x="471" y="75"/>
                  </a:cubicBezTo>
                  <a:cubicBezTo>
                    <a:pt x="456" y="79"/>
                    <a:pt x="444" y="83"/>
                    <a:pt x="437" y="85"/>
                  </a:cubicBezTo>
                  <a:cubicBezTo>
                    <a:pt x="410" y="91"/>
                    <a:pt x="354" y="88"/>
                    <a:pt x="334" y="62"/>
                  </a:cubicBezTo>
                  <a:cubicBezTo>
                    <a:pt x="320" y="42"/>
                    <a:pt x="274" y="13"/>
                    <a:pt x="251" y="0"/>
                  </a:cubicBezTo>
                  <a:cubicBezTo>
                    <a:pt x="242" y="8"/>
                    <a:pt x="207" y="38"/>
                    <a:pt x="192" y="40"/>
                  </a:cubicBezTo>
                  <a:cubicBezTo>
                    <a:pt x="174" y="42"/>
                    <a:pt x="185" y="89"/>
                    <a:pt x="167" y="89"/>
                  </a:cubicBezTo>
                  <a:cubicBezTo>
                    <a:pt x="150" y="89"/>
                    <a:pt x="136" y="119"/>
                    <a:pt x="132" y="133"/>
                  </a:cubicBezTo>
                  <a:cubicBezTo>
                    <a:pt x="128" y="146"/>
                    <a:pt x="88" y="124"/>
                    <a:pt x="70" y="131"/>
                  </a:cubicBezTo>
                  <a:cubicBezTo>
                    <a:pt x="57" y="135"/>
                    <a:pt x="20" y="141"/>
                    <a:pt x="0" y="144"/>
                  </a:cubicBezTo>
                  <a:cubicBezTo>
                    <a:pt x="3" y="164"/>
                    <a:pt x="2" y="187"/>
                    <a:pt x="18" y="187"/>
                  </a:cubicBezTo>
                  <a:cubicBezTo>
                    <a:pt x="44" y="187"/>
                    <a:pt x="93" y="184"/>
                    <a:pt x="94" y="219"/>
                  </a:cubicBezTo>
                  <a:cubicBezTo>
                    <a:pt x="96" y="255"/>
                    <a:pt x="159" y="333"/>
                    <a:pt x="183" y="359"/>
                  </a:cubicBezTo>
                  <a:cubicBezTo>
                    <a:pt x="207" y="386"/>
                    <a:pt x="260" y="380"/>
                    <a:pt x="263" y="402"/>
                  </a:cubicBezTo>
                  <a:cubicBezTo>
                    <a:pt x="266" y="424"/>
                    <a:pt x="304" y="445"/>
                    <a:pt x="348" y="448"/>
                  </a:cubicBezTo>
                  <a:cubicBezTo>
                    <a:pt x="360" y="449"/>
                    <a:pt x="375" y="456"/>
                    <a:pt x="390" y="465"/>
                  </a:cubicBezTo>
                  <a:cubicBezTo>
                    <a:pt x="359" y="420"/>
                    <a:pt x="308" y="386"/>
                    <a:pt x="309" y="37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2615870" y="6512982"/>
              <a:ext cx="93821" cy="184291"/>
            </a:xfrm>
            <a:custGeom>
              <a:avLst/>
              <a:gdLst>
                <a:gd name="T0" fmla="*/ 126 w 188"/>
                <a:gd name="T1" fmla="*/ 312 h 366"/>
                <a:gd name="T2" fmla="*/ 150 w 188"/>
                <a:gd name="T3" fmla="*/ 274 h 366"/>
                <a:gd name="T4" fmla="*/ 186 w 188"/>
                <a:gd name="T5" fmla="*/ 217 h 366"/>
                <a:gd name="T6" fmla="*/ 188 w 188"/>
                <a:gd name="T7" fmla="*/ 214 h 366"/>
                <a:gd name="T8" fmla="*/ 130 w 188"/>
                <a:gd name="T9" fmla="*/ 152 h 366"/>
                <a:gd name="T10" fmla="*/ 141 w 188"/>
                <a:gd name="T11" fmla="*/ 49 h 366"/>
                <a:gd name="T12" fmla="*/ 54 w 188"/>
                <a:gd name="T13" fmla="*/ 0 h 366"/>
                <a:gd name="T14" fmla="*/ 6 w 188"/>
                <a:gd name="T15" fmla="*/ 71 h 366"/>
                <a:gd name="T16" fmla="*/ 33 w 188"/>
                <a:gd name="T17" fmla="*/ 134 h 366"/>
                <a:gd name="T18" fmla="*/ 31 w 188"/>
                <a:gd name="T19" fmla="*/ 281 h 366"/>
                <a:gd name="T20" fmla="*/ 97 w 188"/>
                <a:gd name="T21" fmla="*/ 366 h 366"/>
                <a:gd name="T22" fmla="*/ 126 w 188"/>
                <a:gd name="T23" fmla="*/ 3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366">
                  <a:moveTo>
                    <a:pt x="126" y="312"/>
                  </a:moveTo>
                  <a:cubicBezTo>
                    <a:pt x="148" y="308"/>
                    <a:pt x="135" y="290"/>
                    <a:pt x="150" y="274"/>
                  </a:cubicBezTo>
                  <a:cubicBezTo>
                    <a:pt x="166" y="259"/>
                    <a:pt x="183" y="228"/>
                    <a:pt x="186" y="217"/>
                  </a:cubicBezTo>
                  <a:cubicBezTo>
                    <a:pt x="186" y="216"/>
                    <a:pt x="187" y="215"/>
                    <a:pt x="188" y="214"/>
                  </a:cubicBezTo>
                  <a:cubicBezTo>
                    <a:pt x="158" y="192"/>
                    <a:pt x="137" y="175"/>
                    <a:pt x="130" y="152"/>
                  </a:cubicBezTo>
                  <a:cubicBezTo>
                    <a:pt x="123" y="129"/>
                    <a:pt x="130" y="82"/>
                    <a:pt x="141" y="49"/>
                  </a:cubicBezTo>
                  <a:cubicBezTo>
                    <a:pt x="124" y="36"/>
                    <a:pt x="71" y="0"/>
                    <a:pt x="54" y="0"/>
                  </a:cubicBezTo>
                  <a:cubicBezTo>
                    <a:pt x="38" y="0"/>
                    <a:pt x="13" y="36"/>
                    <a:pt x="6" y="71"/>
                  </a:cubicBezTo>
                  <a:cubicBezTo>
                    <a:pt x="45" y="92"/>
                    <a:pt x="60" y="107"/>
                    <a:pt x="33" y="134"/>
                  </a:cubicBezTo>
                  <a:cubicBezTo>
                    <a:pt x="6" y="162"/>
                    <a:pt x="0" y="256"/>
                    <a:pt x="31" y="281"/>
                  </a:cubicBezTo>
                  <a:cubicBezTo>
                    <a:pt x="60" y="305"/>
                    <a:pt x="69" y="352"/>
                    <a:pt x="97" y="366"/>
                  </a:cubicBezTo>
                  <a:cubicBezTo>
                    <a:pt x="105" y="342"/>
                    <a:pt x="111" y="315"/>
                    <a:pt x="126" y="31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2150116" y="6104190"/>
              <a:ext cx="373610" cy="169213"/>
            </a:xfrm>
            <a:custGeom>
              <a:avLst/>
              <a:gdLst>
                <a:gd name="T0" fmla="*/ 626 w 741"/>
                <a:gd name="T1" fmla="*/ 30 h 334"/>
                <a:gd name="T2" fmla="*/ 534 w 741"/>
                <a:gd name="T3" fmla="*/ 0 h 334"/>
                <a:gd name="T4" fmla="*/ 517 w 741"/>
                <a:gd name="T5" fmla="*/ 46 h 334"/>
                <a:gd name="T6" fmla="*/ 430 w 741"/>
                <a:gd name="T7" fmla="*/ 52 h 334"/>
                <a:gd name="T8" fmla="*/ 376 w 741"/>
                <a:gd name="T9" fmla="*/ 89 h 334"/>
                <a:gd name="T10" fmla="*/ 336 w 741"/>
                <a:gd name="T11" fmla="*/ 150 h 334"/>
                <a:gd name="T12" fmla="*/ 296 w 741"/>
                <a:gd name="T13" fmla="*/ 179 h 334"/>
                <a:gd name="T14" fmla="*/ 195 w 741"/>
                <a:gd name="T15" fmla="*/ 199 h 334"/>
                <a:gd name="T16" fmla="*/ 137 w 741"/>
                <a:gd name="T17" fmla="*/ 204 h 334"/>
                <a:gd name="T18" fmla="*/ 77 w 741"/>
                <a:gd name="T19" fmla="*/ 212 h 334"/>
                <a:gd name="T20" fmla="*/ 20 w 741"/>
                <a:gd name="T21" fmla="*/ 197 h 334"/>
                <a:gd name="T22" fmla="*/ 9 w 741"/>
                <a:gd name="T23" fmla="*/ 250 h 334"/>
                <a:gd name="T24" fmla="*/ 59 w 741"/>
                <a:gd name="T25" fmla="*/ 277 h 334"/>
                <a:gd name="T26" fmla="*/ 121 w 741"/>
                <a:gd name="T27" fmla="*/ 290 h 334"/>
                <a:gd name="T28" fmla="*/ 183 w 741"/>
                <a:gd name="T29" fmla="*/ 270 h 334"/>
                <a:gd name="T30" fmla="*/ 263 w 741"/>
                <a:gd name="T31" fmla="*/ 259 h 334"/>
                <a:gd name="T32" fmla="*/ 283 w 741"/>
                <a:gd name="T33" fmla="*/ 301 h 334"/>
                <a:gd name="T34" fmla="*/ 374 w 741"/>
                <a:gd name="T35" fmla="*/ 314 h 334"/>
                <a:gd name="T36" fmla="*/ 485 w 741"/>
                <a:gd name="T37" fmla="*/ 334 h 334"/>
                <a:gd name="T38" fmla="*/ 571 w 741"/>
                <a:gd name="T39" fmla="*/ 303 h 334"/>
                <a:gd name="T40" fmla="*/ 639 w 741"/>
                <a:gd name="T41" fmla="*/ 281 h 334"/>
                <a:gd name="T42" fmla="*/ 640 w 741"/>
                <a:gd name="T43" fmla="*/ 281 h 334"/>
                <a:gd name="T44" fmla="*/ 656 w 741"/>
                <a:gd name="T45" fmla="*/ 258 h 334"/>
                <a:gd name="T46" fmla="*/ 672 w 741"/>
                <a:gd name="T47" fmla="*/ 214 h 334"/>
                <a:gd name="T48" fmla="*/ 684 w 741"/>
                <a:gd name="T49" fmla="*/ 175 h 334"/>
                <a:gd name="T50" fmla="*/ 728 w 741"/>
                <a:gd name="T51" fmla="*/ 149 h 334"/>
                <a:gd name="T52" fmla="*/ 741 w 741"/>
                <a:gd name="T53" fmla="*/ 123 h 334"/>
                <a:gd name="T54" fmla="*/ 702 w 741"/>
                <a:gd name="T55" fmla="*/ 40 h 334"/>
                <a:gd name="T56" fmla="*/ 626 w 741"/>
                <a:gd name="T57" fmla="*/ 3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1" h="334">
                  <a:moveTo>
                    <a:pt x="626" y="30"/>
                  </a:moveTo>
                  <a:cubicBezTo>
                    <a:pt x="599" y="0"/>
                    <a:pt x="534" y="0"/>
                    <a:pt x="534" y="0"/>
                  </a:cubicBezTo>
                  <a:cubicBezTo>
                    <a:pt x="534" y="0"/>
                    <a:pt x="527" y="30"/>
                    <a:pt x="517" y="46"/>
                  </a:cubicBezTo>
                  <a:cubicBezTo>
                    <a:pt x="509" y="60"/>
                    <a:pt x="461" y="60"/>
                    <a:pt x="430" y="52"/>
                  </a:cubicBezTo>
                  <a:cubicBezTo>
                    <a:pt x="421" y="63"/>
                    <a:pt x="382" y="72"/>
                    <a:pt x="376" y="89"/>
                  </a:cubicBezTo>
                  <a:cubicBezTo>
                    <a:pt x="369" y="108"/>
                    <a:pt x="321" y="97"/>
                    <a:pt x="336" y="150"/>
                  </a:cubicBezTo>
                  <a:cubicBezTo>
                    <a:pt x="352" y="204"/>
                    <a:pt x="312" y="186"/>
                    <a:pt x="296" y="179"/>
                  </a:cubicBezTo>
                  <a:cubicBezTo>
                    <a:pt x="281" y="173"/>
                    <a:pt x="212" y="181"/>
                    <a:pt x="195" y="199"/>
                  </a:cubicBezTo>
                  <a:cubicBezTo>
                    <a:pt x="177" y="217"/>
                    <a:pt x="152" y="212"/>
                    <a:pt x="137" y="204"/>
                  </a:cubicBezTo>
                  <a:cubicBezTo>
                    <a:pt x="121" y="195"/>
                    <a:pt x="91" y="190"/>
                    <a:pt x="77" y="212"/>
                  </a:cubicBezTo>
                  <a:cubicBezTo>
                    <a:pt x="64" y="235"/>
                    <a:pt x="40" y="195"/>
                    <a:pt x="20" y="197"/>
                  </a:cubicBezTo>
                  <a:cubicBezTo>
                    <a:pt x="0" y="199"/>
                    <a:pt x="9" y="241"/>
                    <a:pt x="9" y="250"/>
                  </a:cubicBezTo>
                  <a:cubicBezTo>
                    <a:pt x="9" y="259"/>
                    <a:pt x="40" y="286"/>
                    <a:pt x="59" y="277"/>
                  </a:cubicBezTo>
                  <a:cubicBezTo>
                    <a:pt x="79" y="268"/>
                    <a:pt x="104" y="279"/>
                    <a:pt x="121" y="290"/>
                  </a:cubicBezTo>
                  <a:cubicBezTo>
                    <a:pt x="139" y="301"/>
                    <a:pt x="172" y="281"/>
                    <a:pt x="183" y="270"/>
                  </a:cubicBezTo>
                  <a:cubicBezTo>
                    <a:pt x="195" y="259"/>
                    <a:pt x="257" y="259"/>
                    <a:pt x="263" y="259"/>
                  </a:cubicBezTo>
                  <a:cubicBezTo>
                    <a:pt x="270" y="259"/>
                    <a:pt x="272" y="294"/>
                    <a:pt x="283" y="301"/>
                  </a:cubicBezTo>
                  <a:cubicBezTo>
                    <a:pt x="294" y="308"/>
                    <a:pt x="336" y="312"/>
                    <a:pt x="374" y="314"/>
                  </a:cubicBezTo>
                  <a:cubicBezTo>
                    <a:pt x="411" y="317"/>
                    <a:pt x="467" y="334"/>
                    <a:pt x="485" y="334"/>
                  </a:cubicBezTo>
                  <a:cubicBezTo>
                    <a:pt x="502" y="334"/>
                    <a:pt x="531" y="303"/>
                    <a:pt x="571" y="303"/>
                  </a:cubicBezTo>
                  <a:cubicBezTo>
                    <a:pt x="611" y="303"/>
                    <a:pt x="633" y="279"/>
                    <a:pt x="639" y="281"/>
                  </a:cubicBezTo>
                  <a:cubicBezTo>
                    <a:pt x="640" y="281"/>
                    <a:pt x="640" y="281"/>
                    <a:pt x="640" y="281"/>
                  </a:cubicBezTo>
                  <a:cubicBezTo>
                    <a:pt x="643" y="269"/>
                    <a:pt x="647" y="259"/>
                    <a:pt x="656" y="258"/>
                  </a:cubicBezTo>
                  <a:cubicBezTo>
                    <a:pt x="672" y="256"/>
                    <a:pt x="661" y="228"/>
                    <a:pt x="672" y="214"/>
                  </a:cubicBezTo>
                  <a:cubicBezTo>
                    <a:pt x="684" y="200"/>
                    <a:pt x="663" y="173"/>
                    <a:pt x="684" y="175"/>
                  </a:cubicBezTo>
                  <a:cubicBezTo>
                    <a:pt x="704" y="177"/>
                    <a:pt x="728" y="179"/>
                    <a:pt x="728" y="149"/>
                  </a:cubicBezTo>
                  <a:cubicBezTo>
                    <a:pt x="728" y="139"/>
                    <a:pt x="733" y="130"/>
                    <a:pt x="741" y="123"/>
                  </a:cubicBezTo>
                  <a:cubicBezTo>
                    <a:pt x="718" y="91"/>
                    <a:pt x="702" y="40"/>
                    <a:pt x="702" y="40"/>
                  </a:cubicBezTo>
                  <a:cubicBezTo>
                    <a:pt x="702" y="40"/>
                    <a:pt x="652" y="60"/>
                    <a:pt x="626" y="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2473463" y="6125970"/>
              <a:ext cx="328374" cy="185966"/>
            </a:xfrm>
            <a:custGeom>
              <a:avLst/>
              <a:gdLst>
                <a:gd name="T0" fmla="*/ 626 w 650"/>
                <a:gd name="T1" fmla="*/ 70 h 369"/>
                <a:gd name="T2" fmla="*/ 602 w 650"/>
                <a:gd name="T3" fmla="*/ 56 h 369"/>
                <a:gd name="T4" fmla="*/ 540 w 650"/>
                <a:gd name="T5" fmla="*/ 33 h 369"/>
                <a:gd name="T6" fmla="*/ 447 w 650"/>
                <a:gd name="T7" fmla="*/ 3 h 369"/>
                <a:gd name="T8" fmla="*/ 355 w 650"/>
                <a:gd name="T9" fmla="*/ 63 h 369"/>
                <a:gd name="T10" fmla="*/ 250 w 650"/>
                <a:gd name="T11" fmla="*/ 96 h 369"/>
                <a:gd name="T12" fmla="*/ 114 w 650"/>
                <a:gd name="T13" fmla="*/ 96 h 369"/>
                <a:gd name="T14" fmla="*/ 101 w 650"/>
                <a:gd name="T15" fmla="*/ 80 h 369"/>
                <a:gd name="T16" fmla="*/ 88 w 650"/>
                <a:gd name="T17" fmla="*/ 106 h 369"/>
                <a:gd name="T18" fmla="*/ 44 w 650"/>
                <a:gd name="T19" fmla="*/ 132 h 369"/>
                <a:gd name="T20" fmla="*/ 32 w 650"/>
                <a:gd name="T21" fmla="*/ 171 h 369"/>
                <a:gd name="T22" fmla="*/ 16 w 650"/>
                <a:gd name="T23" fmla="*/ 215 h 369"/>
                <a:gd name="T24" fmla="*/ 0 w 650"/>
                <a:gd name="T25" fmla="*/ 238 h 369"/>
                <a:gd name="T26" fmla="*/ 24 w 650"/>
                <a:gd name="T27" fmla="*/ 276 h 369"/>
                <a:gd name="T28" fmla="*/ 21 w 650"/>
                <a:gd name="T29" fmla="*/ 278 h 369"/>
                <a:gd name="T30" fmla="*/ 104 w 650"/>
                <a:gd name="T31" fmla="*/ 340 h 369"/>
                <a:gd name="T32" fmla="*/ 207 w 650"/>
                <a:gd name="T33" fmla="*/ 363 h 369"/>
                <a:gd name="T34" fmla="*/ 345 w 650"/>
                <a:gd name="T35" fmla="*/ 320 h 369"/>
                <a:gd name="T36" fmla="*/ 388 w 650"/>
                <a:gd name="T37" fmla="*/ 333 h 369"/>
                <a:gd name="T38" fmla="*/ 416 w 650"/>
                <a:gd name="T39" fmla="*/ 338 h 369"/>
                <a:gd name="T40" fmla="*/ 475 w 650"/>
                <a:gd name="T41" fmla="*/ 296 h 369"/>
                <a:gd name="T42" fmla="*/ 566 w 650"/>
                <a:gd name="T43" fmla="*/ 145 h 369"/>
                <a:gd name="T44" fmla="*/ 633 w 650"/>
                <a:gd name="T45" fmla="*/ 103 h 369"/>
                <a:gd name="T46" fmla="*/ 626 w 650"/>
                <a:gd name="T47" fmla="*/ 7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0" h="369">
                  <a:moveTo>
                    <a:pt x="626" y="70"/>
                  </a:moveTo>
                  <a:cubicBezTo>
                    <a:pt x="618" y="67"/>
                    <a:pt x="610" y="62"/>
                    <a:pt x="602" y="56"/>
                  </a:cubicBezTo>
                  <a:cubicBezTo>
                    <a:pt x="575" y="49"/>
                    <a:pt x="548" y="41"/>
                    <a:pt x="540" y="33"/>
                  </a:cubicBezTo>
                  <a:cubicBezTo>
                    <a:pt x="523" y="17"/>
                    <a:pt x="457" y="7"/>
                    <a:pt x="447" y="3"/>
                  </a:cubicBezTo>
                  <a:cubicBezTo>
                    <a:pt x="438" y="0"/>
                    <a:pt x="375" y="63"/>
                    <a:pt x="355" y="63"/>
                  </a:cubicBezTo>
                  <a:cubicBezTo>
                    <a:pt x="335" y="63"/>
                    <a:pt x="250" y="73"/>
                    <a:pt x="250" y="96"/>
                  </a:cubicBezTo>
                  <a:cubicBezTo>
                    <a:pt x="250" y="119"/>
                    <a:pt x="144" y="122"/>
                    <a:pt x="114" y="96"/>
                  </a:cubicBezTo>
                  <a:cubicBezTo>
                    <a:pt x="110" y="91"/>
                    <a:pt x="105" y="86"/>
                    <a:pt x="101" y="80"/>
                  </a:cubicBezTo>
                  <a:cubicBezTo>
                    <a:pt x="93" y="87"/>
                    <a:pt x="88" y="96"/>
                    <a:pt x="88" y="106"/>
                  </a:cubicBezTo>
                  <a:cubicBezTo>
                    <a:pt x="88" y="136"/>
                    <a:pt x="64" y="134"/>
                    <a:pt x="44" y="132"/>
                  </a:cubicBezTo>
                  <a:cubicBezTo>
                    <a:pt x="23" y="130"/>
                    <a:pt x="44" y="157"/>
                    <a:pt x="32" y="171"/>
                  </a:cubicBezTo>
                  <a:cubicBezTo>
                    <a:pt x="21" y="185"/>
                    <a:pt x="32" y="213"/>
                    <a:pt x="16" y="215"/>
                  </a:cubicBezTo>
                  <a:cubicBezTo>
                    <a:pt x="7" y="216"/>
                    <a:pt x="3" y="226"/>
                    <a:pt x="0" y="238"/>
                  </a:cubicBezTo>
                  <a:cubicBezTo>
                    <a:pt x="7" y="242"/>
                    <a:pt x="24" y="276"/>
                    <a:pt x="24" y="276"/>
                  </a:cubicBezTo>
                  <a:cubicBezTo>
                    <a:pt x="24" y="276"/>
                    <a:pt x="23" y="277"/>
                    <a:pt x="21" y="278"/>
                  </a:cubicBezTo>
                  <a:cubicBezTo>
                    <a:pt x="44" y="291"/>
                    <a:pt x="90" y="320"/>
                    <a:pt x="104" y="340"/>
                  </a:cubicBezTo>
                  <a:cubicBezTo>
                    <a:pt x="124" y="366"/>
                    <a:pt x="180" y="369"/>
                    <a:pt x="207" y="363"/>
                  </a:cubicBezTo>
                  <a:cubicBezTo>
                    <a:pt x="233" y="356"/>
                    <a:pt x="345" y="320"/>
                    <a:pt x="345" y="320"/>
                  </a:cubicBezTo>
                  <a:cubicBezTo>
                    <a:pt x="345" y="320"/>
                    <a:pt x="372" y="330"/>
                    <a:pt x="388" y="333"/>
                  </a:cubicBezTo>
                  <a:cubicBezTo>
                    <a:pt x="392" y="334"/>
                    <a:pt x="402" y="336"/>
                    <a:pt x="416" y="338"/>
                  </a:cubicBezTo>
                  <a:cubicBezTo>
                    <a:pt x="424" y="329"/>
                    <a:pt x="449" y="322"/>
                    <a:pt x="475" y="296"/>
                  </a:cubicBezTo>
                  <a:cubicBezTo>
                    <a:pt x="506" y="265"/>
                    <a:pt x="553" y="154"/>
                    <a:pt x="566" y="145"/>
                  </a:cubicBezTo>
                  <a:cubicBezTo>
                    <a:pt x="579" y="136"/>
                    <a:pt x="615" y="116"/>
                    <a:pt x="633" y="103"/>
                  </a:cubicBezTo>
                  <a:cubicBezTo>
                    <a:pt x="650" y="90"/>
                    <a:pt x="646" y="77"/>
                    <a:pt x="626" y="7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2280795" y="5971835"/>
              <a:ext cx="318322" cy="162511"/>
            </a:xfrm>
            <a:custGeom>
              <a:avLst/>
              <a:gdLst>
                <a:gd name="T0" fmla="*/ 598 w 631"/>
                <a:gd name="T1" fmla="*/ 146 h 321"/>
                <a:gd name="T2" fmla="*/ 532 w 631"/>
                <a:gd name="T3" fmla="*/ 129 h 321"/>
                <a:gd name="T4" fmla="*/ 505 w 631"/>
                <a:gd name="T5" fmla="*/ 93 h 321"/>
                <a:gd name="T6" fmla="*/ 449 w 631"/>
                <a:gd name="T7" fmla="*/ 103 h 321"/>
                <a:gd name="T8" fmla="*/ 396 w 631"/>
                <a:gd name="T9" fmla="*/ 80 h 321"/>
                <a:gd name="T10" fmla="*/ 331 w 631"/>
                <a:gd name="T11" fmla="*/ 34 h 321"/>
                <a:gd name="T12" fmla="*/ 273 w 631"/>
                <a:gd name="T13" fmla="*/ 0 h 321"/>
                <a:gd name="T14" fmla="*/ 268 w 631"/>
                <a:gd name="T15" fmla="*/ 11 h 321"/>
                <a:gd name="T16" fmla="*/ 214 w 631"/>
                <a:gd name="T17" fmla="*/ 13 h 321"/>
                <a:gd name="T18" fmla="*/ 133 w 631"/>
                <a:gd name="T19" fmla="*/ 51 h 321"/>
                <a:gd name="T20" fmla="*/ 28 w 631"/>
                <a:gd name="T21" fmla="*/ 91 h 321"/>
                <a:gd name="T22" fmla="*/ 35 w 631"/>
                <a:gd name="T23" fmla="*/ 144 h 321"/>
                <a:gd name="T24" fmla="*/ 68 w 631"/>
                <a:gd name="T25" fmla="*/ 228 h 321"/>
                <a:gd name="T26" fmla="*/ 172 w 631"/>
                <a:gd name="T27" fmla="*/ 305 h 321"/>
                <a:gd name="T28" fmla="*/ 171 w 631"/>
                <a:gd name="T29" fmla="*/ 313 h 321"/>
                <a:gd name="T30" fmla="*/ 258 w 631"/>
                <a:gd name="T31" fmla="*/ 307 h 321"/>
                <a:gd name="T32" fmla="*/ 275 w 631"/>
                <a:gd name="T33" fmla="*/ 261 h 321"/>
                <a:gd name="T34" fmla="*/ 367 w 631"/>
                <a:gd name="T35" fmla="*/ 291 h 321"/>
                <a:gd name="T36" fmla="*/ 443 w 631"/>
                <a:gd name="T37" fmla="*/ 301 h 321"/>
                <a:gd name="T38" fmla="*/ 450 w 631"/>
                <a:gd name="T39" fmla="*/ 321 h 321"/>
                <a:gd name="T40" fmla="*/ 478 w 631"/>
                <a:gd name="T41" fmla="*/ 289 h 321"/>
                <a:gd name="T42" fmla="*/ 573 w 631"/>
                <a:gd name="T43" fmla="*/ 241 h 321"/>
                <a:gd name="T44" fmla="*/ 631 w 631"/>
                <a:gd name="T45" fmla="*/ 193 h 321"/>
                <a:gd name="T46" fmla="*/ 598 w 631"/>
                <a:gd name="T47" fmla="*/ 14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1" h="321">
                  <a:moveTo>
                    <a:pt x="598" y="146"/>
                  </a:moveTo>
                  <a:cubicBezTo>
                    <a:pt x="581" y="136"/>
                    <a:pt x="535" y="143"/>
                    <a:pt x="532" y="129"/>
                  </a:cubicBezTo>
                  <a:cubicBezTo>
                    <a:pt x="528" y="116"/>
                    <a:pt x="525" y="93"/>
                    <a:pt x="505" y="93"/>
                  </a:cubicBezTo>
                  <a:cubicBezTo>
                    <a:pt x="485" y="93"/>
                    <a:pt x="459" y="80"/>
                    <a:pt x="449" y="103"/>
                  </a:cubicBezTo>
                  <a:cubicBezTo>
                    <a:pt x="439" y="126"/>
                    <a:pt x="400" y="96"/>
                    <a:pt x="396" y="80"/>
                  </a:cubicBezTo>
                  <a:cubicBezTo>
                    <a:pt x="393" y="63"/>
                    <a:pt x="377" y="50"/>
                    <a:pt x="331" y="34"/>
                  </a:cubicBezTo>
                  <a:cubicBezTo>
                    <a:pt x="312" y="27"/>
                    <a:pt x="291" y="14"/>
                    <a:pt x="273" y="0"/>
                  </a:cubicBezTo>
                  <a:cubicBezTo>
                    <a:pt x="271" y="4"/>
                    <a:pt x="269" y="8"/>
                    <a:pt x="268" y="11"/>
                  </a:cubicBezTo>
                  <a:cubicBezTo>
                    <a:pt x="259" y="24"/>
                    <a:pt x="228" y="0"/>
                    <a:pt x="214" y="13"/>
                  </a:cubicBezTo>
                  <a:cubicBezTo>
                    <a:pt x="201" y="26"/>
                    <a:pt x="157" y="29"/>
                    <a:pt x="133" y="51"/>
                  </a:cubicBezTo>
                  <a:cubicBezTo>
                    <a:pt x="108" y="73"/>
                    <a:pt x="57" y="84"/>
                    <a:pt x="28" y="91"/>
                  </a:cubicBezTo>
                  <a:cubicBezTo>
                    <a:pt x="0" y="97"/>
                    <a:pt x="24" y="124"/>
                    <a:pt x="35" y="144"/>
                  </a:cubicBezTo>
                  <a:cubicBezTo>
                    <a:pt x="46" y="164"/>
                    <a:pt x="46" y="212"/>
                    <a:pt x="68" y="228"/>
                  </a:cubicBezTo>
                  <a:cubicBezTo>
                    <a:pt x="90" y="243"/>
                    <a:pt x="164" y="290"/>
                    <a:pt x="172" y="305"/>
                  </a:cubicBezTo>
                  <a:cubicBezTo>
                    <a:pt x="174" y="308"/>
                    <a:pt x="173" y="310"/>
                    <a:pt x="171" y="313"/>
                  </a:cubicBezTo>
                  <a:cubicBezTo>
                    <a:pt x="202" y="321"/>
                    <a:pt x="250" y="321"/>
                    <a:pt x="258" y="307"/>
                  </a:cubicBezTo>
                  <a:cubicBezTo>
                    <a:pt x="268" y="291"/>
                    <a:pt x="275" y="261"/>
                    <a:pt x="275" y="261"/>
                  </a:cubicBezTo>
                  <a:cubicBezTo>
                    <a:pt x="275" y="261"/>
                    <a:pt x="340" y="261"/>
                    <a:pt x="367" y="291"/>
                  </a:cubicBezTo>
                  <a:cubicBezTo>
                    <a:pt x="393" y="321"/>
                    <a:pt x="443" y="301"/>
                    <a:pt x="443" y="301"/>
                  </a:cubicBezTo>
                  <a:cubicBezTo>
                    <a:pt x="443" y="301"/>
                    <a:pt x="445" y="309"/>
                    <a:pt x="450" y="321"/>
                  </a:cubicBezTo>
                  <a:cubicBezTo>
                    <a:pt x="457" y="305"/>
                    <a:pt x="466" y="290"/>
                    <a:pt x="478" y="289"/>
                  </a:cubicBezTo>
                  <a:cubicBezTo>
                    <a:pt x="505" y="285"/>
                    <a:pt x="545" y="281"/>
                    <a:pt x="573" y="241"/>
                  </a:cubicBezTo>
                  <a:cubicBezTo>
                    <a:pt x="587" y="221"/>
                    <a:pt x="611" y="204"/>
                    <a:pt x="631" y="193"/>
                  </a:cubicBezTo>
                  <a:cubicBezTo>
                    <a:pt x="617" y="177"/>
                    <a:pt x="610" y="154"/>
                    <a:pt x="598" y="14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2508646" y="6067332"/>
              <a:ext cx="281463" cy="120627"/>
            </a:xfrm>
            <a:custGeom>
              <a:avLst/>
              <a:gdLst>
                <a:gd name="T0" fmla="*/ 415 w 559"/>
                <a:gd name="T1" fmla="*/ 26 h 237"/>
                <a:gd name="T2" fmla="*/ 339 w 559"/>
                <a:gd name="T3" fmla="*/ 19 h 237"/>
                <a:gd name="T4" fmla="*/ 253 w 559"/>
                <a:gd name="T5" fmla="*/ 10 h 237"/>
                <a:gd name="T6" fmla="*/ 194 w 559"/>
                <a:gd name="T7" fmla="*/ 16 h 237"/>
                <a:gd name="T8" fmla="*/ 181 w 559"/>
                <a:gd name="T9" fmla="*/ 4 h 237"/>
                <a:gd name="T10" fmla="*/ 123 w 559"/>
                <a:gd name="T11" fmla="*/ 52 h 237"/>
                <a:gd name="T12" fmla="*/ 28 w 559"/>
                <a:gd name="T13" fmla="*/ 100 h 237"/>
                <a:gd name="T14" fmla="*/ 0 w 559"/>
                <a:gd name="T15" fmla="*/ 132 h 237"/>
                <a:gd name="T16" fmla="*/ 45 w 559"/>
                <a:gd name="T17" fmla="*/ 211 h 237"/>
                <a:gd name="T18" fmla="*/ 181 w 559"/>
                <a:gd name="T19" fmla="*/ 211 h 237"/>
                <a:gd name="T20" fmla="*/ 286 w 559"/>
                <a:gd name="T21" fmla="*/ 178 h 237"/>
                <a:gd name="T22" fmla="*/ 378 w 559"/>
                <a:gd name="T23" fmla="*/ 118 h 237"/>
                <a:gd name="T24" fmla="*/ 471 w 559"/>
                <a:gd name="T25" fmla="*/ 148 h 237"/>
                <a:gd name="T26" fmla="*/ 533 w 559"/>
                <a:gd name="T27" fmla="*/ 171 h 237"/>
                <a:gd name="T28" fmla="*/ 513 w 559"/>
                <a:gd name="T29" fmla="*/ 136 h 237"/>
                <a:gd name="T30" fmla="*/ 557 w 559"/>
                <a:gd name="T31" fmla="*/ 63 h 237"/>
                <a:gd name="T32" fmla="*/ 559 w 559"/>
                <a:gd name="T33" fmla="*/ 60 h 237"/>
                <a:gd name="T34" fmla="*/ 500 w 559"/>
                <a:gd name="T35" fmla="*/ 46 h 237"/>
                <a:gd name="T36" fmla="*/ 415 w 559"/>
                <a:gd name="T37" fmla="*/ 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9" h="237">
                  <a:moveTo>
                    <a:pt x="415" y="26"/>
                  </a:moveTo>
                  <a:cubicBezTo>
                    <a:pt x="382" y="29"/>
                    <a:pt x="365" y="10"/>
                    <a:pt x="339" y="19"/>
                  </a:cubicBezTo>
                  <a:cubicBezTo>
                    <a:pt x="313" y="29"/>
                    <a:pt x="270" y="19"/>
                    <a:pt x="253" y="10"/>
                  </a:cubicBezTo>
                  <a:cubicBezTo>
                    <a:pt x="237" y="0"/>
                    <a:pt x="217" y="29"/>
                    <a:pt x="194" y="16"/>
                  </a:cubicBezTo>
                  <a:cubicBezTo>
                    <a:pt x="189" y="13"/>
                    <a:pt x="184" y="9"/>
                    <a:pt x="181" y="4"/>
                  </a:cubicBezTo>
                  <a:cubicBezTo>
                    <a:pt x="161" y="15"/>
                    <a:pt x="137" y="32"/>
                    <a:pt x="123" y="52"/>
                  </a:cubicBezTo>
                  <a:cubicBezTo>
                    <a:pt x="95" y="92"/>
                    <a:pt x="55" y="96"/>
                    <a:pt x="28" y="100"/>
                  </a:cubicBezTo>
                  <a:cubicBezTo>
                    <a:pt x="16" y="101"/>
                    <a:pt x="7" y="116"/>
                    <a:pt x="0" y="132"/>
                  </a:cubicBezTo>
                  <a:cubicBezTo>
                    <a:pt x="9" y="155"/>
                    <a:pt x="26" y="193"/>
                    <a:pt x="45" y="211"/>
                  </a:cubicBezTo>
                  <a:cubicBezTo>
                    <a:pt x="75" y="237"/>
                    <a:pt x="181" y="234"/>
                    <a:pt x="181" y="211"/>
                  </a:cubicBezTo>
                  <a:cubicBezTo>
                    <a:pt x="181" y="188"/>
                    <a:pt x="266" y="178"/>
                    <a:pt x="286" y="178"/>
                  </a:cubicBezTo>
                  <a:cubicBezTo>
                    <a:pt x="306" y="178"/>
                    <a:pt x="369" y="115"/>
                    <a:pt x="378" y="118"/>
                  </a:cubicBezTo>
                  <a:cubicBezTo>
                    <a:pt x="388" y="122"/>
                    <a:pt x="454" y="132"/>
                    <a:pt x="471" y="148"/>
                  </a:cubicBezTo>
                  <a:cubicBezTo>
                    <a:pt x="479" y="156"/>
                    <a:pt x="506" y="164"/>
                    <a:pt x="533" y="171"/>
                  </a:cubicBezTo>
                  <a:cubicBezTo>
                    <a:pt x="522" y="160"/>
                    <a:pt x="513" y="147"/>
                    <a:pt x="513" y="136"/>
                  </a:cubicBezTo>
                  <a:cubicBezTo>
                    <a:pt x="513" y="118"/>
                    <a:pt x="546" y="72"/>
                    <a:pt x="557" y="63"/>
                  </a:cubicBezTo>
                  <a:cubicBezTo>
                    <a:pt x="558" y="62"/>
                    <a:pt x="558" y="61"/>
                    <a:pt x="559" y="60"/>
                  </a:cubicBezTo>
                  <a:cubicBezTo>
                    <a:pt x="533" y="56"/>
                    <a:pt x="506" y="51"/>
                    <a:pt x="500" y="46"/>
                  </a:cubicBezTo>
                  <a:cubicBezTo>
                    <a:pt x="490" y="36"/>
                    <a:pt x="448" y="23"/>
                    <a:pt x="415" y="2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1168345" y="6539788"/>
              <a:ext cx="189318" cy="314971"/>
            </a:xfrm>
            <a:custGeom>
              <a:avLst/>
              <a:gdLst>
                <a:gd name="T0" fmla="*/ 271 w 375"/>
                <a:gd name="T1" fmla="*/ 506 h 623"/>
                <a:gd name="T2" fmla="*/ 250 w 375"/>
                <a:gd name="T3" fmla="*/ 456 h 623"/>
                <a:gd name="T4" fmla="*/ 275 w 375"/>
                <a:gd name="T5" fmla="*/ 402 h 623"/>
                <a:gd name="T6" fmla="*/ 246 w 375"/>
                <a:gd name="T7" fmla="*/ 348 h 623"/>
                <a:gd name="T8" fmla="*/ 271 w 375"/>
                <a:gd name="T9" fmla="*/ 309 h 623"/>
                <a:gd name="T10" fmla="*/ 289 w 375"/>
                <a:gd name="T11" fmla="*/ 241 h 623"/>
                <a:gd name="T12" fmla="*/ 282 w 375"/>
                <a:gd name="T13" fmla="*/ 147 h 623"/>
                <a:gd name="T14" fmla="*/ 347 w 375"/>
                <a:gd name="T15" fmla="*/ 90 h 623"/>
                <a:gd name="T16" fmla="*/ 321 w 375"/>
                <a:gd name="T17" fmla="*/ 50 h 623"/>
                <a:gd name="T18" fmla="*/ 260 w 375"/>
                <a:gd name="T19" fmla="*/ 40 h 623"/>
                <a:gd name="T20" fmla="*/ 221 w 375"/>
                <a:gd name="T21" fmla="*/ 40 h 623"/>
                <a:gd name="T22" fmla="*/ 160 w 375"/>
                <a:gd name="T23" fmla="*/ 25 h 623"/>
                <a:gd name="T24" fmla="*/ 124 w 375"/>
                <a:gd name="T25" fmla="*/ 22 h 623"/>
                <a:gd name="T26" fmla="*/ 97 w 375"/>
                <a:gd name="T27" fmla="*/ 33 h 623"/>
                <a:gd name="T28" fmla="*/ 100 w 375"/>
                <a:gd name="T29" fmla="*/ 101 h 623"/>
                <a:gd name="T30" fmla="*/ 38 w 375"/>
                <a:gd name="T31" fmla="*/ 340 h 623"/>
                <a:gd name="T32" fmla="*/ 76 w 375"/>
                <a:gd name="T33" fmla="*/ 427 h 623"/>
                <a:gd name="T34" fmla="*/ 90 w 375"/>
                <a:gd name="T35" fmla="*/ 597 h 623"/>
                <a:gd name="T36" fmla="*/ 166 w 375"/>
                <a:gd name="T37" fmla="*/ 616 h 623"/>
                <a:gd name="T38" fmla="*/ 246 w 375"/>
                <a:gd name="T39" fmla="*/ 600 h 623"/>
                <a:gd name="T40" fmla="*/ 232 w 375"/>
                <a:gd name="T41" fmla="*/ 568 h 623"/>
                <a:gd name="T42" fmla="*/ 271 w 375"/>
                <a:gd name="T4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" h="623">
                  <a:moveTo>
                    <a:pt x="271" y="506"/>
                  </a:moveTo>
                  <a:cubicBezTo>
                    <a:pt x="311" y="499"/>
                    <a:pt x="260" y="467"/>
                    <a:pt x="250" y="456"/>
                  </a:cubicBezTo>
                  <a:cubicBezTo>
                    <a:pt x="239" y="445"/>
                    <a:pt x="253" y="402"/>
                    <a:pt x="275" y="402"/>
                  </a:cubicBezTo>
                  <a:cubicBezTo>
                    <a:pt x="296" y="402"/>
                    <a:pt x="275" y="377"/>
                    <a:pt x="246" y="348"/>
                  </a:cubicBezTo>
                  <a:cubicBezTo>
                    <a:pt x="217" y="320"/>
                    <a:pt x="246" y="309"/>
                    <a:pt x="271" y="309"/>
                  </a:cubicBezTo>
                  <a:cubicBezTo>
                    <a:pt x="296" y="309"/>
                    <a:pt x="264" y="266"/>
                    <a:pt x="289" y="241"/>
                  </a:cubicBezTo>
                  <a:cubicBezTo>
                    <a:pt x="314" y="216"/>
                    <a:pt x="282" y="169"/>
                    <a:pt x="282" y="147"/>
                  </a:cubicBezTo>
                  <a:cubicBezTo>
                    <a:pt x="282" y="126"/>
                    <a:pt x="318" y="119"/>
                    <a:pt x="347" y="90"/>
                  </a:cubicBezTo>
                  <a:cubicBezTo>
                    <a:pt x="375" y="61"/>
                    <a:pt x="321" y="72"/>
                    <a:pt x="321" y="50"/>
                  </a:cubicBezTo>
                  <a:cubicBezTo>
                    <a:pt x="321" y="29"/>
                    <a:pt x="285" y="22"/>
                    <a:pt x="260" y="40"/>
                  </a:cubicBezTo>
                  <a:cubicBezTo>
                    <a:pt x="235" y="58"/>
                    <a:pt x="242" y="40"/>
                    <a:pt x="221" y="40"/>
                  </a:cubicBezTo>
                  <a:cubicBezTo>
                    <a:pt x="199" y="40"/>
                    <a:pt x="160" y="47"/>
                    <a:pt x="160" y="25"/>
                  </a:cubicBezTo>
                  <a:cubicBezTo>
                    <a:pt x="160" y="4"/>
                    <a:pt x="142" y="0"/>
                    <a:pt x="124" y="22"/>
                  </a:cubicBezTo>
                  <a:cubicBezTo>
                    <a:pt x="119" y="28"/>
                    <a:pt x="110" y="31"/>
                    <a:pt x="97" y="33"/>
                  </a:cubicBezTo>
                  <a:cubicBezTo>
                    <a:pt x="95" y="61"/>
                    <a:pt x="92" y="87"/>
                    <a:pt x="100" y="101"/>
                  </a:cubicBezTo>
                  <a:cubicBezTo>
                    <a:pt x="119" y="132"/>
                    <a:pt x="76" y="295"/>
                    <a:pt x="38" y="340"/>
                  </a:cubicBezTo>
                  <a:cubicBezTo>
                    <a:pt x="0" y="384"/>
                    <a:pt x="37" y="396"/>
                    <a:pt x="76" y="427"/>
                  </a:cubicBezTo>
                  <a:cubicBezTo>
                    <a:pt x="116" y="458"/>
                    <a:pt x="90" y="570"/>
                    <a:pt x="90" y="597"/>
                  </a:cubicBezTo>
                  <a:cubicBezTo>
                    <a:pt x="90" y="623"/>
                    <a:pt x="125" y="616"/>
                    <a:pt x="166" y="616"/>
                  </a:cubicBezTo>
                  <a:cubicBezTo>
                    <a:pt x="191" y="616"/>
                    <a:pt x="219" y="605"/>
                    <a:pt x="246" y="600"/>
                  </a:cubicBezTo>
                  <a:cubicBezTo>
                    <a:pt x="238" y="588"/>
                    <a:pt x="232" y="576"/>
                    <a:pt x="232" y="568"/>
                  </a:cubicBezTo>
                  <a:cubicBezTo>
                    <a:pt x="232" y="546"/>
                    <a:pt x="232" y="514"/>
                    <a:pt x="271" y="50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1825092" y="5807648"/>
              <a:ext cx="209423" cy="179265"/>
            </a:xfrm>
            <a:custGeom>
              <a:avLst/>
              <a:gdLst>
                <a:gd name="T0" fmla="*/ 131 w 413"/>
                <a:gd name="T1" fmla="*/ 276 h 354"/>
                <a:gd name="T2" fmla="*/ 198 w 413"/>
                <a:gd name="T3" fmla="*/ 285 h 354"/>
                <a:gd name="T4" fmla="*/ 271 w 413"/>
                <a:gd name="T5" fmla="*/ 335 h 354"/>
                <a:gd name="T6" fmla="*/ 292 w 413"/>
                <a:gd name="T7" fmla="*/ 354 h 354"/>
                <a:gd name="T8" fmla="*/ 304 w 413"/>
                <a:gd name="T9" fmla="*/ 277 h 354"/>
                <a:gd name="T10" fmla="*/ 310 w 413"/>
                <a:gd name="T11" fmla="*/ 230 h 354"/>
                <a:gd name="T12" fmla="*/ 366 w 413"/>
                <a:gd name="T13" fmla="*/ 203 h 354"/>
                <a:gd name="T14" fmla="*/ 386 w 413"/>
                <a:gd name="T15" fmla="*/ 171 h 354"/>
                <a:gd name="T16" fmla="*/ 354 w 413"/>
                <a:gd name="T17" fmla="*/ 118 h 354"/>
                <a:gd name="T18" fmla="*/ 404 w 413"/>
                <a:gd name="T19" fmla="*/ 71 h 354"/>
                <a:gd name="T20" fmla="*/ 401 w 413"/>
                <a:gd name="T21" fmla="*/ 3 h 354"/>
                <a:gd name="T22" fmla="*/ 376 w 413"/>
                <a:gd name="T23" fmla="*/ 13 h 354"/>
                <a:gd name="T24" fmla="*/ 276 w 413"/>
                <a:gd name="T25" fmla="*/ 16 h 354"/>
                <a:gd name="T26" fmla="*/ 234 w 413"/>
                <a:gd name="T27" fmla="*/ 85 h 354"/>
                <a:gd name="T28" fmla="*/ 187 w 413"/>
                <a:gd name="T29" fmla="*/ 88 h 354"/>
                <a:gd name="T30" fmla="*/ 141 w 413"/>
                <a:gd name="T31" fmla="*/ 112 h 354"/>
                <a:gd name="T32" fmla="*/ 96 w 413"/>
                <a:gd name="T33" fmla="*/ 193 h 354"/>
                <a:gd name="T34" fmla="*/ 16 w 413"/>
                <a:gd name="T35" fmla="*/ 286 h 354"/>
                <a:gd name="T36" fmla="*/ 0 w 413"/>
                <a:gd name="T37" fmla="*/ 295 h 354"/>
                <a:gd name="T38" fmla="*/ 36 w 413"/>
                <a:gd name="T39" fmla="*/ 308 h 354"/>
                <a:gd name="T40" fmla="*/ 131 w 413"/>
                <a:gd name="T41" fmla="*/ 27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3" h="354">
                  <a:moveTo>
                    <a:pt x="131" y="276"/>
                  </a:moveTo>
                  <a:cubicBezTo>
                    <a:pt x="149" y="258"/>
                    <a:pt x="180" y="267"/>
                    <a:pt x="198" y="285"/>
                  </a:cubicBezTo>
                  <a:cubicBezTo>
                    <a:pt x="216" y="303"/>
                    <a:pt x="243" y="308"/>
                    <a:pt x="271" y="335"/>
                  </a:cubicBezTo>
                  <a:cubicBezTo>
                    <a:pt x="278" y="342"/>
                    <a:pt x="285" y="348"/>
                    <a:pt x="292" y="354"/>
                  </a:cubicBezTo>
                  <a:cubicBezTo>
                    <a:pt x="295" y="335"/>
                    <a:pt x="295" y="297"/>
                    <a:pt x="304" y="277"/>
                  </a:cubicBezTo>
                  <a:cubicBezTo>
                    <a:pt x="313" y="256"/>
                    <a:pt x="295" y="230"/>
                    <a:pt x="310" y="230"/>
                  </a:cubicBezTo>
                  <a:cubicBezTo>
                    <a:pt x="324" y="230"/>
                    <a:pt x="366" y="230"/>
                    <a:pt x="366" y="203"/>
                  </a:cubicBezTo>
                  <a:cubicBezTo>
                    <a:pt x="366" y="177"/>
                    <a:pt x="378" y="186"/>
                    <a:pt x="386" y="171"/>
                  </a:cubicBezTo>
                  <a:cubicBezTo>
                    <a:pt x="395" y="156"/>
                    <a:pt x="360" y="127"/>
                    <a:pt x="354" y="118"/>
                  </a:cubicBezTo>
                  <a:cubicBezTo>
                    <a:pt x="348" y="109"/>
                    <a:pt x="381" y="106"/>
                    <a:pt x="404" y="71"/>
                  </a:cubicBezTo>
                  <a:cubicBezTo>
                    <a:pt x="413" y="58"/>
                    <a:pt x="409" y="31"/>
                    <a:pt x="401" y="3"/>
                  </a:cubicBezTo>
                  <a:cubicBezTo>
                    <a:pt x="397" y="13"/>
                    <a:pt x="389" y="21"/>
                    <a:pt x="376" y="13"/>
                  </a:cubicBezTo>
                  <a:cubicBezTo>
                    <a:pt x="354" y="0"/>
                    <a:pt x="320" y="7"/>
                    <a:pt x="276" y="16"/>
                  </a:cubicBezTo>
                  <a:cubicBezTo>
                    <a:pt x="232" y="25"/>
                    <a:pt x="218" y="68"/>
                    <a:pt x="234" y="85"/>
                  </a:cubicBezTo>
                  <a:cubicBezTo>
                    <a:pt x="251" y="103"/>
                    <a:pt x="192" y="112"/>
                    <a:pt x="187" y="88"/>
                  </a:cubicBezTo>
                  <a:cubicBezTo>
                    <a:pt x="183" y="65"/>
                    <a:pt x="139" y="81"/>
                    <a:pt x="141" y="112"/>
                  </a:cubicBezTo>
                  <a:cubicBezTo>
                    <a:pt x="144" y="143"/>
                    <a:pt x="93" y="155"/>
                    <a:pt x="96" y="193"/>
                  </a:cubicBezTo>
                  <a:cubicBezTo>
                    <a:pt x="99" y="231"/>
                    <a:pt x="48" y="267"/>
                    <a:pt x="16" y="286"/>
                  </a:cubicBezTo>
                  <a:cubicBezTo>
                    <a:pt x="11" y="289"/>
                    <a:pt x="6" y="292"/>
                    <a:pt x="0" y="295"/>
                  </a:cubicBezTo>
                  <a:cubicBezTo>
                    <a:pt x="17" y="303"/>
                    <a:pt x="30" y="308"/>
                    <a:pt x="36" y="308"/>
                  </a:cubicBezTo>
                  <a:cubicBezTo>
                    <a:pt x="63" y="308"/>
                    <a:pt x="113" y="294"/>
                    <a:pt x="131" y="2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1957447" y="6033825"/>
              <a:ext cx="33508" cy="46911"/>
            </a:xfrm>
            <a:custGeom>
              <a:avLst/>
              <a:gdLst>
                <a:gd name="T0" fmla="*/ 38 w 68"/>
                <a:gd name="T1" fmla="*/ 0 h 92"/>
                <a:gd name="T2" fmla="*/ 3 w 68"/>
                <a:gd name="T3" fmla="*/ 84 h 92"/>
                <a:gd name="T4" fmla="*/ 68 w 68"/>
                <a:gd name="T5" fmla="*/ 92 h 92"/>
                <a:gd name="T6" fmla="*/ 37 w 68"/>
                <a:gd name="T7" fmla="*/ 9 h 92"/>
                <a:gd name="T8" fmla="*/ 38 w 6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2">
                  <a:moveTo>
                    <a:pt x="38" y="0"/>
                  </a:moveTo>
                  <a:cubicBezTo>
                    <a:pt x="18" y="11"/>
                    <a:pt x="0" y="34"/>
                    <a:pt x="3" y="84"/>
                  </a:cubicBezTo>
                  <a:cubicBezTo>
                    <a:pt x="22" y="84"/>
                    <a:pt x="49" y="86"/>
                    <a:pt x="68" y="92"/>
                  </a:cubicBezTo>
                  <a:cubicBezTo>
                    <a:pt x="64" y="37"/>
                    <a:pt x="42" y="20"/>
                    <a:pt x="37" y="9"/>
                  </a:cubicBezTo>
                  <a:cubicBezTo>
                    <a:pt x="35" y="6"/>
                    <a:pt x="36" y="3"/>
                    <a:pt x="38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1791585" y="5938328"/>
              <a:ext cx="196020" cy="140732"/>
            </a:xfrm>
            <a:custGeom>
              <a:avLst/>
              <a:gdLst>
                <a:gd name="T0" fmla="*/ 13 w 388"/>
                <a:gd name="T1" fmla="*/ 79 h 280"/>
                <a:gd name="T2" fmla="*/ 48 w 388"/>
                <a:gd name="T3" fmla="*/ 116 h 280"/>
                <a:gd name="T4" fmla="*/ 99 w 388"/>
                <a:gd name="T5" fmla="*/ 147 h 280"/>
                <a:gd name="T6" fmla="*/ 161 w 388"/>
                <a:gd name="T7" fmla="*/ 185 h 280"/>
                <a:gd name="T8" fmla="*/ 190 w 388"/>
                <a:gd name="T9" fmla="*/ 218 h 280"/>
                <a:gd name="T10" fmla="*/ 234 w 388"/>
                <a:gd name="T11" fmla="*/ 196 h 280"/>
                <a:gd name="T12" fmla="*/ 263 w 388"/>
                <a:gd name="T13" fmla="*/ 243 h 280"/>
                <a:gd name="T14" fmla="*/ 314 w 388"/>
                <a:gd name="T15" fmla="*/ 276 h 280"/>
                <a:gd name="T16" fmla="*/ 330 w 388"/>
                <a:gd name="T17" fmla="*/ 274 h 280"/>
                <a:gd name="T18" fmla="*/ 365 w 388"/>
                <a:gd name="T19" fmla="*/ 190 h 280"/>
                <a:gd name="T20" fmla="*/ 385 w 388"/>
                <a:gd name="T21" fmla="*/ 161 h 280"/>
                <a:gd name="T22" fmla="*/ 358 w 388"/>
                <a:gd name="T23" fmla="*/ 99 h 280"/>
                <a:gd name="T24" fmla="*/ 358 w 388"/>
                <a:gd name="T25" fmla="*/ 96 h 280"/>
                <a:gd name="T26" fmla="*/ 337 w 388"/>
                <a:gd name="T27" fmla="*/ 77 h 280"/>
                <a:gd name="T28" fmla="*/ 264 w 388"/>
                <a:gd name="T29" fmla="*/ 27 h 280"/>
                <a:gd name="T30" fmla="*/ 197 w 388"/>
                <a:gd name="T31" fmla="*/ 18 h 280"/>
                <a:gd name="T32" fmla="*/ 102 w 388"/>
                <a:gd name="T33" fmla="*/ 50 h 280"/>
                <a:gd name="T34" fmla="*/ 66 w 388"/>
                <a:gd name="T35" fmla="*/ 37 h 280"/>
                <a:gd name="T36" fmla="*/ 0 w 388"/>
                <a:gd name="T37" fmla="*/ 66 h 280"/>
                <a:gd name="T38" fmla="*/ 13 w 388"/>
                <a:gd name="T39" fmla="*/ 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8" h="280">
                  <a:moveTo>
                    <a:pt x="13" y="79"/>
                  </a:moveTo>
                  <a:cubicBezTo>
                    <a:pt x="15" y="94"/>
                    <a:pt x="39" y="132"/>
                    <a:pt x="48" y="116"/>
                  </a:cubicBezTo>
                  <a:cubicBezTo>
                    <a:pt x="57" y="101"/>
                    <a:pt x="79" y="136"/>
                    <a:pt x="99" y="147"/>
                  </a:cubicBezTo>
                  <a:cubicBezTo>
                    <a:pt x="119" y="159"/>
                    <a:pt x="159" y="172"/>
                    <a:pt x="161" y="185"/>
                  </a:cubicBezTo>
                  <a:cubicBezTo>
                    <a:pt x="163" y="198"/>
                    <a:pt x="170" y="227"/>
                    <a:pt x="190" y="218"/>
                  </a:cubicBezTo>
                  <a:cubicBezTo>
                    <a:pt x="210" y="209"/>
                    <a:pt x="234" y="178"/>
                    <a:pt x="234" y="196"/>
                  </a:cubicBezTo>
                  <a:cubicBezTo>
                    <a:pt x="234" y="214"/>
                    <a:pt x="241" y="247"/>
                    <a:pt x="263" y="243"/>
                  </a:cubicBezTo>
                  <a:cubicBezTo>
                    <a:pt x="285" y="238"/>
                    <a:pt x="292" y="280"/>
                    <a:pt x="314" y="276"/>
                  </a:cubicBezTo>
                  <a:cubicBezTo>
                    <a:pt x="318" y="275"/>
                    <a:pt x="323" y="275"/>
                    <a:pt x="330" y="274"/>
                  </a:cubicBezTo>
                  <a:cubicBezTo>
                    <a:pt x="327" y="224"/>
                    <a:pt x="345" y="201"/>
                    <a:pt x="365" y="190"/>
                  </a:cubicBezTo>
                  <a:cubicBezTo>
                    <a:pt x="369" y="181"/>
                    <a:pt x="382" y="172"/>
                    <a:pt x="385" y="161"/>
                  </a:cubicBezTo>
                  <a:cubicBezTo>
                    <a:pt x="388" y="146"/>
                    <a:pt x="355" y="116"/>
                    <a:pt x="358" y="99"/>
                  </a:cubicBezTo>
                  <a:cubicBezTo>
                    <a:pt x="358" y="98"/>
                    <a:pt x="358" y="97"/>
                    <a:pt x="358" y="96"/>
                  </a:cubicBezTo>
                  <a:cubicBezTo>
                    <a:pt x="351" y="90"/>
                    <a:pt x="344" y="84"/>
                    <a:pt x="337" y="77"/>
                  </a:cubicBezTo>
                  <a:cubicBezTo>
                    <a:pt x="309" y="50"/>
                    <a:pt x="282" y="45"/>
                    <a:pt x="264" y="27"/>
                  </a:cubicBezTo>
                  <a:cubicBezTo>
                    <a:pt x="246" y="9"/>
                    <a:pt x="215" y="0"/>
                    <a:pt x="197" y="18"/>
                  </a:cubicBezTo>
                  <a:cubicBezTo>
                    <a:pt x="179" y="36"/>
                    <a:pt x="129" y="50"/>
                    <a:pt x="102" y="50"/>
                  </a:cubicBezTo>
                  <a:cubicBezTo>
                    <a:pt x="96" y="50"/>
                    <a:pt x="83" y="45"/>
                    <a:pt x="66" y="37"/>
                  </a:cubicBezTo>
                  <a:cubicBezTo>
                    <a:pt x="45" y="49"/>
                    <a:pt x="22" y="61"/>
                    <a:pt x="0" y="66"/>
                  </a:cubicBezTo>
                  <a:cubicBezTo>
                    <a:pt x="4" y="72"/>
                    <a:pt x="11" y="69"/>
                    <a:pt x="13" y="7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2681209" y="6147750"/>
              <a:ext cx="457378" cy="296541"/>
            </a:xfrm>
            <a:custGeom>
              <a:avLst/>
              <a:gdLst>
                <a:gd name="T0" fmla="*/ 810 w 906"/>
                <a:gd name="T1" fmla="*/ 392 h 587"/>
                <a:gd name="T2" fmla="*/ 771 w 906"/>
                <a:gd name="T3" fmla="*/ 369 h 587"/>
                <a:gd name="T4" fmla="*/ 774 w 906"/>
                <a:gd name="T5" fmla="*/ 365 h 587"/>
                <a:gd name="T6" fmla="*/ 757 w 906"/>
                <a:gd name="T7" fmla="*/ 253 h 587"/>
                <a:gd name="T8" fmla="*/ 693 w 906"/>
                <a:gd name="T9" fmla="*/ 113 h 587"/>
                <a:gd name="T10" fmla="*/ 628 w 906"/>
                <a:gd name="T11" fmla="*/ 0 h 587"/>
                <a:gd name="T12" fmla="*/ 579 w 906"/>
                <a:gd name="T13" fmla="*/ 23 h 587"/>
                <a:gd name="T14" fmla="*/ 523 w 906"/>
                <a:gd name="T15" fmla="*/ 53 h 587"/>
                <a:gd name="T16" fmla="*/ 473 w 906"/>
                <a:gd name="T17" fmla="*/ 59 h 587"/>
                <a:gd name="T18" fmla="*/ 429 w 906"/>
                <a:gd name="T19" fmla="*/ 70 h 587"/>
                <a:gd name="T20" fmla="*/ 370 w 906"/>
                <a:gd name="T21" fmla="*/ 53 h 587"/>
                <a:gd name="T22" fmla="*/ 270 w 906"/>
                <a:gd name="T23" fmla="*/ 35 h 587"/>
                <a:gd name="T24" fmla="*/ 231 w 906"/>
                <a:gd name="T25" fmla="*/ 38 h 587"/>
                <a:gd name="T26" fmla="*/ 222 w 906"/>
                <a:gd name="T27" fmla="*/ 60 h 587"/>
                <a:gd name="T28" fmla="*/ 155 w 906"/>
                <a:gd name="T29" fmla="*/ 102 h 587"/>
                <a:gd name="T30" fmla="*/ 64 w 906"/>
                <a:gd name="T31" fmla="*/ 253 h 587"/>
                <a:gd name="T32" fmla="*/ 2 w 906"/>
                <a:gd name="T33" fmla="*/ 299 h 587"/>
                <a:gd name="T34" fmla="*/ 38 w 906"/>
                <a:gd name="T35" fmla="*/ 357 h 587"/>
                <a:gd name="T36" fmla="*/ 71 w 906"/>
                <a:gd name="T37" fmla="*/ 392 h 587"/>
                <a:gd name="T38" fmla="*/ 84 w 906"/>
                <a:gd name="T39" fmla="*/ 454 h 587"/>
                <a:gd name="T40" fmla="*/ 195 w 906"/>
                <a:gd name="T41" fmla="*/ 487 h 587"/>
                <a:gd name="T42" fmla="*/ 201 w 906"/>
                <a:gd name="T43" fmla="*/ 531 h 587"/>
                <a:gd name="T44" fmla="*/ 258 w 906"/>
                <a:gd name="T45" fmla="*/ 569 h 587"/>
                <a:gd name="T46" fmla="*/ 364 w 906"/>
                <a:gd name="T47" fmla="*/ 581 h 587"/>
                <a:gd name="T48" fmla="*/ 470 w 906"/>
                <a:gd name="T49" fmla="*/ 584 h 587"/>
                <a:gd name="T50" fmla="*/ 541 w 906"/>
                <a:gd name="T51" fmla="*/ 554 h 587"/>
                <a:gd name="T52" fmla="*/ 659 w 906"/>
                <a:gd name="T53" fmla="*/ 534 h 587"/>
                <a:gd name="T54" fmla="*/ 739 w 906"/>
                <a:gd name="T55" fmla="*/ 557 h 587"/>
                <a:gd name="T56" fmla="*/ 799 w 906"/>
                <a:gd name="T57" fmla="*/ 586 h 587"/>
                <a:gd name="T58" fmla="*/ 799 w 906"/>
                <a:gd name="T59" fmla="*/ 534 h 587"/>
                <a:gd name="T60" fmla="*/ 849 w 906"/>
                <a:gd name="T61" fmla="*/ 453 h 587"/>
                <a:gd name="T62" fmla="*/ 901 w 906"/>
                <a:gd name="T63" fmla="*/ 398 h 587"/>
                <a:gd name="T64" fmla="*/ 901 w 906"/>
                <a:gd name="T65" fmla="*/ 393 h 587"/>
                <a:gd name="T66" fmla="*/ 866 w 906"/>
                <a:gd name="T67" fmla="*/ 369 h 587"/>
                <a:gd name="T68" fmla="*/ 810 w 906"/>
                <a:gd name="T69" fmla="*/ 39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6" h="587">
                  <a:moveTo>
                    <a:pt x="810" y="392"/>
                  </a:moveTo>
                  <a:cubicBezTo>
                    <a:pt x="789" y="389"/>
                    <a:pt x="762" y="380"/>
                    <a:pt x="771" y="369"/>
                  </a:cubicBezTo>
                  <a:cubicBezTo>
                    <a:pt x="772" y="368"/>
                    <a:pt x="773" y="366"/>
                    <a:pt x="774" y="365"/>
                  </a:cubicBezTo>
                  <a:cubicBezTo>
                    <a:pt x="746" y="343"/>
                    <a:pt x="739" y="270"/>
                    <a:pt x="757" y="253"/>
                  </a:cubicBezTo>
                  <a:cubicBezTo>
                    <a:pt x="779" y="230"/>
                    <a:pt x="720" y="144"/>
                    <a:pt x="693" y="113"/>
                  </a:cubicBezTo>
                  <a:cubicBezTo>
                    <a:pt x="681" y="98"/>
                    <a:pt x="653" y="49"/>
                    <a:pt x="628" y="0"/>
                  </a:cubicBezTo>
                  <a:cubicBezTo>
                    <a:pt x="604" y="8"/>
                    <a:pt x="583" y="16"/>
                    <a:pt x="579" y="23"/>
                  </a:cubicBezTo>
                  <a:cubicBezTo>
                    <a:pt x="571" y="38"/>
                    <a:pt x="541" y="53"/>
                    <a:pt x="523" y="53"/>
                  </a:cubicBezTo>
                  <a:cubicBezTo>
                    <a:pt x="506" y="53"/>
                    <a:pt x="488" y="44"/>
                    <a:pt x="473" y="59"/>
                  </a:cubicBezTo>
                  <a:cubicBezTo>
                    <a:pt x="458" y="73"/>
                    <a:pt x="438" y="79"/>
                    <a:pt x="429" y="70"/>
                  </a:cubicBezTo>
                  <a:cubicBezTo>
                    <a:pt x="420" y="62"/>
                    <a:pt x="390" y="53"/>
                    <a:pt x="370" y="53"/>
                  </a:cubicBezTo>
                  <a:cubicBezTo>
                    <a:pt x="349" y="53"/>
                    <a:pt x="284" y="35"/>
                    <a:pt x="270" y="35"/>
                  </a:cubicBezTo>
                  <a:cubicBezTo>
                    <a:pt x="261" y="35"/>
                    <a:pt x="247" y="36"/>
                    <a:pt x="231" y="38"/>
                  </a:cubicBezTo>
                  <a:cubicBezTo>
                    <a:pt x="234" y="45"/>
                    <a:pt x="232" y="52"/>
                    <a:pt x="222" y="60"/>
                  </a:cubicBezTo>
                  <a:cubicBezTo>
                    <a:pt x="204" y="73"/>
                    <a:pt x="168" y="93"/>
                    <a:pt x="155" y="102"/>
                  </a:cubicBezTo>
                  <a:cubicBezTo>
                    <a:pt x="142" y="111"/>
                    <a:pt x="95" y="222"/>
                    <a:pt x="64" y="253"/>
                  </a:cubicBezTo>
                  <a:cubicBezTo>
                    <a:pt x="33" y="284"/>
                    <a:pt x="5" y="288"/>
                    <a:pt x="2" y="299"/>
                  </a:cubicBezTo>
                  <a:cubicBezTo>
                    <a:pt x="0" y="310"/>
                    <a:pt x="38" y="339"/>
                    <a:pt x="38" y="357"/>
                  </a:cubicBezTo>
                  <a:cubicBezTo>
                    <a:pt x="38" y="374"/>
                    <a:pt x="47" y="392"/>
                    <a:pt x="71" y="392"/>
                  </a:cubicBezTo>
                  <a:cubicBezTo>
                    <a:pt x="95" y="392"/>
                    <a:pt x="69" y="450"/>
                    <a:pt x="84" y="454"/>
                  </a:cubicBezTo>
                  <a:cubicBezTo>
                    <a:pt x="100" y="459"/>
                    <a:pt x="195" y="465"/>
                    <a:pt x="195" y="487"/>
                  </a:cubicBezTo>
                  <a:cubicBezTo>
                    <a:pt x="195" y="505"/>
                    <a:pt x="205" y="519"/>
                    <a:pt x="201" y="531"/>
                  </a:cubicBezTo>
                  <a:cubicBezTo>
                    <a:pt x="228" y="535"/>
                    <a:pt x="247" y="572"/>
                    <a:pt x="258" y="569"/>
                  </a:cubicBezTo>
                  <a:cubicBezTo>
                    <a:pt x="270" y="566"/>
                    <a:pt x="349" y="584"/>
                    <a:pt x="364" y="581"/>
                  </a:cubicBezTo>
                  <a:cubicBezTo>
                    <a:pt x="379" y="578"/>
                    <a:pt x="447" y="581"/>
                    <a:pt x="470" y="584"/>
                  </a:cubicBezTo>
                  <a:cubicBezTo>
                    <a:pt x="494" y="587"/>
                    <a:pt x="520" y="575"/>
                    <a:pt x="541" y="554"/>
                  </a:cubicBezTo>
                  <a:cubicBezTo>
                    <a:pt x="562" y="534"/>
                    <a:pt x="636" y="531"/>
                    <a:pt x="659" y="534"/>
                  </a:cubicBezTo>
                  <a:cubicBezTo>
                    <a:pt x="683" y="537"/>
                    <a:pt x="730" y="543"/>
                    <a:pt x="739" y="557"/>
                  </a:cubicBezTo>
                  <a:cubicBezTo>
                    <a:pt x="743" y="565"/>
                    <a:pt x="771" y="577"/>
                    <a:pt x="799" y="586"/>
                  </a:cubicBezTo>
                  <a:cubicBezTo>
                    <a:pt x="803" y="572"/>
                    <a:pt x="798" y="552"/>
                    <a:pt x="799" y="534"/>
                  </a:cubicBezTo>
                  <a:cubicBezTo>
                    <a:pt x="801" y="503"/>
                    <a:pt x="818" y="456"/>
                    <a:pt x="849" y="453"/>
                  </a:cubicBezTo>
                  <a:cubicBezTo>
                    <a:pt x="880" y="450"/>
                    <a:pt x="906" y="450"/>
                    <a:pt x="901" y="398"/>
                  </a:cubicBezTo>
                  <a:cubicBezTo>
                    <a:pt x="901" y="396"/>
                    <a:pt x="901" y="395"/>
                    <a:pt x="901" y="393"/>
                  </a:cubicBezTo>
                  <a:cubicBezTo>
                    <a:pt x="885" y="380"/>
                    <a:pt x="871" y="369"/>
                    <a:pt x="866" y="369"/>
                  </a:cubicBezTo>
                  <a:cubicBezTo>
                    <a:pt x="854" y="369"/>
                    <a:pt x="818" y="393"/>
                    <a:pt x="810" y="39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2997856" y="6137698"/>
              <a:ext cx="155811" cy="194344"/>
            </a:xfrm>
            <a:custGeom>
              <a:avLst/>
              <a:gdLst>
                <a:gd name="T0" fmla="*/ 223 w 308"/>
                <a:gd name="T1" fmla="*/ 100 h 386"/>
                <a:gd name="T2" fmla="*/ 152 w 308"/>
                <a:gd name="T3" fmla="*/ 47 h 386"/>
                <a:gd name="T4" fmla="*/ 72 w 308"/>
                <a:gd name="T5" fmla="*/ 3 h 386"/>
                <a:gd name="T6" fmla="*/ 0 w 308"/>
                <a:gd name="T7" fmla="*/ 21 h 386"/>
                <a:gd name="T8" fmla="*/ 65 w 308"/>
                <a:gd name="T9" fmla="*/ 134 h 386"/>
                <a:gd name="T10" fmla="*/ 129 w 308"/>
                <a:gd name="T11" fmla="*/ 274 h 386"/>
                <a:gd name="T12" fmla="*/ 146 w 308"/>
                <a:gd name="T13" fmla="*/ 386 h 386"/>
                <a:gd name="T14" fmla="*/ 202 w 308"/>
                <a:gd name="T15" fmla="*/ 298 h 386"/>
                <a:gd name="T16" fmla="*/ 241 w 308"/>
                <a:gd name="T17" fmla="*/ 254 h 386"/>
                <a:gd name="T18" fmla="*/ 308 w 308"/>
                <a:gd name="T19" fmla="*/ 266 h 386"/>
                <a:gd name="T20" fmla="*/ 285 w 308"/>
                <a:gd name="T21" fmla="*/ 201 h 386"/>
                <a:gd name="T22" fmla="*/ 223 w 308"/>
                <a:gd name="T23" fmla="*/ 10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386">
                  <a:moveTo>
                    <a:pt x="223" y="100"/>
                  </a:moveTo>
                  <a:cubicBezTo>
                    <a:pt x="211" y="62"/>
                    <a:pt x="173" y="47"/>
                    <a:pt x="152" y="47"/>
                  </a:cubicBezTo>
                  <a:cubicBezTo>
                    <a:pt x="131" y="47"/>
                    <a:pt x="96" y="0"/>
                    <a:pt x="72" y="3"/>
                  </a:cubicBezTo>
                  <a:cubicBezTo>
                    <a:pt x="60" y="4"/>
                    <a:pt x="28" y="12"/>
                    <a:pt x="0" y="21"/>
                  </a:cubicBezTo>
                  <a:cubicBezTo>
                    <a:pt x="25" y="70"/>
                    <a:pt x="53" y="119"/>
                    <a:pt x="65" y="134"/>
                  </a:cubicBezTo>
                  <a:cubicBezTo>
                    <a:pt x="92" y="165"/>
                    <a:pt x="151" y="251"/>
                    <a:pt x="129" y="274"/>
                  </a:cubicBezTo>
                  <a:cubicBezTo>
                    <a:pt x="111" y="291"/>
                    <a:pt x="118" y="364"/>
                    <a:pt x="146" y="386"/>
                  </a:cubicBezTo>
                  <a:cubicBezTo>
                    <a:pt x="159" y="369"/>
                    <a:pt x="202" y="315"/>
                    <a:pt x="202" y="298"/>
                  </a:cubicBezTo>
                  <a:cubicBezTo>
                    <a:pt x="202" y="280"/>
                    <a:pt x="205" y="245"/>
                    <a:pt x="241" y="254"/>
                  </a:cubicBezTo>
                  <a:cubicBezTo>
                    <a:pt x="276" y="263"/>
                    <a:pt x="308" y="277"/>
                    <a:pt x="308" y="266"/>
                  </a:cubicBezTo>
                  <a:cubicBezTo>
                    <a:pt x="308" y="254"/>
                    <a:pt x="300" y="215"/>
                    <a:pt x="285" y="201"/>
                  </a:cubicBezTo>
                  <a:cubicBezTo>
                    <a:pt x="270" y="186"/>
                    <a:pt x="235" y="139"/>
                    <a:pt x="223" y="10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2766654" y="6415811"/>
              <a:ext cx="318322" cy="172563"/>
            </a:xfrm>
            <a:custGeom>
              <a:avLst/>
              <a:gdLst>
                <a:gd name="T0" fmla="*/ 488 w 628"/>
                <a:gd name="T1" fmla="*/ 3 h 342"/>
                <a:gd name="T2" fmla="*/ 370 w 628"/>
                <a:gd name="T3" fmla="*/ 23 h 342"/>
                <a:gd name="T4" fmla="*/ 299 w 628"/>
                <a:gd name="T5" fmla="*/ 53 h 342"/>
                <a:gd name="T6" fmla="*/ 193 w 628"/>
                <a:gd name="T7" fmla="*/ 50 h 342"/>
                <a:gd name="T8" fmla="*/ 87 w 628"/>
                <a:gd name="T9" fmla="*/ 38 h 342"/>
                <a:gd name="T10" fmla="*/ 30 w 628"/>
                <a:gd name="T11" fmla="*/ 0 h 342"/>
                <a:gd name="T12" fmla="*/ 22 w 628"/>
                <a:gd name="T13" fmla="*/ 9 h 342"/>
                <a:gd name="T14" fmla="*/ 22 w 628"/>
                <a:gd name="T15" fmla="*/ 78 h 342"/>
                <a:gd name="T16" fmla="*/ 53 w 628"/>
                <a:gd name="T17" fmla="*/ 142 h 342"/>
                <a:gd name="T18" fmla="*/ 20 w 628"/>
                <a:gd name="T19" fmla="*/ 182 h 342"/>
                <a:gd name="T20" fmla="*/ 20 w 628"/>
                <a:gd name="T21" fmla="*/ 231 h 342"/>
                <a:gd name="T22" fmla="*/ 75 w 628"/>
                <a:gd name="T23" fmla="*/ 295 h 342"/>
                <a:gd name="T24" fmla="*/ 94 w 628"/>
                <a:gd name="T25" fmla="*/ 323 h 342"/>
                <a:gd name="T26" fmla="*/ 228 w 628"/>
                <a:gd name="T27" fmla="*/ 325 h 342"/>
                <a:gd name="T28" fmla="*/ 335 w 628"/>
                <a:gd name="T29" fmla="*/ 342 h 342"/>
                <a:gd name="T30" fmla="*/ 373 w 628"/>
                <a:gd name="T31" fmla="*/ 319 h 342"/>
                <a:gd name="T32" fmla="*/ 421 w 628"/>
                <a:gd name="T33" fmla="*/ 296 h 342"/>
                <a:gd name="T34" fmla="*/ 420 w 628"/>
                <a:gd name="T35" fmla="*/ 268 h 342"/>
                <a:gd name="T36" fmla="*/ 522 w 628"/>
                <a:gd name="T37" fmla="*/ 268 h 342"/>
                <a:gd name="T38" fmla="*/ 562 w 628"/>
                <a:gd name="T39" fmla="*/ 261 h 342"/>
                <a:gd name="T40" fmla="*/ 549 w 628"/>
                <a:gd name="T41" fmla="*/ 237 h 342"/>
                <a:gd name="T42" fmla="*/ 528 w 628"/>
                <a:gd name="T43" fmla="*/ 162 h 342"/>
                <a:gd name="T44" fmla="*/ 608 w 628"/>
                <a:gd name="T45" fmla="*/ 77 h 342"/>
                <a:gd name="T46" fmla="*/ 628 w 628"/>
                <a:gd name="T47" fmla="*/ 55 h 342"/>
                <a:gd name="T48" fmla="*/ 568 w 628"/>
                <a:gd name="T49" fmla="*/ 26 h 342"/>
                <a:gd name="T50" fmla="*/ 488 w 628"/>
                <a:gd name="T51" fmla="*/ 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342">
                  <a:moveTo>
                    <a:pt x="488" y="3"/>
                  </a:moveTo>
                  <a:cubicBezTo>
                    <a:pt x="465" y="0"/>
                    <a:pt x="391" y="3"/>
                    <a:pt x="370" y="23"/>
                  </a:cubicBezTo>
                  <a:cubicBezTo>
                    <a:pt x="349" y="44"/>
                    <a:pt x="323" y="56"/>
                    <a:pt x="299" y="53"/>
                  </a:cubicBezTo>
                  <a:cubicBezTo>
                    <a:pt x="276" y="50"/>
                    <a:pt x="208" y="47"/>
                    <a:pt x="193" y="50"/>
                  </a:cubicBezTo>
                  <a:cubicBezTo>
                    <a:pt x="178" y="53"/>
                    <a:pt x="99" y="35"/>
                    <a:pt x="87" y="38"/>
                  </a:cubicBezTo>
                  <a:cubicBezTo>
                    <a:pt x="76" y="41"/>
                    <a:pt x="57" y="4"/>
                    <a:pt x="30" y="0"/>
                  </a:cubicBezTo>
                  <a:cubicBezTo>
                    <a:pt x="29" y="3"/>
                    <a:pt x="26" y="6"/>
                    <a:pt x="22" y="9"/>
                  </a:cubicBezTo>
                  <a:cubicBezTo>
                    <a:pt x="2" y="23"/>
                    <a:pt x="0" y="58"/>
                    <a:pt x="22" y="78"/>
                  </a:cubicBezTo>
                  <a:cubicBezTo>
                    <a:pt x="44" y="98"/>
                    <a:pt x="73" y="142"/>
                    <a:pt x="53" y="142"/>
                  </a:cubicBezTo>
                  <a:cubicBezTo>
                    <a:pt x="33" y="142"/>
                    <a:pt x="17" y="169"/>
                    <a:pt x="20" y="182"/>
                  </a:cubicBezTo>
                  <a:cubicBezTo>
                    <a:pt x="22" y="195"/>
                    <a:pt x="13" y="224"/>
                    <a:pt x="20" y="231"/>
                  </a:cubicBezTo>
                  <a:cubicBezTo>
                    <a:pt x="26" y="237"/>
                    <a:pt x="73" y="282"/>
                    <a:pt x="75" y="295"/>
                  </a:cubicBezTo>
                  <a:cubicBezTo>
                    <a:pt x="77" y="307"/>
                    <a:pt x="96" y="313"/>
                    <a:pt x="94" y="323"/>
                  </a:cubicBezTo>
                  <a:cubicBezTo>
                    <a:pt x="132" y="320"/>
                    <a:pt x="210" y="316"/>
                    <a:pt x="228" y="325"/>
                  </a:cubicBezTo>
                  <a:cubicBezTo>
                    <a:pt x="252" y="336"/>
                    <a:pt x="335" y="342"/>
                    <a:pt x="335" y="342"/>
                  </a:cubicBezTo>
                  <a:cubicBezTo>
                    <a:pt x="358" y="342"/>
                    <a:pt x="379" y="333"/>
                    <a:pt x="373" y="319"/>
                  </a:cubicBezTo>
                  <a:cubicBezTo>
                    <a:pt x="368" y="306"/>
                    <a:pt x="399" y="298"/>
                    <a:pt x="421" y="296"/>
                  </a:cubicBezTo>
                  <a:cubicBezTo>
                    <a:pt x="417" y="282"/>
                    <a:pt x="414" y="271"/>
                    <a:pt x="420" y="268"/>
                  </a:cubicBezTo>
                  <a:cubicBezTo>
                    <a:pt x="431" y="264"/>
                    <a:pt x="496" y="255"/>
                    <a:pt x="522" y="268"/>
                  </a:cubicBezTo>
                  <a:cubicBezTo>
                    <a:pt x="535" y="275"/>
                    <a:pt x="551" y="269"/>
                    <a:pt x="562" y="261"/>
                  </a:cubicBezTo>
                  <a:cubicBezTo>
                    <a:pt x="559" y="248"/>
                    <a:pt x="555" y="239"/>
                    <a:pt x="549" y="237"/>
                  </a:cubicBezTo>
                  <a:cubicBezTo>
                    <a:pt x="532" y="235"/>
                    <a:pt x="507" y="167"/>
                    <a:pt x="528" y="162"/>
                  </a:cubicBezTo>
                  <a:cubicBezTo>
                    <a:pt x="549" y="158"/>
                    <a:pt x="575" y="87"/>
                    <a:pt x="608" y="77"/>
                  </a:cubicBezTo>
                  <a:cubicBezTo>
                    <a:pt x="621" y="73"/>
                    <a:pt x="626" y="65"/>
                    <a:pt x="628" y="55"/>
                  </a:cubicBezTo>
                  <a:cubicBezTo>
                    <a:pt x="600" y="46"/>
                    <a:pt x="572" y="34"/>
                    <a:pt x="568" y="26"/>
                  </a:cubicBezTo>
                  <a:cubicBezTo>
                    <a:pt x="559" y="12"/>
                    <a:pt x="512" y="6"/>
                    <a:pt x="488" y="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2677859" y="6523035"/>
              <a:ext cx="137381" cy="97172"/>
            </a:xfrm>
            <a:custGeom>
              <a:avLst/>
              <a:gdLst>
                <a:gd name="T0" fmla="*/ 65 w 274"/>
                <a:gd name="T1" fmla="*/ 193 h 193"/>
                <a:gd name="T2" fmla="*/ 65 w 274"/>
                <a:gd name="T3" fmla="*/ 193 h 193"/>
                <a:gd name="T4" fmla="*/ 68 w 274"/>
                <a:gd name="T5" fmla="*/ 191 h 193"/>
                <a:gd name="T6" fmla="*/ 69 w 274"/>
                <a:gd name="T7" fmla="*/ 191 h 193"/>
                <a:gd name="T8" fmla="*/ 75 w 274"/>
                <a:gd name="T9" fmla="*/ 190 h 193"/>
                <a:gd name="T10" fmla="*/ 76 w 274"/>
                <a:gd name="T11" fmla="*/ 190 h 193"/>
                <a:gd name="T12" fmla="*/ 108 w 274"/>
                <a:gd name="T13" fmla="*/ 190 h 193"/>
                <a:gd name="T14" fmla="*/ 110 w 274"/>
                <a:gd name="T15" fmla="*/ 190 h 193"/>
                <a:gd name="T16" fmla="*/ 118 w 274"/>
                <a:gd name="T17" fmla="*/ 189 h 193"/>
                <a:gd name="T18" fmla="*/ 121 w 274"/>
                <a:gd name="T19" fmla="*/ 189 h 193"/>
                <a:gd name="T20" fmla="*/ 131 w 274"/>
                <a:gd name="T21" fmla="*/ 187 h 193"/>
                <a:gd name="T22" fmla="*/ 178 w 274"/>
                <a:gd name="T23" fmla="*/ 158 h 193"/>
                <a:gd name="T24" fmla="*/ 271 w 274"/>
                <a:gd name="T25" fmla="*/ 116 h 193"/>
                <a:gd name="T26" fmla="*/ 272 w 274"/>
                <a:gd name="T27" fmla="*/ 111 h 193"/>
                <a:gd name="T28" fmla="*/ 253 w 274"/>
                <a:gd name="T29" fmla="*/ 83 h 193"/>
                <a:gd name="T30" fmla="*/ 198 w 274"/>
                <a:gd name="T31" fmla="*/ 19 h 193"/>
                <a:gd name="T32" fmla="*/ 195 w 274"/>
                <a:gd name="T33" fmla="*/ 12 h 193"/>
                <a:gd name="T34" fmla="*/ 195 w 274"/>
                <a:gd name="T35" fmla="*/ 11 h 193"/>
                <a:gd name="T36" fmla="*/ 196 w 274"/>
                <a:gd name="T37" fmla="*/ 0 h 193"/>
                <a:gd name="T38" fmla="*/ 24 w 274"/>
                <a:gd name="T39" fmla="*/ 32 h 193"/>
                <a:gd name="T40" fmla="*/ 18 w 274"/>
                <a:gd name="T41" fmla="*/ 28 h 193"/>
                <a:gd name="T42" fmla="*/ 7 w 274"/>
                <a:gd name="T43" fmla="*/ 131 h 193"/>
                <a:gd name="T44" fmla="*/ 65 w 274"/>
                <a:gd name="T4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4" h="193"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2"/>
                    <a:pt x="67" y="192"/>
                    <a:pt x="68" y="191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71" y="191"/>
                    <a:pt x="73" y="191"/>
                    <a:pt x="75" y="190"/>
                  </a:cubicBezTo>
                  <a:cubicBezTo>
                    <a:pt x="75" y="190"/>
                    <a:pt x="75" y="190"/>
                    <a:pt x="76" y="190"/>
                  </a:cubicBezTo>
                  <a:cubicBezTo>
                    <a:pt x="84" y="190"/>
                    <a:pt x="96" y="190"/>
                    <a:pt x="108" y="190"/>
                  </a:cubicBezTo>
                  <a:cubicBezTo>
                    <a:pt x="108" y="190"/>
                    <a:pt x="109" y="190"/>
                    <a:pt x="110" y="190"/>
                  </a:cubicBezTo>
                  <a:cubicBezTo>
                    <a:pt x="113" y="190"/>
                    <a:pt x="115" y="189"/>
                    <a:pt x="118" y="189"/>
                  </a:cubicBezTo>
                  <a:cubicBezTo>
                    <a:pt x="119" y="189"/>
                    <a:pt x="120" y="189"/>
                    <a:pt x="121" y="189"/>
                  </a:cubicBezTo>
                  <a:cubicBezTo>
                    <a:pt x="125" y="188"/>
                    <a:pt x="128" y="188"/>
                    <a:pt x="131" y="187"/>
                  </a:cubicBezTo>
                  <a:cubicBezTo>
                    <a:pt x="158" y="180"/>
                    <a:pt x="164" y="152"/>
                    <a:pt x="178" y="158"/>
                  </a:cubicBezTo>
                  <a:cubicBezTo>
                    <a:pt x="191" y="165"/>
                    <a:pt x="262" y="129"/>
                    <a:pt x="271" y="116"/>
                  </a:cubicBezTo>
                  <a:cubicBezTo>
                    <a:pt x="272" y="114"/>
                    <a:pt x="272" y="112"/>
                    <a:pt x="272" y="111"/>
                  </a:cubicBezTo>
                  <a:cubicBezTo>
                    <a:pt x="274" y="101"/>
                    <a:pt x="255" y="95"/>
                    <a:pt x="253" y="83"/>
                  </a:cubicBezTo>
                  <a:cubicBezTo>
                    <a:pt x="251" y="70"/>
                    <a:pt x="204" y="25"/>
                    <a:pt x="198" y="19"/>
                  </a:cubicBezTo>
                  <a:cubicBezTo>
                    <a:pt x="196" y="17"/>
                    <a:pt x="196" y="15"/>
                    <a:pt x="195" y="12"/>
                  </a:cubicBezTo>
                  <a:cubicBezTo>
                    <a:pt x="195" y="12"/>
                    <a:pt x="195" y="11"/>
                    <a:pt x="195" y="11"/>
                  </a:cubicBezTo>
                  <a:cubicBezTo>
                    <a:pt x="195" y="8"/>
                    <a:pt x="195" y="4"/>
                    <a:pt x="196" y="0"/>
                  </a:cubicBezTo>
                  <a:cubicBezTo>
                    <a:pt x="126" y="10"/>
                    <a:pt x="24" y="32"/>
                    <a:pt x="24" y="32"/>
                  </a:cubicBezTo>
                  <a:cubicBezTo>
                    <a:pt x="24" y="32"/>
                    <a:pt x="21" y="30"/>
                    <a:pt x="18" y="28"/>
                  </a:cubicBezTo>
                  <a:cubicBezTo>
                    <a:pt x="7" y="61"/>
                    <a:pt x="0" y="108"/>
                    <a:pt x="7" y="131"/>
                  </a:cubicBezTo>
                  <a:cubicBezTo>
                    <a:pt x="14" y="154"/>
                    <a:pt x="35" y="171"/>
                    <a:pt x="65" y="1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2766654" y="5878014"/>
              <a:ext cx="899678" cy="522718"/>
            </a:xfrm>
            <a:custGeom>
              <a:avLst/>
              <a:gdLst>
                <a:gd name="T0" fmla="*/ 1660 w 1779"/>
                <a:gd name="T1" fmla="*/ 591 h 1034"/>
                <a:gd name="T2" fmla="*/ 1759 w 1779"/>
                <a:gd name="T3" fmla="*/ 533 h 1034"/>
                <a:gd name="T4" fmla="*/ 1773 w 1779"/>
                <a:gd name="T5" fmla="*/ 471 h 1034"/>
                <a:gd name="T6" fmla="*/ 1777 w 1779"/>
                <a:gd name="T7" fmla="*/ 401 h 1034"/>
                <a:gd name="T8" fmla="*/ 1635 w 1779"/>
                <a:gd name="T9" fmla="*/ 343 h 1034"/>
                <a:gd name="T10" fmla="*/ 1509 w 1779"/>
                <a:gd name="T11" fmla="*/ 277 h 1034"/>
                <a:gd name="T12" fmla="*/ 1403 w 1779"/>
                <a:gd name="T13" fmla="*/ 285 h 1034"/>
                <a:gd name="T14" fmla="*/ 1317 w 1779"/>
                <a:gd name="T15" fmla="*/ 243 h 1034"/>
                <a:gd name="T16" fmla="*/ 1199 w 1779"/>
                <a:gd name="T17" fmla="*/ 148 h 1034"/>
                <a:gd name="T18" fmla="*/ 1164 w 1779"/>
                <a:gd name="T19" fmla="*/ 18 h 1034"/>
                <a:gd name="T20" fmla="*/ 1016 w 1779"/>
                <a:gd name="T21" fmla="*/ 11 h 1034"/>
                <a:gd name="T22" fmla="*/ 942 w 1779"/>
                <a:gd name="T23" fmla="*/ 24 h 1034"/>
                <a:gd name="T24" fmla="*/ 819 w 1779"/>
                <a:gd name="T25" fmla="*/ 102 h 1034"/>
                <a:gd name="T26" fmla="*/ 710 w 1779"/>
                <a:gd name="T27" fmla="*/ 128 h 1034"/>
                <a:gd name="T28" fmla="*/ 580 w 1779"/>
                <a:gd name="T29" fmla="*/ 102 h 1034"/>
                <a:gd name="T30" fmla="*/ 420 w 1779"/>
                <a:gd name="T31" fmla="*/ 78 h 1034"/>
                <a:gd name="T32" fmla="*/ 184 w 1779"/>
                <a:gd name="T33" fmla="*/ 96 h 1034"/>
                <a:gd name="T34" fmla="*/ 139 w 1779"/>
                <a:gd name="T35" fmla="*/ 141 h 1034"/>
                <a:gd name="T36" fmla="*/ 135 w 1779"/>
                <a:gd name="T37" fmla="*/ 274 h 1034"/>
                <a:gd name="T38" fmla="*/ 44 w 1779"/>
                <a:gd name="T39" fmla="*/ 438 h 1034"/>
                <a:gd name="T40" fmla="*/ 44 w 1779"/>
                <a:gd name="T41" fmla="*/ 560 h 1034"/>
                <a:gd name="T42" fmla="*/ 99 w 1779"/>
                <a:gd name="T43" fmla="*/ 568 h 1034"/>
                <a:gd name="T44" fmla="*/ 258 w 1779"/>
                <a:gd name="T45" fmla="*/ 603 h 1034"/>
                <a:gd name="T46" fmla="*/ 352 w 1779"/>
                <a:gd name="T47" fmla="*/ 586 h 1034"/>
                <a:gd name="T48" fmla="*/ 529 w 1779"/>
                <a:gd name="T49" fmla="*/ 515 h 1034"/>
                <a:gd name="T50" fmla="*/ 680 w 1779"/>
                <a:gd name="T51" fmla="*/ 612 h 1034"/>
                <a:gd name="T52" fmla="*/ 765 w 1779"/>
                <a:gd name="T53" fmla="*/ 778 h 1034"/>
                <a:gd name="T54" fmla="*/ 659 w 1779"/>
                <a:gd name="T55" fmla="*/ 810 h 1034"/>
                <a:gd name="T56" fmla="*/ 639 w 1779"/>
                <a:gd name="T57" fmla="*/ 925 h 1034"/>
                <a:gd name="T58" fmla="*/ 730 w 1779"/>
                <a:gd name="T59" fmla="*/ 926 h 1034"/>
                <a:gd name="T60" fmla="*/ 863 w 1779"/>
                <a:gd name="T61" fmla="*/ 751 h 1034"/>
                <a:gd name="T62" fmla="*/ 984 w 1779"/>
                <a:gd name="T63" fmla="*/ 800 h 1034"/>
                <a:gd name="T64" fmla="*/ 1013 w 1779"/>
                <a:gd name="T65" fmla="*/ 897 h 1034"/>
                <a:gd name="T66" fmla="*/ 1118 w 1779"/>
                <a:gd name="T67" fmla="*/ 1020 h 1034"/>
                <a:gd name="T68" fmla="*/ 1295 w 1779"/>
                <a:gd name="T69" fmla="*/ 959 h 1034"/>
                <a:gd name="T70" fmla="*/ 1328 w 1779"/>
                <a:gd name="T71" fmla="*/ 913 h 1034"/>
                <a:gd name="T72" fmla="*/ 1372 w 1779"/>
                <a:gd name="T73" fmla="*/ 753 h 1034"/>
                <a:gd name="T74" fmla="*/ 1580 w 1779"/>
                <a:gd name="T75" fmla="*/ 69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9" h="1034">
                  <a:moveTo>
                    <a:pt x="1582" y="644"/>
                  </a:moveTo>
                  <a:cubicBezTo>
                    <a:pt x="1598" y="642"/>
                    <a:pt x="1644" y="591"/>
                    <a:pt x="1660" y="591"/>
                  </a:cubicBezTo>
                  <a:cubicBezTo>
                    <a:pt x="1675" y="591"/>
                    <a:pt x="1742" y="604"/>
                    <a:pt x="1742" y="593"/>
                  </a:cubicBezTo>
                  <a:cubicBezTo>
                    <a:pt x="1742" y="582"/>
                    <a:pt x="1764" y="544"/>
                    <a:pt x="1759" y="533"/>
                  </a:cubicBezTo>
                  <a:cubicBezTo>
                    <a:pt x="1755" y="522"/>
                    <a:pt x="1733" y="507"/>
                    <a:pt x="1737" y="496"/>
                  </a:cubicBezTo>
                  <a:cubicBezTo>
                    <a:pt x="1742" y="485"/>
                    <a:pt x="1773" y="485"/>
                    <a:pt x="1773" y="471"/>
                  </a:cubicBezTo>
                  <a:cubicBezTo>
                    <a:pt x="1773" y="458"/>
                    <a:pt x="1748" y="451"/>
                    <a:pt x="1748" y="443"/>
                  </a:cubicBezTo>
                  <a:cubicBezTo>
                    <a:pt x="1748" y="434"/>
                    <a:pt x="1779" y="418"/>
                    <a:pt x="1777" y="401"/>
                  </a:cubicBezTo>
                  <a:cubicBezTo>
                    <a:pt x="1775" y="383"/>
                    <a:pt x="1748" y="381"/>
                    <a:pt x="1720" y="365"/>
                  </a:cubicBezTo>
                  <a:cubicBezTo>
                    <a:pt x="1691" y="350"/>
                    <a:pt x="1662" y="356"/>
                    <a:pt x="1635" y="343"/>
                  </a:cubicBezTo>
                  <a:cubicBezTo>
                    <a:pt x="1609" y="330"/>
                    <a:pt x="1554" y="338"/>
                    <a:pt x="1554" y="330"/>
                  </a:cubicBezTo>
                  <a:cubicBezTo>
                    <a:pt x="1554" y="321"/>
                    <a:pt x="1518" y="292"/>
                    <a:pt x="1509" y="277"/>
                  </a:cubicBezTo>
                  <a:cubicBezTo>
                    <a:pt x="1500" y="261"/>
                    <a:pt x="1472" y="270"/>
                    <a:pt x="1454" y="281"/>
                  </a:cubicBezTo>
                  <a:cubicBezTo>
                    <a:pt x="1436" y="292"/>
                    <a:pt x="1421" y="296"/>
                    <a:pt x="1403" y="285"/>
                  </a:cubicBezTo>
                  <a:cubicBezTo>
                    <a:pt x="1385" y="274"/>
                    <a:pt x="1370" y="257"/>
                    <a:pt x="1354" y="263"/>
                  </a:cubicBezTo>
                  <a:cubicBezTo>
                    <a:pt x="1339" y="270"/>
                    <a:pt x="1310" y="265"/>
                    <a:pt x="1317" y="243"/>
                  </a:cubicBezTo>
                  <a:cubicBezTo>
                    <a:pt x="1323" y="221"/>
                    <a:pt x="1288" y="173"/>
                    <a:pt x="1272" y="166"/>
                  </a:cubicBezTo>
                  <a:cubicBezTo>
                    <a:pt x="1257" y="159"/>
                    <a:pt x="1210" y="170"/>
                    <a:pt x="1199" y="148"/>
                  </a:cubicBezTo>
                  <a:cubicBezTo>
                    <a:pt x="1188" y="126"/>
                    <a:pt x="1168" y="108"/>
                    <a:pt x="1177" y="93"/>
                  </a:cubicBezTo>
                  <a:cubicBezTo>
                    <a:pt x="1186" y="77"/>
                    <a:pt x="1175" y="35"/>
                    <a:pt x="1164" y="18"/>
                  </a:cubicBezTo>
                  <a:cubicBezTo>
                    <a:pt x="1153" y="0"/>
                    <a:pt x="1098" y="2"/>
                    <a:pt x="1082" y="9"/>
                  </a:cubicBezTo>
                  <a:cubicBezTo>
                    <a:pt x="1067" y="15"/>
                    <a:pt x="1031" y="2"/>
                    <a:pt x="1016" y="11"/>
                  </a:cubicBezTo>
                  <a:cubicBezTo>
                    <a:pt x="1000" y="20"/>
                    <a:pt x="991" y="35"/>
                    <a:pt x="969" y="35"/>
                  </a:cubicBezTo>
                  <a:cubicBezTo>
                    <a:pt x="957" y="35"/>
                    <a:pt x="949" y="34"/>
                    <a:pt x="942" y="24"/>
                  </a:cubicBezTo>
                  <a:cubicBezTo>
                    <a:pt x="918" y="35"/>
                    <a:pt x="878" y="37"/>
                    <a:pt x="878" y="37"/>
                  </a:cubicBezTo>
                  <a:cubicBezTo>
                    <a:pt x="878" y="37"/>
                    <a:pt x="819" y="84"/>
                    <a:pt x="819" y="102"/>
                  </a:cubicBezTo>
                  <a:cubicBezTo>
                    <a:pt x="819" y="119"/>
                    <a:pt x="816" y="149"/>
                    <a:pt x="801" y="134"/>
                  </a:cubicBezTo>
                  <a:cubicBezTo>
                    <a:pt x="786" y="119"/>
                    <a:pt x="724" y="119"/>
                    <a:pt x="710" y="128"/>
                  </a:cubicBezTo>
                  <a:cubicBezTo>
                    <a:pt x="695" y="137"/>
                    <a:pt x="671" y="93"/>
                    <a:pt x="645" y="108"/>
                  </a:cubicBezTo>
                  <a:cubicBezTo>
                    <a:pt x="618" y="122"/>
                    <a:pt x="583" y="87"/>
                    <a:pt x="580" y="102"/>
                  </a:cubicBezTo>
                  <a:cubicBezTo>
                    <a:pt x="577" y="116"/>
                    <a:pt x="538" y="105"/>
                    <a:pt x="512" y="93"/>
                  </a:cubicBezTo>
                  <a:cubicBezTo>
                    <a:pt x="485" y="81"/>
                    <a:pt x="438" y="99"/>
                    <a:pt x="420" y="78"/>
                  </a:cubicBezTo>
                  <a:cubicBezTo>
                    <a:pt x="403" y="57"/>
                    <a:pt x="287" y="57"/>
                    <a:pt x="249" y="57"/>
                  </a:cubicBezTo>
                  <a:cubicBezTo>
                    <a:pt x="211" y="57"/>
                    <a:pt x="202" y="78"/>
                    <a:pt x="184" y="96"/>
                  </a:cubicBezTo>
                  <a:cubicBezTo>
                    <a:pt x="168" y="112"/>
                    <a:pt x="150" y="109"/>
                    <a:pt x="131" y="108"/>
                  </a:cubicBezTo>
                  <a:cubicBezTo>
                    <a:pt x="132" y="123"/>
                    <a:pt x="135" y="136"/>
                    <a:pt x="139" y="141"/>
                  </a:cubicBezTo>
                  <a:cubicBezTo>
                    <a:pt x="148" y="155"/>
                    <a:pt x="190" y="219"/>
                    <a:pt x="179" y="239"/>
                  </a:cubicBezTo>
                  <a:cubicBezTo>
                    <a:pt x="168" y="259"/>
                    <a:pt x="148" y="259"/>
                    <a:pt x="135" y="274"/>
                  </a:cubicBezTo>
                  <a:cubicBezTo>
                    <a:pt x="121" y="290"/>
                    <a:pt x="44" y="358"/>
                    <a:pt x="42" y="369"/>
                  </a:cubicBezTo>
                  <a:cubicBezTo>
                    <a:pt x="39" y="381"/>
                    <a:pt x="55" y="429"/>
                    <a:pt x="44" y="438"/>
                  </a:cubicBezTo>
                  <a:cubicBezTo>
                    <a:pt x="33" y="447"/>
                    <a:pt x="0" y="493"/>
                    <a:pt x="0" y="511"/>
                  </a:cubicBezTo>
                  <a:cubicBezTo>
                    <a:pt x="0" y="529"/>
                    <a:pt x="24" y="553"/>
                    <a:pt x="44" y="560"/>
                  </a:cubicBezTo>
                  <a:cubicBezTo>
                    <a:pt x="52" y="563"/>
                    <a:pt x="58" y="567"/>
                    <a:pt x="60" y="571"/>
                  </a:cubicBezTo>
                  <a:cubicBezTo>
                    <a:pt x="76" y="569"/>
                    <a:pt x="90" y="568"/>
                    <a:pt x="99" y="568"/>
                  </a:cubicBezTo>
                  <a:cubicBezTo>
                    <a:pt x="113" y="568"/>
                    <a:pt x="178" y="586"/>
                    <a:pt x="199" y="586"/>
                  </a:cubicBezTo>
                  <a:cubicBezTo>
                    <a:pt x="219" y="586"/>
                    <a:pt x="249" y="595"/>
                    <a:pt x="258" y="603"/>
                  </a:cubicBezTo>
                  <a:cubicBezTo>
                    <a:pt x="267" y="612"/>
                    <a:pt x="287" y="606"/>
                    <a:pt x="302" y="592"/>
                  </a:cubicBezTo>
                  <a:cubicBezTo>
                    <a:pt x="317" y="577"/>
                    <a:pt x="335" y="586"/>
                    <a:pt x="352" y="586"/>
                  </a:cubicBezTo>
                  <a:cubicBezTo>
                    <a:pt x="370" y="586"/>
                    <a:pt x="400" y="571"/>
                    <a:pt x="408" y="556"/>
                  </a:cubicBezTo>
                  <a:cubicBezTo>
                    <a:pt x="417" y="542"/>
                    <a:pt x="506" y="518"/>
                    <a:pt x="529" y="515"/>
                  </a:cubicBezTo>
                  <a:cubicBezTo>
                    <a:pt x="553" y="512"/>
                    <a:pt x="588" y="559"/>
                    <a:pt x="609" y="559"/>
                  </a:cubicBezTo>
                  <a:cubicBezTo>
                    <a:pt x="630" y="559"/>
                    <a:pt x="668" y="574"/>
                    <a:pt x="680" y="612"/>
                  </a:cubicBezTo>
                  <a:cubicBezTo>
                    <a:pt x="692" y="651"/>
                    <a:pt x="727" y="698"/>
                    <a:pt x="742" y="713"/>
                  </a:cubicBezTo>
                  <a:cubicBezTo>
                    <a:pt x="757" y="727"/>
                    <a:pt x="765" y="766"/>
                    <a:pt x="765" y="778"/>
                  </a:cubicBezTo>
                  <a:cubicBezTo>
                    <a:pt x="765" y="789"/>
                    <a:pt x="733" y="775"/>
                    <a:pt x="698" y="766"/>
                  </a:cubicBezTo>
                  <a:cubicBezTo>
                    <a:pt x="662" y="757"/>
                    <a:pt x="659" y="792"/>
                    <a:pt x="659" y="810"/>
                  </a:cubicBezTo>
                  <a:cubicBezTo>
                    <a:pt x="659" y="828"/>
                    <a:pt x="609" y="890"/>
                    <a:pt x="600" y="902"/>
                  </a:cubicBezTo>
                  <a:cubicBezTo>
                    <a:pt x="591" y="913"/>
                    <a:pt x="618" y="922"/>
                    <a:pt x="639" y="925"/>
                  </a:cubicBezTo>
                  <a:cubicBezTo>
                    <a:pt x="647" y="926"/>
                    <a:pt x="683" y="902"/>
                    <a:pt x="695" y="902"/>
                  </a:cubicBezTo>
                  <a:cubicBezTo>
                    <a:pt x="700" y="902"/>
                    <a:pt x="714" y="913"/>
                    <a:pt x="730" y="926"/>
                  </a:cubicBezTo>
                  <a:cubicBezTo>
                    <a:pt x="727" y="880"/>
                    <a:pt x="736" y="883"/>
                    <a:pt x="777" y="851"/>
                  </a:cubicBezTo>
                  <a:cubicBezTo>
                    <a:pt x="820" y="819"/>
                    <a:pt x="825" y="758"/>
                    <a:pt x="863" y="751"/>
                  </a:cubicBezTo>
                  <a:cubicBezTo>
                    <a:pt x="901" y="744"/>
                    <a:pt x="917" y="726"/>
                    <a:pt x="974" y="735"/>
                  </a:cubicBezTo>
                  <a:cubicBezTo>
                    <a:pt x="1030" y="744"/>
                    <a:pt x="946" y="779"/>
                    <a:pt x="984" y="800"/>
                  </a:cubicBezTo>
                  <a:cubicBezTo>
                    <a:pt x="1022" y="820"/>
                    <a:pt x="1140" y="794"/>
                    <a:pt x="1146" y="823"/>
                  </a:cubicBezTo>
                  <a:cubicBezTo>
                    <a:pt x="1152" y="853"/>
                    <a:pt x="1010" y="882"/>
                    <a:pt x="1013" y="897"/>
                  </a:cubicBezTo>
                  <a:cubicBezTo>
                    <a:pt x="1016" y="912"/>
                    <a:pt x="1089" y="927"/>
                    <a:pt x="1114" y="943"/>
                  </a:cubicBezTo>
                  <a:cubicBezTo>
                    <a:pt x="1139" y="959"/>
                    <a:pt x="1106" y="1005"/>
                    <a:pt x="1118" y="1020"/>
                  </a:cubicBezTo>
                  <a:cubicBezTo>
                    <a:pt x="1130" y="1034"/>
                    <a:pt x="1168" y="1023"/>
                    <a:pt x="1199" y="1000"/>
                  </a:cubicBezTo>
                  <a:cubicBezTo>
                    <a:pt x="1230" y="978"/>
                    <a:pt x="1255" y="986"/>
                    <a:pt x="1295" y="959"/>
                  </a:cubicBezTo>
                  <a:cubicBezTo>
                    <a:pt x="1335" y="933"/>
                    <a:pt x="1418" y="956"/>
                    <a:pt x="1428" y="940"/>
                  </a:cubicBezTo>
                  <a:cubicBezTo>
                    <a:pt x="1438" y="924"/>
                    <a:pt x="1405" y="907"/>
                    <a:pt x="1328" y="913"/>
                  </a:cubicBezTo>
                  <a:cubicBezTo>
                    <a:pt x="1251" y="919"/>
                    <a:pt x="1247" y="847"/>
                    <a:pt x="1247" y="832"/>
                  </a:cubicBezTo>
                  <a:cubicBezTo>
                    <a:pt x="1247" y="817"/>
                    <a:pt x="1326" y="757"/>
                    <a:pt x="1372" y="753"/>
                  </a:cubicBezTo>
                  <a:cubicBezTo>
                    <a:pt x="1418" y="748"/>
                    <a:pt x="1455" y="735"/>
                    <a:pt x="1499" y="714"/>
                  </a:cubicBezTo>
                  <a:cubicBezTo>
                    <a:pt x="1517" y="706"/>
                    <a:pt x="1548" y="697"/>
                    <a:pt x="1580" y="691"/>
                  </a:cubicBezTo>
                  <a:cubicBezTo>
                    <a:pt x="1575" y="670"/>
                    <a:pt x="1569" y="646"/>
                    <a:pt x="1582" y="6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2816916" y="5611630"/>
              <a:ext cx="474132" cy="341777"/>
            </a:xfrm>
            <a:custGeom>
              <a:avLst/>
              <a:gdLst>
                <a:gd name="T0" fmla="*/ 879 w 939"/>
                <a:gd name="T1" fmla="*/ 331 h 677"/>
                <a:gd name="T2" fmla="*/ 821 w 939"/>
                <a:gd name="T3" fmla="*/ 275 h 677"/>
                <a:gd name="T4" fmla="*/ 775 w 939"/>
                <a:gd name="T5" fmla="*/ 214 h 677"/>
                <a:gd name="T6" fmla="*/ 764 w 939"/>
                <a:gd name="T7" fmla="*/ 143 h 677"/>
                <a:gd name="T8" fmla="*/ 755 w 939"/>
                <a:gd name="T9" fmla="*/ 74 h 677"/>
                <a:gd name="T10" fmla="*/ 662 w 939"/>
                <a:gd name="T11" fmla="*/ 48 h 677"/>
                <a:gd name="T12" fmla="*/ 609 w 939"/>
                <a:gd name="T13" fmla="*/ 48 h 677"/>
                <a:gd name="T14" fmla="*/ 558 w 939"/>
                <a:gd name="T15" fmla="*/ 23 h 677"/>
                <a:gd name="T16" fmla="*/ 505 w 939"/>
                <a:gd name="T17" fmla="*/ 8 h 677"/>
                <a:gd name="T18" fmla="*/ 500 w 939"/>
                <a:gd name="T19" fmla="*/ 0 h 677"/>
                <a:gd name="T20" fmla="*/ 469 w 939"/>
                <a:gd name="T21" fmla="*/ 13 h 677"/>
                <a:gd name="T22" fmla="*/ 430 w 939"/>
                <a:gd name="T23" fmla="*/ 48 h 677"/>
                <a:gd name="T24" fmla="*/ 363 w 939"/>
                <a:gd name="T25" fmla="*/ 57 h 677"/>
                <a:gd name="T26" fmla="*/ 336 w 939"/>
                <a:gd name="T27" fmla="*/ 110 h 677"/>
                <a:gd name="T28" fmla="*/ 324 w 939"/>
                <a:gd name="T29" fmla="*/ 149 h 677"/>
                <a:gd name="T30" fmla="*/ 292 w 939"/>
                <a:gd name="T31" fmla="*/ 175 h 677"/>
                <a:gd name="T32" fmla="*/ 242 w 939"/>
                <a:gd name="T33" fmla="*/ 222 h 677"/>
                <a:gd name="T34" fmla="*/ 227 w 939"/>
                <a:gd name="T35" fmla="*/ 270 h 677"/>
                <a:gd name="T36" fmla="*/ 162 w 939"/>
                <a:gd name="T37" fmla="*/ 290 h 677"/>
                <a:gd name="T38" fmla="*/ 112 w 939"/>
                <a:gd name="T39" fmla="*/ 314 h 677"/>
                <a:gd name="T40" fmla="*/ 39 w 939"/>
                <a:gd name="T41" fmla="*/ 309 h 677"/>
                <a:gd name="T42" fmla="*/ 38 w 939"/>
                <a:gd name="T43" fmla="*/ 318 h 677"/>
                <a:gd name="T44" fmla="*/ 53 w 939"/>
                <a:gd name="T45" fmla="*/ 393 h 677"/>
                <a:gd name="T46" fmla="*/ 58 w 939"/>
                <a:gd name="T47" fmla="*/ 479 h 677"/>
                <a:gd name="T48" fmla="*/ 0 w 939"/>
                <a:gd name="T49" fmla="*/ 530 h 677"/>
                <a:gd name="T50" fmla="*/ 33 w 939"/>
                <a:gd name="T51" fmla="*/ 581 h 677"/>
                <a:gd name="T52" fmla="*/ 32 w 939"/>
                <a:gd name="T53" fmla="*/ 636 h 677"/>
                <a:gd name="T54" fmla="*/ 85 w 939"/>
                <a:gd name="T55" fmla="*/ 624 h 677"/>
                <a:gd name="T56" fmla="*/ 150 w 939"/>
                <a:gd name="T57" fmla="*/ 585 h 677"/>
                <a:gd name="T58" fmla="*/ 321 w 939"/>
                <a:gd name="T59" fmla="*/ 606 h 677"/>
                <a:gd name="T60" fmla="*/ 413 w 939"/>
                <a:gd name="T61" fmla="*/ 621 h 677"/>
                <a:gd name="T62" fmla="*/ 481 w 939"/>
                <a:gd name="T63" fmla="*/ 630 h 677"/>
                <a:gd name="T64" fmla="*/ 546 w 939"/>
                <a:gd name="T65" fmla="*/ 636 h 677"/>
                <a:gd name="T66" fmla="*/ 611 w 939"/>
                <a:gd name="T67" fmla="*/ 656 h 677"/>
                <a:gd name="T68" fmla="*/ 702 w 939"/>
                <a:gd name="T69" fmla="*/ 662 h 677"/>
                <a:gd name="T70" fmla="*/ 720 w 939"/>
                <a:gd name="T71" fmla="*/ 630 h 677"/>
                <a:gd name="T72" fmla="*/ 779 w 939"/>
                <a:gd name="T73" fmla="*/ 565 h 677"/>
                <a:gd name="T74" fmla="*/ 843 w 939"/>
                <a:gd name="T75" fmla="*/ 552 h 677"/>
                <a:gd name="T76" fmla="*/ 828 w 939"/>
                <a:gd name="T77" fmla="*/ 510 h 677"/>
                <a:gd name="T78" fmla="*/ 813 w 939"/>
                <a:gd name="T79" fmla="*/ 417 h 677"/>
                <a:gd name="T80" fmla="*/ 883 w 939"/>
                <a:gd name="T81" fmla="*/ 428 h 677"/>
                <a:gd name="T82" fmla="*/ 934 w 939"/>
                <a:gd name="T83" fmla="*/ 382 h 677"/>
                <a:gd name="T84" fmla="*/ 879 w 939"/>
                <a:gd name="T85" fmla="*/ 331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9" h="677">
                  <a:moveTo>
                    <a:pt x="879" y="331"/>
                  </a:moveTo>
                  <a:cubicBezTo>
                    <a:pt x="861" y="326"/>
                    <a:pt x="850" y="287"/>
                    <a:pt x="821" y="275"/>
                  </a:cubicBezTo>
                  <a:cubicBezTo>
                    <a:pt x="793" y="264"/>
                    <a:pt x="799" y="229"/>
                    <a:pt x="775" y="214"/>
                  </a:cubicBezTo>
                  <a:cubicBezTo>
                    <a:pt x="751" y="198"/>
                    <a:pt x="766" y="167"/>
                    <a:pt x="764" y="143"/>
                  </a:cubicBezTo>
                  <a:cubicBezTo>
                    <a:pt x="762" y="118"/>
                    <a:pt x="768" y="81"/>
                    <a:pt x="755" y="74"/>
                  </a:cubicBezTo>
                  <a:cubicBezTo>
                    <a:pt x="742" y="67"/>
                    <a:pt x="686" y="36"/>
                    <a:pt x="662" y="48"/>
                  </a:cubicBezTo>
                  <a:cubicBezTo>
                    <a:pt x="638" y="59"/>
                    <a:pt x="620" y="67"/>
                    <a:pt x="609" y="48"/>
                  </a:cubicBezTo>
                  <a:cubicBezTo>
                    <a:pt x="598" y="28"/>
                    <a:pt x="582" y="16"/>
                    <a:pt x="558" y="23"/>
                  </a:cubicBezTo>
                  <a:cubicBezTo>
                    <a:pt x="534" y="30"/>
                    <a:pt x="518" y="19"/>
                    <a:pt x="505" y="8"/>
                  </a:cubicBezTo>
                  <a:cubicBezTo>
                    <a:pt x="503" y="6"/>
                    <a:pt x="501" y="3"/>
                    <a:pt x="500" y="0"/>
                  </a:cubicBezTo>
                  <a:cubicBezTo>
                    <a:pt x="490" y="2"/>
                    <a:pt x="477" y="6"/>
                    <a:pt x="469" y="13"/>
                  </a:cubicBezTo>
                  <a:cubicBezTo>
                    <a:pt x="454" y="25"/>
                    <a:pt x="451" y="48"/>
                    <a:pt x="430" y="48"/>
                  </a:cubicBezTo>
                  <a:cubicBezTo>
                    <a:pt x="410" y="48"/>
                    <a:pt x="386" y="39"/>
                    <a:pt x="363" y="57"/>
                  </a:cubicBezTo>
                  <a:cubicBezTo>
                    <a:pt x="339" y="75"/>
                    <a:pt x="333" y="96"/>
                    <a:pt x="336" y="110"/>
                  </a:cubicBezTo>
                  <a:cubicBezTo>
                    <a:pt x="339" y="125"/>
                    <a:pt x="342" y="149"/>
                    <a:pt x="324" y="149"/>
                  </a:cubicBezTo>
                  <a:cubicBezTo>
                    <a:pt x="306" y="149"/>
                    <a:pt x="309" y="169"/>
                    <a:pt x="292" y="175"/>
                  </a:cubicBezTo>
                  <a:cubicBezTo>
                    <a:pt x="274" y="181"/>
                    <a:pt x="244" y="208"/>
                    <a:pt x="242" y="222"/>
                  </a:cubicBezTo>
                  <a:cubicBezTo>
                    <a:pt x="239" y="237"/>
                    <a:pt x="239" y="270"/>
                    <a:pt x="227" y="270"/>
                  </a:cubicBezTo>
                  <a:cubicBezTo>
                    <a:pt x="215" y="270"/>
                    <a:pt x="174" y="275"/>
                    <a:pt x="162" y="290"/>
                  </a:cubicBezTo>
                  <a:cubicBezTo>
                    <a:pt x="150" y="305"/>
                    <a:pt x="135" y="320"/>
                    <a:pt x="112" y="314"/>
                  </a:cubicBezTo>
                  <a:cubicBezTo>
                    <a:pt x="100" y="311"/>
                    <a:pt x="67" y="309"/>
                    <a:pt x="39" y="309"/>
                  </a:cubicBezTo>
                  <a:cubicBezTo>
                    <a:pt x="39" y="312"/>
                    <a:pt x="39" y="314"/>
                    <a:pt x="38" y="318"/>
                  </a:cubicBezTo>
                  <a:cubicBezTo>
                    <a:pt x="27" y="349"/>
                    <a:pt x="36" y="377"/>
                    <a:pt x="53" y="393"/>
                  </a:cubicBezTo>
                  <a:cubicBezTo>
                    <a:pt x="71" y="408"/>
                    <a:pt x="78" y="470"/>
                    <a:pt x="58" y="479"/>
                  </a:cubicBezTo>
                  <a:cubicBezTo>
                    <a:pt x="38" y="488"/>
                    <a:pt x="0" y="515"/>
                    <a:pt x="0" y="530"/>
                  </a:cubicBezTo>
                  <a:cubicBezTo>
                    <a:pt x="0" y="546"/>
                    <a:pt x="40" y="559"/>
                    <a:pt x="33" y="581"/>
                  </a:cubicBezTo>
                  <a:cubicBezTo>
                    <a:pt x="30" y="594"/>
                    <a:pt x="30" y="616"/>
                    <a:pt x="32" y="636"/>
                  </a:cubicBezTo>
                  <a:cubicBezTo>
                    <a:pt x="51" y="637"/>
                    <a:pt x="69" y="640"/>
                    <a:pt x="85" y="624"/>
                  </a:cubicBezTo>
                  <a:cubicBezTo>
                    <a:pt x="103" y="606"/>
                    <a:pt x="112" y="585"/>
                    <a:pt x="150" y="585"/>
                  </a:cubicBezTo>
                  <a:cubicBezTo>
                    <a:pt x="188" y="585"/>
                    <a:pt x="304" y="585"/>
                    <a:pt x="321" y="606"/>
                  </a:cubicBezTo>
                  <a:cubicBezTo>
                    <a:pt x="339" y="627"/>
                    <a:pt x="386" y="609"/>
                    <a:pt x="413" y="621"/>
                  </a:cubicBezTo>
                  <a:cubicBezTo>
                    <a:pt x="439" y="633"/>
                    <a:pt x="478" y="644"/>
                    <a:pt x="481" y="630"/>
                  </a:cubicBezTo>
                  <a:cubicBezTo>
                    <a:pt x="484" y="615"/>
                    <a:pt x="519" y="650"/>
                    <a:pt x="546" y="636"/>
                  </a:cubicBezTo>
                  <a:cubicBezTo>
                    <a:pt x="572" y="621"/>
                    <a:pt x="596" y="665"/>
                    <a:pt x="611" y="656"/>
                  </a:cubicBezTo>
                  <a:cubicBezTo>
                    <a:pt x="625" y="647"/>
                    <a:pt x="687" y="647"/>
                    <a:pt x="702" y="662"/>
                  </a:cubicBezTo>
                  <a:cubicBezTo>
                    <a:pt x="717" y="677"/>
                    <a:pt x="720" y="647"/>
                    <a:pt x="720" y="630"/>
                  </a:cubicBezTo>
                  <a:cubicBezTo>
                    <a:pt x="720" y="612"/>
                    <a:pt x="779" y="565"/>
                    <a:pt x="779" y="565"/>
                  </a:cubicBezTo>
                  <a:cubicBezTo>
                    <a:pt x="779" y="565"/>
                    <a:pt x="819" y="563"/>
                    <a:pt x="843" y="552"/>
                  </a:cubicBezTo>
                  <a:cubicBezTo>
                    <a:pt x="838" y="544"/>
                    <a:pt x="833" y="532"/>
                    <a:pt x="828" y="510"/>
                  </a:cubicBezTo>
                  <a:cubicBezTo>
                    <a:pt x="817" y="461"/>
                    <a:pt x="799" y="433"/>
                    <a:pt x="813" y="417"/>
                  </a:cubicBezTo>
                  <a:cubicBezTo>
                    <a:pt x="826" y="402"/>
                    <a:pt x="864" y="437"/>
                    <a:pt x="883" y="428"/>
                  </a:cubicBezTo>
                  <a:cubicBezTo>
                    <a:pt x="903" y="419"/>
                    <a:pt x="939" y="402"/>
                    <a:pt x="934" y="382"/>
                  </a:cubicBezTo>
                  <a:cubicBezTo>
                    <a:pt x="930" y="362"/>
                    <a:pt x="897" y="335"/>
                    <a:pt x="879" y="3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2697963" y="5475924"/>
              <a:ext cx="371934" cy="175914"/>
            </a:xfrm>
            <a:custGeom>
              <a:avLst/>
              <a:gdLst>
                <a:gd name="T0" fmla="*/ 250 w 737"/>
                <a:gd name="T1" fmla="*/ 244 h 349"/>
                <a:gd name="T2" fmla="*/ 376 w 737"/>
                <a:gd name="T3" fmla="*/ 244 h 349"/>
                <a:gd name="T4" fmla="*/ 435 w 737"/>
                <a:gd name="T5" fmla="*/ 266 h 349"/>
                <a:gd name="T6" fmla="*/ 530 w 737"/>
                <a:gd name="T7" fmla="*/ 316 h 349"/>
                <a:gd name="T8" fmla="*/ 580 w 737"/>
                <a:gd name="T9" fmla="*/ 349 h 349"/>
                <a:gd name="T10" fmla="*/ 600 w 737"/>
                <a:gd name="T11" fmla="*/ 327 h 349"/>
                <a:gd name="T12" fmla="*/ 667 w 737"/>
                <a:gd name="T13" fmla="*/ 318 h 349"/>
                <a:gd name="T14" fmla="*/ 706 w 737"/>
                <a:gd name="T15" fmla="*/ 283 h 349"/>
                <a:gd name="T16" fmla="*/ 737 w 737"/>
                <a:gd name="T17" fmla="*/ 270 h 349"/>
                <a:gd name="T18" fmla="*/ 715 w 737"/>
                <a:gd name="T19" fmla="*/ 209 h 349"/>
                <a:gd name="T20" fmla="*/ 684 w 737"/>
                <a:gd name="T21" fmla="*/ 151 h 349"/>
                <a:gd name="T22" fmla="*/ 673 w 737"/>
                <a:gd name="T23" fmla="*/ 96 h 349"/>
                <a:gd name="T24" fmla="*/ 656 w 737"/>
                <a:gd name="T25" fmla="*/ 71 h 349"/>
                <a:gd name="T26" fmla="*/ 561 w 737"/>
                <a:gd name="T27" fmla="*/ 64 h 349"/>
                <a:gd name="T28" fmla="*/ 461 w 737"/>
                <a:gd name="T29" fmla="*/ 5 h 349"/>
                <a:gd name="T30" fmla="*/ 353 w 737"/>
                <a:gd name="T31" fmla="*/ 7 h 349"/>
                <a:gd name="T32" fmla="*/ 344 w 737"/>
                <a:gd name="T33" fmla="*/ 106 h 349"/>
                <a:gd name="T34" fmla="*/ 263 w 737"/>
                <a:gd name="T35" fmla="*/ 144 h 349"/>
                <a:gd name="T36" fmla="*/ 175 w 737"/>
                <a:gd name="T37" fmla="*/ 41 h 349"/>
                <a:gd name="T38" fmla="*/ 79 w 737"/>
                <a:gd name="T39" fmla="*/ 85 h 349"/>
                <a:gd name="T40" fmla="*/ 39 w 737"/>
                <a:gd name="T41" fmla="*/ 165 h 349"/>
                <a:gd name="T42" fmla="*/ 24 w 737"/>
                <a:gd name="T43" fmla="*/ 259 h 349"/>
                <a:gd name="T44" fmla="*/ 26 w 737"/>
                <a:gd name="T45" fmla="*/ 264 h 349"/>
                <a:gd name="T46" fmla="*/ 106 w 737"/>
                <a:gd name="T47" fmla="*/ 244 h 349"/>
                <a:gd name="T48" fmla="*/ 250 w 737"/>
                <a:gd name="T49" fmla="*/ 24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349">
                  <a:moveTo>
                    <a:pt x="250" y="244"/>
                  </a:moveTo>
                  <a:cubicBezTo>
                    <a:pt x="277" y="244"/>
                    <a:pt x="340" y="257"/>
                    <a:pt x="376" y="244"/>
                  </a:cubicBezTo>
                  <a:cubicBezTo>
                    <a:pt x="412" y="230"/>
                    <a:pt x="412" y="271"/>
                    <a:pt x="435" y="266"/>
                  </a:cubicBezTo>
                  <a:cubicBezTo>
                    <a:pt x="457" y="262"/>
                    <a:pt x="503" y="293"/>
                    <a:pt x="530" y="316"/>
                  </a:cubicBezTo>
                  <a:cubicBezTo>
                    <a:pt x="544" y="328"/>
                    <a:pt x="561" y="338"/>
                    <a:pt x="580" y="349"/>
                  </a:cubicBezTo>
                  <a:cubicBezTo>
                    <a:pt x="584" y="341"/>
                    <a:pt x="590" y="334"/>
                    <a:pt x="600" y="327"/>
                  </a:cubicBezTo>
                  <a:cubicBezTo>
                    <a:pt x="623" y="309"/>
                    <a:pt x="647" y="318"/>
                    <a:pt x="667" y="318"/>
                  </a:cubicBezTo>
                  <a:cubicBezTo>
                    <a:pt x="688" y="318"/>
                    <a:pt x="691" y="295"/>
                    <a:pt x="706" y="283"/>
                  </a:cubicBezTo>
                  <a:cubicBezTo>
                    <a:pt x="714" y="276"/>
                    <a:pt x="727" y="272"/>
                    <a:pt x="737" y="270"/>
                  </a:cubicBezTo>
                  <a:cubicBezTo>
                    <a:pt x="729" y="254"/>
                    <a:pt x="729" y="222"/>
                    <a:pt x="715" y="209"/>
                  </a:cubicBezTo>
                  <a:cubicBezTo>
                    <a:pt x="700" y="194"/>
                    <a:pt x="678" y="167"/>
                    <a:pt x="684" y="151"/>
                  </a:cubicBezTo>
                  <a:cubicBezTo>
                    <a:pt x="691" y="136"/>
                    <a:pt x="691" y="114"/>
                    <a:pt x="673" y="96"/>
                  </a:cubicBezTo>
                  <a:cubicBezTo>
                    <a:pt x="666" y="88"/>
                    <a:pt x="660" y="79"/>
                    <a:pt x="656" y="71"/>
                  </a:cubicBezTo>
                  <a:cubicBezTo>
                    <a:pt x="620" y="66"/>
                    <a:pt x="572" y="61"/>
                    <a:pt x="561" y="64"/>
                  </a:cubicBezTo>
                  <a:cubicBezTo>
                    <a:pt x="543" y="70"/>
                    <a:pt x="473" y="14"/>
                    <a:pt x="461" y="5"/>
                  </a:cubicBezTo>
                  <a:cubicBezTo>
                    <a:pt x="453" y="0"/>
                    <a:pt x="401" y="3"/>
                    <a:pt x="353" y="7"/>
                  </a:cubicBezTo>
                  <a:cubicBezTo>
                    <a:pt x="326" y="37"/>
                    <a:pt x="346" y="59"/>
                    <a:pt x="344" y="106"/>
                  </a:cubicBezTo>
                  <a:cubicBezTo>
                    <a:pt x="343" y="153"/>
                    <a:pt x="291" y="144"/>
                    <a:pt x="263" y="144"/>
                  </a:cubicBezTo>
                  <a:cubicBezTo>
                    <a:pt x="235" y="144"/>
                    <a:pt x="189" y="60"/>
                    <a:pt x="175" y="41"/>
                  </a:cubicBezTo>
                  <a:cubicBezTo>
                    <a:pt x="160" y="22"/>
                    <a:pt x="112" y="64"/>
                    <a:pt x="79" y="85"/>
                  </a:cubicBezTo>
                  <a:cubicBezTo>
                    <a:pt x="45" y="106"/>
                    <a:pt x="62" y="146"/>
                    <a:pt x="39" y="165"/>
                  </a:cubicBezTo>
                  <a:cubicBezTo>
                    <a:pt x="15" y="184"/>
                    <a:pt x="0" y="216"/>
                    <a:pt x="24" y="259"/>
                  </a:cubicBezTo>
                  <a:cubicBezTo>
                    <a:pt x="25" y="261"/>
                    <a:pt x="26" y="263"/>
                    <a:pt x="26" y="264"/>
                  </a:cubicBezTo>
                  <a:cubicBezTo>
                    <a:pt x="56" y="262"/>
                    <a:pt x="87" y="257"/>
                    <a:pt x="106" y="244"/>
                  </a:cubicBezTo>
                  <a:cubicBezTo>
                    <a:pt x="137" y="221"/>
                    <a:pt x="223" y="244"/>
                    <a:pt x="250" y="2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2697963" y="5586498"/>
              <a:ext cx="293191" cy="187642"/>
            </a:xfrm>
            <a:custGeom>
              <a:avLst/>
              <a:gdLst>
                <a:gd name="T0" fmla="*/ 81 w 579"/>
                <a:gd name="T1" fmla="*/ 185 h 369"/>
                <a:gd name="T2" fmla="*/ 141 w 579"/>
                <a:gd name="T3" fmla="*/ 207 h 369"/>
                <a:gd name="T4" fmla="*/ 196 w 579"/>
                <a:gd name="T5" fmla="*/ 240 h 369"/>
                <a:gd name="T6" fmla="*/ 196 w 579"/>
                <a:gd name="T7" fmla="*/ 311 h 369"/>
                <a:gd name="T8" fmla="*/ 275 w 579"/>
                <a:gd name="T9" fmla="*/ 358 h 369"/>
                <a:gd name="T10" fmla="*/ 348 w 579"/>
                <a:gd name="T11" fmla="*/ 363 h 369"/>
                <a:gd name="T12" fmla="*/ 398 w 579"/>
                <a:gd name="T13" fmla="*/ 339 h 369"/>
                <a:gd name="T14" fmla="*/ 463 w 579"/>
                <a:gd name="T15" fmla="*/ 319 h 369"/>
                <a:gd name="T16" fmla="*/ 478 w 579"/>
                <a:gd name="T17" fmla="*/ 271 h 369"/>
                <a:gd name="T18" fmla="*/ 528 w 579"/>
                <a:gd name="T19" fmla="*/ 224 h 369"/>
                <a:gd name="T20" fmla="*/ 560 w 579"/>
                <a:gd name="T21" fmla="*/ 198 h 369"/>
                <a:gd name="T22" fmla="*/ 572 w 579"/>
                <a:gd name="T23" fmla="*/ 159 h 369"/>
                <a:gd name="T24" fmla="*/ 579 w 579"/>
                <a:gd name="T25" fmla="*/ 128 h 369"/>
                <a:gd name="T26" fmla="*/ 529 w 579"/>
                <a:gd name="T27" fmla="*/ 95 h 369"/>
                <a:gd name="T28" fmla="*/ 434 w 579"/>
                <a:gd name="T29" fmla="*/ 45 h 369"/>
                <a:gd name="T30" fmla="*/ 375 w 579"/>
                <a:gd name="T31" fmla="*/ 23 h 369"/>
                <a:gd name="T32" fmla="*/ 249 w 579"/>
                <a:gd name="T33" fmla="*/ 23 h 369"/>
                <a:gd name="T34" fmla="*/ 105 w 579"/>
                <a:gd name="T35" fmla="*/ 23 h 369"/>
                <a:gd name="T36" fmla="*/ 25 w 579"/>
                <a:gd name="T37" fmla="*/ 43 h 369"/>
                <a:gd name="T38" fmla="*/ 16 w 579"/>
                <a:gd name="T39" fmla="*/ 152 h 369"/>
                <a:gd name="T40" fmla="*/ 21 w 579"/>
                <a:gd name="T41" fmla="*/ 180 h 369"/>
                <a:gd name="T42" fmla="*/ 81 w 579"/>
                <a:gd name="T43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9" h="369">
                  <a:moveTo>
                    <a:pt x="81" y="185"/>
                  </a:moveTo>
                  <a:cubicBezTo>
                    <a:pt x="92" y="201"/>
                    <a:pt x="128" y="214"/>
                    <a:pt x="141" y="207"/>
                  </a:cubicBezTo>
                  <a:cubicBezTo>
                    <a:pt x="154" y="201"/>
                    <a:pt x="196" y="223"/>
                    <a:pt x="196" y="240"/>
                  </a:cubicBezTo>
                  <a:cubicBezTo>
                    <a:pt x="196" y="258"/>
                    <a:pt x="185" y="311"/>
                    <a:pt x="196" y="311"/>
                  </a:cubicBezTo>
                  <a:cubicBezTo>
                    <a:pt x="206" y="311"/>
                    <a:pt x="270" y="331"/>
                    <a:pt x="275" y="358"/>
                  </a:cubicBezTo>
                  <a:cubicBezTo>
                    <a:pt x="303" y="358"/>
                    <a:pt x="336" y="360"/>
                    <a:pt x="348" y="363"/>
                  </a:cubicBezTo>
                  <a:cubicBezTo>
                    <a:pt x="371" y="369"/>
                    <a:pt x="386" y="354"/>
                    <a:pt x="398" y="339"/>
                  </a:cubicBezTo>
                  <a:cubicBezTo>
                    <a:pt x="410" y="324"/>
                    <a:pt x="451" y="319"/>
                    <a:pt x="463" y="319"/>
                  </a:cubicBezTo>
                  <a:cubicBezTo>
                    <a:pt x="475" y="319"/>
                    <a:pt x="475" y="286"/>
                    <a:pt x="478" y="271"/>
                  </a:cubicBezTo>
                  <a:cubicBezTo>
                    <a:pt x="480" y="257"/>
                    <a:pt x="510" y="230"/>
                    <a:pt x="528" y="224"/>
                  </a:cubicBezTo>
                  <a:cubicBezTo>
                    <a:pt x="545" y="218"/>
                    <a:pt x="542" y="198"/>
                    <a:pt x="560" y="198"/>
                  </a:cubicBezTo>
                  <a:cubicBezTo>
                    <a:pt x="578" y="198"/>
                    <a:pt x="575" y="174"/>
                    <a:pt x="572" y="159"/>
                  </a:cubicBezTo>
                  <a:cubicBezTo>
                    <a:pt x="570" y="150"/>
                    <a:pt x="572" y="139"/>
                    <a:pt x="579" y="128"/>
                  </a:cubicBezTo>
                  <a:cubicBezTo>
                    <a:pt x="560" y="117"/>
                    <a:pt x="543" y="107"/>
                    <a:pt x="529" y="95"/>
                  </a:cubicBezTo>
                  <a:cubicBezTo>
                    <a:pt x="502" y="72"/>
                    <a:pt x="456" y="41"/>
                    <a:pt x="434" y="45"/>
                  </a:cubicBezTo>
                  <a:cubicBezTo>
                    <a:pt x="411" y="50"/>
                    <a:pt x="411" y="9"/>
                    <a:pt x="375" y="23"/>
                  </a:cubicBezTo>
                  <a:cubicBezTo>
                    <a:pt x="339" y="36"/>
                    <a:pt x="276" y="23"/>
                    <a:pt x="249" y="23"/>
                  </a:cubicBezTo>
                  <a:cubicBezTo>
                    <a:pt x="222" y="23"/>
                    <a:pt x="136" y="0"/>
                    <a:pt x="105" y="23"/>
                  </a:cubicBezTo>
                  <a:cubicBezTo>
                    <a:pt x="86" y="36"/>
                    <a:pt x="55" y="41"/>
                    <a:pt x="25" y="43"/>
                  </a:cubicBezTo>
                  <a:cubicBezTo>
                    <a:pt x="46" y="85"/>
                    <a:pt x="38" y="126"/>
                    <a:pt x="16" y="152"/>
                  </a:cubicBezTo>
                  <a:cubicBezTo>
                    <a:pt x="0" y="170"/>
                    <a:pt x="9" y="172"/>
                    <a:pt x="21" y="180"/>
                  </a:cubicBezTo>
                  <a:cubicBezTo>
                    <a:pt x="45" y="177"/>
                    <a:pt x="72" y="173"/>
                    <a:pt x="81" y="1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1975876" y="6192985"/>
              <a:ext cx="229527" cy="125653"/>
            </a:xfrm>
            <a:custGeom>
              <a:avLst/>
              <a:gdLst>
                <a:gd name="T0" fmla="*/ 402 w 452"/>
                <a:gd name="T1" fmla="*/ 103 h 251"/>
                <a:gd name="T2" fmla="*/ 352 w 452"/>
                <a:gd name="T3" fmla="*/ 76 h 251"/>
                <a:gd name="T4" fmla="*/ 352 w 452"/>
                <a:gd name="T5" fmla="*/ 34 h 251"/>
                <a:gd name="T6" fmla="*/ 294 w 452"/>
                <a:gd name="T7" fmla="*/ 9 h 251"/>
                <a:gd name="T8" fmla="*/ 226 w 452"/>
                <a:gd name="T9" fmla="*/ 12 h 251"/>
                <a:gd name="T10" fmla="*/ 141 w 452"/>
                <a:gd name="T11" fmla="*/ 15 h 251"/>
                <a:gd name="T12" fmla="*/ 128 w 452"/>
                <a:gd name="T13" fmla="*/ 30 h 251"/>
                <a:gd name="T14" fmla="*/ 77 w 452"/>
                <a:gd name="T15" fmla="*/ 72 h 251"/>
                <a:gd name="T16" fmla="*/ 13 w 452"/>
                <a:gd name="T17" fmla="*/ 151 h 251"/>
                <a:gd name="T18" fmla="*/ 26 w 452"/>
                <a:gd name="T19" fmla="*/ 185 h 251"/>
                <a:gd name="T20" fmla="*/ 70 w 452"/>
                <a:gd name="T21" fmla="*/ 189 h 251"/>
                <a:gd name="T22" fmla="*/ 88 w 452"/>
                <a:gd name="T23" fmla="*/ 238 h 251"/>
                <a:gd name="T24" fmla="*/ 88 w 452"/>
                <a:gd name="T25" fmla="*/ 239 h 251"/>
                <a:gd name="T26" fmla="*/ 173 w 452"/>
                <a:gd name="T27" fmla="*/ 233 h 251"/>
                <a:gd name="T28" fmla="*/ 223 w 452"/>
                <a:gd name="T29" fmla="*/ 162 h 251"/>
                <a:gd name="T30" fmla="*/ 279 w 452"/>
                <a:gd name="T31" fmla="*/ 230 h 251"/>
                <a:gd name="T32" fmla="*/ 306 w 452"/>
                <a:gd name="T33" fmla="*/ 195 h 251"/>
                <a:gd name="T34" fmla="*/ 341 w 452"/>
                <a:gd name="T35" fmla="*/ 174 h 251"/>
                <a:gd name="T36" fmla="*/ 388 w 452"/>
                <a:gd name="T37" fmla="*/ 162 h 251"/>
                <a:gd name="T38" fmla="*/ 418 w 452"/>
                <a:gd name="T39" fmla="*/ 151 h 251"/>
                <a:gd name="T40" fmla="*/ 433 w 452"/>
                <a:gd name="T41" fmla="*/ 127 h 251"/>
                <a:gd name="T42" fmla="*/ 452 w 452"/>
                <a:gd name="T43" fmla="*/ 109 h 251"/>
                <a:gd name="T44" fmla="*/ 402 w 452"/>
                <a:gd name="T45" fmla="*/ 10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2" h="251">
                  <a:moveTo>
                    <a:pt x="402" y="103"/>
                  </a:moveTo>
                  <a:cubicBezTo>
                    <a:pt x="383" y="112"/>
                    <a:pt x="352" y="85"/>
                    <a:pt x="352" y="76"/>
                  </a:cubicBezTo>
                  <a:cubicBezTo>
                    <a:pt x="352" y="70"/>
                    <a:pt x="347" y="48"/>
                    <a:pt x="352" y="34"/>
                  </a:cubicBezTo>
                  <a:cubicBezTo>
                    <a:pt x="335" y="26"/>
                    <a:pt x="312" y="14"/>
                    <a:pt x="294" y="9"/>
                  </a:cubicBezTo>
                  <a:cubicBezTo>
                    <a:pt x="264" y="0"/>
                    <a:pt x="250" y="0"/>
                    <a:pt x="226" y="12"/>
                  </a:cubicBezTo>
                  <a:cubicBezTo>
                    <a:pt x="211" y="19"/>
                    <a:pt x="170" y="17"/>
                    <a:pt x="141" y="15"/>
                  </a:cubicBezTo>
                  <a:cubicBezTo>
                    <a:pt x="139" y="24"/>
                    <a:pt x="135" y="30"/>
                    <a:pt x="128" y="30"/>
                  </a:cubicBezTo>
                  <a:cubicBezTo>
                    <a:pt x="108" y="30"/>
                    <a:pt x="82" y="50"/>
                    <a:pt x="77" y="72"/>
                  </a:cubicBezTo>
                  <a:cubicBezTo>
                    <a:pt x="73" y="94"/>
                    <a:pt x="26" y="112"/>
                    <a:pt x="13" y="151"/>
                  </a:cubicBezTo>
                  <a:cubicBezTo>
                    <a:pt x="0" y="191"/>
                    <a:pt x="6" y="209"/>
                    <a:pt x="26" y="185"/>
                  </a:cubicBezTo>
                  <a:cubicBezTo>
                    <a:pt x="46" y="160"/>
                    <a:pt x="70" y="169"/>
                    <a:pt x="70" y="189"/>
                  </a:cubicBezTo>
                  <a:cubicBezTo>
                    <a:pt x="70" y="209"/>
                    <a:pt x="97" y="211"/>
                    <a:pt x="88" y="238"/>
                  </a:cubicBezTo>
                  <a:cubicBezTo>
                    <a:pt x="88" y="238"/>
                    <a:pt x="88" y="239"/>
                    <a:pt x="88" y="239"/>
                  </a:cubicBezTo>
                  <a:cubicBezTo>
                    <a:pt x="118" y="237"/>
                    <a:pt x="160" y="233"/>
                    <a:pt x="173" y="233"/>
                  </a:cubicBezTo>
                  <a:cubicBezTo>
                    <a:pt x="194" y="233"/>
                    <a:pt x="214" y="168"/>
                    <a:pt x="223" y="162"/>
                  </a:cubicBezTo>
                  <a:cubicBezTo>
                    <a:pt x="232" y="157"/>
                    <a:pt x="256" y="210"/>
                    <a:pt x="279" y="230"/>
                  </a:cubicBezTo>
                  <a:cubicBezTo>
                    <a:pt x="303" y="251"/>
                    <a:pt x="306" y="213"/>
                    <a:pt x="306" y="195"/>
                  </a:cubicBezTo>
                  <a:cubicBezTo>
                    <a:pt x="306" y="177"/>
                    <a:pt x="327" y="171"/>
                    <a:pt x="341" y="174"/>
                  </a:cubicBezTo>
                  <a:cubicBezTo>
                    <a:pt x="356" y="177"/>
                    <a:pt x="388" y="183"/>
                    <a:pt x="388" y="162"/>
                  </a:cubicBezTo>
                  <a:cubicBezTo>
                    <a:pt x="388" y="142"/>
                    <a:pt x="406" y="151"/>
                    <a:pt x="418" y="151"/>
                  </a:cubicBezTo>
                  <a:cubicBezTo>
                    <a:pt x="430" y="151"/>
                    <a:pt x="433" y="127"/>
                    <a:pt x="433" y="127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36" y="101"/>
                    <a:pt x="418" y="96"/>
                    <a:pt x="402" y="1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1970850" y="5710476"/>
              <a:ext cx="452352" cy="512665"/>
            </a:xfrm>
            <a:custGeom>
              <a:avLst/>
              <a:gdLst>
                <a:gd name="T0" fmla="*/ 115 w 895"/>
                <a:gd name="T1" fmla="*/ 263 h 1014"/>
                <a:gd name="T2" fmla="*/ 65 w 895"/>
                <a:gd name="T3" fmla="*/ 310 h 1014"/>
                <a:gd name="T4" fmla="*/ 97 w 895"/>
                <a:gd name="T5" fmla="*/ 363 h 1014"/>
                <a:gd name="T6" fmla="*/ 77 w 895"/>
                <a:gd name="T7" fmla="*/ 395 h 1014"/>
                <a:gd name="T8" fmla="*/ 21 w 895"/>
                <a:gd name="T9" fmla="*/ 422 h 1014"/>
                <a:gd name="T10" fmla="*/ 15 w 895"/>
                <a:gd name="T11" fmla="*/ 469 h 1014"/>
                <a:gd name="T12" fmla="*/ 3 w 895"/>
                <a:gd name="T13" fmla="*/ 549 h 1014"/>
                <a:gd name="T14" fmla="*/ 30 w 895"/>
                <a:gd name="T15" fmla="*/ 611 h 1014"/>
                <a:gd name="T16" fmla="*/ 9 w 895"/>
                <a:gd name="T17" fmla="*/ 649 h 1014"/>
                <a:gd name="T18" fmla="*/ 40 w 895"/>
                <a:gd name="T19" fmla="*/ 732 h 1014"/>
                <a:gd name="T20" fmla="*/ 63 w 895"/>
                <a:gd name="T21" fmla="*/ 744 h 1014"/>
                <a:gd name="T22" fmla="*/ 127 w 895"/>
                <a:gd name="T23" fmla="*/ 775 h 1014"/>
                <a:gd name="T24" fmla="*/ 180 w 895"/>
                <a:gd name="T25" fmla="*/ 792 h 1014"/>
                <a:gd name="T26" fmla="*/ 200 w 895"/>
                <a:gd name="T27" fmla="*/ 825 h 1014"/>
                <a:gd name="T28" fmla="*/ 160 w 895"/>
                <a:gd name="T29" fmla="*/ 907 h 1014"/>
                <a:gd name="T30" fmla="*/ 151 w 895"/>
                <a:gd name="T31" fmla="*/ 968 h 1014"/>
                <a:gd name="T32" fmla="*/ 236 w 895"/>
                <a:gd name="T33" fmla="*/ 965 h 1014"/>
                <a:gd name="T34" fmla="*/ 304 w 895"/>
                <a:gd name="T35" fmla="*/ 962 h 1014"/>
                <a:gd name="T36" fmla="*/ 362 w 895"/>
                <a:gd name="T37" fmla="*/ 987 h 1014"/>
                <a:gd name="T38" fmla="*/ 373 w 895"/>
                <a:gd name="T39" fmla="*/ 976 h 1014"/>
                <a:gd name="T40" fmla="*/ 430 w 895"/>
                <a:gd name="T41" fmla="*/ 991 h 1014"/>
                <a:gd name="T42" fmla="*/ 490 w 895"/>
                <a:gd name="T43" fmla="*/ 983 h 1014"/>
                <a:gd name="T44" fmla="*/ 548 w 895"/>
                <a:gd name="T45" fmla="*/ 978 h 1014"/>
                <a:gd name="T46" fmla="*/ 649 w 895"/>
                <a:gd name="T47" fmla="*/ 958 h 1014"/>
                <a:gd name="T48" fmla="*/ 689 w 895"/>
                <a:gd name="T49" fmla="*/ 929 h 1014"/>
                <a:gd name="T50" fmla="*/ 729 w 895"/>
                <a:gd name="T51" fmla="*/ 868 h 1014"/>
                <a:gd name="T52" fmla="*/ 784 w 895"/>
                <a:gd name="T53" fmla="*/ 823 h 1014"/>
                <a:gd name="T54" fmla="*/ 680 w 895"/>
                <a:gd name="T55" fmla="*/ 746 h 1014"/>
                <a:gd name="T56" fmla="*/ 647 w 895"/>
                <a:gd name="T57" fmla="*/ 662 h 1014"/>
                <a:gd name="T58" fmla="*/ 640 w 895"/>
                <a:gd name="T59" fmla="*/ 609 h 1014"/>
                <a:gd name="T60" fmla="*/ 745 w 895"/>
                <a:gd name="T61" fmla="*/ 569 h 1014"/>
                <a:gd name="T62" fmla="*/ 826 w 895"/>
                <a:gd name="T63" fmla="*/ 531 h 1014"/>
                <a:gd name="T64" fmla="*/ 880 w 895"/>
                <a:gd name="T65" fmla="*/ 529 h 1014"/>
                <a:gd name="T66" fmla="*/ 882 w 895"/>
                <a:gd name="T67" fmla="*/ 473 h 1014"/>
                <a:gd name="T68" fmla="*/ 857 w 895"/>
                <a:gd name="T69" fmla="*/ 394 h 1014"/>
                <a:gd name="T70" fmla="*/ 844 w 895"/>
                <a:gd name="T71" fmla="*/ 341 h 1014"/>
                <a:gd name="T72" fmla="*/ 822 w 895"/>
                <a:gd name="T73" fmla="*/ 292 h 1014"/>
                <a:gd name="T74" fmla="*/ 815 w 895"/>
                <a:gd name="T75" fmla="*/ 252 h 1014"/>
                <a:gd name="T76" fmla="*/ 818 w 895"/>
                <a:gd name="T77" fmla="*/ 148 h 1014"/>
                <a:gd name="T78" fmla="*/ 817 w 895"/>
                <a:gd name="T79" fmla="*/ 136 h 1014"/>
                <a:gd name="T80" fmla="*/ 809 w 895"/>
                <a:gd name="T81" fmla="*/ 124 h 1014"/>
                <a:gd name="T82" fmla="*/ 750 w 895"/>
                <a:gd name="T83" fmla="*/ 91 h 1014"/>
                <a:gd name="T84" fmla="*/ 759 w 895"/>
                <a:gd name="T85" fmla="*/ 34 h 1014"/>
                <a:gd name="T86" fmla="*/ 670 w 895"/>
                <a:gd name="T87" fmla="*/ 57 h 1014"/>
                <a:gd name="T88" fmla="*/ 558 w 895"/>
                <a:gd name="T89" fmla="*/ 122 h 1014"/>
                <a:gd name="T90" fmla="*/ 506 w 895"/>
                <a:gd name="T91" fmla="*/ 84 h 1014"/>
                <a:gd name="T92" fmla="*/ 471 w 895"/>
                <a:gd name="T93" fmla="*/ 66 h 1014"/>
                <a:gd name="T94" fmla="*/ 397 w 895"/>
                <a:gd name="T95" fmla="*/ 31 h 1014"/>
                <a:gd name="T96" fmla="*/ 391 w 895"/>
                <a:gd name="T97" fmla="*/ 8 h 1014"/>
                <a:gd name="T98" fmla="*/ 354 w 895"/>
                <a:gd name="T99" fmla="*/ 9 h 1014"/>
                <a:gd name="T100" fmla="*/ 263 w 895"/>
                <a:gd name="T101" fmla="*/ 0 h 1014"/>
                <a:gd name="T102" fmla="*/ 280 w 895"/>
                <a:gd name="T103" fmla="*/ 47 h 1014"/>
                <a:gd name="T104" fmla="*/ 307 w 895"/>
                <a:gd name="T105" fmla="*/ 133 h 1014"/>
                <a:gd name="T106" fmla="*/ 264 w 895"/>
                <a:gd name="T107" fmla="*/ 172 h 1014"/>
                <a:gd name="T108" fmla="*/ 190 w 895"/>
                <a:gd name="T109" fmla="*/ 162 h 1014"/>
                <a:gd name="T110" fmla="*/ 115 w 895"/>
                <a:gd name="T111" fmla="*/ 174 h 1014"/>
                <a:gd name="T112" fmla="*/ 112 w 895"/>
                <a:gd name="T113" fmla="*/ 195 h 1014"/>
                <a:gd name="T114" fmla="*/ 115 w 895"/>
                <a:gd name="T115" fmla="*/ 26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5" h="1014">
                  <a:moveTo>
                    <a:pt x="115" y="263"/>
                  </a:moveTo>
                  <a:cubicBezTo>
                    <a:pt x="92" y="298"/>
                    <a:pt x="59" y="301"/>
                    <a:pt x="65" y="310"/>
                  </a:cubicBezTo>
                  <a:cubicBezTo>
                    <a:pt x="71" y="319"/>
                    <a:pt x="106" y="348"/>
                    <a:pt x="97" y="363"/>
                  </a:cubicBezTo>
                  <a:cubicBezTo>
                    <a:pt x="89" y="378"/>
                    <a:pt x="77" y="369"/>
                    <a:pt x="77" y="395"/>
                  </a:cubicBezTo>
                  <a:cubicBezTo>
                    <a:pt x="77" y="422"/>
                    <a:pt x="35" y="422"/>
                    <a:pt x="21" y="422"/>
                  </a:cubicBezTo>
                  <a:cubicBezTo>
                    <a:pt x="6" y="422"/>
                    <a:pt x="24" y="448"/>
                    <a:pt x="15" y="469"/>
                  </a:cubicBezTo>
                  <a:cubicBezTo>
                    <a:pt x="6" y="490"/>
                    <a:pt x="6" y="531"/>
                    <a:pt x="3" y="549"/>
                  </a:cubicBezTo>
                  <a:cubicBezTo>
                    <a:pt x="0" y="566"/>
                    <a:pt x="33" y="596"/>
                    <a:pt x="30" y="611"/>
                  </a:cubicBezTo>
                  <a:cubicBezTo>
                    <a:pt x="27" y="626"/>
                    <a:pt x="3" y="637"/>
                    <a:pt x="9" y="649"/>
                  </a:cubicBezTo>
                  <a:cubicBezTo>
                    <a:pt x="14" y="660"/>
                    <a:pt x="36" y="677"/>
                    <a:pt x="40" y="732"/>
                  </a:cubicBezTo>
                  <a:cubicBezTo>
                    <a:pt x="51" y="735"/>
                    <a:pt x="59" y="739"/>
                    <a:pt x="63" y="744"/>
                  </a:cubicBezTo>
                  <a:cubicBezTo>
                    <a:pt x="76" y="761"/>
                    <a:pt x="98" y="775"/>
                    <a:pt x="127" y="775"/>
                  </a:cubicBezTo>
                  <a:cubicBezTo>
                    <a:pt x="156" y="775"/>
                    <a:pt x="167" y="795"/>
                    <a:pt x="180" y="792"/>
                  </a:cubicBezTo>
                  <a:cubicBezTo>
                    <a:pt x="193" y="790"/>
                    <a:pt x="229" y="801"/>
                    <a:pt x="200" y="825"/>
                  </a:cubicBezTo>
                  <a:cubicBezTo>
                    <a:pt x="171" y="850"/>
                    <a:pt x="167" y="879"/>
                    <a:pt x="160" y="907"/>
                  </a:cubicBezTo>
                  <a:cubicBezTo>
                    <a:pt x="156" y="926"/>
                    <a:pt x="156" y="952"/>
                    <a:pt x="151" y="968"/>
                  </a:cubicBezTo>
                  <a:cubicBezTo>
                    <a:pt x="180" y="970"/>
                    <a:pt x="221" y="972"/>
                    <a:pt x="236" y="965"/>
                  </a:cubicBezTo>
                  <a:cubicBezTo>
                    <a:pt x="260" y="953"/>
                    <a:pt x="274" y="953"/>
                    <a:pt x="304" y="962"/>
                  </a:cubicBezTo>
                  <a:cubicBezTo>
                    <a:pt x="322" y="967"/>
                    <a:pt x="345" y="979"/>
                    <a:pt x="362" y="987"/>
                  </a:cubicBezTo>
                  <a:cubicBezTo>
                    <a:pt x="363" y="981"/>
                    <a:pt x="367" y="977"/>
                    <a:pt x="373" y="976"/>
                  </a:cubicBezTo>
                  <a:cubicBezTo>
                    <a:pt x="393" y="974"/>
                    <a:pt x="417" y="1014"/>
                    <a:pt x="430" y="991"/>
                  </a:cubicBezTo>
                  <a:cubicBezTo>
                    <a:pt x="444" y="969"/>
                    <a:pt x="474" y="974"/>
                    <a:pt x="490" y="983"/>
                  </a:cubicBezTo>
                  <a:cubicBezTo>
                    <a:pt x="505" y="991"/>
                    <a:pt x="530" y="996"/>
                    <a:pt x="548" y="978"/>
                  </a:cubicBezTo>
                  <a:cubicBezTo>
                    <a:pt x="565" y="960"/>
                    <a:pt x="634" y="952"/>
                    <a:pt x="649" y="958"/>
                  </a:cubicBezTo>
                  <a:cubicBezTo>
                    <a:pt x="665" y="965"/>
                    <a:pt x="705" y="983"/>
                    <a:pt x="689" y="929"/>
                  </a:cubicBezTo>
                  <a:cubicBezTo>
                    <a:pt x="674" y="876"/>
                    <a:pt x="722" y="887"/>
                    <a:pt x="729" y="868"/>
                  </a:cubicBezTo>
                  <a:cubicBezTo>
                    <a:pt x="736" y="848"/>
                    <a:pt x="793" y="839"/>
                    <a:pt x="784" y="823"/>
                  </a:cubicBezTo>
                  <a:cubicBezTo>
                    <a:pt x="776" y="808"/>
                    <a:pt x="702" y="761"/>
                    <a:pt x="680" y="746"/>
                  </a:cubicBezTo>
                  <a:cubicBezTo>
                    <a:pt x="658" y="730"/>
                    <a:pt x="658" y="682"/>
                    <a:pt x="647" y="662"/>
                  </a:cubicBezTo>
                  <a:cubicBezTo>
                    <a:pt x="636" y="642"/>
                    <a:pt x="612" y="615"/>
                    <a:pt x="640" y="609"/>
                  </a:cubicBezTo>
                  <a:cubicBezTo>
                    <a:pt x="669" y="602"/>
                    <a:pt x="720" y="591"/>
                    <a:pt x="745" y="569"/>
                  </a:cubicBezTo>
                  <a:cubicBezTo>
                    <a:pt x="769" y="547"/>
                    <a:pt x="813" y="544"/>
                    <a:pt x="826" y="531"/>
                  </a:cubicBezTo>
                  <a:cubicBezTo>
                    <a:pt x="840" y="518"/>
                    <a:pt x="871" y="542"/>
                    <a:pt x="880" y="529"/>
                  </a:cubicBezTo>
                  <a:cubicBezTo>
                    <a:pt x="888" y="516"/>
                    <a:pt x="895" y="489"/>
                    <a:pt x="882" y="473"/>
                  </a:cubicBezTo>
                  <a:cubicBezTo>
                    <a:pt x="869" y="458"/>
                    <a:pt x="860" y="431"/>
                    <a:pt x="857" y="394"/>
                  </a:cubicBezTo>
                  <a:cubicBezTo>
                    <a:pt x="855" y="356"/>
                    <a:pt x="844" y="358"/>
                    <a:pt x="844" y="341"/>
                  </a:cubicBezTo>
                  <a:cubicBezTo>
                    <a:pt x="844" y="323"/>
                    <a:pt x="838" y="301"/>
                    <a:pt x="822" y="292"/>
                  </a:cubicBezTo>
                  <a:cubicBezTo>
                    <a:pt x="807" y="283"/>
                    <a:pt x="800" y="276"/>
                    <a:pt x="815" y="252"/>
                  </a:cubicBezTo>
                  <a:cubicBezTo>
                    <a:pt x="831" y="228"/>
                    <a:pt x="824" y="166"/>
                    <a:pt x="818" y="148"/>
                  </a:cubicBezTo>
                  <a:cubicBezTo>
                    <a:pt x="816" y="145"/>
                    <a:pt x="816" y="140"/>
                    <a:pt x="817" y="136"/>
                  </a:cubicBezTo>
                  <a:cubicBezTo>
                    <a:pt x="813" y="134"/>
                    <a:pt x="810" y="130"/>
                    <a:pt x="809" y="124"/>
                  </a:cubicBezTo>
                  <a:cubicBezTo>
                    <a:pt x="804" y="100"/>
                    <a:pt x="788" y="91"/>
                    <a:pt x="750" y="91"/>
                  </a:cubicBezTo>
                  <a:cubicBezTo>
                    <a:pt x="711" y="91"/>
                    <a:pt x="773" y="53"/>
                    <a:pt x="759" y="34"/>
                  </a:cubicBezTo>
                  <a:cubicBezTo>
                    <a:pt x="744" y="15"/>
                    <a:pt x="705" y="69"/>
                    <a:pt x="670" y="57"/>
                  </a:cubicBezTo>
                  <a:cubicBezTo>
                    <a:pt x="635" y="46"/>
                    <a:pt x="589" y="99"/>
                    <a:pt x="558" y="122"/>
                  </a:cubicBezTo>
                  <a:cubicBezTo>
                    <a:pt x="527" y="146"/>
                    <a:pt x="483" y="118"/>
                    <a:pt x="506" y="84"/>
                  </a:cubicBezTo>
                  <a:cubicBezTo>
                    <a:pt x="530" y="50"/>
                    <a:pt x="506" y="53"/>
                    <a:pt x="471" y="66"/>
                  </a:cubicBezTo>
                  <a:cubicBezTo>
                    <a:pt x="435" y="79"/>
                    <a:pt x="393" y="63"/>
                    <a:pt x="397" y="31"/>
                  </a:cubicBezTo>
                  <a:cubicBezTo>
                    <a:pt x="398" y="23"/>
                    <a:pt x="396" y="15"/>
                    <a:pt x="391" y="8"/>
                  </a:cubicBezTo>
                  <a:cubicBezTo>
                    <a:pt x="374" y="10"/>
                    <a:pt x="361" y="11"/>
                    <a:pt x="354" y="9"/>
                  </a:cubicBezTo>
                  <a:cubicBezTo>
                    <a:pt x="338" y="3"/>
                    <a:pt x="302" y="1"/>
                    <a:pt x="263" y="0"/>
                  </a:cubicBezTo>
                  <a:cubicBezTo>
                    <a:pt x="275" y="17"/>
                    <a:pt x="288" y="34"/>
                    <a:pt x="280" y="47"/>
                  </a:cubicBezTo>
                  <a:cubicBezTo>
                    <a:pt x="267" y="72"/>
                    <a:pt x="288" y="96"/>
                    <a:pt x="307" y="133"/>
                  </a:cubicBezTo>
                  <a:cubicBezTo>
                    <a:pt x="326" y="170"/>
                    <a:pt x="266" y="149"/>
                    <a:pt x="264" y="172"/>
                  </a:cubicBezTo>
                  <a:cubicBezTo>
                    <a:pt x="263" y="196"/>
                    <a:pt x="208" y="171"/>
                    <a:pt x="190" y="162"/>
                  </a:cubicBezTo>
                  <a:cubicBezTo>
                    <a:pt x="173" y="153"/>
                    <a:pt x="114" y="159"/>
                    <a:pt x="115" y="174"/>
                  </a:cubicBezTo>
                  <a:cubicBezTo>
                    <a:pt x="116" y="180"/>
                    <a:pt x="115" y="188"/>
                    <a:pt x="112" y="195"/>
                  </a:cubicBezTo>
                  <a:cubicBezTo>
                    <a:pt x="120" y="223"/>
                    <a:pt x="124" y="250"/>
                    <a:pt x="115" y="2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2708016" y="4485776"/>
              <a:ext cx="531095" cy="844390"/>
            </a:xfrm>
            <a:custGeom>
              <a:avLst/>
              <a:gdLst>
                <a:gd name="T0" fmla="*/ 891 w 1051"/>
                <a:gd name="T1" fmla="*/ 1404 h 1672"/>
                <a:gd name="T2" fmla="*/ 1039 w 1051"/>
                <a:gd name="T3" fmla="*/ 1262 h 1672"/>
                <a:gd name="T4" fmla="*/ 1012 w 1051"/>
                <a:gd name="T5" fmla="*/ 1182 h 1672"/>
                <a:gd name="T6" fmla="*/ 886 w 1051"/>
                <a:gd name="T7" fmla="*/ 1085 h 1672"/>
                <a:gd name="T8" fmla="*/ 947 w 1051"/>
                <a:gd name="T9" fmla="*/ 1029 h 1672"/>
                <a:gd name="T10" fmla="*/ 894 w 1051"/>
                <a:gd name="T11" fmla="*/ 976 h 1672"/>
                <a:gd name="T12" fmla="*/ 909 w 1051"/>
                <a:gd name="T13" fmla="*/ 925 h 1672"/>
                <a:gd name="T14" fmla="*/ 859 w 1051"/>
                <a:gd name="T15" fmla="*/ 893 h 1672"/>
                <a:gd name="T16" fmla="*/ 882 w 1051"/>
                <a:gd name="T17" fmla="*/ 864 h 1672"/>
                <a:gd name="T18" fmla="*/ 868 w 1051"/>
                <a:gd name="T19" fmla="*/ 787 h 1672"/>
                <a:gd name="T20" fmla="*/ 900 w 1051"/>
                <a:gd name="T21" fmla="*/ 728 h 1672"/>
                <a:gd name="T22" fmla="*/ 806 w 1051"/>
                <a:gd name="T23" fmla="*/ 577 h 1672"/>
                <a:gd name="T24" fmla="*/ 835 w 1051"/>
                <a:gd name="T25" fmla="*/ 518 h 1672"/>
                <a:gd name="T26" fmla="*/ 897 w 1051"/>
                <a:gd name="T27" fmla="*/ 444 h 1672"/>
                <a:gd name="T28" fmla="*/ 827 w 1051"/>
                <a:gd name="T29" fmla="*/ 371 h 1672"/>
                <a:gd name="T30" fmla="*/ 765 w 1051"/>
                <a:gd name="T31" fmla="*/ 335 h 1672"/>
                <a:gd name="T32" fmla="*/ 750 w 1051"/>
                <a:gd name="T33" fmla="*/ 279 h 1672"/>
                <a:gd name="T34" fmla="*/ 765 w 1051"/>
                <a:gd name="T35" fmla="*/ 226 h 1672"/>
                <a:gd name="T36" fmla="*/ 803 w 1051"/>
                <a:gd name="T37" fmla="*/ 196 h 1672"/>
                <a:gd name="T38" fmla="*/ 825 w 1051"/>
                <a:gd name="T39" fmla="*/ 160 h 1672"/>
                <a:gd name="T40" fmla="*/ 825 w 1051"/>
                <a:gd name="T41" fmla="*/ 105 h 1672"/>
                <a:gd name="T42" fmla="*/ 721 w 1051"/>
                <a:gd name="T43" fmla="*/ 33 h 1672"/>
                <a:gd name="T44" fmla="*/ 640 w 1051"/>
                <a:gd name="T45" fmla="*/ 33 h 1672"/>
                <a:gd name="T46" fmla="*/ 540 w 1051"/>
                <a:gd name="T47" fmla="*/ 57 h 1672"/>
                <a:gd name="T48" fmla="*/ 479 w 1051"/>
                <a:gd name="T49" fmla="*/ 123 h 1672"/>
                <a:gd name="T50" fmla="*/ 460 w 1051"/>
                <a:gd name="T51" fmla="*/ 209 h 1672"/>
                <a:gd name="T52" fmla="*/ 417 w 1051"/>
                <a:gd name="T53" fmla="*/ 266 h 1672"/>
                <a:gd name="T54" fmla="*/ 360 w 1051"/>
                <a:gd name="T55" fmla="*/ 251 h 1672"/>
                <a:gd name="T56" fmla="*/ 284 w 1051"/>
                <a:gd name="T57" fmla="*/ 247 h 1672"/>
                <a:gd name="T58" fmla="*/ 175 w 1051"/>
                <a:gd name="T59" fmla="*/ 242 h 1672"/>
                <a:gd name="T60" fmla="*/ 66 w 1051"/>
                <a:gd name="T61" fmla="*/ 161 h 1672"/>
                <a:gd name="T62" fmla="*/ 0 w 1051"/>
                <a:gd name="T63" fmla="*/ 210 h 1672"/>
                <a:gd name="T64" fmla="*/ 109 w 1051"/>
                <a:gd name="T65" fmla="*/ 289 h 1672"/>
                <a:gd name="T66" fmla="*/ 251 w 1051"/>
                <a:gd name="T67" fmla="*/ 375 h 1672"/>
                <a:gd name="T68" fmla="*/ 256 w 1051"/>
                <a:gd name="T69" fmla="*/ 470 h 1672"/>
                <a:gd name="T70" fmla="*/ 280 w 1051"/>
                <a:gd name="T71" fmla="*/ 560 h 1672"/>
                <a:gd name="T72" fmla="*/ 275 w 1051"/>
                <a:gd name="T73" fmla="*/ 645 h 1672"/>
                <a:gd name="T74" fmla="*/ 294 w 1051"/>
                <a:gd name="T75" fmla="*/ 697 h 1672"/>
                <a:gd name="T76" fmla="*/ 308 w 1051"/>
                <a:gd name="T77" fmla="*/ 746 h 1672"/>
                <a:gd name="T78" fmla="*/ 388 w 1051"/>
                <a:gd name="T79" fmla="*/ 779 h 1672"/>
                <a:gd name="T80" fmla="*/ 424 w 1051"/>
                <a:gd name="T81" fmla="*/ 856 h 1672"/>
                <a:gd name="T82" fmla="*/ 406 w 1051"/>
                <a:gd name="T83" fmla="*/ 891 h 1672"/>
                <a:gd name="T84" fmla="*/ 351 w 1051"/>
                <a:gd name="T85" fmla="*/ 936 h 1672"/>
                <a:gd name="T86" fmla="*/ 249 w 1051"/>
                <a:gd name="T87" fmla="*/ 1036 h 1672"/>
                <a:gd name="T88" fmla="*/ 190 w 1051"/>
                <a:gd name="T89" fmla="*/ 1082 h 1672"/>
                <a:gd name="T90" fmla="*/ 137 w 1051"/>
                <a:gd name="T91" fmla="*/ 1136 h 1672"/>
                <a:gd name="T92" fmla="*/ 68 w 1051"/>
                <a:gd name="T93" fmla="*/ 1170 h 1672"/>
                <a:gd name="T94" fmla="*/ 24 w 1051"/>
                <a:gd name="T95" fmla="*/ 1234 h 1672"/>
                <a:gd name="T96" fmla="*/ 27 w 1051"/>
                <a:gd name="T97" fmla="*/ 1291 h 1672"/>
                <a:gd name="T98" fmla="*/ 37 w 1051"/>
                <a:gd name="T99" fmla="*/ 1361 h 1672"/>
                <a:gd name="T100" fmla="*/ 55 w 1051"/>
                <a:gd name="T101" fmla="*/ 1473 h 1672"/>
                <a:gd name="T102" fmla="*/ 28 w 1051"/>
                <a:gd name="T103" fmla="*/ 1576 h 1672"/>
                <a:gd name="T104" fmla="*/ 121 w 1051"/>
                <a:gd name="T105" fmla="*/ 1613 h 1672"/>
                <a:gd name="T106" fmla="*/ 182 w 1051"/>
                <a:gd name="T107" fmla="*/ 1646 h 1672"/>
                <a:gd name="T108" fmla="*/ 291 w 1051"/>
                <a:gd name="T109" fmla="*/ 1669 h 1672"/>
                <a:gd name="T110" fmla="*/ 601 w 1051"/>
                <a:gd name="T111" fmla="*/ 1598 h 1672"/>
                <a:gd name="T112" fmla="*/ 690 w 1051"/>
                <a:gd name="T113" fmla="*/ 1588 h 1672"/>
                <a:gd name="T114" fmla="*/ 738 w 1051"/>
                <a:gd name="T115" fmla="*/ 1528 h 1672"/>
                <a:gd name="T116" fmla="*/ 891 w 1051"/>
                <a:gd name="T117" fmla="*/ 140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" h="1672">
                  <a:moveTo>
                    <a:pt x="891" y="1404"/>
                  </a:moveTo>
                  <a:cubicBezTo>
                    <a:pt x="915" y="1351"/>
                    <a:pt x="1021" y="1309"/>
                    <a:pt x="1039" y="1262"/>
                  </a:cubicBezTo>
                  <a:cubicBezTo>
                    <a:pt x="1048" y="1238"/>
                    <a:pt x="1051" y="1227"/>
                    <a:pt x="1012" y="1182"/>
                  </a:cubicBezTo>
                  <a:cubicBezTo>
                    <a:pt x="974" y="1138"/>
                    <a:pt x="889" y="1108"/>
                    <a:pt x="886" y="1085"/>
                  </a:cubicBezTo>
                  <a:cubicBezTo>
                    <a:pt x="882" y="1061"/>
                    <a:pt x="950" y="1058"/>
                    <a:pt x="947" y="1029"/>
                  </a:cubicBezTo>
                  <a:cubicBezTo>
                    <a:pt x="945" y="999"/>
                    <a:pt x="909" y="999"/>
                    <a:pt x="894" y="976"/>
                  </a:cubicBezTo>
                  <a:cubicBezTo>
                    <a:pt x="880" y="952"/>
                    <a:pt x="912" y="937"/>
                    <a:pt x="909" y="925"/>
                  </a:cubicBezTo>
                  <a:cubicBezTo>
                    <a:pt x="906" y="914"/>
                    <a:pt x="862" y="908"/>
                    <a:pt x="859" y="893"/>
                  </a:cubicBezTo>
                  <a:cubicBezTo>
                    <a:pt x="856" y="878"/>
                    <a:pt x="889" y="881"/>
                    <a:pt x="882" y="864"/>
                  </a:cubicBezTo>
                  <a:cubicBezTo>
                    <a:pt x="877" y="846"/>
                    <a:pt x="847" y="813"/>
                    <a:pt x="868" y="787"/>
                  </a:cubicBezTo>
                  <a:cubicBezTo>
                    <a:pt x="889" y="760"/>
                    <a:pt x="933" y="787"/>
                    <a:pt x="900" y="728"/>
                  </a:cubicBezTo>
                  <a:cubicBezTo>
                    <a:pt x="868" y="669"/>
                    <a:pt x="818" y="595"/>
                    <a:pt x="806" y="577"/>
                  </a:cubicBezTo>
                  <a:cubicBezTo>
                    <a:pt x="794" y="559"/>
                    <a:pt x="818" y="530"/>
                    <a:pt x="835" y="518"/>
                  </a:cubicBezTo>
                  <a:cubicBezTo>
                    <a:pt x="853" y="506"/>
                    <a:pt x="897" y="462"/>
                    <a:pt x="897" y="444"/>
                  </a:cubicBezTo>
                  <a:cubicBezTo>
                    <a:pt x="897" y="427"/>
                    <a:pt x="841" y="379"/>
                    <a:pt x="827" y="371"/>
                  </a:cubicBezTo>
                  <a:cubicBezTo>
                    <a:pt x="812" y="362"/>
                    <a:pt x="779" y="365"/>
                    <a:pt x="765" y="335"/>
                  </a:cubicBezTo>
                  <a:cubicBezTo>
                    <a:pt x="750" y="306"/>
                    <a:pt x="735" y="297"/>
                    <a:pt x="750" y="279"/>
                  </a:cubicBezTo>
                  <a:cubicBezTo>
                    <a:pt x="765" y="261"/>
                    <a:pt x="765" y="244"/>
                    <a:pt x="765" y="226"/>
                  </a:cubicBezTo>
                  <a:cubicBezTo>
                    <a:pt x="765" y="208"/>
                    <a:pt x="797" y="223"/>
                    <a:pt x="803" y="196"/>
                  </a:cubicBezTo>
                  <a:cubicBezTo>
                    <a:pt x="805" y="184"/>
                    <a:pt x="814" y="171"/>
                    <a:pt x="825" y="160"/>
                  </a:cubicBezTo>
                  <a:cubicBezTo>
                    <a:pt x="825" y="140"/>
                    <a:pt x="827" y="118"/>
                    <a:pt x="825" y="105"/>
                  </a:cubicBezTo>
                  <a:cubicBezTo>
                    <a:pt x="820" y="76"/>
                    <a:pt x="740" y="67"/>
                    <a:pt x="721" y="33"/>
                  </a:cubicBezTo>
                  <a:cubicBezTo>
                    <a:pt x="702" y="0"/>
                    <a:pt x="654" y="14"/>
                    <a:pt x="640" y="33"/>
                  </a:cubicBezTo>
                  <a:cubicBezTo>
                    <a:pt x="626" y="52"/>
                    <a:pt x="540" y="29"/>
                    <a:pt x="540" y="57"/>
                  </a:cubicBezTo>
                  <a:cubicBezTo>
                    <a:pt x="540" y="86"/>
                    <a:pt x="479" y="90"/>
                    <a:pt x="479" y="123"/>
                  </a:cubicBezTo>
                  <a:cubicBezTo>
                    <a:pt x="479" y="157"/>
                    <a:pt x="507" y="214"/>
                    <a:pt x="460" y="209"/>
                  </a:cubicBezTo>
                  <a:cubicBezTo>
                    <a:pt x="412" y="204"/>
                    <a:pt x="446" y="228"/>
                    <a:pt x="417" y="266"/>
                  </a:cubicBezTo>
                  <a:cubicBezTo>
                    <a:pt x="389" y="304"/>
                    <a:pt x="389" y="242"/>
                    <a:pt x="360" y="251"/>
                  </a:cubicBezTo>
                  <a:cubicBezTo>
                    <a:pt x="332" y="261"/>
                    <a:pt x="299" y="223"/>
                    <a:pt x="284" y="247"/>
                  </a:cubicBezTo>
                  <a:cubicBezTo>
                    <a:pt x="270" y="270"/>
                    <a:pt x="223" y="251"/>
                    <a:pt x="175" y="242"/>
                  </a:cubicBezTo>
                  <a:cubicBezTo>
                    <a:pt x="128" y="233"/>
                    <a:pt x="104" y="166"/>
                    <a:pt x="66" y="161"/>
                  </a:cubicBezTo>
                  <a:cubicBezTo>
                    <a:pt x="41" y="158"/>
                    <a:pt x="14" y="178"/>
                    <a:pt x="0" y="210"/>
                  </a:cubicBezTo>
                  <a:cubicBezTo>
                    <a:pt x="37" y="234"/>
                    <a:pt x="61" y="268"/>
                    <a:pt x="109" y="289"/>
                  </a:cubicBezTo>
                  <a:cubicBezTo>
                    <a:pt x="161" y="313"/>
                    <a:pt x="256" y="342"/>
                    <a:pt x="251" y="375"/>
                  </a:cubicBezTo>
                  <a:cubicBezTo>
                    <a:pt x="246" y="408"/>
                    <a:pt x="232" y="455"/>
                    <a:pt x="256" y="470"/>
                  </a:cubicBezTo>
                  <a:cubicBezTo>
                    <a:pt x="280" y="484"/>
                    <a:pt x="251" y="545"/>
                    <a:pt x="280" y="560"/>
                  </a:cubicBezTo>
                  <a:cubicBezTo>
                    <a:pt x="308" y="574"/>
                    <a:pt x="299" y="645"/>
                    <a:pt x="275" y="645"/>
                  </a:cubicBezTo>
                  <a:cubicBezTo>
                    <a:pt x="251" y="645"/>
                    <a:pt x="280" y="683"/>
                    <a:pt x="294" y="697"/>
                  </a:cubicBezTo>
                  <a:cubicBezTo>
                    <a:pt x="300" y="704"/>
                    <a:pt x="306" y="723"/>
                    <a:pt x="308" y="746"/>
                  </a:cubicBezTo>
                  <a:cubicBezTo>
                    <a:pt x="337" y="753"/>
                    <a:pt x="363" y="768"/>
                    <a:pt x="388" y="779"/>
                  </a:cubicBezTo>
                  <a:cubicBezTo>
                    <a:pt x="428" y="797"/>
                    <a:pt x="422" y="825"/>
                    <a:pt x="424" y="856"/>
                  </a:cubicBezTo>
                  <a:cubicBezTo>
                    <a:pt x="425" y="887"/>
                    <a:pt x="426" y="905"/>
                    <a:pt x="406" y="891"/>
                  </a:cubicBezTo>
                  <a:cubicBezTo>
                    <a:pt x="385" y="878"/>
                    <a:pt x="363" y="891"/>
                    <a:pt x="351" y="936"/>
                  </a:cubicBezTo>
                  <a:cubicBezTo>
                    <a:pt x="339" y="980"/>
                    <a:pt x="283" y="1033"/>
                    <a:pt x="249" y="1036"/>
                  </a:cubicBezTo>
                  <a:cubicBezTo>
                    <a:pt x="215" y="1039"/>
                    <a:pt x="218" y="1075"/>
                    <a:pt x="190" y="1082"/>
                  </a:cubicBezTo>
                  <a:cubicBezTo>
                    <a:pt x="162" y="1089"/>
                    <a:pt x="136" y="1106"/>
                    <a:pt x="137" y="1136"/>
                  </a:cubicBezTo>
                  <a:cubicBezTo>
                    <a:pt x="139" y="1167"/>
                    <a:pt x="96" y="1170"/>
                    <a:pt x="68" y="1170"/>
                  </a:cubicBezTo>
                  <a:cubicBezTo>
                    <a:pt x="40" y="1170"/>
                    <a:pt x="46" y="1221"/>
                    <a:pt x="24" y="1234"/>
                  </a:cubicBezTo>
                  <a:cubicBezTo>
                    <a:pt x="2" y="1247"/>
                    <a:pt x="6" y="1265"/>
                    <a:pt x="27" y="1291"/>
                  </a:cubicBezTo>
                  <a:cubicBezTo>
                    <a:pt x="47" y="1318"/>
                    <a:pt x="30" y="1342"/>
                    <a:pt x="37" y="1361"/>
                  </a:cubicBezTo>
                  <a:cubicBezTo>
                    <a:pt x="44" y="1380"/>
                    <a:pt x="77" y="1424"/>
                    <a:pt x="55" y="1473"/>
                  </a:cubicBezTo>
                  <a:cubicBezTo>
                    <a:pt x="33" y="1522"/>
                    <a:pt x="9" y="1582"/>
                    <a:pt x="28" y="1576"/>
                  </a:cubicBezTo>
                  <a:cubicBezTo>
                    <a:pt x="47" y="1570"/>
                    <a:pt x="92" y="1616"/>
                    <a:pt x="121" y="1613"/>
                  </a:cubicBezTo>
                  <a:cubicBezTo>
                    <a:pt x="151" y="1610"/>
                    <a:pt x="154" y="1654"/>
                    <a:pt x="182" y="1646"/>
                  </a:cubicBezTo>
                  <a:cubicBezTo>
                    <a:pt x="210" y="1637"/>
                    <a:pt x="210" y="1672"/>
                    <a:pt x="291" y="1669"/>
                  </a:cubicBezTo>
                  <a:cubicBezTo>
                    <a:pt x="372" y="1666"/>
                    <a:pt x="536" y="1598"/>
                    <a:pt x="601" y="1598"/>
                  </a:cubicBezTo>
                  <a:cubicBezTo>
                    <a:pt x="638" y="1598"/>
                    <a:pt x="667" y="1594"/>
                    <a:pt x="690" y="1588"/>
                  </a:cubicBezTo>
                  <a:cubicBezTo>
                    <a:pt x="704" y="1567"/>
                    <a:pt x="721" y="1545"/>
                    <a:pt x="738" y="1528"/>
                  </a:cubicBezTo>
                  <a:cubicBezTo>
                    <a:pt x="779" y="1486"/>
                    <a:pt x="868" y="1457"/>
                    <a:pt x="891" y="14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3384868" y="7129521"/>
              <a:ext cx="1063865" cy="854442"/>
            </a:xfrm>
            <a:custGeom>
              <a:avLst/>
              <a:gdLst>
                <a:gd name="T0" fmla="*/ 1260 w 2105"/>
                <a:gd name="T1" fmla="*/ 355 h 1688"/>
                <a:gd name="T2" fmla="*/ 1082 w 2105"/>
                <a:gd name="T3" fmla="*/ 335 h 1688"/>
                <a:gd name="T4" fmla="*/ 964 w 2105"/>
                <a:gd name="T5" fmla="*/ 296 h 1688"/>
                <a:gd name="T6" fmla="*/ 724 w 2105"/>
                <a:gd name="T7" fmla="*/ 119 h 1688"/>
                <a:gd name="T8" fmla="*/ 527 w 2105"/>
                <a:gd name="T9" fmla="*/ 4 h 1688"/>
                <a:gd name="T10" fmla="*/ 444 w 2105"/>
                <a:gd name="T11" fmla="*/ 4 h 1688"/>
                <a:gd name="T12" fmla="*/ 342 w 2105"/>
                <a:gd name="T13" fmla="*/ 36 h 1688"/>
                <a:gd name="T14" fmla="*/ 243 w 2105"/>
                <a:gd name="T15" fmla="*/ 99 h 1688"/>
                <a:gd name="T16" fmla="*/ 318 w 2105"/>
                <a:gd name="T17" fmla="*/ 186 h 1688"/>
                <a:gd name="T18" fmla="*/ 259 w 2105"/>
                <a:gd name="T19" fmla="*/ 233 h 1688"/>
                <a:gd name="T20" fmla="*/ 196 w 2105"/>
                <a:gd name="T21" fmla="*/ 260 h 1688"/>
                <a:gd name="T22" fmla="*/ 117 w 2105"/>
                <a:gd name="T23" fmla="*/ 320 h 1688"/>
                <a:gd name="T24" fmla="*/ 18 w 2105"/>
                <a:gd name="T25" fmla="*/ 276 h 1688"/>
                <a:gd name="T26" fmla="*/ 7 w 2105"/>
                <a:gd name="T27" fmla="*/ 304 h 1688"/>
                <a:gd name="T28" fmla="*/ 3 w 2105"/>
                <a:gd name="T29" fmla="*/ 331 h 1688"/>
                <a:gd name="T30" fmla="*/ 20 w 2105"/>
                <a:gd name="T31" fmla="*/ 445 h 1688"/>
                <a:gd name="T32" fmla="*/ 101 w 2105"/>
                <a:gd name="T33" fmla="*/ 544 h 1688"/>
                <a:gd name="T34" fmla="*/ 246 w 2105"/>
                <a:gd name="T35" fmla="*/ 768 h 1688"/>
                <a:gd name="T36" fmla="*/ 323 w 2105"/>
                <a:gd name="T37" fmla="*/ 879 h 1688"/>
                <a:gd name="T38" fmla="*/ 413 w 2105"/>
                <a:gd name="T39" fmla="*/ 991 h 1688"/>
                <a:gd name="T40" fmla="*/ 438 w 2105"/>
                <a:gd name="T41" fmla="*/ 1102 h 1688"/>
                <a:gd name="T42" fmla="*/ 519 w 2105"/>
                <a:gd name="T43" fmla="*/ 1270 h 1688"/>
                <a:gd name="T44" fmla="*/ 634 w 2105"/>
                <a:gd name="T45" fmla="*/ 1401 h 1688"/>
                <a:gd name="T46" fmla="*/ 726 w 2105"/>
                <a:gd name="T47" fmla="*/ 1553 h 1688"/>
                <a:gd name="T48" fmla="*/ 760 w 2105"/>
                <a:gd name="T49" fmla="*/ 1630 h 1688"/>
                <a:gd name="T50" fmla="*/ 792 w 2105"/>
                <a:gd name="T51" fmla="*/ 1688 h 1688"/>
                <a:gd name="T52" fmla="*/ 839 w 2105"/>
                <a:gd name="T53" fmla="*/ 1663 h 1688"/>
                <a:gd name="T54" fmla="*/ 836 w 2105"/>
                <a:gd name="T55" fmla="*/ 1608 h 1688"/>
                <a:gd name="T56" fmla="*/ 878 w 2105"/>
                <a:gd name="T57" fmla="*/ 1571 h 1688"/>
                <a:gd name="T58" fmla="*/ 953 w 2105"/>
                <a:gd name="T59" fmla="*/ 1583 h 1688"/>
                <a:gd name="T60" fmla="*/ 1075 w 2105"/>
                <a:gd name="T61" fmla="*/ 1594 h 1688"/>
                <a:gd name="T62" fmla="*/ 1215 w 2105"/>
                <a:gd name="T63" fmla="*/ 1617 h 1688"/>
                <a:gd name="T64" fmla="*/ 1283 w 2105"/>
                <a:gd name="T65" fmla="*/ 1591 h 1688"/>
                <a:gd name="T66" fmla="*/ 1437 w 2105"/>
                <a:gd name="T67" fmla="*/ 1457 h 1688"/>
                <a:gd name="T68" fmla="*/ 1634 w 2105"/>
                <a:gd name="T69" fmla="*/ 1446 h 1688"/>
                <a:gd name="T70" fmla="*/ 2036 w 2105"/>
                <a:gd name="T71" fmla="*/ 1315 h 1688"/>
                <a:gd name="T72" fmla="*/ 2105 w 2105"/>
                <a:gd name="T73" fmla="*/ 1106 h 1688"/>
                <a:gd name="T74" fmla="*/ 2053 w 2105"/>
                <a:gd name="T75" fmla="*/ 1035 h 1688"/>
                <a:gd name="T76" fmla="*/ 1802 w 2105"/>
                <a:gd name="T77" fmla="*/ 1007 h 1688"/>
                <a:gd name="T78" fmla="*/ 1727 w 2105"/>
                <a:gd name="T79" fmla="*/ 899 h 1688"/>
                <a:gd name="T80" fmla="*/ 1686 w 2105"/>
                <a:gd name="T81" fmla="*/ 836 h 1688"/>
                <a:gd name="T82" fmla="*/ 1602 w 2105"/>
                <a:gd name="T83" fmla="*/ 778 h 1688"/>
                <a:gd name="T84" fmla="*/ 1549 w 2105"/>
                <a:gd name="T85" fmla="*/ 671 h 1688"/>
                <a:gd name="T86" fmla="*/ 1505 w 2105"/>
                <a:gd name="T87" fmla="*/ 563 h 1688"/>
                <a:gd name="T88" fmla="*/ 1403 w 2105"/>
                <a:gd name="T89" fmla="*/ 445 h 1688"/>
                <a:gd name="T90" fmla="*/ 1390 w 2105"/>
                <a:gd name="T91" fmla="*/ 402 h 1688"/>
                <a:gd name="T92" fmla="*/ 1311 w 2105"/>
                <a:gd name="T93" fmla="*/ 398 h 1688"/>
                <a:gd name="T94" fmla="*/ 1260 w 2105"/>
                <a:gd name="T95" fmla="*/ 355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5" h="1688">
                  <a:moveTo>
                    <a:pt x="1260" y="355"/>
                  </a:moveTo>
                  <a:cubicBezTo>
                    <a:pt x="1260" y="355"/>
                    <a:pt x="1106" y="335"/>
                    <a:pt x="1082" y="335"/>
                  </a:cubicBezTo>
                  <a:cubicBezTo>
                    <a:pt x="1059" y="335"/>
                    <a:pt x="1000" y="328"/>
                    <a:pt x="964" y="296"/>
                  </a:cubicBezTo>
                  <a:cubicBezTo>
                    <a:pt x="929" y="264"/>
                    <a:pt x="755" y="134"/>
                    <a:pt x="724" y="119"/>
                  </a:cubicBezTo>
                  <a:cubicBezTo>
                    <a:pt x="692" y="103"/>
                    <a:pt x="562" y="8"/>
                    <a:pt x="527" y="4"/>
                  </a:cubicBezTo>
                  <a:cubicBezTo>
                    <a:pt x="491" y="0"/>
                    <a:pt x="487" y="4"/>
                    <a:pt x="444" y="4"/>
                  </a:cubicBezTo>
                  <a:cubicBezTo>
                    <a:pt x="401" y="4"/>
                    <a:pt x="420" y="32"/>
                    <a:pt x="342" y="36"/>
                  </a:cubicBezTo>
                  <a:cubicBezTo>
                    <a:pt x="263" y="40"/>
                    <a:pt x="219" y="91"/>
                    <a:pt x="243" y="99"/>
                  </a:cubicBezTo>
                  <a:cubicBezTo>
                    <a:pt x="267" y="107"/>
                    <a:pt x="342" y="174"/>
                    <a:pt x="318" y="186"/>
                  </a:cubicBezTo>
                  <a:cubicBezTo>
                    <a:pt x="294" y="197"/>
                    <a:pt x="290" y="233"/>
                    <a:pt x="259" y="233"/>
                  </a:cubicBezTo>
                  <a:cubicBezTo>
                    <a:pt x="227" y="233"/>
                    <a:pt x="196" y="237"/>
                    <a:pt x="196" y="260"/>
                  </a:cubicBezTo>
                  <a:cubicBezTo>
                    <a:pt x="196" y="284"/>
                    <a:pt x="152" y="323"/>
                    <a:pt x="117" y="320"/>
                  </a:cubicBezTo>
                  <a:cubicBezTo>
                    <a:pt x="97" y="317"/>
                    <a:pt x="52" y="295"/>
                    <a:pt x="18" y="276"/>
                  </a:cubicBezTo>
                  <a:cubicBezTo>
                    <a:pt x="7" y="304"/>
                    <a:pt x="7" y="304"/>
                    <a:pt x="7" y="304"/>
                  </a:cubicBezTo>
                  <a:cubicBezTo>
                    <a:pt x="3" y="331"/>
                    <a:pt x="3" y="331"/>
                    <a:pt x="3" y="331"/>
                  </a:cubicBezTo>
                  <a:cubicBezTo>
                    <a:pt x="10" y="352"/>
                    <a:pt x="0" y="438"/>
                    <a:pt x="20" y="445"/>
                  </a:cubicBezTo>
                  <a:cubicBezTo>
                    <a:pt x="42" y="452"/>
                    <a:pt x="54" y="492"/>
                    <a:pt x="101" y="544"/>
                  </a:cubicBezTo>
                  <a:cubicBezTo>
                    <a:pt x="149" y="595"/>
                    <a:pt x="244" y="734"/>
                    <a:pt x="246" y="768"/>
                  </a:cubicBezTo>
                  <a:cubicBezTo>
                    <a:pt x="247" y="802"/>
                    <a:pt x="264" y="839"/>
                    <a:pt x="323" y="879"/>
                  </a:cubicBezTo>
                  <a:cubicBezTo>
                    <a:pt x="382" y="919"/>
                    <a:pt x="382" y="967"/>
                    <a:pt x="413" y="991"/>
                  </a:cubicBezTo>
                  <a:cubicBezTo>
                    <a:pt x="444" y="1014"/>
                    <a:pt x="436" y="1042"/>
                    <a:pt x="438" y="1102"/>
                  </a:cubicBezTo>
                  <a:cubicBezTo>
                    <a:pt x="439" y="1161"/>
                    <a:pt x="466" y="1237"/>
                    <a:pt x="519" y="1270"/>
                  </a:cubicBezTo>
                  <a:cubicBezTo>
                    <a:pt x="572" y="1302"/>
                    <a:pt x="609" y="1338"/>
                    <a:pt x="634" y="1401"/>
                  </a:cubicBezTo>
                  <a:cubicBezTo>
                    <a:pt x="659" y="1465"/>
                    <a:pt x="692" y="1519"/>
                    <a:pt x="726" y="1553"/>
                  </a:cubicBezTo>
                  <a:cubicBezTo>
                    <a:pt x="760" y="1587"/>
                    <a:pt x="740" y="1605"/>
                    <a:pt x="760" y="1630"/>
                  </a:cubicBezTo>
                  <a:cubicBezTo>
                    <a:pt x="769" y="1643"/>
                    <a:pt x="783" y="1665"/>
                    <a:pt x="792" y="1688"/>
                  </a:cubicBezTo>
                  <a:cubicBezTo>
                    <a:pt x="819" y="1675"/>
                    <a:pt x="837" y="1666"/>
                    <a:pt x="839" y="1663"/>
                  </a:cubicBezTo>
                  <a:cubicBezTo>
                    <a:pt x="844" y="1651"/>
                    <a:pt x="827" y="1620"/>
                    <a:pt x="836" y="1608"/>
                  </a:cubicBezTo>
                  <a:cubicBezTo>
                    <a:pt x="844" y="1597"/>
                    <a:pt x="861" y="1577"/>
                    <a:pt x="878" y="1571"/>
                  </a:cubicBezTo>
                  <a:cubicBezTo>
                    <a:pt x="895" y="1566"/>
                    <a:pt x="915" y="1588"/>
                    <a:pt x="953" y="1583"/>
                  </a:cubicBezTo>
                  <a:cubicBezTo>
                    <a:pt x="990" y="1577"/>
                    <a:pt x="1067" y="1586"/>
                    <a:pt x="1075" y="1594"/>
                  </a:cubicBezTo>
                  <a:cubicBezTo>
                    <a:pt x="1084" y="1603"/>
                    <a:pt x="1189" y="1597"/>
                    <a:pt x="1215" y="1617"/>
                  </a:cubicBezTo>
                  <a:cubicBezTo>
                    <a:pt x="1241" y="1637"/>
                    <a:pt x="1266" y="1631"/>
                    <a:pt x="1283" y="1591"/>
                  </a:cubicBezTo>
                  <a:cubicBezTo>
                    <a:pt x="1301" y="1551"/>
                    <a:pt x="1420" y="1466"/>
                    <a:pt x="1437" y="1457"/>
                  </a:cubicBezTo>
                  <a:cubicBezTo>
                    <a:pt x="1454" y="1449"/>
                    <a:pt x="1583" y="1457"/>
                    <a:pt x="1634" y="1446"/>
                  </a:cubicBezTo>
                  <a:cubicBezTo>
                    <a:pt x="1686" y="1434"/>
                    <a:pt x="2022" y="1326"/>
                    <a:pt x="2036" y="1315"/>
                  </a:cubicBezTo>
                  <a:cubicBezTo>
                    <a:pt x="2051" y="1303"/>
                    <a:pt x="2105" y="1126"/>
                    <a:pt x="2105" y="1106"/>
                  </a:cubicBezTo>
                  <a:cubicBezTo>
                    <a:pt x="2105" y="1086"/>
                    <a:pt x="2079" y="1032"/>
                    <a:pt x="2053" y="1035"/>
                  </a:cubicBezTo>
                  <a:cubicBezTo>
                    <a:pt x="2028" y="1038"/>
                    <a:pt x="1817" y="1015"/>
                    <a:pt x="1802" y="1007"/>
                  </a:cubicBezTo>
                  <a:cubicBezTo>
                    <a:pt x="1791" y="1000"/>
                    <a:pt x="1735" y="958"/>
                    <a:pt x="1727" y="899"/>
                  </a:cubicBezTo>
                  <a:cubicBezTo>
                    <a:pt x="1711" y="887"/>
                    <a:pt x="1691" y="859"/>
                    <a:pt x="1686" y="836"/>
                  </a:cubicBezTo>
                  <a:cubicBezTo>
                    <a:pt x="1661" y="839"/>
                    <a:pt x="1624" y="833"/>
                    <a:pt x="1602" y="778"/>
                  </a:cubicBezTo>
                  <a:cubicBezTo>
                    <a:pt x="1583" y="765"/>
                    <a:pt x="1531" y="691"/>
                    <a:pt x="1549" y="671"/>
                  </a:cubicBezTo>
                  <a:cubicBezTo>
                    <a:pt x="1571" y="646"/>
                    <a:pt x="1537" y="592"/>
                    <a:pt x="1505" y="563"/>
                  </a:cubicBezTo>
                  <a:cubicBezTo>
                    <a:pt x="1472" y="533"/>
                    <a:pt x="1406" y="479"/>
                    <a:pt x="1403" y="445"/>
                  </a:cubicBezTo>
                  <a:cubicBezTo>
                    <a:pt x="1402" y="435"/>
                    <a:pt x="1397" y="420"/>
                    <a:pt x="1390" y="402"/>
                  </a:cubicBezTo>
                  <a:cubicBezTo>
                    <a:pt x="1311" y="398"/>
                    <a:pt x="1311" y="398"/>
                    <a:pt x="1311" y="398"/>
                  </a:cubicBezTo>
                  <a:lnTo>
                    <a:pt x="1260" y="355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4259414" y="7521559"/>
              <a:ext cx="405441" cy="452352"/>
            </a:xfrm>
            <a:custGeom>
              <a:avLst/>
              <a:gdLst>
                <a:gd name="T0" fmla="*/ 399 w 804"/>
                <a:gd name="T1" fmla="*/ 19 h 894"/>
                <a:gd name="T2" fmla="*/ 399 w 804"/>
                <a:gd name="T3" fmla="*/ 95 h 894"/>
                <a:gd name="T4" fmla="*/ 336 w 804"/>
                <a:gd name="T5" fmla="*/ 175 h 894"/>
                <a:gd name="T6" fmla="*/ 302 w 804"/>
                <a:gd name="T7" fmla="*/ 259 h 894"/>
                <a:gd name="T8" fmla="*/ 322 w 804"/>
                <a:gd name="T9" fmla="*/ 259 h 894"/>
                <a:gd name="T10" fmla="*/ 374 w 804"/>
                <a:gd name="T11" fmla="*/ 330 h 894"/>
                <a:gd name="T12" fmla="*/ 305 w 804"/>
                <a:gd name="T13" fmla="*/ 539 h 894"/>
                <a:gd name="T14" fmla="*/ 0 w 804"/>
                <a:gd name="T15" fmla="*/ 642 h 894"/>
                <a:gd name="T16" fmla="*/ 122 w 804"/>
                <a:gd name="T17" fmla="*/ 894 h 894"/>
                <a:gd name="T18" fmla="*/ 147 w 804"/>
                <a:gd name="T19" fmla="*/ 882 h 894"/>
                <a:gd name="T20" fmla="*/ 309 w 804"/>
                <a:gd name="T21" fmla="*/ 854 h 894"/>
                <a:gd name="T22" fmla="*/ 348 w 804"/>
                <a:gd name="T23" fmla="*/ 776 h 894"/>
                <a:gd name="T24" fmla="*/ 457 w 804"/>
                <a:gd name="T25" fmla="*/ 758 h 894"/>
                <a:gd name="T26" fmla="*/ 522 w 804"/>
                <a:gd name="T27" fmla="*/ 667 h 894"/>
                <a:gd name="T28" fmla="*/ 585 w 804"/>
                <a:gd name="T29" fmla="*/ 634 h 894"/>
                <a:gd name="T30" fmla="*/ 619 w 804"/>
                <a:gd name="T31" fmla="*/ 500 h 894"/>
                <a:gd name="T32" fmla="*/ 701 w 804"/>
                <a:gd name="T33" fmla="*/ 444 h 894"/>
                <a:gd name="T34" fmla="*/ 783 w 804"/>
                <a:gd name="T35" fmla="*/ 327 h 894"/>
                <a:gd name="T36" fmla="*/ 776 w 804"/>
                <a:gd name="T37" fmla="*/ 272 h 894"/>
                <a:gd name="T38" fmla="*/ 692 w 804"/>
                <a:gd name="T39" fmla="*/ 168 h 894"/>
                <a:gd name="T40" fmla="*/ 525 w 804"/>
                <a:gd name="T41" fmla="*/ 106 h 894"/>
                <a:gd name="T42" fmla="*/ 471 w 804"/>
                <a:gd name="T43" fmla="*/ 0 h 894"/>
                <a:gd name="T44" fmla="*/ 437 w 804"/>
                <a:gd name="T45" fmla="*/ 19 h 894"/>
                <a:gd name="T46" fmla="*/ 399 w 804"/>
                <a:gd name="T47" fmla="*/ 1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4" h="894">
                  <a:moveTo>
                    <a:pt x="399" y="19"/>
                  </a:moveTo>
                  <a:cubicBezTo>
                    <a:pt x="399" y="95"/>
                    <a:pt x="399" y="95"/>
                    <a:pt x="399" y="95"/>
                  </a:cubicBezTo>
                  <a:cubicBezTo>
                    <a:pt x="336" y="175"/>
                    <a:pt x="336" y="175"/>
                    <a:pt x="336" y="175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12" y="259"/>
                    <a:pt x="319" y="260"/>
                    <a:pt x="322" y="259"/>
                  </a:cubicBezTo>
                  <a:cubicBezTo>
                    <a:pt x="348" y="256"/>
                    <a:pt x="374" y="310"/>
                    <a:pt x="374" y="330"/>
                  </a:cubicBezTo>
                  <a:cubicBezTo>
                    <a:pt x="374" y="350"/>
                    <a:pt x="320" y="527"/>
                    <a:pt x="305" y="539"/>
                  </a:cubicBezTo>
                  <a:cubicBezTo>
                    <a:pt x="295" y="547"/>
                    <a:pt x="117" y="606"/>
                    <a:pt x="0" y="642"/>
                  </a:cubicBezTo>
                  <a:cubicBezTo>
                    <a:pt x="25" y="695"/>
                    <a:pt x="76" y="800"/>
                    <a:pt x="122" y="894"/>
                  </a:cubicBezTo>
                  <a:cubicBezTo>
                    <a:pt x="130" y="891"/>
                    <a:pt x="138" y="887"/>
                    <a:pt x="147" y="882"/>
                  </a:cubicBezTo>
                  <a:cubicBezTo>
                    <a:pt x="203" y="849"/>
                    <a:pt x="267" y="866"/>
                    <a:pt x="309" y="854"/>
                  </a:cubicBezTo>
                  <a:cubicBezTo>
                    <a:pt x="352" y="842"/>
                    <a:pt x="311" y="807"/>
                    <a:pt x="348" y="776"/>
                  </a:cubicBezTo>
                  <a:cubicBezTo>
                    <a:pt x="385" y="745"/>
                    <a:pt x="438" y="768"/>
                    <a:pt x="457" y="758"/>
                  </a:cubicBezTo>
                  <a:cubicBezTo>
                    <a:pt x="476" y="748"/>
                    <a:pt x="490" y="680"/>
                    <a:pt x="522" y="667"/>
                  </a:cubicBezTo>
                  <a:cubicBezTo>
                    <a:pt x="554" y="653"/>
                    <a:pt x="590" y="662"/>
                    <a:pt x="585" y="634"/>
                  </a:cubicBezTo>
                  <a:cubicBezTo>
                    <a:pt x="581" y="606"/>
                    <a:pt x="588" y="506"/>
                    <a:pt x="619" y="500"/>
                  </a:cubicBezTo>
                  <a:cubicBezTo>
                    <a:pt x="650" y="494"/>
                    <a:pt x="699" y="461"/>
                    <a:pt x="701" y="444"/>
                  </a:cubicBezTo>
                  <a:cubicBezTo>
                    <a:pt x="702" y="426"/>
                    <a:pt x="764" y="359"/>
                    <a:pt x="783" y="327"/>
                  </a:cubicBezTo>
                  <a:cubicBezTo>
                    <a:pt x="802" y="295"/>
                    <a:pt x="804" y="277"/>
                    <a:pt x="776" y="272"/>
                  </a:cubicBezTo>
                  <a:cubicBezTo>
                    <a:pt x="748" y="268"/>
                    <a:pt x="704" y="190"/>
                    <a:pt x="692" y="168"/>
                  </a:cubicBezTo>
                  <a:cubicBezTo>
                    <a:pt x="680" y="145"/>
                    <a:pt x="594" y="160"/>
                    <a:pt x="525" y="106"/>
                  </a:cubicBezTo>
                  <a:cubicBezTo>
                    <a:pt x="497" y="83"/>
                    <a:pt x="481" y="42"/>
                    <a:pt x="471" y="0"/>
                  </a:cubicBezTo>
                  <a:cubicBezTo>
                    <a:pt x="437" y="19"/>
                    <a:pt x="437" y="19"/>
                    <a:pt x="437" y="19"/>
                  </a:cubicBezTo>
                  <a:lnTo>
                    <a:pt x="399" y="1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4194075" y="7467947"/>
              <a:ext cx="58639" cy="85444"/>
            </a:xfrm>
            <a:custGeom>
              <a:avLst/>
              <a:gdLst>
                <a:gd name="T0" fmla="*/ 84 w 117"/>
                <a:gd name="T1" fmla="*/ 168 h 171"/>
                <a:gd name="T2" fmla="*/ 86 w 117"/>
                <a:gd name="T3" fmla="*/ 140 h 171"/>
                <a:gd name="T4" fmla="*/ 74 w 117"/>
                <a:gd name="T5" fmla="*/ 12 h 171"/>
                <a:gd name="T6" fmla="*/ 8 w 117"/>
                <a:gd name="T7" fmla="*/ 109 h 171"/>
                <a:gd name="T8" fmla="*/ 0 w 117"/>
                <a:gd name="T9" fmla="*/ 110 h 171"/>
                <a:gd name="T10" fmla="*/ 84 w 117"/>
                <a:gd name="T11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71">
                  <a:moveTo>
                    <a:pt x="84" y="168"/>
                  </a:moveTo>
                  <a:cubicBezTo>
                    <a:pt x="81" y="157"/>
                    <a:pt x="81" y="147"/>
                    <a:pt x="86" y="140"/>
                  </a:cubicBezTo>
                  <a:cubicBezTo>
                    <a:pt x="105" y="107"/>
                    <a:pt x="117" y="23"/>
                    <a:pt x="74" y="12"/>
                  </a:cubicBezTo>
                  <a:cubicBezTo>
                    <a:pt x="31" y="0"/>
                    <a:pt x="8" y="85"/>
                    <a:pt x="8" y="109"/>
                  </a:cubicBezTo>
                  <a:cubicBezTo>
                    <a:pt x="8" y="113"/>
                    <a:pt x="5" y="113"/>
                    <a:pt x="0" y="110"/>
                  </a:cubicBezTo>
                  <a:cubicBezTo>
                    <a:pt x="22" y="165"/>
                    <a:pt x="59" y="171"/>
                    <a:pt x="84" y="16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14257740" y="7457895"/>
              <a:ext cx="239579" cy="196019"/>
            </a:xfrm>
            <a:custGeom>
              <a:avLst/>
              <a:gdLst>
                <a:gd name="T0" fmla="*/ 75 w 475"/>
                <a:gd name="T1" fmla="*/ 357 h 385"/>
                <a:gd name="T2" fmla="*/ 306 w 475"/>
                <a:gd name="T3" fmla="*/ 385 h 385"/>
                <a:gd name="T4" fmla="*/ 340 w 475"/>
                <a:gd name="T5" fmla="*/ 301 h 385"/>
                <a:gd name="T6" fmla="*/ 403 w 475"/>
                <a:gd name="T7" fmla="*/ 221 h 385"/>
                <a:gd name="T8" fmla="*/ 403 w 475"/>
                <a:gd name="T9" fmla="*/ 145 h 385"/>
                <a:gd name="T10" fmla="*/ 441 w 475"/>
                <a:gd name="T11" fmla="*/ 145 h 385"/>
                <a:gd name="T12" fmla="*/ 475 w 475"/>
                <a:gd name="T13" fmla="*/ 126 h 385"/>
                <a:gd name="T14" fmla="*/ 448 w 475"/>
                <a:gd name="T15" fmla="*/ 1 h 385"/>
                <a:gd name="T16" fmla="*/ 328 w 475"/>
                <a:gd name="T17" fmla="*/ 136 h 385"/>
                <a:gd name="T18" fmla="*/ 139 w 475"/>
                <a:gd name="T19" fmla="*/ 224 h 385"/>
                <a:gd name="T20" fmla="*/ 21 w 475"/>
                <a:gd name="T21" fmla="*/ 255 h 385"/>
                <a:gd name="T22" fmla="*/ 0 w 475"/>
                <a:gd name="T23" fmla="*/ 249 h 385"/>
                <a:gd name="T24" fmla="*/ 75 w 475"/>
                <a:gd name="T25" fmla="*/ 35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" h="385">
                  <a:moveTo>
                    <a:pt x="75" y="357"/>
                  </a:moveTo>
                  <a:cubicBezTo>
                    <a:pt x="88" y="364"/>
                    <a:pt x="246" y="382"/>
                    <a:pt x="306" y="385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403" y="221"/>
                    <a:pt x="403" y="221"/>
                    <a:pt x="403" y="221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41" y="145"/>
                    <a:pt x="441" y="145"/>
                    <a:pt x="441" y="145"/>
                  </a:cubicBezTo>
                  <a:cubicBezTo>
                    <a:pt x="475" y="126"/>
                    <a:pt x="475" y="126"/>
                    <a:pt x="475" y="126"/>
                  </a:cubicBezTo>
                  <a:cubicBezTo>
                    <a:pt x="461" y="64"/>
                    <a:pt x="458" y="2"/>
                    <a:pt x="448" y="1"/>
                  </a:cubicBezTo>
                  <a:cubicBezTo>
                    <a:pt x="430" y="0"/>
                    <a:pt x="358" y="78"/>
                    <a:pt x="328" y="136"/>
                  </a:cubicBezTo>
                  <a:cubicBezTo>
                    <a:pt x="299" y="193"/>
                    <a:pt x="213" y="237"/>
                    <a:pt x="139" y="224"/>
                  </a:cubicBezTo>
                  <a:cubicBezTo>
                    <a:pt x="66" y="211"/>
                    <a:pt x="41" y="242"/>
                    <a:pt x="21" y="255"/>
                  </a:cubicBezTo>
                  <a:cubicBezTo>
                    <a:pt x="16" y="259"/>
                    <a:pt x="9" y="256"/>
                    <a:pt x="0" y="249"/>
                  </a:cubicBezTo>
                  <a:cubicBezTo>
                    <a:pt x="8" y="308"/>
                    <a:pt x="64" y="350"/>
                    <a:pt x="75" y="35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16640125" y="8489927"/>
              <a:ext cx="980096" cy="304919"/>
            </a:xfrm>
            <a:custGeom>
              <a:avLst/>
              <a:gdLst>
                <a:gd name="T0" fmla="*/ 350 w 1939"/>
                <a:gd name="T1" fmla="*/ 214 h 602"/>
                <a:gd name="T2" fmla="*/ 273 w 1939"/>
                <a:gd name="T3" fmla="*/ 110 h 602"/>
                <a:gd name="T4" fmla="*/ 224 w 1939"/>
                <a:gd name="T5" fmla="*/ 61 h 602"/>
                <a:gd name="T6" fmla="*/ 217 w 1939"/>
                <a:gd name="T7" fmla="*/ 47 h 602"/>
                <a:gd name="T8" fmla="*/ 186 w 1939"/>
                <a:gd name="T9" fmla="*/ 87 h 602"/>
                <a:gd name="T10" fmla="*/ 107 w 1939"/>
                <a:gd name="T11" fmla="*/ 77 h 602"/>
                <a:gd name="T12" fmla="*/ 58 w 1939"/>
                <a:gd name="T13" fmla="*/ 18 h 602"/>
                <a:gd name="T14" fmla="*/ 0 w 1939"/>
                <a:gd name="T15" fmla="*/ 14 h 602"/>
                <a:gd name="T16" fmla="*/ 28 w 1939"/>
                <a:gd name="T17" fmla="*/ 167 h 602"/>
                <a:gd name="T18" fmla="*/ 130 w 1939"/>
                <a:gd name="T19" fmla="*/ 359 h 602"/>
                <a:gd name="T20" fmla="*/ 226 w 1939"/>
                <a:gd name="T21" fmla="*/ 451 h 602"/>
                <a:gd name="T22" fmla="*/ 418 w 1939"/>
                <a:gd name="T23" fmla="*/ 548 h 602"/>
                <a:gd name="T24" fmla="*/ 351 w 1939"/>
                <a:gd name="T25" fmla="*/ 406 h 602"/>
                <a:gd name="T26" fmla="*/ 350 w 1939"/>
                <a:gd name="T27" fmla="*/ 214 h 602"/>
                <a:gd name="T28" fmla="*/ 1860 w 1939"/>
                <a:gd name="T29" fmla="*/ 101 h 602"/>
                <a:gd name="T30" fmla="*/ 1771 w 1939"/>
                <a:gd name="T31" fmla="*/ 77 h 602"/>
                <a:gd name="T32" fmla="*/ 1680 w 1939"/>
                <a:gd name="T33" fmla="*/ 0 h 602"/>
                <a:gd name="T34" fmla="*/ 1600 w 1939"/>
                <a:gd name="T35" fmla="*/ 101 h 602"/>
                <a:gd name="T36" fmla="*/ 1547 w 1939"/>
                <a:gd name="T37" fmla="*/ 169 h 602"/>
                <a:gd name="T38" fmla="*/ 1525 w 1939"/>
                <a:gd name="T39" fmla="*/ 196 h 602"/>
                <a:gd name="T40" fmla="*/ 1526 w 1939"/>
                <a:gd name="T41" fmla="*/ 254 h 602"/>
                <a:gd name="T42" fmla="*/ 1461 w 1939"/>
                <a:gd name="T43" fmla="*/ 278 h 602"/>
                <a:gd name="T44" fmla="*/ 1407 w 1939"/>
                <a:gd name="T45" fmla="*/ 207 h 602"/>
                <a:gd name="T46" fmla="*/ 1405 w 1939"/>
                <a:gd name="T47" fmla="*/ 207 h 602"/>
                <a:gd name="T48" fmla="*/ 1317 w 1939"/>
                <a:gd name="T49" fmla="*/ 346 h 602"/>
                <a:gd name="T50" fmla="*/ 1172 w 1939"/>
                <a:gd name="T51" fmla="*/ 390 h 602"/>
                <a:gd name="T52" fmla="*/ 1107 w 1939"/>
                <a:gd name="T53" fmla="*/ 517 h 602"/>
                <a:gd name="T54" fmla="*/ 959 w 1939"/>
                <a:gd name="T55" fmla="*/ 480 h 602"/>
                <a:gd name="T56" fmla="*/ 989 w 1939"/>
                <a:gd name="T57" fmla="*/ 544 h 602"/>
                <a:gd name="T58" fmla="*/ 1072 w 1939"/>
                <a:gd name="T59" fmla="*/ 585 h 602"/>
                <a:gd name="T60" fmla="*/ 1201 w 1939"/>
                <a:gd name="T61" fmla="*/ 573 h 602"/>
                <a:gd name="T62" fmla="*/ 1302 w 1939"/>
                <a:gd name="T63" fmla="*/ 532 h 602"/>
                <a:gd name="T64" fmla="*/ 1396 w 1939"/>
                <a:gd name="T65" fmla="*/ 549 h 602"/>
                <a:gd name="T66" fmla="*/ 1485 w 1939"/>
                <a:gd name="T67" fmla="*/ 490 h 602"/>
                <a:gd name="T68" fmla="*/ 1514 w 1939"/>
                <a:gd name="T69" fmla="*/ 396 h 602"/>
                <a:gd name="T70" fmla="*/ 1573 w 1939"/>
                <a:gd name="T71" fmla="*/ 307 h 602"/>
                <a:gd name="T72" fmla="*/ 1727 w 1939"/>
                <a:gd name="T73" fmla="*/ 242 h 602"/>
                <a:gd name="T74" fmla="*/ 1774 w 1939"/>
                <a:gd name="T75" fmla="*/ 259 h 602"/>
                <a:gd name="T76" fmla="*/ 1836 w 1939"/>
                <a:gd name="T77" fmla="*/ 198 h 602"/>
                <a:gd name="T78" fmla="*/ 1927 w 1939"/>
                <a:gd name="T79" fmla="*/ 160 h 602"/>
                <a:gd name="T80" fmla="*/ 1860 w 1939"/>
                <a:gd name="T81" fmla="*/ 1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9" h="602">
                  <a:moveTo>
                    <a:pt x="350" y="214"/>
                  </a:moveTo>
                  <a:cubicBezTo>
                    <a:pt x="351" y="148"/>
                    <a:pt x="288" y="155"/>
                    <a:pt x="273" y="110"/>
                  </a:cubicBezTo>
                  <a:cubicBezTo>
                    <a:pt x="258" y="64"/>
                    <a:pt x="233" y="90"/>
                    <a:pt x="224" y="61"/>
                  </a:cubicBezTo>
                  <a:cubicBezTo>
                    <a:pt x="223" y="57"/>
                    <a:pt x="220" y="52"/>
                    <a:pt x="217" y="47"/>
                  </a:cubicBezTo>
                  <a:cubicBezTo>
                    <a:pt x="183" y="57"/>
                    <a:pt x="195" y="85"/>
                    <a:pt x="186" y="87"/>
                  </a:cubicBezTo>
                  <a:cubicBezTo>
                    <a:pt x="174" y="89"/>
                    <a:pt x="107" y="97"/>
                    <a:pt x="107" y="77"/>
                  </a:cubicBezTo>
                  <a:cubicBezTo>
                    <a:pt x="107" y="57"/>
                    <a:pt x="98" y="26"/>
                    <a:pt x="58" y="18"/>
                  </a:cubicBezTo>
                  <a:cubicBezTo>
                    <a:pt x="38" y="15"/>
                    <a:pt x="18" y="13"/>
                    <a:pt x="0" y="14"/>
                  </a:cubicBezTo>
                  <a:cubicBezTo>
                    <a:pt x="24" y="67"/>
                    <a:pt x="27" y="122"/>
                    <a:pt x="28" y="167"/>
                  </a:cubicBezTo>
                  <a:cubicBezTo>
                    <a:pt x="30" y="226"/>
                    <a:pt x="117" y="321"/>
                    <a:pt x="130" y="359"/>
                  </a:cubicBezTo>
                  <a:cubicBezTo>
                    <a:pt x="143" y="397"/>
                    <a:pt x="168" y="409"/>
                    <a:pt x="226" y="451"/>
                  </a:cubicBezTo>
                  <a:cubicBezTo>
                    <a:pt x="284" y="492"/>
                    <a:pt x="396" y="558"/>
                    <a:pt x="418" y="548"/>
                  </a:cubicBezTo>
                  <a:cubicBezTo>
                    <a:pt x="440" y="538"/>
                    <a:pt x="384" y="440"/>
                    <a:pt x="351" y="406"/>
                  </a:cubicBezTo>
                  <a:cubicBezTo>
                    <a:pt x="319" y="372"/>
                    <a:pt x="348" y="281"/>
                    <a:pt x="350" y="214"/>
                  </a:cubicBezTo>
                  <a:close/>
                  <a:moveTo>
                    <a:pt x="1860" y="101"/>
                  </a:moveTo>
                  <a:cubicBezTo>
                    <a:pt x="1833" y="107"/>
                    <a:pt x="1771" y="104"/>
                    <a:pt x="1771" y="77"/>
                  </a:cubicBezTo>
                  <a:cubicBezTo>
                    <a:pt x="1771" y="51"/>
                    <a:pt x="1715" y="0"/>
                    <a:pt x="1680" y="0"/>
                  </a:cubicBezTo>
                  <a:cubicBezTo>
                    <a:pt x="1644" y="0"/>
                    <a:pt x="1603" y="71"/>
                    <a:pt x="1600" y="101"/>
                  </a:cubicBezTo>
                  <a:cubicBezTo>
                    <a:pt x="1597" y="130"/>
                    <a:pt x="1541" y="127"/>
                    <a:pt x="1547" y="169"/>
                  </a:cubicBezTo>
                  <a:cubicBezTo>
                    <a:pt x="1549" y="185"/>
                    <a:pt x="1539" y="192"/>
                    <a:pt x="1525" y="196"/>
                  </a:cubicBezTo>
                  <a:cubicBezTo>
                    <a:pt x="1534" y="232"/>
                    <a:pt x="1539" y="258"/>
                    <a:pt x="1526" y="254"/>
                  </a:cubicBezTo>
                  <a:cubicBezTo>
                    <a:pt x="1502" y="248"/>
                    <a:pt x="1497" y="278"/>
                    <a:pt x="1461" y="278"/>
                  </a:cubicBezTo>
                  <a:cubicBezTo>
                    <a:pt x="1449" y="278"/>
                    <a:pt x="1429" y="247"/>
                    <a:pt x="1407" y="207"/>
                  </a:cubicBezTo>
                  <a:cubicBezTo>
                    <a:pt x="1406" y="207"/>
                    <a:pt x="1406" y="207"/>
                    <a:pt x="1405" y="207"/>
                  </a:cubicBezTo>
                  <a:cubicBezTo>
                    <a:pt x="1381" y="207"/>
                    <a:pt x="1328" y="290"/>
                    <a:pt x="1317" y="346"/>
                  </a:cubicBezTo>
                  <a:cubicBezTo>
                    <a:pt x="1305" y="402"/>
                    <a:pt x="1252" y="384"/>
                    <a:pt x="1172" y="390"/>
                  </a:cubicBezTo>
                  <a:cubicBezTo>
                    <a:pt x="1092" y="396"/>
                    <a:pt x="1125" y="479"/>
                    <a:pt x="1107" y="517"/>
                  </a:cubicBezTo>
                  <a:cubicBezTo>
                    <a:pt x="1091" y="552"/>
                    <a:pt x="1003" y="489"/>
                    <a:pt x="959" y="480"/>
                  </a:cubicBezTo>
                  <a:cubicBezTo>
                    <a:pt x="966" y="511"/>
                    <a:pt x="977" y="544"/>
                    <a:pt x="989" y="544"/>
                  </a:cubicBezTo>
                  <a:cubicBezTo>
                    <a:pt x="1013" y="544"/>
                    <a:pt x="1048" y="602"/>
                    <a:pt x="1072" y="585"/>
                  </a:cubicBezTo>
                  <a:cubicBezTo>
                    <a:pt x="1095" y="567"/>
                    <a:pt x="1166" y="585"/>
                    <a:pt x="1201" y="573"/>
                  </a:cubicBezTo>
                  <a:cubicBezTo>
                    <a:pt x="1237" y="561"/>
                    <a:pt x="1243" y="532"/>
                    <a:pt x="1302" y="532"/>
                  </a:cubicBezTo>
                  <a:cubicBezTo>
                    <a:pt x="1361" y="532"/>
                    <a:pt x="1337" y="579"/>
                    <a:pt x="1396" y="549"/>
                  </a:cubicBezTo>
                  <a:cubicBezTo>
                    <a:pt x="1455" y="520"/>
                    <a:pt x="1491" y="544"/>
                    <a:pt x="1485" y="490"/>
                  </a:cubicBezTo>
                  <a:cubicBezTo>
                    <a:pt x="1479" y="437"/>
                    <a:pt x="1520" y="437"/>
                    <a:pt x="1514" y="396"/>
                  </a:cubicBezTo>
                  <a:cubicBezTo>
                    <a:pt x="1508" y="355"/>
                    <a:pt x="1579" y="384"/>
                    <a:pt x="1573" y="307"/>
                  </a:cubicBezTo>
                  <a:cubicBezTo>
                    <a:pt x="1567" y="231"/>
                    <a:pt x="1680" y="242"/>
                    <a:pt x="1727" y="242"/>
                  </a:cubicBezTo>
                  <a:cubicBezTo>
                    <a:pt x="1738" y="242"/>
                    <a:pt x="1755" y="249"/>
                    <a:pt x="1774" y="259"/>
                  </a:cubicBezTo>
                  <a:cubicBezTo>
                    <a:pt x="1809" y="241"/>
                    <a:pt x="1859" y="219"/>
                    <a:pt x="1836" y="198"/>
                  </a:cubicBezTo>
                  <a:cubicBezTo>
                    <a:pt x="1809" y="175"/>
                    <a:pt x="1916" y="195"/>
                    <a:pt x="1927" y="160"/>
                  </a:cubicBezTo>
                  <a:cubicBezTo>
                    <a:pt x="1939" y="124"/>
                    <a:pt x="1886" y="95"/>
                    <a:pt x="1860" y="10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17350485" y="8590450"/>
              <a:ext cx="67015" cy="40209"/>
            </a:xfrm>
            <a:custGeom>
              <a:avLst/>
              <a:gdLst>
                <a:gd name="T0" fmla="*/ 54 w 132"/>
                <a:gd name="T1" fmla="*/ 82 h 82"/>
                <a:gd name="T2" fmla="*/ 119 w 132"/>
                <a:gd name="T3" fmla="*/ 58 h 82"/>
                <a:gd name="T4" fmla="*/ 118 w 132"/>
                <a:gd name="T5" fmla="*/ 0 h 82"/>
                <a:gd name="T6" fmla="*/ 69 w 132"/>
                <a:gd name="T7" fmla="*/ 23 h 82"/>
                <a:gd name="T8" fmla="*/ 0 w 132"/>
                <a:gd name="T9" fmla="*/ 11 h 82"/>
                <a:gd name="T10" fmla="*/ 54 w 132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82">
                  <a:moveTo>
                    <a:pt x="54" y="82"/>
                  </a:moveTo>
                  <a:cubicBezTo>
                    <a:pt x="90" y="82"/>
                    <a:pt x="95" y="52"/>
                    <a:pt x="119" y="58"/>
                  </a:cubicBezTo>
                  <a:cubicBezTo>
                    <a:pt x="132" y="62"/>
                    <a:pt x="127" y="36"/>
                    <a:pt x="118" y="0"/>
                  </a:cubicBezTo>
                  <a:cubicBezTo>
                    <a:pt x="97" y="7"/>
                    <a:pt x="69" y="7"/>
                    <a:pt x="69" y="23"/>
                  </a:cubicBezTo>
                  <a:cubicBezTo>
                    <a:pt x="69" y="49"/>
                    <a:pt x="24" y="13"/>
                    <a:pt x="0" y="11"/>
                  </a:cubicBezTo>
                  <a:cubicBezTo>
                    <a:pt x="22" y="51"/>
                    <a:pt x="42" y="82"/>
                    <a:pt x="54" y="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595965" y="6822927"/>
              <a:ext cx="494237" cy="482509"/>
            </a:xfrm>
            <a:custGeom>
              <a:avLst/>
              <a:gdLst>
                <a:gd name="T0" fmla="*/ 822 w 977"/>
                <a:gd name="T1" fmla="*/ 866 h 954"/>
                <a:gd name="T2" fmla="*/ 867 w 977"/>
                <a:gd name="T3" fmla="*/ 830 h 954"/>
                <a:gd name="T4" fmla="*/ 933 w 977"/>
                <a:gd name="T5" fmla="*/ 867 h 954"/>
                <a:gd name="T6" fmla="*/ 977 w 977"/>
                <a:gd name="T7" fmla="*/ 844 h 954"/>
                <a:gd name="T8" fmla="*/ 921 w 977"/>
                <a:gd name="T9" fmla="*/ 765 h 954"/>
                <a:gd name="T10" fmla="*/ 885 w 977"/>
                <a:gd name="T11" fmla="*/ 698 h 954"/>
                <a:gd name="T12" fmla="*/ 893 w 977"/>
                <a:gd name="T13" fmla="*/ 631 h 954"/>
                <a:gd name="T14" fmla="*/ 846 w 977"/>
                <a:gd name="T15" fmla="*/ 572 h 954"/>
                <a:gd name="T16" fmla="*/ 735 w 977"/>
                <a:gd name="T17" fmla="*/ 497 h 954"/>
                <a:gd name="T18" fmla="*/ 688 w 977"/>
                <a:gd name="T19" fmla="*/ 442 h 954"/>
                <a:gd name="T20" fmla="*/ 676 w 977"/>
                <a:gd name="T21" fmla="*/ 351 h 954"/>
                <a:gd name="T22" fmla="*/ 716 w 977"/>
                <a:gd name="T23" fmla="*/ 272 h 954"/>
                <a:gd name="T24" fmla="*/ 728 w 977"/>
                <a:gd name="T25" fmla="*/ 213 h 954"/>
                <a:gd name="T26" fmla="*/ 688 w 977"/>
                <a:gd name="T27" fmla="*/ 178 h 954"/>
                <a:gd name="T28" fmla="*/ 633 w 977"/>
                <a:gd name="T29" fmla="*/ 119 h 954"/>
                <a:gd name="T30" fmla="*/ 597 w 977"/>
                <a:gd name="T31" fmla="*/ 40 h 954"/>
                <a:gd name="T32" fmla="*/ 492 w 977"/>
                <a:gd name="T33" fmla="*/ 23 h 954"/>
                <a:gd name="T34" fmla="*/ 404 w 977"/>
                <a:gd name="T35" fmla="*/ 5 h 954"/>
                <a:gd name="T36" fmla="*/ 359 w 977"/>
                <a:gd name="T37" fmla="*/ 39 h 954"/>
                <a:gd name="T38" fmla="*/ 361 w 977"/>
                <a:gd name="T39" fmla="*/ 40 h 954"/>
                <a:gd name="T40" fmla="*/ 302 w 977"/>
                <a:gd name="T41" fmla="*/ 83 h 954"/>
                <a:gd name="T42" fmla="*/ 239 w 977"/>
                <a:gd name="T43" fmla="*/ 130 h 954"/>
                <a:gd name="T44" fmla="*/ 247 w 977"/>
                <a:gd name="T45" fmla="*/ 213 h 954"/>
                <a:gd name="T46" fmla="*/ 239 w 977"/>
                <a:gd name="T47" fmla="*/ 292 h 954"/>
                <a:gd name="T48" fmla="*/ 215 w 977"/>
                <a:gd name="T49" fmla="*/ 351 h 954"/>
                <a:gd name="T50" fmla="*/ 0 w 977"/>
                <a:gd name="T51" fmla="*/ 464 h 954"/>
                <a:gd name="T52" fmla="*/ 8 w 977"/>
                <a:gd name="T53" fmla="*/ 513 h 954"/>
                <a:gd name="T54" fmla="*/ 31 w 977"/>
                <a:gd name="T55" fmla="*/ 611 h 954"/>
                <a:gd name="T56" fmla="*/ 109 w 977"/>
                <a:gd name="T57" fmla="*/ 611 h 954"/>
                <a:gd name="T58" fmla="*/ 306 w 977"/>
                <a:gd name="T59" fmla="*/ 726 h 954"/>
                <a:gd name="T60" fmla="*/ 546 w 977"/>
                <a:gd name="T61" fmla="*/ 903 h 954"/>
                <a:gd name="T62" fmla="*/ 664 w 977"/>
                <a:gd name="T63" fmla="*/ 942 h 954"/>
                <a:gd name="T64" fmla="*/ 780 w 977"/>
                <a:gd name="T65" fmla="*/ 954 h 954"/>
                <a:gd name="T66" fmla="*/ 822 w 977"/>
                <a:gd name="T67" fmla="*/ 86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7" h="954">
                  <a:moveTo>
                    <a:pt x="822" y="866"/>
                  </a:moveTo>
                  <a:cubicBezTo>
                    <a:pt x="834" y="853"/>
                    <a:pt x="837" y="834"/>
                    <a:pt x="867" y="830"/>
                  </a:cubicBezTo>
                  <a:cubicBezTo>
                    <a:pt x="892" y="826"/>
                    <a:pt x="907" y="842"/>
                    <a:pt x="933" y="867"/>
                  </a:cubicBezTo>
                  <a:cubicBezTo>
                    <a:pt x="943" y="857"/>
                    <a:pt x="961" y="848"/>
                    <a:pt x="977" y="844"/>
                  </a:cubicBezTo>
                  <a:cubicBezTo>
                    <a:pt x="950" y="816"/>
                    <a:pt x="918" y="784"/>
                    <a:pt x="921" y="765"/>
                  </a:cubicBezTo>
                  <a:cubicBezTo>
                    <a:pt x="925" y="733"/>
                    <a:pt x="889" y="718"/>
                    <a:pt x="885" y="698"/>
                  </a:cubicBezTo>
                  <a:cubicBezTo>
                    <a:pt x="881" y="678"/>
                    <a:pt x="909" y="647"/>
                    <a:pt x="893" y="631"/>
                  </a:cubicBezTo>
                  <a:cubicBezTo>
                    <a:pt x="877" y="615"/>
                    <a:pt x="873" y="576"/>
                    <a:pt x="846" y="572"/>
                  </a:cubicBezTo>
                  <a:cubicBezTo>
                    <a:pt x="818" y="568"/>
                    <a:pt x="731" y="525"/>
                    <a:pt x="735" y="497"/>
                  </a:cubicBezTo>
                  <a:cubicBezTo>
                    <a:pt x="739" y="469"/>
                    <a:pt x="704" y="450"/>
                    <a:pt x="688" y="442"/>
                  </a:cubicBezTo>
                  <a:cubicBezTo>
                    <a:pt x="672" y="434"/>
                    <a:pt x="657" y="363"/>
                    <a:pt x="676" y="351"/>
                  </a:cubicBezTo>
                  <a:cubicBezTo>
                    <a:pt x="696" y="339"/>
                    <a:pt x="692" y="272"/>
                    <a:pt x="716" y="272"/>
                  </a:cubicBezTo>
                  <a:cubicBezTo>
                    <a:pt x="739" y="272"/>
                    <a:pt x="720" y="237"/>
                    <a:pt x="728" y="213"/>
                  </a:cubicBezTo>
                  <a:cubicBezTo>
                    <a:pt x="735" y="190"/>
                    <a:pt x="708" y="178"/>
                    <a:pt x="688" y="178"/>
                  </a:cubicBezTo>
                  <a:cubicBezTo>
                    <a:pt x="668" y="178"/>
                    <a:pt x="633" y="146"/>
                    <a:pt x="633" y="119"/>
                  </a:cubicBezTo>
                  <a:cubicBezTo>
                    <a:pt x="633" y="91"/>
                    <a:pt x="593" y="52"/>
                    <a:pt x="597" y="40"/>
                  </a:cubicBezTo>
                  <a:cubicBezTo>
                    <a:pt x="591" y="92"/>
                    <a:pt x="516" y="11"/>
                    <a:pt x="492" y="23"/>
                  </a:cubicBezTo>
                  <a:cubicBezTo>
                    <a:pt x="468" y="35"/>
                    <a:pt x="451" y="0"/>
                    <a:pt x="404" y="5"/>
                  </a:cubicBezTo>
                  <a:cubicBezTo>
                    <a:pt x="373" y="9"/>
                    <a:pt x="374" y="25"/>
                    <a:pt x="359" y="39"/>
                  </a:cubicBezTo>
                  <a:cubicBezTo>
                    <a:pt x="361" y="40"/>
                    <a:pt x="361" y="40"/>
                    <a:pt x="361" y="40"/>
                  </a:cubicBezTo>
                  <a:cubicBezTo>
                    <a:pt x="302" y="83"/>
                    <a:pt x="302" y="83"/>
                    <a:pt x="302" y="83"/>
                  </a:cubicBezTo>
                  <a:cubicBezTo>
                    <a:pt x="302" y="83"/>
                    <a:pt x="251" y="99"/>
                    <a:pt x="239" y="130"/>
                  </a:cubicBezTo>
                  <a:cubicBezTo>
                    <a:pt x="227" y="162"/>
                    <a:pt x="263" y="194"/>
                    <a:pt x="247" y="213"/>
                  </a:cubicBezTo>
                  <a:cubicBezTo>
                    <a:pt x="231" y="233"/>
                    <a:pt x="235" y="276"/>
                    <a:pt x="239" y="292"/>
                  </a:cubicBezTo>
                  <a:cubicBezTo>
                    <a:pt x="243" y="308"/>
                    <a:pt x="215" y="351"/>
                    <a:pt x="215" y="351"/>
                  </a:cubicBezTo>
                  <a:cubicBezTo>
                    <a:pt x="215" y="351"/>
                    <a:pt x="98" y="414"/>
                    <a:pt x="0" y="464"/>
                  </a:cubicBezTo>
                  <a:cubicBezTo>
                    <a:pt x="2" y="483"/>
                    <a:pt x="4" y="500"/>
                    <a:pt x="8" y="513"/>
                  </a:cubicBezTo>
                  <a:cubicBezTo>
                    <a:pt x="14" y="535"/>
                    <a:pt x="24" y="577"/>
                    <a:pt x="31" y="611"/>
                  </a:cubicBezTo>
                  <a:cubicBezTo>
                    <a:pt x="69" y="611"/>
                    <a:pt x="75" y="608"/>
                    <a:pt x="109" y="611"/>
                  </a:cubicBezTo>
                  <a:cubicBezTo>
                    <a:pt x="144" y="615"/>
                    <a:pt x="274" y="710"/>
                    <a:pt x="306" y="726"/>
                  </a:cubicBezTo>
                  <a:cubicBezTo>
                    <a:pt x="337" y="741"/>
                    <a:pt x="511" y="871"/>
                    <a:pt x="546" y="903"/>
                  </a:cubicBezTo>
                  <a:cubicBezTo>
                    <a:pt x="582" y="935"/>
                    <a:pt x="641" y="942"/>
                    <a:pt x="664" y="942"/>
                  </a:cubicBezTo>
                  <a:cubicBezTo>
                    <a:pt x="678" y="942"/>
                    <a:pt x="735" y="949"/>
                    <a:pt x="780" y="954"/>
                  </a:cubicBezTo>
                  <a:cubicBezTo>
                    <a:pt x="794" y="921"/>
                    <a:pt x="814" y="875"/>
                    <a:pt x="822" y="86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3989679" y="7240096"/>
              <a:ext cx="97172" cy="93821"/>
            </a:xfrm>
            <a:custGeom>
              <a:avLst/>
              <a:gdLst>
                <a:gd name="T0" fmla="*/ 62 w 192"/>
                <a:gd name="T1" fmla="*/ 136 h 183"/>
                <a:gd name="T2" fmla="*/ 113 w 192"/>
                <a:gd name="T3" fmla="*/ 179 h 183"/>
                <a:gd name="T4" fmla="*/ 192 w 192"/>
                <a:gd name="T5" fmla="*/ 183 h 183"/>
                <a:gd name="T6" fmla="*/ 145 w 192"/>
                <a:gd name="T7" fmla="*/ 58 h 183"/>
                <a:gd name="T8" fmla="*/ 153 w 192"/>
                <a:gd name="T9" fmla="*/ 41 h 183"/>
                <a:gd name="T10" fmla="*/ 87 w 192"/>
                <a:gd name="T11" fmla="*/ 4 h 183"/>
                <a:gd name="T12" fmla="*/ 42 w 192"/>
                <a:gd name="T13" fmla="*/ 40 h 183"/>
                <a:gd name="T14" fmla="*/ 0 w 192"/>
                <a:gd name="T15" fmla="*/ 128 h 183"/>
                <a:gd name="T16" fmla="*/ 62 w 192"/>
                <a:gd name="T17" fmla="*/ 1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83">
                  <a:moveTo>
                    <a:pt x="62" y="136"/>
                  </a:moveTo>
                  <a:cubicBezTo>
                    <a:pt x="113" y="179"/>
                    <a:pt x="113" y="179"/>
                    <a:pt x="113" y="179"/>
                  </a:cubicBezTo>
                  <a:cubicBezTo>
                    <a:pt x="192" y="183"/>
                    <a:pt x="192" y="183"/>
                    <a:pt x="192" y="183"/>
                  </a:cubicBezTo>
                  <a:cubicBezTo>
                    <a:pt x="175" y="137"/>
                    <a:pt x="145" y="74"/>
                    <a:pt x="145" y="58"/>
                  </a:cubicBezTo>
                  <a:cubicBezTo>
                    <a:pt x="145" y="52"/>
                    <a:pt x="148" y="46"/>
                    <a:pt x="153" y="41"/>
                  </a:cubicBezTo>
                  <a:cubicBezTo>
                    <a:pt x="127" y="16"/>
                    <a:pt x="112" y="0"/>
                    <a:pt x="87" y="4"/>
                  </a:cubicBezTo>
                  <a:cubicBezTo>
                    <a:pt x="57" y="8"/>
                    <a:pt x="54" y="27"/>
                    <a:pt x="42" y="40"/>
                  </a:cubicBezTo>
                  <a:cubicBezTo>
                    <a:pt x="34" y="49"/>
                    <a:pt x="14" y="95"/>
                    <a:pt x="0" y="128"/>
                  </a:cubicBezTo>
                  <a:cubicBezTo>
                    <a:pt x="34" y="133"/>
                    <a:pt x="62" y="136"/>
                    <a:pt x="62" y="13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1414625" y="5971835"/>
              <a:ext cx="738842" cy="616539"/>
            </a:xfrm>
            <a:custGeom>
              <a:avLst/>
              <a:gdLst>
                <a:gd name="T0" fmla="*/ 1282 w 1462"/>
                <a:gd name="T1" fmla="*/ 276 h 1219"/>
                <a:gd name="T2" fmla="*/ 1229 w 1462"/>
                <a:gd name="T3" fmla="*/ 259 h 1219"/>
                <a:gd name="T4" fmla="*/ 1165 w 1462"/>
                <a:gd name="T5" fmla="*/ 228 h 1219"/>
                <a:gd name="T6" fmla="*/ 1061 w 1462"/>
                <a:gd name="T7" fmla="*/ 210 h 1219"/>
                <a:gd name="T8" fmla="*/ 1010 w 1462"/>
                <a:gd name="T9" fmla="*/ 177 h 1219"/>
                <a:gd name="T10" fmla="*/ 981 w 1462"/>
                <a:gd name="T11" fmla="*/ 130 h 1219"/>
                <a:gd name="T12" fmla="*/ 937 w 1462"/>
                <a:gd name="T13" fmla="*/ 152 h 1219"/>
                <a:gd name="T14" fmla="*/ 908 w 1462"/>
                <a:gd name="T15" fmla="*/ 119 h 1219"/>
                <a:gd name="T16" fmla="*/ 846 w 1462"/>
                <a:gd name="T17" fmla="*/ 81 h 1219"/>
                <a:gd name="T18" fmla="*/ 795 w 1462"/>
                <a:gd name="T19" fmla="*/ 50 h 1219"/>
                <a:gd name="T20" fmla="*/ 760 w 1462"/>
                <a:gd name="T21" fmla="*/ 13 h 1219"/>
                <a:gd name="T22" fmla="*/ 747 w 1462"/>
                <a:gd name="T23" fmla="*/ 0 h 1219"/>
                <a:gd name="T24" fmla="*/ 724 w 1462"/>
                <a:gd name="T25" fmla="*/ 2 h 1219"/>
                <a:gd name="T26" fmla="*/ 664 w 1462"/>
                <a:gd name="T27" fmla="*/ 87 h 1219"/>
                <a:gd name="T28" fmla="*/ 560 w 1462"/>
                <a:gd name="T29" fmla="*/ 157 h 1219"/>
                <a:gd name="T30" fmla="*/ 496 w 1462"/>
                <a:gd name="T31" fmla="*/ 228 h 1219"/>
                <a:gd name="T32" fmla="*/ 370 w 1462"/>
                <a:gd name="T33" fmla="*/ 185 h 1219"/>
                <a:gd name="T34" fmla="*/ 312 w 1462"/>
                <a:gd name="T35" fmla="*/ 223 h 1219"/>
                <a:gd name="T36" fmla="*/ 326 w 1462"/>
                <a:gd name="T37" fmla="*/ 329 h 1219"/>
                <a:gd name="T38" fmla="*/ 239 w 1462"/>
                <a:gd name="T39" fmla="*/ 325 h 1219"/>
                <a:gd name="T40" fmla="*/ 178 w 1462"/>
                <a:gd name="T41" fmla="*/ 296 h 1219"/>
                <a:gd name="T42" fmla="*/ 81 w 1462"/>
                <a:gd name="T43" fmla="*/ 306 h 1219"/>
                <a:gd name="T44" fmla="*/ 19 w 1462"/>
                <a:gd name="T45" fmla="*/ 353 h 1219"/>
                <a:gd name="T46" fmla="*/ 31 w 1462"/>
                <a:gd name="T47" fmla="*/ 415 h 1219"/>
                <a:gd name="T48" fmla="*/ 163 w 1462"/>
                <a:gd name="T49" fmla="*/ 458 h 1219"/>
                <a:gd name="T50" fmla="*/ 250 w 1462"/>
                <a:gd name="T51" fmla="*/ 481 h 1219"/>
                <a:gd name="T52" fmla="*/ 283 w 1462"/>
                <a:gd name="T53" fmla="*/ 526 h 1219"/>
                <a:gd name="T54" fmla="*/ 361 w 1462"/>
                <a:gd name="T55" fmla="*/ 611 h 1219"/>
                <a:gd name="T56" fmla="*/ 388 w 1462"/>
                <a:gd name="T57" fmla="*/ 690 h 1219"/>
                <a:gd name="T58" fmla="*/ 373 w 1462"/>
                <a:gd name="T59" fmla="*/ 809 h 1219"/>
                <a:gd name="T60" fmla="*/ 326 w 1462"/>
                <a:gd name="T61" fmla="*/ 989 h 1219"/>
                <a:gd name="T62" fmla="*/ 320 w 1462"/>
                <a:gd name="T63" fmla="*/ 990 h 1219"/>
                <a:gd name="T64" fmla="*/ 377 w 1462"/>
                <a:gd name="T65" fmla="*/ 1018 h 1219"/>
                <a:gd name="T66" fmla="*/ 474 w 1462"/>
                <a:gd name="T67" fmla="*/ 1065 h 1219"/>
                <a:gd name="T68" fmla="*/ 553 w 1462"/>
                <a:gd name="T69" fmla="*/ 1058 h 1219"/>
                <a:gd name="T70" fmla="*/ 599 w 1462"/>
                <a:gd name="T71" fmla="*/ 1069 h 1219"/>
                <a:gd name="T72" fmla="*/ 718 w 1462"/>
                <a:gd name="T73" fmla="*/ 1097 h 1219"/>
                <a:gd name="T74" fmla="*/ 820 w 1462"/>
                <a:gd name="T75" fmla="*/ 1100 h 1219"/>
                <a:gd name="T76" fmla="*/ 814 w 1462"/>
                <a:gd name="T77" fmla="*/ 1075 h 1219"/>
                <a:gd name="T78" fmla="*/ 897 w 1462"/>
                <a:gd name="T79" fmla="*/ 976 h 1219"/>
                <a:gd name="T80" fmla="*/ 1080 w 1462"/>
                <a:gd name="T81" fmla="*/ 1016 h 1219"/>
                <a:gd name="T82" fmla="*/ 1195 w 1462"/>
                <a:gd name="T83" fmla="*/ 977 h 1219"/>
                <a:gd name="T84" fmla="*/ 1258 w 1462"/>
                <a:gd name="T85" fmla="*/ 937 h 1219"/>
                <a:gd name="T86" fmla="*/ 1269 w 1462"/>
                <a:gd name="T87" fmla="*/ 903 h 1219"/>
                <a:gd name="T88" fmla="*/ 1222 w 1462"/>
                <a:gd name="T89" fmla="*/ 887 h 1219"/>
                <a:gd name="T90" fmla="*/ 1200 w 1462"/>
                <a:gd name="T91" fmla="*/ 839 h 1219"/>
                <a:gd name="T92" fmla="*/ 1171 w 1462"/>
                <a:gd name="T93" fmla="*/ 788 h 1219"/>
                <a:gd name="T94" fmla="*/ 1191 w 1462"/>
                <a:gd name="T95" fmla="*/ 763 h 1219"/>
                <a:gd name="T96" fmla="*/ 1211 w 1462"/>
                <a:gd name="T97" fmla="*/ 723 h 1219"/>
                <a:gd name="T98" fmla="*/ 1200 w 1462"/>
                <a:gd name="T99" fmla="*/ 675 h 1219"/>
                <a:gd name="T100" fmla="*/ 1182 w 1462"/>
                <a:gd name="T101" fmla="*/ 626 h 1219"/>
                <a:gd name="T102" fmla="*/ 1138 w 1462"/>
                <a:gd name="T103" fmla="*/ 622 h 1219"/>
                <a:gd name="T104" fmla="*/ 1125 w 1462"/>
                <a:gd name="T105" fmla="*/ 588 h 1219"/>
                <a:gd name="T106" fmla="*/ 1189 w 1462"/>
                <a:gd name="T107" fmla="*/ 509 h 1219"/>
                <a:gd name="T108" fmla="*/ 1240 w 1462"/>
                <a:gd name="T109" fmla="*/ 467 h 1219"/>
                <a:gd name="T110" fmla="*/ 1262 w 1462"/>
                <a:gd name="T111" fmla="*/ 391 h 1219"/>
                <a:gd name="T112" fmla="*/ 1302 w 1462"/>
                <a:gd name="T113" fmla="*/ 309 h 1219"/>
                <a:gd name="T114" fmla="*/ 1282 w 1462"/>
                <a:gd name="T115" fmla="*/ 276 h 1219"/>
                <a:gd name="T116" fmla="*/ 1440 w 1462"/>
                <a:gd name="T117" fmla="*/ 1027 h 1219"/>
                <a:gd name="T118" fmla="*/ 1378 w 1462"/>
                <a:gd name="T119" fmla="*/ 1081 h 1219"/>
                <a:gd name="T120" fmla="*/ 1419 w 1462"/>
                <a:gd name="T121" fmla="*/ 1213 h 1219"/>
                <a:gd name="T122" fmla="*/ 1440 w 1462"/>
                <a:gd name="T123" fmla="*/ 102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2" h="1219">
                  <a:moveTo>
                    <a:pt x="1282" y="276"/>
                  </a:moveTo>
                  <a:cubicBezTo>
                    <a:pt x="1269" y="279"/>
                    <a:pt x="1258" y="259"/>
                    <a:pt x="1229" y="259"/>
                  </a:cubicBezTo>
                  <a:cubicBezTo>
                    <a:pt x="1200" y="259"/>
                    <a:pt x="1178" y="245"/>
                    <a:pt x="1165" y="228"/>
                  </a:cubicBezTo>
                  <a:cubicBezTo>
                    <a:pt x="1151" y="210"/>
                    <a:pt x="1083" y="205"/>
                    <a:pt x="1061" y="210"/>
                  </a:cubicBezTo>
                  <a:cubicBezTo>
                    <a:pt x="1039" y="214"/>
                    <a:pt x="1032" y="172"/>
                    <a:pt x="1010" y="177"/>
                  </a:cubicBezTo>
                  <a:cubicBezTo>
                    <a:pt x="988" y="181"/>
                    <a:pt x="981" y="148"/>
                    <a:pt x="981" y="130"/>
                  </a:cubicBezTo>
                  <a:cubicBezTo>
                    <a:pt x="981" y="112"/>
                    <a:pt x="957" y="143"/>
                    <a:pt x="937" y="152"/>
                  </a:cubicBezTo>
                  <a:cubicBezTo>
                    <a:pt x="917" y="161"/>
                    <a:pt x="910" y="132"/>
                    <a:pt x="908" y="119"/>
                  </a:cubicBezTo>
                  <a:cubicBezTo>
                    <a:pt x="906" y="106"/>
                    <a:pt x="866" y="93"/>
                    <a:pt x="846" y="81"/>
                  </a:cubicBezTo>
                  <a:cubicBezTo>
                    <a:pt x="826" y="70"/>
                    <a:pt x="804" y="35"/>
                    <a:pt x="795" y="50"/>
                  </a:cubicBezTo>
                  <a:cubicBezTo>
                    <a:pt x="786" y="66"/>
                    <a:pt x="762" y="28"/>
                    <a:pt x="760" y="13"/>
                  </a:cubicBezTo>
                  <a:cubicBezTo>
                    <a:pt x="758" y="3"/>
                    <a:pt x="751" y="6"/>
                    <a:pt x="747" y="0"/>
                  </a:cubicBezTo>
                  <a:cubicBezTo>
                    <a:pt x="739" y="1"/>
                    <a:pt x="732" y="2"/>
                    <a:pt x="724" y="2"/>
                  </a:cubicBezTo>
                  <a:cubicBezTo>
                    <a:pt x="689" y="0"/>
                    <a:pt x="658" y="28"/>
                    <a:pt x="664" y="87"/>
                  </a:cubicBezTo>
                  <a:cubicBezTo>
                    <a:pt x="670" y="146"/>
                    <a:pt x="621" y="152"/>
                    <a:pt x="560" y="157"/>
                  </a:cubicBezTo>
                  <a:cubicBezTo>
                    <a:pt x="500" y="161"/>
                    <a:pt x="521" y="208"/>
                    <a:pt x="496" y="228"/>
                  </a:cubicBezTo>
                  <a:cubicBezTo>
                    <a:pt x="470" y="247"/>
                    <a:pt x="382" y="217"/>
                    <a:pt x="370" y="185"/>
                  </a:cubicBezTo>
                  <a:cubicBezTo>
                    <a:pt x="358" y="152"/>
                    <a:pt x="279" y="185"/>
                    <a:pt x="312" y="223"/>
                  </a:cubicBezTo>
                  <a:cubicBezTo>
                    <a:pt x="346" y="262"/>
                    <a:pt x="345" y="315"/>
                    <a:pt x="326" y="329"/>
                  </a:cubicBezTo>
                  <a:cubicBezTo>
                    <a:pt x="307" y="344"/>
                    <a:pt x="265" y="306"/>
                    <a:pt x="239" y="325"/>
                  </a:cubicBezTo>
                  <a:cubicBezTo>
                    <a:pt x="212" y="344"/>
                    <a:pt x="211" y="307"/>
                    <a:pt x="178" y="296"/>
                  </a:cubicBezTo>
                  <a:cubicBezTo>
                    <a:pt x="146" y="284"/>
                    <a:pt x="132" y="310"/>
                    <a:pt x="81" y="306"/>
                  </a:cubicBezTo>
                  <a:cubicBezTo>
                    <a:pt x="29" y="301"/>
                    <a:pt x="0" y="331"/>
                    <a:pt x="19" y="353"/>
                  </a:cubicBezTo>
                  <a:cubicBezTo>
                    <a:pt x="38" y="375"/>
                    <a:pt x="16" y="396"/>
                    <a:pt x="31" y="415"/>
                  </a:cubicBezTo>
                  <a:cubicBezTo>
                    <a:pt x="45" y="434"/>
                    <a:pt x="113" y="431"/>
                    <a:pt x="163" y="458"/>
                  </a:cubicBezTo>
                  <a:cubicBezTo>
                    <a:pt x="214" y="484"/>
                    <a:pt x="225" y="462"/>
                    <a:pt x="250" y="481"/>
                  </a:cubicBezTo>
                  <a:cubicBezTo>
                    <a:pt x="276" y="501"/>
                    <a:pt x="282" y="489"/>
                    <a:pt x="283" y="526"/>
                  </a:cubicBezTo>
                  <a:cubicBezTo>
                    <a:pt x="284" y="563"/>
                    <a:pt x="312" y="598"/>
                    <a:pt x="361" y="611"/>
                  </a:cubicBezTo>
                  <a:cubicBezTo>
                    <a:pt x="410" y="625"/>
                    <a:pt x="373" y="657"/>
                    <a:pt x="388" y="690"/>
                  </a:cubicBezTo>
                  <a:cubicBezTo>
                    <a:pt x="402" y="722"/>
                    <a:pt x="366" y="769"/>
                    <a:pt x="373" y="809"/>
                  </a:cubicBezTo>
                  <a:cubicBezTo>
                    <a:pt x="380" y="849"/>
                    <a:pt x="349" y="977"/>
                    <a:pt x="326" y="989"/>
                  </a:cubicBezTo>
                  <a:cubicBezTo>
                    <a:pt x="324" y="990"/>
                    <a:pt x="322" y="990"/>
                    <a:pt x="320" y="990"/>
                  </a:cubicBezTo>
                  <a:cubicBezTo>
                    <a:pt x="342" y="1001"/>
                    <a:pt x="365" y="1011"/>
                    <a:pt x="377" y="1018"/>
                  </a:cubicBezTo>
                  <a:cubicBezTo>
                    <a:pt x="398" y="1033"/>
                    <a:pt x="445" y="1047"/>
                    <a:pt x="474" y="1065"/>
                  </a:cubicBezTo>
                  <a:cubicBezTo>
                    <a:pt x="502" y="1083"/>
                    <a:pt x="553" y="1079"/>
                    <a:pt x="553" y="1058"/>
                  </a:cubicBezTo>
                  <a:cubicBezTo>
                    <a:pt x="553" y="1036"/>
                    <a:pt x="581" y="1051"/>
                    <a:pt x="599" y="1069"/>
                  </a:cubicBezTo>
                  <a:cubicBezTo>
                    <a:pt x="617" y="1087"/>
                    <a:pt x="685" y="1090"/>
                    <a:pt x="718" y="1097"/>
                  </a:cubicBezTo>
                  <a:cubicBezTo>
                    <a:pt x="745" y="1103"/>
                    <a:pt x="785" y="1100"/>
                    <a:pt x="820" y="1100"/>
                  </a:cubicBezTo>
                  <a:cubicBezTo>
                    <a:pt x="819" y="1092"/>
                    <a:pt x="817" y="1084"/>
                    <a:pt x="814" y="1075"/>
                  </a:cubicBezTo>
                  <a:cubicBezTo>
                    <a:pt x="797" y="1017"/>
                    <a:pt x="848" y="983"/>
                    <a:pt x="897" y="976"/>
                  </a:cubicBezTo>
                  <a:cubicBezTo>
                    <a:pt x="946" y="968"/>
                    <a:pt x="1052" y="998"/>
                    <a:pt x="1080" y="1016"/>
                  </a:cubicBezTo>
                  <a:cubicBezTo>
                    <a:pt x="1108" y="1033"/>
                    <a:pt x="1146" y="1029"/>
                    <a:pt x="1195" y="977"/>
                  </a:cubicBezTo>
                  <a:cubicBezTo>
                    <a:pt x="1220" y="951"/>
                    <a:pt x="1240" y="942"/>
                    <a:pt x="1258" y="937"/>
                  </a:cubicBezTo>
                  <a:cubicBezTo>
                    <a:pt x="1259" y="925"/>
                    <a:pt x="1265" y="913"/>
                    <a:pt x="1269" y="903"/>
                  </a:cubicBezTo>
                  <a:cubicBezTo>
                    <a:pt x="1275" y="885"/>
                    <a:pt x="1244" y="889"/>
                    <a:pt x="1222" y="887"/>
                  </a:cubicBezTo>
                  <a:cubicBezTo>
                    <a:pt x="1200" y="885"/>
                    <a:pt x="1185" y="863"/>
                    <a:pt x="1200" y="839"/>
                  </a:cubicBezTo>
                  <a:cubicBezTo>
                    <a:pt x="1216" y="814"/>
                    <a:pt x="1187" y="812"/>
                    <a:pt x="1171" y="788"/>
                  </a:cubicBezTo>
                  <a:cubicBezTo>
                    <a:pt x="1156" y="763"/>
                    <a:pt x="1178" y="770"/>
                    <a:pt x="1191" y="763"/>
                  </a:cubicBezTo>
                  <a:cubicBezTo>
                    <a:pt x="1205" y="757"/>
                    <a:pt x="1222" y="730"/>
                    <a:pt x="1211" y="723"/>
                  </a:cubicBezTo>
                  <a:cubicBezTo>
                    <a:pt x="1200" y="717"/>
                    <a:pt x="1191" y="701"/>
                    <a:pt x="1200" y="675"/>
                  </a:cubicBezTo>
                  <a:cubicBezTo>
                    <a:pt x="1209" y="648"/>
                    <a:pt x="1182" y="646"/>
                    <a:pt x="1182" y="626"/>
                  </a:cubicBezTo>
                  <a:cubicBezTo>
                    <a:pt x="1182" y="606"/>
                    <a:pt x="1158" y="597"/>
                    <a:pt x="1138" y="622"/>
                  </a:cubicBezTo>
                  <a:cubicBezTo>
                    <a:pt x="1118" y="646"/>
                    <a:pt x="1112" y="628"/>
                    <a:pt x="1125" y="588"/>
                  </a:cubicBezTo>
                  <a:cubicBezTo>
                    <a:pt x="1138" y="549"/>
                    <a:pt x="1185" y="531"/>
                    <a:pt x="1189" y="509"/>
                  </a:cubicBezTo>
                  <a:cubicBezTo>
                    <a:pt x="1194" y="487"/>
                    <a:pt x="1220" y="467"/>
                    <a:pt x="1240" y="467"/>
                  </a:cubicBezTo>
                  <a:cubicBezTo>
                    <a:pt x="1260" y="467"/>
                    <a:pt x="1255" y="420"/>
                    <a:pt x="1262" y="391"/>
                  </a:cubicBezTo>
                  <a:cubicBezTo>
                    <a:pt x="1269" y="363"/>
                    <a:pt x="1273" y="334"/>
                    <a:pt x="1302" y="309"/>
                  </a:cubicBezTo>
                  <a:cubicBezTo>
                    <a:pt x="1331" y="285"/>
                    <a:pt x="1295" y="274"/>
                    <a:pt x="1282" y="276"/>
                  </a:cubicBezTo>
                  <a:close/>
                  <a:moveTo>
                    <a:pt x="1440" y="1027"/>
                  </a:moveTo>
                  <a:cubicBezTo>
                    <a:pt x="1424" y="1026"/>
                    <a:pt x="1419" y="1055"/>
                    <a:pt x="1378" y="1081"/>
                  </a:cubicBezTo>
                  <a:cubicBezTo>
                    <a:pt x="1337" y="1106"/>
                    <a:pt x="1378" y="1219"/>
                    <a:pt x="1419" y="1213"/>
                  </a:cubicBezTo>
                  <a:cubicBezTo>
                    <a:pt x="1462" y="1208"/>
                    <a:pt x="1456" y="1029"/>
                    <a:pt x="1440" y="102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7083776" y="8087837"/>
              <a:ext cx="115602" cy="65339"/>
            </a:xfrm>
            <a:custGeom>
              <a:avLst/>
              <a:gdLst>
                <a:gd name="T0" fmla="*/ 227 w 232"/>
                <a:gd name="T1" fmla="*/ 49 h 127"/>
                <a:gd name="T2" fmla="*/ 118 w 232"/>
                <a:gd name="T3" fmla="*/ 21 h 127"/>
                <a:gd name="T4" fmla="*/ 74 w 232"/>
                <a:gd name="T5" fmla="*/ 0 h 127"/>
                <a:gd name="T6" fmla="*/ 71 w 232"/>
                <a:gd name="T7" fmla="*/ 2 h 127"/>
                <a:gd name="T8" fmla="*/ 0 w 232"/>
                <a:gd name="T9" fmla="*/ 61 h 127"/>
                <a:gd name="T10" fmla="*/ 194 w 232"/>
                <a:gd name="T11" fmla="*/ 127 h 127"/>
                <a:gd name="T12" fmla="*/ 226 w 232"/>
                <a:gd name="T13" fmla="*/ 114 h 127"/>
                <a:gd name="T14" fmla="*/ 227 w 232"/>
                <a:gd name="T15" fmla="*/ 4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127">
                  <a:moveTo>
                    <a:pt x="227" y="49"/>
                  </a:moveTo>
                  <a:cubicBezTo>
                    <a:pt x="210" y="25"/>
                    <a:pt x="165" y="53"/>
                    <a:pt x="118" y="21"/>
                  </a:cubicBezTo>
                  <a:cubicBezTo>
                    <a:pt x="105" y="13"/>
                    <a:pt x="90" y="6"/>
                    <a:pt x="74" y="0"/>
                  </a:cubicBezTo>
                  <a:cubicBezTo>
                    <a:pt x="73" y="0"/>
                    <a:pt x="72" y="1"/>
                    <a:pt x="71" y="2"/>
                  </a:cubicBezTo>
                  <a:cubicBezTo>
                    <a:pt x="61" y="5"/>
                    <a:pt x="30" y="33"/>
                    <a:pt x="0" y="61"/>
                  </a:cubicBezTo>
                  <a:cubicBezTo>
                    <a:pt x="33" y="88"/>
                    <a:pt x="159" y="127"/>
                    <a:pt x="194" y="127"/>
                  </a:cubicBezTo>
                  <a:cubicBezTo>
                    <a:pt x="210" y="127"/>
                    <a:pt x="218" y="120"/>
                    <a:pt x="226" y="114"/>
                  </a:cubicBezTo>
                  <a:cubicBezTo>
                    <a:pt x="231" y="83"/>
                    <a:pt x="232" y="57"/>
                    <a:pt x="227" y="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7120634" y="7992340"/>
              <a:ext cx="308269" cy="172563"/>
            </a:xfrm>
            <a:custGeom>
              <a:avLst/>
              <a:gdLst>
                <a:gd name="T0" fmla="*/ 257 w 612"/>
                <a:gd name="T1" fmla="*/ 304 h 340"/>
                <a:gd name="T2" fmla="*/ 289 w 612"/>
                <a:gd name="T3" fmla="*/ 242 h 340"/>
                <a:gd name="T4" fmla="*/ 398 w 612"/>
                <a:gd name="T5" fmla="*/ 195 h 340"/>
                <a:gd name="T6" fmla="*/ 495 w 612"/>
                <a:gd name="T7" fmla="*/ 174 h 340"/>
                <a:gd name="T8" fmla="*/ 611 w 612"/>
                <a:gd name="T9" fmla="*/ 127 h 340"/>
                <a:gd name="T10" fmla="*/ 500 w 612"/>
                <a:gd name="T11" fmla="*/ 48 h 340"/>
                <a:gd name="T12" fmla="*/ 288 w 612"/>
                <a:gd name="T13" fmla="*/ 44 h 340"/>
                <a:gd name="T14" fmla="*/ 102 w 612"/>
                <a:gd name="T15" fmla="*/ 55 h 340"/>
                <a:gd name="T16" fmla="*/ 100 w 612"/>
                <a:gd name="T17" fmla="*/ 56 h 340"/>
                <a:gd name="T18" fmla="*/ 46 w 612"/>
                <a:gd name="T19" fmla="*/ 112 h 340"/>
                <a:gd name="T20" fmla="*/ 0 w 612"/>
                <a:gd name="T21" fmla="*/ 189 h 340"/>
                <a:gd name="T22" fmla="*/ 44 w 612"/>
                <a:gd name="T23" fmla="*/ 210 h 340"/>
                <a:gd name="T24" fmla="*/ 153 w 612"/>
                <a:gd name="T25" fmla="*/ 238 h 340"/>
                <a:gd name="T26" fmla="*/ 152 w 612"/>
                <a:gd name="T27" fmla="*/ 303 h 340"/>
                <a:gd name="T28" fmla="*/ 182 w 612"/>
                <a:gd name="T29" fmla="*/ 303 h 340"/>
                <a:gd name="T30" fmla="*/ 191 w 612"/>
                <a:gd name="T31" fmla="*/ 340 h 340"/>
                <a:gd name="T32" fmla="*/ 227 w 612"/>
                <a:gd name="T33" fmla="*/ 332 h 340"/>
                <a:gd name="T34" fmla="*/ 257 w 612"/>
                <a:gd name="T35" fmla="*/ 30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2" h="340">
                  <a:moveTo>
                    <a:pt x="257" y="304"/>
                  </a:moveTo>
                  <a:cubicBezTo>
                    <a:pt x="262" y="295"/>
                    <a:pt x="232" y="246"/>
                    <a:pt x="289" y="242"/>
                  </a:cubicBezTo>
                  <a:cubicBezTo>
                    <a:pt x="347" y="238"/>
                    <a:pt x="390" y="231"/>
                    <a:pt x="398" y="195"/>
                  </a:cubicBezTo>
                  <a:cubicBezTo>
                    <a:pt x="407" y="159"/>
                    <a:pt x="475" y="176"/>
                    <a:pt x="495" y="174"/>
                  </a:cubicBezTo>
                  <a:cubicBezTo>
                    <a:pt x="510" y="172"/>
                    <a:pt x="561" y="125"/>
                    <a:pt x="611" y="127"/>
                  </a:cubicBezTo>
                  <a:cubicBezTo>
                    <a:pt x="612" y="78"/>
                    <a:pt x="546" y="94"/>
                    <a:pt x="500" y="48"/>
                  </a:cubicBezTo>
                  <a:cubicBezTo>
                    <a:pt x="452" y="0"/>
                    <a:pt x="345" y="22"/>
                    <a:pt x="288" y="44"/>
                  </a:cubicBezTo>
                  <a:cubicBezTo>
                    <a:pt x="230" y="66"/>
                    <a:pt x="164" y="20"/>
                    <a:pt x="102" y="55"/>
                  </a:cubicBezTo>
                  <a:cubicBezTo>
                    <a:pt x="101" y="55"/>
                    <a:pt x="100" y="56"/>
                    <a:pt x="100" y="56"/>
                  </a:cubicBezTo>
                  <a:cubicBezTo>
                    <a:pt x="86" y="73"/>
                    <a:pt x="68" y="94"/>
                    <a:pt x="46" y="112"/>
                  </a:cubicBezTo>
                  <a:cubicBezTo>
                    <a:pt x="4" y="146"/>
                    <a:pt x="16" y="179"/>
                    <a:pt x="0" y="189"/>
                  </a:cubicBezTo>
                  <a:cubicBezTo>
                    <a:pt x="16" y="195"/>
                    <a:pt x="31" y="202"/>
                    <a:pt x="44" y="210"/>
                  </a:cubicBezTo>
                  <a:cubicBezTo>
                    <a:pt x="91" y="242"/>
                    <a:pt x="136" y="214"/>
                    <a:pt x="153" y="238"/>
                  </a:cubicBezTo>
                  <a:cubicBezTo>
                    <a:pt x="158" y="246"/>
                    <a:pt x="157" y="272"/>
                    <a:pt x="152" y="303"/>
                  </a:cubicBezTo>
                  <a:cubicBezTo>
                    <a:pt x="160" y="296"/>
                    <a:pt x="167" y="291"/>
                    <a:pt x="182" y="303"/>
                  </a:cubicBezTo>
                  <a:cubicBezTo>
                    <a:pt x="195" y="314"/>
                    <a:pt x="192" y="327"/>
                    <a:pt x="191" y="340"/>
                  </a:cubicBezTo>
                  <a:cubicBezTo>
                    <a:pt x="227" y="332"/>
                    <a:pt x="227" y="332"/>
                    <a:pt x="227" y="332"/>
                  </a:cubicBezTo>
                  <a:cubicBezTo>
                    <a:pt x="227" y="332"/>
                    <a:pt x="253" y="313"/>
                    <a:pt x="257" y="3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5718344" y="7102715"/>
              <a:ext cx="1536321" cy="956640"/>
            </a:xfrm>
            <a:custGeom>
              <a:avLst/>
              <a:gdLst>
                <a:gd name="T0" fmla="*/ 2664 w 3042"/>
                <a:gd name="T1" fmla="*/ 1768 h 1891"/>
                <a:gd name="T2" fmla="*/ 2623 w 3042"/>
                <a:gd name="T3" fmla="*/ 1597 h 1891"/>
                <a:gd name="T4" fmla="*/ 2869 w 3042"/>
                <a:gd name="T5" fmla="*/ 1535 h 1891"/>
                <a:gd name="T6" fmla="*/ 2960 w 3042"/>
                <a:gd name="T7" fmla="*/ 1429 h 1891"/>
                <a:gd name="T8" fmla="*/ 3033 w 3042"/>
                <a:gd name="T9" fmla="*/ 1234 h 1891"/>
                <a:gd name="T10" fmla="*/ 2789 w 3042"/>
                <a:gd name="T11" fmla="*/ 1218 h 1891"/>
                <a:gd name="T12" fmla="*/ 2632 w 3042"/>
                <a:gd name="T13" fmla="*/ 1424 h 1891"/>
                <a:gd name="T14" fmla="*/ 2490 w 3042"/>
                <a:gd name="T15" fmla="*/ 1504 h 1891"/>
                <a:gd name="T16" fmla="*/ 2143 w 3042"/>
                <a:gd name="T17" fmla="*/ 1502 h 1891"/>
                <a:gd name="T18" fmla="*/ 1979 w 3042"/>
                <a:gd name="T19" fmla="*/ 1269 h 1891"/>
                <a:gd name="T20" fmla="*/ 1975 w 3042"/>
                <a:gd name="T21" fmla="*/ 796 h 1891"/>
                <a:gd name="T22" fmla="*/ 1942 w 3042"/>
                <a:gd name="T23" fmla="*/ 738 h 1891"/>
                <a:gd name="T24" fmla="*/ 1774 w 3042"/>
                <a:gd name="T25" fmla="*/ 627 h 1891"/>
                <a:gd name="T26" fmla="*/ 1656 w 3042"/>
                <a:gd name="T27" fmla="*/ 417 h 1891"/>
                <a:gd name="T28" fmla="*/ 1401 w 3042"/>
                <a:gd name="T29" fmla="*/ 407 h 1891"/>
                <a:gd name="T30" fmla="*/ 1249 w 3042"/>
                <a:gd name="T31" fmla="*/ 284 h 1891"/>
                <a:gd name="T32" fmla="*/ 1072 w 3042"/>
                <a:gd name="T33" fmla="*/ 104 h 1891"/>
                <a:gd name="T34" fmla="*/ 883 w 3042"/>
                <a:gd name="T35" fmla="*/ 147 h 1891"/>
                <a:gd name="T36" fmla="*/ 341 w 3042"/>
                <a:gd name="T37" fmla="*/ 60 h 1891"/>
                <a:gd name="T38" fmla="*/ 0 w 3042"/>
                <a:gd name="T39" fmla="*/ 31 h 1891"/>
                <a:gd name="T40" fmla="*/ 137 w 3042"/>
                <a:gd name="T41" fmla="*/ 308 h 1891"/>
                <a:gd name="T42" fmla="*/ 310 w 3042"/>
                <a:gd name="T43" fmla="*/ 541 h 1891"/>
                <a:gd name="T44" fmla="*/ 354 w 3042"/>
                <a:gd name="T45" fmla="*/ 641 h 1891"/>
                <a:gd name="T46" fmla="*/ 492 w 3042"/>
                <a:gd name="T47" fmla="*/ 831 h 1891"/>
                <a:gd name="T48" fmla="*/ 713 w 3042"/>
                <a:gd name="T49" fmla="*/ 1061 h 1891"/>
                <a:gd name="T50" fmla="*/ 740 w 3042"/>
                <a:gd name="T51" fmla="*/ 950 h 1891"/>
                <a:gd name="T52" fmla="*/ 631 w 3042"/>
                <a:gd name="T53" fmla="*/ 826 h 1891"/>
                <a:gd name="T54" fmla="*/ 456 w 3042"/>
                <a:gd name="T55" fmla="*/ 534 h 1891"/>
                <a:gd name="T56" fmla="*/ 388 w 3042"/>
                <a:gd name="T57" fmla="*/ 373 h 1891"/>
                <a:gd name="T58" fmla="*/ 255 w 3042"/>
                <a:gd name="T59" fmla="*/ 262 h 1891"/>
                <a:gd name="T60" fmla="*/ 257 w 3042"/>
                <a:gd name="T61" fmla="*/ 103 h 1891"/>
                <a:gd name="T62" fmla="*/ 345 w 3042"/>
                <a:gd name="T63" fmla="*/ 143 h 1891"/>
                <a:gd name="T64" fmla="*/ 430 w 3042"/>
                <a:gd name="T65" fmla="*/ 282 h 1891"/>
                <a:gd name="T66" fmla="*/ 494 w 3042"/>
                <a:gd name="T67" fmla="*/ 421 h 1891"/>
                <a:gd name="T68" fmla="*/ 649 w 3042"/>
                <a:gd name="T69" fmla="*/ 536 h 1891"/>
                <a:gd name="T70" fmla="*/ 766 w 3042"/>
                <a:gd name="T71" fmla="*/ 656 h 1891"/>
                <a:gd name="T72" fmla="*/ 844 w 3042"/>
                <a:gd name="T73" fmla="*/ 793 h 1891"/>
                <a:gd name="T74" fmla="*/ 1140 w 3042"/>
                <a:gd name="T75" fmla="*/ 1108 h 1891"/>
                <a:gd name="T76" fmla="*/ 1184 w 3042"/>
                <a:gd name="T77" fmla="*/ 1289 h 1891"/>
                <a:gd name="T78" fmla="*/ 1233 w 3042"/>
                <a:gd name="T79" fmla="*/ 1449 h 1891"/>
                <a:gd name="T80" fmla="*/ 1536 w 3042"/>
                <a:gd name="T81" fmla="*/ 1595 h 1891"/>
                <a:gd name="T82" fmla="*/ 1959 w 3042"/>
                <a:gd name="T83" fmla="*/ 1792 h 1891"/>
                <a:gd name="T84" fmla="*/ 2342 w 3042"/>
                <a:gd name="T85" fmla="*/ 1807 h 1891"/>
                <a:gd name="T86" fmla="*/ 2531 w 3042"/>
                <a:gd name="T87" fmla="*/ 1783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42" h="1891">
                  <a:moveTo>
                    <a:pt x="2531" y="1783"/>
                  </a:moveTo>
                  <a:cubicBezTo>
                    <a:pt x="2542" y="1781"/>
                    <a:pt x="2653" y="1796"/>
                    <a:pt x="2664" y="1768"/>
                  </a:cubicBezTo>
                  <a:cubicBezTo>
                    <a:pt x="2674" y="1740"/>
                    <a:pt x="2580" y="1678"/>
                    <a:pt x="2591" y="1672"/>
                  </a:cubicBezTo>
                  <a:cubicBezTo>
                    <a:pt x="2602" y="1665"/>
                    <a:pt x="2606" y="1597"/>
                    <a:pt x="2623" y="1597"/>
                  </a:cubicBezTo>
                  <a:cubicBezTo>
                    <a:pt x="2640" y="1597"/>
                    <a:pt x="2796" y="1601"/>
                    <a:pt x="2805" y="1597"/>
                  </a:cubicBezTo>
                  <a:cubicBezTo>
                    <a:pt x="2813" y="1593"/>
                    <a:pt x="2843" y="1537"/>
                    <a:pt x="2869" y="1535"/>
                  </a:cubicBezTo>
                  <a:cubicBezTo>
                    <a:pt x="2881" y="1534"/>
                    <a:pt x="2899" y="1548"/>
                    <a:pt x="2915" y="1564"/>
                  </a:cubicBezTo>
                  <a:cubicBezTo>
                    <a:pt x="2944" y="1537"/>
                    <a:pt x="2954" y="1477"/>
                    <a:pt x="2960" y="1429"/>
                  </a:cubicBezTo>
                  <a:cubicBezTo>
                    <a:pt x="2966" y="1369"/>
                    <a:pt x="2946" y="1349"/>
                    <a:pt x="2977" y="1316"/>
                  </a:cubicBezTo>
                  <a:cubicBezTo>
                    <a:pt x="3008" y="1282"/>
                    <a:pt x="3042" y="1280"/>
                    <a:pt x="3033" y="1234"/>
                  </a:cubicBezTo>
                  <a:cubicBezTo>
                    <a:pt x="3024" y="1187"/>
                    <a:pt x="2982" y="1234"/>
                    <a:pt x="2946" y="1212"/>
                  </a:cubicBezTo>
                  <a:cubicBezTo>
                    <a:pt x="2911" y="1190"/>
                    <a:pt x="2880" y="1205"/>
                    <a:pt x="2789" y="1218"/>
                  </a:cubicBezTo>
                  <a:cubicBezTo>
                    <a:pt x="2699" y="1232"/>
                    <a:pt x="2657" y="1269"/>
                    <a:pt x="2661" y="1333"/>
                  </a:cubicBezTo>
                  <a:cubicBezTo>
                    <a:pt x="2665" y="1398"/>
                    <a:pt x="2630" y="1369"/>
                    <a:pt x="2632" y="1424"/>
                  </a:cubicBezTo>
                  <a:cubicBezTo>
                    <a:pt x="2634" y="1479"/>
                    <a:pt x="2561" y="1482"/>
                    <a:pt x="2566" y="1515"/>
                  </a:cubicBezTo>
                  <a:cubicBezTo>
                    <a:pt x="2570" y="1548"/>
                    <a:pt x="2508" y="1515"/>
                    <a:pt x="2490" y="1504"/>
                  </a:cubicBezTo>
                  <a:cubicBezTo>
                    <a:pt x="2473" y="1493"/>
                    <a:pt x="2282" y="1550"/>
                    <a:pt x="2256" y="1555"/>
                  </a:cubicBezTo>
                  <a:cubicBezTo>
                    <a:pt x="2229" y="1559"/>
                    <a:pt x="2181" y="1499"/>
                    <a:pt x="2143" y="1502"/>
                  </a:cubicBezTo>
                  <a:cubicBezTo>
                    <a:pt x="2105" y="1504"/>
                    <a:pt x="2090" y="1446"/>
                    <a:pt x="2085" y="1400"/>
                  </a:cubicBezTo>
                  <a:cubicBezTo>
                    <a:pt x="2081" y="1353"/>
                    <a:pt x="2010" y="1311"/>
                    <a:pt x="1979" y="1269"/>
                  </a:cubicBezTo>
                  <a:cubicBezTo>
                    <a:pt x="1948" y="1227"/>
                    <a:pt x="1944" y="1134"/>
                    <a:pt x="1942" y="1074"/>
                  </a:cubicBezTo>
                  <a:cubicBezTo>
                    <a:pt x="1939" y="1015"/>
                    <a:pt x="1933" y="913"/>
                    <a:pt x="1975" y="796"/>
                  </a:cubicBezTo>
                  <a:cubicBezTo>
                    <a:pt x="1980" y="780"/>
                    <a:pt x="1983" y="766"/>
                    <a:pt x="1984" y="754"/>
                  </a:cubicBezTo>
                  <a:cubicBezTo>
                    <a:pt x="1968" y="744"/>
                    <a:pt x="1953" y="738"/>
                    <a:pt x="1942" y="738"/>
                  </a:cubicBezTo>
                  <a:cubicBezTo>
                    <a:pt x="1904" y="741"/>
                    <a:pt x="1819" y="689"/>
                    <a:pt x="1803" y="689"/>
                  </a:cubicBezTo>
                  <a:cubicBezTo>
                    <a:pt x="1786" y="689"/>
                    <a:pt x="1788" y="648"/>
                    <a:pt x="1774" y="627"/>
                  </a:cubicBezTo>
                  <a:cubicBezTo>
                    <a:pt x="1760" y="606"/>
                    <a:pt x="1769" y="566"/>
                    <a:pt x="1751" y="551"/>
                  </a:cubicBezTo>
                  <a:cubicBezTo>
                    <a:pt x="1732" y="537"/>
                    <a:pt x="1675" y="483"/>
                    <a:pt x="1656" y="417"/>
                  </a:cubicBezTo>
                  <a:cubicBezTo>
                    <a:pt x="1637" y="350"/>
                    <a:pt x="1521" y="317"/>
                    <a:pt x="1479" y="315"/>
                  </a:cubicBezTo>
                  <a:cubicBezTo>
                    <a:pt x="1436" y="313"/>
                    <a:pt x="1412" y="403"/>
                    <a:pt x="1401" y="407"/>
                  </a:cubicBezTo>
                  <a:cubicBezTo>
                    <a:pt x="1389" y="412"/>
                    <a:pt x="1308" y="360"/>
                    <a:pt x="1285" y="348"/>
                  </a:cubicBezTo>
                  <a:cubicBezTo>
                    <a:pt x="1261" y="336"/>
                    <a:pt x="1249" y="313"/>
                    <a:pt x="1249" y="284"/>
                  </a:cubicBezTo>
                  <a:cubicBezTo>
                    <a:pt x="1249" y="256"/>
                    <a:pt x="1200" y="211"/>
                    <a:pt x="1185" y="206"/>
                  </a:cubicBezTo>
                  <a:cubicBezTo>
                    <a:pt x="1171" y="201"/>
                    <a:pt x="1072" y="104"/>
                    <a:pt x="1072" y="104"/>
                  </a:cubicBezTo>
                  <a:cubicBezTo>
                    <a:pt x="916" y="104"/>
                    <a:pt x="916" y="104"/>
                    <a:pt x="916" y="104"/>
                  </a:cubicBezTo>
                  <a:cubicBezTo>
                    <a:pt x="883" y="147"/>
                    <a:pt x="883" y="147"/>
                    <a:pt x="883" y="147"/>
                  </a:cubicBezTo>
                  <a:cubicBezTo>
                    <a:pt x="599" y="149"/>
                    <a:pt x="599" y="149"/>
                    <a:pt x="599" y="149"/>
                  </a:cubicBezTo>
                  <a:cubicBezTo>
                    <a:pt x="599" y="149"/>
                    <a:pt x="381" y="69"/>
                    <a:pt x="341" y="60"/>
                  </a:cubicBezTo>
                  <a:cubicBezTo>
                    <a:pt x="301" y="50"/>
                    <a:pt x="230" y="0"/>
                    <a:pt x="23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56"/>
                    <a:pt x="29" y="83"/>
                    <a:pt x="53" y="114"/>
                  </a:cubicBezTo>
                  <a:cubicBezTo>
                    <a:pt x="100" y="171"/>
                    <a:pt x="133" y="273"/>
                    <a:pt x="137" y="308"/>
                  </a:cubicBezTo>
                  <a:cubicBezTo>
                    <a:pt x="142" y="344"/>
                    <a:pt x="206" y="373"/>
                    <a:pt x="261" y="408"/>
                  </a:cubicBezTo>
                  <a:cubicBezTo>
                    <a:pt x="317" y="443"/>
                    <a:pt x="317" y="521"/>
                    <a:pt x="310" y="541"/>
                  </a:cubicBezTo>
                  <a:cubicBezTo>
                    <a:pt x="303" y="561"/>
                    <a:pt x="235" y="528"/>
                    <a:pt x="230" y="548"/>
                  </a:cubicBezTo>
                  <a:cubicBezTo>
                    <a:pt x="226" y="568"/>
                    <a:pt x="319" y="645"/>
                    <a:pt x="354" y="641"/>
                  </a:cubicBezTo>
                  <a:cubicBezTo>
                    <a:pt x="390" y="636"/>
                    <a:pt x="407" y="658"/>
                    <a:pt x="463" y="707"/>
                  </a:cubicBezTo>
                  <a:cubicBezTo>
                    <a:pt x="518" y="756"/>
                    <a:pt x="514" y="813"/>
                    <a:pt x="492" y="831"/>
                  </a:cubicBezTo>
                  <a:cubicBezTo>
                    <a:pt x="469" y="849"/>
                    <a:pt x="536" y="886"/>
                    <a:pt x="607" y="933"/>
                  </a:cubicBezTo>
                  <a:cubicBezTo>
                    <a:pt x="678" y="979"/>
                    <a:pt x="706" y="1037"/>
                    <a:pt x="713" y="1061"/>
                  </a:cubicBezTo>
                  <a:cubicBezTo>
                    <a:pt x="720" y="1085"/>
                    <a:pt x="751" y="1063"/>
                    <a:pt x="762" y="1030"/>
                  </a:cubicBezTo>
                  <a:cubicBezTo>
                    <a:pt x="773" y="997"/>
                    <a:pt x="740" y="988"/>
                    <a:pt x="740" y="950"/>
                  </a:cubicBezTo>
                  <a:cubicBezTo>
                    <a:pt x="740" y="913"/>
                    <a:pt x="682" y="919"/>
                    <a:pt x="655" y="915"/>
                  </a:cubicBezTo>
                  <a:cubicBezTo>
                    <a:pt x="629" y="911"/>
                    <a:pt x="658" y="853"/>
                    <a:pt x="631" y="826"/>
                  </a:cubicBezTo>
                  <a:cubicBezTo>
                    <a:pt x="604" y="800"/>
                    <a:pt x="580" y="734"/>
                    <a:pt x="567" y="685"/>
                  </a:cubicBezTo>
                  <a:cubicBezTo>
                    <a:pt x="554" y="636"/>
                    <a:pt x="485" y="587"/>
                    <a:pt x="456" y="534"/>
                  </a:cubicBezTo>
                  <a:cubicBezTo>
                    <a:pt x="427" y="481"/>
                    <a:pt x="396" y="439"/>
                    <a:pt x="376" y="426"/>
                  </a:cubicBezTo>
                  <a:cubicBezTo>
                    <a:pt x="357" y="413"/>
                    <a:pt x="405" y="393"/>
                    <a:pt x="388" y="373"/>
                  </a:cubicBezTo>
                  <a:cubicBezTo>
                    <a:pt x="370" y="353"/>
                    <a:pt x="343" y="355"/>
                    <a:pt x="310" y="339"/>
                  </a:cubicBezTo>
                  <a:cubicBezTo>
                    <a:pt x="277" y="324"/>
                    <a:pt x="255" y="297"/>
                    <a:pt x="255" y="262"/>
                  </a:cubicBezTo>
                  <a:cubicBezTo>
                    <a:pt x="255" y="227"/>
                    <a:pt x="233" y="143"/>
                    <a:pt x="222" y="114"/>
                  </a:cubicBezTo>
                  <a:cubicBezTo>
                    <a:pt x="210" y="85"/>
                    <a:pt x="246" y="89"/>
                    <a:pt x="257" y="103"/>
                  </a:cubicBezTo>
                  <a:cubicBezTo>
                    <a:pt x="268" y="116"/>
                    <a:pt x="277" y="129"/>
                    <a:pt x="292" y="120"/>
                  </a:cubicBezTo>
                  <a:cubicBezTo>
                    <a:pt x="308" y="112"/>
                    <a:pt x="334" y="118"/>
                    <a:pt x="345" y="143"/>
                  </a:cubicBezTo>
                  <a:cubicBezTo>
                    <a:pt x="357" y="167"/>
                    <a:pt x="394" y="145"/>
                    <a:pt x="412" y="156"/>
                  </a:cubicBezTo>
                  <a:cubicBezTo>
                    <a:pt x="430" y="167"/>
                    <a:pt x="372" y="180"/>
                    <a:pt x="430" y="282"/>
                  </a:cubicBezTo>
                  <a:cubicBezTo>
                    <a:pt x="487" y="384"/>
                    <a:pt x="447" y="326"/>
                    <a:pt x="447" y="395"/>
                  </a:cubicBezTo>
                  <a:cubicBezTo>
                    <a:pt x="447" y="464"/>
                    <a:pt x="483" y="433"/>
                    <a:pt x="494" y="421"/>
                  </a:cubicBezTo>
                  <a:cubicBezTo>
                    <a:pt x="505" y="410"/>
                    <a:pt x="536" y="443"/>
                    <a:pt x="565" y="479"/>
                  </a:cubicBezTo>
                  <a:cubicBezTo>
                    <a:pt x="593" y="514"/>
                    <a:pt x="649" y="517"/>
                    <a:pt x="649" y="536"/>
                  </a:cubicBezTo>
                  <a:cubicBezTo>
                    <a:pt x="649" y="556"/>
                    <a:pt x="660" y="596"/>
                    <a:pt x="697" y="603"/>
                  </a:cubicBezTo>
                  <a:cubicBezTo>
                    <a:pt x="735" y="610"/>
                    <a:pt x="742" y="652"/>
                    <a:pt x="766" y="656"/>
                  </a:cubicBezTo>
                  <a:cubicBezTo>
                    <a:pt x="790" y="661"/>
                    <a:pt x="795" y="687"/>
                    <a:pt x="782" y="716"/>
                  </a:cubicBezTo>
                  <a:cubicBezTo>
                    <a:pt x="768" y="745"/>
                    <a:pt x="782" y="769"/>
                    <a:pt x="844" y="793"/>
                  </a:cubicBezTo>
                  <a:cubicBezTo>
                    <a:pt x="906" y="818"/>
                    <a:pt x="877" y="822"/>
                    <a:pt x="925" y="869"/>
                  </a:cubicBezTo>
                  <a:cubicBezTo>
                    <a:pt x="974" y="915"/>
                    <a:pt x="1111" y="1066"/>
                    <a:pt x="1140" y="1108"/>
                  </a:cubicBezTo>
                  <a:cubicBezTo>
                    <a:pt x="1169" y="1150"/>
                    <a:pt x="1178" y="1185"/>
                    <a:pt x="1189" y="1216"/>
                  </a:cubicBezTo>
                  <a:cubicBezTo>
                    <a:pt x="1200" y="1247"/>
                    <a:pt x="1167" y="1263"/>
                    <a:pt x="1184" y="1289"/>
                  </a:cubicBezTo>
                  <a:cubicBezTo>
                    <a:pt x="1202" y="1316"/>
                    <a:pt x="1151" y="1305"/>
                    <a:pt x="1153" y="1325"/>
                  </a:cubicBezTo>
                  <a:cubicBezTo>
                    <a:pt x="1156" y="1345"/>
                    <a:pt x="1184" y="1444"/>
                    <a:pt x="1233" y="1449"/>
                  </a:cubicBezTo>
                  <a:cubicBezTo>
                    <a:pt x="1282" y="1453"/>
                    <a:pt x="1337" y="1513"/>
                    <a:pt x="1377" y="1546"/>
                  </a:cubicBezTo>
                  <a:cubicBezTo>
                    <a:pt x="1417" y="1579"/>
                    <a:pt x="1477" y="1572"/>
                    <a:pt x="1536" y="1595"/>
                  </a:cubicBezTo>
                  <a:cubicBezTo>
                    <a:pt x="1596" y="1617"/>
                    <a:pt x="1647" y="1670"/>
                    <a:pt x="1733" y="1694"/>
                  </a:cubicBezTo>
                  <a:cubicBezTo>
                    <a:pt x="1820" y="1719"/>
                    <a:pt x="1904" y="1756"/>
                    <a:pt x="1959" y="1792"/>
                  </a:cubicBezTo>
                  <a:cubicBezTo>
                    <a:pt x="2015" y="1827"/>
                    <a:pt x="2083" y="1812"/>
                    <a:pt x="2161" y="1781"/>
                  </a:cubicBezTo>
                  <a:cubicBezTo>
                    <a:pt x="2238" y="1750"/>
                    <a:pt x="2298" y="1789"/>
                    <a:pt x="2342" y="1807"/>
                  </a:cubicBezTo>
                  <a:cubicBezTo>
                    <a:pt x="2364" y="1816"/>
                    <a:pt x="2407" y="1853"/>
                    <a:pt x="2450" y="1891"/>
                  </a:cubicBezTo>
                  <a:cubicBezTo>
                    <a:pt x="2489" y="1835"/>
                    <a:pt x="2526" y="1784"/>
                    <a:pt x="2531" y="178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6956448" y="7910247"/>
              <a:ext cx="214448" cy="209422"/>
            </a:xfrm>
            <a:custGeom>
              <a:avLst/>
              <a:gdLst>
                <a:gd name="T0" fmla="*/ 372 w 426"/>
                <a:gd name="T1" fmla="*/ 276 h 414"/>
                <a:gd name="T2" fmla="*/ 426 w 426"/>
                <a:gd name="T3" fmla="*/ 220 h 414"/>
                <a:gd name="T4" fmla="*/ 386 w 426"/>
                <a:gd name="T5" fmla="*/ 196 h 414"/>
                <a:gd name="T6" fmla="*/ 336 w 426"/>
                <a:gd name="T7" fmla="*/ 203 h 414"/>
                <a:gd name="T8" fmla="*/ 341 w 426"/>
                <a:gd name="T9" fmla="*/ 1 h 414"/>
                <a:gd name="T10" fmla="*/ 173 w 426"/>
                <a:gd name="T11" fmla="*/ 0 h 414"/>
                <a:gd name="T12" fmla="*/ 141 w 426"/>
                <a:gd name="T13" fmla="*/ 75 h 414"/>
                <a:gd name="T14" fmla="*/ 214 w 426"/>
                <a:gd name="T15" fmla="*/ 171 h 414"/>
                <a:gd name="T16" fmla="*/ 81 w 426"/>
                <a:gd name="T17" fmla="*/ 186 h 414"/>
                <a:gd name="T18" fmla="*/ 0 w 426"/>
                <a:gd name="T19" fmla="*/ 294 h 414"/>
                <a:gd name="T20" fmla="*/ 109 w 426"/>
                <a:gd name="T21" fmla="*/ 387 h 414"/>
                <a:gd name="T22" fmla="*/ 249 w 426"/>
                <a:gd name="T23" fmla="*/ 412 h 414"/>
                <a:gd name="T24" fmla="*/ 252 w 426"/>
                <a:gd name="T25" fmla="*/ 414 h 414"/>
                <a:gd name="T26" fmla="*/ 323 w 426"/>
                <a:gd name="T27" fmla="*/ 355 h 414"/>
                <a:gd name="T28" fmla="*/ 372 w 426"/>
                <a:gd name="T29" fmla="*/ 27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6" h="414">
                  <a:moveTo>
                    <a:pt x="372" y="276"/>
                  </a:moveTo>
                  <a:cubicBezTo>
                    <a:pt x="394" y="258"/>
                    <a:pt x="412" y="237"/>
                    <a:pt x="426" y="220"/>
                  </a:cubicBezTo>
                  <a:cubicBezTo>
                    <a:pt x="391" y="239"/>
                    <a:pt x="380" y="221"/>
                    <a:pt x="386" y="196"/>
                  </a:cubicBezTo>
                  <a:cubicBezTo>
                    <a:pt x="336" y="203"/>
                    <a:pt x="336" y="203"/>
                    <a:pt x="336" y="203"/>
                  </a:cubicBezTo>
                  <a:cubicBezTo>
                    <a:pt x="341" y="1"/>
                    <a:pt x="341" y="1"/>
                    <a:pt x="341" y="1"/>
                  </a:cubicBezTo>
                  <a:cubicBezTo>
                    <a:pt x="300" y="3"/>
                    <a:pt x="188" y="0"/>
                    <a:pt x="173" y="0"/>
                  </a:cubicBezTo>
                  <a:cubicBezTo>
                    <a:pt x="156" y="0"/>
                    <a:pt x="152" y="68"/>
                    <a:pt x="141" y="75"/>
                  </a:cubicBezTo>
                  <a:cubicBezTo>
                    <a:pt x="130" y="81"/>
                    <a:pt x="224" y="143"/>
                    <a:pt x="214" y="171"/>
                  </a:cubicBezTo>
                  <a:cubicBezTo>
                    <a:pt x="203" y="199"/>
                    <a:pt x="92" y="184"/>
                    <a:pt x="81" y="186"/>
                  </a:cubicBezTo>
                  <a:cubicBezTo>
                    <a:pt x="76" y="187"/>
                    <a:pt x="39" y="238"/>
                    <a:pt x="0" y="294"/>
                  </a:cubicBezTo>
                  <a:cubicBezTo>
                    <a:pt x="44" y="333"/>
                    <a:pt x="88" y="374"/>
                    <a:pt x="109" y="387"/>
                  </a:cubicBezTo>
                  <a:cubicBezTo>
                    <a:pt x="151" y="414"/>
                    <a:pt x="220" y="385"/>
                    <a:pt x="249" y="412"/>
                  </a:cubicBezTo>
                  <a:cubicBezTo>
                    <a:pt x="249" y="412"/>
                    <a:pt x="251" y="413"/>
                    <a:pt x="252" y="414"/>
                  </a:cubicBezTo>
                  <a:cubicBezTo>
                    <a:pt x="282" y="386"/>
                    <a:pt x="313" y="358"/>
                    <a:pt x="323" y="355"/>
                  </a:cubicBezTo>
                  <a:cubicBezTo>
                    <a:pt x="344" y="348"/>
                    <a:pt x="327" y="312"/>
                    <a:pt x="372" y="2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7125660" y="7878414"/>
              <a:ext cx="65340" cy="134030"/>
            </a:xfrm>
            <a:custGeom>
              <a:avLst/>
              <a:gdLst>
                <a:gd name="T0" fmla="*/ 19 w 130"/>
                <a:gd name="T1" fmla="*/ 63 h 266"/>
                <a:gd name="T2" fmla="*/ 5 w 130"/>
                <a:gd name="T3" fmla="*/ 64 h 266"/>
                <a:gd name="T4" fmla="*/ 0 w 130"/>
                <a:gd name="T5" fmla="*/ 266 h 266"/>
                <a:gd name="T6" fmla="*/ 50 w 130"/>
                <a:gd name="T7" fmla="*/ 259 h 266"/>
                <a:gd name="T8" fmla="*/ 81 w 130"/>
                <a:gd name="T9" fmla="*/ 209 h 266"/>
                <a:gd name="T10" fmla="*/ 107 w 130"/>
                <a:gd name="T11" fmla="*/ 43 h 266"/>
                <a:gd name="T12" fmla="*/ 130 w 130"/>
                <a:gd name="T13" fmla="*/ 30 h 266"/>
                <a:gd name="T14" fmla="*/ 83 w 130"/>
                <a:gd name="T15" fmla="*/ 1 h 266"/>
                <a:gd name="T16" fmla="*/ 19 w 130"/>
                <a:gd name="T17" fmla="*/ 6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66">
                  <a:moveTo>
                    <a:pt x="19" y="63"/>
                  </a:moveTo>
                  <a:cubicBezTo>
                    <a:pt x="17" y="64"/>
                    <a:pt x="12" y="64"/>
                    <a:pt x="5" y="6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50" y="259"/>
                    <a:pt x="50" y="259"/>
                    <a:pt x="50" y="259"/>
                  </a:cubicBezTo>
                  <a:cubicBezTo>
                    <a:pt x="53" y="242"/>
                    <a:pt x="64" y="222"/>
                    <a:pt x="81" y="209"/>
                  </a:cubicBezTo>
                  <a:cubicBezTo>
                    <a:pt x="121" y="178"/>
                    <a:pt x="61" y="54"/>
                    <a:pt x="107" y="43"/>
                  </a:cubicBezTo>
                  <a:cubicBezTo>
                    <a:pt x="116" y="41"/>
                    <a:pt x="123" y="36"/>
                    <a:pt x="130" y="30"/>
                  </a:cubicBezTo>
                  <a:cubicBezTo>
                    <a:pt x="113" y="14"/>
                    <a:pt x="95" y="0"/>
                    <a:pt x="83" y="1"/>
                  </a:cubicBezTo>
                  <a:cubicBezTo>
                    <a:pt x="57" y="3"/>
                    <a:pt x="27" y="59"/>
                    <a:pt x="19" y="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7866177" y="7782918"/>
              <a:ext cx="149109" cy="123978"/>
            </a:xfrm>
            <a:custGeom>
              <a:avLst/>
              <a:gdLst>
                <a:gd name="T0" fmla="*/ 137 w 295"/>
                <a:gd name="T1" fmla="*/ 23 h 248"/>
                <a:gd name="T2" fmla="*/ 203 w 295"/>
                <a:gd name="T3" fmla="*/ 160 h 248"/>
                <a:gd name="T4" fmla="*/ 8 w 295"/>
                <a:gd name="T5" fmla="*/ 195 h 248"/>
                <a:gd name="T6" fmla="*/ 137 w 295"/>
                <a:gd name="T7" fmla="*/ 226 h 248"/>
                <a:gd name="T8" fmla="*/ 275 w 295"/>
                <a:gd name="T9" fmla="*/ 244 h 248"/>
                <a:gd name="T10" fmla="*/ 295 w 295"/>
                <a:gd name="T11" fmla="*/ 50 h 248"/>
                <a:gd name="T12" fmla="*/ 137 w 295"/>
                <a:gd name="T13" fmla="*/ 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48">
                  <a:moveTo>
                    <a:pt x="137" y="23"/>
                  </a:moveTo>
                  <a:cubicBezTo>
                    <a:pt x="92" y="54"/>
                    <a:pt x="203" y="120"/>
                    <a:pt x="203" y="160"/>
                  </a:cubicBezTo>
                  <a:cubicBezTo>
                    <a:pt x="203" y="200"/>
                    <a:pt x="26" y="152"/>
                    <a:pt x="8" y="195"/>
                  </a:cubicBezTo>
                  <a:cubicBezTo>
                    <a:pt x="0" y="217"/>
                    <a:pt x="70" y="248"/>
                    <a:pt x="137" y="226"/>
                  </a:cubicBezTo>
                  <a:cubicBezTo>
                    <a:pt x="199" y="206"/>
                    <a:pt x="241" y="227"/>
                    <a:pt x="275" y="244"/>
                  </a:cubicBezTo>
                  <a:cubicBezTo>
                    <a:pt x="280" y="178"/>
                    <a:pt x="288" y="102"/>
                    <a:pt x="295" y="50"/>
                  </a:cubicBezTo>
                  <a:cubicBezTo>
                    <a:pt x="239" y="36"/>
                    <a:pt x="169" y="0"/>
                    <a:pt x="137" y="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8005233" y="7799672"/>
              <a:ext cx="172564" cy="117276"/>
            </a:xfrm>
            <a:custGeom>
              <a:avLst/>
              <a:gdLst>
                <a:gd name="T0" fmla="*/ 132 w 340"/>
                <a:gd name="T1" fmla="*/ 168 h 230"/>
                <a:gd name="T2" fmla="*/ 340 w 340"/>
                <a:gd name="T3" fmla="*/ 128 h 230"/>
                <a:gd name="T4" fmla="*/ 74 w 340"/>
                <a:gd name="T5" fmla="*/ 18 h 230"/>
                <a:gd name="T6" fmla="*/ 20 w 340"/>
                <a:gd name="T7" fmla="*/ 14 h 230"/>
                <a:gd name="T8" fmla="*/ 0 w 340"/>
                <a:gd name="T9" fmla="*/ 208 h 230"/>
                <a:gd name="T10" fmla="*/ 8 w 340"/>
                <a:gd name="T11" fmla="*/ 212 h 230"/>
                <a:gd name="T12" fmla="*/ 132 w 340"/>
                <a:gd name="T13" fmla="*/ 16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230">
                  <a:moveTo>
                    <a:pt x="132" y="168"/>
                  </a:moveTo>
                  <a:cubicBezTo>
                    <a:pt x="212" y="142"/>
                    <a:pt x="340" y="190"/>
                    <a:pt x="340" y="128"/>
                  </a:cubicBezTo>
                  <a:cubicBezTo>
                    <a:pt x="340" y="66"/>
                    <a:pt x="127" y="0"/>
                    <a:pt x="74" y="18"/>
                  </a:cubicBezTo>
                  <a:cubicBezTo>
                    <a:pt x="60" y="22"/>
                    <a:pt x="41" y="20"/>
                    <a:pt x="20" y="14"/>
                  </a:cubicBezTo>
                  <a:cubicBezTo>
                    <a:pt x="13" y="66"/>
                    <a:pt x="5" y="142"/>
                    <a:pt x="0" y="208"/>
                  </a:cubicBezTo>
                  <a:cubicBezTo>
                    <a:pt x="3" y="210"/>
                    <a:pt x="5" y="211"/>
                    <a:pt x="8" y="212"/>
                  </a:cubicBezTo>
                  <a:cubicBezTo>
                    <a:pt x="43" y="230"/>
                    <a:pt x="52" y="195"/>
                    <a:pt x="132" y="16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7216130" y="8056004"/>
              <a:ext cx="214448" cy="221150"/>
            </a:xfrm>
            <a:custGeom>
              <a:avLst/>
              <a:gdLst>
                <a:gd name="T0" fmla="*/ 229 w 425"/>
                <a:gd name="T1" fmla="*/ 414 h 439"/>
                <a:gd name="T2" fmla="*/ 328 w 425"/>
                <a:gd name="T3" fmla="*/ 431 h 439"/>
                <a:gd name="T4" fmla="*/ 377 w 425"/>
                <a:gd name="T5" fmla="*/ 436 h 439"/>
                <a:gd name="T6" fmla="*/ 363 w 425"/>
                <a:gd name="T7" fmla="*/ 415 h 439"/>
                <a:gd name="T8" fmla="*/ 388 w 425"/>
                <a:gd name="T9" fmla="*/ 286 h 439"/>
                <a:gd name="T10" fmla="*/ 401 w 425"/>
                <a:gd name="T11" fmla="*/ 116 h 439"/>
                <a:gd name="T12" fmla="*/ 423 w 425"/>
                <a:gd name="T13" fmla="*/ 12 h 439"/>
                <a:gd name="T14" fmla="*/ 423 w 425"/>
                <a:gd name="T15" fmla="*/ 2 h 439"/>
                <a:gd name="T16" fmla="*/ 307 w 425"/>
                <a:gd name="T17" fmla="*/ 49 h 439"/>
                <a:gd name="T18" fmla="*/ 210 w 425"/>
                <a:gd name="T19" fmla="*/ 70 h 439"/>
                <a:gd name="T20" fmla="*/ 101 w 425"/>
                <a:gd name="T21" fmla="*/ 117 h 439"/>
                <a:gd name="T22" fmla="*/ 69 w 425"/>
                <a:gd name="T23" fmla="*/ 179 h 439"/>
                <a:gd name="T24" fmla="*/ 39 w 425"/>
                <a:gd name="T25" fmla="*/ 207 h 439"/>
                <a:gd name="T26" fmla="*/ 3 w 425"/>
                <a:gd name="T27" fmla="*/ 215 h 439"/>
                <a:gd name="T28" fmla="*/ 18 w 425"/>
                <a:gd name="T29" fmla="*/ 253 h 439"/>
                <a:gd name="T30" fmla="*/ 140 w 425"/>
                <a:gd name="T31" fmla="*/ 371 h 439"/>
                <a:gd name="T32" fmla="*/ 174 w 425"/>
                <a:gd name="T33" fmla="*/ 411 h 439"/>
                <a:gd name="T34" fmla="*/ 229 w 425"/>
                <a:gd name="T35" fmla="*/ 41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5" h="439">
                  <a:moveTo>
                    <a:pt x="229" y="414"/>
                  </a:moveTo>
                  <a:cubicBezTo>
                    <a:pt x="251" y="425"/>
                    <a:pt x="306" y="414"/>
                    <a:pt x="328" y="431"/>
                  </a:cubicBezTo>
                  <a:cubicBezTo>
                    <a:pt x="338" y="439"/>
                    <a:pt x="356" y="439"/>
                    <a:pt x="377" y="436"/>
                  </a:cubicBezTo>
                  <a:cubicBezTo>
                    <a:pt x="371" y="427"/>
                    <a:pt x="366" y="419"/>
                    <a:pt x="363" y="415"/>
                  </a:cubicBezTo>
                  <a:cubicBezTo>
                    <a:pt x="348" y="386"/>
                    <a:pt x="374" y="328"/>
                    <a:pt x="388" y="286"/>
                  </a:cubicBezTo>
                  <a:cubicBezTo>
                    <a:pt x="401" y="244"/>
                    <a:pt x="377" y="143"/>
                    <a:pt x="401" y="116"/>
                  </a:cubicBezTo>
                  <a:cubicBezTo>
                    <a:pt x="425" y="89"/>
                    <a:pt x="412" y="74"/>
                    <a:pt x="423" y="12"/>
                  </a:cubicBezTo>
                  <a:cubicBezTo>
                    <a:pt x="424" y="8"/>
                    <a:pt x="423" y="5"/>
                    <a:pt x="423" y="2"/>
                  </a:cubicBezTo>
                  <a:cubicBezTo>
                    <a:pt x="373" y="0"/>
                    <a:pt x="322" y="47"/>
                    <a:pt x="307" y="49"/>
                  </a:cubicBezTo>
                  <a:cubicBezTo>
                    <a:pt x="287" y="51"/>
                    <a:pt x="219" y="34"/>
                    <a:pt x="210" y="70"/>
                  </a:cubicBezTo>
                  <a:cubicBezTo>
                    <a:pt x="202" y="106"/>
                    <a:pt x="159" y="113"/>
                    <a:pt x="101" y="117"/>
                  </a:cubicBezTo>
                  <a:cubicBezTo>
                    <a:pt x="44" y="121"/>
                    <a:pt x="74" y="170"/>
                    <a:pt x="69" y="179"/>
                  </a:cubicBezTo>
                  <a:cubicBezTo>
                    <a:pt x="65" y="188"/>
                    <a:pt x="39" y="207"/>
                    <a:pt x="39" y="207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1" y="229"/>
                    <a:pt x="0" y="243"/>
                    <a:pt x="18" y="253"/>
                  </a:cubicBezTo>
                  <a:cubicBezTo>
                    <a:pt x="53" y="273"/>
                    <a:pt x="102" y="351"/>
                    <a:pt x="140" y="371"/>
                  </a:cubicBezTo>
                  <a:cubicBezTo>
                    <a:pt x="158" y="380"/>
                    <a:pt x="169" y="396"/>
                    <a:pt x="174" y="411"/>
                  </a:cubicBezTo>
                  <a:cubicBezTo>
                    <a:pt x="195" y="409"/>
                    <a:pt x="218" y="409"/>
                    <a:pt x="229" y="4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7896333" y="8560293"/>
              <a:ext cx="2010452" cy="2055687"/>
            </a:xfrm>
            <a:custGeom>
              <a:avLst/>
              <a:gdLst>
                <a:gd name="T0" fmla="*/ 2238 w 3980"/>
                <a:gd name="T1" fmla="*/ 3774 h 4066"/>
                <a:gd name="T2" fmla="*/ 2300 w 3980"/>
                <a:gd name="T3" fmla="*/ 3792 h 4066"/>
                <a:gd name="T4" fmla="*/ 2557 w 3980"/>
                <a:gd name="T5" fmla="*/ 3347 h 4066"/>
                <a:gd name="T6" fmla="*/ 2716 w 3980"/>
                <a:gd name="T7" fmla="*/ 3031 h 4066"/>
                <a:gd name="T8" fmla="*/ 2980 w 3980"/>
                <a:gd name="T9" fmla="*/ 2882 h 4066"/>
                <a:gd name="T10" fmla="*/ 3290 w 3980"/>
                <a:gd name="T11" fmla="*/ 2796 h 4066"/>
                <a:gd name="T12" fmla="*/ 3414 w 3980"/>
                <a:gd name="T13" fmla="*/ 2559 h 4066"/>
                <a:gd name="T14" fmla="*/ 3518 w 3980"/>
                <a:gd name="T15" fmla="*/ 2331 h 4066"/>
                <a:gd name="T16" fmla="*/ 3551 w 3980"/>
                <a:gd name="T17" fmla="*/ 1866 h 4066"/>
                <a:gd name="T18" fmla="*/ 3624 w 3980"/>
                <a:gd name="T19" fmla="*/ 1818 h 4066"/>
                <a:gd name="T20" fmla="*/ 3938 w 3980"/>
                <a:gd name="T21" fmla="*/ 1393 h 4066"/>
                <a:gd name="T22" fmla="*/ 3593 w 3980"/>
                <a:gd name="T23" fmla="*/ 917 h 4066"/>
                <a:gd name="T24" fmla="*/ 2973 w 3980"/>
                <a:gd name="T25" fmla="*/ 844 h 4066"/>
                <a:gd name="T26" fmla="*/ 2612 w 3980"/>
                <a:gd name="T27" fmla="*/ 651 h 4066"/>
                <a:gd name="T28" fmla="*/ 2577 w 3980"/>
                <a:gd name="T29" fmla="*/ 587 h 4066"/>
                <a:gd name="T30" fmla="*/ 2338 w 3980"/>
                <a:gd name="T31" fmla="*/ 529 h 4066"/>
                <a:gd name="T32" fmla="*/ 2284 w 3980"/>
                <a:gd name="T33" fmla="*/ 107 h 4066"/>
                <a:gd name="T34" fmla="*/ 1962 w 3980"/>
                <a:gd name="T35" fmla="*/ 281 h 4066"/>
                <a:gd name="T36" fmla="*/ 1690 w 3980"/>
                <a:gd name="T37" fmla="*/ 338 h 4066"/>
                <a:gd name="T38" fmla="*/ 1465 w 3980"/>
                <a:gd name="T39" fmla="*/ 350 h 4066"/>
                <a:gd name="T40" fmla="*/ 1393 w 3980"/>
                <a:gd name="T41" fmla="*/ 6 h 4066"/>
                <a:gd name="T42" fmla="*/ 1138 w 3980"/>
                <a:gd name="T43" fmla="*/ 149 h 4066"/>
                <a:gd name="T44" fmla="*/ 946 w 3980"/>
                <a:gd name="T45" fmla="*/ 129 h 4066"/>
                <a:gd name="T46" fmla="*/ 1063 w 3980"/>
                <a:gd name="T47" fmla="*/ 278 h 4066"/>
                <a:gd name="T48" fmla="*/ 928 w 3980"/>
                <a:gd name="T49" fmla="*/ 407 h 4066"/>
                <a:gd name="T50" fmla="*/ 746 w 3980"/>
                <a:gd name="T51" fmla="*/ 428 h 4066"/>
                <a:gd name="T52" fmla="*/ 421 w 3980"/>
                <a:gd name="T53" fmla="*/ 367 h 4066"/>
                <a:gd name="T54" fmla="*/ 399 w 3980"/>
                <a:gd name="T55" fmla="*/ 517 h 4066"/>
                <a:gd name="T56" fmla="*/ 404 w 3980"/>
                <a:gd name="T57" fmla="*/ 950 h 4066"/>
                <a:gd name="T58" fmla="*/ 109 w 3980"/>
                <a:gd name="T59" fmla="*/ 1060 h 4066"/>
                <a:gd name="T60" fmla="*/ 17 w 3980"/>
                <a:gd name="T61" fmla="*/ 1272 h 4066"/>
                <a:gd name="T62" fmla="*/ 135 w 3980"/>
                <a:gd name="T63" fmla="*/ 1482 h 4066"/>
                <a:gd name="T64" fmla="*/ 339 w 3980"/>
                <a:gd name="T65" fmla="*/ 1514 h 4066"/>
                <a:gd name="T66" fmla="*/ 578 w 3980"/>
                <a:gd name="T67" fmla="*/ 1626 h 4066"/>
                <a:gd name="T68" fmla="*/ 876 w 3980"/>
                <a:gd name="T69" fmla="*/ 1535 h 4066"/>
                <a:gd name="T70" fmla="*/ 1097 w 3980"/>
                <a:gd name="T71" fmla="*/ 1815 h 4066"/>
                <a:gd name="T72" fmla="*/ 1331 w 3980"/>
                <a:gd name="T73" fmla="*/ 1913 h 4066"/>
                <a:gd name="T74" fmla="*/ 1396 w 3980"/>
                <a:gd name="T75" fmla="*/ 2140 h 4066"/>
                <a:gd name="T76" fmla="*/ 1646 w 3980"/>
                <a:gd name="T77" fmla="*/ 2338 h 4066"/>
                <a:gd name="T78" fmla="*/ 1609 w 3980"/>
                <a:gd name="T79" fmla="*/ 2589 h 4066"/>
                <a:gd name="T80" fmla="*/ 1764 w 3980"/>
                <a:gd name="T81" fmla="*/ 2801 h 4066"/>
                <a:gd name="T82" fmla="*/ 1965 w 3980"/>
                <a:gd name="T83" fmla="*/ 2978 h 4066"/>
                <a:gd name="T84" fmla="*/ 2039 w 3980"/>
                <a:gd name="T85" fmla="*/ 3314 h 4066"/>
                <a:gd name="T86" fmla="*/ 1658 w 3980"/>
                <a:gd name="T87" fmla="*/ 3668 h 4066"/>
                <a:gd name="T88" fmla="*/ 1817 w 3980"/>
                <a:gd name="T89" fmla="*/ 3767 h 4066"/>
                <a:gd name="T90" fmla="*/ 2053 w 3980"/>
                <a:gd name="T91" fmla="*/ 3915 h 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80" h="4066">
                  <a:moveTo>
                    <a:pt x="2110" y="4020"/>
                  </a:moveTo>
                  <a:cubicBezTo>
                    <a:pt x="2172" y="3976"/>
                    <a:pt x="2156" y="3949"/>
                    <a:pt x="2185" y="3896"/>
                  </a:cubicBezTo>
                  <a:cubicBezTo>
                    <a:pt x="2214" y="3843"/>
                    <a:pt x="2190" y="3821"/>
                    <a:pt x="2238" y="3774"/>
                  </a:cubicBezTo>
                  <a:cubicBezTo>
                    <a:pt x="2287" y="3728"/>
                    <a:pt x="2229" y="3697"/>
                    <a:pt x="2291" y="3668"/>
                  </a:cubicBezTo>
                  <a:cubicBezTo>
                    <a:pt x="2353" y="3639"/>
                    <a:pt x="2345" y="3695"/>
                    <a:pt x="2294" y="3759"/>
                  </a:cubicBezTo>
                  <a:cubicBezTo>
                    <a:pt x="2243" y="3823"/>
                    <a:pt x="2234" y="3841"/>
                    <a:pt x="2300" y="3792"/>
                  </a:cubicBezTo>
                  <a:cubicBezTo>
                    <a:pt x="2367" y="3743"/>
                    <a:pt x="2391" y="3675"/>
                    <a:pt x="2429" y="3597"/>
                  </a:cubicBezTo>
                  <a:cubicBezTo>
                    <a:pt x="2466" y="3520"/>
                    <a:pt x="2495" y="3495"/>
                    <a:pt x="2528" y="3491"/>
                  </a:cubicBezTo>
                  <a:cubicBezTo>
                    <a:pt x="2561" y="3487"/>
                    <a:pt x="2561" y="3405"/>
                    <a:pt x="2557" y="3347"/>
                  </a:cubicBezTo>
                  <a:cubicBezTo>
                    <a:pt x="2553" y="3290"/>
                    <a:pt x="2535" y="3237"/>
                    <a:pt x="2559" y="3199"/>
                  </a:cubicBezTo>
                  <a:cubicBezTo>
                    <a:pt x="2584" y="3161"/>
                    <a:pt x="2559" y="3126"/>
                    <a:pt x="2590" y="3126"/>
                  </a:cubicBezTo>
                  <a:cubicBezTo>
                    <a:pt x="2621" y="3126"/>
                    <a:pt x="2668" y="3079"/>
                    <a:pt x="2716" y="3031"/>
                  </a:cubicBezTo>
                  <a:cubicBezTo>
                    <a:pt x="2765" y="2982"/>
                    <a:pt x="2796" y="2977"/>
                    <a:pt x="2847" y="2973"/>
                  </a:cubicBezTo>
                  <a:cubicBezTo>
                    <a:pt x="2898" y="2969"/>
                    <a:pt x="2869" y="2951"/>
                    <a:pt x="2902" y="2942"/>
                  </a:cubicBezTo>
                  <a:cubicBezTo>
                    <a:pt x="2936" y="2933"/>
                    <a:pt x="2958" y="2902"/>
                    <a:pt x="2980" y="2882"/>
                  </a:cubicBezTo>
                  <a:cubicBezTo>
                    <a:pt x="3002" y="2862"/>
                    <a:pt x="3093" y="2884"/>
                    <a:pt x="3146" y="2884"/>
                  </a:cubicBezTo>
                  <a:cubicBezTo>
                    <a:pt x="3199" y="2884"/>
                    <a:pt x="3234" y="2889"/>
                    <a:pt x="3234" y="2856"/>
                  </a:cubicBezTo>
                  <a:cubicBezTo>
                    <a:pt x="3234" y="2823"/>
                    <a:pt x="3259" y="2796"/>
                    <a:pt x="3290" y="2796"/>
                  </a:cubicBezTo>
                  <a:cubicBezTo>
                    <a:pt x="3321" y="2796"/>
                    <a:pt x="3334" y="2787"/>
                    <a:pt x="3334" y="2743"/>
                  </a:cubicBezTo>
                  <a:cubicBezTo>
                    <a:pt x="3334" y="2699"/>
                    <a:pt x="3347" y="2672"/>
                    <a:pt x="3374" y="2652"/>
                  </a:cubicBezTo>
                  <a:cubicBezTo>
                    <a:pt x="3400" y="2632"/>
                    <a:pt x="3405" y="2588"/>
                    <a:pt x="3414" y="2559"/>
                  </a:cubicBezTo>
                  <a:cubicBezTo>
                    <a:pt x="3423" y="2530"/>
                    <a:pt x="3451" y="2548"/>
                    <a:pt x="3451" y="2506"/>
                  </a:cubicBezTo>
                  <a:cubicBezTo>
                    <a:pt x="3451" y="2464"/>
                    <a:pt x="3467" y="2417"/>
                    <a:pt x="3467" y="2384"/>
                  </a:cubicBezTo>
                  <a:cubicBezTo>
                    <a:pt x="3467" y="2351"/>
                    <a:pt x="3502" y="2355"/>
                    <a:pt x="3518" y="2331"/>
                  </a:cubicBezTo>
                  <a:cubicBezTo>
                    <a:pt x="3533" y="2307"/>
                    <a:pt x="3504" y="2276"/>
                    <a:pt x="3529" y="2207"/>
                  </a:cubicBezTo>
                  <a:cubicBezTo>
                    <a:pt x="3553" y="2139"/>
                    <a:pt x="3529" y="2074"/>
                    <a:pt x="3529" y="2012"/>
                  </a:cubicBezTo>
                  <a:cubicBezTo>
                    <a:pt x="3529" y="1950"/>
                    <a:pt x="3529" y="1886"/>
                    <a:pt x="3551" y="1866"/>
                  </a:cubicBezTo>
                  <a:cubicBezTo>
                    <a:pt x="3573" y="1846"/>
                    <a:pt x="3562" y="1835"/>
                    <a:pt x="3544" y="1826"/>
                  </a:cubicBezTo>
                  <a:cubicBezTo>
                    <a:pt x="3527" y="1818"/>
                    <a:pt x="3547" y="1793"/>
                    <a:pt x="3562" y="1798"/>
                  </a:cubicBezTo>
                  <a:cubicBezTo>
                    <a:pt x="3577" y="1802"/>
                    <a:pt x="3595" y="1835"/>
                    <a:pt x="3624" y="1818"/>
                  </a:cubicBezTo>
                  <a:cubicBezTo>
                    <a:pt x="3653" y="1800"/>
                    <a:pt x="3679" y="1725"/>
                    <a:pt x="3704" y="1663"/>
                  </a:cubicBezTo>
                  <a:cubicBezTo>
                    <a:pt x="3728" y="1601"/>
                    <a:pt x="3768" y="1603"/>
                    <a:pt x="3799" y="1590"/>
                  </a:cubicBezTo>
                  <a:cubicBezTo>
                    <a:pt x="3830" y="1576"/>
                    <a:pt x="3896" y="1501"/>
                    <a:pt x="3938" y="1393"/>
                  </a:cubicBezTo>
                  <a:cubicBezTo>
                    <a:pt x="3980" y="1284"/>
                    <a:pt x="3936" y="1178"/>
                    <a:pt x="3918" y="1103"/>
                  </a:cubicBezTo>
                  <a:cubicBezTo>
                    <a:pt x="3901" y="1027"/>
                    <a:pt x="3876" y="1043"/>
                    <a:pt x="3832" y="1045"/>
                  </a:cubicBezTo>
                  <a:cubicBezTo>
                    <a:pt x="3788" y="1047"/>
                    <a:pt x="3704" y="1036"/>
                    <a:pt x="3593" y="917"/>
                  </a:cubicBezTo>
                  <a:cubicBezTo>
                    <a:pt x="3482" y="797"/>
                    <a:pt x="3374" y="806"/>
                    <a:pt x="3301" y="826"/>
                  </a:cubicBezTo>
                  <a:cubicBezTo>
                    <a:pt x="3228" y="846"/>
                    <a:pt x="3153" y="790"/>
                    <a:pt x="3104" y="779"/>
                  </a:cubicBezTo>
                  <a:cubicBezTo>
                    <a:pt x="3055" y="768"/>
                    <a:pt x="3009" y="830"/>
                    <a:pt x="2973" y="844"/>
                  </a:cubicBezTo>
                  <a:cubicBezTo>
                    <a:pt x="2938" y="857"/>
                    <a:pt x="2991" y="790"/>
                    <a:pt x="2993" y="748"/>
                  </a:cubicBezTo>
                  <a:cubicBezTo>
                    <a:pt x="2995" y="706"/>
                    <a:pt x="2860" y="647"/>
                    <a:pt x="2758" y="607"/>
                  </a:cubicBezTo>
                  <a:cubicBezTo>
                    <a:pt x="2657" y="567"/>
                    <a:pt x="2612" y="587"/>
                    <a:pt x="2612" y="651"/>
                  </a:cubicBezTo>
                  <a:cubicBezTo>
                    <a:pt x="2612" y="715"/>
                    <a:pt x="2573" y="631"/>
                    <a:pt x="2542" y="700"/>
                  </a:cubicBezTo>
                  <a:cubicBezTo>
                    <a:pt x="2511" y="768"/>
                    <a:pt x="2453" y="724"/>
                    <a:pt x="2491" y="702"/>
                  </a:cubicBezTo>
                  <a:cubicBezTo>
                    <a:pt x="2528" y="680"/>
                    <a:pt x="2564" y="629"/>
                    <a:pt x="2577" y="587"/>
                  </a:cubicBezTo>
                  <a:cubicBezTo>
                    <a:pt x="2590" y="545"/>
                    <a:pt x="2431" y="511"/>
                    <a:pt x="2376" y="534"/>
                  </a:cubicBezTo>
                  <a:cubicBezTo>
                    <a:pt x="2320" y="556"/>
                    <a:pt x="2356" y="635"/>
                    <a:pt x="2311" y="611"/>
                  </a:cubicBezTo>
                  <a:cubicBezTo>
                    <a:pt x="2267" y="587"/>
                    <a:pt x="2302" y="527"/>
                    <a:pt x="2338" y="529"/>
                  </a:cubicBezTo>
                  <a:cubicBezTo>
                    <a:pt x="2373" y="531"/>
                    <a:pt x="2413" y="458"/>
                    <a:pt x="2438" y="405"/>
                  </a:cubicBezTo>
                  <a:cubicBezTo>
                    <a:pt x="2462" y="352"/>
                    <a:pt x="2395" y="343"/>
                    <a:pt x="2356" y="299"/>
                  </a:cubicBezTo>
                  <a:cubicBezTo>
                    <a:pt x="2316" y="255"/>
                    <a:pt x="2324" y="128"/>
                    <a:pt x="2284" y="107"/>
                  </a:cubicBezTo>
                  <a:cubicBezTo>
                    <a:pt x="2241" y="150"/>
                    <a:pt x="2182" y="217"/>
                    <a:pt x="2166" y="266"/>
                  </a:cubicBezTo>
                  <a:cubicBezTo>
                    <a:pt x="2145" y="329"/>
                    <a:pt x="2118" y="293"/>
                    <a:pt x="2061" y="311"/>
                  </a:cubicBezTo>
                  <a:cubicBezTo>
                    <a:pt x="2004" y="329"/>
                    <a:pt x="1977" y="305"/>
                    <a:pt x="1962" y="281"/>
                  </a:cubicBezTo>
                  <a:cubicBezTo>
                    <a:pt x="1947" y="257"/>
                    <a:pt x="1890" y="281"/>
                    <a:pt x="1851" y="278"/>
                  </a:cubicBezTo>
                  <a:cubicBezTo>
                    <a:pt x="1812" y="275"/>
                    <a:pt x="1836" y="326"/>
                    <a:pt x="1809" y="341"/>
                  </a:cubicBezTo>
                  <a:cubicBezTo>
                    <a:pt x="1782" y="356"/>
                    <a:pt x="1713" y="311"/>
                    <a:pt x="1690" y="338"/>
                  </a:cubicBezTo>
                  <a:cubicBezTo>
                    <a:pt x="1666" y="365"/>
                    <a:pt x="1651" y="338"/>
                    <a:pt x="1639" y="362"/>
                  </a:cubicBezTo>
                  <a:cubicBezTo>
                    <a:pt x="1627" y="386"/>
                    <a:pt x="1585" y="371"/>
                    <a:pt x="1573" y="386"/>
                  </a:cubicBezTo>
                  <a:cubicBezTo>
                    <a:pt x="1561" y="401"/>
                    <a:pt x="1519" y="410"/>
                    <a:pt x="1465" y="350"/>
                  </a:cubicBezTo>
                  <a:cubicBezTo>
                    <a:pt x="1411" y="290"/>
                    <a:pt x="1420" y="192"/>
                    <a:pt x="1444" y="174"/>
                  </a:cubicBezTo>
                  <a:cubicBezTo>
                    <a:pt x="1468" y="156"/>
                    <a:pt x="1468" y="105"/>
                    <a:pt x="1435" y="90"/>
                  </a:cubicBezTo>
                  <a:cubicBezTo>
                    <a:pt x="1402" y="75"/>
                    <a:pt x="1435" y="12"/>
                    <a:pt x="1393" y="6"/>
                  </a:cubicBezTo>
                  <a:cubicBezTo>
                    <a:pt x="1351" y="0"/>
                    <a:pt x="1357" y="54"/>
                    <a:pt x="1330" y="63"/>
                  </a:cubicBezTo>
                  <a:cubicBezTo>
                    <a:pt x="1303" y="72"/>
                    <a:pt x="1237" y="117"/>
                    <a:pt x="1207" y="111"/>
                  </a:cubicBezTo>
                  <a:cubicBezTo>
                    <a:pt x="1177" y="105"/>
                    <a:pt x="1138" y="117"/>
                    <a:pt x="1138" y="149"/>
                  </a:cubicBezTo>
                  <a:cubicBezTo>
                    <a:pt x="1138" y="183"/>
                    <a:pt x="1105" y="174"/>
                    <a:pt x="1099" y="147"/>
                  </a:cubicBezTo>
                  <a:cubicBezTo>
                    <a:pt x="1093" y="120"/>
                    <a:pt x="1030" y="135"/>
                    <a:pt x="1012" y="117"/>
                  </a:cubicBezTo>
                  <a:cubicBezTo>
                    <a:pt x="994" y="99"/>
                    <a:pt x="910" y="108"/>
                    <a:pt x="946" y="129"/>
                  </a:cubicBezTo>
                  <a:cubicBezTo>
                    <a:pt x="982" y="149"/>
                    <a:pt x="985" y="170"/>
                    <a:pt x="985" y="203"/>
                  </a:cubicBezTo>
                  <a:cubicBezTo>
                    <a:pt x="985" y="236"/>
                    <a:pt x="1012" y="227"/>
                    <a:pt x="1012" y="266"/>
                  </a:cubicBezTo>
                  <a:cubicBezTo>
                    <a:pt x="1012" y="305"/>
                    <a:pt x="1042" y="278"/>
                    <a:pt x="1063" y="278"/>
                  </a:cubicBezTo>
                  <a:cubicBezTo>
                    <a:pt x="1084" y="278"/>
                    <a:pt x="1084" y="314"/>
                    <a:pt x="1051" y="320"/>
                  </a:cubicBezTo>
                  <a:cubicBezTo>
                    <a:pt x="1018" y="326"/>
                    <a:pt x="1003" y="344"/>
                    <a:pt x="994" y="374"/>
                  </a:cubicBezTo>
                  <a:cubicBezTo>
                    <a:pt x="985" y="404"/>
                    <a:pt x="955" y="383"/>
                    <a:pt x="928" y="407"/>
                  </a:cubicBezTo>
                  <a:cubicBezTo>
                    <a:pt x="901" y="431"/>
                    <a:pt x="877" y="455"/>
                    <a:pt x="859" y="443"/>
                  </a:cubicBezTo>
                  <a:cubicBezTo>
                    <a:pt x="841" y="431"/>
                    <a:pt x="826" y="440"/>
                    <a:pt x="806" y="452"/>
                  </a:cubicBezTo>
                  <a:cubicBezTo>
                    <a:pt x="785" y="464"/>
                    <a:pt x="776" y="452"/>
                    <a:pt x="746" y="428"/>
                  </a:cubicBezTo>
                  <a:cubicBezTo>
                    <a:pt x="723" y="410"/>
                    <a:pt x="709" y="367"/>
                    <a:pt x="669" y="327"/>
                  </a:cubicBezTo>
                  <a:cubicBezTo>
                    <a:pt x="646" y="339"/>
                    <a:pt x="597" y="356"/>
                    <a:pt x="572" y="356"/>
                  </a:cubicBezTo>
                  <a:cubicBezTo>
                    <a:pt x="537" y="356"/>
                    <a:pt x="427" y="348"/>
                    <a:pt x="421" y="367"/>
                  </a:cubicBezTo>
                  <a:cubicBezTo>
                    <a:pt x="415" y="386"/>
                    <a:pt x="429" y="418"/>
                    <a:pt x="447" y="422"/>
                  </a:cubicBezTo>
                  <a:cubicBezTo>
                    <a:pt x="465" y="426"/>
                    <a:pt x="503" y="437"/>
                    <a:pt x="467" y="463"/>
                  </a:cubicBezTo>
                  <a:cubicBezTo>
                    <a:pt x="431" y="489"/>
                    <a:pt x="399" y="454"/>
                    <a:pt x="399" y="517"/>
                  </a:cubicBezTo>
                  <a:cubicBezTo>
                    <a:pt x="399" y="580"/>
                    <a:pt x="479" y="621"/>
                    <a:pt x="463" y="679"/>
                  </a:cubicBezTo>
                  <a:cubicBezTo>
                    <a:pt x="454" y="709"/>
                    <a:pt x="442" y="785"/>
                    <a:pt x="442" y="815"/>
                  </a:cubicBezTo>
                  <a:cubicBezTo>
                    <a:pt x="442" y="844"/>
                    <a:pt x="431" y="945"/>
                    <a:pt x="404" y="950"/>
                  </a:cubicBezTo>
                  <a:cubicBezTo>
                    <a:pt x="377" y="956"/>
                    <a:pt x="354" y="927"/>
                    <a:pt x="318" y="956"/>
                  </a:cubicBezTo>
                  <a:cubicBezTo>
                    <a:pt x="283" y="986"/>
                    <a:pt x="239" y="968"/>
                    <a:pt x="197" y="1001"/>
                  </a:cubicBezTo>
                  <a:cubicBezTo>
                    <a:pt x="156" y="1033"/>
                    <a:pt x="112" y="1021"/>
                    <a:pt x="109" y="1060"/>
                  </a:cubicBezTo>
                  <a:cubicBezTo>
                    <a:pt x="106" y="1098"/>
                    <a:pt x="67" y="1119"/>
                    <a:pt x="76" y="1154"/>
                  </a:cubicBezTo>
                  <a:cubicBezTo>
                    <a:pt x="85" y="1190"/>
                    <a:pt x="59" y="1181"/>
                    <a:pt x="32" y="1207"/>
                  </a:cubicBezTo>
                  <a:cubicBezTo>
                    <a:pt x="6" y="1234"/>
                    <a:pt x="35" y="1252"/>
                    <a:pt x="17" y="1272"/>
                  </a:cubicBezTo>
                  <a:cubicBezTo>
                    <a:pt x="0" y="1293"/>
                    <a:pt x="23" y="1325"/>
                    <a:pt x="44" y="1358"/>
                  </a:cubicBezTo>
                  <a:cubicBezTo>
                    <a:pt x="64" y="1390"/>
                    <a:pt x="88" y="1414"/>
                    <a:pt x="85" y="1443"/>
                  </a:cubicBezTo>
                  <a:cubicBezTo>
                    <a:pt x="82" y="1473"/>
                    <a:pt x="106" y="1485"/>
                    <a:pt x="135" y="1482"/>
                  </a:cubicBezTo>
                  <a:cubicBezTo>
                    <a:pt x="165" y="1479"/>
                    <a:pt x="141" y="1538"/>
                    <a:pt x="188" y="1538"/>
                  </a:cubicBezTo>
                  <a:cubicBezTo>
                    <a:pt x="236" y="1538"/>
                    <a:pt x="283" y="1550"/>
                    <a:pt x="295" y="1523"/>
                  </a:cubicBezTo>
                  <a:cubicBezTo>
                    <a:pt x="307" y="1497"/>
                    <a:pt x="339" y="1476"/>
                    <a:pt x="339" y="1514"/>
                  </a:cubicBezTo>
                  <a:cubicBezTo>
                    <a:pt x="339" y="1553"/>
                    <a:pt x="330" y="1656"/>
                    <a:pt x="363" y="1644"/>
                  </a:cubicBezTo>
                  <a:cubicBezTo>
                    <a:pt x="395" y="1632"/>
                    <a:pt x="460" y="1635"/>
                    <a:pt x="493" y="1647"/>
                  </a:cubicBezTo>
                  <a:cubicBezTo>
                    <a:pt x="525" y="1659"/>
                    <a:pt x="557" y="1647"/>
                    <a:pt x="578" y="1626"/>
                  </a:cubicBezTo>
                  <a:cubicBezTo>
                    <a:pt x="599" y="1606"/>
                    <a:pt x="622" y="1606"/>
                    <a:pt x="664" y="1582"/>
                  </a:cubicBezTo>
                  <a:cubicBezTo>
                    <a:pt x="705" y="1559"/>
                    <a:pt x="743" y="1529"/>
                    <a:pt x="782" y="1529"/>
                  </a:cubicBezTo>
                  <a:cubicBezTo>
                    <a:pt x="820" y="1529"/>
                    <a:pt x="885" y="1505"/>
                    <a:pt x="876" y="1535"/>
                  </a:cubicBezTo>
                  <a:cubicBezTo>
                    <a:pt x="867" y="1564"/>
                    <a:pt x="861" y="1674"/>
                    <a:pt x="909" y="1730"/>
                  </a:cubicBezTo>
                  <a:cubicBezTo>
                    <a:pt x="956" y="1786"/>
                    <a:pt x="982" y="1806"/>
                    <a:pt x="1027" y="1801"/>
                  </a:cubicBezTo>
                  <a:cubicBezTo>
                    <a:pt x="1071" y="1795"/>
                    <a:pt x="1065" y="1818"/>
                    <a:pt x="1097" y="1815"/>
                  </a:cubicBezTo>
                  <a:cubicBezTo>
                    <a:pt x="1130" y="1812"/>
                    <a:pt x="1109" y="1851"/>
                    <a:pt x="1139" y="1851"/>
                  </a:cubicBezTo>
                  <a:cubicBezTo>
                    <a:pt x="1168" y="1851"/>
                    <a:pt x="1221" y="1857"/>
                    <a:pt x="1221" y="1889"/>
                  </a:cubicBezTo>
                  <a:cubicBezTo>
                    <a:pt x="1221" y="1922"/>
                    <a:pt x="1310" y="1895"/>
                    <a:pt x="1331" y="1913"/>
                  </a:cubicBezTo>
                  <a:cubicBezTo>
                    <a:pt x="1351" y="1930"/>
                    <a:pt x="1375" y="1945"/>
                    <a:pt x="1369" y="1981"/>
                  </a:cubicBezTo>
                  <a:cubicBezTo>
                    <a:pt x="1363" y="2016"/>
                    <a:pt x="1413" y="2043"/>
                    <a:pt x="1384" y="2057"/>
                  </a:cubicBezTo>
                  <a:cubicBezTo>
                    <a:pt x="1354" y="2072"/>
                    <a:pt x="1393" y="2102"/>
                    <a:pt x="1396" y="2140"/>
                  </a:cubicBezTo>
                  <a:cubicBezTo>
                    <a:pt x="1399" y="2178"/>
                    <a:pt x="1440" y="2193"/>
                    <a:pt x="1505" y="2190"/>
                  </a:cubicBezTo>
                  <a:cubicBezTo>
                    <a:pt x="1570" y="2187"/>
                    <a:pt x="1587" y="2193"/>
                    <a:pt x="1587" y="2240"/>
                  </a:cubicBezTo>
                  <a:cubicBezTo>
                    <a:pt x="1587" y="2288"/>
                    <a:pt x="1632" y="2293"/>
                    <a:pt x="1646" y="2338"/>
                  </a:cubicBezTo>
                  <a:cubicBezTo>
                    <a:pt x="1661" y="2382"/>
                    <a:pt x="1629" y="2432"/>
                    <a:pt x="1635" y="2468"/>
                  </a:cubicBezTo>
                  <a:cubicBezTo>
                    <a:pt x="1639" y="2495"/>
                    <a:pt x="1623" y="2524"/>
                    <a:pt x="1604" y="2535"/>
                  </a:cubicBezTo>
                  <a:cubicBezTo>
                    <a:pt x="1627" y="2564"/>
                    <a:pt x="1629" y="2578"/>
                    <a:pt x="1609" y="2589"/>
                  </a:cubicBezTo>
                  <a:cubicBezTo>
                    <a:pt x="1582" y="2604"/>
                    <a:pt x="1642" y="2646"/>
                    <a:pt x="1627" y="2712"/>
                  </a:cubicBezTo>
                  <a:cubicBezTo>
                    <a:pt x="1612" y="2778"/>
                    <a:pt x="1609" y="2790"/>
                    <a:pt x="1678" y="2793"/>
                  </a:cubicBezTo>
                  <a:cubicBezTo>
                    <a:pt x="1746" y="2796"/>
                    <a:pt x="1740" y="2816"/>
                    <a:pt x="1764" y="2801"/>
                  </a:cubicBezTo>
                  <a:cubicBezTo>
                    <a:pt x="1788" y="2787"/>
                    <a:pt x="1824" y="2853"/>
                    <a:pt x="1833" y="2886"/>
                  </a:cubicBezTo>
                  <a:cubicBezTo>
                    <a:pt x="1842" y="2918"/>
                    <a:pt x="1869" y="2996"/>
                    <a:pt x="1881" y="2996"/>
                  </a:cubicBezTo>
                  <a:cubicBezTo>
                    <a:pt x="1893" y="2996"/>
                    <a:pt x="1929" y="2960"/>
                    <a:pt x="1965" y="2978"/>
                  </a:cubicBezTo>
                  <a:cubicBezTo>
                    <a:pt x="1999" y="2995"/>
                    <a:pt x="1957" y="3108"/>
                    <a:pt x="1956" y="3157"/>
                  </a:cubicBezTo>
                  <a:cubicBezTo>
                    <a:pt x="1981" y="3156"/>
                    <a:pt x="2011" y="3156"/>
                    <a:pt x="2021" y="3161"/>
                  </a:cubicBezTo>
                  <a:cubicBezTo>
                    <a:pt x="2039" y="3170"/>
                    <a:pt x="2048" y="3291"/>
                    <a:pt x="2039" y="3314"/>
                  </a:cubicBezTo>
                  <a:cubicBezTo>
                    <a:pt x="2030" y="3336"/>
                    <a:pt x="1956" y="3356"/>
                    <a:pt x="1918" y="3381"/>
                  </a:cubicBezTo>
                  <a:cubicBezTo>
                    <a:pt x="1880" y="3406"/>
                    <a:pt x="1788" y="3493"/>
                    <a:pt x="1746" y="3563"/>
                  </a:cubicBezTo>
                  <a:cubicBezTo>
                    <a:pt x="1720" y="3604"/>
                    <a:pt x="1683" y="3638"/>
                    <a:pt x="1658" y="3668"/>
                  </a:cubicBezTo>
                  <a:cubicBezTo>
                    <a:pt x="1670" y="3669"/>
                    <a:pt x="1680" y="3669"/>
                    <a:pt x="1687" y="3666"/>
                  </a:cubicBezTo>
                  <a:cubicBezTo>
                    <a:pt x="1707" y="3657"/>
                    <a:pt x="1739" y="3657"/>
                    <a:pt x="1772" y="3697"/>
                  </a:cubicBezTo>
                  <a:cubicBezTo>
                    <a:pt x="1806" y="3738"/>
                    <a:pt x="1804" y="3769"/>
                    <a:pt x="1817" y="3767"/>
                  </a:cubicBezTo>
                  <a:cubicBezTo>
                    <a:pt x="1831" y="3764"/>
                    <a:pt x="1847" y="3713"/>
                    <a:pt x="1873" y="3751"/>
                  </a:cubicBezTo>
                  <a:cubicBezTo>
                    <a:pt x="1900" y="3789"/>
                    <a:pt x="1970" y="3818"/>
                    <a:pt x="1986" y="3836"/>
                  </a:cubicBezTo>
                  <a:cubicBezTo>
                    <a:pt x="2001" y="3854"/>
                    <a:pt x="2053" y="3868"/>
                    <a:pt x="2053" y="3915"/>
                  </a:cubicBezTo>
                  <a:cubicBezTo>
                    <a:pt x="2053" y="3948"/>
                    <a:pt x="2037" y="4012"/>
                    <a:pt x="2063" y="4066"/>
                  </a:cubicBezTo>
                  <a:cubicBezTo>
                    <a:pt x="2076" y="4050"/>
                    <a:pt x="2090" y="4034"/>
                    <a:pt x="2110" y="402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8687111" y="10408233"/>
              <a:ext cx="251307" cy="276437"/>
            </a:xfrm>
            <a:custGeom>
              <a:avLst/>
              <a:gdLst>
                <a:gd name="T0" fmla="*/ 489 w 499"/>
                <a:gd name="T1" fmla="*/ 258 h 545"/>
                <a:gd name="T2" fmla="*/ 422 w 499"/>
                <a:gd name="T3" fmla="*/ 179 h 545"/>
                <a:gd name="T4" fmla="*/ 309 w 499"/>
                <a:gd name="T5" fmla="*/ 94 h 545"/>
                <a:gd name="T6" fmla="*/ 253 w 499"/>
                <a:gd name="T7" fmla="*/ 110 h 545"/>
                <a:gd name="T8" fmla="*/ 208 w 499"/>
                <a:gd name="T9" fmla="*/ 40 h 545"/>
                <a:gd name="T10" fmla="*/ 123 w 499"/>
                <a:gd name="T11" fmla="*/ 9 h 545"/>
                <a:gd name="T12" fmla="*/ 94 w 499"/>
                <a:gd name="T13" fmla="*/ 11 h 545"/>
                <a:gd name="T14" fmla="*/ 63 w 499"/>
                <a:gd name="T15" fmla="*/ 67 h 545"/>
                <a:gd name="T16" fmla="*/ 29 w 499"/>
                <a:gd name="T17" fmla="*/ 238 h 545"/>
                <a:gd name="T18" fmla="*/ 2 w 499"/>
                <a:gd name="T19" fmla="*/ 368 h 545"/>
                <a:gd name="T20" fmla="*/ 31 w 499"/>
                <a:gd name="T21" fmla="*/ 428 h 545"/>
                <a:gd name="T22" fmla="*/ 24 w 499"/>
                <a:gd name="T23" fmla="*/ 470 h 545"/>
                <a:gd name="T24" fmla="*/ 63 w 499"/>
                <a:gd name="T25" fmla="*/ 489 h 545"/>
                <a:gd name="T26" fmla="*/ 192 w 499"/>
                <a:gd name="T27" fmla="*/ 522 h 545"/>
                <a:gd name="T28" fmla="*/ 269 w 499"/>
                <a:gd name="T29" fmla="*/ 522 h 545"/>
                <a:gd name="T30" fmla="*/ 420 w 499"/>
                <a:gd name="T31" fmla="*/ 503 h 545"/>
                <a:gd name="T32" fmla="*/ 499 w 499"/>
                <a:gd name="T33" fmla="*/ 409 h 545"/>
                <a:gd name="T34" fmla="*/ 489 w 499"/>
                <a:gd name="T35" fmla="*/ 25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545">
                  <a:moveTo>
                    <a:pt x="489" y="258"/>
                  </a:moveTo>
                  <a:cubicBezTo>
                    <a:pt x="489" y="211"/>
                    <a:pt x="437" y="197"/>
                    <a:pt x="422" y="179"/>
                  </a:cubicBezTo>
                  <a:cubicBezTo>
                    <a:pt x="406" y="161"/>
                    <a:pt x="336" y="132"/>
                    <a:pt x="309" y="94"/>
                  </a:cubicBezTo>
                  <a:cubicBezTo>
                    <a:pt x="283" y="56"/>
                    <a:pt x="267" y="107"/>
                    <a:pt x="253" y="110"/>
                  </a:cubicBezTo>
                  <a:cubicBezTo>
                    <a:pt x="240" y="112"/>
                    <a:pt x="242" y="81"/>
                    <a:pt x="208" y="40"/>
                  </a:cubicBezTo>
                  <a:cubicBezTo>
                    <a:pt x="175" y="0"/>
                    <a:pt x="143" y="0"/>
                    <a:pt x="123" y="9"/>
                  </a:cubicBezTo>
                  <a:cubicBezTo>
                    <a:pt x="116" y="12"/>
                    <a:pt x="106" y="12"/>
                    <a:pt x="94" y="11"/>
                  </a:cubicBezTo>
                  <a:cubicBezTo>
                    <a:pt x="76" y="31"/>
                    <a:pt x="63" y="50"/>
                    <a:pt x="63" y="67"/>
                  </a:cubicBezTo>
                  <a:cubicBezTo>
                    <a:pt x="63" y="110"/>
                    <a:pt x="31" y="157"/>
                    <a:pt x="29" y="238"/>
                  </a:cubicBezTo>
                  <a:cubicBezTo>
                    <a:pt x="27" y="318"/>
                    <a:pt x="4" y="305"/>
                    <a:pt x="2" y="368"/>
                  </a:cubicBezTo>
                  <a:cubicBezTo>
                    <a:pt x="0" y="431"/>
                    <a:pt x="22" y="419"/>
                    <a:pt x="31" y="428"/>
                  </a:cubicBezTo>
                  <a:cubicBezTo>
                    <a:pt x="36" y="433"/>
                    <a:pt x="30" y="453"/>
                    <a:pt x="24" y="470"/>
                  </a:cubicBezTo>
                  <a:cubicBezTo>
                    <a:pt x="33" y="478"/>
                    <a:pt x="43" y="492"/>
                    <a:pt x="63" y="489"/>
                  </a:cubicBezTo>
                  <a:cubicBezTo>
                    <a:pt x="103" y="485"/>
                    <a:pt x="143" y="500"/>
                    <a:pt x="192" y="522"/>
                  </a:cubicBezTo>
                  <a:cubicBezTo>
                    <a:pt x="240" y="545"/>
                    <a:pt x="223" y="516"/>
                    <a:pt x="269" y="522"/>
                  </a:cubicBezTo>
                  <a:cubicBezTo>
                    <a:pt x="316" y="529"/>
                    <a:pt x="369" y="534"/>
                    <a:pt x="420" y="503"/>
                  </a:cubicBezTo>
                  <a:cubicBezTo>
                    <a:pt x="455" y="481"/>
                    <a:pt x="472" y="445"/>
                    <a:pt x="499" y="409"/>
                  </a:cubicBezTo>
                  <a:cubicBezTo>
                    <a:pt x="473" y="355"/>
                    <a:pt x="489" y="291"/>
                    <a:pt x="489" y="2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7908062" y="9947505"/>
              <a:ext cx="1023656" cy="2017154"/>
            </a:xfrm>
            <a:custGeom>
              <a:avLst/>
              <a:gdLst>
                <a:gd name="T0" fmla="*/ 575 w 2025"/>
                <a:gd name="T1" fmla="*/ 3781 h 3991"/>
                <a:gd name="T2" fmla="*/ 535 w 2025"/>
                <a:gd name="T3" fmla="*/ 3692 h 3991"/>
                <a:gd name="T4" fmla="*/ 501 w 2025"/>
                <a:gd name="T5" fmla="*/ 3967 h 3991"/>
                <a:gd name="T6" fmla="*/ 714 w 2025"/>
                <a:gd name="T7" fmla="*/ 3976 h 3991"/>
                <a:gd name="T8" fmla="*/ 772 w 2025"/>
                <a:gd name="T9" fmla="*/ 3912 h 3991"/>
                <a:gd name="T10" fmla="*/ 1933 w 2025"/>
                <a:gd name="T11" fmla="*/ 412 h 3991"/>
                <a:gd name="T12" fmla="*/ 1882 w 2025"/>
                <a:gd name="T13" fmla="*/ 569 h 3991"/>
                <a:gd name="T14" fmla="*/ 1717 w 2025"/>
                <a:gd name="T15" fmla="*/ 626 h 3991"/>
                <a:gd name="T16" fmla="*/ 1529 w 2025"/>
                <a:gd name="T17" fmla="*/ 596 h 3991"/>
                <a:gd name="T18" fmla="*/ 1640 w 2025"/>
                <a:gd name="T19" fmla="*/ 395 h 3991"/>
                <a:gd name="T20" fmla="*/ 1343 w 2025"/>
                <a:gd name="T21" fmla="*/ 245 h 3991"/>
                <a:gd name="T22" fmla="*/ 1093 w 2025"/>
                <a:gd name="T23" fmla="*/ 35 h 3991"/>
                <a:gd name="T24" fmla="*/ 936 w 2025"/>
                <a:gd name="T25" fmla="*/ 94 h 3991"/>
                <a:gd name="T26" fmla="*/ 732 w 2025"/>
                <a:gd name="T27" fmla="*/ 50 h 3991"/>
                <a:gd name="T28" fmla="*/ 639 w 2025"/>
                <a:gd name="T29" fmla="*/ 227 h 3991"/>
                <a:gd name="T30" fmla="*/ 519 w 2025"/>
                <a:gd name="T31" fmla="*/ 389 h 3991"/>
                <a:gd name="T32" fmla="*/ 531 w 2025"/>
                <a:gd name="T33" fmla="*/ 563 h 3991"/>
                <a:gd name="T34" fmla="*/ 441 w 2025"/>
                <a:gd name="T35" fmla="*/ 695 h 3991"/>
                <a:gd name="T36" fmla="*/ 369 w 2025"/>
                <a:gd name="T37" fmla="*/ 839 h 3991"/>
                <a:gd name="T38" fmla="*/ 327 w 2025"/>
                <a:gd name="T39" fmla="*/ 1019 h 3991"/>
                <a:gd name="T40" fmla="*/ 360 w 2025"/>
                <a:gd name="T41" fmla="*/ 1225 h 3991"/>
                <a:gd name="T42" fmla="*/ 357 w 2025"/>
                <a:gd name="T43" fmla="*/ 1396 h 3991"/>
                <a:gd name="T44" fmla="*/ 327 w 2025"/>
                <a:gd name="T45" fmla="*/ 1594 h 3991"/>
                <a:gd name="T46" fmla="*/ 255 w 2025"/>
                <a:gd name="T47" fmla="*/ 1825 h 3991"/>
                <a:gd name="T48" fmla="*/ 222 w 2025"/>
                <a:gd name="T49" fmla="*/ 1920 h 3991"/>
                <a:gd name="T50" fmla="*/ 189 w 2025"/>
                <a:gd name="T51" fmla="*/ 2058 h 3991"/>
                <a:gd name="T52" fmla="*/ 183 w 2025"/>
                <a:gd name="T53" fmla="*/ 2196 h 3991"/>
                <a:gd name="T54" fmla="*/ 162 w 2025"/>
                <a:gd name="T55" fmla="*/ 2409 h 3991"/>
                <a:gd name="T56" fmla="*/ 186 w 2025"/>
                <a:gd name="T57" fmla="*/ 2526 h 3991"/>
                <a:gd name="T58" fmla="*/ 231 w 2025"/>
                <a:gd name="T59" fmla="*/ 2622 h 3991"/>
                <a:gd name="T60" fmla="*/ 207 w 2025"/>
                <a:gd name="T61" fmla="*/ 2709 h 3991"/>
                <a:gd name="T62" fmla="*/ 189 w 2025"/>
                <a:gd name="T63" fmla="*/ 2864 h 3991"/>
                <a:gd name="T64" fmla="*/ 117 w 2025"/>
                <a:gd name="T65" fmla="*/ 2999 h 3991"/>
                <a:gd name="T66" fmla="*/ 78 w 2025"/>
                <a:gd name="T67" fmla="*/ 3146 h 3991"/>
                <a:gd name="T68" fmla="*/ 27 w 2025"/>
                <a:gd name="T69" fmla="*/ 3305 h 3991"/>
                <a:gd name="T70" fmla="*/ 138 w 2025"/>
                <a:gd name="T71" fmla="*/ 3401 h 3991"/>
                <a:gd name="T72" fmla="*/ 192 w 2025"/>
                <a:gd name="T73" fmla="*/ 3557 h 3991"/>
                <a:gd name="T74" fmla="*/ 423 w 2025"/>
                <a:gd name="T75" fmla="*/ 3585 h 3991"/>
                <a:gd name="T76" fmla="*/ 464 w 2025"/>
                <a:gd name="T77" fmla="*/ 3504 h 3991"/>
                <a:gd name="T78" fmla="*/ 473 w 2025"/>
                <a:gd name="T79" fmla="*/ 3336 h 3991"/>
                <a:gd name="T80" fmla="*/ 588 w 2025"/>
                <a:gd name="T81" fmla="*/ 3225 h 3991"/>
                <a:gd name="T82" fmla="*/ 776 w 2025"/>
                <a:gd name="T83" fmla="*/ 3017 h 3991"/>
                <a:gd name="T84" fmla="*/ 694 w 2025"/>
                <a:gd name="T85" fmla="*/ 2893 h 3991"/>
                <a:gd name="T86" fmla="*/ 790 w 2025"/>
                <a:gd name="T87" fmla="*/ 2648 h 3991"/>
                <a:gd name="T88" fmla="*/ 841 w 2025"/>
                <a:gd name="T89" fmla="*/ 2526 h 3991"/>
                <a:gd name="T90" fmla="*/ 907 w 2025"/>
                <a:gd name="T91" fmla="*/ 2391 h 3991"/>
                <a:gd name="T92" fmla="*/ 967 w 2025"/>
                <a:gd name="T93" fmla="*/ 2384 h 3991"/>
                <a:gd name="T94" fmla="*/ 938 w 2025"/>
                <a:gd name="T95" fmla="*/ 2324 h 3991"/>
                <a:gd name="T96" fmla="*/ 867 w 2025"/>
                <a:gd name="T97" fmla="*/ 2223 h 3991"/>
                <a:gd name="T98" fmla="*/ 1022 w 2025"/>
                <a:gd name="T99" fmla="*/ 2172 h 3991"/>
                <a:gd name="T100" fmla="*/ 1146 w 2025"/>
                <a:gd name="T101" fmla="*/ 2019 h 3991"/>
                <a:gd name="T102" fmla="*/ 1177 w 2025"/>
                <a:gd name="T103" fmla="*/ 1908 h 3991"/>
                <a:gd name="T104" fmla="*/ 1624 w 2025"/>
                <a:gd name="T105" fmla="*/ 1800 h 3991"/>
                <a:gd name="T106" fmla="*/ 1673 w 2025"/>
                <a:gd name="T107" fmla="*/ 1603 h 3991"/>
                <a:gd name="T108" fmla="*/ 1600 w 2025"/>
                <a:gd name="T109" fmla="*/ 1457 h 3991"/>
                <a:gd name="T110" fmla="*/ 1565 w 2025"/>
                <a:gd name="T111" fmla="*/ 1382 h 3991"/>
                <a:gd name="T112" fmla="*/ 1543 w 2025"/>
                <a:gd name="T113" fmla="*/ 1280 h 3991"/>
                <a:gd name="T114" fmla="*/ 1604 w 2025"/>
                <a:gd name="T115" fmla="*/ 979 h 3991"/>
                <a:gd name="T116" fmla="*/ 1895 w 2025"/>
                <a:gd name="T117" fmla="*/ 636 h 3991"/>
                <a:gd name="T118" fmla="*/ 1998 w 2025"/>
                <a:gd name="T119" fmla="*/ 41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25" h="3991">
                  <a:moveTo>
                    <a:pt x="772" y="3912"/>
                  </a:moveTo>
                  <a:cubicBezTo>
                    <a:pt x="717" y="3909"/>
                    <a:pt x="608" y="3808"/>
                    <a:pt x="575" y="3781"/>
                  </a:cubicBezTo>
                  <a:cubicBezTo>
                    <a:pt x="542" y="3754"/>
                    <a:pt x="566" y="3728"/>
                    <a:pt x="526" y="3735"/>
                  </a:cubicBezTo>
                  <a:cubicBezTo>
                    <a:pt x="486" y="3741"/>
                    <a:pt x="513" y="3704"/>
                    <a:pt x="535" y="3692"/>
                  </a:cubicBezTo>
                  <a:cubicBezTo>
                    <a:pt x="555" y="3682"/>
                    <a:pt x="527" y="3644"/>
                    <a:pt x="500" y="3638"/>
                  </a:cubicBezTo>
                  <a:cubicBezTo>
                    <a:pt x="497" y="3698"/>
                    <a:pt x="485" y="3965"/>
                    <a:pt x="501" y="3967"/>
                  </a:cubicBezTo>
                  <a:cubicBezTo>
                    <a:pt x="517" y="3970"/>
                    <a:pt x="634" y="3953"/>
                    <a:pt x="669" y="3976"/>
                  </a:cubicBezTo>
                  <a:cubicBezTo>
                    <a:pt x="682" y="3980"/>
                    <a:pt x="701" y="3991"/>
                    <a:pt x="714" y="3976"/>
                  </a:cubicBezTo>
                  <a:cubicBezTo>
                    <a:pt x="737" y="3951"/>
                    <a:pt x="803" y="3965"/>
                    <a:pt x="838" y="3943"/>
                  </a:cubicBezTo>
                  <a:cubicBezTo>
                    <a:pt x="874" y="3920"/>
                    <a:pt x="827" y="3914"/>
                    <a:pt x="772" y="3912"/>
                  </a:cubicBezTo>
                  <a:close/>
                  <a:moveTo>
                    <a:pt x="1998" y="416"/>
                  </a:moveTo>
                  <a:cubicBezTo>
                    <a:pt x="1988" y="411"/>
                    <a:pt x="1958" y="411"/>
                    <a:pt x="1933" y="412"/>
                  </a:cubicBezTo>
                  <a:cubicBezTo>
                    <a:pt x="1933" y="416"/>
                    <a:pt x="1933" y="419"/>
                    <a:pt x="1933" y="422"/>
                  </a:cubicBezTo>
                  <a:cubicBezTo>
                    <a:pt x="1939" y="464"/>
                    <a:pt x="1912" y="572"/>
                    <a:pt x="1882" y="569"/>
                  </a:cubicBezTo>
                  <a:cubicBezTo>
                    <a:pt x="1852" y="566"/>
                    <a:pt x="1828" y="614"/>
                    <a:pt x="1804" y="608"/>
                  </a:cubicBezTo>
                  <a:cubicBezTo>
                    <a:pt x="1780" y="602"/>
                    <a:pt x="1747" y="644"/>
                    <a:pt x="1717" y="626"/>
                  </a:cubicBezTo>
                  <a:cubicBezTo>
                    <a:pt x="1687" y="608"/>
                    <a:pt x="1646" y="632"/>
                    <a:pt x="1622" y="617"/>
                  </a:cubicBezTo>
                  <a:cubicBezTo>
                    <a:pt x="1598" y="602"/>
                    <a:pt x="1529" y="614"/>
                    <a:pt x="1529" y="596"/>
                  </a:cubicBezTo>
                  <a:cubicBezTo>
                    <a:pt x="1529" y="578"/>
                    <a:pt x="1562" y="584"/>
                    <a:pt x="1562" y="530"/>
                  </a:cubicBezTo>
                  <a:cubicBezTo>
                    <a:pt x="1562" y="476"/>
                    <a:pt x="1651" y="416"/>
                    <a:pt x="1640" y="395"/>
                  </a:cubicBezTo>
                  <a:cubicBezTo>
                    <a:pt x="1628" y="374"/>
                    <a:pt x="1475" y="329"/>
                    <a:pt x="1454" y="302"/>
                  </a:cubicBezTo>
                  <a:cubicBezTo>
                    <a:pt x="1433" y="275"/>
                    <a:pt x="1403" y="251"/>
                    <a:pt x="1343" y="245"/>
                  </a:cubicBezTo>
                  <a:cubicBezTo>
                    <a:pt x="1283" y="239"/>
                    <a:pt x="1286" y="209"/>
                    <a:pt x="1232" y="176"/>
                  </a:cubicBezTo>
                  <a:cubicBezTo>
                    <a:pt x="1187" y="149"/>
                    <a:pt x="1117" y="76"/>
                    <a:pt x="1093" y="35"/>
                  </a:cubicBezTo>
                  <a:cubicBezTo>
                    <a:pt x="1057" y="31"/>
                    <a:pt x="1005" y="23"/>
                    <a:pt x="995" y="35"/>
                  </a:cubicBezTo>
                  <a:cubicBezTo>
                    <a:pt x="980" y="53"/>
                    <a:pt x="956" y="136"/>
                    <a:pt x="936" y="94"/>
                  </a:cubicBezTo>
                  <a:cubicBezTo>
                    <a:pt x="915" y="53"/>
                    <a:pt x="865" y="53"/>
                    <a:pt x="821" y="47"/>
                  </a:cubicBezTo>
                  <a:cubicBezTo>
                    <a:pt x="776" y="41"/>
                    <a:pt x="779" y="0"/>
                    <a:pt x="732" y="50"/>
                  </a:cubicBezTo>
                  <a:cubicBezTo>
                    <a:pt x="711" y="73"/>
                    <a:pt x="684" y="95"/>
                    <a:pt x="659" y="111"/>
                  </a:cubicBezTo>
                  <a:cubicBezTo>
                    <a:pt x="656" y="158"/>
                    <a:pt x="647" y="212"/>
                    <a:pt x="639" y="227"/>
                  </a:cubicBezTo>
                  <a:cubicBezTo>
                    <a:pt x="627" y="248"/>
                    <a:pt x="528" y="293"/>
                    <a:pt x="525" y="317"/>
                  </a:cubicBezTo>
                  <a:cubicBezTo>
                    <a:pt x="522" y="341"/>
                    <a:pt x="537" y="374"/>
                    <a:pt x="519" y="389"/>
                  </a:cubicBezTo>
                  <a:cubicBezTo>
                    <a:pt x="501" y="404"/>
                    <a:pt x="561" y="479"/>
                    <a:pt x="528" y="497"/>
                  </a:cubicBezTo>
                  <a:cubicBezTo>
                    <a:pt x="495" y="515"/>
                    <a:pt x="552" y="545"/>
                    <a:pt x="531" y="563"/>
                  </a:cubicBezTo>
                  <a:cubicBezTo>
                    <a:pt x="510" y="581"/>
                    <a:pt x="471" y="590"/>
                    <a:pt x="471" y="611"/>
                  </a:cubicBezTo>
                  <a:cubicBezTo>
                    <a:pt x="471" y="632"/>
                    <a:pt x="468" y="683"/>
                    <a:pt x="441" y="695"/>
                  </a:cubicBezTo>
                  <a:cubicBezTo>
                    <a:pt x="414" y="707"/>
                    <a:pt x="396" y="752"/>
                    <a:pt x="396" y="785"/>
                  </a:cubicBezTo>
                  <a:cubicBezTo>
                    <a:pt x="396" y="818"/>
                    <a:pt x="354" y="797"/>
                    <a:pt x="369" y="839"/>
                  </a:cubicBezTo>
                  <a:cubicBezTo>
                    <a:pt x="384" y="881"/>
                    <a:pt x="402" y="932"/>
                    <a:pt x="369" y="941"/>
                  </a:cubicBezTo>
                  <a:cubicBezTo>
                    <a:pt x="336" y="950"/>
                    <a:pt x="345" y="1019"/>
                    <a:pt x="327" y="1019"/>
                  </a:cubicBezTo>
                  <a:cubicBezTo>
                    <a:pt x="309" y="1019"/>
                    <a:pt x="300" y="1090"/>
                    <a:pt x="327" y="1126"/>
                  </a:cubicBezTo>
                  <a:cubicBezTo>
                    <a:pt x="354" y="1162"/>
                    <a:pt x="360" y="1192"/>
                    <a:pt x="360" y="1225"/>
                  </a:cubicBezTo>
                  <a:cubicBezTo>
                    <a:pt x="360" y="1258"/>
                    <a:pt x="396" y="1276"/>
                    <a:pt x="384" y="1312"/>
                  </a:cubicBezTo>
                  <a:cubicBezTo>
                    <a:pt x="372" y="1348"/>
                    <a:pt x="378" y="1381"/>
                    <a:pt x="357" y="1396"/>
                  </a:cubicBezTo>
                  <a:cubicBezTo>
                    <a:pt x="336" y="1411"/>
                    <a:pt x="354" y="1456"/>
                    <a:pt x="327" y="1468"/>
                  </a:cubicBezTo>
                  <a:cubicBezTo>
                    <a:pt x="300" y="1480"/>
                    <a:pt x="348" y="1576"/>
                    <a:pt x="327" y="1594"/>
                  </a:cubicBezTo>
                  <a:cubicBezTo>
                    <a:pt x="306" y="1612"/>
                    <a:pt x="252" y="1627"/>
                    <a:pt x="252" y="1693"/>
                  </a:cubicBezTo>
                  <a:cubicBezTo>
                    <a:pt x="252" y="1759"/>
                    <a:pt x="262" y="1796"/>
                    <a:pt x="255" y="1825"/>
                  </a:cubicBezTo>
                  <a:cubicBezTo>
                    <a:pt x="249" y="1849"/>
                    <a:pt x="285" y="1842"/>
                    <a:pt x="279" y="1882"/>
                  </a:cubicBezTo>
                  <a:cubicBezTo>
                    <a:pt x="273" y="1920"/>
                    <a:pt x="225" y="1896"/>
                    <a:pt x="222" y="1920"/>
                  </a:cubicBezTo>
                  <a:cubicBezTo>
                    <a:pt x="219" y="1944"/>
                    <a:pt x="234" y="1992"/>
                    <a:pt x="216" y="1995"/>
                  </a:cubicBezTo>
                  <a:cubicBezTo>
                    <a:pt x="198" y="1998"/>
                    <a:pt x="189" y="2016"/>
                    <a:pt x="189" y="2058"/>
                  </a:cubicBezTo>
                  <a:cubicBezTo>
                    <a:pt x="189" y="2100"/>
                    <a:pt x="165" y="2106"/>
                    <a:pt x="162" y="2127"/>
                  </a:cubicBezTo>
                  <a:cubicBezTo>
                    <a:pt x="159" y="2148"/>
                    <a:pt x="183" y="2172"/>
                    <a:pt x="183" y="2196"/>
                  </a:cubicBezTo>
                  <a:cubicBezTo>
                    <a:pt x="183" y="2220"/>
                    <a:pt x="198" y="2301"/>
                    <a:pt x="177" y="2304"/>
                  </a:cubicBezTo>
                  <a:cubicBezTo>
                    <a:pt x="156" y="2307"/>
                    <a:pt x="144" y="2397"/>
                    <a:pt x="162" y="2409"/>
                  </a:cubicBezTo>
                  <a:cubicBezTo>
                    <a:pt x="180" y="2421"/>
                    <a:pt x="180" y="2445"/>
                    <a:pt x="171" y="2463"/>
                  </a:cubicBezTo>
                  <a:cubicBezTo>
                    <a:pt x="162" y="2481"/>
                    <a:pt x="213" y="2499"/>
                    <a:pt x="186" y="2526"/>
                  </a:cubicBezTo>
                  <a:cubicBezTo>
                    <a:pt x="159" y="2553"/>
                    <a:pt x="181" y="2587"/>
                    <a:pt x="216" y="2577"/>
                  </a:cubicBezTo>
                  <a:cubicBezTo>
                    <a:pt x="246" y="2568"/>
                    <a:pt x="264" y="2622"/>
                    <a:pt x="231" y="2622"/>
                  </a:cubicBezTo>
                  <a:cubicBezTo>
                    <a:pt x="198" y="2622"/>
                    <a:pt x="165" y="2622"/>
                    <a:pt x="192" y="2643"/>
                  </a:cubicBezTo>
                  <a:cubicBezTo>
                    <a:pt x="219" y="2664"/>
                    <a:pt x="246" y="2694"/>
                    <a:pt x="207" y="2709"/>
                  </a:cubicBezTo>
                  <a:cubicBezTo>
                    <a:pt x="168" y="2723"/>
                    <a:pt x="201" y="2750"/>
                    <a:pt x="192" y="2786"/>
                  </a:cubicBezTo>
                  <a:cubicBezTo>
                    <a:pt x="183" y="2822"/>
                    <a:pt x="219" y="2855"/>
                    <a:pt x="189" y="2864"/>
                  </a:cubicBezTo>
                  <a:cubicBezTo>
                    <a:pt x="159" y="2873"/>
                    <a:pt x="201" y="2927"/>
                    <a:pt x="159" y="2933"/>
                  </a:cubicBezTo>
                  <a:cubicBezTo>
                    <a:pt x="117" y="2939"/>
                    <a:pt x="144" y="2978"/>
                    <a:pt x="117" y="2999"/>
                  </a:cubicBezTo>
                  <a:cubicBezTo>
                    <a:pt x="90" y="3020"/>
                    <a:pt x="153" y="3056"/>
                    <a:pt x="120" y="3077"/>
                  </a:cubicBezTo>
                  <a:cubicBezTo>
                    <a:pt x="87" y="3098"/>
                    <a:pt x="111" y="3146"/>
                    <a:pt x="78" y="3146"/>
                  </a:cubicBezTo>
                  <a:cubicBezTo>
                    <a:pt x="45" y="3146"/>
                    <a:pt x="27" y="3191"/>
                    <a:pt x="24" y="3212"/>
                  </a:cubicBezTo>
                  <a:cubicBezTo>
                    <a:pt x="21" y="3233"/>
                    <a:pt x="0" y="3275"/>
                    <a:pt x="27" y="3305"/>
                  </a:cubicBezTo>
                  <a:cubicBezTo>
                    <a:pt x="54" y="3335"/>
                    <a:pt x="21" y="3359"/>
                    <a:pt x="45" y="3371"/>
                  </a:cubicBezTo>
                  <a:cubicBezTo>
                    <a:pt x="69" y="3383"/>
                    <a:pt x="150" y="3365"/>
                    <a:pt x="138" y="3401"/>
                  </a:cubicBezTo>
                  <a:cubicBezTo>
                    <a:pt x="126" y="3437"/>
                    <a:pt x="129" y="3515"/>
                    <a:pt x="144" y="3515"/>
                  </a:cubicBezTo>
                  <a:cubicBezTo>
                    <a:pt x="159" y="3515"/>
                    <a:pt x="168" y="3560"/>
                    <a:pt x="192" y="3557"/>
                  </a:cubicBezTo>
                  <a:cubicBezTo>
                    <a:pt x="216" y="3554"/>
                    <a:pt x="324" y="3542"/>
                    <a:pt x="369" y="3554"/>
                  </a:cubicBezTo>
                  <a:cubicBezTo>
                    <a:pt x="391" y="3559"/>
                    <a:pt x="410" y="3573"/>
                    <a:pt x="423" y="3585"/>
                  </a:cubicBezTo>
                  <a:cubicBezTo>
                    <a:pt x="448" y="3573"/>
                    <a:pt x="505" y="3610"/>
                    <a:pt x="517" y="3597"/>
                  </a:cubicBezTo>
                  <a:cubicBezTo>
                    <a:pt x="533" y="3582"/>
                    <a:pt x="462" y="3524"/>
                    <a:pt x="464" y="3504"/>
                  </a:cubicBezTo>
                  <a:cubicBezTo>
                    <a:pt x="467" y="3484"/>
                    <a:pt x="453" y="3451"/>
                    <a:pt x="453" y="3429"/>
                  </a:cubicBezTo>
                  <a:cubicBezTo>
                    <a:pt x="453" y="3407"/>
                    <a:pt x="442" y="3358"/>
                    <a:pt x="473" y="3336"/>
                  </a:cubicBezTo>
                  <a:cubicBezTo>
                    <a:pt x="504" y="3314"/>
                    <a:pt x="506" y="3292"/>
                    <a:pt x="526" y="3296"/>
                  </a:cubicBezTo>
                  <a:cubicBezTo>
                    <a:pt x="546" y="3301"/>
                    <a:pt x="586" y="3278"/>
                    <a:pt x="588" y="3225"/>
                  </a:cubicBezTo>
                  <a:cubicBezTo>
                    <a:pt x="590" y="3172"/>
                    <a:pt x="615" y="3152"/>
                    <a:pt x="659" y="3115"/>
                  </a:cubicBezTo>
                  <a:cubicBezTo>
                    <a:pt x="707" y="3074"/>
                    <a:pt x="787" y="3035"/>
                    <a:pt x="776" y="3017"/>
                  </a:cubicBezTo>
                  <a:cubicBezTo>
                    <a:pt x="765" y="3000"/>
                    <a:pt x="794" y="2942"/>
                    <a:pt x="794" y="2920"/>
                  </a:cubicBezTo>
                  <a:cubicBezTo>
                    <a:pt x="794" y="2898"/>
                    <a:pt x="719" y="2902"/>
                    <a:pt x="694" y="2893"/>
                  </a:cubicBezTo>
                  <a:cubicBezTo>
                    <a:pt x="670" y="2884"/>
                    <a:pt x="582" y="2822"/>
                    <a:pt x="626" y="2741"/>
                  </a:cubicBezTo>
                  <a:cubicBezTo>
                    <a:pt x="670" y="2659"/>
                    <a:pt x="763" y="2650"/>
                    <a:pt x="790" y="2648"/>
                  </a:cubicBezTo>
                  <a:cubicBezTo>
                    <a:pt x="816" y="2645"/>
                    <a:pt x="792" y="2608"/>
                    <a:pt x="814" y="2594"/>
                  </a:cubicBezTo>
                  <a:cubicBezTo>
                    <a:pt x="836" y="2581"/>
                    <a:pt x="841" y="2559"/>
                    <a:pt x="841" y="2526"/>
                  </a:cubicBezTo>
                  <a:cubicBezTo>
                    <a:pt x="841" y="2488"/>
                    <a:pt x="841" y="2428"/>
                    <a:pt x="880" y="2424"/>
                  </a:cubicBezTo>
                  <a:cubicBezTo>
                    <a:pt x="920" y="2420"/>
                    <a:pt x="931" y="2397"/>
                    <a:pt x="907" y="2391"/>
                  </a:cubicBezTo>
                  <a:cubicBezTo>
                    <a:pt x="883" y="2384"/>
                    <a:pt x="872" y="2355"/>
                    <a:pt x="911" y="2351"/>
                  </a:cubicBezTo>
                  <a:cubicBezTo>
                    <a:pt x="951" y="2347"/>
                    <a:pt x="938" y="2384"/>
                    <a:pt x="967" y="2384"/>
                  </a:cubicBezTo>
                  <a:cubicBezTo>
                    <a:pt x="996" y="2384"/>
                    <a:pt x="1044" y="2335"/>
                    <a:pt x="1007" y="2307"/>
                  </a:cubicBezTo>
                  <a:cubicBezTo>
                    <a:pt x="969" y="2278"/>
                    <a:pt x="958" y="2320"/>
                    <a:pt x="938" y="2324"/>
                  </a:cubicBezTo>
                  <a:cubicBezTo>
                    <a:pt x="918" y="2329"/>
                    <a:pt x="903" y="2298"/>
                    <a:pt x="883" y="2298"/>
                  </a:cubicBezTo>
                  <a:cubicBezTo>
                    <a:pt x="863" y="2298"/>
                    <a:pt x="876" y="2242"/>
                    <a:pt x="867" y="2223"/>
                  </a:cubicBezTo>
                  <a:cubicBezTo>
                    <a:pt x="858" y="2203"/>
                    <a:pt x="845" y="2154"/>
                    <a:pt x="863" y="2130"/>
                  </a:cubicBezTo>
                  <a:cubicBezTo>
                    <a:pt x="880" y="2105"/>
                    <a:pt x="956" y="2167"/>
                    <a:pt x="1022" y="2172"/>
                  </a:cubicBezTo>
                  <a:cubicBezTo>
                    <a:pt x="1089" y="2176"/>
                    <a:pt x="1137" y="2138"/>
                    <a:pt x="1137" y="2114"/>
                  </a:cubicBezTo>
                  <a:cubicBezTo>
                    <a:pt x="1137" y="2090"/>
                    <a:pt x="1106" y="2045"/>
                    <a:pt x="1146" y="2019"/>
                  </a:cubicBezTo>
                  <a:cubicBezTo>
                    <a:pt x="1186" y="1992"/>
                    <a:pt x="1153" y="1983"/>
                    <a:pt x="1142" y="1948"/>
                  </a:cubicBezTo>
                  <a:cubicBezTo>
                    <a:pt x="1131" y="1913"/>
                    <a:pt x="1159" y="1890"/>
                    <a:pt x="1177" y="1908"/>
                  </a:cubicBezTo>
                  <a:cubicBezTo>
                    <a:pt x="1195" y="1926"/>
                    <a:pt x="1325" y="1915"/>
                    <a:pt x="1434" y="1893"/>
                  </a:cubicBezTo>
                  <a:cubicBezTo>
                    <a:pt x="1542" y="1871"/>
                    <a:pt x="1618" y="1831"/>
                    <a:pt x="1624" y="1800"/>
                  </a:cubicBezTo>
                  <a:cubicBezTo>
                    <a:pt x="1631" y="1769"/>
                    <a:pt x="1700" y="1696"/>
                    <a:pt x="1715" y="1669"/>
                  </a:cubicBezTo>
                  <a:cubicBezTo>
                    <a:pt x="1731" y="1643"/>
                    <a:pt x="1717" y="1609"/>
                    <a:pt x="1673" y="1603"/>
                  </a:cubicBezTo>
                  <a:cubicBezTo>
                    <a:pt x="1629" y="1596"/>
                    <a:pt x="1631" y="1545"/>
                    <a:pt x="1655" y="1516"/>
                  </a:cubicBezTo>
                  <a:cubicBezTo>
                    <a:pt x="1680" y="1488"/>
                    <a:pt x="1642" y="1461"/>
                    <a:pt x="1600" y="1457"/>
                  </a:cubicBezTo>
                  <a:cubicBezTo>
                    <a:pt x="1558" y="1452"/>
                    <a:pt x="1491" y="1423"/>
                    <a:pt x="1529" y="1388"/>
                  </a:cubicBezTo>
                  <a:cubicBezTo>
                    <a:pt x="1547" y="1371"/>
                    <a:pt x="1556" y="1374"/>
                    <a:pt x="1565" y="1382"/>
                  </a:cubicBezTo>
                  <a:cubicBezTo>
                    <a:pt x="1571" y="1365"/>
                    <a:pt x="1577" y="1345"/>
                    <a:pt x="1572" y="1340"/>
                  </a:cubicBezTo>
                  <a:cubicBezTo>
                    <a:pt x="1563" y="1331"/>
                    <a:pt x="1541" y="1343"/>
                    <a:pt x="1543" y="1280"/>
                  </a:cubicBezTo>
                  <a:cubicBezTo>
                    <a:pt x="1545" y="1217"/>
                    <a:pt x="1568" y="1230"/>
                    <a:pt x="1570" y="1150"/>
                  </a:cubicBezTo>
                  <a:cubicBezTo>
                    <a:pt x="1572" y="1069"/>
                    <a:pt x="1604" y="1022"/>
                    <a:pt x="1604" y="979"/>
                  </a:cubicBezTo>
                  <a:cubicBezTo>
                    <a:pt x="1604" y="937"/>
                    <a:pt x="1680" y="887"/>
                    <a:pt x="1723" y="818"/>
                  </a:cubicBezTo>
                  <a:cubicBezTo>
                    <a:pt x="1765" y="748"/>
                    <a:pt x="1857" y="661"/>
                    <a:pt x="1895" y="636"/>
                  </a:cubicBezTo>
                  <a:cubicBezTo>
                    <a:pt x="1933" y="611"/>
                    <a:pt x="2007" y="591"/>
                    <a:pt x="2016" y="569"/>
                  </a:cubicBezTo>
                  <a:cubicBezTo>
                    <a:pt x="2025" y="546"/>
                    <a:pt x="2016" y="425"/>
                    <a:pt x="1998" y="41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7799162" y="9723005"/>
              <a:ext cx="447326" cy="2280187"/>
            </a:xfrm>
            <a:custGeom>
              <a:avLst/>
              <a:gdLst>
                <a:gd name="T0" fmla="*/ 353 w 884"/>
                <a:gd name="T1" fmla="*/ 3847 h 4512"/>
                <a:gd name="T2" fmla="*/ 239 w 884"/>
                <a:gd name="T3" fmla="*/ 3658 h 4512"/>
                <a:gd name="T4" fmla="*/ 332 w 884"/>
                <a:gd name="T5" fmla="*/ 3445 h 4512"/>
                <a:gd name="T6" fmla="*/ 407 w 884"/>
                <a:gd name="T7" fmla="*/ 3232 h 4512"/>
                <a:gd name="T8" fmla="*/ 446 w 884"/>
                <a:gd name="T9" fmla="*/ 3068 h 4512"/>
                <a:gd name="T10" fmla="*/ 386 w 884"/>
                <a:gd name="T11" fmla="*/ 2909 h 4512"/>
                <a:gd name="T12" fmla="*/ 398 w 884"/>
                <a:gd name="T13" fmla="*/ 2642 h 4512"/>
                <a:gd name="T14" fmla="*/ 431 w 884"/>
                <a:gd name="T15" fmla="*/ 2441 h 4512"/>
                <a:gd name="T16" fmla="*/ 470 w 884"/>
                <a:gd name="T17" fmla="*/ 2271 h 4512"/>
                <a:gd name="T18" fmla="*/ 542 w 884"/>
                <a:gd name="T19" fmla="*/ 1914 h 4512"/>
                <a:gd name="T20" fmla="*/ 575 w 884"/>
                <a:gd name="T21" fmla="*/ 1671 h 4512"/>
                <a:gd name="T22" fmla="*/ 584 w 884"/>
                <a:gd name="T23" fmla="*/ 1387 h 4512"/>
                <a:gd name="T24" fmla="*/ 656 w 884"/>
                <a:gd name="T25" fmla="*/ 1141 h 4512"/>
                <a:gd name="T26" fmla="*/ 743 w 884"/>
                <a:gd name="T27" fmla="*/ 943 h 4512"/>
                <a:gd name="T28" fmla="*/ 854 w 884"/>
                <a:gd name="T29" fmla="*/ 673 h 4512"/>
                <a:gd name="T30" fmla="*/ 788 w 884"/>
                <a:gd name="T31" fmla="*/ 467 h 4512"/>
                <a:gd name="T32" fmla="*/ 738 w 884"/>
                <a:gd name="T33" fmla="*/ 222 h 4512"/>
                <a:gd name="T34" fmla="*/ 628 w 884"/>
                <a:gd name="T35" fmla="*/ 15 h 4512"/>
                <a:gd name="T36" fmla="*/ 566 w 884"/>
                <a:gd name="T37" fmla="*/ 200 h 4512"/>
                <a:gd name="T38" fmla="*/ 546 w 884"/>
                <a:gd name="T39" fmla="*/ 665 h 4512"/>
                <a:gd name="T40" fmla="*/ 465 w 884"/>
                <a:gd name="T41" fmla="*/ 1130 h 4512"/>
                <a:gd name="T42" fmla="*/ 420 w 884"/>
                <a:gd name="T43" fmla="*/ 1444 h 4512"/>
                <a:gd name="T44" fmla="*/ 363 w 884"/>
                <a:gd name="T45" fmla="*/ 1856 h 4512"/>
                <a:gd name="T46" fmla="*/ 225 w 884"/>
                <a:gd name="T47" fmla="*/ 2221 h 4512"/>
                <a:gd name="T48" fmla="*/ 212 w 884"/>
                <a:gd name="T49" fmla="*/ 2533 h 4512"/>
                <a:gd name="T50" fmla="*/ 148 w 884"/>
                <a:gd name="T51" fmla="*/ 2819 h 4512"/>
                <a:gd name="T52" fmla="*/ 276 w 884"/>
                <a:gd name="T53" fmla="*/ 2669 h 4512"/>
                <a:gd name="T54" fmla="*/ 301 w 884"/>
                <a:gd name="T55" fmla="*/ 2835 h 4512"/>
                <a:gd name="T56" fmla="*/ 263 w 884"/>
                <a:gd name="T57" fmla="*/ 3027 h 4512"/>
                <a:gd name="T58" fmla="*/ 214 w 884"/>
                <a:gd name="T59" fmla="*/ 3158 h 4512"/>
                <a:gd name="T60" fmla="*/ 203 w 884"/>
                <a:gd name="T61" fmla="*/ 3131 h 4512"/>
                <a:gd name="T62" fmla="*/ 130 w 884"/>
                <a:gd name="T63" fmla="*/ 3162 h 4512"/>
                <a:gd name="T64" fmla="*/ 15 w 884"/>
                <a:gd name="T65" fmla="*/ 3313 h 4512"/>
                <a:gd name="T66" fmla="*/ 144 w 884"/>
                <a:gd name="T67" fmla="*/ 3324 h 4512"/>
                <a:gd name="T68" fmla="*/ 214 w 884"/>
                <a:gd name="T69" fmla="*/ 3446 h 4512"/>
                <a:gd name="T70" fmla="*/ 90 w 884"/>
                <a:gd name="T71" fmla="*/ 3474 h 4512"/>
                <a:gd name="T72" fmla="*/ 110 w 884"/>
                <a:gd name="T73" fmla="*/ 3543 h 4512"/>
                <a:gd name="T74" fmla="*/ 48 w 884"/>
                <a:gd name="T75" fmla="*/ 3649 h 4512"/>
                <a:gd name="T76" fmla="*/ 126 w 884"/>
                <a:gd name="T77" fmla="*/ 3682 h 4512"/>
                <a:gd name="T78" fmla="*/ 139 w 884"/>
                <a:gd name="T79" fmla="*/ 3782 h 4512"/>
                <a:gd name="T80" fmla="*/ 77 w 884"/>
                <a:gd name="T81" fmla="*/ 3906 h 4512"/>
                <a:gd name="T82" fmla="*/ 201 w 884"/>
                <a:gd name="T83" fmla="*/ 3926 h 4512"/>
                <a:gd name="T84" fmla="*/ 248 w 884"/>
                <a:gd name="T85" fmla="*/ 3968 h 4512"/>
                <a:gd name="T86" fmla="*/ 195 w 884"/>
                <a:gd name="T87" fmla="*/ 4085 h 4512"/>
                <a:gd name="T88" fmla="*/ 358 w 884"/>
                <a:gd name="T89" fmla="*/ 4090 h 4512"/>
                <a:gd name="T90" fmla="*/ 243 w 884"/>
                <a:gd name="T91" fmla="*/ 4176 h 4512"/>
                <a:gd name="T92" fmla="*/ 372 w 884"/>
                <a:gd name="T93" fmla="*/ 4158 h 4512"/>
                <a:gd name="T94" fmla="*/ 225 w 884"/>
                <a:gd name="T95" fmla="*/ 4260 h 4512"/>
                <a:gd name="T96" fmla="*/ 358 w 884"/>
                <a:gd name="T97" fmla="*/ 4273 h 4512"/>
                <a:gd name="T98" fmla="*/ 564 w 884"/>
                <a:gd name="T99" fmla="*/ 4079 h 4512"/>
                <a:gd name="T100" fmla="*/ 626 w 884"/>
                <a:gd name="T101" fmla="*/ 4189 h 4512"/>
                <a:gd name="T102" fmla="*/ 533 w 884"/>
                <a:gd name="T103" fmla="*/ 4222 h 4512"/>
                <a:gd name="T104" fmla="*/ 438 w 884"/>
                <a:gd name="T105" fmla="*/ 4304 h 4512"/>
                <a:gd name="T106" fmla="*/ 511 w 884"/>
                <a:gd name="T107" fmla="*/ 4448 h 4512"/>
                <a:gd name="T108" fmla="*/ 653 w 884"/>
                <a:gd name="T109" fmla="*/ 4428 h 4512"/>
                <a:gd name="T110" fmla="*/ 801 w 884"/>
                <a:gd name="T111" fmla="*/ 4437 h 4512"/>
                <a:gd name="T112" fmla="*/ 716 w 884"/>
                <a:gd name="T113" fmla="*/ 4413 h 4512"/>
                <a:gd name="T114" fmla="*/ 626 w 884"/>
                <a:gd name="T115" fmla="*/ 4045 h 4512"/>
                <a:gd name="T116" fmla="*/ 407 w 884"/>
                <a:gd name="T117" fmla="*/ 400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4" h="4512">
                  <a:moveTo>
                    <a:pt x="407" y="4003"/>
                  </a:moveTo>
                  <a:cubicBezTo>
                    <a:pt x="383" y="4006"/>
                    <a:pt x="374" y="3961"/>
                    <a:pt x="359" y="3961"/>
                  </a:cubicBezTo>
                  <a:cubicBezTo>
                    <a:pt x="344" y="3961"/>
                    <a:pt x="341" y="3883"/>
                    <a:pt x="353" y="3847"/>
                  </a:cubicBezTo>
                  <a:cubicBezTo>
                    <a:pt x="365" y="3811"/>
                    <a:pt x="284" y="3829"/>
                    <a:pt x="260" y="3817"/>
                  </a:cubicBezTo>
                  <a:cubicBezTo>
                    <a:pt x="236" y="3805"/>
                    <a:pt x="269" y="3781"/>
                    <a:pt x="242" y="3751"/>
                  </a:cubicBezTo>
                  <a:cubicBezTo>
                    <a:pt x="215" y="3721"/>
                    <a:pt x="236" y="3679"/>
                    <a:pt x="239" y="3658"/>
                  </a:cubicBezTo>
                  <a:cubicBezTo>
                    <a:pt x="242" y="3637"/>
                    <a:pt x="260" y="3592"/>
                    <a:pt x="293" y="3592"/>
                  </a:cubicBezTo>
                  <a:cubicBezTo>
                    <a:pt x="326" y="3592"/>
                    <a:pt x="302" y="3544"/>
                    <a:pt x="335" y="3523"/>
                  </a:cubicBezTo>
                  <a:cubicBezTo>
                    <a:pt x="368" y="3502"/>
                    <a:pt x="305" y="3466"/>
                    <a:pt x="332" y="3445"/>
                  </a:cubicBezTo>
                  <a:cubicBezTo>
                    <a:pt x="359" y="3424"/>
                    <a:pt x="332" y="3385"/>
                    <a:pt x="374" y="3379"/>
                  </a:cubicBezTo>
                  <a:cubicBezTo>
                    <a:pt x="416" y="3373"/>
                    <a:pt x="374" y="3319"/>
                    <a:pt x="404" y="3310"/>
                  </a:cubicBezTo>
                  <a:cubicBezTo>
                    <a:pt x="434" y="3301"/>
                    <a:pt x="398" y="3268"/>
                    <a:pt x="407" y="3232"/>
                  </a:cubicBezTo>
                  <a:cubicBezTo>
                    <a:pt x="416" y="3196"/>
                    <a:pt x="383" y="3169"/>
                    <a:pt x="422" y="3155"/>
                  </a:cubicBezTo>
                  <a:cubicBezTo>
                    <a:pt x="461" y="3140"/>
                    <a:pt x="434" y="3110"/>
                    <a:pt x="407" y="3089"/>
                  </a:cubicBezTo>
                  <a:cubicBezTo>
                    <a:pt x="380" y="3068"/>
                    <a:pt x="413" y="3068"/>
                    <a:pt x="446" y="3068"/>
                  </a:cubicBezTo>
                  <a:cubicBezTo>
                    <a:pt x="479" y="3068"/>
                    <a:pt x="461" y="3014"/>
                    <a:pt x="431" y="3023"/>
                  </a:cubicBezTo>
                  <a:cubicBezTo>
                    <a:pt x="396" y="3033"/>
                    <a:pt x="374" y="2999"/>
                    <a:pt x="401" y="2972"/>
                  </a:cubicBezTo>
                  <a:cubicBezTo>
                    <a:pt x="428" y="2945"/>
                    <a:pt x="377" y="2927"/>
                    <a:pt x="386" y="2909"/>
                  </a:cubicBezTo>
                  <a:cubicBezTo>
                    <a:pt x="395" y="2891"/>
                    <a:pt x="395" y="2867"/>
                    <a:pt x="377" y="2855"/>
                  </a:cubicBezTo>
                  <a:cubicBezTo>
                    <a:pt x="359" y="2843"/>
                    <a:pt x="371" y="2753"/>
                    <a:pt x="392" y="2750"/>
                  </a:cubicBezTo>
                  <a:cubicBezTo>
                    <a:pt x="413" y="2747"/>
                    <a:pt x="398" y="2666"/>
                    <a:pt x="398" y="2642"/>
                  </a:cubicBezTo>
                  <a:cubicBezTo>
                    <a:pt x="398" y="2618"/>
                    <a:pt x="374" y="2594"/>
                    <a:pt x="377" y="2573"/>
                  </a:cubicBezTo>
                  <a:cubicBezTo>
                    <a:pt x="380" y="2552"/>
                    <a:pt x="404" y="2546"/>
                    <a:pt x="404" y="2504"/>
                  </a:cubicBezTo>
                  <a:cubicBezTo>
                    <a:pt x="404" y="2462"/>
                    <a:pt x="413" y="2444"/>
                    <a:pt x="431" y="2441"/>
                  </a:cubicBezTo>
                  <a:cubicBezTo>
                    <a:pt x="449" y="2438"/>
                    <a:pt x="434" y="2390"/>
                    <a:pt x="437" y="2366"/>
                  </a:cubicBezTo>
                  <a:cubicBezTo>
                    <a:pt x="440" y="2342"/>
                    <a:pt x="488" y="2366"/>
                    <a:pt x="494" y="2328"/>
                  </a:cubicBezTo>
                  <a:cubicBezTo>
                    <a:pt x="500" y="2288"/>
                    <a:pt x="464" y="2295"/>
                    <a:pt x="470" y="2271"/>
                  </a:cubicBezTo>
                  <a:cubicBezTo>
                    <a:pt x="477" y="2242"/>
                    <a:pt x="467" y="2205"/>
                    <a:pt x="467" y="2139"/>
                  </a:cubicBezTo>
                  <a:cubicBezTo>
                    <a:pt x="467" y="2073"/>
                    <a:pt x="521" y="2058"/>
                    <a:pt x="542" y="2040"/>
                  </a:cubicBezTo>
                  <a:cubicBezTo>
                    <a:pt x="563" y="2022"/>
                    <a:pt x="515" y="1926"/>
                    <a:pt x="542" y="1914"/>
                  </a:cubicBezTo>
                  <a:cubicBezTo>
                    <a:pt x="569" y="1902"/>
                    <a:pt x="551" y="1857"/>
                    <a:pt x="572" y="1842"/>
                  </a:cubicBezTo>
                  <a:cubicBezTo>
                    <a:pt x="593" y="1827"/>
                    <a:pt x="587" y="1794"/>
                    <a:pt x="599" y="1758"/>
                  </a:cubicBezTo>
                  <a:cubicBezTo>
                    <a:pt x="611" y="1722"/>
                    <a:pt x="575" y="1704"/>
                    <a:pt x="575" y="1671"/>
                  </a:cubicBezTo>
                  <a:cubicBezTo>
                    <a:pt x="575" y="1638"/>
                    <a:pt x="569" y="1608"/>
                    <a:pt x="542" y="1572"/>
                  </a:cubicBezTo>
                  <a:cubicBezTo>
                    <a:pt x="515" y="1536"/>
                    <a:pt x="524" y="1465"/>
                    <a:pt x="542" y="1465"/>
                  </a:cubicBezTo>
                  <a:cubicBezTo>
                    <a:pt x="560" y="1465"/>
                    <a:pt x="551" y="1396"/>
                    <a:pt x="584" y="1387"/>
                  </a:cubicBezTo>
                  <a:cubicBezTo>
                    <a:pt x="617" y="1378"/>
                    <a:pt x="599" y="1327"/>
                    <a:pt x="584" y="1285"/>
                  </a:cubicBezTo>
                  <a:cubicBezTo>
                    <a:pt x="569" y="1243"/>
                    <a:pt x="611" y="1264"/>
                    <a:pt x="611" y="1231"/>
                  </a:cubicBezTo>
                  <a:cubicBezTo>
                    <a:pt x="611" y="1198"/>
                    <a:pt x="629" y="1153"/>
                    <a:pt x="656" y="1141"/>
                  </a:cubicBezTo>
                  <a:cubicBezTo>
                    <a:pt x="683" y="1129"/>
                    <a:pt x="686" y="1078"/>
                    <a:pt x="686" y="1057"/>
                  </a:cubicBezTo>
                  <a:cubicBezTo>
                    <a:pt x="686" y="1036"/>
                    <a:pt x="725" y="1027"/>
                    <a:pt x="746" y="1009"/>
                  </a:cubicBezTo>
                  <a:cubicBezTo>
                    <a:pt x="767" y="991"/>
                    <a:pt x="710" y="961"/>
                    <a:pt x="743" y="943"/>
                  </a:cubicBezTo>
                  <a:cubicBezTo>
                    <a:pt x="776" y="925"/>
                    <a:pt x="716" y="850"/>
                    <a:pt x="734" y="835"/>
                  </a:cubicBezTo>
                  <a:cubicBezTo>
                    <a:pt x="752" y="820"/>
                    <a:pt x="737" y="787"/>
                    <a:pt x="740" y="763"/>
                  </a:cubicBezTo>
                  <a:cubicBezTo>
                    <a:pt x="743" y="739"/>
                    <a:pt x="842" y="694"/>
                    <a:pt x="854" y="673"/>
                  </a:cubicBezTo>
                  <a:cubicBezTo>
                    <a:pt x="862" y="658"/>
                    <a:pt x="871" y="604"/>
                    <a:pt x="874" y="557"/>
                  </a:cubicBezTo>
                  <a:cubicBezTo>
                    <a:pt x="843" y="577"/>
                    <a:pt x="816" y="587"/>
                    <a:pt x="811" y="576"/>
                  </a:cubicBezTo>
                  <a:cubicBezTo>
                    <a:pt x="802" y="555"/>
                    <a:pt x="814" y="493"/>
                    <a:pt x="788" y="467"/>
                  </a:cubicBezTo>
                  <a:cubicBezTo>
                    <a:pt x="761" y="440"/>
                    <a:pt x="779" y="387"/>
                    <a:pt x="752" y="375"/>
                  </a:cubicBezTo>
                  <a:cubicBezTo>
                    <a:pt x="726" y="363"/>
                    <a:pt x="693" y="310"/>
                    <a:pt x="717" y="293"/>
                  </a:cubicBezTo>
                  <a:cubicBezTo>
                    <a:pt x="741" y="275"/>
                    <a:pt x="717" y="240"/>
                    <a:pt x="738" y="222"/>
                  </a:cubicBezTo>
                  <a:cubicBezTo>
                    <a:pt x="758" y="204"/>
                    <a:pt x="726" y="201"/>
                    <a:pt x="696" y="166"/>
                  </a:cubicBezTo>
                  <a:cubicBezTo>
                    <a:pt x="667" y="130"/>
                    <a:pt x="708" y="86"/>
                    <a:pt x="673" y="59"/>
                  </a:cubicBezTo>
                  <a:cubicBezTo>
                    <a:pt x="637" y="33"/>
                    <a:pt x="637" y="0"/>
                    <a:pt x="628" y="15"/>
                  </a:cubicBezTo>
                  <a:cubicBezTo>
                    <a:pt x="620" y="30"/>
                    <a:pt x="617" y="80"/>
                    <a:pt x="587" y="95"/>
                  </a:cubicBezTo>
                  <a:cubicBezTo>
                    <a:pt x="582" y="97"/>
                    <a:pt x="575" y="103"/>
                    <a:pt x="565" y="111"/>
                  </a:cubicBezTo>
                  <a:cubicBezTo>
                    <a:pt x="566" y="135"/>
                    <a:pt x="557" y="176"/>
                    <a:pt x="566" y="200"/>
                  </a:cubicBezTo>
                  <a:cubicBezTo>
                    <a:pt x="580" y="234"/>
                    <a:pt x="586" y="395"/>
                    <a:pt x="573" y="457"/>
                  </a:cubicBezTo>
                  <a:cubicBezTo>
                    <a:pt x="560" y="519"/>
                    <a:pt x="546" y="570"/>
                    <a:pt x="533" y="608"/>
                  </a:cubicBezTo>
                  <a:cubicBezTo>
                    <a:pt x="520" y="645"/>
                    <a:pt x="564" y="648"/>
                    <a:pt x="546" y="665"/>
                  </a:cubicBezTo>
                  <a:cubicBezTo>
                    <a:pt x="529" y="683"/>
                    <a:pt x="535" y="727"/>
                    <a:pt x="535" y="798"/>
                  </a:cubicBezTo>
                  <a:cubicBezTo>
                    <a:pt x="535" y="869"/>
                    <a:pt x="493" y="988"/>
                    <a:pt x="491" y="1026"/>
                  </a:cubicBezTo>
                  <a:cubicBezTo>
                    <a:pt x="489" y="1064"/>
                    <a:pt x="460" y="1088"/>
                    <a:pt x="465" y="1130"/>
                  </a:cubicBezTo>
                  <a:cubicBezTo>
                    <a:pt x="469" y="1172"/>
                    <a:pt x="445" y="1196"/>
                    <a:pt x="420" y="1216"/>
                  </a:cubicBezTo>
                  <a:cubicBezTo>
                    <a:pt x="396" y="1236"/>
                    <a:pt x="460" y="1301"/>
                    <a:pt x="458" y="1336"/>
                  </a:cubicBezTo>
                  <a:cubicBezTo>
                    <a:pt x="456" y="1371"/>
                    <a:pt x="409" y="1387"/>
                    <a:pt x="420" y="1444"/>
                  </a:cubicBezTo>
                  <a:cubicBezTo>
                    <a:pt x="434" y="1516"/>
                    <a:pt x="420" y="1639"/>
                    <a:pt x="420" y="1664"/>
                  </a:cubicBezTo>
                  <a:cubicBezTo>
                    <a:pt x="420" y="1688"/>
                    <a:pt x="392" y="1686"/>
                    <a:pt x="398" y="1732"/>
                  </a:cubicBezTo>
                  <a:cubicBezTo>
                    <a:pt x="405" y="1779"/>
                    <a:pt x="369" y="1790"/>
                    <a:pt x="363" y="1856"/>
                  </a:cubicBezTo>
                  <a:cubicBezTo>
                    <a:pt x="356" y="1923"/>
                    <a:pt x="305" y="2018"/>
                    <a:pt x="285" y="2069"/>
                  </a:cubicBezTo>
                  <a:cubicBezTo>
                    <a:pt x="265" y="2120"/>
                    <a:pt x="265" y="2148"/>
                    <a:pt x="239" y="2148"/>
                  </a:cubicBezTo>
                  <a:cubicBezTo>
                    <a:pt x="212" y="2148"/>
                    <a:pt x="206" y="2177"/>
                    <a:pt x="225" y="2221"/>
                  </a:cubicBezTo>
                  <a:cubicBezTo>
                    <a:pt x="245" y="2266"/>
                    <a:pt x="212" y="2303"/>
                    <a:pt x="239" y="2348"/>
                  </a:cubicBezTo>
                  <a:cubicBezTo>
                    <a:pt x="265" y="2392"/>
                    <a:pt x="256" y="2407"/>
                    <a:pt x="243" y="2449"/>
                  </a:cubicBezTo>
                  <a:cubicBezTo>
                    <a:pt x="230" y="2491"/>
                    <a:pt x="212" y="2494"/>
                    <a:pt x="212" y="2533"/>
                  </a:cubicBezTo>
                  <a:cubicBezTo>
                    <a:pt x="212" y="2573"/>
                    <a:pt x="181" y="2607"/>
                    <a:pt x="199" y="2651"/>
                  </a:cubicBezTo>
                  <a:cubicBezTo>
                    <a:pt x="217" y="2695"/>
                    <a:pt x="212" y="2711"/>
                    <a:pt x="190" y="2711"/>
                  </a:cubicBezTo>
                  <a:cubicBezTo>
                    <a:pt x="168" y="2711"/>
                    <a:pt x="157" y="2746"/>
                    <a:pt x="148" y="2819"/>
                  </a:cubicBezTo>
                  <a:cubicBezTo>
                    <a:pt x="139" y="2892"/>
                    <a:pt x="141" y="2890"/>
                    <a:pt x="195" y="2886"/>
                  </a:cubicBezTo>
                  <a:cubicBezTo>
                    <a:pt x="248" y="2881"/>
                    <a:pt x="206" y="2706"/>
                    <a:pt x="239" y="2706"/>
                  </a:cubicBezTo>
                  <a:cubicBezTo>
                    <a:pt x="272" y="2706"/>
                    <a:pt x="243" y="2677"/>
                    <a:pt x="276" y="2669"/>
                  </a:cubicBezTo>
                  <a:cubicBezTo>
                    <a:pt x="310" y="2660"/>
                    <a:pt x="281" y="2700"/>
                    <a:pt x="303" y="2706"/>
                  </a:cubicBezTo>
                  <a:cubicBezTo>
                    <a:pt x="325" y="2713"/>
                    <a:pt x="341" y="2731"/>
                    <a:pt x="310" y="2750"/>
                  </a:cubicBezTo>
                  <a:cubicBezTo>
                    <a:pt x="279" y="2770"/>
                    <a:pt x="316" y="2810"/>
                    <a:pt x="301" y="2835"/>
                  </a:cubicBezTo>
                  <a:cubicBezTo>
                    <a:pt x="285" y="2859"/>
                    <a:pt x="263" y="2886"/>
                    <a:pt x="276" y="2914"/>
                  </a:cubicBezTo>
                  <a:cubicBezTo>
                    <a:pt x="290" y="2943"/>
                    <a:pt x="261" y="2941"/>
                    <a:pt x="259" y="2979"/>
                  </a:cubicBezTo>
                  <a:cubicBezTo>
                    <a:pt x="256" y="3016"/>
                    <a:pt x="279" y="3018"/>
                    <a:pt x="263" y="3027"/>
                  </a:cubicBezTo>
                  <a:cubicBezTo>
                    <a:pt x="248" y="3036"/>
                    <a:pt x="283" y="3065"/>
                    <a:pt x="261" y="3069"/>
                  </a:cubicBezTo>
                  <a:cubicBezTo>
                    <a:pt x="239" y="3074"/>
                    <a:pt x="252" y="3102"/>
                    <a:pt x="265" y="3129"/>
                  </a:cubicBezTo>
                  <a:cubicBezTo>
                    <a:pt x="279" y="3156"/>
                    <a:pt x="237" y="3140"/>
                    <a:pt x="214" y="3158"/>
                  </a:cubicBezTo>
                  <a:cubicBezTo>
                    <a:pt x="192" y="3175"/>
                    <a:pt x="237" y="3200"/>
                    <a:pt x="223" y="3224"/>
                  </a:cubicBezTo>
                  <a:cubicBezTo>
                    <a:pt x="210" y="3249"/>
                    <a:pt x="175" y="3211"/>
                    <a:pt x="159" y="3198"/>
                  </a:cubicBezTo>
                  <a:cubicBezTo>
                    <a:pt x="144" y="3184"/>
                    <a:pt x="183" y="3158"/>
                    <a:pt x="203" y="3131"/>
                  </a:cubicBezTo>
                  <a:cubicBezTo>
                    <a:pt x="223" y="3105"/>
                    <a:pt x="183" y="3045"/>
                    <a:pt x="150" y="3058"/>
                  </a:cubicBezTo>
                  <a:cubicBezTo>
                    <a:pt x="117" y="3071"/>
                    <a:pt x="183" y="3109"/>
                    <a:pt x="183" y="3138"/>
                  </a:cubicBezTo>
                  <a:cubicBezTo>
                    <a:pt x="183" y="3167"/>
                    <a:pt x="128" y="3131"/>
                    <a:pt x="130" y="3162"/>
                  </a:cubicBezTo>
                  <a:cubicBezTo>
                    <a:pt x="133" y="3193"/>
                    <a:pt x="93" y="3182"/>
                    <a:pt x="73" y="3204"/>
                  </a:cubicBezTo>
                  <a:cubicBezTo>
                    <a:pt x="53" y="3226"/>
                    <a:pt x="99" y="3246"/>
                    <a:pt x="77" y="3253"/>
                  </a:cubicBezTo>
                  <a:cubicBezTo>
                    <a:pt x="55" y="3260"/>
                    <a:pt x="17" y="3291"/>
                    <a:pt x="15" y="3313"/>
                  </a:cubicBezTo>
                  <a:cubicBezTo>
                    <a:pt x="13" y="3335"/>
                    <a:pt x="40" y="3339"/>
                    <a:pt x="40" y="3317"/>
                  </a:cubicBezTo>
                  <a:cubicBezTo>
                    <a:pt x="40" y="3295"/>
                    <a:pt x="75" y="3288"/>
                    <a:pt x="86" y="3317"/>
                  </a:cubicBezTo>
                  <a:cubicBezTo>
                    <a:pt x="97" y="3346"/>
                    <a:pt x="113" y="3317"/>
                    <a:pt x="144" y="3324"/>
                  </a:cubicBezTo>
                  <a:cubicBezTo>
                    <a:pt x="175" y="3330"/>
                    <a:pt x="170" y="3377"/>
                    <a:pt x="152" y="3375"/>
                  </a:cubicBezTo>
                  <a:cubicBezTo>
                    <a:pt x="135" y="3373"/>
                    <a:pt x="117" y="3404"/>
                    <a:pt x="121" y="3437"/>
                  </a:cubicBezTo>
                  <a:cubicBezTo>
                    <a:pt x="126" y="3470"/>
                    <a:pt x="188" y="3437"/>
                    <a:pt x="214" y="3446"/>
                  </a:cubicBezTo>
                  <a:cubicBezTo>
                    <a:pt x="241" y="3454"/>
                    <a:pt x="232" y="3501"/>
                    <a:pt x="217" y="3485"/>
                  </a:cubicBezTo>
                  <a:cubicBezTo>
                    <a:pt x="201" y="3470"/>
                    <a:pt x="166" y="3443"/>
                    <a:pt x="150" y="3470"/>
                  </a:cubicBezTo>
                  <a:cubicBezTo>
                    <a:pt x="135" y="3496"/>
                    <a:pt x="110" y="3483"/>
                    <a:pt x="90" y="3474"/>
                  </a:cubicBezTo>
                  <a:cubicBezTo>
                    <a:pt x="71" y="3466"/>
                    <a:pt x="0" y="3512"/>
                    <a:pt x="24" y="3530"/>
                  </a:cubicBezTo>
                  <a:cubicBezTo>
                    <a:pt x="48" y="3547"/>
                    <a:pt x="46" y="3576"/>
                    <a:pt x="62" y="3574"/>
                  </a:cubicBezTo>
                  <a:cubicBezTo>
                    <a:pt x="77" y="3572"/>
                    <a:pt x="102" y="3561"/>
                    <a:pt x="110" y="3543"/>
                  </a:cubicBezTo>
                  <a:cubicBezTo>
                    <a:pt x="119" y="3525"/>
                    <a:pt x="150" y="3508"/>
                    <a:pt x="152" y="3547"/>
                  </a:cubicBezTo>
                  <a:cubicBezTo>
                    <a:pt x="155" y="3587"/>
                    <a:pt x="110" y="3567"/>
                    <a:pt x="102" y="3589"/>
                  </a:cubicBezTo>
                  <a:cubicBezTo>
                    <a:pt x="93" y="3612"/>
                    <a:pt x="75" y="3629"/>
                    <a:pt x="48" y="3649"/>
                  </a:cubicBezTo>
                  <a:cubicBezTo>
                    <a:pt x="22" y="3669"/>
                    <a:pt x="48" y="3702"/>
                    <a:pt x="71" y="3691"/>
                  </a:cubicBezTo>
                  <a:cubicBezTo>
                    <a:pt x="93" y="3680"/>
                    <a:pt x="64" y="3718"/>
                    <a:pt x="95" y="3722"/>
                  </a:cubicBezTo>
                  <a:cubicBezTo>
                    <a:pt x="123" y="3726"/>
                    <a:pt x="133" y="3704"/>
                    <a:pt x="126" y="3682"/>
                  </a:cubicBezTo>
                  <a:cubicBezTo>
                    <a:pt x="119" y="3660"/>
                    <a:pt x="141" y="3612"/>
                    <a:pt x="168" y="3636"/>
                  </a:cubicBezTo>
                  <a:cubicBezTo>
                    <a:pt x="195" y="3660"/>
                    <a:pt x="155" y="3685"/>
                    <a:pt x="155" y="3707"/>
                  </a:cubicBezTo>
                  <a:cubicBezTo>
                    <a:pt x="155" y="3729"/>
                    <a:pt x="139" y="3758"/>
                    <a:pt x="139" y="3782"/>
                  </a:cubicBezTo>
                  <a:cubicBezTo>
                    <a:pt x="139" y="3806"/>
                    <a:pt x="110" y="3793"/>
                    <a:pt x="113" y="3820"/>
                  </a:cubicBezTo>
                  <a:cubicBezTo>
                    <a:pt x="115" y="3846"/>
                    <a:pt x="51" y="3828"/>
                    <a:pt x="79" y="3846"/>
                  </a:cubicBezTo>
                  <a:cubicBezTo>
                    <a:pt x="108" y="3864"/>
                    <a:pt x="62" y="3888"/>
                    <a:pt x="77" y="3906"/>
                  </a:cubicBezTo>
                  <a:cubicBezTo>
                    <a:pt x="93" y="3924"/>
                    <a:pt x="106" y="3882"/>
                    <a:pt x="130" y="3890"/>
                  </a:cubicBezTo>
                  <a:cubicBezTo>
                    <a:pt x="155" y="3899"/>
                    <a:pt x="150" y="3906"/>
                    <a:pt x="181" y="3893"/>
                  </a:cubicBezTo>
                  <a:cubicBezTo>
                    <a:pt x="212" y="3879"/>
                    <a:pt x="230" y="3917"/>
                    <a:pt x="201" y="3926"/>
                  </a:cubicBezTo>
                  <a:cubicBezTo>
                    <a:pt x="172" y="3935"/>
                    <a:pt x="141" y="3968"/>
                    <a:pt x="155" y="3972"/>
                  </a:cubicBezTo>
                  <a:cubicBezTo>
                    <a:pt x="168" y="3977"/>
                    <a:pt x="206" y="3950"/>
                    <a:pt x="214" y="3979"/>
                  </a:cubicBezTo>
                  <a:cubicBezTo>
                    <a:pt x="223" y="4008"/>
                    <a:pt x="245" y="3999"/>
                    <a:pt x="248" y="3968"/>
                  </a:cubicBezTo>
                  <a:cubicBezTo>
                    <a:pt x="250" y="3937"/>
                    <a:pt x="303" y="3964"/>
                    <a:pt x="312" y="3990"/>
                  </a:cubicBezTo>
                  <a:cubicBezTo>
                    <a:pt x="321" y="4017"/>
                    <a:pt x="256" y="4032"/>
                    <a:pt x="223" y="4026"/>
                  </a:cubicBezTo>
                  <a:cubicBezTo>
                    <a:pt x="190" y="4019"/>
                    <a:pt x="172" y="4057"/>
                    <a:pt x="195" y="4085"/>
                  </a:cubicBezTo>
                  <a:cubicBezTo>
                    <a:pt x="217" y="4114"/>
                    <a:pt x="243" y="4085"/>
                    <a:pt x="268" y="4061"/>
                  </a:cubicBezTo>
                  <a:cubicBezTo>
                    <a:pt x="292" y="4037"/>
                    <a:pt x="411" y="4043"/>
                    <a:pt x="420" y="4070"/>
                  </a:cubicBezTo>
                  <a:cubicBezTo>
                    <a:pt x="429" y="4096"/>
                    <a:pt x="365" y="4074"/>
                    <a:pt x="358" y="4090"/>
                  </a:cubicBezTo>
                  <a:cubicBezTo>
                    <a:pt x="352" y="4105"/>
                    <a:pt x="303" y="4118"/>
                    <a:pt x="296" y="4101"/>
                  </a:cubicBezTo>
                  <a:cubicBezTo>
                    <a:pt x="290" y="4083"/>
                    <a:pt x="243" y="4107"/>
                    <a:pt x="241" y="4136"/>
                  </a:cubicBezTo>
                  <a:cubicBezTo>
                    <a:pt x="239" y="4165"/>
                    <a:pt x="203" y="4165"/>
                    <a:pt x="243" y="4176"/>
                  </a:cubicBezTo>
                  <a:cubicBezTo>
                    <a:pt x="283" y="4187"/>
                    <a:pt x="272" y="4134"/>
                    <a:pt x="334" y="4138"/>
                  </a:cubicBezTo>
                  <a:cubicBezTo>
                    <a:pt x="396" y="4143"/>
                    <a:pt x="429" y="4081"/>
                    <a:pt x="447" y="4116"/>
                  </a:cubicBezTo>
                  <a:cubicBezTo>
                    <a:pt x="465" y="4152"/>
                    <a:pt x="396" y="4181"/>
                    <a:pt x="372" y="4158"/>
                  </a:cubicBezTo>
                  <a:cubicBezTo>
                    <a:pt x="347" y="4136"/>
                    <a:pt x="318" y="4174"/>
                    <a:pt x="321" y="4207"/>
                  </a:cubicBezTo>
                  <a:cubicBezTo>
                    <a:pt x="323" y="4240"/>
                    <a:pt x="250" y="4198"/>
                    <a:pt x="214" y="4194"/>
                  </a:cubicBezTo>
                  <a:cubicBezTo>
                    <a:pt x="179" y="4189"/>
                    <a:pt x="195" y="4227"/>
                    <a:pt x="225" y="4260"/>
                  </a:cubicBezTo>
                  <a:cubicBezTo>
                    <a:pt x="256" y="4293"/>
                    <a:pt x="274" y="4256"/>
                    <a:pt x="312" y="4280"/>
                  </a:cubicBezTo>
                  <a:cubicBezTo>
                    <a:pt x="349" y="4304"/>
                    <a:pt x="349" y="4331"/>
                    <a:pt x="376" y="4307"/>
                  </a:cubicBezTo>
                  <a:cubicBezTo>
                    <a:pt x="403" y="4282"/>
                    <a:pt x="376" y="4285"/>
                    <a:pt x="358" y="4273"/>
                  </a:cubicBezTo>
                  <a:cubicBezTo>
                    <a:pt x="341" y="4262"/>
                    <a:pt x="356" y="4225"/>
                    <a:pt x="398" y="4245"/>
                  </a:cubicBezTo>
                  <a:cubicBezTo>
                    <a:pt x="440" y="4265"/>
                    <a:pt x="489" y="4227"/>
                    <a:pt x="476" y="4174"/>
                  </a:cubicBezTo>
                  <a:cubicBezTo>
                    <a:pt x="462" y="4121"/>
                    <a:pt x="513" y="4096"/>
                    <a:pt x="564" y="4079"/>
                  </a:cubicBezTo>
                  <a:cubicBezTo>
                    <a:pt x="615" y="4061"/>
                    <a:pt x="589" y="4112"/>
                    <a:pt x="551" y="4127"/>
                  </a:cubicBezTo>
                  <a:cubicBezTo>
                    <a:pt x="513" y="4143"/>
                    <a:pt x="507" y="4154"/>
                    <a:pt x="535" y="4185"/>
                  </a:cubicBezTo>
                  <a:cubicBezTo>
                    <a:pt x="564" y="4216"/>
                    <a:pt x="602" y="4165"/>
                    <a:pt x="626" y="4189"/>
                  </a:cubicBezTo>
                  <a:cubicBezTo>
                    <a:pt x="651" y="4214"/>
                    <a:pt x="582" y="4209"/>
                    <a:pt x="571" y="4234"/>
                  </a:cubicBezTo>
                  <a:cubicBezTo>
                    <a:pt x="560" y="4258"/>
                    <a:pt x="613" y="4287"/>
                    <a:pt x="575" y="4304"/>
                  </a:cubicBezTo>
                  <a:cubicBezTo>
                    <a:pt x="538" y="4322"/>
                    <a:pt x="555" y="4231"/>
                    <a:pt x="533" y="4222"/>
                  </a:cubicBezTo>
                  <a:cubicBezTo>
                    <a:pt x="511" y="4214"/>
                    <a:pt x="491" y="4234"/>
                    <a:pt x="513" y="4285"/>
                  </a:cubicBezTo>
                  <a:cubicBezTo>
                    <a:pt x="535" y="4335"/>
                    <a:pt x="487" y="4291"/>
                    <a:pt x="465" y="4267"/>
                  </a:cubicBezTo>
                  <a:cubicBezTo>
                    <a:pt x="442" y="4242"/>
                    <a:pt x="411" y="4278"/>
                    <a:pt x="438" y="4304"/>
                  </a:cubicBezTo>
                  <a:cubicBezTo>
                    <a:pt x="465" y="4331"/>
                    <a:pt x="387" y="4302"/>
                    <a:pt x="387" y="4344"/>
                  </a:cubicBezTo>
                  <a:cubicBezTo>
                    <a:pt x="387" y="4386"/>
                    <a:pt x="420" y="4351"/>
                    <a:pt x="460" y="4360"/>
                  </a:cubicBezTo>
                  <a:cubicBezTo>
                    <a:pt x="500" y="4369"/>
                    <a:pt x="482" y="4426"/>
                    <a:pt x="511" y="4448"/>
                  </a:cubicBezTo>
                  <a:cubicBezTo>
                    <a:pt x="540" y="4470"/>
                    <a:pt x="515" y="4377"/>
                    <a:pt x="546" y="4371"/>
                  </a:cubicBezTo>
                  <a:cubicBezTo>
                    <a:pt x="577" y="4364"/>
                    <a:pt x="549" y="4442"/>
                    <a:pt x="617" y="4464"/>
                  </a:cubicBezTo>
                  <a:cubicBezTo>
                    <a:pt x="686" y="4486"/>
                    <a:pt x="622" y="4451"/>
                    <a:pt x="653" y="4428"/>
                  </a:cubicBezTo>
                  <a:cubicBezTo>
                    <a:pt x="684" y="4406"/>
                    <a:pt x="724" y="4495"/>
                    <a:pt x="757" y="4504"/>
                  </a:cubicBezTo>
                  <a:cubicBezTo>
                    <a:pt x="790" y="4512"/>
                    <a:pt x="768" y="4464"/>
                    <a:pt x="743" y="4437"/>
                  </a:cubicBezTo>
                  <a:cubicBezTo>
                    <a:pt x="719" y="4411"/>
                    <a:pt x="768" y="4426"/>
                    <a:pt x="801" y="4437"/>
                  </a:cubicBezTo>
                  <a:cubicBezTo>
                    <a:pt x="834" y="4448"/>
                    <a:pt x="861" y="4453"/>
                    <a:pt x="867" y="4428"/>
                  </a:cubicBezTo>
                  <a:cubicBezTo>
                    <a:pt x="870" y="4419"/>
                    <a:pt x="876" y="4419"/>
                    <a:pt x="884" y="4422"/>
                  </a:cubicBezTo>
                  <a:cubicBezTo>
                    <a:pt x="849" y="4399"/>
                    <a:pt x="732" y="4416"/>
                    <a:pt x="716" y="4413"/>
                  </a:cubicBezTo>
                  <a:cubicBezTo>
                    <a:pt x="700" y="4411"/>
                    <a:pt x="712" y="4145"/>
                    <a:pt x="715" y="4084"/>
                  </a:cubicBezTo>
                  <a:cubicBezTo>
                    <a:pt x="713" y="4084"/>
                    <a:pt x="710" y="4083"/>
                    <a:pt x="708" y="4083"/>
                  </a:cubicBezTo>
                  <a:cubicBezTo>
                    <a:pt x="679" y="4083"/>
                    <a:pt x="615" y="4090"/>
                    <a:pt x="626" y="4045"/>
                  </a:cubicBezTo>
                  <a:cubicBezTo>
                    <a:pt x="628" y="4038"/>
                    <a:pt x="632" y="4033"/>
                    <a:pt x="638" y="4031"/>
                  </a:cubicBezTo>
                  <a:cubicBezTo>
                    <a:pt x="625" y="4019"/>
                    <a:pt x="606" y="4005"/>
                    <a:pt x="584" y="4000"/>
                  </a:cubicBezTo>
                  <a:cubicBezTo>
                    <a:pt x="539" y="3988"/>
                    <a:pt x="431" y="4000"/>
                    <a:pt x="407" y="40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8460936" y="9823527"/>
              <a:ext cx="445650" cy="450676"/>
            </a:xfrm>
            <a:custGeom>
              <a:avLst/>
              <a:gdLst>
                <a:gd name="T0" fmla="*/ 849 w 885"/>
                <a:gd name="T1" fmla="*/ 481 h 892"/>
                <a:gd name="T2" fmla="*/ 765 w 885"/>
                <a:gd name="T3" fmla="*/ 499 h 892"/>
                <a:gd name="T4" fmla="*/ 717 w 885"/>
                <a:gd name="T5" fmla="*/ 389 h 892"/>
                <a:gd name="T6" fmla="*/ 648 w 885"/>
                <a:gd name="T7" fmla="*/ 304 h 892"/>
                <a:gd name="T8" fmla="*/ 562 w 885"/>
                <a:gd name="T9" fmla="*/ 296 h 892"/>
                <a:gd name="T10" fmla="*/ 511 w 885"/>
                <a:gd name="T11" fmla="*/ 215 h 892"/>
                <a:gd name="T12" fmla="*/ 493 w 885"/>
                <a:gd name="T13" fmla="*/ 92 h 892"/>
                <a:gd name="T14" fmla="*/ 488 w 885"/>
                <a:gd name="T15" fmla="*/ 38 h 892"/>
                <a:gd name="T16" fmla="*/ 471 w 885"/>
                <a:gd name="T17" fmla="*/ 44 h 892"/>
                <a:gd name="T18" fmla="*/ 377 w 885"/>
                <a:gd name="T19" fmla="*/ 3 h 892"/>
                <a:gd name="T20" fmla="*/ 262 w 885"/>
                <a:gd name="T21" fmla="*/ 15 h 892"/>
                <a:gd name="T22" fmla="*/ 141 w 885"/>
                <a:gd name="T23" fmla="*/ 36 h 892"/>
                <a:gd name="T24" fmla="*/ 64 w 885"/>
                <a:gd name="T25" fmla="*/ 130 h 892"/>
                <a:gd name="T26" fmla="*/ 35 w 885"/>
                <a:gd name="T27" fmla="*/ 283 h 892"/>
                <a:gd name="T28" fmla="*/ 0 w 885"/>
                <a:gd name="T29" fmla="*/ 283 h 892"/>
                <a:gd name="T30" fmla="*/ 139 w 885"/>
                <a:gd name="T31" fmla="*/ 424 h 892"/>
                <a:gd name="T32" fmla="*/ 250 w 885"/>
                <a:gd name="T33" fmla="*/ 493 h 892"/>
                <a:gd name="T34" fmla="*/ 361 w 885"/>
                <a:gd name="T35" fmla="*/ 550 h 892"/>
                <a:gd name="T36" fmla="*/ 547 w 885"/>
                <a:gd name="T37" fmla="*/ 643 h 892"/>
                <a:gd name="T38" fmla="*/ 469 w 885"/>
                <a:gd name="T39" fmla="*/ 778 h 892"/>
                <a:gd name="T40" fmla="*/ 436 w 885"/>
                <a:gd name="T41" fmla="*/ 844 h 892"/>
                <a:gd name="T42" fmla="*/ 529 w 885"/>
                <a:gd name="T43" fmla="*/ 865 h 892"/>
                <a:gd name="T44" fmla="*/ 624 w 885"/>
                <a:gd name="T45" fmla="*/ 874 h 892"/>
                <a:gd name="T46" fmla="*/ 711 w 885"/>
                <a:gd name="T47" fmla="*/ 856 h 892"/>
                <a:gd name="T48" fmla="*/ 789 w 885"/>
                <a:gd name="T49" fmla="*/ 817 h 892"/>
                <a:gd name="T50" fmla="*/ 840 w 885"/>
                <a:gd name="T51" fmla="*/ 670 h 892"/>
                <a:gd name="T52" fmla="*/ 849 w 885"/>
                <a:gd name="T53" fmla="*/ 481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5" h="892">
                  <a:moveTo>
                    <a:pt x="849" y="481"/>
                  </a:moveTo>
                  <a:cubicBezTo>
                    <a:pt x="813" y="463"/>
                    <a:pt x="777" y="499"/>
                    <a:pt x="765" y="499"/>
                  </a:cubicBezTo>
                  <a:cubicBezTo>
                    <a:pt x="753" y="499"/>
                    <a:pt x="726" y="421"/>
                    <a:pt x="717" y="389"/>
                  </a:cubicBezTo>
                  <a:cubicBezTo>
                    <a:pt x="708" y="356"/>
                    <a:pt x="672" y="290"/>
                    <a:pt x="648" y="304"/>
                  </a:cubicBezTo>
                  <a:cubicBezTo>
                    <a:pt x="624" y="319"/>
                    <a:pt x="630" y="299"/>
                    <a:pt x="562" y="296"/>
                  </a:cubicBezTo>
                  <a:cubicBezTo>
                    <a:pt x="493" y="293"/>
                    <a:pt x="496" y="281"/>
                    <a:pt x="511" y="215"/>
                  </a:cubicBezTo>
                  <a:cubicBezTo>
                    <a:pt x="526" y="149"/>
                    <a:pt x="466" y="107"/>
                    <a:pt x="493" y="92"/>
                  </a:cubicBezTo>
                  <a:cubicBezTo>
                    <a:pt x="513" y="81"/>
                    <a:pt x="511" y="67"/>
                    <a:pt x="488" y="38"/>
                  </a:cubicBezTo>
                  <a:cubicBezTo>
                    <a:pt x="483" y="42"/>
                    <a:pt x="477" y="44"/>
                    <a:pt x="471" y="44"/>
                  </a:cubicBezTo>
                  <a:cubicBezTo>
                    <a:pt x="448" y="44"/>
                    <a:pt x="418" y="3"/>
                    <a:pt x="377" y="3"/>
                  </a:cubicBezTo>
                  <a:cubicBezTo>
                    <a:pt x="336" y="3"/>
                    <a:pt x="291" y="0"/>
                    <a:pt x="262" y="15"/>
                  </a:cubicBezTo>
                  <a:cubicBezTo>
                    <a:pt x="232" y="30"/>
                    <a:pt x="176" y="12"/>
                    <a:pt x="141" y="36"/>
                  </a:cubicBezTo>
                  <a:cubicBezTo>
                    <a:pt x="105" y="59"/>
                    <a:pt x="61" y="109"/>
                    <a:pt x="64" y="130"/>
                  </a:cubicBezTo>
                  <a:cubicBezTo>
                    <a:pt x="67" y="151"/>
                    <a:pt x="52" y="278"/>
                    <a:pt x="35" y="283"/>
                  </a:cubicBezTo>
                  <a:cubicBezTo>
                    <a:pt x="29" y="285"/>
                    <a:pt x="16" y="284"/>
                    <a:pt x="0" y="283"/>
                  </a:cubicBezTo>
                  <a:cubicBezTo>
                    <a:pt x="24" y="324"/>
                    <a:pt x="94" y="397"/>
                    <a:pt x="139" y="424"/>
                  </a:cubicBezTo>
                  <a:cubicBezTo>
                    <a:pt x="193" y="457"/>
                    <a:pt x="190" y="487"/>
                    <a:pt x="250" y="493"/>
                  </a:cubicBezTo>
                  <a:cubicBezTo>
                    <a:pt x="310" y="499"/>
                    <a:pt x="340" y="523"/>
                    <a:pt x="361" y="550"/>
                  </a:cubicBezTo>
                  <a:cubicBezTo>
                    <a:pt x="382" y="577"/>
                    <a:pt x="535" y="622"/>
                    <a:pt x="547" y="643"/>
                  </a:cubicBezTo>
                  <a:cubicBezTo>
                    <a:pt x="558" y="664"/>
                    <a:pt x="469" y="724"/>
                    <a:pt x="469" y="778"/>
                  </a:cubicBezTo>
                  <a:cubicBezTo>
                    <a:pt x="469" y="832"/>
                    <a:pt x="436" y="826"/>
                    <a:pt x="436" y="844"/>
                  </a:cubicBezTo>
                  <a:cubicBezTo>
                    <a:pt x="436" y="862"/>
                    <a:pt x="505" y="850"/>
                    <a:pt x="529" y="865"/>
                  </a:cubicBezTo>
                  <a:cubicBezTo>
                    <a:pt x="553" y="880"/>
                    <a:pt x="594" y="856"/>
                    <a:pt x="624" y="874"/>
                  </a:cubicBezTo>
                  <a:cubicBezTo>
                    <a:pt x="654" y="892"/>
                    <a:pt x="687" y="850"/>
                    <a:pt x="711" y="856"/>
                  </a:cubicBezTo>
                  <a:cubicBezTo>
                    <a:pt x="735" y="862"/>
                    <a:pt x="759" y="814"/>
                    <a:pt x="789" y="817"/>
                  </a:cubicBezTo>
                  <a:cubicBezTo>
                    <a:pt x="819" y="820"/>
                    <a:pt x="846" y="712"/>
                    <a:pt x="840" y="670"/>
                  </a:cubicBezTo>
                  <a:cubicBezTo>
                    <a:pt x="834" y="628"/>
                    <a:pt x="885" y="499"/>
                    <a:pt x="849" y="48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7288172" y="8262076"/>
              <a:ext cx="167538" cy="137381"/>
            </a:xfrm>
            <a:custGeom>
              <a:avLst/>
              <a:gdLst>
                <a:gd name="T0" fmla="*/ 317 w 332"/>
                <a:gd name="T1" fmla="*/ 214 h 269"/>
                <a:gd name="T2" fmla="*/ 332 w 332"/>
                <a:gd name="T3" fmla="*/ 150 h 269"/>
                <a:gd name="T4" fmla="*/ 233 w 332"/>
                <a:gd name="T5" fmla="*/ 27 h 269"/>
                <a:gd name="T6" fmla="*/ 184 w 332"/>
                <a:gd name="T7" fmla="*/ 22 h 269"/>
                <a:gd name="T8" fmla="*/ 85 w 332"/>
                <a:gd name="T9" fmla="*/ 5 h 269"/>
                <a:gd name="T10" fmla="*/ 30 w 332"/>
                <a:gd name="T11" fmla="*/ 2 h 269"/>
                <a:gd name="T12" fmla="*/ 22 w 332"/>
                <a:gd name="T13" fmla="*/ 41 h 269"/>
                <a:gd name="T14" fmla="*/ 49 w 332"/>
                <a:gd name="T15" fmla="*/ 128 h 269"/>
                <a:gd name="T16" fmla="*/ 106 w 332"/>
                <a:gd name="T17" fmla="*/ 117 h 269"/>
                <a:gd name="T18" fmla="*/ 151 w 332"/>
                <a:gd name="T19" fmla="*/ 154 h 269"/>
                <a:gd name="T20" fmla="*/ 221 w 332"/>
                <a:gd name="T21" fmla="*/ 216 h 269"/>
                <a:gd name="T22" fmla="*/ 279 w 332"/>
                <a:gd name="T23" fmla="*/ 267 h 269"/>
                <a:gd name="T24" fmla="*/ 303 w 332"/>
                <a:gd name="T25" fmla="*/ 269 h 269"/>
                <a:gd name="T26" fmla="*/ 317 w 332"/>
                <a:gd name="T27" fmla="*/ 21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269">
                  <a:moveTo>
                    <a:pt x="317" y="214"/>
                  </a:moveTo>
                  <a:cubicBezTo>
                    <a:pt x="313" y="202"/>
                    <a:pt x="315" y="173"/>
                    <a:pt x="332" y="150"/>
                  </a:cubicBezTo>
                  <a:cubicBezTo>
                    <a:pt x="296" y="111"/>
                    <a:pt x="255" y="59"/>
                    <a:pt x="233" y="27"/>
                  </a:cubicBezTo>
                  <a:cubicBezTo>
                    <a:pt x="212" y="30"/>
                    <a:pt x="194" y="30"/>
                    <a:pt x="184" y="22"/>
                  </a:cubicBezTo>
                  <a:cubicBezTo>
                    <a:pt x="162" y="5"/>
                    <a:pt x="107" y="16"/>
                    <a:pt x="85" y="5"/>
                  </a:cubicBezTo>
                  <a:cubicBezTo>
                    <a:pt x="74" y="0"/>
                    <a:pt x="51" y="0"/>
                    <a:pt x="30" y="2"/>
                  </a:cubicBezTo>
                  <a:cubicBezTo>
                    <a:pt x="35" y="18"/>
                    <a:pt x="33" y="34"/>
                    <a:pt x="22" y="41"/>
                  </a:cubicBezTo>
                  <a:cubicBezTo>
                    <a:pt x="2" y="55"/>
                    <a:pt x="0" y="108"/>
                    <a:pt x="49" y="128"/>
                  </a:cubicBezTo>
                  <a:cubicBezTo>
                    <a:pt x="97" y="147"/>
                    <a:pt x="82" y="117"/>
                    <a:pt x="106" y="117"/>
                  </a:cubicBezTo>
                  <a:cubicBezTo>
                    <a:pt x="131" y="117"/>
                    <a:pt x="128" y="154"/>
                    <a:pt x="151" y="154"/>
                  </a:cubicBezTo>
                  <a:cubicBezTo>
                    <a:pt x="173" y="154"/>
                    <a:pt x="224" y="181"/>
                    <a:pt x="221" y="216"/>
                  </a:cubicBezTo>
                  <a:cubicBezTo>
                    <a:pt x="219" y="251"/>
                    <a:pt x="239" y="267"/>
                    <a:pt x="279" y="267"/>
                  </a:cubicBezTo>
                  <a:cubicBezTo>
                    <a:pt x="286" y="267"/>
                    <a:pt x="295" y="268"/>
                    <a:pt x="303" y="269"/>
                  </a:cubicBezTo>
                  <a:cubicBezTo>
                    <a:pt x="310" y="245"/>
                    <a:pt x="320" y="226"/>
                    <a:pt x="317" y="2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7440631" y="8329091"/>
              <a:ext cx="294866" cy="140732"/>
            </a:xfrm>
            <a:custGeom>
              <a:avLst/>
              <a:gdLst>
                <a:gd name="T0" fmla="*/ 521 w 583"/>
                <a:gd name="T1" fmla="*/ 84 h 281"/>
                <a:gd name="T2" fmla="*/ 381 w 583"/>
                <a:gd name="T3" fmla="*/ 17 h 281"/>
                <a:gd name="T4" fmla="*/ 239 w 583"/>
                <a:gd name="T5" fmla="*/ 71 h 281"/>
                <a:gd name="T6" fmla="*/ 80 w 583"/>
                <a:gd name="T7" fmla="*/ 66 h 281"/>
                <a:gd name="T8" fmla="*/ 29 w 583"/>
                <a:gd name="T9" fmla="*/ 20 h 281"/>
                <a:gd name="T10" fmla="*/ 14 w 583"/>
                <a:gd name="T11" fmla="*/ 84 h 281"/>
                <a:gd name="T12" fmla="*/ 0 w 583"/>
                <a:gd name="T13" fmla="*/ 139 h 281"/>
                <a:gd name="T14" fmla="*/ 129 w 583"/>
                <a:gd name="T15" fmla="*/ 197 h 281"/>
                <a:gd name="T16" fmla="*/ 202 w 583"/>
                <a:gd name="T17" fmla="*/ 245 h 281"/>
                <a:gd name="T18" fmla="*/ 279 w 583"/>
                <a:gd name="T19" fmla="*/ 225 h 281"/>
                <a:gd name="T20" fmla="*/ 250 w 583"/>
                <a:gd name="T21" fmla="*/ 170 h 281"/>
                <a:gd name="T22" fmla="*/ 304 w 583"/>
                <a:gd name="T23" fmla="*/ 121 h 281"/>
                <a:gd name="T24" fmla="*/ 414 w 583"/>
                <a:gd name="T25" fmla="*/ 86 h 281"/>
                <a:gd name="T26" fmla="*/ 443 w 583"/>
                <a:gd name="T27" fmla="*/ 155 h 281"/>
                <a:gd name="T28" fmla="*/ 502 w 583"/>
                <a:gd name="T29" fmla="*/ 259 h 281"/>
                <a:gd name="T30" fmla="*/ 569 w 583"/>
                <a:gd name="T31" fmla="*/ 193 h 281"/>
                <a:gd name="T32" fmla="*/ 583 w 583"/>
                <a:gd name="T33" fmla="*/ 162 h 281"/>
                <a:gd name="T34" fmla="*/ 521 w 583"/>
                <a:gd name="T35" fmla="*/ 8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3" h="281">
                  <a:moveTo>
                    <a:pt x="521" y="84"/>
                  </a:moveTo>
                  <a:cubicBezTo>
                    <a:pt x="485" y="31"/>
                    <a:pt x="421" y="35"/>
                    <a:pt x="381" y="17"/>
                  </a:cubicBezTo>
                  <a:cubicBezTo>
                    <a:pt x="341" y="0"/>
                    <a:pt x="290" y="24"/>
                    <a:pt x="239" y="71"/>
                  </a:cubicBezTo>
                  <a:cubicBezTo>
                    <a:pt x="189" y="117"/>
                    <a:pt x="124" y="91"/>
                    <a:pt x="80" y="66"/>
                  </a:cubicBezTo>
                  <a:cubicBezTo>
                    <a:pt x="67" y="59"/>
                    <a:pt x="48" y="42"/>
                    <a:pt x="29" y="20"/>
                  </a:cubicBezTo>
                  <a:cubicBezTo>
                    <a:pt x="12" y="43"/>
                    <a:pt x="10" y="72"/>
                    <a:pt x="14" y="84"/>
                  </a:cubicBezTo>
                  <a:cubicBezTo>
                    <a:pt x="17" y="96"/>
                    <a:pt x="7" y="115"/>
                    <a:pt x="0" y="139"/>
                  </a:cubicBezTo>
                  <a:cubicBezTo>
                    <a:pt x="44" y="144"/>
                    <a:pt x="101" y="163"/>
                    <a:pt x="129" y="197"/>
                  </a:cubicBezTo>
                  <a:cubicBezTo>
                    <a:pt x="162" y="237"/>
                    <a:pt x="182" y="210"/>
                    <a:pt x="202" y="245"/>
                  </a:cubicBezTo>
                  <a:cubicBezTo>
                    <a:pt x="222" y="281"/>
                    <a:pt x="268" y="248"/>
                    <a:pt x="279" y="225"/>
                  </a:cubicBezTo>
                  <a:cubicBezTo>
                    <a:pt x="290" y="203"/>
                    <a:pt x="255" y="195"/>
                    <a:pt x="250" y="170"/>
                  </a:cubicBezTo>
                  <a:cubicBezTo>
                    <a:pt x="246" y="146"/>
                    <a:pt x="295" y="155"/>
                    <a:pt x="304" y="121"/>
                  </a:cubicBezTo>
                  <a:cubicBezTo>
                    <a:pt x="312" y="88"/>
                    <a:pt x="383" y="73"/>
                    <a:pt x="414" y="86"/>
                  </a:cubicBezTo>
                  <a:cubicBezTo>
                    <a:pt x="445" y="99"/>
                    <a:pt x="472" y="121"/>
                    <a:pt x="443" y="155"/>
                  </a:cubicBezTo>
                  <a:cubicBezTo>
                    <a:pt x="422" y="179"/>
                    <a:pt x="465" y="224"/>
                    <a:pt x="502" y="259"/>
                  </a:cubicBezTo>
                  <a:cubicBezTo>
                    <a:pt x="527" y="232"/>
                    <a:pt x="557" y="202"/>
                    <a:pt x="569" y="193"/>
                  </a:cubicBezTo>
                  <a:cubicBezTo>
                    <a:pt x="576" y="188"/>
                    <a:pt x="580" y="177"/>
                    <a:pt x="583" y="162"/>
                  </a:cubicBezTo>
                  <a:cubicBezTo>
                    <a:pt x="565" y="154"/>
                    <a:pt x="545" y="121"/>
                    <a:pt x="521" y="8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7641676" y="8181658"/>
              <a:ext cx="604812" cy="859468"/>
            </a:xfrm>
            <a:custGeom>
              <a:avLst/>
              <a:gdLst>
                <a:gd name="T0" fmla="*/ 185 w 1196"/>
                <a:gd name="T1" fmla="*/ 1241 h 1701"/>
                <a:gd name="T2" fmla="*/ 261 w 1196"/>
                <a:gd name="T3" fmla="*/ 1241 h 1701"/>
                <a:gd name="T4" fmla="*/ 333 w 1196"/>
                <a:gd name="T5" fmla="*/ 1297 h 1701"/>
                <a:gd name="T6" fmla="*/ 337 w 1196"/>
                <a:gd name="T7" fmla="*/ 1302 h 1701"/>
                <a:gd name="T8" fmla="*/ 423 w 1196"/>
                <a:gd name="T9" fmla="*/ 1299 h 1701"/>
                <a:gd name="T10" fmla="*/ 482 w 1196"/>
                <a:gd name="T11" fmla="*/ 1382 h 1701"/>
                <a:gd name="T12" fmla="*/ 545 w 1196"/>
                <a:gd name="T13" fmla="*/ 1445 h 1701"/>
                <a:gd name="T14" fmla="*/ 583 w 1196"/>
                <a:gd name="T15" fmla="*/ 1508 h 1701"/>
                <a:gd name="T16" fmla="*/ 698 w 1196"/>
                <a:gd name="T17" fmla="*/ 1521 h 1701"/>
                <a:gd name="T18" fmla="*/ 757 w 1196"/>
                <a:gd name="T19" fmla="*/ 1514 h 1701"/>
                <a:gd name="T20" fmla="*/ 823 w 1196"/>
                <a:gd name="T21" fmla="*/ 1511 h 1701"/>
                <a:gd name="T22" fmla="*/ 896 w 1196"/>
                <a:gd name="T23" fmla="*/ 1570 h 1701"/>
                <a:gd name="T24" fmla="*/ 844 w 1196"/>
                <a:gd name="T25" fmla="*/ 1654 h 1701"/>
                <a:gd name="T26" fmla="*/ 903 w 1196"/>
                <a:gd name="T27" fmla="*/ 1701 h 1701"/>
                <a:gd name="T28" fmla="*/ 908 w 1196"/>
                <a:gd name="T29" fmla="*/ 1700 h 1701"/>
                <a:gd name="T30" fmla="*/ 946 w 1196"/>
                <a:gd name="T31" fmla="*/ 1565 h 1701"/>
                <a:gd name="T32" fmla="*/ 967 w 1196"/>
                <a:gd name="T33" fmla="*/ 1429 h 1701"/>
                <a:gd name="T34" fmla="*/ 903 w 1196"/>
                <a:gd name="T35" fmla="*/ 1267 h 1701"/>
                <a:gd name="T36" fmla="*/ 971 w 1196"/>
                <a:gd name="T37" fmla="*/ 1213 h 1701"/>
                <a:gd name="T38" fmla="*/ 951 w 1196"/>
                <a:gd name="T39" fmla="*/ 1172 h 1701"/>
                <a:gd name="T40" fmla="*/ 925 w 1196"/>
                <a:gd name="T41" fmla="*/ 1117 h 1701"/>
                <a:gd name="T42" fmla="*/ 1076 w 1196"/>
                <a:gd name="T43" fmla="*/ 1106 h 1701"/>
                <a:gd name="T44" fmla="*/ 1187 w 1196"/>
                <a:gd name="T45" fmla="*/ 1069 h 1701"/>
                <a:gd name="T46" fmla="*/ 1169 w 1196"/>
                <a:gd name="T47" fmla="*/ 1018 h 1701"/>
                <a:gd name="T48" fmla="*/ 1173 w 1196"/>
                <a:gd name="T49" fmla="*/ 943 h 1701"/>
                <a:gd name="T50" fmla="*/ 1134 w 1196"/>
                <a:gd name="T51" fmla="*/ 867 h 1701"/>
                <a:gd name="T52" fmla="*/ 1158 w 1196"/>
                <a:gd name="T53" fmla="*/ 684 h 1701"/>
                <a:gd name="T54" fmla="*/ 1042 w 1196"/>
                <a:gd name="T55" fmla="*/ 653 h 1701"/>
                <a:gd name="T56" fmla="*/ 902 w 1196"/>
                <a:gd name="T57" fmla="*/ 592 h 1701"/>
                <a:gd name="T58" fmla="*/ 731 w 1196"/>
                <a:gd name="T59" fmla="*/ 577 h 1701"/>
                <a:gd name="T60" fmla="*/ 666 w 1196"/>
                <a:gd name="T61" fmla="*/ 445 h 1701"/>
                <a:gd name="T62" fmla="*/ 622 w 1196"/>
                <a:gd name="T63" fmla="*/ 379 h 1701"/>
                <a:gd name="T64" fmla="*/ 575 w 1196"/>
                <a:gd name="T65" fmla="*/ 357 h 1701"/>
                <a:gd name="T66" fmla="*/ 590 w 1196"/>
                <a:gd name="T67" fmla="*/ 312 h 1701"/>
                <a:gd name="T68" fmla="*/ 605 w 1196"/>
                <a:gd name="T69" fmla="*/ 238 h 1701"/>
                <a:gd name="T70" fmla="*/ 693 w 1196"/>
                <a:gd name="T71" fmla="*/ 125 h 1701"/>
                <a:gd name="T72" fmla="*/ 724 w 1196"/>
                <a:gd name="T73" fmla="*/ 106 h 1701"/>
                <a:gd name="T74" fmla="*/ 748 w 1196"/>
                <a:gd name="T75" fmla="*/ 86 h 1701"/>
                <a:gd name="T76" fmla="*/ 772 w 1196"/>
                <a:gd name="T77" fmla="*/ 24 h 1701"/>
                <a:gd name="T78" fmla="*/ 659 w 1196"/>
                <a:gd name="T79" fmla="*/ 77 h 1701"/>
                <a:gd name="T80" fmla="*/ 573 w 1196"/>
                <a:gd name="T81" fmla="*/ 128 h 1701"/>
                <a:gd name="T82" fmla="*/ 482 w 1196"/>
                <a:gd name="T83" fmla="*/ 157 h 1701"/>
                <a:gd name="T84" fmla="*/ 436 w 1196"/>
                <a:gd name="T85" fmla="*/ 150 h 1701"/>
                <a:gd name="T86" fmla="*/ 343 w 1196"/>
                <a:gd name="T87" fmla="*/ 237 h 1701"/>
                <a:gd name="T88" fmla="*/ 307 w 1196"/>
                <a:gd name="T89" fmla="*/ 332 h 1701"/>
                <a:gd name="T90" fmla="*/ 208 w 1196"/>
                <a:gd name="T91" fmla="*/ 447 h 1701"/>
                <a:gd name="T92" fmla="*/ 186 w 1196"/>
                <a:gd name="T93" fmla="*/ 452 h 1701"/>
                <a:gd name="T94" fmla="*/ 172 w 1196"/>
                <a:gd name="T95" fmla="*/ 483 h 1701"/>
                <a:gd name="T96" fmla="*/ 105 w 1196"/>
                <a:gd name="T97" fmla="*/ 549 h 1701"/>
                <a:gd name="T98" fmla="*/ 137 w 1196"/>
                <a:gd name="T99" fmla="*/ 580 h 1701"/>
                <a:gd name="T100" fmla="*/ 157 w 1196"/>
                <a:gd name="T101" fmla="*/ 657 h 1701"/>
                <a:gd name="T102" fmla="*/ 157 w 1196"/>
                <a:gd name="T103" fmla="*/ 713 h 1701"/>
                <a:gd name="T104" fmla="*/ 174 w 1196"/>
                <a:gd name="T105" fmla="*/ 868 h 1701"/>
                <a:gd name="T106" fmla="*/ 152 w 1196"/>
                <a:gd name="T107" fmla="*/ 954 h 1701"/>
                <a:gd name="T108" fmla="*/ 70 w 1196"/>
                <a:gd name="T109" fmla="*/ 1020 h 1701"/>
                <a:gd name="T110" fmla="*/ 20 w 1196"/>
                <a:gd name="T111" fmla="*/ 1084 h 1701"/>
                <a:gd name="T112" fmla="*/ 0 w 1196"/>
                <a:gd name="T113" fmla="*/ 1126 h 1701"/>
                <a:gd name="T114" fmla="*/ 123 w 1196"/>
                <a:gd name="T115" fmla="*/ 1195 h 1701"/>
                <a:gd name="T116" fmla="*/ 185 w 1196"/>
                <a:gd name="T117" fmla="*/ 1241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6" h="1701">
                  <a:moveTo>
                    <a:pt x="185" y="1241"/>
                  </a:moveTo>
                  <a:cubicBezTo>
                    <a:pt x="213" y="1258"/>
                    <a:pt x="252" y="1253"/>
                    <a:pt x="261" y="1241"/>
                  </a:cubicBezTo>
                  <a:cubicBezTo>
                    <a:pt x="271" y="1230"/>
                    <a:pt x="296" y="1255"/>
                    <a:pt x="333" y="1297"/>
                  </a:cubicBezTo>
                  <a:cubicBezTo>
                    <a:pt x="335" y="1299"/>
                    <a:pt x="336" y="1300"/>
                    <a:pt x="337" y="1302"/>
                  </a:cubicBezTo>
                  <a:cubicBezTo>
                    <a:pt x="368" y="1295"/>
                    <a:pt x="408" y="1289"/>
                    <a:pt x="423" y="1299"/>
                  </a:cubicBezTo>
                  <a:cubicBezTo>
                    <a:pt x="451" y="1316"/>
                    <a:pt x="444" y="1379"/>
                    <a:pt x="482" y="1382"/>
                  </a:cubicBezTo>
                  <a:cubicBezTo>
                    <a:pt x="521" y="1386"/>
                    <a:pt x="548" y="1424"/>
                    <a:pt x="545" y="1445"/>
                  </a:cubicBezTo>
                  <a:cubicBezTo>
                    <a:pt x="541" y="1466"/>
                    <a:pt x="587" y="1476"/>
                    <a:pt x="583" y="1508"/>
                  </a:cubicBezTo>
                  <a:cubicBezTo>
                    <a:pt x="580" y="1539"/>
                    <a:pt x="684" y="1532"/>
                    <a:pt x="698" y="1521"/>
                  </a:cubicBezTo>
                  <a:cubicBezTo>
                    <a:pt x="712" y="1511"/>
                    <a:pt x="739" y="1504"/>
                    <a:pt x="757" y="1514"/>
                  </a:cubicBezTo>
                  <a:cubicBezTo>
                    <a:pt x="774" y="1525"/>
                    <a:pt x="805" y="1504"/>
                    <a:pt x="823" y="1511"/>
                  </a:cubicBezTo>
                  <a:cubicBezTo>
                    <a:pt x="840" y="1518"/>
                    <a:pt x="910" y="1546"/>
                    <a:pt x="896" y="1570"/>
                  </a:cubicBezTo>
                  <a:cubicBezTo>
                    <a:pt x="882" y="1594"/>
                    <a:pt x="833" y="1633"/>
                    <a:pt x="844" y="1654"/>
                  </a:cubicBezTo>
                  <a:cubicBezTo>
                    <a:pt x="852" y="1670"/>
                    <a:pt x="888" y="1680"/>
                    <a:pt x="903" y="1701"/>
                  </a:cubicBezTo>
                  <a:cubicBezTo>
                    <a:pt x="905" y="1701"/>
                    <a:pt x="906" y="1701"/>
                    <a:pt x="908" y="1700"/>
                  </a:cubicBezTo>
                  <a:cubicBezTo>
                    <a:pt x="935" y="1695"/>
                    <a:pt x="946" y="1594"/>
                    <a:pt x="946" y="1565"/>
                  </a:cubicBezTo>
                  <a:cubicBezTo>
                    <a:pt x="946" y="1535"/>
                    <a:pt x="958" y="1459"/>
                    <a:pt x="967" y="1429"/>
                  </a:cubicBezTo>
                  <a:cubicBezTo>
                    <a:pt x="983" y="1371"/>
                    <a:pt x="903" y="1330"/>
                    <a:pt x="903" y="1267"/>
                  </a:cubicBezTo>
                  <a:cubicBezTo>
                    <a:pt x="903" y="1204"/>
                    <a:pt x="935" y="1239"/>
                    <a:pt x="971" y="1213"/>
                  </a:cubicBezTo>
                  <a:cubicBezTo>
                    <a:pt x="1007" y="1187"/>
                    <a:pt x="969" y="1176"/>
                    <a:pt x="951" y="1172"/>
                  </a:cubicBezTo>
                  <a:cubicBezTo>
                    <a:pt x="933" y="1168"/>
                    <a:pt x="919" y="1136"/>
                    <a:pt x="925" y="1117"/>
                  </a:cubicBezTo>
                  <a:cubicBezTo>
                    <a:pt x="931" y="1098"/>
                    <a:pt x="1041" y="1106"/>
                    <a:pt x="1076" y="1106"/>
                  </a:cubicBezTo>
                  <a:cubicBezTo>
                    <a:pt x="1110" y="1106"/>
                    <a:pt x="1186" y="1074"/>
                    <a:pt x="1187" y="1069"/>
                  </a:cubicBezTo>
                  <a:cubicBezTo>
                    <a:pt x="1188" y="1064"/>
                    <a:pt x="1196" y="1039"/>
                    <a:pt x="1169" y="1018"/>
                  </a:cubicBezTo>
                  <a:cubicBezTo>
                    <a:pt x="1142" y="997"/>
                    <a:pt x="1152" y="967"/>
                    <a:pt x="1173" y="943"/>
                  </a:cubicBezTo>
                  <a:cubicBezTo>
                    <a:pt x="1194" y="919"/>
                    <a:pt x="1160" y="895"/>
                    <a:pt x="1134" y="867"/>
                  </a:cubicBezTo>
                  <a:cubicBezTo>
                    <a:pt x="1109" y="838"/>
                    <a:pt x="1128" y="733"/>
                    <a:pt x="1158" y="684"/>
                  </a:cubicBezTo>
                  <a:cubicBezTo>
                    <a:pt x="1188" y="635"/>
                    <a:pt x="1097" y="646"/>
                    <a:pt x="1042" y="653"/>
                  </a:cubicBezTo>
                  <a:cubicBezTo>
                    <a:pt x="986" y="660"/>
                    <a:pt x="938" y="638"/>
                    <a:pt x="902" y="592"/>
                  </a:cubicBezTo>
                  <a:cubicBezTo>
                    <a:pt x="866" y="546"/>
                    <a:pt x="817" y="575"/>
                    <a:pt x="731" y="577"/>
                  </a:cubicBezTo>
                  <a:cubicBezTo>
                    <a:pt x="645" y="579"/>
                    <a:pt x="662" y="482"/>
                    <a:pt x="666" y="445"/>
                  </a:cubicBezTo>
                  <a:cubicBezTo>
                    <a:pt x="670" y="408"/>
                    <a:pt x="622" y="403"/>
                    <a:pt x="622" y="379"/>
                  </a:cubicBezTo>
                  <a:cubicBezTo>
                    <a:pt x="622" y="356"/>
                    <a:pt x="597" y="356"/>
                    <a:pt x="575" y="357"/>
                  </a:cubicBezTo>
                  <a:cubicBezTo>
                    <a:pt x="553" y="359"/>
                    <a:pt x="575" y="331"/>
                    <a:pt x="590" y="312"/>
                  </a:cubicBezTo>
                  <a:cubicBezTo>
                    <a:pt x="605" y="293"/>
                    <a:pt x="604" y="278"/>
                    <a:pt x="605" y="238"/>
                  </a:cubicBezTo>
                  <a:cubicBezTo>
                    <a:pt x="606" y="198"/>
                    <a:pt x="664" y="164"/>
                    <a:pt x="693" y="125"/>
                  </a:cubicBezTo>
                  <a:cubicBezTo>
                    <a:pt x="700" y="115"/>
                    <a:pt x="711" y="109"/>
                    <a:pt x="724" y="106"/>
                  </a:cubicBezTo>
                  <a:cubicBezTo>
                    <a:pt x="727" y="96"/>
                    <a:pt x="734" y="89"/>
                    <a:pt x="748" y="86"/>
                  </a:cubicBezTo>
                  <a:cubicBezTo>
                    <a:pt x="792" y="77"/>
                    <a:pt x="814" y="48"/>
                    <a:pt x="772" y="24"/>
                  </a:cubicBezTo>
                  <a:cubicBezTo>
                    <a:pt x="730" y="0"/>
                    <a:pt x="706" y="71"/>
                    <a:pt x="659" y="77"/>
                  </a:cubicBezTo>
                  <a:cubicBezTo>
                    <a:pt x="613" y="84"/>
                    <a:pt x="604" y="113"/>
                    <a:pt x="573" y="128"/>
                  </a:cubicBezTo>
                  <a:cubicBezTo>
                    <a:pt x="542" y="144"/>
                    <a:pt x="484" y="130"/>
                    <a:pt x="482" y="157"/>
                  </a:cubicBezTo>
                  <a:cubicBezTo>
                    <a:pt x="480" y="186"/>
                    <a:pt x="462" y="157"/>
                    <a:pt x="436" y="150"/>
                  </a:cubicBezTo>
                  <a:cubicBezTo>
                    <a:pt x="409" y="144"/>
                    <a:pt x="340" y="203"/>
                    <a:pt x="343" y="237"/>
                  </a:cubicBezTo>
                  <a:cubicBezTo>
                    <a:pt x="345" y="270"/>
                    <a:pt x="356" y="301"/>
                    <a:pt x="307" y="332"/>
                  </a:cubicBezTo>
                  <a:cubicBezTo>
                    <a:pt x="259" y="363"/>
                    <a:pt x="230" y="420"/>
                    <a:pt x="208" y="447"/>
                  </a:cubicBezTo>
                  <a:cubicBezTo>
                    <a:pt x="201" y="455"/>
                    <a:pt x="194" y="456"/>
                    <a:pt x="186" y="452"/>
                  </a:cubicBezTo>
                  <a:cubicBezTo>
                    <a:pt x="183" y="467"/>
                    <a:pt x="179" y="478"/>
                    <a:pt x="172" y="483"/>
                  </a:cubicBezTo>
                  <a:cubicBezTo>
                    <a:pt x="160" y="492"/>
                    <a:pt x="130" y="522"/>
                    <a:pt x="105" y="549"/>
                  </a:cubicBezTo>
                  <a:cubicBezTo>
                    <a:pt x="117" y="560"/>
                    <a:pt x="129" y="571"/>
                    <a:pt x="137" y="580"/>
                  </a:cubicBezTo>
                  <a:cubicBezTo>
                    <a:pt x="168" y="613"/>
                    <a:pt x="148" y="639"/>
                    <a:pt x="157" y="657"/>
                  </a:cubicBezTo>
                  <a:cubicBezTo>
                    <a:pt x="166" y="675"/>
                    <a:pt x="174" y="701"/>
                    <a:pt x="157" y="713"/>
                  </a:cubicBezTo>
                  <a:cubicBezTo>
                    <a:pt x="139" y="724"/>
                    <a:pt x="155" y="845"/>
                    <a:pt x="174" y="868"/>
                  </a:cubicBezTo>
                  <a:cubicBezTo>
                    <a:pt x="194" y="890"/>
                    <a:pt x="174" y="910"/>
                    <a:pt x="152" y="954"/>
                  </a:cubicBezTo>
                  <a:cubicBezTo>
                    <a:pt x="130" y="998"/>
                    <a:pt x="110" y="1018"/>
                    <a:pt x="70" y="1020"/>
                  </a:cubicBezTo>
                  <a:cubicBezTo>
                    <a:pt x="31" y="1022"/>
                    <a:pt x="33" y="1084"/>
                    <a:pt x="20" y="1084"/>
                  </a:cubicBezTo>
                  <a:cubicBezTo>
                    <a:pt x="9" y="1084"/>
                    <a:pt x="1" y="1107"/>
                    <a:pt x="0" y="1126"/>
                  </a:cubicBezTo>
                  <a:cubicBezTo>
                    <a:pt x="37" y="1157"/>
                    <a:pt x="104" y="1195"/>
                    <a:pt x="123" y="1195"/>
                  </a:cubicBezTo>
                  <a:cubicBezTo>
                    <a:pt x="144" y="1195"/>
                    <a:pt x="158" y="1225"/>
                    <a:pt x="185" y="124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8117483" y="9320914"/>
              <a:ext cx="618215" cy="703658"/>
            </a:xfrm>
            <a:custGeom>
              <a:avLst/>
              <a:gdLst>
                <a:gd name="T0" fmla="*/ 1209 w 1224"/>
                <a:gd name="T1" fmla="*/ 833 h 1391"/>
                <a:gd name="T2" fmla="*/ 1150 w 1224"/>
                <a:gd name="T3" fmla="*/ 735 h 1391"/>
                <a:gd name="T4" fmla="*/ 1068 w 1224"/>
                <a:gd name="T5" fmla="*/ 685 h 1391"/>
                <a:gd name="T6" fmla="*/ 959 w 1224"/>
                <a:gd name="T7" fmla="*/ 635 h 1391"/>
                <a:gd name="T8" fmla="*/ 947 w 1224"/>
                <a:gd name="T9" fmla="*/ 552 h 1391"/>
                <a:gd name="T10" fmla="*/ 932 w 1224"/>
                <a:gd name="T11" fmla="*/ 476 h 1391"/>
                <a:gd name="T12" fmla="*/ 894 w 1224"/>
                <a:gd name="T13" fmla="*/ 408 h 1391"/>
                <a:gd name="T14" fmla="*/ 784 w 1224"/>
                <a:gd name="T15" fmla="*/ 384 h 1391"/>
                <a:gd name="T16" fmla="*/ 702 w 1224"/>
                <a:gd name="T17" fmla="*/ 346 h 1391"/>
                <a:gd name="T18" fmla="*/ 660 w 1224"/>
                <a:gd name="T19" fmla="*/ 310 h 1391"/>
                <a:gd name="T20" fmla="*/ 590 w 1224"/>
                <a:gd name="T21" fmla="*/ 296 h 1391"/>
                <a:gd name="T22" fmla="*/ 472 w 1224"/>
                <a:gd name="T23" fmla="*/ 225 h 1391"/>
                <a:gd name="T24" fmla="*/ 439 w 1224"/>
                <a:gd name="T25" fmla="*/ 30 h 1391"/>
                <a:gd name="T26" fmla="*/ 345 w 1224"/>
                <a:gd name="T27" fmla="*/ 24 h 1391"/>
                <a:gd name="T28" fmla="*/ 227 w 1224"/>
                <a:gd name="T29" fmla="*/ 77 h 1391"/>
                <a:gd name="T30" fmla="*/ 141 w 1224"/>
                <a:gd name="T31" fmla="*/ 121 h 1391"/>
                <a:gd name="T32" fmla="*/ 56 w 1224"/>
                <a:gd name="T33" fmla="*/ 142 h 1391"/>
                <a:gd name="T34" fmla="*/ 22 w 1224"/>
                <a:gd name="T35" fmla="*/ 135 h 1391"/>
                <a:gd name="T36" fmla="*/ 91 w 1224"/>
                <a:gd name="T37" fmla="*/ 275 h 1391"/>
                <a:gd name="T38" fmla="*/ 64 w 1224"/>
                <a:gd name="T39" fmla="*/ 328 h 1391"/>
                <a:gd name="T40" fmla="*/ 73 w 1224"/>
                <a:gd name="T41" fmla="*/ 470 h 1391"/>
                <a:gd name="T42" fmla="*/ 50 w 1224"/>
                <a:gd name="T43" fmla="*/ 552 h 1391"/>
                <a:gd name="T44" fmla="*/ 26 w 1224"/>
                <a:gd name="T45" fmla="*/ 638 h 1391"/>
                <a:gd name="T46" fmla="*/ 64 w 1224"/>
                <a:gd name="T47" fmla="*/ 685 h 1391"/>
                <a:gd name="T48" fmla="*/ 11 w 1224"/>
                <a:gd name="T49" fmla="*/ 765 h 1391"/>
                <a:gd name="T50" fmla="*/ 3 w 1224"/>
                <a:gd name="T51" fmla="*/ 806 h 1391"/>
                <a:gd name="T52" fmla="*/ 44 w 1224"/>
                <a:gd name="T53" fmla="*/ 853 h 1391"/>
                <a:gd name="T54" fmla="*/ 67 w 1224"/>
                <a:gd name="T55" fmla="*/ 960 h 1391"/>
                <a:gd name="T56" fmla="*/ 109 w 1224"/>
                <a:gd name="T57" fmla="*/ 1016 h 1391"/>
                <a:gd name="T58" fmla="*/ 88 w 1224"/>
                <a:gd name="T59" fmla="*/ 1087 h 1391"/>
                <a:gd name="T60" fmla="*/ 123 w 1224"/>
                <a:gd name="T61" fmla="*/ 1169 h 1391"/>
                <a:gd name="T62" fmla="*/ 159 w 1224"/>
                <a:gd name="T63" fmla="*/ 1261 h 1391"/>
                <a:gd name="T64" fmla="*/ 182 w 1224"/>
                <a:gd name="T65" fmla="*/ 1370 h 1391"/>
                <a:gd name="T66" fmla="*/ 318 w 1224"/>
                <a:gd name="T67" fmla="*/ 1290 h 1391"/>
                <a:gd name="T68" fmla="*/ 407 w 1224"/>
                <a:gd name="T69" fmla="*/ 1287 h 1391"/>
                <a:gd name="T70" fmla="*/ 522 w 1224"/>
                <a:gd name="T71" fmla="*/ 1334 h 1391"/>
                <a:gd name="T72" fmla="*/ 581 w 1224"/>
                <a:gd name="T73" fmla="*/ 1275 h 1391"/>
                <a:gd name="T74" fmla="*/ 714 w 1224"/>
                <a:gd name="T75" fmla="*/ 1275 h 1391"/>
                <a:gd name="T76" fmla="*/ 743 w 1224"/>
                <a:gd name="T77" fmla="*/ 1122 h 1391"/>
                <a:gd name="T78" fmla="*/ 820 w 1224"/>
                <a:gd name="T79" fmla="*/ 1028 h 1391"/>
                <a:gd name="T80" fmla="*/ 941 w 1224"/>
                <a:gd name="T81" fmla="*/ 1007 h 1391"/>
                <a:gd name="T82" fmla="*/ 1056 w 1224"/>
                <a:gd name="T83" fmla="*/ 995 h 1391"/>
                <a:gd name="T84" fmla="*/ 1150 w 1224"/>
                <a:gd name="T85" fmla="*/ 1036 h 1391"/>
                <a:gd name="T86" fmla="*/ 1198 w 1224"/>
                <a:gd name="T87" fmla="*/ 963 h 1391"/>
                <a:gd name="T88" fmla="*/ 1209 w 1224"/>
                <a:gd name="T89" fmla="*/ 833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4" h="1391">
                  <a:moveTo>
                    <a:pt x="1209" y="833"/>
                  </a:moveTo>
                  <a:cubicBezTo>
                    <a:pt x="1195" y="788"/>
                    <a:pt x="1150" y="783"/>
                    <a:pt x="1150" y="735"/>
                  </a:cubicBezTo>
                  <a:cubicBezTo>
                    <a:pt x="1150" y="688"/>
                    <a:pt x="1133" y="682"/>
                    <a:pt x="1068" y="685"/>
                  </a:cubicBezTo>
                  <a:cubicBezTo>
                    <a:pt x="1003" y="688"/>
                    <a:pt x="962" y="673"/>
                    <a:pt x="959" y="635"/>
                  </a:cubicBezTo>
                  <a:cubicBezTo>
                    <a:pt x="956" y="597"/>
                    <a:pt x="917" y="567"/>
                    <a:pt x="947" y="552"/>
                  </a:cubicBezTo>
                  <a:cubicBezTo>
                    <a:pt x="976" y="538"/>
                    <a:pt x="926" y="511"/>
                    <a:pt x="932" y="476"/>
                  </a:cubicBezTo>
                  <a:cubicBezTo>
                    <a:pt x="938" y="440"/>
                    <a:pt x="914" y="425"/>
                    <a:pt x="894" y="408"/>
                  </a:cubicBezTo>
                  <a:cubicBezTo>
                    <a:pt x="873" y="390"/>
                    <a:pt x="784" y="417"/>
                    <a:pt x="784" y="384"/>
                  </a:cubicBezTo>
                  <a:cubicBezTo>
                    <a:pt x="784" y="352"/>
                    <a:pt x="731" y="346"/>
                    <a:pt x="702" y="346"/>
                  </a:cubicBezTo>
                  <a:cubicBezTo>
                    <a:pt x="672" y="346"/>
                    <a:pt x="693" y="307"/>
                    <a:pt x="660" y="310"/>
                  </a:cubicBezTo>
                  <a:cubicBezTo>
                    <a:pt x="628" y="313"/>
                    <a:pt x="634" y="290"/>
                    <a:pt x="590" y="296"/>
                  </a:cubicBezTo>
                  <a:cubicBezTo>
                    <a:pt x="545" y="301"/>
                    <a:pt x="519" y="281"/>
                    <a:pt x="472" y="225"/>
                  </a:cubicBezTo>
                  <a:cubicBezTo>
                    <a:pt x="424" y="169"/>
                    <a:pt x="430" y="59"/>
                    <a:pt x="439" y="30"/>
                  </a:cubicBezTo>
                  <a:cubicBezTo>
                    <a:pt x="448" y="0"/>
                    <a:pt x="383" y="24"/>
                    <a:pt x="345" y="24"/>
                  </a:cubicBezTo>
                  <a:cubicBezTo>
                    <a:pt x="306" y="24"/>
                    <a:pt x="268" y="54"/>
                    <a:pt x="227" y="77"/>
                  </a:cubicBezTo>
                  <a:cubicBezTo>
                    <a:pt x="185" y="101"/>
                    <a:pt x="162" y="101"/>
                    <a:pt x="141" y="121"/>
                  </a:cubicBezTo>
                  <a:cubicBezTo>
                    <a:pt x="120" y="142"/>
                    <a:pt x="88" y="154"/>
                    <a:pt x="56" y="142"/>
                  </a:cubicBezTo>
                  <a:cubicBezTo>
                    <a:pt x="46" y="139"/>
                    <a:pt x="35" y="136"/>
                    <a:pt x="22" y="135"/>
                  </a:cubicBezTo>
                  <a:cubicBezTo>
                    <a:pt x="40" y="178"/>
                    <a:pt x="82" y="249"/>
                    <a:pt x="91" y="275"/>
                  </a:cubicBezTo>
                  <a:cubicBezTo>
                    <a:pt x="103" y="307"/>
                    <a:pt x="76" y="316"/>
                    <a:pt x="64" y="328"/>
                  </a:cubicBezTo>
                  <a:cubicBezTo>
                    <a:pt x="53" y="340"/>
                    <a:pt x="70" y="446"/>
                    <a:pt x="73" y="470"/>
                  </a:cubicBezTo>
                  <a:cubicBezTo>
                    <a:pt x="76" y="493"/>
                    <a:pt x="32" y="538"/>
                    <a:pt x="50" y="552"/>
                  </a:cubicBezTo>
                  <a:cubicBezTo>
                    <a:pt x="67" y="567"/>
                    <a:pt x="26" y="611"/>
                    <a:pt x="26" y="638"/>
                  </a:cubicBezTo>
                  <a:cubicBezTo>
                    <a:pt x="26" y="665"/>
                    <a:pt x="64" y="665"/>
                    <a:pt x="64" y="685"/>
                  </a:cubicBezTo>
                  <a:cubicBezTo>
                    <a:pt x="64" y="706"/>
                    <a:pt x="32" y="753"/>
                    <a:pt x="11" y="765"/>
                  </a:cubicBezTo>
                  <a:cubicBezTo>
                    <a:pt x="0" y="771"/>
                    <a:pt x="0" y="788"/>
                    <a:pt x="3" y="806"/>
                  </a:cubicBezTo>
                  <a:cubicBezTo>
                    <a:pt x="9" y="804"/>
                    <a:pt x="13" y="831"/>
                    <a:pt x="44" y="853"/>
                  </a:cubicBezTo>
                  <a:cubicBezTo>
                    <a:pt x="79" y="880"/>
                    <a:pt x="38" y="924"/>
                    <a:pt x="67" y="960"/>
                  </a:cubicBezTo>
                  <a:cubicBezTo>
                    <a:pt x="97" y="995"/>
                    <a:pt x="129" y="998"/>
                    <a:pt x="109" y="1016"/>
                  </a:cubicBezTo>
                  <a:cubicBezTo>
                    <a:pt x="88" y="1034"/>
                    <a:pt x="112" y="1069"/>
                    <a:pt x="88" y="1087"/>
                  </a:cubicBezTo>
                  <a:cubicBezTo>
                    <a:pt x="64" y="1104"/>
                    <a:pt x="97" y="1157"/>
                    <a:pt x="123" y="1169"/>
                  </a:cubicBezTo>
                  <a:cubicBezTo>
                    <a:pt x="150" y="1181"/>
                    <a:pt x="132" y="1234"/>
                    <a:pt x="159" y="1261"/>
                  </a:cubicBezTo>
                  <a:cubicBezTo>
                    <a:pt x="185" y="1287"/>
                    <a:pt x="173" y="1349"/>
                    <a:pt x="182" y="1370"/>
                  </a:cubicBezTo>
                  <a:cubicBezTo>
                    <a:pt x="191" y="1391"/>
                    <a:pt x="271" y="1340"/>
                    <a:pt x="318" y="1290"/>
                  </a:cubicBezTo>
                  <a:cubicBezTo>
                    <a:pt x="365" y="1240"/>
                    <a:pt x="362" y="1281"/>
                    <a:pt x="407" y="1287"/>
                  </a:cubicBezTo>
                  <a:cubicBezTo>
                    <a:pt x="451" y="1293"/>
                    <a:pt x="501" y="1293"/>
                    <a:pt x="522" y="1334"/>
                  </a:cubicBezTo>
                  <a:cubicBezTo>
                    <a:pt x="542" y="1376"/>
                    <a:pt x="566" y="1293"/>
                    <a:pt x="581" y="1275"/>
                  </a:cubicBezTo>
                  <a:cubicBezTo>
                    <a:pt x="596" y="1258"/>
                    <a:pt x="696" y="1281"/>
                    <a:pt x="714" y="1275"/>
                  </a:cubicBezTo>
                  <a:cubicBezTo>
                    <a:pt x="731" y="1270"/>
                    <a:pt x="746" y="1143"/>
                    <a:pt x="743" y="1122"/>
                  </a:cubicBezTo>
                  <a:cubicBezTo>
                    <a:pt x="740" y="1101"/>
                    <a:pt x="784" y="1051"/>
                    <a:pt x="820" y="1028"/>
                  </a:cubicBezTo>
                  <a:cubicBezTo>
                    <a:pt x="855" y="1004"/>
                    <a:pt x="911" y="1022"/>
                    <a:pt x="941" y="1007"/>
                  </a:cubicBezTo>
                  <a:cubicBezTo>
                    <a:pt x="970" y="992"/>
                    <a:pt x="1015" y="995"/>
                    <a:pt x="1056" y="995"/>
                  </a:cubicBezTo>
                  <a:cubicBezTo>
                    <a:pt x="1097" y="995"/>
                    <a:pt x="1127" y="1036"/>
                    <a:pt x="1150" y="1036"/>
                  </a:cubicBezTo>
                  <a:cubicBezTo>
                    <a:pt x="1174" y="1036"/>
                    <a:pt x="1204" y="998"/>
                    <a:pt x="1198" y="963"/>
                  </a:cubicBezTo>
                  <a:cubicBezTo>
                    <a:pt x="1192" y="927"/>
                    <a:pt x="1224" y="877"/>
                    <a:pt x="1209" y="83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7516023" y="8833379"/>
              <a:ext cx="653397" cy="944913"/>
            </a:xfrm>
            <a:custGeom>
              <a:avLst/>
              <a:gdLst>
                <a:gd name="T0" fmla="*/ 1188 w 1292"/>
                <a:gd name="T1" fmla="*/ 1775 h 1871"/>
                <a:gd name="T2" fmla="*/ 1192 w 1292"/>
                <a:gd name="T3" fmla="*/ 1772 h 1871"/>
                <a:gd name="T4" fmla="*/ 1200 w 1292"/>
                <a:gd name="T5" fmla="*/ 1731 h 1871"/>
                <a:gd name="T6" fmla="*/ 1253 w 1292"/>
                <a:gd name="T7" fmla="*/ 1651 h 1871"/>
                <a:gd name="T8" fmla="*/ 1215 w 1292"/>
                <a:gd name="T9" fmla="*/ 1604 h 1871"/>
                <a:gd name="T10" fmla="*/ 1239 w 1292"/>
                <a:gd name="T11" fmla="*/ 1518 h 1871"/>
                <a:gd name="T12" fmla="*/ 1262 w 1292"/>
                <a:gd name="T13" fmla="*/ 1436 h 1871"/>
                <a:gd name="T14" fmla="*/ 1253 w 1292"/>
                <a:gd name="T15" fmla="*/ 1294 h 1871"/>
                <a:gd name="T16" fmla="*/ 1280 w 1292"/>
                <a:gd name="T17" fmla="*/ 1241 h 1871"/>
                <a:gd name="T18" fmla="*/ 1211 w 1292"/>
                <a:gd name="T19" fmla="*/ 1101 h 1871"/>
                <a:gd name="T20" fmla="*/ 1115 w 1292"/>
                <a:gd name="T21" fmla="*/ 1105 h 1871"/>
                <a:gd name="T22" fmla="*/ 1091 w 1292"/>
                <a:gd name="T23" fmla="*/ 975 h 1871"/>
                <a:gd name="T24" fmla="*/ 1047 w 1292"/>
                <a:gd name="T25" fmla="*/ 984 h 1871"/>
                <a:gd name="T26" fmla="*/ 940 w 1292"/>
                <a:gd name="T27" fmla="*/ 999 h 1871"/>
                <a:gd name="T28" fmla="*/ 887 w 1292"/>
                <a:gd name="T29" fmla="*/ 943 h 1871"/>
                <a:gd name="T30" fmla="*/ 837 w 1292"/>
                <a:gd name="T31" fmla="*/ 904 h 1871"/>
                <a:gd name="T32" fmla="*/ 796 w 1292"/>
                <a:gd name="T33" fmla="*/ 819 h 1871"/>
                <a:gd name="T34" fmla="*/ 769 w 1292"/>
                <a:gd name="T35" fmla="*/ 733 h 1871"/>
                <a:gd name="T36" fmla="*/ 784 w 1292"/>
                <a:gd name="T37" fmla="*/ 668 h 1871"/>
                <a:gd name="T38" fmla="*/ 828 w 1292"/>
                <a:gd name="T39" fmla="*/ 615 h 1871"/>
                <a:gd name="T40" fmla="*/ 861 w 1292"/>
                <a:gd name="T41" fmla="*/ 521 h 1871"/>
                <a:gd name="T42" fmla="*/ 949 w 1292"/>
                <a:gd name="T43" fmla="*/ 462 h 1871"/>
                <a:gd name="T44" fmla="*/ 1070 w 1292"/>
                <a:gd name="T45" fmla="*/ 417 h 1871"/>
                <a:gd name="T46" fmla="*/ 1151 w 1292"/>
                <a:gd name="T47" fmla="*/ 412 h 1871"/>
                <a:gd name="T48" fmla="*/ 1092 w 1292"/>
                <a:gd name="T49" fmla="*/ 365 h 1871"/>
                <a:gd name="T50" fmla="*/ 1144 w 1292"/>
                <a:gd name="T51" fmla="*/ 281 h 1871"/>
                <a:gd name="T52" fmla="*/ 1071 w 1292"/>
                <a:gd name="T53" fmla="*/ 222 h 1871"/>
                <a:gd name="T54" fmla="*/ 1005 w 1292"/>
                <a:gd name="T55" fmla="*/ 225 h 1871"/>
                <a:gd name="T56" fmla="*/ 946 w 1292"/>
                <a:gd name="T57" fmla="*/ 232 h 1871"/>
                <a:gd name="T58" fmla="*/ 831 w 1292"/>
                <a:gd name="T59" fmla="*/ 219 h 1871"/>
                <a:gd name="T60" fmla="*/ 793 w 1292"/>
                <a:gd name="T61" fmla="*/ 156 h 1871"/>
                <a:gd name="T62" fmla="*/ 730 w 1292"/>
                <a:gd name="T63" fmla="*/ 93 h 1871"/>
                <a:gd name="T64" fmla="*/ 671 w 1292"/>
                <a:gd name="T65" fmla="*/ 10 h 1871"/>
                <a:gd name="T66" fmla="*/ 585 w 1292"/>
                <a:gd name="T67" fmla="*/ 13 h 1871"/>
                <a:gd name="T68" fmla="*/ 609 w 1292"/>
                <a:gd name="T69" fmla="*/ 84 h 1871"/>
                <a:gd name="T70" fmla="*/ 553 w 1292"/>
                <a:gd name="T71" fmla="*/ 185 h 1871"/>
                <a:gd name="T72" fmla="*/ 357 w 1292"/>
                <a:gd name="T73" fmla="*/ 292 h 1871"/>
                <a:gd name="T74" fmla="*/ 267 w 1292"/>
                <a:gd name="T75" fmla="*/ 451 h 1871"/>
                <a:gd name="T76" fmla="*/ 196 w 1292"/>
                <a:gd name="T77" fmla="*/ 455 h 1871"/>
                <a:gd name="T78" fmla="*/ 119 w 1292"/>
                <a:gd name="T79" fmla="*/ 435 h 1871"/>
                <a:gd name="T80" fmla="*/ 119 w 1292"/>
                <a:gd name="T81" fmla="*/ 384 h 1871"/>
                <a:gd name="T82" fmla="*/ 100 w 1292"/>
                <a:gd name="T83" fmla="*/ 333 h 1871"/>
                <a:gd name="T84" fmla="*/ 17 w 1292"/>
                <a:gd name="T85" fmla="*/ 420 h 1871"/>
                <a:gd name="T86" fmla="*/ 55 w 1292"/>
                <a:gd name="T87" fmla="*/ 557 h 1871"/>
                <a:gd name="T88" fmla="*/ 24 w 1292"/>
                <a:gd name="T89" fmla="*/ 583 h 1871"/>
                <a:gd name="T90" fmla="*/ 132 w 1292"/>
                <a:gd name="T91" fmla="*/ 670 h 1871"/>
                <a:gd name="T92" fmla="*/ 232 w 1292"/>
                <a:gd name="T93" fmla="*/ 807 h 1871"/>
                <a:gd name="T94" fmla="*/ 303 w 1292"/>
                <a:gd name="T95" fmla="*/ 960 h 1871"/>
                <a:gd name="T96" fmla="*/ 458 w 1292"/>
                <a:gd name="T97" fmla="*/ 1254 h 1871"/>
                <a:gd name="T98" fmla="*/ 518 w 1292"/>
                <a:gd name="T99" fmla="*/ 1383 h 1871"/>
                <a:gd name="T100" fmla="*/ 555 w 1292"/>
                <a:gd name="T101" fmla="*/ 1473 h 1871"/>
                <a:gd name="T102" fmla="*/ 712 w 1292"/>
                <a:gd name="T103" fmla="*/ 1584 h 1871"/>
                <a:gd name="T104" fmla="*/ 1000 w 1292"/>
                <a:gd name="T105" fmla="*/ 1761 h 1871"/>
                <a:gd name="T106" fmla="*/ 1120 w 1292"/>
                <a:gd name="T107" fmla="*/ 1852 h 1871"/>
                <a:gd name="T108" fmla="*/ 1125 w 1292"/>
                <a:gd name="T109" fmla="*/ 1871 h 1871"/>
                <a:gd name="T110" fmla="*/ 1147 w 1292"/>
                <a:gd name="T111" fmla="*/ 1855 h 1871"/>
                <a:gd name="T112" fmla="*/ 1188 w 1292"/>
                <a:gd name="T113" fmla="*/ 1775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2" h="1871">
                  <a:moveTo>
                    <a:pt x="1188" y="1775"/>
                  </a:moveTo>
                  <a:cubicBezTo>
                    <a:pt x="1190" y="1773"/>
                    <a:pt x="1191" y="1772"/>
                    <a:pt x="1192" y="1772"/>
                  </a:cubicBezTo>
                  <a:cubicBezTo>
                    <a:pt x="1189" y="1754"/>
                    <a:pt x="1189" y="1737"/>
                    <a:pt x="1200" y="1731"/>
                  </a:cubicBezTo>
                  <a:cubicBezTo>
                    <a:pt x="1221" y="1719"/>
                    <a:pt x="1253" y="1672"/>
                    <a:pt x="1253" y="1651"/>
                  </a:cubicBezTo>
                  <a:cubicBezTo>
                    <a:pt x="1253" y="1631"/>
                    <a:pt x="1215" y="1631"/>
                    <a:pt x="1215" y="1604"/>
                  </a:cubicBezTo>
                  <a:cubicBezTo>
                    <a:pt x="1215" y="1577"/>
                    <a:pt x="1256" y="1533"/>
                    <a:pt x="1239" y="1518"/>
                  </a:cubicBezTo>
                  <a:cubicBezTo>
                    <a:pt x="1221" y="1504"/>
                    <a:pt x="1265" y="1459"/>
                    <a:pt x="1262" y="1436"/>
                  </a:cubicBezTo>
                  <a:cubicBezTo>
                    <a:pt x="1259" y="1412"/>
                    <a:pt x="1242" y="1306"/>
                    <a:pt x="1253" y="1294"/>
                  </a:cubicBezTo>
                  <a:cubicBezTo>
                    <a:pt x="1265" y="1282"/>
                    <a:pt x="1292" y="1273"/>
                    <a:pt x="1280" y="1241"/>
                  </a:cubicBezTo>
                  <a:cubicBezTo>
                    <a:pt x="1271" y="1215"/>
                    <a:pt x="1229" y="1144"/>
                    <a:pt x="1211" y="1101"/>
                  </a:cubicBezTo>
                  <a:cubicBezTo>
                    <a:pt x="1178" y="1096"/>
                    <a:pt x="1138" y="1097"/>
                    <a:pt x="1115" y="1105"/>
                  </a:cubicBezTo>
                  <a:cubicBezTo>
                    <a:pt x="1082" y="1117"/>
                    <a:pt x="1091" y="1014"/>
                    <a:pt x="1091" y="975"/>
                  </a:cubicBezTo>
                  <a:cubicBezTo>
                    <a:pt x="1091" y="937"/>
                    <a:pt x="1059" y="958"/>
                    <a:pt x="1047" y="984"/>
                  </a:cubicBezTo>
                  <a:cubicBezTo>
                    <a:pt x="1035" y="1011"/>
                    <a:pt x="988" y="999"/>
                    <a:pt x="940" y="999"/>
                  </a:cubicBezTo>
                  <a:cubicBezTo>
                    <a:pt x="893" y="999"/>
                    <a:pt x="917" y="940"/>
                    <a:pt x="887" y="943"/>
                  </a:cubicBezTo>
                  <a:cubicBezTo>
                    <a:pt x="858" y="946"/>
                    <a:pt x="834" y="934"/>
                    <a:pt x="837" y="904"/>
                  </a:cubicBezTo>
                  <a:cubicBezTo>
                    <a:pt x="840" y="875"/>
                    <a:pt x="816" y="851"/>
                    <a:pt x="796" y="819"/>
                  </a:cubicBezTo>
                  <a:cubicBezTo>
                    <a:pt x="775" y="786"/>
                    <a:pt x="752" y="754"/>
                    <a:pt x="769" y="733"/>
                  </a:cubicBezTo>
                  <a:cubicBezTo>
                    <a:pt x="787" y="713"/>
                    <a:pt x="758" y="695"/>
                    <a:pt x="784" y="668"/>
                  </a:cubicBezTo>
                  <a:cubicBezTo>
                    <a:pt x="811" y="642"/>
                    <a:pt x="837" y="651"/>
                    <a:pt x="828" y="615"/>
                  </a:cubicBezTo>
                  <a:cubicBezTo>
                    <a:pt x="819" y="580"/>
                    <a:pt x="858" y="559"/>
                    <a:pt x="861" y="521"/>
                  </a:cubicBezTo>
                  <a:cubicBezTo>
                    <a:pt x="864" y="482"/>
                    <a:pt x="908" y="494"/>
                    <a:pt x="949" y="462"/>
                  </a:cubicBezTo>
                  <a:cubicBezTo>
                    <a:pt x="991" y="429"/>
                    <a:pt x="1035" y="447"/>
                    <a:pt x="1070" y="417"/>
                  </a:cubicBezTo>
                  <a:cubicBezTo>
                    <a:pt x="1104" y="390"/>
                    <a:pt x="1126" y="414"/>
                    <a:pt x="1151" y="412"/>
                  </a:cubicBezTo>
                  <a:cubicBezTo>
                    <a:pt x="1136" y="391"/>
                    <a:pt x="1100" y="381"/>
                    <a:pt x="1092" y="365"/>
                  </a:cubicBezTo>
                  <a:cubicBezTo>
                    <a:pt x="1081" y="344"/>
                    <a:pt x="1130" y="305"/>
                    <a:pt x="1144" y="281"/>
                  </a:cubicBezTo>
                  <a:cubicBezTo>
                    <a:pt x="1158" y="257"/>
                    <a:pt x="1088" y="229"/>
                    <a:pt x="1071" y="222"/>
                  </a:cubicBezTo>
                  <a:cubicBezTo>
                    <a:pt x="1053" y="215"/>
                    <a:pt x="1022" y="236"/>
                    <a:pt x="1005" y="225"/>
                  </a:cubicBezTo>
                  <a:cubicBezTo>
                    <a:pt x="987" y="215"/>
                    <a:pt x="960" y="222"/>
                    <a:pt x="946" y="232"/>
                  </a:cubicBezTo>
                  <a:cubicBezTo>
                    <a:pt x="932" y="243"/>
                    <a:pt x="828" y="250"/>
                    <a:pt x="831" y="219"/>
                  </a:cubicBezTo>
                  <a:cubicBezTo>
                    <a:pt x="835" y="187"/>
                    <a:pt x="789" y="177"/>
                    <a:pt x="793" y="156"/>
                  </a:cubicBezTo>
                  <a:cubicBezTo>
                    <a:pt x="796" y="135"/>
                    <a:pt x="769" y="97"/>
                    <a:pt x="730" y="93"/>
                  </a:cubicBezTo>
                  <a:cubicBezTo>
                    <a:pt x="692" y="90"/>
                    <a:pt x="699" y="27"/>
                    <a:pt x="671" y="10"/>
                  </a:cubicBezTo>
                  <a:cubicBezTo>
                    <a:pt x="656" y="0"/>
                    <a:pt x="616" y="6"/>
                    <a:pt x="585" y="13"/>
                  </a:cubicBezTo>
                  <a:cubicBezTo>
                    <a:pt x="619" y="50"/>
                    <a:pt x="631" y="66"/>
                    <a:pt x="609" y="84"/>
                  </a:cubicBezTo>
                  <a:cubicBezTo>
                    <a:pt x="579" y="107"/>
                    <a:pt x="609" y="112"/>
                    <a:pt x="553" y="185"/>
                  </a:cubicBezTo>
                  <a:cubicBezTo>
                    <a:pt x="498" y="259"/>
                    <a:pt x="403" y="278"/>
                    <a:pt x="357" y="292"/>
                  </a:cubicBezTo>
                  <a:cubicBezTo>
                    <a:pt x="311" y="305"/>
                    <a:pt x="292" y="391"/>
                    <a:pt x="267" y="451"/>
                  </a:cubicBezTo>
                  <a:cubicBezTo>
                    <a:pt x="242" y="511"/>
                    <a:pt x="221" y="490"/>
                    <a:pt x="196" y="455"/>
                  </a:cubicBezTo>
                  <a:cubicBezTo>
                    <a:pt x="170" y="421"/>
                    <a:pt x="149" y="462"/>
                    <a:pt x="119" y="435"/>
                  </a:cubicBezTo>
                  <a:cubicBezTo>
                    <a:pt x="89" y="407"/>
                    <a:pt x="103" y="407"/>
                    <a:pt x="119" y="384"/>
                  </a:cubicBezTo>
                  <a:cubicBezTo>
                    <a:pt x="128" y="371"/>
                    <a:pt x="118" y="352"/>
                    <a:pt x="100" y="333"/>
                  </a:cubicBezTo>
                  <a:cubicBezTo>
                    <a:pt x="67" y="339"/>
                    <a:pt x="34" y="385"/>
                    <a:pt x="17" y="420"/>
                  </a:cubicBezTo>
                  <a:cubicBezTo>
                    <a:pt x="0" y="457"/>
                    <a:pt x="48" y="530"/>
                    <a:pt x="55" y="557"/>
                  </a:cubicBezTo>
                  <a:cubicBezTo>
                    <a:pt x="62" y="583"/>
                    <a:pt x="28" y="559"/>
                    <a:pt x="24" y="583"/>
                  </a:cubicBezTo>
                  <a:cubicBezTo>
                    <a:pt x="20" y="608"/>
                    <a:pt x="97" y="643"/>
                    <a:pt x="132" y="670"/>
                  </a:cubicBezTo>
                  <a:cubicBezTo>
                    <a:pt x="168" y="696"/>
                    <a:pt x="199" y="772"/>
                    <a:pt x="232" y="807"/>
                  </a:cubicBezTo>
                  <a:cubicBezTo>
                    <a:pt x="265" y="843"/>
                    <a:pt x="268" y="873"/>
                    <a:pt x="303" y="960"/>
                  </a:cubicBezTo>
                  <a:cubicBezTo>
                    <a:pt x="338" y="1046"/>
                    <a:pt x="409" y="1192"/>
                    <a:pt x="458" y="1254"/>
                  </a:cubicBezTo>
                  <a:cubicBezTo>
                    <a:pt x="507" y="1316"/>
                    <a:pt x="529" y="1365"/>
                    <a:pt x="518" y="1383"/>
                  </a:cubicBezTo>
                  <a:cubicBezTo>
                    <a:pt x="507" y="1400"/>
                    <a:pt x="520" y="1449"/>
                    <a:pt x="555" y="1473"/>
                  </a:cubicBezTo>
                  <a:cubicBezTo>
                    <a:pt x="591" y="1498"/>
                    <a:pt x="619" y="1538"/>
                    <a:pt x="712" y="1584"/>
                  </a:cubicBezTo>
                  <a:cubicBezTo>
                    <a:pt x="805" y="1631"/>
                    <a:pt x="976" y="1719"/>
                    <a:pt x="1000" y="1761"/>
                  </a:cubicBezTo>
                  <a:cubicBezTo>
                    <a:pt x="1025" y="1803"/>
                    <a:pt x="1104" y="1843"/>
                    <a:pt x="1120" y="1852"/>
                  </a:cubicBezTo>
                  <a:cubicBezTo>
                    <a:pt x="1124" y="1854"/>
                    <a:pt x="1125" y="1861"/>
                    <a:pt x="1125" y="1871"/>
                  </a:cubicBezTo>
                  <a:cubicBezTo>
                    <a:pt x="1135" y="1863"/>
                    <a:pt x="1142" y="1857"/>
                    <a:pt x="1147" y="1855"/>
                  </a:cubicBezTo>
                  <a:cubicBezTo>
                    <a:pt x="1177" y="1840"/>
                    <a:pt x="1180" y="1790"/>
                    <a:pt x="1188" y="177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7921465" y="8208464"/>
              <a:ext cx="700308" cy="586382"/>
            </a:xfrm>
            <a:custGeom>
              <a:avLst/>
              <a:gdLst>
                <a:gd name="T0" fmla="*/ 140 w 1387"/>
                <a:gd name="T1" fmla="*/ 72 h 1161"/>
                <a:gd name="T2" fmla="*/ 52 w 1387"/>
                <a:gd name="T3" fmla="*/ 185 h 1161"/>
                <a:gd name="T4" fmla="*/ 37 w 1387"/>
                <a:gd name="T5" fmla="*/ 259 h 1161"/>
                <a:gd name="T6" fmla="*/ 22 w 1387"/>
                <a:gd name="T7" fmla="*/ 304 h 1161"/>
                <a:gd name="T8" fmla="*/ 69 w 1387"/>
                <a:gd name="T9" fmla="*/ 326 h 1161"/>
                <a:gd name="T10" fmla="*/ 113 w 1387"/>
                <a:gd name="T11" fmla="*/ 392 h 1161"/>
                <a:gd name="T12" fmla="*/ 178 w 1387"/>
                <a:gd name="T13" fmla="*/ 524 h 1161"/>
                <a:gd name="T14" fmla="*/ 349 w 1387"/>
                <a:gd name="T15" fmla="*/ 539 h 1161"/>
                <a:gd name="T16" fmla="*/ 489 w 1387"/>
                <a:gd name="T17" fmla="*/ 600 h 1161"/>
                <a:gd name="T18" fmla="*/ 605 w 1387"/>
                <a:gd name="T19" fmla="*/ 631 h 1161"/>
                <a:gd name="T20" fmla="*/ 581 w 1387"/>
                <a:gd name="T21" fmla="*/ 814 h 1161"/>
                <a:gd name="T22" fmla="*/ 620 w 1387"/>
                <a:gd name="T23" fmla="*/ 890 h 1161"/>
                <a:gd name="T24" fmla="*/ 616 w 1387"/>
                <a:gd name="T25" fmla="*/ 965 h 1161"/>
                <a:gd name="T26" fmla="*/ 634 w 1387"/>
                <a:gd name="T27" fmla="*/ 1016 h 1161"/>
                <a:gd name="T28" fmla="*/ 620 w 1387"/>
                <a:gd name="T29" fmla="*/ 1024 h 1161"/>
                <a:gd name="T30" fmla="*/ 697 w 1387"/>
                <a:gd name="T31" fmla="*/ 1125 h 1161"/>
                <a:gd name="T32" fmla="*/ 757 w 1387"/>
                <a:gd name="T33" fmla="*/ 1149 h 1161"/>
                <a:gd name="T34" fmla="*/ 810 w 1387"/>
                <a:gd name="T35" fmla="*/ 1140 h 1161"/>
                <a:gd name="T36" fmla="*/ 879 w 1387"/>
                <a:gd name="T37" fmla="*/ 1104 h 1161"/>
                <a:gd name="T38" fmla="*/ 945 w 1387"/>
                <a:gd name="T39" fmla="*/ 1071 h 1161"/>
                <a:gd name="T40" fmla="*/ 1002 w 1387"/>
                <a:gd name="T41" fmla="*/ 1017 h 1161"/>
                <a:gd name="T42" fmla="*/ 1014 w 1387"/>
                <a:gd name="T43" fmla="*/ 975 h 1161"/>
                <a:gd name="T44" fmla="*/ 963 w 1387"/>
                <a:gd name="T45" fmla="*/ 963 h 1161"/>
                <a:gd name="T46" fmla="*/ 936 w 1387"/>
                <a:gd name="T47" fmla="*/ 900 h 1161"/>
                <a:gd name="T48" fmla="*/ 897 w 1387"/>
                <a:gd name="T49" fmla="*/ 826 h 1161"/>
                <a:gd name="T50" fmla="*/ 963 w 1387"/>
                <a:gd name="T51" fmla="*/ 814 h 1161"/>
                <a:gd name="T52" fmla="*/ 1050 w 1387"/>
                <a:gd name="T53" fmla="*/ 844 h 1161"/>
                <a:gd name="T54" fmla="*/ 1089 w 1387"/>
                <a:gd name="T55" fmla="*/ 846 h 1161"/>
                <a:gd name="T56" fmla="*/ 1158 w 1387"/>
                <a:gd name="T57" fmla="*/ 808 h 1161"/>
                <a:gd name="T58" fmla="*/ 1281 w 1387"/>
                <a:gd name="T59" fmla="*/ 760 h 1161"/>
                <a:gd name="T60" fmla="*/ 1308 w 1387"/>
                <a:gd name="T61" fmla="*/ 724 h 1161"/>
                <a:gd name="T62" fmla="*/ 1242 w 1387"/>
                <a:gd name="T63" fmla="*/ 643 h 1161"/>
                <a:gd name="T64" fmla="*/ 1253 w 1387"/>
                <a:gd name="T65" fmla="*/ 590 h 1161"/>
                <a:gd name="T66" fmla="*/ 1300 w 1387"/>
                <a:gd name="T67" fmla="*/ 543 h 1161"/>
                <a:gd name="T68" fmla="*/ 1314 w 1387"/>
                <a:gd name="T69" fmla="*/ 489 h 1161"/>
                <a:gd name="T70" fmla="*/ 1350 w 1387"/>
                <a:gd name="T71" fmla="*/ 421 h 1161"/>
                <a:gd name="T72" fmla="*/ 1387 w 1387"/>
                <a:gd name="T73" fmla="*/ 373 h 1161"/>
                <a:gd name="T74" fmla="*/ 1242 w 1387"/>
                <a:gd name="T75" fmla="*/ 358 h 1161"/>
                <a:gd name="T76" fmla="*/ 1268 w 1387"/>
                <a:gd name="T77" fmla="*/ 277 h 1161"/>
                <a:gd name="T78" fmla="*/ 1120 w 1387"/>
                <a:gd name="T79" fmla="*/ 221 h 1161"/>
                <a:gd name="T80" fmla="*/ 1133 w 1387"/>
                <a:gd name="T81" fmla="*/ 166 h 1161"/>
                <a:gd name="T82" fmla="*/ 1049 w 1387"/>
                <a:gd name="T83" fmla="*/ 142 h 1161"/>
                <a:gd name="T84" fmla="*/ 857 w 1387"/>
                <a:gd name="T85" fmla="*/ 210 h 1161"/>
                <a:gd name="T86" fmla="*/ 668 w 1387"/>
                <a:gd name="T87" fmla="*/ 155 h 1161"/>
                <a:gd name="T88" fmla="*/ 538 w 1387"/>
                <a:gd name="T89" fmla="*/ 133 h 1161"/>
                <a:gd name="T90" fmla="*/ 460 w 1387"/>
                <a:gd name="T91" fmla="*/ 55 h 1161"/>
                <a:gd name="T92" fmla="*/ 376 w 1387"/>
                <a:gd name="T93" fmla="*/ 0 h 1161"/>
                <a:gd name="T94" fmla="*/ 348 w 1387"/>
                <a:gd name="T95" fmla="*/ 64 h 1161"/>
                <a:gd name="T96" fmla="*/ 212 w 1387"/>
                <a:gd name="T97" fmla="*/ 142 h 1161"/>
                <a:gd name="T98" fmla="*/ 246 w 1387"/>
                <a:gd name="T99" fmla="*/ 288 h 1161"/>
                <a:gd name="T100" fmla="*/ 139 w 1387"/>
                <a:gd name="T101" fmla="*/ 252 h 1161"/>
                <a:gd name="T102" fmla="*/ 184 w 1387"/>
                <a:gd name="T103" fmla="*/ 122 h 1161"/>
                <a:gd name="T104" fmla="*/ 171 w 1387"/>
                <a:gd name="T105" fmla="*/ 53 h 1161"/>
                <a:gd name="T106" fmla="*/ 140 w 1387"/>
                <a:gd name="T107" fmla="*/ 72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7" h="1161">
                  <a:moveTo>
                    <a:pt x="140" y="72"/>
                  </a:moveTo>
                  <a:cubicBezTo>
                    <a:pt x="111" y="111"/>
                    <a:pt x="53" y="145"/>
                    <a:pt x="52" y="185"/>
                  </a:cubicBezTo>
                  <a:cubicBezTo>
                    <a:pt x="51" y="225"/>
                    <a:pt x="52" y="240"/>
                    <a:pt x="37" y="259"/>
                  </a:cubicBezTo>
                  <a:cubicBezTo>
                    <a:pt x="22" y="278"/>
                    <a:pt x="0" y="306"/>
                    <a:pt x="22" y="304"/>
                  </a:cubicBezTo>
                  <a:cubicBezTo>
                    <a:pt x="44" y="303"/>
                    <a:pt x="69" y="303"/>
                    <a:pt x="69" y="326"/>
                  </a:cubicBezTo>
                  <a:cubicBezTo>
                    <a:pt x="69" y="350"/>
                    <a:pt x="117" y="355"/>
                    <a:pt x="113" y="392"/>
                  </a:cubicBezTo>
                  <a:cubicBezTo>
                    <a:pt x="109" y="429"/>
                    <a:pt x="92" y="526"/>
                    <a:pt x="178" y="524"/>
                  </a:cubicBezTo>
                  <a:cubicBezTo>
                    <a:pt x="264" y="522"/>
                    <a:pt x="313" y="493"/>
                    <a:pt x="349" y="539"/>
                  </a:cubicBezTo>
                  <a:cubicBezTo>
                    <a:pt x="385" y="585"/>
                    <a:pt x="433" y="607"/>
                    <a:pt x="489" y="600"/>
                  </a:cubicBezTo>
                  <a:cubicBezTo>
                    <a:pt x="544" y="593"/>
                    <a:pt x="635" y="582"/>
                    <a:pt x="605" y="631"/>
                  </a:cubicBezTo>
                  <a:cubicBezTo>
                    <a:pt x="575" y="680"/>
                    <a:pt x="556" y="785"/>
                    <a:pt x="581" y="814"/>
                  </a:cubicBezTo>
                  <a:cubicBezTo>
                    <a:pt x="607" y="842"/>
                    <a:pt x="641" y="866"/>
                    <a:pt x="620" y="890"/>
                  </a:cubicBezTo>
                  <a:cubicBezTo>
                    <a:pt x="599" y="914"/>
                    <a:pt x="589" y="944"/>
                    <a:pt x="616" y="965"/>
                  </a:cubicBezTo>
                  <a:cubicBezTo>
                    <a:pt x="643" y="986"/>
                    <a:pt x="635" y="1011"/>
                    <a:pt x="634" y="1016"/>
                  </a:cubicBezTo>
                  <a:cubicBezTo>
                    <a:pt x="634" y="1018"/>
                    <a:pt x="629" y="1021"/>
                    <a:pt x="620" y="1024"/>
                  </a:cubicBezTo>
                  <a:cubicBezTo>
                    <a:pt x="660" y="1064"/>
                    <a:pt x="674" y="1107"/>
                    <a:pt x="697" y="1125"/>
                  </a:cubicBezTo>
                  <a:cubicBezTo>
                    <a:pt x="727" y="1149"/>
                    <a:pt x="736" y="1161"/>
                    <a:pt x="757" y="1149"/>
                  </a:cubicBezTo>
                  <a:cubicBezTo>
                    <a:pt x="777" y="1137"/>
                    <a:pt x="792" y="1128"/>
                    <a:pt x="810" y="1140"/>
                  </a:cubicBezTo>
                  <a:cubicBezTo>
                    <a:pt x="828" y="1152"/>
                    <a:pt x="852" y="1128"/>
                    <a:pt x="879" y="1104"/>
                  </a:cubicBezTo>
                  <a:cubicBezTo>
                    <a:pt x="906" y="1080"/>
                    <a:pt x="936" y="1101"/>
                    <a:pt x="945" y="1071"/>
                  </a:cubicBezTo>
                  <a:cubicBezTo>
                    <a:pt x="954" y="1041"/>
                    <a:pt x="969" y="1023"/>
                    <a:pt x="1002" y="1017"/>
                  </a:cubicBezTo>
                  <a:cubicBezTo>
                    <a:pt x="1035" y="1011"/>
                    <a:pt x="1035" y="975"/>
                    <a:pt x="1014" y="975"/>
                  </a:cubicBezTo>
                  <a:cubicBezTo>
                    <a:pt x="993" y="975"/>
                    <a:pt x="963" y="1002"/>
                    <a:pt x="963" y="963"/>
                  </a:cubicBezTo>
                  <a:cubicBezTo>
                    <a:pt x="963" y="924"/>
                    <a:pt x="936" y="933"/>
                    <a:pt x="936" y="900"/>
                  </a:cubicBezTo>
                  <a:cubicBezTo>
                    <a:pt x="936" y="867"/>
                    <a:pt x="933" y="846"/>
                    <a:pt x="897" y="826"/>
                  </a:cubicBezTo>
                  <a:cubicBezTo>
                    <a:pt x="861" y="805"/>
                    <a:pt x="945" y="796"/>
                    <a:pt x="963" y="814"/>
                  </a:cubicBezTo>
                  <a:cubicBezTo>
                    <a:pt x="981" y="832"/>
                    <a:pt x="1044" y="817"/>
                    <a:pt x="1050" y="844"/>
                  </a:cubicBezTo>
                  <a:cubicBezTo>
                    <a:pt x="1056" y="871"/>
                    <a:pt x="1089" y="880"/>
                    <a:pt x="1089" y="846"/>
                  </a:cubicBezTo>
                  <a:cubicBezTo>
                    <a:pt x="1089" y="814"/>
                    <a:pt x="1128" y="802"/>
                    <a:pt x="1158" y="808"/>
                  </a:cubicBezTo>
                  <a:cubicBezTo>
                    <a:pt x="1188" y="814"/>
                    <a:pt x="1254" y="769"/>
                    <a:pt x="1281" y="760"/>
                  </a:cubicBezTo>
                  <a:cubicBezTo>
                    <a:pt x="1295" y="755"/>
                    <a:pt x="1300" y="738"/>
                    <a:pt x="1308" y="724"/>
                  </a:cubicBezTo>
                  <a:cubicBezTo>
                    <a:pt x="1288" y="697"/>
                    <a:pt x="1257" y="655"/>
                    <a:pt x="1242" y="643"/>
                  </a:cubicBezTo>
                  <a:cubicBezTo>
                    <a:pt x="1221" y="625"/>
                    <a:pt x="1257" y="615"/>
                    <a:pt x="1253" y="590"/>
                  </a:cubicBezTo>
                  <a:cubicBezTo>
                    <a:pt x="1250" y="565"/>
                    <a:pt x="1253" y="547"/>
                    <a:pt x="1300" y="543"/>
                  </a:cubicBezTo>
                  <a:cubicBezTo>
                    <a:pt x="1346" y="539"/>
                    <a:pt x="1339" y="503"/>
                    <a:pt x="1314" y="489"/>
                  </a:cubicBezTo>
                  <a:cubicBezTo>
                    <a:pt x="1289" y="475"/>
                    <a:pt x="1325" y="435"/>
                    <a:pt x="1350" y="421"/>
                  </a:cubicBezTo>
                  <a:cubicBezTo>
                    <a:pt x="1360" y="415"/>
                    <a:pt x="1374" y="398"/>
                    <a:pt x="1387" y="373"/>
                  </a:cubicBezTo>
                  <a:cubicBezTo>
                    <a:pt x="1339" y="355"/>
                    <a:pt x="1271" y="357"/>
                    <a:pt x="1242" y="358"/>
                  </a:cubicBezTo>
                  <a:cubicBezTo>
                    <a:pt x="1204" y="361"/>
                    <a:pt x="1266" y="316"/>
                    <a:pt x="1268" y="277"/>
                  </a:cubicBezTo>
                  <a:cubicBezTo>
                    <a:pt x="1271" y="237"/>
                    <a:pt x="1162" y="230"/>
                    <a:pt x="1120" y="221"/>
                  </a:cubicBezTo>
                  <a:cubicBezTo>
                    <a:pt x="1078" y="212"/>
                    <a:pt x="1089" y="168"/>
                    <a:pt x="1133" y="166"/>
                  </a:cubicBezTo>
                  <a:cubicBezTo>
                    <a:pt x="1178" y="164"/>
                    <a:pt x="1109" y="133"/>
                    <a:pt x="1049" y="142"/>
                  </a:cubicBezTo>
                  <a:cubicBezTo>
                    <a:pt x="990" y="150"/>
                    <a:pt x="905" y="184"/>
                    <a:pt x="857" y="210"/>
                  </a:cubicBezTo>
                  <a:cubicBezTo>
                    <a:pt x="808" y="237"/>
                    <a:pt x="724" y="133"/>
                    <a:pt x="668" y="155"/>
                  </a:cubicBezTo>
                  <a:cubicBezTo>
                    <a:pt x="613" y="177"/>
                    <a:pt x="536" y="177"/>
                    <a:pt x="538" y="133"/>
                  </a:cubicBezTo>
                  <a:cubicBezTo>
                    <a:pt x="540" y="88"/>
                    <a:pt x="516" y="51"/>
                    <a:pt x="460" y="55"/>
                  </a:cubicBezTo>
                  <a:cubicBezTo>
                    <a:pt x="405" y="60"/>
                    <a:pt x="418" y="0"/>
                    <a:pt x="376" y="0"/>
                  </a:cubicBezTo>
                  <a:cubicBezTo>
                    <a:pt x="334" y="0"/>
                    <a:pt x="376" y="51"/>
                    <a:pt x="348" y="64"/>
                  </a:cubicBezTo>
                  <a:cubicBezTo>
                    <a:pt x="319" y="77"/>
                    <a:pt x="219" y="102"/>
                    <a:pt x="212" y="142"/>
                  </a:cubicBezTo>
                  <a:cubicBezTo>
                    <a:pt x="206" y="181"/>
                    <a:pt x="266" y="248"/>
                    <a:pt x="246" y="288"/>
                  </a:cubicBezTo>
                  <a:cubicBezTo>
                    <a:pt x="226" y="328"/>
                    <a:pt x="159" y="294"/>
                    <a:pt x="139" y="252"/>
                  </a:cubicBezTo>
                  <a:cubicBezTo>
                    <a:pt x="120" y="210"/>
                    <a:pt x="197" y="146"/>
                    <a:pt x="184" y="122"/>
                  </a:cubicBezTo>
                  <a:cubicBezTo>
                    <a:pt x="175" y="105"/>
                    <a:pt x="163" y="73"/>
                    <a:pt x="171" y="53"/>
                  </a:cubicBezTo>
                  <a:cubicBezTo>
                    <a:pt x="158" y="56"/>
                    <a:pt x="147" y="62"/>
                    <a:pt x="140" y="7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8705541" y="8508356"/>
              <a:ext cx="216124" cy="227851"/>
            </a:xfrm>
            <a:custGeom>
              <a:avLst/>
              <a:gdLst>
                <a:gd name="T0" fmla="*/ 104 w 428"/>
                <a:gd name="T1" fmla="*/ 93 h 452"/>
                <a:gd name="T2" fmla="*/ 57 w 428"/>
                <a:gd name="T3" fmla="*/ 140 h 452"/>
                <a:gd name="T4" fmla="*/ 18 w 428"/>
                <a:gd name="T5" fmla="*/ 226 h 452"/>
                <a:gd name="T6" fmla="*/ 100 w 428"/>
                <a:gd name="T7" fmla="*/ 330 h 452"/>
                <a:gd name="T8" fmla="*/ 159 w 428"/>
                <a:gd name="T9" fmla="*/ 442 h 452"/>
                <a:gd name="T10" fmla="*/ 209 w 428"/>
                <a:gd name="T11" fmla="*/ 445 h 452"/>
                <a:gd name="T12" fmla="*/ 251 w 428"/>
                <a:gd name="T13" fmla="*/ 382 h 452"/>
                <a:gd name="T14" fmla="*/ 362 w 428"/>
                <a:gd name="T15" fmla="*/ 385 h 452"/>
                <a:gd name="T16" fmla="*/ 372 w 428"/>
                <a:gd name="T17" fmla="*/ 398 h 452"/>
                <a:gd name="T18" fmla="*/ 402 w 428"/>
                <a:gd name="T19" fmla="*/ 352 h 452"/>
                <a:gd name="T20" fmla="*/ 391 w 428"/>
                <a:gd name="T21" fmla="*/ 219 h 452"/>
                <a:gd name="T22" fmla="*/ 409 w 428"/>
                <a:gd name="T23" fmla="*/ 101 h 452"/>
                <a:gd name="T24" fmla="*/ 428 w 428"/>
                <a:gd name="T25" fmla="*/ 49 h 452"/>
                <a:gd name="T26" fmla="*/ 328 w 428"/>
                <a:gd name="T27" fmla="*/ 27 h 452"/>
                <a:gd name="T28" fmla="*/ 200 w 428"/>
                <a:gd name="T29" fmla="*/ 29 h 452"/>
                <a:gd name="T30" fmla="*/ 125 w 428"/>
                <a:gd name="T31" fmla="*/ 27 h 452"/>
                <a:gd name="T32" fmla="*/ 115 w 428"/>
                <a:gd name="T33" fmla="*/ 30 h 452"/>
                <a:gd name="T34" fmla="*/ 104 w 428"/>
                <a:gd name="T35" fmla="*/ 9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452">
                  <a:moveTo>
                    <a:pt x="104" y="93"/>
                  </a:moveTo>
                  <a:cubicBezTo>
                    <a:pt x="118" y="122"/>
                    <a:pt x="86" y="136"/>
                    <a:pt x="57" y="140"/>
                  </a:cubicBezTo>
                  <a:cubicBezTo>
                    <a:pt x="29" y="144"/>
                    <a:pt x="36" y="208"/>
                    <a:pt x="18" y="226"/>
                  </a:cubicBezTo>
                  <a:cubicBezTo>
                    <a:pt x="0" y="244"/>
                    <a:pt x="86" y="291"/>
                    <a:pt x="100" y="330"/>
                  </a:cubicBezTo>
                  <a:cubicBezTo>
                    <a:pt x="109" y="354"/>
                    <a:pt x="137" y="404"/>
                    <a:pt x="159" y="442"/>
                  </a:cubicBezTo>
                  <a:cubicBezTo>
                    <a:pt x="179" y="447"/>
                    <a:pt x="198" y="452"/>
                    <a:pt x="209" y="445"/>
                  </a:cubicBezTo>
                  <a:cubicBezTo>
                    <a:pt x="236" y="430"/>
                    <a:pt x="212" y="379"/>
                    <a:pt x="251" y="382"/>
                  </a:cubicBezTo>
                  <a:cubicBezTo>
                    <a:pt x="290" y="385"/>
                    <a:pt x="347" y="361"/>
                    <a:pt x="362" y="385"/>
                  </a:cubicBezTo>
                  <a:cubicBezTo>
                    <a:pt x="365" y="390"/>
                    <a:pt x="368" y="394"/>
                    <a:pt x="372" y="398"/>
                  </a:cubicBezTo>
                  <a:cubicBezTo>
                    <a:pt x="384" y="379"/>
                    <a:pt x="398" y="359"/>
                    <a:pt x="402" y="352"/>
                  </a:cubicBezTo>
                  <a:cubicBezTo>
                    <a:pt x="409" y="337"/>
                    <a:pt x="409" y="262"/>
                    <a:pt x="391" y="219"/>
                  </a:cubicBezTo>
                  <a:cubicBezTo>
                    <a:pt x="373" y="176"/>
                    <a:pt x="387" y="119"/>
                    <a:pt x="409" y="101"/>
                  </a:cubicBezTo>
                  <a:cubicBezTo>
                    <a:pt x="413" y="97"/>
                    <a:pt x="420" y="77"/>
                    <a:pt x="428" y="49"/>
                  </a:cubicBezTo>
                  <a:cubicBezTo>
                    <a:pt x="393" y="35"/>
                    <a:pt x="358" y="23"/>
                    <a:pt x="328" y="27"/>
                  </a:cubicBezTo>
                  <a:cubicBezTo>
                    <a:pt x="275" y="33"/>
                    <a:pt x="220" y="58"/>
                    <a:pt x="200" y="29"/>
                  </a:cubicBezTo>
                  <a:cubicBezTo>
                    <a:pt x="180" y="0"/>
                    <a:pt x="151" y="5"/>
                    <a:pt x="125" y="27"/>
                  </a:cubicBezTo>
                  <a:cubicBezTo>
                    <a:pt x="122" y="29"/>
                    <a:pt x="118" y="30"/>
                    <a:pt x="115" y="30"/>
                  </a:cubicBezTo>
                  <a:cubicBezTo>
                    <a:pt x="106" y="55"/>
                    <a:pt x="97" y="79"/>
                    <a:pt x="104" y="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8538003" y="8397781"/>
              <a:ext cx="246281" cy="370258"/>
            </a:xfrm>
            <a:custGeom>
              <a:avLst/>
              <a:gdLst>
                <a:gd name="T0" fmla="*/ 129 w 489"/>
                <a:gd name="T1" fmla="*/ 48 h 734"/>
                <a:gd name="T2" fmla="*/ 93 w 489"/>
                <a:gd name="T3" fmla="*/ 116 h 734"/>
                <a:gd name="T4" fmla="*/ 79 w 489"/>
                <a:gd name="T5" fmla="*/ 170 h 734"/>
                <a:gd name="T6" fmla="*/ 32 w 489"/>
                <a:gd name="T7" fmla="*/ 217 h 734"/>
                <a:gd name="T8" fmla="*/ 21 w 489"/>
                <a:gd name="T9" fmla="*/ 270 h 734"/>
                <a:gd name="T10" fmla="*/ 87 w 489"/>
                <a:gd name="T11" fmla="*/ 351 h 734"/>
                <a:gd name="T12" fmla="*/ 123 w 489"/>
                <a:gd name="T13" fmla="*/ 330 h 734"/>
                <a:gd name="T14" fmla="*/ 165 w 489"/>
                <a:gd name="T15" fmla="*/ 414 h 734"/>
                <a:gd name="T16" fmla="*/ 174 w 489"/>
                <a:gd name="T17" fmla="*/ 498 h 734"/>
                <a:gd name="T18" fmla="*/ 195 w 489"/>
                <a:gd name="T19" fmla="*/ 674 h 734"/>
                <a:gd name="T20" fmla="*/ 303 w 489"/>
                <a:gd name="T21" fmla="*/ 710 h 734"/>
                <a:gd name="T22" fmla="*/ 369 w 489"/>
                <a:gd name="T23" fmla="*/ 686 h 734"/>
                <a:gd name="T24" fmla="*/ 420 w 489"/>
                <a:gd name="T25" fmla="*/ 662 h 734"/>
                <a:gd name="T26" fmla="*/ 489 w 489"/>
                <a:gd name="T27" fmla="*/ 662 h 734"/>
                <a:gd name="T28" fmla="*/ 430 w 489"/>
                <a:gd name="T29" fmla="*/ 550 h 734"/>
                <a:gd name="T30" fmla="*/ 348 w 489"/>
                <a:gd name="T31" fmla="*/ 446 h 734"/>
                <a:gd name="T32" fmla="*/ 387 w 489"/>
                <a:gd name="T33" fmla="*/ 360 h 734"/>
                <a:gd name="T34" fmla="*/ 434 w 489"/>
                <a:gd name="T35" fmla="*/ 313 h 734"/>
                <a:gd name="T36" fmla="*/ 445 w 489"/>
                <a:gd name="T37" fmla="*/ 250 h 734"/>
                <a:gd name="T38" fmla="*/ 353 w 489"/>
                <a:gd name="T39" fmla="*/ 167 h 734"/>
                <a:gd name="T40" fmla="*/ 302 w 489"/>
                <a:gd name="T41" fmla="*/ 107 h 734"/>
                <a:gd name="T42" fmla="*/ 202 w 489"/>
                <a:gd name="T43" fmla="*/ 23 h 734"/>
                <a:gd name="T44" fmla="*/ 166 w 489"/>
                <a:gd name="T45" fmla="*/ 0 h 734"/>
                <a:gd name="T46" fmla="*/ 129 w 489"/>
                <a:gd name="T47" fmla="*/ 4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" h="734">
                  <a:moveTo>
                    <a:pt x="129" y="48"/>
                  </a:moveTo>
                  <a:cubicBezTo>
                    <a:pt x="104" y="62"/>
                    <a:pt x="68" y="102"/>
                    <a:pt x="93" y="116"/>
                  </a:cubicBezTo>
                  <a:cubicBezTo>
                    <a:pt x="118" y="130"/>
                    <a:pt x="125" y="166"/>
                    <a:pt x="79" y="170"/>
                  </a:cubicBezTo>
                  <a:cubicBezTo>
                    <a:pt x="32" y="174"/>
                    <a:pt x="29" y="192"/>
                    <a:pt x="32" y="217"/>
                  </a:cubicBezTo>
                  <a:cubicBezTo>
                    <a:pt x="36" y="242"/>
                    <a:pt x="0" y="252"/>
                    <a:pt x="21" y="270"/>
                  </a:cubicBezTo>
                  <a:cubicBezTo>
                    <a:pt x="36" y="282"/>
                    <a:pt x="67" y="324"/>
                    <a:pt x="87" y="351"/>
                  </a:cubicBezTo>
                  <a:cubicBezTo>
                    <a:pt x="94" y="338"/>
                    <a:pt x="103" y="327"/>
                    <a:pt x="123" y="330"/>
                  </a:cubicBezTo>
                  <a:cubicBezTo>
                    <a:pt x="165" y="336"/>
                    <a:pt x="132" y="399"/>
                    <a:pt x="165" y="414"/>
                  </a:cubicBezTo>
                  <a:cubicBezTo>
                    <a:pt x="198" y="429"/>
                    <a:pt x="198" y="480"/>
                    <a:pt x="174" y="498"/>
                  </a:cubicBezTo>
                  <a:cubicBezTo>
                    <a:pt x="150" y="516"/>
                    <a:pt x="141" y="614"/>
                    <a:pt x="195" y="674"/>
                  </a:cubicBezTo>
                  <a:cubicBezTo>
                    <a:pt x="249" y="734"/>
                    <a:pt x="291" y="725"/>
                    <a:pt x="303" y="710"/>
                  </a:cubicBezTo>
                  <a:cubicBezTo>
                    <a:pt x="315" y="695"/>
                    <a:pt x="357" y="710"/>
                    <a:pt x="369" y="686"/>
                  </a:cubicBezTo>
                  <a:cubicBezTo>
                    <a:pt x="381" y="662"/>
                    <a:pt x="396" y="689"/>
                    <a:pt x="420" y="662"/>
                  </a:cubicBezTo>
                  <a:cubicBezTo>
                    <a:pt x="433" y="647"/>
                    <a:pt x="462" y="655"/>
                    <a:pt x="489" y="662"/>
                  </a:cubicBezTo>
                  <a:cubicBezTo>
                    <a:pt x="467" y="624"/>
                    <a:pt x="439" y="574"/>
                    <a:pt x="430" y="550"/>
                  </a:cubicBezTo>
                  <a:cubicBezTo>
                    <a:pt x="416" y="511"/>
                    <a:pt x="330" y="464"/>
                    <a:pt x="348" y="446"/>
                  </a:cubicBezTo>
                  <a:cubicBezTo>
                    <a:pt x="366" y="428"/>
                    <a:pt x="359" y="364"/>
                    <a:pt x="387" y="360"/>
                  </a:cubicBezTo>
                  <a:cubicBezTo>
                    <a:pt x="416" y="356"/>
                    <a:pt x="448" y="342"/>
                    <a:pt x="434" y="313"/>
                  </a:cubicBezTo>
                  <a:cubicBezTo>
                    <a:pt x="427" y="299"/>
                    <a:pt x="436" y="275"/>
                    <a:pt x="445" y="250"/>
                  </a:cubicBezTo>
                  <a:cubicBezTo>
                    <a:pt x="417" y="247"/>
                    <a:pt x="376" y="167"/>
                    <a:pt x="353" y="167"/>
                  </a:cubicBezTo>
                  <a:cubicBezTo>
                    <a:pt x="326" y="167"/>
                    <a:pt x="295" y="145"/>
                    <a:pt x="302" y="107"/>
                  </a:cubicBezTo>
                  <a:cubicBezTo>
                    <a:pt x="309" y="70"/>
                    <a:pt x="240" y="65"/>
                    <a:pt x="202" y="23"/>
                  </a:cubicBezTo>
                  <a:cubicBezTo>
                    <a:pt x="193" y="13"/>
                    <a:pt x="180" y="6"/>
                    <a:pt x="166" y="0"/>
                  </a:cubicBezTo>
                  <a:cubicBezTo>
                    <a:pt x="153" y="25"/>
                    <a:pt x="139" y="42"/>
                    <a:pt x="129" y="4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8893183" y="8533487"/>
              <a:ext cx="157485" cy="194344"/>
            </a:xfrm>
            <a:custGeom>
              <a:avLst/>
              <a:gdLst>
                <a:gd name="T0" fmla="*/ 19 w 312"/>
                <a:gd name="T1" fmla="*/ 170 h 384"/>
                <a:gd name="T2" fmla="*/ 30 w 312"/>
                <a:gd name="T3" fmla="*/ 303 h 384"/>
                <a:gd name="T4" fmla="*/ 0 w 312"/>
                <a:gd name="T5" fmla="*/ 349 h 384"/>
                <a:gd name="T6" fmla="*/ 89 w 312"/>
                <a:gd name="T7" fmla="*/ 366 h 384"/>
                <a:gd name="T8" fmla="*/ 194 w 312"/>
                <a:gd name="T9" fmla="*/ 321 h 384"/>
                <a:gd name="T10" fmla="*/ 312 w 312"/>
                <a:gd name="T11" fmla="*/ 162 h 384"/>
                <a:gd name="T12" fmla="*/ 311 w 312"/>
                <a:gd name="T13" fmla="*/ 161 h 384"/>
                <a:gd name="T14" fmla="*/ 140 w 312"/>
                <a:gd name="T15" fmla="*/ 29 h 384"/>
                <a:gd name="T16" fmla="*/ 56 w 312"/>
                <a:gd name="T17" fmla="*/ 0 h 384"/>
                <a:gd name="T18" fmla="*/ 37 w 312"/>
                <a:gd name="T19" fmla="*/ 52 h 384"/>
                <a:gd name="T20" fmla="*/ 19 w 312"/>
                <a:gd name="T21" fmla="*/ 17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384">
                  <a:moveTo>
                    <a:pt x="19" y="170"/>
                  </a:moveTo>
                  <a:cubicBezTo>
                    <a:pt x="37" y="213"/>
                    <a:pt x="37" y="288"/>
                    <a:pt x="30" y="303"/>
                  </a:cubicBezTo>
                  <a:cubicBezTo>
                    <a:pt x="26" y="310"/>
                    <a:pt x="12" y="330"/>
                    <a:pt x="0" y="349"/>
                  </a:cubicBezTo>
                  <a:cubicBezTo>
                    <a:pt x="16" y="368"/>
                    <a:pt x="43" y="381"/>
                    <a:pt x="89" y="366"/>
                  </a:cubicBezTo>
                  <a:cubicBezTo>
                    <a:pt x="146" y="348"/>
                    <a:pt x="173" y="384"/>
                    <a:pt x="194" y="321"/>
                  </a:cubicBezTo>
                  <a:cubicBezTo>
                    <a:pt x="210" y="272"/>
                    <a:pt x="269" y="205"/>
                    <a:pt x="312" y="162"/>
                  </a:cubicBezTo>
                  <a:cubicBezTo>
                    <a:pt x="311" y="162"/>
                    <a:pt x="311" y="162"/>
                    <a:pt x="311" y="161"/>
                  </a:cubicBezTo>
                  <a:cubicBezTo>
                    <a:pt x="268" y="144"/>
                    <a:pt x="204" y="42"/>
                    <a:pt x="140" y="29"/>
                  </a:cubicBezTo>
                  <a:cubicBezTo>
                    <a:pt x="112" y="23"/>
                    <a:pt x="84" y="11"/>
                    <a:pt x="56" y="0"/>
                  </a:cubicBezTo>
                  <a:cubicBezTo>
                    <a:pt x="48" y="28"/>
                    <a:pt x="41" y="48"/>
                    <a:pt x="37" y="52"/>
                  </a:cubicBezTo>
                  <a:cubicBezTo>
                    <a:pt x="15" y="70"/>
                    <a:pt x="1" y="127"/>
                    <a:pt x="19" y="17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7353511" y="7610354"/>
              <a:ext cx="536121" cy="189317"/>
            </a:xfrm>
            <a:custGeom>
              <a:avLst/>
              <a:gdLst>
                <a:gd name="T0" fmla="*/ 855 w 1059"/>
                <a:gd name="T1" fmla="*/ 239 h 376"/>
                <a:gd name="T2" fmla="*/ 373 w 1059"/>
                <a:gd name="T3" fmla="*/ 44 h 376"/>
                <a:gd name="T4" fmla="*/ 18 w 1059"/>
                <a:gd name="T5" fmla="*/ 168 h 376"/>
                <a:gd name="T6" fmla="*/ 191 w 1059"/>
                <a:gd name="T7" fmla="*/ 88 h 376"/>
                <a:gd name="T8" fmla="*/ 288 w 1059"/>
                <a:gd name="T9" fmla="*/ 128 h 376"/>
                <a:gd name="T10" fmla="*/ 457 w 1059"/>
                <a:gd name="T11" fmla="*/ 168 h 376"/>
                <a:gd name="T12" fmla="*/ 669 w 1059"/>
                <a:gd name="T13" fmla="*/ 278 h 376"/>
                <a:gd name="T14" fmla="*/ 718 w 1059"/>
                <a:gd name="T15" fmla="*/ 358 h 376"/>
                <a:gd name="T16" fmla="*/ 1041 w 1059"/>
                <a:gd name="T17" fmla="*/ 349 h 376"/>
                <a:gd name="T18" fmla="*/ 855 w 1059"/>
                <a:gd name="T19" fmla="*/ 23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9" h="376">
                  <a:moveTo>
                    <a:pt x="855" y="239"/>
                  </a:moveTo>
                  <a:cubicBezTo>
                    <a:pt x="789" y="239"/>
                    <a:pt x="572" y="88"/>
                    <a:pt x="373" y="44"/>
                  </a:cubicBezTo>
                  <a:cubicBezTo>
                    <a:pt x="173" y="0"/>
                    <a:pt x="0" y="143"/>
                    <a:pt x="18" y="168"/>
                  </a:cubicBezTo>
                  <a:cubicBezTo>
                    <a:pt x="45" y="203"/>
                    <a:pt x="142" y="124"/>
                    <a:pt x="191" y="88"/>
                  </a:cubicBezTo>
                  <a:cubicBezTo>
                    <a:pt x="240" y="53"/>
                    <a:pt x="284" y="106"/>
                    <a:pt x="288" y="128"/>
                  </a:cubicBezTo>
                  <a:cubicBezTo>
                    <a:pt x="293" y="150"/>
                    <a:pt x="355" y="163"/>
                    <a:pt x="457" y="168"/>
                  </a:cubicBezTo>
                  <a:cubicBezTo>
                    <a:pt x="559" y="172"/>
                    <a:pt x="572" y="256"/>
                    <a:pt x="669" y="278"/>
                  </a:cubicBezTo>
                  <a:cubicBezTo>
                    <a:pt x="767" y="301"/>
                    <a:pt x="669" y="341"/>
                    <a:pt x="718" y="358"/>
                  </a:cubicBezTo>
                  <a:cubicBezTo>
                    <a:pt x="767" y="376"/>
                    <a:pt x="1023" y="371"/>
                    <a:pt x="1041" y="349"/>
                  </a:cubicBezTo>
                  <a:cubicBezTo>
                    <a:pt x="1059" y="327"/>
                    <a:pt x="922" y="239"/>
                    <a:pt x="855" y="2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7660106" y="7866687"/>
              <a:ext cx="123978" cy="56963"/>
            </a:xfrm>
            <a:custGeom>
              <a:avLst/>
              <a:gdLst>
                <a:gd name="T0" fmla="*/ 22 w 244"/>
                <a:gd name="T1" fmla="*/ 38 h 113"/>
                <a:gd name="T2" fmla="*/ 226 w 244"/>
                <a:gd name="T3" fmla="*/ 74 h 113"/>
                <a:gd name="T4" fmla="*/ 22 w 244"/>
                <a:gd name="T5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" h="113">
                  <a:moveTo>
                    <a:pt x="22" y="38"/>
                  </a:moveTo>
                  <a:cubicBezTo>
                    <a:pt x="40" y="69"/>
                    <a:pt x="208" y="113"/>
                    <a:pt x="226" y="74"/>
                  </a:cubicBezTo>
                  <a:cubicBezTo>
                    <a:pt x="244" y="34"/>
                    <a:pt x="0" y="0"/>
                    <a:pt x="22" y="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8226383" y="7858310"/>
              <a:ext cx="112251" cy="61988"/>
            </a:xfrm>
            <a:custGeom>
              <a:avLst/>
              <a:gdLst>
                <a:gd name="T0" fmla="*/ 40 w 222"/>
                <a:gd name="T1" fmla="*/ 62 h 124"/>
                <a:gd name="T2" fmla="*/ 204 w 222"/>
                <a:gd name="T3" fmla="*/ 62 h 124"/>
                <a:gd name="T4" fmla="*/ 40 w 222"/>
                <a:gd name="T5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24">
                  <a:moveTo>
                    <a:pt x="40" y="62"/>
                  </a:moveTo>
                  <a:cubicBezTo>
                    <a:pt x="80" y="124"/>
                    <a:pt x="194" y="87"/>
                    <a:pt x="204" y="62"/>
                  </a:cubicBezTo>
                  <a:cubicBezTo>
                    <a:pt x="222" y="18"/>
                    <a:pt x="0" y="0"/>
                    <a:pt x="40" y="6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6991630" y="8751286"/>
              <a:ext cx="844390" cy="340101"/>
            </a:xfrm>
            <a:custGeom>
              <a:avLst/>
              <a:gdLst>
                <a:gd name="T0" fmla="*/ 1620 w 1671"/>
                <a:gd name="T1" fmla="*/ 171 h 674"/>
                <a:gd name="T2" fmla="*/ 1548 w 1671"/>
                <a:gd name="T3" fmla="*/ 115 h 674"/>
                <a:gd name="T4" fmla="*/ 1472 w 1671"/>
                <a:gd name="T5" fmla="*/ 115 h 674"/>
                <a:gd name="T6" fmla="*/ 1410 w 1671"/>
                <a:gd name="T7" fmla="*/ 69 h 674"/>
                <a:gd name="T8" fmla="*/ 1287 w 1671"/>
                <a:gd name="T9" fmla="*/ 0 h 674"/>
                <a:gd name="T10" fmla="*/ 1287 w 1671"/>
                <a:gd name="T11" fmla="*/ 14 h 674"/>
                <a:gd name="T12" fmla="*/ 1218 w 1671"/>
                <a:gd name="T13" fmla="*/ 49 h 674"/>
                <a:gd name="T14" fmla="*/ 1185 w 1671"/>
                <a:gd name="T15" fmla="*/ 122 h 674"/>
                <a:gd name="T16" fmla="*/ 1140 w 1671"/>
                <a:gd name="T17" fmla="*/ 182 h 674"/>
                <a:gd name="T18" fmla="*/ 1114 w 1671"/>
                <a:gd name="T19" fmla="*/ 235 h 674"/>
                <a:gd name="T20" fmla="*/ 1092 w 1671"/>
                <a:gd name="T21" fmla="*/ 304 h 674"/>
                <a:gd name="T22" fmla="*/ 1085 w 1671"/>
                <a:gd name="T23" fmla="*/ 370 h 674"/>
                <a:gd name="T24" fmla="*/ 1143 w 1671"/>
                <a:gd name="T25" fmla="*/ 421 h 674"/>
                <a:gd name="T26" fmla="*/ 1191 w 1671"/>
                <a:gd name="T27" fmla="*/ 432 h 674"/>
                <a:gd name="T28" fmla="*/ 1147 w 1671"/>
                <a:gd name="T29" fmla="*/ 494 h 674"/>
                <a:gd name="T30" fmla="*/ 1139 w 1671"/>
                <a:gd name="T31" fmla="*/ 496 h 674"/>
                <a:gd name="T32" fmla="*/ 1158 w 1671"/>
                <a:gd name="T33" fmla="*/ 547 h 674"/>
                <a:gd name="T34" fmla="*/ 1158 w 1671"/>
                <a:gd name="T35" fmla="*/ 598 h 674"/>
                <a:gd name="T36" fmla="*/ 1235 w 1671"/>
                <a:gd name="T37" fmla="*/ 618 h 674"/>
                <a:gd name="T38" fmla="*/ 1306 w 1671"/>
                <a:gd name="T39" fmla="*/ 614 h 674"/>
                <a:gd name="T40" fmla="*/ 1396 w 1671"/>
                <a:gd name="T41" fmla="*/ 455 h 674"/>
                <a:gd name="T42" fmla="*/ 1592 w 1671"/>
                <a:gd name="T43" fmla="*/ 348 h 674"/>
                <a:gd name="T44" fmla="*/ 1648 w 1671"/>
                <a:gd name="T45" fmla="*/ 247 h 674"/>
                <a:gd name="T46" fmla="*/ 1620 w 1671"/>
                <a:gd name="T47" fmla="*/ 171 h 674"/>
                <a:gd name="T48" fmla="*/ 45 w 1671"/>
                <a:gd name="T49" fmla="*/ 142 h 674"/>
                <a:gd name="T50" fmla="*/ 107 w 1671"/>
                <a:gd name="T51" fmla="*/ 244 h 674"/>
                <a:gd name="T52" fmla="*/ 45 w 1671"/>
                <a:gd name="T53" fmla="*/ 142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1" h="674">
                  <a:moveTo>
                    <a:pt x="1620" y="171"/>
                  </a:moveTo>
                  <a:cubicBezTo>
                    <a:pt x="1583" y="129"/>
                    <a:pt x="1558" y="104"/>
                    <a:pt x="1548" y="115"/>
                  </a:cubicBezTo>
                  <a:cubicBezTo>
                    <a:pt x="1539" y="127"/>
                    <a:pt x="1500" y="132"/>
                    <a:pt x="1472" y="115"/>
                  </a:cubicBezTo>
                  <a:cubicBezTo>
                    <a:pt x="1445" y="99"/>
                    <a:pt x="1431" y="69"/>
                    <a:pt x="1410" y="69"/>
                  </a:cubicBezTo>
                  <a:cubicBezTo>
                    <a:pt x="1391" y="69"/>
                    <a:pt x="1324" y="31"/>
                    <a:pt x="1287" y="0"/>
                  </a:cubicBezTo>
                  <a:cubicBezTo>
                    <a:pt x="1286" y="5"/>
                    <a:pt x="1286" y="10"/>
                    <a:pt x="1287" y="14"/>
                  </a:cubicBezTo>
                  <a:cubicBezTo>
                    <a:pt x="1289" y="34"/>
                    <a:pt x="1256" y="47"/>
                    <a:pt x="1218" y="49"/>
                  </a:cubicBezTo>
                  <a:cubicBezTo>
                    <a:pt x="1180" y="51"/>
                    <a:pt x="1185" y="93"/>
                    <a:pt x="1185" y="122"/>
                  </a:cubicBezTo>
                  <a:cubicBezTo>
                    <a:pt x="1185" y="151"/>
                    <a:pt x="1154" y="151"/>
                    <a:pt x="1140" y="182"/>
                  </a:cubicBezTo>
                  <a:cubicBezTo>
                    <a:pt x="1127" y="213"/>
                    <a:pt x="1145" y="220"/>
                    <a:pt x="1114" y="235"/>
                  </a:cubicBezTo>
                  <a:cubicBezTo>
                    <a:pt x="1083" y="251"/>
                    <a:pt x="1074" y="277"/>
                    <a:pt x="1092" y="304"/>
                  </a:cubicBezTo>
                  <a:cubicBezTo>
                    <a:pt x="1109" y="330"/>
                    <a:pt x="1090" y="355"/>
                    <a:pt x="1085" y="370"/>
                  </a:cubicBezTo>
                  <a:cubicBezTo>
                    <a:pt x="1081" y="386"/>
                    <a:pt x="1112" y="392"/>
                    <a:pt x="1143" y="421"/>
                  </a:cubicBezTo>
                  <a:cubicBezTo>
                    <a:pt x="1174" y="450"/>
                    <a:pt x="1178" y="410"/>
                    <a:pt x="1191" y="432"/>
                  </a:cubicBezTo>
                  <a:cubicBezTo>
                    <a:pt x="1205" y="454"/>
                    <a:pt x="1183" y="494"/>
                    <a:pt x="1147" y="494"/>
                  </a:cubicBezTo>
                  <a:cubicBezTo>
                    <a:pt x="1144" y="494"/>
                    <a:pt x="1142" y="495"/>
                    <a:pt x="1139" y="496"/>
                  </a:cubicBezTo>
                  <a:cubicBezTo>
                    <a:pt x="1157" y="515"/>
                    <a:pt x="1167" y="534"/>
                    <a:pt x="1158" y="547"/>
                  </a:cubicBezTo>
                  <a:cubicBezTo>
                    <a:pt x="1142" y="570"/>
                    <a:pt x="1128" y="570"/>
                    <a:pt x="1158" y="598"/>
                  </a:cubicBezTo>
                  <a:cubicBezTo>
                    <a:pt x="1188" y="625"/>
                    <a:pt x="1209" y="584"/>
                    <a:pt x="1235" y="618"/>
                  </a:cubicBezTo>
                  <a:cubicBezTo>
                    <a:pt x="1260" y="653"/>
                    <a:pt x="1281" y="674"/>
                    <a:pt x="1306" y="614"/>
                  </a:cubicBezTo>
                  <a:cubicBezTo>
                    <a:pt x="1331" y="554"/>
                    <a:pt x="1350" y="468"/>
                    <a:pt x="1396" y="455"/>
                  </a:cubicBezTo>
                  <a:cubicBezTo>
                    <a:pt x="1442" y="441"/>
                    <a:pt x="1537" y="422"/>
                    <a:pt x="1592" y="348"/>
                  </a:cubicBezTo>
                  <a:cubicBezTo>
                    <a:pt x="1648" y="275"/>
                    <a:pt x="1618" y="270"/>
                    <a:pt x="1648" y="247"/>
                  </a:cubicBezTo>
                  <a:cubicBezTo>
                    <a:pt x="1671" y="228"/>
                    <a:pt x="1657" y="212"/>
                    <a:pt x="1620" y="171"/>
                  </a:cubicBezTo>
                  <a:close/>
                  <a:moveTo>
                    <a:pt x="45" y="142"/>
                  </a:moveTo>
                  <a:cubicBezTo>
                    <a:pt x="0" y="209"/>
                    <a:pt x="88" y="273"/>
                    <a:pt x="107" y="244"/>
                  </a:cubicBezTo>
                  <a:cubicBezTo>
                    <a:pt x="129" y="209"/>
                    <a:pt x="89" y="76"/>
                    <a:pt x="45" y="14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4495318" y="3076784"/>
              <a:ext cx="4495036" cy="3463004"/>
            </a:xfrm>
            <a:custGeom>
              <a:avLst/>
              <a:gdLst>
                <a:gd name="T0" fmla="*/ 1818 w 8896"/>
                <a:gd name="T1" fmla="*/ 6045 h 6851"/>
                <a:gd name="T2" fmla="*/ 1672 w 8896"/>
                <a:gd name="T3" fmla="*/ 2010 h 6851"/>
                <a:gd name="T4" fmla="*/ 3425 w 8896"/>
                <a:gd name="T5" fmla="*/ 2222 h 6851"/>
                <a:gd name="T6" fmla="*/ 2274 w 8896"/>
                <a:gd name="T7" fmla="*/ 2377 h 6851"/>
                <a:gd name="T8" fmla="*/ 3421 w 8896"/>
                <a:gd name="T9" fmla="*/ 2957 h 6851"/>
                <a:gd name="T10" fmla="*/ 2102 w 8896"/>
                <a:gd name="T11" fmla="*/ 1713 h 6851"/>
                <a:gd name="T12" fmla="*/ 1845 w 8896"/>
                <a:gd name="T13" fmla="*/ 1638 h 6851"/>
                <a:gd name="T14" fmla="*/ 3270 w 8896"/>
                <a:gd name="T15" fmla="*/ 1882 h 6851"/>
                <a:gd name="T16" fmla="*/ 2633 w 8896"/>
                <a:gd name="T17" fmla="*/ 1271 h 6851"/>
                <a:gd name="T18" fmla="*/ 3656 w 8896"/>
                <a:gd name="T19" fmla="*/ 1054 h 6851"/>
                <a:gd name="T20" fmla="*/ 3687 w 8896"/>
                <a:gd name="T21" fmla="*/ 1425 h 6851"/>
                <a:gd name="T22" fmla="*/ 3718 w 8896"/>
                <a:gd name="T23" fmla="*/ 1634 h 6851"/>
                <a:gd name="T24" fmla="*/ 4807 w 8896"/>
                <a:gd name="T25" fmla="*/ 1302 h 6851"/>
                <a:gd name="T26" fmla="*/ 4360 w 8896"/>
                <a:gd name="T27" fmla="*/ 2054 h 6851"/>
                <a:gd name="T28" fmla="*/ 6082 w 8896"/>
                <a:gd name="T29" fmla="*/ 1943 h 6851"/>
                <a:gd name="T30" fmla="*/ 5139 w 8896"/>
                <a:gd name="T31" fmla="*/ 1337 h 6851"/>
                <a:gd name="T32" fmla="*/ 5294 w 8896"/>
                <a:gd name="T33" fmla="*/ 735 h 6851"/>
                <a:gd name="T34" fmla="*/ 5196 w 8896"/>
                <a:gd name="T35" fmla="*/ 584 h 6851"/>
                <a:gd name="T36" fmla="*/ 5617 w 8896"/>
                <a:gd name="T37" fmla="*/ 1062 h 6851"/>
                <a:gd name="T38" fmla="*/ 6184 w 8896"/>
                <a:gd name="T39" fmla="*/ 1594 h 6851"/>
                <a:gd name="T40" fmla="*/ 7042 w 8896"/>
                <a:gd name="T41" fmla="*/ 766 h 6851"/>
                <a:gd name="T42" fmla="*/ 6728 w 8896"/>
                <a:gd name="T43" fmla="*/ 80 h 6851"/>
                <a:gd name="T44" fmla="*/ 5037 w 8896"/>
                <a:gd name="T45" fmla="*/ 403 h 6851"/>
                <a:gd name="T46" fmla="*/ 5528 w 8896"/>
                <a:gd name="T47" fmla="*/ 3896 h 6851"/>
                <a:gd name="T48" fmla="*/ 7326 w 8896"/>
                <a:gd name="T49" fmla="*/ 3010 h 6851"/>
                <a:gd name="T50" fmla="*/ 6604 w 8896"/>
                <a:gd name="T51" fmla="*/ 2408 h 6851"/>
                <a:gd name="T52" fmla="*/ 5528 w 8896"/>
                <a:gd name="T53" fmla="*/ 2214 h 6851"/>
                <a:gd name="T54" fmla="*/ 6237 w 8896"/>
                <a:gd name="T55" fmla="*/ 2732 h 6851"/>
                <a:gd name="T56" fmla="*/ 6520 w 8896"/>
                <a:gd name="T57" fmla="*/ 3621 h 6851"/>
                <a:gd name="T58" fmla="*/ 7525 w 8896"/>
                <a:gd name="T59" fmla="*/ 3706 h 6851"/>
                <a:gd name="T60" fmla="*/ 6042 w 8896"/>
                <a:gd name="T61" fmla="*/ 2129 h 6851"/>
                <a:gd name="T62" fmla="*/ 8527 w 8896"/>
                <a:gd name="T63" fmla="*/ 5677 h 6851"/>
                <a:gd name="T64" fmla="*/ 975 w 8896"/>
                <a:gd name="T65" fmla="*/ 5567 h 6851"/>
                <a:gd name="T66" fmla="*/ 7268 w 8896"/>
                <a:gd name="T67" fmla="*/ 6076 h 6851"/>
                <a:gd name="T68" fmla="*/ 8528 w 8896"/>
                <a:gd name="T69" fmla="*/ 5388 h 6851"/>
                <a:gd name="T70" fmla="*/ 7926 w 8896"/>
                <a:gd name="T71" fmla="*/ 4956 h 6851"/>
                <a:gd name="T72" fmla="*/ 7474 w 8896"/>
                <a:gd name="T73" fmla="*/ 4671 h 6851"/>
                <a:gd name="T74" fmla="*/ 6757 w 8896"/>
                <a:gd name="T75" fmla="*/ 4097 h 6851"/>
                <a:gd name="T76" fmla="*/ 6440 w 8896"/>
                <a:gd name="T77" fmla="*/ 4803 h 6851"/>
                <a:gd name="T78" fmla="*/ 5898 w 8896"/>
                <a:gd name="T79" fmla="*/ 5465 h 6851"/>
                <a:gd name="T80" fmla="*/ 4765 w 8896"/>
                <a:gd name="T81" fmla="*/ 4651 h 6851"/>
                <a:gd name="T82" fmla="*/ 5125 w 8896"/>
                <a:gd name="T83" fmla="*/ 3810 h 6851"/>
                <a:gd name="T84" fmla="*/ 5743 w 8896"/>
                <a:gd name="T85" fmla="*/ 3422 h 6851"/>
                <a:gd name="T86" fmla="*/ 5632 w 8896"/>
                <a:gd name="T87" fmla="*/ 3004 h 6851"/>
                <a:gd name="T88" fmla="*/ 5132 w 8896"/>
                <a:gd name="T89" fmla="*/ 3039 h 6851"/>
                <a:gd name="T90" fmla="*/ 4754 w 8896"/>
                <a:gd name="T91" fmla="*/ 2399 h 6851"/>
                <a:gd name="T92" fmla="*/ 4585 w 8896"/>
                <a:gd name="T93" fmla="*/ 2583 h 6851"/>
                <a:gd name="T94" fmla="*/ 4497 w 8896"/>
                <a:gd name="T95" fmla="*/ 3219 h 6851"/>
                <a:gd name="T96" fmla="*/ 4360 w 8896"/>
                <a:gd name="T97" fmla="*/ 3084 h 6851"/>
                <a:gd name="T98" fmla="*/ 3536 w 8896"/>
                <a:gd name="T99" fmla="*/ 3081 h 6851"/>
                <a:gd name="T100" fmla="*/ 2369 w 8896"/>
                <a:gd name="T101" fmla="*/ 3004 h 6851"/>
                <a:gd name="T102" fmla="*/ 858 w 8896"/>
                <a:gd name="T103" fmla="*/ 3013 h 6851"/>
                <a:gd name="T104" fmla="*/ 417 w 8896"/>
                <a:gd name="T105" fmla="*/ 3017 h 6851"/>
                <a:gd name="T106" fmla="*/ 1125 w 8896"/>
                <a:gd name="T107" fmla="*/ 5205 h 6851"/>
                <a:gd name="T108" fmla="*/ 1608 w 8896"/>
                <a:gd name="T109" fmla="*/ 5824 h 6851"/>
                <a:gd name="T110" fmla="*/ 5515 w 8896"/>
                <a:gd name="T111" fmla="*/ 6101 h 6851"/>
                <a:gd name="T112" fmla="*/ 6206 w 8896"/>
                <a:gd name="T113" fmla="*/ 6778 h 6851"/>
                <a:gd name="T114" fmla="*/ 7664 w 8896"/>
                <a:gd name="T115" fmla="*/ 6391 h 6851"/>
                <a:gd name="T116" fmla="*/ 2152 w 8896"/>
                <a:gd name="T117" fmla="*/ 3601 h 6851"/>
                <a:gd name="T118" fmla="*/ 2133 w 8896"/>
                <a:gd name="T119" fmla="*/ 3467 h 6851"/>
                <a:gd name="T120" fmla="*/ 4457 w 8896"/>
                <a:gd name="T121" fmla="*/ 5809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96" h="6851">
                  <a:moveTo>
                    <a:pt x="1756" y="6006"/>
                  </a:moveTo>
                  <a:cubicBezTo>
                    <a:pt x="1728" y="5975"/>
                    <a:pt x="1652" y="5981"/>
                    <a:pt x="1641" y="5952"/>
                  </a:cubicBezTo>
                  <a:cubicBezTo>
                    <a:pt x="1630" y="5924"/>
                    <a:pt x="1561" y="5820"/>
                    <a:pt x="1524" y="5822"/>
                  </a:cubicBezTo>
                  <a:cubicBezTo>
                    <a:pt x="1486" y="5824"/>
                    <a:pt x="1438" y="5826"/>
                    <a:pt x="1393" y="5793"/>
                  </a:cubicBezTo>
                  <a:cubicBezTo>
                    <a:pt x="1349" y="5760"/>
                    <a:pt x="1320" y="5758"/>
                    <a:pt x="1289" y="5778"/>
                  </a:cubicBezTo>
                  <a:cubicBezTo>
                    <a:pt x="1258" y="5797"/>
                    <a:pt x="1322" y="5802"/>
                    <a:pt x="1320" y="5824"/>
                  </a:cubicBezTo>
                  <a:cubicBezTo>
                    <a:pt x="1318" y="5846"/>
                    <a:pt x="1340" y="5859"/>
                    <a:pt x="1367" y="5855"/>
                  </a:cubicBezTo>
                  <a:cubicBezTo>
                    <a:pt x="1393" y="5851"/>
                    <a:pt x="1409" y="5906"/>
                    <a:pt x="1435" y="5908"/>
                  </a:cubicBezTo>
                  <a:cubicBezTo>
                    <a:pt x="1462" y="5910"/>
                    <a:pt x="1471" y="5952"/>
                    <a:pt x="1502" y="5952"/>
                  </a:cubicBezTo>
                  <a:cubicBezTo>
                    <a:pt x="1533" y="5952"/>
                    <a:pt x="1539" y="5988"/>
                    <a:pt x="1555" y="6008"/>
                  </a:cubicBezTo>
                  <a:cubicBezTo>
                    <a:pt x="1570" y="6028"/>
                    <a:pt x="1606" y="6010"/>
                    <a:pt x="1606" y="6030"/>
                  </a:cubicBezTo>
                  <a:cubicBezTo>
                    <a:pt x="1606" y="6048"/>
                    <a:pt x="1641" y="6064"/>
                    <a:pt x="1650" y="6086"/>
                  </a:cubicBezTo>
                  <a:cubicBezTo>
                    <a:pt x="1711" y="6093"/>
                    <a:pt x="1763" y="6099"/>
                    <a:pt x="1808" y="6087"/>
                  </a:cubicBezTo>
                  <a:cubicBezTo>
                    <a:pt x="1808" y="6073"/>
                    <a:pt x="1812" y="6057"/>
                    <a:pt x="1818" y="6045"/>
                  </a:cubicBezTo>
                  <a:cubicBezTo>
                    <a:pt x="1834" y="6017"/>
                    <a:pt x="1785" y="6037"/>
                    <a:pt x="1756" y="6006"/>
                  </a:cubicBezTo>
                  <a:close/>
                  <a:moveTo>
                    <a:pt x="1681" y="2488"/>
                  </a:moveTo>
                  <a:cubicBezTo>
                    <a:pt x="1761" y="2506"/>
                    <a:pt x="1769" y="2647"/>
                    <a:pt x="1823" y="2647"/>
                  </a:cubicBezTo>
                  <a:cubicBezTo>
                    <a:pt x="1858" y="2647"/>
                    <a:pt x="1832" y="2603"/>
                    <a:pt x="1889" y="2603"/>
                  </a:cubicBezTo>
                  <a:cubicBezTo>
                    <a:pt x="1947" y="2603"/>
                    <a:pt x="1933" y="2572"/>
                    <a:pt x="1987" y="2577"/>
                  </a:cubicBezTo>
                  <a:cubicBezTo>
                    <a:pt x="2040" y="2581"/>
                    <a:pt x="2084" y="2563"/>
                    <a:pt x="2084" y="2501"/>
                  </a:cubicBezTo>
                  <a:cubicBezTo>
                    <a:pt x="2084" y="2439"/>
                    <a:pt x="2124" y="2417"/>
                    <a:pt x="2177" y="2404"/>
                  </a:cubicBezTo>
                  <a:cubicBezTo>
                    <a:pt x="2230" y="2391"/>
                    <a:pt x="2181" y="2324"/>
                    <a:pt x="2257" y="2307"/>
                  </a:cubicBezTo>
                  <a:cubicBezTo>
                    <a:pt x="2332" y="2289"/>
                    <a:pt x="2540" y="2200"/>
                    <a:pt x="2575" y="2174"/>
                  </a:cubicBezTo>
                  <a:cubicBezTo>
                    <a:pt x="2611" y="2147"/>
                    <a:pt x="2531" y="2112"/>
                    <a:pt x="2451" y="2063"/>
                  </a:cubicBezTo>
                  <a:cubicBezTo>
                    <a:pt x="2372" y="2014"/>
                    <a:pt x="2310" y="2001"/>
                    <a:pt x="2248" y="2041"/>
                  </a:cubicBezTo>
                  <a:cubicBezTo>
                    <a:pt x="2186" y="2081"/>
                    <a:pt x="2234" y="1997"/>
                    <a:pt x="2186" y="2019"/>
                  </a:cubicBezTo>
                  <a:cubicBezTo>
                    <a:pt x="2137" y="2041"/>
                    <a:pt x="2004" y="1983"/>
                    <a:pt x="1987" y="1961"/>
                  </a:cubicBezTo>
                  <a:cubicBezTo>
                    <a:pt x="1969" y="1939"/>
                    <a:pt x="1730" y="2010"/>
                    <a:pt x="1672" y="2010"/>
                  </a:cubicBezTo>
                  <a:cubicBezTo>
                    <a:pt x="1615" y="2010"/>
                    <a:pt x="1677" y="2072"/>
                    <a:pt x="1716" y="2103"/>
                  </a:cubicBezTo>
                  <a:cubicBezTo>
                    <a:pt x="1756" y="2134"/>
                    <a:pt x="1619" y="2231"/>
                    <a:pt x="1646" y="2253"/>
                  </a:cubicBezTo>
                  <a:cubicBezTo>
                    <a:pt x="1672" y="2276"/>
                    <a:pt x="1619" y="2333"/>
                    <a:pt x="1557" y="2404"/>
                  </a:cubicBezTo>
                  <a:cubicBezTo>
                    <a:pt x="1495" y="2475"/>
                    <a:pt x="1601" y="2470"/>
                    <a:pt x="1681" y="2488"/>
                  </a:cubicBezTo>
                  <a:close/>
                  <a:moveTo>
                    <a:pt x="3895" y="2851"/>
                  </a:moveTo>
                  <a:cubicBezTo>
                    <a:pt x="3921" y="2820"/>
                    <a:pt x="4032" y="2913"/>
                    <a:pt x="4036" y="2847"/>
                  </a:cubicBezTo>
                  <a:cubicBezTo>
                    <a:pt x="4041" y="2780"/>
                    <a:pt x="3912" y="2749"/>
                    <a:pt x="3859" y="2714"/>
                  </a:cubicBezTo>
                  <a:cubicBezTo>
                    <a:pt x="3806" y="2678"/>
                    <a:pt x="3784" y="2696"/>
                    <a:pt x="3700" y="2634"/>
                  </a:cubicBezTo>
                  <a:cubicBezTo>
                    <a:pt x="3616" y="2572"/>
                    <a:pt x="3722" y="2541"/>
                    <a:pt x="3660" y="2492"/>
                  </a:cubicBezTo>
                  <a:cubicBezTo>
                    <a:pt x="3598" y="2444"/>
                    <a:pt x="3576" y="2311"/>
                    <a:pt x="3620" y="2267"/>
                  </a:cubicBezTo>
                  <a:cubicBezTo>
                    <a:pt x="3664" y="2222"/>
                    <a:pt x="3713" y="2156"/>
                    <a:pt x="3633" y="2125"/>
                  </a:cubicBezTo>
                  <a:cubicBezTo>
                    <a:pt x="3554" y="2094"/>
                    <a:pt x="3425" y="2152"/>
                    <a:pt x="3439" y="2169"/>
                  </a:cubicBezTo>
                  <a:cubicBezTo>
                    <a:pt x="3452" y="2187"/>
                    <a:pt x="3563" y="2249"/>
                    <a:pt x="3563" y="2276"/>
                  </a:cubicBezTo>
                  <a:cubicBezTo>
                    <a:pt x="3563" y="2302"/>
                    <a:pt x="3461" y="2200"/>
                    <a:pt x="3425" y="2222"/>
                  </a:cubicBezTo>
                  <a:cubicBezTo>
                    <a:pt x="3390" y="2245"/>
                    <a:pt x="3350" y="2178"/>
                    <a:pt x="3319" y="2222"/>
                  </a:cubicBezTo>
                  <a:cubicBezTo>
                    <a:pt x="3288" y="2267"/>
                    <a:pt x="3359" y="2422"/>
                    <a:pt x="3385" y="2466"/>
                  </a:cubicBezTo>
                  <a:cubicBezTo>
                    <a:pt x="3412" y="2510"/>
                    <a:pt x="3359" y="2510"/>
                    <a:pt x="3324" y="2519"/>
                  </a:cubicBezTo>
                  <a:cubicBezTo>
                    <a:pt x="3288" y="2528"/>
                    <a:pt x="3284" y="2395"/>
                    <a:pt x="3248" y="2346"/>
                  </a:cubicBezTo>
                  <a:cubicBezTo>
                    <a:pt x="3213" y="2298"/>
                    <a:pt x="3071" y="2240"/>
                    <a:pt x="3062" y="2276"/>
                  </a:cubicBezTo>
                  <a:cubicBezTo>
                    <a:pt x="3053" y="2311"/>
                    <a:pt x="3151" y="2311"/>
                    <a:pt x="3138" y="2360"/>
                  </a:cubicBezTo>
                  <a:cubicBezTo>
                    <a:pt x="3124" y="2408"/>
                    <a:pt x="3071" y="2329"/>
                    <a:pt x="3022" y="2369"/>
                  </a:cubicBezTo>
                  <a:cubicBezTo>
                    <a:pt x="2974" y="2408"/>
                    <a:pt x="2983" y="2382"/>
                    <a:pt x="2991" y="2342"/>
                  </a:cubicBezTo>
                  <a:cubicBezTo>
                    <a:pt x="3000" y="2302"/>
                    <a:pt x="2921" y="2258"/>
                    <a:pt x="2832" y="2267"/>
                  </a:cubicBezTo>
                  <a:cubicBezTo>
                    <a:pt x="2744" y="2276"/>
                    <a:pt x="2792" y="2338"/>
                    <a:pt x="2766" y="2360"/>
                  </a:cubicBezTo>
                  <a:cubicBezTo>
                    <a:pt x="2739" y="2382"/>
                    <a:pt x="2606" y="2346"/>
                    <a:pt x="2690" y="2329"/>
                  </a:cubicBezTo>
                  <a:cubicBezTo>
                    <a:pt x="2775" y="2311"/>
                    <a:pt x="2739" y="2262"/>
                    <a:pt x="2708" y="2214"/>
                  </a:cubicBezTo>
                  <a:cubicBezTo>
                    <a:pt x="2677" y="2165"/>
                    <a:pt x="2593" y="2222"/>
                    <a:pt x="2456" y="2271"/>
                  </a:cubicBezTo>
                  <a:cubicBezTo>
                    <a:pt x="2319" y="2320"/>
                    <a:pt x="2257" y="2373"/>
                    <a:pt x="2274" y="2377"/>
                  </a:cubicBezTo>
                  <a:cubicBezTo>
                    <a:pt x="2292" y="2382"/>
                    <a:pt x="2296" y="2404"/>
                    <a:pt x="2243" y="2448"/>
                  </a:cubicBezTo>
                  <a:cubicBezTo>
                    <a:pt x="2190" y="2492"/>
                    <a:pt x="2243" y="2532"/>
                    <a:pt x="2292" y="2532"/>
                  </a:cubicBezTo>
                  <a:cubicBezTo>
                    <a:pt x="2341" y="2532"/>
                    <a:pt x="2298" y="2571"/>
                    <a:pt x="2332" y="2581"/>
                  </a:cubicBezTo>
                  <a:cubicBezTo>
                    <a:pt x="2363" y="2590"/>
                    <a:pt x="2522" y="2519"/>
                    <a:pt x="2566" y="2550"/>
                  </a:cubicBezTo>
                  <a:cubicBezTo>
                    <a:pt x="2611" y="2581"/>
                    <a:pt x="2305" y="2599"/>
                    <a:pt x="2305" y="2652"/>
                  </a:cubicBezTo>
                  <a:cubicBezTo>
                    <a:pt x="2305" y="2705"/>
                    <a:pt x="2473" y="2736"/>
                    <a:pt x="2597" y="2714"/>
                  </a:cubicBezTo>
                  <a:cubicBezTo>
                    <a:pt x="2721" y="2692"/>
                    <a:pt x="2938" y="2732"/>
                    <a:pt x="2938" y="2763"/>
                  </a:cubicBezTo>
                  <a:cubicBezTo>
                    <a:pt x="2938" y="2794"/>
                    <a:pt x="2792" y="2785"/>
                    <a:pt x="2682" y="2780"/>
                  </a:cubicBezTo>
                  <a:cubicBezTo>
                    <a:pt x="2571" y="2776"/>
                    <a:pt x="2381" y="2811"/>
                    <a:pt x="2389" y="2847"/>
                  </a:cubicBezTo>
                  <a:cubicBezTo>
                    <a:pt x="2399" y="2886"/>
                    <a:pt x="2412" y="2887"/>
                    <a:pt x="2527" y="2940"/>
                  </a:cubicBezTo>
                  <a:cubicBezTo>
                    <a:pt x="2642" y="2993"/>
                    <a:pt x="2761" y="2913"/>
                    <a:pt x="2757" y="2988"/>
                  </a:cubicBezTo>
                  <a:cubicBezTo>
                    <a:pt x="2752" y="3064"/>
                    <a:pt x="2819" y="3081"/>
                    <a:pt x="2974" y="3086"/>
                  </a:cubicBezTo>
                  <a:cubicBezTo>
                    <a:pt x="3129" y="3090"/>
                    <a:pt x="3200" y="3015"/>
                    <a:pt x="3275" y="3019"/>
                  </a:cubicBezTo>
                  <a:cubicBezTo>
                    <a:pt x="3350" y="3024"/>
                    <a:pt x="3385" y="3010"/>
                    <a:pt x="3421" y="2957"/>
                  </a:cubicBezTo>
                  <a:cubicBezTo>
                    <a:pt x="3456" y="2904"/>
                    <a:pt x="3487" y="2935"/>
                    <a:pt x="3496" y="2962"/>
                  </a:cubicBezTo>
                  <a:cubicBezTo>
                    <a:pt x="3505" y="2988"/>
                    <a:pt x="3602" y="2984"/>
                    <a:pt x="3625" y="3006"/>
                  </a:cubicBezTo>
                  <a:cubicBezTo>
                    <a:pt x="3681" y="3062"/>
                    <a:pt x="3868" y="3046"/>
                    <a:pt x="3939" y="3010"/>
                  </a:cubicBezTo>
                  <a:cubicBezTo>
                    <a:pt x="4010" y="2975"/>
                    <a:pt x="3908" y="2878"/>
                    <a:pt x="3872" y="2922"/>
                  </a:cubicBezTo>
                  <a:cubicBezTo>
                    <a:pt x="3837" y="2966"/>
                    <a:pt x="3806" y="2940"/>
                    <a:pt x="3797" y="2917"/>
                  </a:cubicBezTo>
                  <a:cubicBezTo>
                    <a:pt x="3788" y="2895"/>
                    <a:pt x="3868" y="2882"/>
                    <a:pt x="3895" y="2851"/>
                  </a:cubicBezTo>
                  <a:close/>
                  <a:moveTo>
                    <a:pt x="2212" y="1762"/>
                  </a:moveTo>
                  <a:cubicBezTo>
                    <a:pt x="2292" y="1771"/>
                    <a:pt x="2372" y="1700"/>
                    <a:pt x="2367" y="1660"/>
                  </a:cubicBezTo>
                  <a:cubicBezTo>
                    <a:pt x="2363" y="1620"/>
                    <a:pt x="2173" y="1758"/>
                    <a:pt x="2212" y="1762"/>
                  </a:cubicBezTo>
                  <a:close/>
                  <a:moveTo>
                    <a:pt x="1845" y="1638"/>
                  </a:moveTo>
                  <a:cubicBezTo>
                    <a:pt x="1876" y="1651"/>
                    <a:pt x="1845" y="1713"/>
                    <a:pt x="1880" y="1696"/>
                  </a:cubicBezTo>
                  <a:cubicBezTo>
                    <a:pt x="1916" y="1678"/>
                    <a:pt x="1925" y="1673"/>
                    <a:pt x="1951" y="1682"/>
                  </a:cubicBezTo>
                  <a:cubicBezTo>
                    <a:pt x="1999" y="1698"/>
                    <a:pt x="2009" y="1656"/>
                    <a:pt x="2031" y="1634"/>
                  </a:cubicBezTo>
                  <a:cubicBezTo>
                    <a:pt x="2053" y="1611"/>
                    <a:pt x="2044" y="1713"/>
                    <a:pt x="2102" y="1713"/>
                  </a:cubicBezTo>
                  <a:cubicBezTo>
                    <a:pt x="2150" y="1713"/>
                    <a:pt x="2141" y="1607"/>
                    <a:pt x="2186" y="1638"/>
                  </a:cubicBezTo>
                  <a:cubicBezTo>
                    <a:pt x="2230" y="1669"/>
                    <a:pt x="2243" y="1625"/>
                    <a:pt x="2252" y="1594"/>
                  </a:cubicBezTo>
                  <a:cubicBezTo>
                    <a:pt x="2261" y="1563"/>
                    <a:pt x="2261" y="1510"/>
                    <a:pt x="2310" y="1501"/>
                  </a:cubicBezTo>
                  <a:cubicBezTo>
                    <a:pt x="2358" y="1492"/>
                    <a:pt x="2319" y="1549"/>
                    <a:pt x="2341" y="1589"/>
                  </a:cubicBezTo>
                  <a:cubicBezTo>
                    <a:pt x="2373" y="1647"/>
                    <a:pt x="2429" y="1594"/>
                    <a:pt x="2434" y="1567"/>
                  </a:cubicBezTo>
                  <a:cubicBezTo>
                    <a:pt x="2438" y="1541"/>
                    <a:pt x="2518" y="1558"/>
                    <a:pt x="2513" y="1527"/>
                  </a:cubicBezTo>
                  <a:cubicBezTo>
                    <a:pt x="2509" y="1496"/>
                    <a:pt x="2535" y="1487"/>
                    <a:pt x="2513" y="1452"/>
                  </a:cubicBezTo>
                  <a:cubicBezTo>
                    <a:pt x="2491" y="1417"/>
                    <a:pt x="2549" y="1425"/>
                    <a:pt x="2575" y="1399"/>
                  </a:cubicBezTo>
                  <a:cubicBezTo>
                    <a:pt x="2602" y="1372"/>
                    <a:pt x="2540" y="1395"/>
                    <a:pt x="2496" y="1355"/>
                  </a:cubicBezTo>
                  <a:cubicBezTo>
                    <a:pt x="2451" y="1315"/>
                    <a:pt x="2434" y="1368"/>
                    <a:pt x="2434" y="1395"/>
                  </a:cubicBezTo>
                  <a:cubicBezTo>
                    <a:pt x="2434" y="1421"/>
                    <a:pt x="2350" y="1399"/>
                    <a:pt x="2301" y="1381"/>
                  </a:cubicBezTo>
                  <a:cubicBezTo>
                    <a:pt x="2252" y="1364"/>
                    <a:pt x="2190" y="1439"/>
                    <a:pt x="2119" y="1474"/>
                  </a:cubicBezTo>
                  <a:cubicBezTo>
                    <a:pt x="2048" y="1510"/>
                    <a:pt x="2044" y="1572"/>
                    <a:pt x="1978" y="1567"/>
                  </a:cubicBezTo>
                  <a:cubicBezTo>
                    <a:pt x="1911" y="1563"/>
                    <a:pt x="1814" y="1625"/>
                    <a:pt x="1845" y="1638"/>
                  </a:cubicBezTo>
                  <a:close/>
                  <a:moveTo>
                    <a:pt x="2535" y="1616"/>
                  </a:moveTo>
                  <a:cubicBezTo>
                    <a:pt x="2473" y="1620"/>
                    <a:pt x="2478" y="1682"/>
                    <a:pt x="2549" y="1682"/>
                  </a:cubicBezTo>
                  <a:cubicBezTo>
                    <a:pt x="2620" y="1682"/>
                    <a:pt x="2642" y="1704"/>
                    <a:pt x="2540" y="1700"/>
                  </a:cubicBezTo>
                  <a:cubicBezTo>
                    <a:pt x="2438" y="1696"/>
                    <a:pt x="2394" y="1784"/>
                    <a:pt x="2465" y="1766"/>
                  </a:cubicBezTo>
                  <a:cubicBezTo>
                    <a:pt x="2535" y="1749"/>
                    <a:pt x="2620" y="1749"/>
                    <a:pt x="2566" y="1766"/>
                  </a:cubicBezTo>
                  <a:cubicBezTo>
                    <a:pt x="2513" y="1784"/>
                    <a:pt x="2369" y="1796"/>
                    <a:pt x="2389" y="1824"/>
                  </a:cubicBezTo>
                  <a:cubicBezTo>
                    <a:pt x="2403" y="1842"/>
                    <a:pt x="2460" y="1837"/>
                    <a:pt x="2518" y="1859"/>
                  </a:cubicBezTo>
                  <a:cubicBezTo>
                    <a:pt x="2575" y="1882"/>
                    <a:pt x="2611" y="1895"/>
                    <a:pt x="2655" y="1846"/>
                  </a:cubicBezTo>
                  <a:cubicBezTo>
                    <a:pt x="2699" y="1797"/>
                    <a:pt x="2757" y="1749"/>
                    <a:pt x="2735" y="1815"/>
                  </a:cubicBezTo>
                  <a:cubicBezTo>
                    <a:pt x="2713" y="1882"/>
                    <a:pt x="2806" y="1833"/>
                    <a:pt x="2925" y="1828"/>
                  </a:cubicBezTo>
                  <a:cubicBezTo>
                    <a:pt x="3045" y="1824"/>
                    <a:pt x="2903" y="1899"/>
                    <a:pt x="2779" y="1908"/>
                  </a:cubicBezTo>
                  <a:cubicBezTo>
                    <a:pt x="2655" y="1917"/>
                    <a:pt x="2677" y="1979"/>
                    <a:pt x="2775" y="2001"/>
                  </a:cubicBezTo>
                  <a:cubicBezTo>
                    <a:pt x="2872" y="2023"/>
                    <a:pt x="3080" y="1939"/>
                    <a:pt x="3129" y="1890"/>
                  </a:cubicBezTo>
                  <a:cubicBezTo>
                    <a:pt x="3177" y="1842"/>
                    <a:pt x="3222" y="1917"/>
                    <a:pt x="3270" y="1882"/>
                  </a:cubicBezTo>
                  <a:cubicBezTo>
                    <a:pt x="3319" y="1846"/>
                    <a:pt x="3412" y="1886"/>
                    <a:pt x="3496" y="1868"/>
                  </a:cubicBezTo>
                  <a:cubicBezTo>
                    <a:pt x="3580" y="1851"/>
                    <a:pt x="3594" y="1691"/>
                    <a:pt x="3532" y="1665"/>
                  </a:cubicBezTo>
                  <a:cubicBezTo>
                    <a:pt x="3470" y="1638"/>
                    <a:pt x="3470" y="1696"/>
                    <a:pt x="3421" y="1704"/>
                  </a:cubicBezTo>
                  <a:cubicBezTo>
                    <a:pt x="3372" y="1713"/>
                    <a:pt x="3346" y="1651"/>
                    <a:pt x="3306" y="1611"/>
                  </a:cubicBezTo>
                  <a:cubicBezTo>
                    <a:pt x="3266" y="1572"/>
                    <a:pt x="3293" y="1496"/>
                    <a:pt x="3235" y="1505"/>
                  </a:cubicBezTo>
                  <a:cubicBezTo>
                    <a:pt x="3178" y="1514"/>
                    <a:pt x="3053" y="1607"/>
                    <a:pt x="3129" y="1616"/>
                  </a:cubicBezTo>
                  <a:cubicBezTo>
                    <a:pt x="3204" y="1625"/>
                    <a:pt x="3177" y="1665"/>
                    <a:pt x="3138" y="1682"/>
                  </a:cubicBezTo>
                  <a:cubicBezTo>
                    <a:pt x="3098" y="1700"/>
                    <a:pt x="3231" y="1731"/>
                    <a:pt x="3213" y="1758"/>
                  </a:cubicBezTo>
                  <a:cubicBezTo>
                    <a:pt x="3195" y="1784"/>
                    <a:pt x="2991" y="1762"/>
                    <a:pt x="2983" y="1718"/>
                  </a:cubicBezTo>
                  <a:cubicBezTo>
                    <a:pt x="2974" y="1673"/>
                    <a:pt x="2814" y="1594"/>
                    <a:pt x="2748" y="1611"/>
                  </a:cubicBezTo>
                  <a:cubicBezTo>
                    <a:pt x="2682" y="1629"/>
                    <a:pt x="2708" y="1558"/>
                    <a:pt x="2642" y="1554"/>
                  </a:cubicBezTo>
                  <a:cubicBezTo>
                    <a:pt x="2575" y="1549"/>
                    <a:pt x="2597" y="1611"/>
                    <a:pt x="2535" y="1616"/>
                  </a:cubicBezTo>
                  <a:close/>
                  <a:moveTo>
                    <a:pt x="2766" y="1297"/>
                  </a:moveTo>
                  <a:cubicBezTo>
                    <a:pt x="2788" y="1244"/>
                    <a:pt x="2619" y="1253"/>
                    <a:pt x="2633" y="1271"/>
                  </a:cubicBezTo>
                  <a:cubicBezTo>
                    <a:pt x="2664" y="1310"/>
                    <a:pt x="2744" y="1350"/>
                    <a:pt x="2766" y="1297"/>
                  </a:cubicBezTo>
                  <a:close/>
                  <a:moveTo>
                    <a:pt x="3133" y="1275"/>
                  </a:moveTo>
                  <a:cubicBezTo>
                    <a:pt x="3191" y="1266"/>
                    <a:pt x="3164" y="1222"/>
                    <a:pt x="3071" y="1235"/>
                  </a:cubicBezTo>
                  <a:cubicBezTo>
                    <a:pt x="2978" y="1248"/>
                    <a:pt x="2819" y="1248"/>
                    <a:pt x="2819" y="1315"/>
                  </a:cubicBezTo>
                  <a:cubicBezTo>
                    <a:pt x="2819" y="1368"/>
                    <a:pt x="2850" y="1395"/>
                    <a:pt x="2952" y="1403"/>
                  </a:cubicBezTo>
                  <a:cubicBezTo>
                    <a:pt x="3053" y="1412"/>
                    <a:pt x="3142" y="1315"/>
                    <a:pt x="3093" y="1315"/>
                  </a:cubicBezTo>
                  <a:cubicBezTo>
                    <a:pt x="3045" y="1315"/>
                    <a:pt x="3076" y="1284"/>
                    <a:pt x="3133" y="1275"/>
                  </a:cubicBezTo>
                  <a:close/>
                  <a:moveTo>
                    <a:pt x="2916" y="1191"/>
                  </a:moveTo>
                  <a:cubicBezTo>
                    <a:pt x="2960" y="1209"/>
                    <a:pt x="3005" y="1151"/>
                    <a:pt x="3036" y="1178"/>
                  </a:cubicBezTo>
                  <a:cubicBezTo>
                    <a:pt x="3067" y="1204"/>
                    <a:pt x="3204" y="1226"/>
                    <a:pt x="3204" y="1155"/>
                  </a:cubicBezTo>
                  <a:cubicBezTo>
                    <a:pt x="3204" y="1085"/>
                    <a:pt x="3031" y="1076"/>
                    <a:pt x="2987" y="1102"/>
                  </a:cubicBezTo>
                  <a:cubicBezTo>
                    <a:pt x="2943" y="1129"/>
                    <a:pt x="2739" y="1138"/>
                    <a:pt x="2797" y="1182"/>
                  </a:cubicBezTo>
                  <a:cubicBezTo>
                    <a:pt x="2832" y="1209"/>
                    <a:pt x="2872" y="1173"/>
                    <a:pt x="2916" y="1191"/>
                  </a:cubicBezTo>
                  <a:close/>
                  <a:moveTo>
                    <a:pt x="3656" y="1054"/>
                  </a:moveTo>
                  <a:cubicBezTo>
                    <a:pt x="3709" y="1018"/>
                    <a:pt x="3806" y="1076"/>
                    <a:pt x="3788" y="1116"/>
                  </a:cubicBezTo>
                  <a:cubicBezTo>
                    <a:pt x="3771" y="1155"/>
                    <a:pt x="3617" y="1108"/>
                    <a:pt x="3629" y="1142"/>
                  </a:cubicBezTo>
                  <a:cubicBezTo>
                    <a:pt x="3633" y="1155"/>
                    <a:pt x="3651" y="1209"/>
                    <a:pt x="3757" y="1178"/>
                  </a:cubicBezTo>
                  <a:cubicBezTo>
                    <a:pt x="3864" y="1147"/>
                    <a:pt x="3952" y="1169"/>
                    <a:pt x="4023" y="1226"/>
                  </a:cubicBezTo>
                  <a:cubicBezTo>
                    <a:pt x="4094" y="1284"/>
                    <a:pt x="4160" y="1306"/>
                    <a:pt x="4209" y="1248"/>
                  </a:cubicBezTo>
                  <a:cubicBezTo>
                    <a:pt x="4258" y="1191"/>
                    <a:pt x="4147" y="1182"/>
                    <a:pt x="4169" y="1138"/>
                  </a:cubicBezTo>
                  <a:cubicBezTo>
                    <a:pt x="4191" y="1093"/>
                    <a:pt x="4098" y="1067"/>
                    <a:pt x="4050" y="1067"/>
                  </a:cubicBezTo>
                  <a:cubicBezTo>
                    <a:pt x="4001" y="1067"/>
                    <a:pt x="3983" y="978"/>
                    <a:pt x="3943" y="996"/>
                  </a:cubicBezTo>
                  <a:cubicBezTo>
                    <a:pt x="3903" y="1014"/>
                    <a:pt x="3877" y="1045"/>
                    <a:pt x="3877" y="987"/>
                  </a:cubicBezTo>
                  <a:cubicBezTo>
                    <a:pt x="3877" y="930"/>
                    <a:pt x="3647" y="925"/>
                    <a:pt x="3589" y="947"/>
                  </a:cubicBezTo>
                  <a:cubicBezTo>
                    <a:pt x="3532" y="970"/>
                    <a:pt x="3602" y="1089"/>
                    <a:pt x="3656" y="1054"/>
                  </a:cubicBezTo>
                  <a:close/>
                  <a:moveTo>
                    <a:pt x="3687" y="1425"/>
                  </a:moveTo>
                  <a:cubicBezTo>
                    <a:pt x="3722" y="1381"/>
                    <a:pt x="3545" y="1240"/>
                    <a:pt x="3536" y="1306"/>
                  </a:cubicBezTo>
                  <a:cubicBezTo>
                    <a:pt x="3527" y="1372"/>
                    <a:pt x="3649" y="1473"/>
                    <a:pt x="3687" y="1425"/>
                  </a:cubicBezTo>
                  <a:close/>
                  <a:moveTo>
                    <a:pt x="4262" y="846"/>
                  </a:moveTo>
                  <a:cubicBezTo>
                    <a:pt x="4293" y="792"/>
                    <a:pt x="4075" y="751"/>
                    <a:pt x="4129" y="797"/>
                  </a:cubicBezTo>
                  <a:cubicBezTo>
                    <a:pt x="4160" y="823"/>
                    <a:pt x="4231" y="899"/>
                    <a:pt x="4262" y="846"/>
                  </a:cubicBezTo>
                  <a:close/>
                  <a:moveTo>
                    <a:pt x="3762" y="1851"/>
                  </a:moveTo>
                  <a:cubicBezTo>
                    <a:pt x="3793" y="1815"/>
                    <a:pt x="3695" y="1740"/>
                    <a:pt x="3669" y="1802"/>
                  </a:cubicBezTo>
                  <a:cubicBezTo>
                    <a:pt x="3642" y="1864"/>
                    <a:pt x="3730" y="1887"/>
                    <a:pt x="3762" y="1851"/>
                  </a:cubicBezTo>
                  <a:close/>
                  <a:moveTo>
                    <a:pt x="4262" y="1541"/>
                  </a:moveTo>
                  <a:cubicBezTo>
                    <a:pt x="4258" y="1585"/>
                    <a:pt x="4156" y="1532"/>
                    <a:pt x="4076" y="1501"/>
                  </a:cubicBezTo>
                  <a:cubicBezTo>
                    <a:pt x="3996" y="1470"/>
                    <a:pt x="4045" y="1563"/>
                    <a:pt x="4107" y="1616"/>
                  </a:cubicBezTo>
                  <a:cubicBezTo>
                    <a:pt x="4169" y="1669"/>
                    <a:pt x="4076" y="1642"/>
                    <a:pt x="3992" y="1585"/>
                  </a:cubicBezTo>
                  <a:cubicBezTo>
                    <a:pt x="3908" y="1527"/>
                    <a:pt x="3917" y="1625"/>
                    <a:pt x="3957" y="1656"/>
                  </a:cubicBezTo>
                  <a:cubicBezTo>
                    <a:pt x="3996" y="1687"/>
                    <a:pt x="3948" y="1731"/>
                    <a:pt x="3895" y="1660"/>
                  </a:cubicBezTo>
                  <a:cubicBezTo>
                    <a:pt x="3842" y="1589"/>
                    <a:pt x="3815" y="1514"/>
                    <a:pt x="3731" y="1510"/>
                  </a:cubicBezTo>
                  <a:cubicBezTo>
                    <a:pt x="3647" y="1505"/>
                    <a:pt x="3685" y="1591"/>
                    <a:pt x="3718" y="1634"/>
                  </a:cubicBezTo>
                  <a:cubicBezTo>
                    <a:pt x="3762" y="1691"/>
                    <a:pt x="3806" y="1704"/>
                    <a:pt x="3877" y="1744"/>
                  </a:cubicBezTo>
                  <a:cubicBezTo>
                    <a:pt x="3948" y="1784"/>
                    <a:pt x="4063" y="1727"/>
                    <a:pt x="4116" y="1740"/>
                  </a:cubicBezTo>
                  <a:cubicBezTo>
                    <a:pt x="4169" y="1753"/>
                    <a:pt x="4058" y="1820"/>
                    <a:pt x="4094" y="1864"/>
                  </a:cubicBezTo>
                  <a:cubicBezTo>
                    <a:pt x="4129" y="1908"/>
                    <a:pt x="4227" y="1877"/>
                    <a:pt x="4302" y="1873"/>
                  </a:cubicBezTo>
                  <a:cubicBezTo>
                    <a:pt x="4377" y="1868"/>
                    <a:pt x="4342" y="1824"/>
                    <a:pt x="4386" y="1793"/>
                  </a:cubicBezTo>
                  <a:cubicBezTo>
                    <a:pt x="4430" y="1762"/>
                    <a:pt x="4342" y="1766"/>
                    <a:pt x="4377" y="1691"/>
                  </a:cubicBezTo>
                  <a:cubicBezTo>
                    <a:pt x="4413" y="1616"/>
                    <a:pt x="4267" y="1496"/>
                    <a:pt x="4262" y="1541"/>
                  </a:cubicBezTo>
                  <a:close/>
                  <a:moveTo>
                    <a:pt x="4448" y="1279"/>
                  </a:moveTo>
                  <a:cubicBezTo>
                    <a:pt x="4514" y="1279"/>
                    <a:pt x="4568" y="1271"/>
                    <a:pt x="4625" y="1248"/>
                  </a:cubicBezTo>
                  <a:cubicBezTo>
                    <a:pt x="4683" y="1226"/>
                    <a:pt x="4594" y="1226"/>
                    <a:pt x="4634" y="1173"/>
                  </a:cubicBezTo>
                  <a:cubicBezTo>
                    <a:pt x="4674" y="1120"/>
                    <a:pt x="4537" y="1116"/>
                    <a:pt x="4528" y="1133"/>
                  </a:cubicBezTo>
                  <a:cubicBezTo>
                    <a:pt x="4519" y="1151"/>
                    <a:pt x="4346" y="1027"/>
                    <a:pt x="4320" y="1067"/>
                  </a:cubicBezTo>
                  <a:cubicBezTo>
                    <a:pt x="4293" y="1107"/>
                    <a:pt x="4382" y="1279"/>
                    <a:pt x="4448" y="1279"/>
                  </a:cubicBezTo>
                  <a:close/>
                  <a:moveTo>
                    <a:pt x="4807" y="1302"/>
                  </a:moveTo>
                  <a:cubicBezTo>
                    <a:pt x="4798" y="1275"/>
                    <a:pt x="4462" y="1315"/>
                    <a:pt x="4514" y="1355"/>
                  </a:cubicBezTo>
                  <a:cubicBezTo>
                    <a:pt x="4603" y="1421"/>
                    <a:pt x="4816" y="1328"/>
                    <a:pt x="4807" y="1302"/>
                  </a:cubicBezTo>
                  <a:close/>
                  <a:moveTo>
                    <a:pt x="4758" y="1948"/>
                  </a:moveTo>
                  <a:cubicBezTo>
                    <a:pt x="4838" y="1943"/>
                    <a:pt x="4798" y="1846"/>
                    <a:pt x="4709" y="1780"/>
                  </a:cubicBezTo>
                  <a:cubicBezTo>
                    <a:pt x="4621" y="1713"/>
                    <a:pt x="4422" y="1850"/>
                    <a:pt x="4457" y="1877"/>
                  </a:cubicBezTo>
                  <a:cubicBezTo>
                    <a:pt x="4497" y="1908"/>
                    <a:pt x="4678" y="1952"/>
                    <a:pt x="4758" y="1948"/>
                  </a:cubicBezTo>
                  <a:close/>
                  <a:moveTo>
                    <a:pt x="4191" y="2568"/>
                  </a:moveTo>
                  <a:cubicBezTo>
                    <a:pt x="4289" y="2634"/>
                    <a:pt x="4258" y="2515"/>
                    <a:pt x="4368" y="2519"/>
                  </a:cubicBezTo>
                  <a:cubicBezTo>
                    <a:pt x="4479" y="2523"/>
                    <a:pt x="4483" y="2342"/>
                    <a:pt x="4501" y="2276"/>
                  </a:cubicBezTo>
                  <a:cubicBezTo>
                    <a:pt x="4519" y="2209"/>
                    <a:pt x="4413" y="2214"/>
                    <a:pt x="4439" y="2262"/>
                  </a:cubicBezTo>
                  <a:cubicBezTo>
                    <a:pt x="4466" y="2311"/>
                    <a:pt x="4435" y="2360"/>
                    <a:pt x="4426" y="2302"/>
                  </a:cubicBezTo>
                  <a:cubicBezTo>
                    <a:pt x="4417" y="2245"/>
                    <a:pt x="4333" y="2298"/>
                    <a:pt x="4302" y="2253"/>
                  </a:cubicBezTo>
                  <a:cubicBezTo>
                    <a:pt x="4271" y="2209"/>
                    <a:pt x="4399" y="2205"/>
                    <a:pt x="4430" y="2147"/>
                  </a:cubicBezTo>
                  <a:cubicBezTo>
                    <a:pt x="4461" y="2090"/>
                    <a:pt x="4329" y="2098"/>
                    <a:pt x="4360" y="2054"/>
                  </a:cubicBezTo>
                  <a:cubicBezTo>
                    <a:pt x="4391" y="2010"/>
                    <a:pt x="4165" y="2059"/>
                    <a:pt x="4231" y="2085"/>
                  </a:cubicBezTo>
                  <a:cubicBezTo>
                    <a:pt x="4298" y="2112"/>
                    <a:pt x="4236" y="2147"/>
                    <a:pt x="4174" y="2103"/>
                  </a:cubicBezTo>
                  <a:cubicBezTo>
                    <a:pt x="4112" y="2059"/>
                    <a:pt x="3940" y="2133"/>
                    <a:pt x="4001" y="2183"/>
                  </a:cubicBezTo>
                  <a:cubicBezTo>
                    <a:pt x="4050" y="2222"/>
                    <a:pt x="4196" y="2156"/>
                    <a:pt x="4112" y="2271"/>
                  </a:cubicBezTo>
                  <a:cubicBezTo>
                    <a:pt x="4027" y="2386"/>
                    <a:pt x="3992" y="2240"/>
                    <a:pt x="3912" y="2253"/>
                  </a:cubicBezTo>
                  <a:cubicBezTo>
                    <a:pt x="3833" y="2267"/>
                    <a:pt x="3868" y="2364"/>
                    <a:pt x="3988" y="2399"/>
                  </a:cubicBezTo>
                  <a:cubicBezTo>
                    <a:pt x="4107" y="2435"/>
                    <a:pt x="4094" y="2501"/>
                    <a:pt x="4191" y="2568"/>
                  </a:cubicBezTo>
                  <a:close/>
                  <a:moveTo>
                    <a:pt x="4913" y="1859"/>
                  </a:moveTo>
                  <a:cubicBezTo>
                    <a:pt x="4944" y="1948"/>
                    <a:pt x="4979" y="1886"/>
                    <a:pt x="5028" y="1921"/>
                  </a:cubicBezTo>
                  <a:cubicBezTo>
                    <a:pt x="5077" y="1957"/>
                    <a:pt x="5152" y="1979"/>
                    <a:pt x="5192" y="1943"/>
                  </a:cubicBezTo>
                  <a:cubicBezTo>
                    <a:pt x="5232" y="1908"/>
                    <a:pt x="5249" y="1882"/>
                    <a:pt x="5263" y="1912"/>
                  </a:cubicBezTo>
                  <a:cubicBezTo>
                    <a:pt x="5284" y="1963"/>
                    <a:pt x="5382" y="1970"/>
                    <a:pt x="5595" y="1974"/>
                  </a:cubicBezTo>
                  <a:cubicBezTo>
                    <a:pt x="5807" y="1979"/>
                    <a:pt x="5754" y="1886"/>
                    <a:pt x="5816" y="1921"/>
                  </a:cubicBezTo>
                  <a:cubicBezTo>
                    <a:pt x="5878" y="1957"/>
                    <a:pt x="6020" y="1957"/>
                    <a:pt x="6082" y="1943"/>
                  </a:cubicBezTo>
                  <a:cubicBezTo>
                    <a:pt x="6144" y="1930"/>
                    <a:pt x="6175" y="1833"/>
                    <a:pt x="6170" y="1784"/>
                  </a:cubicBezTo>
                  <a:cubicBezTo>
                    <a:pt x="6166" y="1735"/>
                    <a:pt x="5692" y="1696"/>
                    <a:pt x="5608" y="1744"/>
                  </a:cubicBezTo>
                  <a:cubicBezTo>
                    <a:pt x="5524" y="1793"/>
                    <a:pt x="5391" y="1722"/>
                    <a:pt x="5325" y="1758"/>
                  </a:cubicBezTo>
                  <a:cubicBezTo>
                    <a:pt x="5258" y="1793"/>
                    <a:pt x="5280" y="1713"/>
                    <a:pt x="5161" y="1709"/>
                  </a:cubicBezTo>
                  <a:cubicBezTo>
                    <a:pt x="5041" y="1704"/>
                    <a:pt x="5170" y="1642"/>
                    <a:pt x="5192" y="1616"/>
                  </a:cubicBezTo>
                  <a:cubicBezTo>
                    <a:pt x="5214" y="1589"/>
                    <a:pt x="5010" y="1518"/>
                    <a:pt x="4926" y="1536"/>
                  </a:cubicBezTo>
                  <a:cubicBezTo>
                    <a:pt x="4842" y="1554"/>
                    <a:pt x="4793" y="1510"/>
                    <a:pt x="4714" y="1474"/>
                  </a:cubicBezTo>
                  <a:cubicBezTo>
                    <a:pt x="4634" y="1439"/>
                    <a:pt x="4418" y="1447"/>
                    <a:pt x="4461" y="1510"/>
                  </a:cubicBezTo>
                  <a:cubicBezTo>
                    <a:pt x="4492" y="1554"/>
                    <a:pt x="4749" y="1647"/>
                    <a:pt x="4776" y="1603"/>
                  </a:cubicBezTo>
                  <a:cubicBezTo>
                    <a:pt x="4802" y="1558"/>
                    <a:pt x="4869" y="1656"/>
                    <a:pt x="4908" y="1704"/>
                  </a:cubicBezTo>
                  <a:cubicBezTo>
                    <a:pt x="4948" y="1753"/>
                    <a:pt x="4882" y="1771"/>
                    <a:pt x="4913" y="1859"/>
                  </a:cubicBezTo>
                  <a:close/>
                  <a:moveTo>
                    <a:pt x="5139" y="1337"/>
                  </a:moveTo>
                  <a:cubicBezTo>
                    <a:pt x="5059" y="1297"/>
                    <a:pt x="4959" y="1381"/>
                    <a:pt x="5041" y="1412"/>
                  </a:cubicBezTo>
                  <a:cubicBezTo>
                    <a:pt x="5112" y="1439"/>
                    <a:pt x="5218" y="1377"/>
                    <a:pt x="5139" y="1337"/>
                  </a:cubicBezTo>
                  <a:close/>
                  <a:moveTo>
                    <a:pt x="4501" y="841"/>
                  </a:moveTo>
                  <a:cubicBezTo>
                    <a:pt x="4566" y="874"/>
                    <a:pt x="4528" y="916"/>
                    <a:pt x="4599" y="947"/>
                  </a:cubicBezTo>
                  <a:cubicBezTo>
                    <a:pt x="4669" y="978"/>
                    <a:pt x="4873" y="908"/>
                    <a:pt x="4891" y="956"/>
                  </a:cubicBezTo>
                  <a:cubicBezTo>
                    <a:pt x="4908" y="1005"/>
                    <a:pt x="4683" y="1009"/>
                    <a:pt x="4714" y="1040"/>
                  </a:cubicBezTo>
                  <a:cubicBezTo>
                    <a:pt x="4745" y="1071"/>
                    <a:pt x="4873" y="1120"/>
                    <a:pt x="4855" y="1147"/>
                  </a:cubicBezTo>
                  <a:cubicBezTo>
                    <a:pt x="4838" y="1173"/>
                    <a:pt x="5068" y="1248"/>
                    <a:pt x="5090" y="1213"/>
                  </a:cubicBezTo>
                  <a:cubicBezTo>
                    <a:pt x="5112" y="1178"/>
                    <a:pt x="5174" y="1186"/>
                    <a:pt x="5232" y="1209"/>
                  </a:cubicBezTo>
                  <a:cubicBezTo>
                    <a:pt x="5289" y="1231"/>
                    <a:pt x="5294" y="1071"/>
                    <a:pt x="5334" y="1098"/>
                  </a:cubicBezTo>
                  <a:cubicBezTo>
                    <a:pt x="5373" y="1124"/>
                    <a:pt x="5369" y="1040"/>
                    <a:pt x="5435" y="1014"/>
                  </a:cubicBezTo>
                  <a:cubicBezTo>
                    <a:pt x="5502" y="987"/>
                    <a:pt x="5597" y="987"/>
                    <a:pt x="5604" y="956"/>
                  </a:cubicBezTo>
                  <a:cubicBezTo>
                    <a:pt x="5608" y="934"/>
                    <a:pt x="5586" y="903"/>
                    <a:pt x="5506" y="912"/>
                  </a:cubicBezTo>
                  <a:cubicBezTo>
                    <a:pt x="5426" y="921"/>
                    <a:pt x="5373" y="890"/>
                    <a:pt x="5409" y="846"/>
                  </a:cubicBezTo>
                  <a:cubicBezTo>
                    <a:pt x="5444" y="801"/>
                    <a:pt x="5320" y="788"/>
                    <a:pt x="5364" y="753"/>
                  </a:cubicBezTo>
                  <a:cubicBezTo>
                    <a:pt x="5409" y="717"/>
                    <a:pt x="5280" y="682"/>
                    <a:pt x="5294" y="735"/>
                  </a:cubicBezTo>
                  <a:cubicBezTo>
                    <a:pt x="5307" y="788"/>
                    <a:pt x="5214" y="739"/>
                    <a:pt x="5201" y="691"/>
                  </a:cubicBezTo>
                  <a:cubicBezTo>
                    <a:pt x="5187" y="642"/>
                    <a:pt x="5006" y="624"/>
                    <a:pt x="4886" y="518"/>
                  </a:cubicBezTo>
                  <a:cubicBezTo>
                    <a:pt x="4767" y="412"/>
                    <a:pt x="4643" y="483"/>
                    <a:pt x="4714" y="496"/>
                  </a:cubicBezTo>
                  <a:cubicBezTo>
                    <a:pt x="4785" y="509"/>
                    <a:pt x="4780" y="544"/>
                    <a:pt x="4723" y="540"/>
                  </a:cubicBezTo>
                  <a:cubicBezTo>
                    <a:pt x="4665" y="536"/>
                    <a:pt x="4563" y="544"/>
                    <a:pt x="4656" y="580"/>
                  </a:cubicBezTo>
                  <a:cubicBezTo>
                    <a:pt x="4749" y="615"/>
                    <a:pt x="4647" y="629"/>
                    <a:pt x="4572" y="629"/>
                  </a:cubicBezTo>
                  <a:cubicBezTo>
                    <a:pt x="4497" y="629"/>
                    <a:pt x="4492" y="726"/>
                    <a:pt x="4590" y="739"/>
                  </a:cubicBezTo>
                  <a:cubicBezTo>
                    <a:pt x="4687" y="753"/>
                    <a:pt x="4616" y="810"/>
                    <a:pt x="4537" y="788"/>
                  </a:cubicBezTo>
                  <a:cubicBezTo>
                    <a:pt x="4457" y="766"/>
                    <a:pt x="4430" y="806"/>
                    <a:pt x="4501" y="841"/>
                  </a:cubicBezTo>
                  <a:close/>
                  <a:moveTo>
                    <a:pt x="5037" y="403"/>
                  </a:moveTo>
                  <a:cubicBezTo>
                    <a:pt x="5099" y="363"/>
                    <a:pt x="5148" y="390"/>
                    <a:pt x="5094" y="416"/>
                  </a:cubicBezTo>
                  <a:cubicBezTo>
                    <a:pt x="5041" y="443"/>
                    <a:pt x="5059" y="460"/>
                    <a:pt x="5134" y="456"/>
                  </a:cubicBezTo>
                  <a:cubicBezTo>
                    <a:pt x="5210" y="452"/>
                    <a:pt x="5103" y="478"/>
                    <a:pt x="5103" y="522"/>
                  </a:cubicBezTo>
                  <a:cubicBezTo>
                    <a:pt x="5103" y="567"/>
                    <a:pt x="5192" y="540"/>
                    <a:pt x="5196" y="584"/>
                  </a:cubicBezTo>
                  <a:cubicBezTo>
                    <a:pt x="5201" y="629"/>
                    <a:pt x="5391" y="646"/>
                    <a:pt x="5449" y="593"/>
                  </a:cubicBezTo>
                  <a:cubicBezTo>
                    <a:pt x="5506" y="540"/>
                    <a:pt x="5484" y="606"/>
                    <a:pt x="5480" y="642"/>
                  </a:cubicBezTo>
                  <a:cubicBezTo>
                    <a:pt x="5475" y="677"/>
                    <a:pt x="5750" y="708"/>
                    <a:pt x="5763" y="664"/>
                  </a:cubicBezTo>
                  <a:cubicBezTo>
                    <a:pt x="5776" y="620"/>
                    <a:pt x="5816" y="637"/>
                    <a:pt x="5869" y="651"/>
                  </a:cubicBezTo>
                  <a:cubicBezTo>
                    <a:pt x="5922" y="664"/>
                    <a:pt x="6184" y="602"/>
                    <a:pt x="6188" y="549"/>
                  </a:cubicBezTo>
                  <a:cubicBezTo>
                    <a:pt x="6192" y="496"/>
                    <a:pt x="6272" y="575"/>
                    <a:pt x="6188" y="633"/>
                  </a:cubicBezTo>
                  <a:cubicBezTo>
                    <a:pt x="6104" y="691"/>
                    <a:pt x="5936" y="682"/>
                    <a:pt x="5860" y="704"/>
                  </a:cubicBezTo>
                  <a:cubicBezTo>
                    <a:pt x="5785" y="726"/>
                    <a:pt x="5909" y="779"/>
                    <a:pt x="5984" y="837"/>
                  </a:cubicBezTo>
                  <a:cubicBezTo>
                    <a:pt x="6060" y="894"/>
                    <a:pt x="5887" y="863"/>
                    <a:pt x="5816" y="788"/>
                  </a:cubicBezTo>
                  <a:cubicBezTo>
                    <a:pt x="5745" y="713"/>
                    <a:pt x="5586" y="713"/>
                    <a:pt x="5502" y="717"/>
                  </a:cubicBezTo>
                  <a:cubicBezTo>
                    <a:pt x="5418" y="722"/>
                    <a:pt x="5444" y="877"/>
                    <a:pt x="5506" y="877"/>
                  </a:cubicBezTo>
                  <a:cubicBezTo>
                    <a:pt x="5568" y="877"/>
                    <a:pt x="5630" y="899"/>
                    <a:pt x="5692" y="996"/>
                  </a:cubicBezTo>
                  <a:cubicBezTo>
                    <a:pt x="5754" y="1093"/>
                    <a:pt x="5887" y="1071"/>
                    <a:pt x="5887" y="1116"/>
                  </a:cubicBezTo>
                  <a:cubicBezTo>
                    <a:pt x="5887" y="1160"/>
                    <a:pt x="5714" y="1080"/>
                    <a:pt x="5617" y="1062"/>
                  </a:cubicBezTo>
                  <a:cubicBezTo>
                    <a:pt x="5519" y="1045"/>
                    <a:pt x="5364" y="1107"/>
                    <a:pt x="5360" y="1178"/>
                  </a:cubicBezTo>
                  <a:cubicBezTo>
                    <a:pt x="5356" y="1248"/>
                    <a:pt x="5502" y="1240"/>
                    <a:pt x="5599" y="1182"/>
                  </a:cubicBezTo>
                  <a:cubicBezTo>
                    <a:pt x="5697" y="1124"/>
                    <a:pt x="5626" y="1200"/>
                    <a:pt x="5577" y="1244"/>
                  </a:cubicBezTo>
                  <a:cubicBezTo>
                    <a:pt x="5528" y="1288"/>
                    <a:pt x="5692" y="1324"/>
                    <a:pt x="5692" y="1377"/>
                  </a:cubicBezTo>
                  <a:cubicBezTo>
                    <a:pt x="5692" y="1430"/>
                    <a:pt x="5573" y="1412"/>
                    <a:pt x="5559" y="1364"/>
                  </a:cubicBezTo>
                  <a:cubicBezTo>
                    <a:pt x="5546" y="1315"/>
                    <a:pt x="5502" y="1266"/>
                    <a:pt x="5387" y="1275"/>
                  </a:cubicBezTo>
                  <a:cubicBezTo>
                    <a:pt x="5272" y="1284"/>
                    <a:pt x="5303" y="1364"/>
                    <a:pt x="5373" y="1372"/>
                  </a:cubicBezTo>
                  <a:cubicBezTo>
                    <a:pt x="5444" y="1381"/>
                    <a:pt x="5449" y="1434"/>
                    <a:pt x="5369" y="1434"/>
                  </a:cubicBezTo>
                  <a:cubicBezTo>
                    <a:pt x="5289" y="1434"/>
                    <a:pt x="5109" y="1484"/>
                    <a:pt x="5165" y="1536"/>
                  </a:cubicBezTo>
                  <a:cubicBezTo>
                    <a:pt x="5227" y="1594"/>
                    <a:pt x="5453" y="1536"/>
                    <a:pt x="5493" y="1572"/>
                  </a:cubicBezTo>
                  <a:cubicBezTo>
                    <a:pt x="5533" y="1607"/>
                    <a:pt x="5643" y="1620"/>
                    <a:pt x="5670" y="1580"/>
                  </a:cubicBezTo>
                  <a:cubicBezTo>
                    <a:pt x="5697" y="1541"/>
                    <a:pt x="5785" y="1558"/>
                    <a:pt x="5874" y="1558"/>
                  </a:cubicBezTo>
                  <a:cubicBezTo>
                    <a:pt x="5962" y="1558"/>
                    <a:pt x="5984" y="1572"/>
                    <a:pt x="6024" y="1607"/>
                  </a:cubicBezTo>
                  <a:cubicBezTo>
                    <a:pt x="6064" y="1642"/>
                    <a:pt x="6135" y="1629"/>
                    <a:pt x="6184" y="1594"/>
                  </a:cubicBezTo>
                  <a:cubicBezTo>
                    <a:pt x="6232" y="1558"/>
                    <a:pt x="6232" y="1558"/>
                    <a:pt x="6294" y="1558"/>
                  </a:cubicBezTo>
                  <a:cubicBezTo>
                    <a:pt x="6356" y="1558"/>
                    <a:pt x="6369" y="1518"/>
                    <a:pt x="6339" y="1470"/>
                  </a:cubicBezTo>
                  <a:cubicBezTo>
                    <a:pt x="6308" y="1421"/>
                    <a:pt x="6228" y="1505"/>
                    <a:pt x="6219" y="1470"/>
                  </a:cubicBezTo>
                  <a:cubicBezTo>
                    <a:pt x="6208" y="1426"/>
                    <a:pt x="6135" y="1412"/>
                    <a:pt x="6011" y="1430"/>
                  </a:cubicBezTo>
                  <a:cubicBezTo>
                    <a:pt x="5887" y="1448"/>
                    <a:pt x="5940" y="1350"/>
                    <a:pt x="6015" y="1372"/>
                  </a:cubicBezTo>
                  <a:cubicBezTo>
                    <a:pt x="6091" y="1395"/>
                    <a:pt x="6192" y="1386"/>
                    <a:pt x="6277" y="1364"/>
                  </a:cubicBezTo>
                  <a:cubicBezTo>
                    <a:pt x="6361" y="1341"/>
                    <a:pt x="6294" y="1302"/>
                    <a:pt x="6294" y="1266"/>
                  </a:cubicBezTo>
                  <a:cubicBezTo>
                    <a:pt x="6294" y="1231"/>
                    <a:pt x="6400" y="1253"/>
                    <a:pt x="6480" y="1253"/>
                  </a:cubicBezTo>
                  <a:cubicBezTo>
                    <a:pt x="6560" y="1253"/>
                    <a:pt x="6675" y="1124"/>
                    <a:pt x="6679" y="1049"/>
                  </a:cubicBezTo>
                  <a:cubicBezTo>
                    <a:pt x="6684" y="974"/>
                    <a:pt x="6502" y="992"/>
                    <a:pt x="6414" y="992"/>
                  </a:cubicBezTo>
                  <a:cubicBezTo>
                    <a:pt x="6325" y="992"/>
                    <a:pt x="6471" y="925"/>
                    <a:pt x="6640" y="934"/>
                  </a:cubicBezTo>
                  <a:cubicBezTo>
                    <a:pt x="6808" y="943"/>
                    <a:pt x="6733" y="868"/>
                    <a:pt x="6763" y="841"/>
                  </a:cubicBezTo>
                  <a:cubicBezTo>
                    <a:pt x="6794" y="815"/>
                    <a:pt x="6874" y="872"/>
                    <a:pt x="6958" y="854"/>
                  </a:cubicBezTo>
                  <a:cubicBezTo>
                    <a:pt x="7042" y="837"/>
                    <a:pt x="6985" y="766"/>
                    <a:pt x="7042" y="766"/>
                  </a:cubicBezTo>
                  <a:cubicBezTo>
                    <a:pt x="7083" y="766"/>
                    <a:pt x="7175" y="704"/>
                    <a:pt x="7357" y="602"/>
                  </a:cubicBezTo>
                  <a:cubicBezTo>
                    <a:pt x="7538" y="500"/>
                    <a:pt x="7680" y="518"/>
                    <a:pt x="7689" y="460"/>
                  </a:cubicBezTo>
                  <a:cubicBezTo>
                    <a:pt x="7698" y="403"/>
                    <a:pt x="7436" y="460"/>
                    <a:pt x="7392" y="443"/>
                  </a:cubicBezTo>
                  <a:cubicBezTo>
                    <a:pt x="7348" y="425"/>
                    <a:pt x="7574" y="376"/>
                    <a:pt x="7627" y="390"/>
                  </a:cubicBezTo>
                  <a:cubicBezTo>
                    <a:pt x="7680" y="403"/>
                    <a:pt x="7751" y="390"/>
                    <a:pt x="7932" y="301"/>
                  </a:cubicBezTo>
                  <a:cubicBezTo>
                    <a:pt x="8114" y="212"/>
                    <a:pt x="8034" y="190"/>
                    <a:pt x="7959" y="204"/>
                  </a:cubicBezTo>
                  <a:cubicBezTo>
                    <a:pt x="7884" y="217"/>
                    <a:pt x="7799" y="190"/>
                    <a:pt x="7804" y="142"/>
                  </a:cubicBezTo>
                  <a:cubicBezTo>
                    <a:pt x="7808" y="93"/>
                    <a:pt x="7693" y="137"/>
                    <a:pt x="7689" y="111"/>
                  </a:cubicBezTo>
                  <a:cubicBezTo>
                    <a:pt x="7684" y="84"/>
                    <a:pt x="7578" y="97"/>
                    <a:pt x="7463" y="142"/>
                  </a:cubicBezTo>
                  <a:cubicBezTo>
                    <a:pt x="7348" y="186"/>
                    <a:pt x="7454" y="97"/>
                    <a:pt x="7503" y="80"/>
                  </a:cubicBezTo>
                  <a:cubicBezTo>
                    <a:pt x="7552" y="62"/>
                    <a:pt x="7211" y="80"/>
                    <a:pt x="7153" y="40"/>
                  </a:cubicBezTo>
                  <a:cubicBezTo>
                    <a:pt x="7096" y="0"/>
                    <a:pt x="7029" y="106"/>
                    <a:pt x="6976" y="53"/>
                  </a:cubicBezTo>
                  <a:cubicBezTo>
                    <a:pt x="6923" y="0"/>
                    <a:pt x="6786" y="44"/>
                    <a:pt x="6803" y="84"/>
                  </a:cubicBezTo>
                  <a:cubicBezTo>
                    <a:pt x="6821" y="124"/>
                    <a:pt x="6781" y="124"/>
                    <a:pt x="6728" y="80"/>
                  </a:cubicBezTo>
                  <a:cubicBezTo>
                    <a:pt x="6675" y="35"/>
                    <a:pt x="6573" y="84"/>
                    <a:pt x="6480" y="71"/>
                  </a:cubicBezTo>
                  <a:cubicBezTo>
                    <a:pt x="6387" y="57"/>
                    <a:pt x="6427" y="146"/>
                    <a:pt x="6325" y="102"/>
                  </a:cubicBezTo>
                  <a:cubicBezTo>
                    <a:pt x="6223" y="57"/>
                    <a:pt x="6113" y="80"/>
                    <a:pt x="6144" y="93"/>
                  </a:cubicBezTo>
                  <a:cubicBezTo>
                    <a:pt x="6175" y="106"/>
                    <a:pt x="6135" y="133"/>
                    <a:pt x="6091" y="119"/>
                  </a:cubicBezTo>
                  <a:cubicBezTo>
                    <a:pt x="6046" y="106"/>
                    <a:pt x="6006" y="124"/>
                    <a:pt x="6029" y="168"/>
                  </a:cubicBezTo>
                  <a:cubicBezTo>
                    <a:pt x="6051" y="212"/>
                    <a:pt x="5865" y="155"/>
                    <a:pt x="5865" y="204"/>
                  </a:cubicBezTo>
                  <a:cubicBezTo>
                    <a:pt x="5865" y="252"/>
                    <a:pt x="5798" y="279"/>
                    <a:pt x="5745" y="235"/>
                  </a:cubicBezTo>
                  <a:cubicBezTo>
                    <a:pt x="5692" y="190"/>
                    <a:pt x="5524" y="177"/>
                    <a:pt x="5573" y="217"/>
                  </a:cubicBezTo>
                  <a:cubicBezTo>
                    <a:pt x="5621" y="257"/>
                    <a:pt x="5422" y="235"/>
                    <a:pt x="5475" y="274"/>
                  </a:cubicBezTo>
                  <a:cubicBezTo>
                    <a:pt x="5528" y="314"/>
                    <a:pt x="5409" y="345"/>
                    <a:pt x="5409" y="323"/>
                  </a:cubicBezTo>
                  <a:cubicBezTo>
                    <a:pt x="5409" y="301"/>
                    <a:pt x="5298" y="261"/>
                    <a:pt x="5254" y="301"/>
                  </a:cubicBezTo>
                  <a:cubicBezTo>
                    <a:pt x="5210" y="341"/>
                    <a:pt x="5196" y="390"/>
                    <a:pt x="5174" y="363"/>
                  </a:cubicBezTo>
                  <a:cubicBezTo>
                    <a:pt x="5152" y="336"/>
                    <a:pt x="5055" y="345"/>
                    <a:pt x="4962" y="381"/>
                  </a:cubicBezTo>
                  <a:cubicBezTo>
                    <a:pt x="4869" y="416"/>
                    <a:pt x="4975" y="443"/>
                    <a:pt x="5037" y="403"/>
                  </a:cubicBezTo>
                  <a:close/>
                  <a:moveTo>
                    <a:pt x="6153" y="4223"/>
                  </a:moveTo>
                  <a:cubicBezTo>
                    <a:pt x="6184" y="4219"/>
                    <a:pt x="6246" y="4108"/>
                    <a:pt x="6166" y="4113"/>
                  </a:cubicBezTo>
                  <a:cubicBezTo>
                    <a:pt x="6086" y="4117"/>
                    <a:pt x="6104" y="4230"/>
                    <a:pt x="6153" y="4223"/>
                  </a:cubicBezTo>
                  <a:close/>
                  <a:moveTo>
                    <a:pt x="5763" y="4126"/>
                  </a:moveTo>
                  <a:cubicBezTo>
                    <a:pt x="5834" y="4170"/>
                    <a:pt x="5940" y="4051"/>
                    <a:pt x="5931" y="4015"/>
                  </a:cubicBezTo>
                  <a:cubicBezTo>
                    <a:pt x="5922" y="3980"/>
                    <a:pt x="5677" y="4073"/>
                    <a:pt x="5763" y="4126"/>
                  </a:cubicBezTo>
                  <a:close/>
                  <a:moveTo>
                    <a:pt x="6082" y="3883"/>
                  </a:moveTo>
                  <a:cubicBezTo>
                    <a:pt x="6091" y="3838"/>
                    <a:pt x="5936" y="3821"/>
                    <a:pt x="5944" y="3772"/>
                  </a:cubicBezTo>
                  <a:cubicBezTo>
                    <a:pt x="5953" y="3723"/>
                    <a:pt x="5798" y="3683"/>
                    <a:pt x="5750" y="3657"/>
                  </a:cubicBezTo>
                  <a:cubicBezTo>
                    <a:pt x="5701" y="3630"/>
                    <a:pt x="5626" y="3617"/>
                    <a:pt x="5626" y="3564"/>
                  </a:cubicBezTo>
                  <a:cubicBezTo>
                    <a:pt x="5626" y="3511"/>
                    <a:pt x="5519" y="3551"/>
                    <a:pt x="5515" y="3630"/>
                  </a:cubicBezTo>
                  <a:cubicBezTo>
                    <a:pt x="5511" y="3710"/>
                    <a:pt x="5466" y="3692"/>
                    <a:pt x="5488" y="3767"/>
                  </a:cubicBezTo>
                  <a:cubicBezTo>
                    <a:pt x="5511" y="3843"/>
                    <a:pt x="5391" y="3861"/>
                    <a:pt x="5404" y="3900"/>
                  </a:cubicBezTo>
                  <a:cubicBezTo>
                    <a:pt x="5418" y="3940"/>
                    <a:pt x="5475" y="3896"/>
                    <a:pt x="5528" y="3896"/>
                  </a:cubicBezTo>
                  <a:cubicBezTo>
                    <a:pt x="5581" y="3896"/>
                    <a:pt x="5514" y="3970"/>
                    <a:pt x="5581" y="3976"/>
                  </a:cubicBezTo>
                  <a:cubicBezTo>
                    <a:pt x="5635" y="3980"/>
                    <a:pt x="5728" y="3918"/>
                    <a:pt x="5750" y="3883"/>
                  </a:cubicBezTo>
                  <a:cubicBezTo>
                    <a:pt x="5772" y="3847"/>
                    <a:pt x="5816" y="3834"/>
                    <a:pt x="5878" y="3878"/>
                  </a:cubicBezTo>
                  <a:cubicBezTo>
                    <a:pt x="5940" y="3922"/>
                    <a:pt x="6073" y="3927"/>
                    <a:pt x="6082" y="3883"/>
                  </a:cubicBezTo>
                  <a:close/>
                  <a:moveTo>
                    <a:pt x="7529" y="3493"/>
                  </a:moveTo>
                  <a:cubicBezTo>
                    <a:pt x="7583" y="3497"/>
                    <a:pt x="7591" y="3564"/>
                    <a:pt x="7676" y="3635"/>
                  </a:cubicBezTo>
                  <a:cubicBezTo>
                    <a:pt x="7760" y="3706"/>
                    <a:pt x="7769" y="3657"/>
                    <a:pt x="7782" y="3608"/>
                  </a:cubicBezTo>
                  <a:cubicBezTo>
                    <a:pt x="7795" y="3559"/>
                    <a:pt x="7888" y="3599"/>
                    <a:pt x="7884" y="3551"/>
                  </a:cubicBezTo>
                  <a:cubicBezTo>
                    <a:pt x="7879" y="3502"/>
                    <a:pt x="7959" y="3444"/>
                    <a:pt x="8012" y="3422"/>
                  </a:cubicBezTo>
                  <a:cubicBezTo>
                    <a:pt x="8065" y="3400"/>
                    <a:pt x="7968" y="3347"/>
                    <a:pt x="7897" y="3351"/>
                  </a:cubicBezTo>
                  <a:cubicBezTo>
                    <a:pt x="7826" y="3356"/>
                    <a:pt x="7813" y="3307"/>
                    <a:pt x="7813" y="3276"/>
                  </a:cubicBezTo>
                  <a:cubicBezTo>
                    <a:pt x="7813" y="3245"/>
                    <a:pt x="7680" y="3170"/>
                    <a:pt x="7636" y="3183"/>
                  </a:cubicBezTo>
                  <a:cubicBezTo>
                    <a:pt x="7591" y="3196"/>
                    <a:pt x="7516" y="3126"/>
                    <a:pt x="7459" y="3121"/>
                  </a:cubicBezTo>
                  <a:cubicBezTo>
                    <a:pt x="7401" y="3117"/>
                    <a:pt x="7317" y="3072"/>
                    <a:pt x="7326" y="3010"/>
                  </a:cubicBezTo>
                  <a:cubicBezTo>
                    <a:pt x="7335" y="2948"/>
                    <a:pt x="7441" y="3028"/>
                    <a:pt x="7463" y="2979"/>
                  </a:cubicBezTo>
                  <a:cubicBezTo>
                    <a:pt x="7485" y="2931"/>
                    <a:pt x="7352" y="2957"/>
                    <a:pt x="7348" y="2922"/>
                  </a:cubicBezTo>
                  <a:cubicBezTo>
                    <a:pt x="7343" y="2887"/>
                    <a:pt x="7379" y="2900"/>
                    <a:pt x="7405" y="2878"/>
                  </a:cubicBezTo>
                  <a:cubicBezTo>
                    <a:pt x="7432" y="2855"/>
                    <a:pt x="7383" y="2811"/>
                    <a:pt x="7352" y="2794"/>
                  </a:cubicBezTo>
                  <a:cubicBezTo>
                    <a:pt x="7321" y="2776"/>
                    <a:pt x="7312" y="2829"/>
                    <a:pt x="7281" y="2829"/>
                  </a:cubicBezTo>
                  <a:cubicBezTo>
                    <a:pt x="7250" y="2829"/>
                    <a:pt x="7277" y="2780"/>
                    <a:pt x="7299" y="2749"/>
                  </a:cubicBezTo>
                  <a:cubicBezTo>
                    <a:pt x="7321" y="2718"/>
                    <a:pt x="7197" y="2683"/>
                    <a:pt x="7144" y="2701"/>
                  </a:cubicBezTo>
                  <a:cubicBezTo>
                    <a:pt x="7091" y="2718"/>
                    <a:pt x="7073" y="2687"/>
                    <a:pt x="7073" y="2652"/>
                  </a:cubicBezTo>
                  <a:cubicBezTo>
                    <a:pt x="7073" y="2616"/>
                    <a:pt x="6980" y="2652"/>
                    <a:pt x="6945" y="2678"/>
                  </a:cubicBezTo>
                  <a:cubicBezTo>
                    <a:pt x="6910" y="2705"/>
                    <a:pt x="6865" y="2652"/>
                    <a:pt x="6910" y="2647"/>
                  </a:cubicBezTo>
                  <a:cubicBezTo>
                    <a:pt x="6954" y="2643"/>
                    <a:pt x="7007" y="2608"/>
                    <a:pt x="6994" y="2568"/>
                  </a:cubicBezTo>
                  <a:cubicBezTo>
                    <a:pt x="6980" y="2528"/>
                    <a:pt x="6865" y="2523"/>
                    <a:pt x="6843" y="2572"/>
                  </a:cubicBezTo>
                  <a:cubicBezTo>
                    <a:pt x="6821" y="2621"/>
                    <a:pt x="6728" y="2519"/>
                    <a:pt x="6728" y="2479"/>
                  </a:cubicBezTo>
                  <a:cubicBezTo>
                    <a:pt x="6728" y="2439"/>
                    <a:pt x="6586" y="2475"/>
                    <a:pt x="6604" y="2408"/>
                  </a:cubicBezTo>
                  <a:cubicBezTo>
                    <a:pt x="6622" y="2342"/>
                    <a:pt x="6440" y="2324"/>
                    <a:pt x="6392" y="2324"/>
                  </a:cubicBezTo>
                  <a:cubicBezTo>
                    <a:pt x="6343" y="2324"/>
                    <a:pt x="6272" y="2364"/>
                    <a:pt x="6281" y="2408"/>
                  </a:cubicBezTo>
                  <a:cubicBezTo>
                    <a:pt x="6290" y="2453"/>
                    <a:pt x="6228" y="2435"/>
                    <a:pt x="6219" y="2386"/>
                  </a:cubicBezTo>
                  <a:cubicBezTo>
                    <a:pt x="6210" y="2338"/>
                    <a:pt x="6091" y="2439"/>
                    <a:pt x="6055" y="2439"/>
                  </a:cubicBezTo>
                  <a:cubicBezTo>
                    <a:pt x="6020" y="2439"/>
                    <a:pt x="6077" y="2311"/>
                    <a:pt x="6060" y="2271"/>
                  </a:cubicBezTo>
                  <a:cubicBezTo>
                    <a:pt x="6042" y="2231"/>
                    <a:pt x="6015" y="2218"/>
                    <a:pt x="5989" y="2152"/>
                  </a:cubicBezTo>
                  <a:cubicBezTo>
                    <a:pt x="5962" y="2085"/>
                    <a:pt x="5829" y="2112"/>
                    <a:pt x="5794" y="2152"/>
                  </a:cubicBezTo>
                  <a:cubicBezTo>
                    <a:pt x="5759" y="2191"/>
                    <a:pt x="5643" y="2174"/>
                    <a:pt x="5581" y="2236"/>
                  </a:cubicBezTo>
                  <a:cubicBezTo>
                    <a:pt x="5519" y="2298"/>
                    <a:pt x="5586" y="2360"/>
                    <a:pt x="5612" y="2382"/>
                  </a:cubicBezTo>
                  <a:cubicBezTo>
                    <a:pt x="5639" y="2404"/>
                    <a:pt x="5519" y="2439"/>
                    <a:pt x="5559" y="2475"/>
                  </a:cubicBezTo>
                  <a:cubicBezTo>
                    <a:pt x="5599" y="2510"/>
                    <a:pt x="5661" y="2492"/>
                    <a:pt x="5666" y="2550"/>
                  </a:cubicBezTo>
                  <a:cubicBezTo>
                    <a:pt x="5670" y="2608"/>
                    <a:pt x="5519" y="2532"/>
                    <a:pt x="5497" y="2484"/>
                  </a:cubicBezTo>
                  <a:cubicBezTo>
                    <a:pt x="5475" y="2435"/>
                    <a:pt x="5506" y="2391"/>
                    <a:pt x="5475" y="2355"/>
                  </a:cubicBezTo>
                  <a:cubicBezTo>
                    <a:pt x="5444" y="2320"/>
                    <a:pt x="5471" y="2276"/>
                    <a:pt x="5528" y="2214"/>
                  </a:cubicBezTo>
                  <a:cubicBezTo>
                    <a:pt x="5586" y="2152"/>
                    <a:pt x="5630" y="2160"/>
                    <a:pt x="5630" y="2125"/>
                  </a:cubicBezTo>
                  <a:cubicBezTo>
                    <a:pt x="5630" y="2090"/>
                    <a:pt x="5382" y="2090"/>
                    <a:pt x="5236" y="2222"/>
                  </a:cubicBezTo>
                  <a:cubicBezTo>
                    <a:pt x="5090" y="2355"/>
                    <a:pt x="5134" y="2532"/>
                    <a:pt x="5143" y="2568"/>
                  </a:cubicBezTo>
                  <a:cubicBezTo>
                    <a:pt x="5152" y="2603"/>
                    <a:pt x="5280" y="2585"/>
                    <a:pt x="5356" y="2608"/>
                  </a:cubicBezTo>
                  <a:cubicBezTo>
                    <a:pt x="5431" y="2630"/>
                    <a:pt x="5391" y="2661"/>
                    <a:pt x="5334" y="2652"/>
                  </a:cubicBezTo>
                  <a:cubicBezTo>
                    <a:pt x="5276" y="2643"/>
                    <a:pt x="5179" y="2625"/>
                    <a:pt x="5183" y="2665"/>
                  </a:cubicBezTo>
                  <a:cubicBezTo>
                    <a:pt x="5187" y="2705"/>
                    <a:pt x="5307" y="2780"/>
                    <a:pt x="5378" y="2763"/>
                  </a:cubicBezTo>
                  <a:cubicBezTo>
                    <a:pt x="5449" y="2745"/>
                    <a:pt x="5449" y="2745"/>
                    <a:pt x="5480" y="2785"/>
                  </a:cubicBezTo>
                  <a:cubicBezTo>
                    <a:pt x="5511" y="2825"/>
                    <a:pt x="5595" y="2811"/>
                    <a:pt x="5679" y="2816"/>
                  </a:cubicBezTo>
                  <a:cubicBezTo>
                    <a:pt x="5763" y="2820"/>
                    <a:pt x="5860" y="2851"/>
                    <a:pt x="5900" y="2855"/>
                  </a:cubicBezTo>
                  <a:cubicBezTo>
                    <a:pt x="5940" y="2860"/>
                    <a:pt x="5989" y="2833"/>
                    <a:pt x="6002" y="2811"/>
                  </a:cubicBezTo>
                  <a:cubicBezTo>
                    <a:pt x="6015" y="2789"/>
                    <a:pt x="6179" y="2847"/>
                    <a:pt x="6228" y="2842"/>
                  </a:cubicBezTo>
                  <a:cubicBezTo>
                    <a:pt x="6277" y="2838"/>
                    <a:pt x="6246" y="2794"/>
                    <a:pt x="6215" y="2780"/>
                  </a:cubicBezTo>
                  <a:cubicBezTo>
                    <a:pt x="6184" y="2767"/>
                    <a:pt x="6197" y="2709"/>
                    <a:pt x="6237" y="2732"/>
                  </a:cubicBezTo>
                  <a:cubicBezTo>
                    <a:pt x="6277" y="2754"/>
                    <a:pt x="6343" y="2767"/>
                    <a:pt x="6356" y="2807"/>
                  </a:cubicBezTo>
                  <a:cubicBezTo>
                    <a:pt x="6367" y="2841"/>
                    <a:pt x="6405" y="2825"/>
                    <a:pt x="6409" y="2855"/>
                  </a:cubicBezTo>
                  <a:cubicBezTo>
                    <a:pt x="6414" y="2887"/>
                    <a:pt x="6555" y="2922"/>
                    <a:pt x="6560" y="2957"/>
                  </a:cubicBezTo>
                  <a:cubicBezTo>
                    <a:pt x="6564" y="2993"/>
                    <a:pt x="6423" y="3010"/>
                    <a:pt x="6462" y="3041"/>
                  </a:cubicBezTo>
                  <a:cubicBezTo>
                    <a:pt x="6502" y="3072"/>
                    <a:pt x="6564" y="3002"/>
                    <a:pt x="6617" y="2997"/>
                  </a:cubicBezTo>
                  <a:cubicBezTo>
                    <a:pt x="6671" y="2993"/>
                    <a:pt x="6671" y="3112"/>
                    <a:pt x="6710" y="3095"/>
                  </a:cubicBezTo>
                  <a:cubicBezTo>
                    <a:pt x="6765" y="3070"/>
                    <a:pt x="6808" y="3117"/>
                    <a:pt x="6861" y="3192"/>
                  </a:cubicBezTo>
                  <a:cubicBezTo>
                    <a:pt x="6914" y="3267"/>
                    <a:pt x="6856" y="3338"/>
                    <a:pt x="6861" y="3365"/>
                  </a:cubicBezTo>
                  <a:cubicBezTo>
                    <a:pt x="6865" y="3391"/>
                    <a:pt x="6967" y="3382"/>
                    <a:pt x="7025" y="3351"/>
                  </a:cubicBezTo>
                  <a:cubicBezTo>
                    <a:pt x="7082" y="3320"/>
                    <a:pt x="7135" y="3387"/>
                    <a:pt x="7180" y="3427"/>
                  </a:cubicBezTo>
                  <a:cubicBezTo>
                    <a:pt x="7224" y="3467"/>
                    <a:pt x="7016" y="3533"/>
                    <a:pt x="7034" y="3497"/>
                  </a:cubicBezTo>
                  <a:cubicBezTo>
                    <a:pt x="7051" y="3462"/>
                    <a:pt x="6910" y="3356"/>
                    <a:pt x="6781" y="3404"/>
                  </a:cubicBezTo>
                  <a:cubicBezTo>
                    <a:pt x="6653" y="3453"/>
                    <a:pt x="6741" y="3528"/>
                    <a:pt x="6755" y="3573"/>
                  </a:cubicBezTo>
                  <a:cubicBezTo>
                    <a:pt x="6768" y="3617"/>
                    <a:pt x="6640" y="3661"/>
                    <a:pt x="6520" y="3621"/>
                  </a:cubicBezTo>
                  <a:cubicBezTo>
                    <a:pt x="6400" y="3582"/>
                    <a:pt x="6436" y="3648"/>
                    <a:pt x="6387" y="3648"/>
                  </a:cubicBezTo>
                  <a:cubicBezTo>
                    <a:pt x="6339" y="3648"/>
                    <a:pt x="6285" y="3723"/>
                    <a:pt x="6330" y="3772"/>
                  </a:cubicBezTo>
                  <a:cubicBezTo>
                    <a:pt x="6374" y="3821"/>
                    <a:pt x="6471" y="3776"/>
                    <a:pt x="6551" y="3781"/>
                  </a:cubicBezTo>
                  <a:cubicBezTo>
                    <a:pt x="6631" y="3785"/>
                    <a:pt x="6640" y="3807"/>
                    <a:pt x="6648" y="3763"/>
                  </a:cubicBezTo>
                  <a:cubicBezTo>
                    <a:pt x="6657" y="3719"/>
                    <a:pt x="6741" y="3741"/>
                    <a:pt x="6799" y="3754"/>
                  </a:cubicBezTo>
                  <a:cubicBezTo>
                    <a:pt x="6856" y="3767"/>
                    <a:pt x="6843" y="3847"/>
                    <a:pt x="6914" y="3856"/>
                  </a:cubicBezTo>
                  <a:cubicBezTo>
                    <a:pt x="6985" y="3865"/>
                    <a:pt x="6927" y="3936"/>
                    <a:pt x="6972" y="3984"/>
                  </a:cubicBezTo>
                  <a:cubicBezTo>
                    <a:pt x="7016" y="4033"/>
                    <a:pt x="7158" y="4007"/>
                    <a:pt x="7211" y="4060"/>
                  </a:cubicBezTo>
                  <a:cubicBezTo>
                    <a:pt x="7264" y="4113"/>
                    <a:pt x="7489" y="4219"/>
                    <a:pt x="7521" y="4179"/>
                  </a:cubicBezTo>
                  <a:cubicBezTo>
                    <a:pt x="7556" y="4135"/>
                    <a:pt x="7326" y="3931"/>
                    <a:pt x="7259" y="3914"/>
                  </a:cubicBezTo>
                  <a:cubicBezTo>
                    <a:pt x="7193" y="3896"/>
                    <a:pt x="7326" y="3874"/>
                    <a:pt x="7410" y="3940"/>
                  </a:cubicBezTo>
                  <a:cubicBezTo>
                    <a:pt x="7494" y="4007"/>
                    <a:pt x="7618" y="4038"/>
                    <a:pt x="7680" y="3958"/>
                  </a:cubicBezTo>
                  <a:cubicBezTo>
                    <a:pt x="7742" y="3878"/>
                    <a:pt x="7627" y="3900"/>
                    <a:pt x="7627" y="3843"/>
                  </a:cubicBezTo>
                  <a:cubicBezTo>
                    <a:pt x="7627" y="3785"/>
                    <a:pt x="7587" y="3706"/>
                    <a:pt x="7525" y="3706"/>
                  </a:cubicBezTo>
                  <a:cubicBezTo>
                    <a:pt x="7463" y="3706"/>
                    <a:pt x="7304" y="3582"/>
                    <a:pt x="7361" y="3555"/>
                  </a:cubicBezTo>
                  <a:cubicBezTo>
                    <a:pt x="7419" y="3528"/>
                    <a:pt x="7343" y="3493"/>
                    <a:pt x="7388" y="3444"/>
                  </a:cubicBezTo>
                  <a:cubicBezTo>
                    <a:pt x="7432" y="3396"/>
                    <a:pt x="7476" y="3489"/>
                    <a:pt x="7529" y="3493"/>
                  </a:cubicBezTo>
                  <a:close/>
                  <a:moveTo>
                    <a:pt x="6595" y="3281"/>
                  </a:moveTo>
                  <a:cubicBezTo>
                    <a:pt x="6648" y="3272"/>
                    <a:pt x="6639" y="3190"/>
                    <a:pt x="6609" y="3148"/>
                  </a:cubicBezTo>
                  <a:cubicBezTo>
                    <a:pt x="6586" y="3117"/>
                    <a:pt x="6529" y="3112"/>
                    <a:pt x="6480" y="3117"/>
                  </a:cubicBezTo>
                  <a:cubicBezTo>
                    <a:pt x="6431" y="3121"/>
                    <a:pt x="6347" y="3196"/>
                    <a:pt x="6392" y="3272"/>
                  </a:cubicBezTo>
                  <a:cubicBezTo>
                    <a:pt x="6436" y="3347"/>
                    <a:pt x="6542" y="3289"/>
                    <a:pt x="6595" y="3281"/>
                  </a:cubicBezTo>
                  <a:close/>
                  <a:moveTo>
                    <a:pt x="6042" y="2129"/>
                  </a:moveTo>
                  <a:cubicBezTo>
                    <a:pt x="6015" y="2187"/>
                    <a:pt x="6099" y="2187"/>
                    <a:pt x="6104" y="2253"/>
                  </a:cubicBezTo>
                  <a:cubicBezTo>
                    <a:pt x="6108" y="2320"/>
                    <a:pt x="6192" y="2342"/>
                    <a:pt x="6254" y="2302"/>
                  </a:cubicBezTo>
                  <a:cubicBezTo>
                    <a:pt x="6316" y="2262"/>
                    <a:pt x="6493" y="2314"/>
                    <a:pt x="6493" y="2262"/>
                  </a:cubicBezTo>
                  <a:cubicBezTo>
                    <a:pt x="6493" y="2214"/>
                    <a:pt x="6308" y="2125"/>
                    <a:pt x="6241" y="2138"/>
                  </a:cubicBezTo>
                  <a:cubicBezTo>
                    <a:pt x="6175" y="2152"/>
                    <a:pt x="6068" y="2072"/>
                    <a:pt x="6042" y="2129"/>
                  </a:cubicBezTo>
                  <a:close/>
                  <a:moveTo>
                    <a:pt x="7702" y="5897"/>
                  </a:moveTo>
                  <a:cubicBezTo>
                    <a:pt x="7711" y="5933"/>
                    <a:pt x="7968" y="6039"/>
                    <a:pt x="7977" y="5990"/>
                  </a:cubicBezTo>
                  <a:cubicBezTo>
                    <a:pt x="7985" y="5941"/>
                    <a:pt x="7694" y="5867"/>
                    <a:pt x="7702" y="5897"/>
                  </a:cubicBezTo>
                  <a:close/>
                  <a:moveTo>
                    <a:pt x="8825" y="6161"/>
                  </a:moveTo>
                  <a:cubicBezTo>
                    <a:pt x="8807" y="6194"/>
                    <a:pt x="8781" y="6138"/>
                    <a:pt x="8819" y="6108"/>
                  </a:cubicBezTo>
                  <a:cubicBezTo>
                    <a:pt x="8858" y="6079"/>
                    <a:pt x="8813" y="6067"/>
                    <a:pt x="8778" y="6085"/>
                  </a:cubicBezTo>
                  <a:cubicBezTo>
                    <a:pt x="8743" y="6102"/>
                    <a:pt x="8751" y="6005"/>
                    <a:pt x="8784" y="5987"/>
                  </a:cubicBezTo>
                  <a:cubicBezTo>
                    <a:pt x="8816" y="5969"/>
                    <a:pt x="8704" y="5934"/>
                    <a:pt x="8704" y="5966"/>
                  </a:cubicBezTo>
                  <a:cubicBezTo>
                    <a:pt x="8704" y="5999"/>
                    <a:pt x="8624" y="5978"/>
                    <a:pt x="8616" y="5949"/>
                  </a:cubicBezTo>
                  <a:cubicBezTo>
                    <a:pt x="8607" y="5919"/>
                    <a:pt x="8551" y="5910"/>
                    <a:pt x="8571" y="5890"/>
                  </a:cubicBezTo>
                  <a:cubicBezTo>
                    <a:pt x="8592" y="5869"/>
                    <a:pt x="8503" y="5857"/>
                    <a:pt x="8495" y="5893"/>
                  </a:cubicBezTo>
                  <a:cubicBezTo>
                    <a:pt x="8486" y="5928"/>
                    <a:pt x="8459" y="5869"/>
                    <a:pt x="8503" y="5822"/>
                  </a:cubicBezTo>
                  <a:cubicBezTo>
                    <a:pt x="8548" y="5775"/>
                    <a:pt x="8533" y="5733"/>
                    <a:pt x="8574" y="5710"/>
                  </a:cubicBezTo>
                  <a:cubicBezTo>
                    <a:pt x="8616" y="5686"/>
                    <a:pt x="8571" y="5659"/>
                    <a:pt x="8527" y="5677"/>
                  </a:cubicBezTo>
                  <a:cubicBezTo>
                    <a:pt x="8483" y="5695"/>
                    <a:pt x="8365" y="5857"/>
                    <a:pt x="8365" y="5902"/>
                  </a:cubicBezTo>
                  <a:cubicBezTo>
                    <a:pt x="8365" y="5946"/>
                    <a:pt x="8362" y="5999"/>
                    <a:pt x="8320" y="5996"/>
                  </a:cubicBezTo>
                  <a:cubicBezTo>
                    <a:pt x="8279" y="5993"/>
                    <a:pt x="8232" y="6031"/>
                    <a:pt x="8264" y="6055"/>
                  </a:cubicBezTo>
                  <a:cubicBezTo>
                    <a:pt x="8297" y="6079"/>
                    <a:pt x="8179" y="6146"/>
                    <a:pt x="8235" y="6176"/>
                  </a:cubicBezTo>
                  <a:cubicBezTo>
                    <a:pt x="8273" y="6197"/>
                    <a:pt x="8335" y="6167"/>
                    <a:pt x="8388" y="6173"/>
                  </a:cubicBezTo>
                  <a:cubicBezTo>
                    <a:pt x="8441" y="6179"/>
                    <a:pt x="8486" y="6182"/>
                    <a:pt x="8530" y="6149"/>
                  </a:cubicBezTo>
                  <a:cubicBezTo>
                    <a:pt x="8574" y="6117"/>
                    <a:pt x="8574" y="6179"/>
                    <a:pt x="8621" y="6173"/>
                  </a:cubicBezTo>
                  <a:cubicBezTo>
                    <a:pt x="8669" y="6167"/>
                    <a:pt x="8595" y="6211"/>
                    <a:pt x="8598" y="6244"/>
                  </a:cubicBezTo>
                  <a:cubicBezTo>
                    <a:pt x="8601" y="6276"/>
                    <a:pt x="8648" y="6226"/>
                    <a:pt x="8683" y="6208"/>
                  </a:cubicBezTo>
                  <a:cubicBezTo>
                    <a:pt x="8719" y="6191"/>
                    <a:pt x="8763" y="6208"/>
                    <a:pt x="8745" y="6238"/>
                  </a:cubicBezTo>
                  <a:cubicBezTo>
                    <a:pt x="8728" y="6267"/>
                    <a:pt x="8843" y="6297"/>
                    <a:pt x="8869" y="6250"/>
                  </a:cubicBezTo>
                  <a:cubicBezTo>
                    <a:pt x="8896" y="6203"/>
                    <a:pt x="8843" y="6129"/>
                    <a:pt x="8825" y="6161"/>
                  </a:cubicBezTo>
                  <a:close/>
                  <a:moveTo>
                    <a:pt x="823" y="5348"/>
                  </a:moveTo>
                  <a:cubicBezTo>
                    <a:pt x="743" y="5390"/>
                    <a:pt x="935" y="5592"/>
                    <a:pt x="975" y="5567"/>
                  </a:cubicBezTo>
                  <a:cubicBezTo>
                    <a:pt x="1002" y="5549"/>
                    <a:pt x="927" y="5465"/>
                    <a:pt x="927" y="5413"/>
                  </a:cubicBezTo>
                  <a:cubicBezTo>
                    <a:pt x="927" y="5360"/>
                    <a:pt x="903" y="5305"/>
                    <a:pt x="823" y="5348"/>
                  </a:cubicBezTo>
                  <a:close/>
                  <a:moveTo>
                    <a:pt x="8118" y="6358"/>
                  </a:moveTo>
                  <a:cubicBezTo>
                    <a:pt x="8087" y="6362"/>
                    <a:pt x="8112" y="6313"/>
                    <a:pt x="8116" y="6289"/>
                  </a:cubicBezTo>
                  <a:cubicBezTo>
                    <a:pt x="8120" y="6265"/>
                    <a:pt x="8050" y="6300"/>
                    <a:pt x="8047" y="6329"/>
                  </a:cubicBezTo>
                  <a:cubicBezTo>
                    <a:pt x="8045" y="6358"/>
                    <a:pt x="7997" y="6369"/>
                    <a:pt x="7997" y="6386"/>
                  </a:cubicBezTo>
                  <a:cubicBezTo>
                    <a:pt x="7997" y="6438"/>
                    <a:pt x="7990" y="6411"/>
                    <a:pt x="7954" y="6428"/>
                  </a:cubicBezTo>
                  <a:cubicBezTo>
                    <a:pt x="7919" y="6446"/>
                    <a:pt x="7782" y="6428"/>
                    <a:pt x="7777" y="6397"/>
                  </a:cubicBezTo>
                  <a:cubicBezTo>
                    <a:pt x="7773" y="6366"/>
                    <a:pt x="7673" y="6351"/>
                    <a:pt x="7669" y="6309"/>
                  </a:cubicBezTo>
                  <a:cubicBezTo>
                    <a:pt x="7664" y="6267"/>
                    <a:pt x="7616" y="6253"/>
                    <a:pt x="7656" y="6207"/>
                  </a:cubicBezTo>
                  <a:cubicBezTo>
                    <a:pt x="7695" y="6160"/>
                    <a:pt x="7649" y="6138"/>
                    <a:pt x="7611" y="6174"/>
                  </a:cubicBezTo>
                  <a:cubicBezTo>
                    <a:pt x="7574" y="6209"/>
                    <a:pt x="7552" y="6154"/>
                    <a:pt x="7602" y="6134"/>
                  </a:cubicBezTo>
                  <a:cubicBezTo>
                    <a:pt x="7653" y="6114"/>
                    <a:pt x="7749" y="6094"/>
                    <a:pt x="7700" y="6006"/>
                  </a:cubicBezTo>
                  <a:cubicBezTo>
                    <a:pt x="7651" y="5917"/>
                    <a:pt x="7346" y="6032"/>
                    <a:pt x="7268" y="6076"/>
                  </a:cubicBezTo>
                  <a:cubicBezTo>
                    <a:pt x="7191" y="6121"/>
                    <a:pt x="7093" y="6262"/>
                    <a:pt x="7051" y="6262"/>
                  </a:cubicBezTo>
                  <a:cubicBezTo>
                    <a:pt x="7009" y="6262"/>
                    <a:pt x="7124" y="6187"/>
                    <a:pt x="7142" y="6158"/>
                  </a:cubicBezTo>
                  <a:cubicBezTo>
                    <a:pt x="7160" y="6129"/>
                    <a:pt x="7138" y="6101"/>
                    <a:pt x="7162" y="6112"/>
                  </a:cubicBezTo>
                  <a:cubicBezTo>
                    <a:pt x="7186" y="6123"/>
                    <a:pt x="7255" y="6017"/>
                    <a:pt x="7301" y="5981"/>
                  </a:cubicBezTo>
                  <a:cubicBezTo>
                    <a:pt x="7348" y="5946"/>
                    <a:pt x="7399" y="5979"/>
                    <a:pt x="7405" y="5950"/>
                  </a:cubicBezTo>
                  <a:cubicBezTo>
                    <a:pt x="7412" y="5921"/>
                    <a:pt x="7434" y="5902"/>
                    <a:pt x="7479" y="5862"/>
                  </a:cubicBezTo>
                  <a:cubicBezTo>
                    <a:pt x="7523" y="5822"/>
                    <a:pt x="8052" y="5828"/>
                    <a:pt x="8103" y="5831"/>
                  </a:cubicBezTo>
                  <a:cubicBezTo>
                    <a:pt x="8154" y="5833"/>
                    <a:pt x="8253" y="5764"/>
                    <a:pt x="8282" y="5720"/>
                  </a:cubicBezTo>
                  <a:cubicBezTo>
                    <a:pt x="8311" y="5676"/>
                    <a:pt x="8348" y="5676"/>
                    <a:pt x="8419" y="5680"/>
                  </a:cubicBezTo>
                  <a:cubicBezTo>
                    <a:pt x="8490" y="5685"/>
                    <a:pt x="8523" y="5620"/>
                    <a:pt x="8559" y="5596"/>
                  </a:cubicBezTo>
                  <a:cubicBezTo>
                    <a:pt x="8594" y="5572"/>
                    <a:pt x="8581" y="5561"/>
                    <a:pt x="8550" y="5554"/>
                  </a:cubicBezTo>
                  <a:cubicBezTo>
                    <a:pt x="8519" y="5547"/>
                    <a:pt x="8490" y="5527"/>
                    <a:pt x="8521" y="5525"/>
                  </a:cubicBezTo>
                  <a:cubicBezTo>
                    <a:pt x="8552" y="5523"/>
                    <a:pt x="8568" y="5505"/>
                    <a:pt x="8581" y="5465"/>
                  </a:cubicBezTo>
                  <a:cubicBezTo>
                    <a:pt x="8594" y="5426"/>
                    <a:pt x="8570" y="5443"/>
                    <a:pt x="8528" y="5388"/>
                  </a:cubicBezTo>
                  <a:cubicBezTo>
                    <a:pt x="8486" y="5333"/>
                    <a:pt x="8464" y="5406"/>
                    <a:pt x="8422" y="5401"/>
                  </a:cubicBezTo>
                  <a:cubicBezTo>
                    <a:pt x="8379" y="5397"/>
                    <a:pt x="8450" y="5344"/>
                    <a:pt x="8415" y="5322"/>
                  </a:cubicBezTo>
                  <a:cubicBezTo>
                    <a:pt x="8379" y="5299"/>
                    <a:pt x="8313" y="5315"/>
                    <a:pt x="8260" y="5359"/>
                  </a:cubicBezTo>
                  <a:cubicBezTo>
                    <a:pt x="8207" y="5403"/>
                    <a:pt x="8211" y="5357"/>
                    <a:pt x="8165" y="5401"/>
                  </a:cubicBezTo>
                  <a:cubicBezTo>
                    <a:pt x="8118" y="5445"/>
                    <a:pt x="8118" y="5379"/>
                    <a:pt x="8140" y="5361"/>
                  </a:cubicBezTo>
                  <a:cubicBezTo>
                    <a:pt x="8163" y="5344"/>
                    <a:pt x="8178" y="5364"/>
                    <a:pt x="8198" y="5337"/>
                  </a:cubicBezTo>
                  <a:cubicBezTo>
                    <a:pt x="8218" y="5310"/>
                    <a:pt x="8238" y="5337"/>
                    <a:pt x="8289" y="5304"/>
                  </a:cubicBezTo>
                  <a:cubicBezTo>
                    <a:pt x="8340" y="5271"/>
                    <a:pt x="8384" y="5286"/>
                    <a:pt x="8399" y="5262"/>
                  </a:cubicBezTo>
                  <a:cubicBezTo>
                    <a:pt x="8415" y="5237"/>
                    <a:pt x="8375" y="5204"/>
                    <a:pt x="8326" y="5215"/>
                  </a:cubicBezTo>
                  <a:cubicBezTo>
                    <a:pt x="8278" y="5226"/>
                    <a:pt x="8244" y="5149"/>
                    <a:pt x="8213" y="5171"/>
                  </a:cubicBezTo>
                  <a:cubicBezTo>
                    <a:pt x="8182" y="5193"/>
                    <a:pt x="8189" y="5138"/>
                    <a:pt x="8154" y="5160"/>
                  </a:cubicBezTo>
                  <a:cubicBezTo>
                    <a:pt x="8118" y="5182"/>
                    <a:pt x="8098" y="5153"/>
                    <a:pt x="8083" y="5111"/>
                  </a:cubicBezTo>
                  <a:cubicBezTo>
                    <a:pt x="8067" y="5069"/>
                    <a:pt x="7972" y="5001"/>
                    <a:pt x="7915" y="4983"/>
                  </a:cubicBezTo>
                  <a:cubicBezTo>
                    <a:pt x="7857" y="4965"/>
                    <a:pt x="7895" y="4934"/>
                    <a:pt x="7926" y="4956"/>
                  </a:cubicBezTo>
                  <a:cubicBezTo>
                    <a:pt x="7957" y="4978"/>
                    <a:pt x="7992" y="4934"/>
                    <a:pt x="8005" y="4912"/>
                  </a:cubicBezTo>
                  <a:cubicBezTo>
                    <a:pt x="8019" y="4890"/>
                    <a:pt x="7983" y="4870"/>
                    <a:pt x="7965" y="4868"/>
                  </a:cubicBezTo>
                  <a:cubicBezTo>
                    <a:pt x="7948" y="4865"/>
                    <a:pt x="7948" y="4837"/>
                    <a:pt x="7952" y="4815"/>
                  </a:cubicBezTo>
                  <a:cubicBezTo>
                    <a:pt x="7957" y="4792"/>
                    <a:pt x="7890" y="4764"/>
                    <a:pt x="7888" y="4741"/>
                  </a:cubicBezTo>
                  <a:cubicBezTo>
                    <a:pt x="7886" y="4719"/>
                    <a:pt x="7848" y="4704"/>
                    <a:pt x="7850" y="4684"/>
                  </a:cubicBezTo>
                  <a:cubicBezTo>
                    <a:pt x="7853" y="4664"/>
                    <a:pt x="7813" y="4635"/>
                    <a:pt x="7813" y="4609"/>
                  </a:cubicBezTo>
                  <a:cubicBezTo>
                    <a:pt x="7813" y="4582"/>
                    <a:pt x="7746" y="4529"/>
                    <a:pt x="7744" y="4498"/>
                  </a:cubicBezTo>
                  <a:cubicBezTo>
                    <a:pt x="7742" y="4467"/>
                    <a:pt x="7707" y="4445"/>
                    <a:pt x="7693" y="4407"/>
                  </a:cubicBezTo>
                  <a:cubicBezTo>
                    <a:pt x="7680" y="4370"/>
                    <a:pt x="7662" y="4387"/>
                    <a:pt x="7649" y="4440"/>
                  </a:cubicBezTo>
                  <a:cubicBezTo>
                    <a:pt x="7636" y="4494"/>
                    <a:pt x="7589" y="4491"/>
                    <a:pt x="7602" y="4509"/>
                  </a:cubicBezTo>
                  <a:cubicBezTo>
                    <a:pt x="7630" y="4545"/>
                    <a:pt x="7609" y="4547"/>
                    <a:pt x="7589" y="4569"/>
                  </a:cubicBezTo>
                  <a:cubicBezTo>
                    <a:pt x="7569" y="4591"/>
                    <a:pt x="7602" y="4624"/>
                    <a:pt x="7569" y="4624"/>
                  </a:cubicBezTo>
                  <a:cubicBezTo>
                    <a:pt x="7536" y="4624"/>
                    <a:pt x="7552" y="4693"/>
                    <a:pt x="7534" y="4662"/>
                  </a:cubicBezTo>
                  <a:cubicBezTo>
                    <a:pt x="7516" y="4631"/>
                    <a:pt x="7474" y="4640"/>
                    <a:pt x="7474" y="4671"/>
                  </a:cubicBezTo>
                  <a:cubicBezTo>
                    <a:pt x="7474" y="4702"/>
                    <a:pt x="7403" y="4730"/>
                    <a:pt x="7374" y="4728"/>
                  </a:cubicBezTo>
                  <a:cubicBezTo>
                    <a:pt x="7346" y="4726"/>
                    <a:pt x="7346" y="4666"/>
                    <a:pt x="7321" y="4684"/>
                  </a:cubicBezTo>
                  <a:cubicBezTo>
                    <a:pt x="7297" y="4702"/>
                    <a:pt x="7301" y="4633"/>
                    <a:pt x="7264" y="4635"/>
                  </a:cubicBezTo>
                  <a:cubicBezTo>
                    <a:pt x="7226" y="4637"/>
                    <a:pt x="7200" y="4633"/>
                    <a:pt x="7211" y="4600"/>
                  </a:cubicBezTo>
                  <a:cubicBezTo>
                    <a:pt x="7222" y="4567"/>
                    <a:pt x="7146" y="4551"/>
                    <a:pt x="7171" y="4531"/>
                  </a:cubicBezTo>
                  <a:cubicBezTo>
                    <a:pt x="7195" y="4511"/>
                    <a:pt x="7164" y="4476"/>
                    <a:pt x="7160" y="4418"/>
                  </a:cubicBezTo>
                  <a:cubicBezTo>
                    <a:pt x="7155" y="4361"/>
                    <a:pt x="7193" y="4356"/>
                    <a:pt x="7193" y="4334"/>
                  </a:cubicBezTo>
                  <a:cubicBezTo>
                    <a:pt x="7193" y="4312"/>
                    <a:pt x="7166" y="4312"/>
                    <a:pt x="7140" y="4330"/>
                  </a:cubicBezTo>
                  <a:cubicBezTo>
                    <a:pt x="7113" y="4347"/>
                    <a:pt x="7113" y="4305"/>
                    <a:pt x="7084" y="4308"/>
                  </a:cubicBezTo>
                  <a:cubicBezTo>
                    <a:pt x="7056" y="4310"/>
                    <a:pt x="6969" y="4305"/>
                    <a:pt x="6965" y="4266"/>
                  </a:cubicBezTo>
                  <a:cubicBezTo>
                    <a:pt x="6961" y="4226"/>
                    <a:pt x="6932" y="4246"/>
                    <a:pt x="6918" y="4208"/>
                  </a:cubicBezTo>
                  <a:cubicBezTo>
                    <a:pt x="6905" y="4170"/>
                    <a:pt x="6870" y="4199"/>
                    <a:pt x="6870" y="4173"/>
                  </a:cubicBezTo>
                  <a:cubicBezTo>
                    <a:pt x="6870" y="4146"/>
                    <a:pt x="6854" y="4135"/>
                    <a:pt x="6828" y="4133"/>
                  </a:cubicBezTo>
                  <a:cubicBezTo>
                    <a:pt x="6801" y="4131"/>
                    <a:pt x="6792" y="4102"/>
                    <a:pt x="6757" y="4097"/>
                  </a:cubicBezTo>
                  <a:cubicBezTo>
                    <a:pt x="6721" y="4093"/>
                    <a:pt x="6677" y="4122"/>
                    <a:pt x="6657" y="4131"/>
                  </a:cubicBezTo>
                  <a:cubicBezTo>
                    <a:pt x="6637" y="4139"/>
                    <a:pt x="6586" y="4100"/>
                    <a:pt x="6566" y="4115"/>
                  </a:cubicBezTo>
                  <a:cubicBezTo>
                    <a:pt x="6547" y="4131"/>
                    <a:pt x="6542" y="4104"/>
                    <a:pt x="6487" y="4089"/>
                  </a:cubicBezTo>
                  <a:cubicBezTo>
                    <a:pt x="6431" y="4073"/>
                    <a:pt x="6358" y="4069"/>
                    <a:pt x="6354" y="4089"/>
                  </a:cubicBezTo>
                  <a:cubicBezTo>
                    <a:pt x="6350" y="4108"/>
                    <a:pt x="6305" y="4115"/>
                    <a:pt x="6312" y="4162"/>
                  </a:cubicBezTo>
                  <a:cubicBezTo>
                    <a:pt x="6319" y="4208"/>
                    <a:pt x="6365" y="4199"/>
                    <a:pt x="6376" y="4230"/>
                  </a:cubicBezTo>
                  <a:cubicBezTo>
                    <a:pt x="6387" y="4261"/>
                    <a:pt x="6354" y="4250"/>
                    <a:pt x="6352" y="4279"/>
                  </a:cubicBezTo>
                  <a:cubicBezTo>
                    <a:pt x="6350" y="4308"/>
                    <a:pt x="6321" y="4305"/>
                    <a:pt x="6321" y="4325"/>
                  </a:cubicBezTo>
                  <a:cubicBezTo>
                    <a:pt x="6321" y="4345"/>
                    <a:pt x="6341" y="4341"/>
                    <a:pt x="6352" y="4381"/>
                  </a:cubicBezTo>
                  <a:cubicBezTo>
                    <a:pt x="6363" y="4420"/>
                    <a:pt x="6385" y="4418"/>
                    <a:pt x="6392" y="4471"/>
                  </a:cubicBezTo>
                  <a:cubicBezTo>
                    <a:pt x="6398" y="4525"/>
                    <a:pt x="6374" y="4513"/>
                    <a:pt x="6352" y="4520"/>
                  </a:cubicBezTo>
                  <a:cubicBezTo>
                    <a:pt x="6330" y="4527"/>
                    <a:pt x="6354" y="4553"/>
                    <a:pt x="6323" y="4589"/>
                  </a:cubicBezTo>
                  <a:cubicBezTo>
                    <a:pt x="6292" y="4624"/>
                    <a:pt x="6265" y="4662"/>
                    <a:pt x="6290" y="4684"/>
                  </a:cubicBezTo>
                  <a:cubicBezTo>
                    <a:pt x="6314" y="4706"/>
                    <a:pt x="6405" y="4744"/>
                    <a:pt x="6440" y="4803"/>
                  </a:cubicBezTo>
                  <a:cubicBezTo>
                    <a:pt x="6476" y="4863"/>
                    <a:pt x="6474" y="4956"/>
                    <a:pt x="6462" y="5023"/>
                  </a:cubicBezTo>
                  <a:cubicBezTo>
                    <a:pt x="6451" y="5089"/>
                    <a:pt x="6376" y="5105"/>
                    <a:pt x="6321" y="5162"/>
                  </a:cubicBezTo>
                  <a:cubicBezTo>
                    <a:pt x="6265" y="5220"/>
                    <a:pt x="6208" y="5211"/>
                    <a:pt x="6181" y="5213"/>
                  </a:cubicBezTo>
                  <a:cubicBezTo>
                    <a:pt x="6155" y="5215"/>
                    <a:pt x="6170" y="5268"/>
                    <a:pt x="6208" y="5310"/>
                  </a:cubicBezTo>
                  <a:cubicBezTo>
                    <a:pt x="6246" y="5353"/>
                    <a:pt x="6215" y="5366"/>
                    <a:pt x="6234" y="5410"/>
                  </a:cubicBezTo>
                  <a:cubicBezTo>
                    <a:pt x="6254" y="5454"/>
                    <a:pt x="6234" y="5490"/>
                    <a:pt x="6263" y="5530"/>
                  </a:cubicBezTo>
                  <a:cubicBezTo>
                    <a:pt x="6292" y="5569"/>
                    <a:pt x="6274" y="5585"/>
                    <a:pt x="6241" y="5614"/>
                  </a:cubicBezTo>
                  <a:cubicBezTo>
                    <a:pt x="6208" y="5643"/>
                    <a:pt x="6254" y="5627"/>
                    <a:pt x="6257" y="5665"/>
                  </a:cubicBezTo>
                  <a:cubicBezTo>
                    <a:pt x="6259" y="5702"/>
                    <a:pt x="6241" y="5680"/>
                    <a:pt x="6212" y="5660"/>
                  </a:cubicBezTo>
                  <a:cubicBezTo>
                    <a:pt x="6184" y="5640"/>
                    <a:pt x="6157" y="5698"/>
                    <a:pt x="6157" y="5722"/>
                  </a:cubicBezTo>
                  <a:cubicBezTo>
                    <a:pt x="6157" y="5747"/>
                    <a:pt x="6088" y="5689"/>
                    <a:pt x="6073" y="5691"/>
                  </a:cubicBezTo>
                  <a:cubicBezTo>
                    <a:pt x="6057" y="5693"/>
                    <a:pt x="6077" y="5654"/>
                    <a:pt x="6037" y="5623"/>
                  </a:cubicBezTo>
                  <a:cubicBezTo>
                    <a:pt x="5998" y="5592"/>
                    <a:pt x="5967" y="5585"/>
                    <a:pt x="5967" y="5554"/>
                  </a:cubicBezTo>
                  <a:cubicBezTo>
                    <a:pt x="5967" y="5523"/>
                    <a:pt x="5898" y="5501"/>
                    <a:pt x="5898" y="5465"/>
                  </a:cubicBezTo>
                  <a:cubicBezTo>
                    <a:pt x="5898" y="5430"/>
                    <a:pt x="5907" y="5339"/>
                    <a:pt x="5891" y="5313"/>
                  </a:cubicBezTo>
                  <a:cubicBezTo>
                    <a:pt x="5876" y="5286"/>
                    <a:pt x="5889" y="5257"/>
                    <a:pt x="5902" y="5233"/>
                  </a:cubicBezTo>
                  <a:cubicBezTo>
                    <a:pt x="5916" y="5209"/>
                    <a:pt x="5887" y="5171"/>
                    <a:pt x="5847" y="5171"/>
                  </a:cubicBezTo>
                  <a:cubicBezTo>
                    <a:pt x="5807" y="5171"/>
                    <a:pt x="5752" y="5158"/>
                    <a:pt x="5697" y="5162"/>
                  </a:cubicBezTo>
                  <a:cubicBezTo>
                    <a:pt x="5641" y="5167"/>
                    <a:pt x="5610" y="5158"/>
                    <a:pt x="5592" y="5142"/>
                  </a:cubicBezTo>
                  <a:cubicBezTo>
                    <a:pt x="5575" y="5127"/>
                    <a:pt x="5524" y="5094"/>
                    <a:pt x="5455" y="5076"/>
                  </a:cubicBezTo>
                  <a:cubicBezTo>
                    <a:pt x="5387" y="5058"/>
                    <a:pt x="5356" y="5023"/>
                    <a:pt x="5349" y="5003"/>
                  </a:cubicBezTo>
                  <a:cubicBezTo>
                    <a:pt x="5342" y="4983"/>
                    <a:pt x="5274" y="4967"/>
                    <a:pt x="5258" y="4947"/>
                  </a:cubicBezTo>
                  <a:cubicBezTo>
                    <a:pt x="5243" y="4927"/>
                    <a:pt x="5176" y="4916"/>
                    <a:pt x="5150" y="4921"/>
                  </a:cubicBezTo>
                  <a:cubicBezTo>
                    <a:pt x="5123" y="4925"/>
                    <a:pt x="5057" y="4865"/>
                    <a:pt x="5017" y="4868"/>
                  </a:cubicBezTo>
                  <a:cubicBezTo>
                    <a:pt x="4977" y="4870"/>
                    <a:pt x="4884" y="4910"/>
                    <a:pt x="4869" y="4912"/>
                  </a:cubicBezTo>
                  <a:cubicBezTo>
                    <a:pt x="4853" y="4914"/>
                    <a:pt x="4871" y="4879"/>
                    <a:pt x="4882" y="4863"/>
                  </a:cubicBezTo>
                  <a:cubicBezTo>
                    <a:pt x="4893" y="4848"/>
                    <a:pt x="4849" y="4781"/>
                    <a:pt x="4838" y="4737"/>
                  </a:cubicBezTo>
                  <a:cubicBezTo>
                    <a:pt x="4827" y="4693"/>
                    <a:pt x="4811" y="4644"/>
                    <a:pt x="4765" y="4651"/>
                  </a:cubicBezTo>
                  <a:cubicBezTo>
                    <a:pt x="4718" y="4657"/>
                    <a:pt x="4667" y="4633"/>
                    <a:pt x="4654" y="4624"/>
                  </a:cubicBezTo>
                  <a:cubicBezTo>
                    <a:pt x="4641" y="4615"/>
                    <a:pt x="4638" y="4489"/>
                    <a:pt x="4650" y="4436"/>
                  </a:cubicBezTo>
                  <a:cubicBezTo>
                    <a:pt x="4661" y="4383"/>
                    <a:pt x="4718" y="4303"/>
                    <a:pt x="4718" y="4270"/>
                  </a:cubicBezTo>
                  <a:cubicBezTo>
                    <a:pt x="4718" y="4237"/>
                    <a:pt x="4756" y="4221"/>
                    <a:pt x="4789" y="4212"/>
                  </a:cubicBezTo>
                  <a:cubicBezTo>
                    <a:pt x="4822" y="4204"/>
                    <a:pt x="4796" y="4139"/>
                    <a:pt x="4829" y="4135"/>
                  </a:cubicBezTo>
                  <a:cubicBezTo>
                    <a:pt x="4862" y="4131"/>
                    <a:pt x="4864" y="4117"/>
                    <a:pt x="4871" y="4091"/>
                  </a:cubicBezTo>
                  <a:cubicBezTo>
                    <a:pt x="4878" y="4064"/>
                    <a:pt x="4917" y="4082"/>
                    <a:pt x="4895" y="4060"/>
                  </a:cubicBezTo>
                  <a:cubicBezTo>
                    <a:pt x="4873" y="4038"/>
                    <a:pt x="4891" y="4031"/>
                    <a:pt x="4942" y="4031"/>
                  </a:cubicBezTo>
                  <a:cubicBezTo>
                    <a:pt x="4993" y="4031"/>
                    <a:pt x="5068" y="4013"/>
                    <a:pt x="5057" y="3962"/>
                  </a:cubicBezTo>
                  <a:cubicBezTo>
                    <a:pt x="5046" y="3911"/>
                    <a:pt x="4913" y="3949"/>
                    <a:pt x="4913" y="3907"/>
                  </a:cubicBezTo>
                  <a:cubicBezTo>
                    <a:pt x="4913" y="3865"/>
                    <a:pt x="4745" y="3863"/>
                    <a:pt x="4756" y="3838"/>
                  </a:cubicBezTo>
                  <a:cubicBezTo>
                    <a:pt x="4767" y="3814"/>
                    <a:pt x="4924" y="3856"/>
                    <a:pt x="4982" y="3878"/>
                  </a:cubicBezTo>
                  <a:cubicBezTo>
                    <a:pt x="5039" y="3900"/>
                    <a:pt x="5055" y="3898"/>
                    <a:pt x="5101" y="3896"/>
                  </a:cubicBezTo>
                  <a:cubicBezTo>
                    <a:pt x="5148" y="3894"/>
                    <a:pt x="5117" y="3834"/>
                    <a:pt x="5125" y="3810"/>
                  </a:cubicBezTo>
                  <a:cubicBezTo>
                    <a:pt x="5134" y="3785"/>
                    <a:pt x="5223" y="3847"/>
                    <a:pt x="5274" y="3834"/>
                  </a:cubicBezTo>
                  <a:cubicBezTo>
                    <a:pt x="5325" y="3821"/>
                    <a:pt x="5373" y="3717"/>
                    <a:pt x="5415" y="3688"/>
                  </a:cubicBezTo>
                  <a:cubicBezTo>
                    <a:pt x="5457" y="3659"/>
                    <a:pt x="5420" y="3632"/>
                    <a:pt x="5338" y="3639"/>
                  </a:cubicBezTo>
                  <a:cubicBezTo>
                    <a:pt x="5256" y="3646"/>
                    <a:pt x="5210" y="3615"/>
                    <a:pt x="5165" y="3582"/>
                  </a:cubicBezTo>
                  <a:cubicBezTo>
                    <a:pt x="5121" y="3548"/>
                    <a:pt x="5125" y="3522"/>
                    <a:pt x="5172" y="3526"/>
                  </a:cubicBezTo>
                  <a:cubicBezTo>
                    <a:pt x="5218" y="3531"/>
                    <a:pt x="5329" y="3621"/>
                    <a:pt x="5371" y="3624"/>
                  </a:cubicBezTo>
                  <a:cubicBezTo>
                    <a:pt x="5413" y="3626"/>
                    <a:pt x="5486" y="3542"/>
                    <a:pt x="5522" y="3515"/>
                  </a:cubicBezTo>
                  <a:cubicBezTo>
                    <a:pt x="5557" y="3489"/>
                    <a:pt x="5488" y="3477"/>
                    <a:pt x="5464" y="3458"/>
                  </a:cubicBezTo>
                  <a:cubicBezTo>
                    <a:pt x="5440" y="3438"/>
                    <a:pt x="5506" y="3424"/>
                    <a:pt x="5542" y="3424"/>
                  </a:cubicBezTo>
                  <a:cubicBezTo>
                    <a:pt x="5577" y="3424"/>
                    <a:pt x="5592" y="3455"/>
                    <a:pt x="5606" y="3471"/>
                  </a:cubicBezTo>
                  <a:cubicBezTo>
                    <a:pt x="5619" y="3486"/>
                    <a:pt x="5681" y="3460"/>
                    <a:pt x="5712" y="3460"/>
                  </a:cubicBezTo>
                  <a:cubicBezTo>
                    <a:pt x="5743" y="3460"/>
                    <a:pt x="5708" y="3409"/>
                    <a:pt x="5657" y="3389"/>
                  </a:cubicBezTo>
                  <a:cubicBezTo>
                    <a:pt x="5606" y="3369"/>
                    <a:pt x="5659" y="3331"/>
                    <a:pt x="5674" y="3362"/>
                  </a:cubicBezTo>
                  <a:cubicBezTo>
                    <a:pt x="5690" y="3393"/>
                    <a:pt x="5725" y="3387"/>
                    <a:pt x="5743" y="3422"/>
                  </a:cubicBezTo>
                  <a:cubicBezTo>
                    <a:pt x="5769" y="3474"/>
                    <a:pt x="5785" y="3440"/>
                    <a:pt x="5829" y="3424"/>
                  </a:cubicBezTo>
                  <a:cubicBezTo>
                    <a:pt x="5874" y="3409"/>
                    <a:pt x="5896" y="3382"/>
                    <a:pt x="5920" y="3356"/>
                  </a:cubicBezTo>
                  <a:cubicBezTo>
                    <a:pt x="5944" y="3329"/>
                    <a:pt x="5949" y="3360"/>
                    <a:pt x="5978" y="3318"/>
                  </a:cubicBezTo>
                  <a:cubicBezTo>
                    <a:pt x="6006" y="3276"/>
                    <a:pt x="5964" y="3236"/>
                    <a:pt x="5929" y="3210"/>
                  </a:cubicBezTo>
                  <a:cubicBezTo>
                    <a:pt x="5894" y="3183"/>
                    <a:pt x="5931" y="3157"/>
                    <a:pt x="5896" y="3139"/>
                  </a:cubicBezTo>
                  <a:cubicBezTo>
                    <a:pt x="5860" y="3121"/>
                    <a:pt x="5854" y="3088"/>
                    <a:pt x="5898" y="3097"/>
                  </a:cubicBezTo>
                  <a:cubicBezTo>
                    <a:pt x="5942" y="3106"/>
                    <a:pt x="5978" y="3092"/>
                    <a:pt x="5998" y="3061"/>
                  </a:cubicBezTo>
                  <a:cubicBezTo>
                    <a:pt x="6018" y="3030"/>
                    <a:pt x="5931" y="3024"/>
                    <a:pt x="5971" y="3002"/>
                  </a:cubicBezTo>
                  <a:cubicBezTo>
                    <a:pt x="6011" y="2979"/>
                    <a:pt x="5978" y="2957"/>
                    <a:pt x="5938" y="2957"/>
                  </a:cubicBezTo>
                  <a:cubicBezTo>
                    <a:pt x="5898" y="2957"/>
                    <a:pt x="5865" y="2937"/>
                    <a:pt x="5863" y="2904"/>
                  </a:cubicBezTo>
                  <a:cubicBezTo>
                    <a:pt x="5860" y="2871"/>
                    <a:pt x="5792" y="2893"/>
                    <a:pt x="5750" y="2873"/>
                  </a:cubicBezTo>
                  <a:cubicBezTo>
                    <a:pt x="5708" y="2853"/>
                    <a:pt x="5615" y="2858"/>
                    <a:pt x="5592" y="2860"/>
                  </a:cubicBezTo>
                  <a:cubicBezTo>
                    <a:pt x="5570" y="2862"/>
                    <a:pt x="5568" y="2953"/>
                    <a:pt x="5601" y="2955"/>
                  </a:cubicBezTo>
                  <a:cubicBezTo>
                    <a:pt x="5635" y="2957"/>
                    <a:pt x="5661" y="2993"/>
                    <a:pt x="5632" y="3004"/>
                  </a:cubicBezTo>
                  <a:cubicBezTo>
                    <a:pt x="5604" y="3015"/>
                    <a:pt x="5637" y="3050"/>
                    <a:pt x="5615" y="3048"/>
                  </a:cubicBezTo>
                  <a:cubicBezTo>
                    <a:pt x="5592" y="3046"/>
                    <a:pt x="5557" y="3035"/>
                    <a:pt x="5550" y="3092"/>
                  </a:cubicBezTo>
                  <a:cubicBezTo>
                    <a:pt x="5544" y="3150"/>
                    <a:pt x="5539" y="3172"/>
                    <a:pt x="5502" y="3192"/>
                  </a:cubicBezTo>
                  <a:cubicBezTo>
                    <a:pt x="5464" y="3212"/>
                    <a:pt x="5493" y="3128"/>
                    <a:pt x="5457" y="3130"/>
                  </a:cubicBezTo>
                  <a:cubicBezTo>
                    <a:pt x="5422" y="3132"/>
                    <a:pt x="5418" y="3201"/>
                    <a:pt x="5444" y="3207"/>
                  </a:cubicBezTo>
                  <a:cubicBezTo>
                    <a:pt x="5471" y="3214"/>
                    <a:pt x="5475" y="3236"/>
                    <a:pt x="5482" y="3269"/>
                  </a:cubicBezTo>
                  <a:cubicBezTo>
                    <a:pt x="5488" y="3303"/>
                    <a:pt x="5433" y="3278"/>
                    <a:pt x="5411" y="3318"/>
                  </a:cubicBezTo>
                  <a:cubicBezTo>
                    <a:pt x="5389" y="3358"/>
                    <a:pt x="5387" y="3300"/>
                    <a:pt x="5356" y="3274"/>
                  </a:cubicBezTo>
                  <a:cubicBezTo>
                    <a:pt x="5325" y="3247"/>
                    <a:pt x="5287" y="3203"/>
                    <a:pt x="5289" y="3170"/>
                  </a:cubicBezTo>
                  <a:cubicBezTo>
                    <a:pt x="5291" y="3141"/>
                    <a:pt x="5307" y="3130"/>
                    <a:pt x="5331" y="3126"/>
                  </a:cubicBezTo>
                  <a:cubicBezTo>
                    <a:pt x="5356" y="3121"/>
                    <a:pt x="5331" y="3099"/>
                    <a:pt x="5329" y="3059"/>
                  </a:cubicBezTo>
                  <a:cubicBezTo>
                    <a:pt x="5327" y="3019"/>
                    <a:pt x="5298" y="3033"/>
                    <a:pt x="5263" y="2991"/>
                  </a:cubicBezTo>
                  <a:cubicBezTo>
                    <a:pt x="5227" y="2948"/>
                    <a:pt x="5190" y="2948"/>
                    <a:pt x="5170" y="2968"/>
                  </a:cubicBezTo>
                  <a:cubicBezTo>
                    <a:pt x="5150" y="2988"/>
                    <a:pt x="5163" y="3026"/>
                    <a:pt x="5132" y="3039"/>
                  </a:cubicBezTo>
                  <a:cubicBezTo>
                    <a:pt x="5101" y="3053"/>
                    <a:pt x="5114" y="3115"/>
                    <a:pt x="5088" y="3119"/>
                  </a:cubicBezTo>
                  <a:cubicBezTo>
                    <a:pt x="5061" y="3123"/>
                    <a:pt x="5077" y="3010"/>
                    <a:pt x="5055" y="2999"/>
                  </a:cubicBezTo>
                  <a:cubicBezTo>
                    <a:pt x="5032" y="2988"/>
                    <a:pt x="5035" y="2962"/>
                    <a:pt x="5068" y="2957"/>
                  </a:cubicBezTo>
                  <a:cubicBezTo>
                    <a:pt x="5101" y="2953"/>
                    <a:pt x="5121" y="2917"/>
                    <a:pt x="5092" y="2917"/>
                  </a:cubicBezTo>
                  <a:cubicBezTo>
                    <a:pt x="5063" y="2917"/>
                    <a:pt x="5013" y="2887"/>
                    <a:pt x="4993" y="2878"/>
                  </a:cubicBezTo>
                  <a:cubicBezTo>
                    <a:pt x="4973" y="2869"/>
                    <a:pt x="4939" y="2915"/>
                    <a:pt x="4917" y="2898"/>
                  </a:cubicBezTo>
                  <a:cubicBezTo>
                    <a:pt x="4895" y="2880"/>
                    <a:pt x="4920" y="2836"/>
                    <a:pt x="4922" y="2811"/>
                  </a:cubicBezTo>
                  <a:cubicBezTo>
                    <a:pt x="4924" y="2787"/>
                    <a:pt x="4957" y="2822"/>
                    <a:pt x="4979" y="2791"/>
                  </a:cubicBezTo>
                  <a:cubicBezTo>
                    <a:pt x="5001" y="2760"/>
                    <a:pt x="4917" y="2760"/>
                    <a:pt x="4917" y="2727"/>
                  </a:cubicBezTo>
                  <a:cubicBezTo>
                    <a:pt x="4917" y="2694"/>
                    <a:pt x="4851" y="2685"/>
                    <a:pt x="4829" y="2674"/>
                  </a:cubicBezTo>
                  <a:cubicBezTo>
                    <a:pt x="4807" y="2663"/>
                    <a:pt x="4844" y="2608"/>
                    <a:pt x="4833" y="2585"/>
                  </a:cubicBezTo>
                  <a:cubicBezTo>
                    <a:pt x="4822" y="2563"/>
                    <a:pt x="4740" y="2490"/>
                    <a:pt x="4705" y="2497"/>
                  </a:cubicBezTo>
                  <a:cubicBezTo>
                    <a:pt x="4669" y="2504"/>
                    <a:pt x="4661" y="2450"/>
                    <a:pt x="4680" y="2453"/>
                  </a:cubicBezTo>
                  <a:cubicBezTo>
                    <a:pt x="4700" y="2455"/>
                    <a:pt x="4716" y="2442"/>
                    <a:pt x="4754" y="2399"/>
                  </a:cubicBezTo>
                  <a:cubicBezTo>
                    <a:pt x="4791" y="2357"/>
                    <a:pt x="4796" y="2344"/>
                    <a:pt x="4769" y="2335"/>
                  </a:cubicBezTo>
                  <a:cubicBezTo>
                    <a:pt x="4742" y="2326"/>
                    <a:pt x="4729" y="2300"/>
                    <a:pt x="4776" y="2302"/>
                  </a:cubicBezTo>
                  <a:cubicBezTo>
                    <a:pt x="4822" y="2304"/>
                    <a:pt x="4904" y="2335"/>
                    <a:pt x="4931" y="2315"/>
                  </a:cubicBezTo>
                  <a:cubicBezTo>
                    <a:pt x="4957" y="2295"/>
                    <a:pt x="5041" y="2165"/>
                    <a:pt x="5075" y="2118"/>
                  </a:cubicBezTo>
                  <a:cubicBezTo>
                    <a:pt x="5108" y="2072"/>
                    <a:pt x="5050" y="2067"/>
                    <a:pt x="4970" y="2074"/>
                  </a:cubicBezTo>
                  <a:cubicBezTo>
                    <a:pt x="4891" y="2081"/>
                    <a:pt x="4873" y="2043"/>
                    <a:pt x="4807" y="2039"/>
                  </a:cubicBezTo>
                  <a:cubicBezTo>
                    <a:pt x="4740" y="2034"/>
                    <a:pt x="4616" y="2052"/>
                    <a:pt x="4599" y="2072"/>
                  </a:cubicBezTo>
                  <a:cubicBezTo>
                    <a:pt x="4581" y="2092"/>
                    <a:pt x="4632" y="2110"/>
                    <a:pt x="4625" y="2132"/>
                  </a:cubicBezTo>
                  <a:cubicBezTo>
                    <a:pt x="4619" y="2154"/>
                    <a:pt x="4579" y="2116"/>
                    <a:pt x="4561" y="2125"/>
                  </a:cubicBezTo>
                  <a:cubicBezTo>
                    <a:pt x="4543" y="2134"/>
                    <a:pt x="4568" y="2163"/>
                    <a:pt x="4561" y="2240"/>
                  </a:cubicBezTo>
                  <a:cubicBezTo>
                    <a:pt x="4554" y="2318"/>
                    <a:pt x="4576" y="2322"/>
                    <a:pt x="4599" y="2351"/>
                  </a:cubicBezTo>
                  <a:cubicBezTo>
                    <a:pt x="4621" y="2380"/>
                    <a:pt x="4616" y="2417"/>
                    <a:pt x="4616" y="2466"/>
                  </a:cubicBezTo>
                  <a:cubicBezTo>
                    <a:pt x="4616" y="2515"/>
                    <a:pt x="4570" y="2512"/>
                    <a:pt x="4554" y="2523"/>
                  </a:cubicBezTo>
                  <a:cubicBezTo>
                    <a:pt x="4539" y="2535"/>
                    <a:pt x="4594" y="2552"/>
                    <a:pt x="4585" y="2583"/>
                  </a:cubicBezTo>
                  <a:cubicBezTo>
                    <a:pt x="4576" y="2614"/>
                    <a:pt x="4530" y="2566"/>
                    <a:pt x="4503" y="2574"/>
                  </a:cubicBezTo>
                  <a:cubicBezTo>
                    <a:pt x="4477" y="2583"/>
                    <a:pt x="4455" y="2658"/>
                    <a:pt x="4483" y="2683"/>
                  </a:cubicBezTo>
                  <a:cubicBezTo>
                    <a:pt x="4512" y="2707"/>
                    <a:pt x="4523" y="2703"/>
                    <a:pt x="4501" y="2732"/>
                  </a:cubicBezTo>
                  <a:cubicBezTo>
                    <a:pt x="4479" y="2760"/>
                    <a:pt x="4455" y="2802"/>
                    <a:pt x="4508" y="2844"/>
                  </a:cubicBezTo>
                  <a:cubicBezTo>
                    <a:pt x="4561" y="2887"/>
                    <a:pt x="4658" y="2882"/>
                    <a:pt x="4709" y="2915"/>
                  </a:cubicBezTo>
                  <a:cubicBezTo>
                    <a:pt x="4760" y="2948"/>
                    <a:pt x="4687" y="2929"/>
                    <a:pt x="4707" y="2966"/>
                  </a:cubicBezTo>
                  <a:cubicBezTo>
                    <a:pt x="4727" y="3004"/>
                    <a:pt x="4674" y="3017"/>
                    <a:pt x="4676" y="3046"/>
                  </a:cubicBezTo>
                  <a:cubicBezTo>
                    <a:pt x="4678" y="3075"/>
                    <a:pt x="4698" y="3059"/>
                    <a:pt x="4725" y="3010"/>
                  </a:cubicBezTo>
                  <a:cubicBezTo>
                    <a:pt x="4751" y="2962"/>
                    <a:pt x="4771" y="3024"/>
                    <a:pt x="4769" y="3066"/>
                  </a:cubicBezTo>
                  <a:cubicBezTo>
                    <a:pt x="4767" y="3108"/>
                    <a:pt x="4729" y="3084"/>
                    <a:pt x="4700" y="3126"/>
                  </a:cubicBezTo>
                  <a:cubicBezTo>
                    <a:pt x="4672" y="3168"/>
                    <a:pt x="4645" y="3174"/>
                    <a:pt x="4603" y="3165"/>
                  </a:cubicBezTo>
                  <a:cubicBezTo>
                    <a:pt x="4561" y="3157"/>
                    <a:pt x="4585" y="3225"/>
                    <a:pt x="4603" y="3263"/>
                  </a:cubicBezTo>
                  <a:cubicBezTo>
                    <a:pt x="4621" y="3300"/>
                    <a:pt x="4599" y="3314"/>
                    <a:pt x="4550" y="3300"/>
                  </a:cubicBezTo>
                  <a:cubicBezTo>
                    <a:pt x="4501" y="3287"/>
                    <a:pt x="4472" y="3256"/>
                    <a:pt x="4497" y="3219"/>
                  </a:cubicBezTo>
                  <a:cubicBezTo>
                    <a:pt x="4521" y="3181"/>
                    <a:pt x="4539" y="3137"/>
                    <a:pt x="4510" y="3141"/>
                  </a:cubicBezTo>
                  <a:cubicBezTo>
                    <a:pt x="4481" y="3146"/>
                    <a:pt x="4415" y="3139"/>
                    <a:pt x="4395" y="3108"/>
                  </a:cubicBezTo>
                  <a:cubicBezTo>
                    <a:pt x="4375" y="3077"/>
                    <a:pt x="4408" y="3090"/>
                    <a:pt x="4468" y="3097"/>
                  </a:cubicBezTo>
                  <a:cubicBezTo>
                    <a:pt x="4528" y="3103"/>
                    <a:pt x="4477" y="3057"/>
                    <a:pt x="4521" y="3057"/>
                  </a:cubicBezTo>
                  <a:cubicBezTo>
                    <a:pt x="4565" y="3057"/>
                    <a:pt x="4599" y="3081"/>
                    <a:pt x="4636" y="3048"/>
                  </a:cubicBezTo>
                  <a:cubicBezTo>
                    <a:pt x="4674" y="3015"/>
                    <a:pt x="4612" y="2951"/>
                    <a:pt x="4581" y="2962"/>
                  </a:cubicBezTo>
                  <a:cubicBezTo>
                    <a:pt x="4550" y="2973"/>
                    <a:pt x="4501" y="2986"/>
                    <a:pt x="4501" y="2955"/>
                  </a:cubicBezTo>
                  <a:cubicBezTo>
                    <a:pt x="4501" y="2924"/>
                    <a:pt x="4554" y="2946"/>
                    <a:pt x="4583" y="2940"/>
                  </a:cubicBezTo>
                  <a:cubicBezTo>
                    <a:pt x="4612" y="2933"/>
                    <a:pt x="4568" y="2893"/>
                    <a:pt x="4523" y="2904"/>
                  </a:cubicBezTo>
                  <a:cubicBezTo>
                    <a:pt x="4479" y="2915"/>
                    <a:pt x="4448" y="2917"/>
                    <a:pt x="4413" y="2880"/>
                  </a:cubicBezTo>
                  <a:cubicBezTo>
                    <a:pt x="4377" y="2842"/>
                    <a:pt x="4313" y="2820"/>
                    <a:pt x="4298" y="2906"/>
                  </a:cubicBezTo>
                  <a:cubicBezTo>
                    <a:pt x="4282" y="2993"/>
                    <a:pt x="4220" y="2946"/>
                    <a:pt x="4196" y="2975"/>
                  </a:cubicBezTo>
                  <a:cubicBezTo>
                    <a:pt x="4171" y="3004"/>
                    <a:pt x="4224" y="3024"/>
                    <a:pt x="4284" y="3026"/>
                  </a:cubicBezTo>
                  <a:cubicBezTo>
                    <a:pt x="4344" y="3028"/>
                    <a:pt x="4388" y="3084"/>
                    <a:pt x="4360" y="3084"/>
                  </a:cubicBezTo>
                  <a:cubicBezTo>
                    <a:pt x="4331" y="3084"/>
                    <a:pt x="4344" y="3126"/>
                    <a:pt x="4313" y="3110"/>
                  </a:cubicBezTo>
                  <a:cubicBezTo>
                    <a:pt x="4282" y="3095"/>
                    <a:pt x="4251" y="3110"/>
                    <a:pt x="4273" y="3137"/>
                  </a:cubicBezTo>
                  <a:cubicBezTo>
                    <a:pt x="4295" y="3163"/>
                    <a:pt x="4264" y="3174"/>
                    <a:pt x="4267" y="3201"/>
                  </a:cubicBezTo>
                  <a:cubicBezTo>
                    <a:pt x="4269" y="3227"/>
                    <a:pt x="4220" y="3203"/>
                    <a:pt x="4174" y="3199"/>
                  </a:cubicBezTo>
                  <a:cubicBezTo>
                    <a:pt x="4127" y="3194"/>
                    <a:pt x="4041" y="3210"/>
                    <a:pt x="3979" y="3223"/>
                  </a:cubicBezTo>
                  <a:cubicBezTo>
                    <a:pt x="3917" y="3236"/>
                    <a:pt x="3848" y="3214"/>
                    <a:pt x="3822" y="3185"/>
                  </a:cubicBezTo>
                  <a:cubicBezTo>
                    <a:pt x="3795" y="3157"/>
                    <a:pt x="3760" y="3161"/>
                    <a:pt x="3715" y="3161"/>
                  </a:cubicBezTo>
                  <a:cubicBezTo>
                    <a:pt x="3671" y="3161"/>
                    <a:pt x="3684" y="3119"/>
                    <a:pt x="3627" y="3117"/>
                  </a:cubicBezTo>
                  <a:cubicBezTo>
                    <a:pt x="3569" y="3115"/>
                    <a:pt x="3583" y="3066"/>
                    <a:pt x="3576" y="3037"/>
                  </a:cubicBezTo>
                  <a:cubicBezTo>
                    <a:pt x="3569" y="3008"/>
                    <a:pt x="3454" y="3017"/>
                    <a:pt x="3412" y="3044"/>
                  </a:cubicBezTo>
                  <a:cubicBezTo>
                    <a:pt x="3370" y="3070"/>
                    <a:pt x="3288" y="3059"/>
                    <a:pt x="3266" y="3108"/>
                  </a:cubicBezTo>
                  <a:cubicBezTo>
                    <a:pt x="3244" y="3157"/>
                    <a:pt x="3286" y="3150"/>
                    <a:pt x="3310" y="3150"/>
                  </a:cubicBezTo>
                  <a:cubicBezTo>
                    <a:pt x="3344" y="3150"/>
                    <a:pt x="3341" y="3110"/>
                    <a:pt x="3403" y="3119"/>
                  </a:cubicBezTo>
                  <a:cubicBezTo>
                    <a:pt x="3465" y="3128"/>
                    <a:pt x="3509" y="3055"/>
                    <a:pt x="3536" y="3081"/>
                  </a:cubicBezTo>
                  <a:cubicBezTo>
                    <a:pt x="3563" y="3108"/>
                    <a:pt x="3430" y="3159"/>
                    <a:pt x="3372" y="3168"/>
                  </a:cubicBezTo>
                  <a:cubicBezTo>
                    <a:pt x="3315" y="3177"/>
                    <a:pt x="3328" y="3223"/>
                    <a:pt x="3383" y="3305"/>
                  </a:cubicBezTo>
                  <a:cubicBezTo>
                    <a:pt x="3439" y="3387"/>
                    <a:pt x="3359" y="3340"/>
                    <a:pt x="3359" y="3380"/>
                  </a:cubicBezTo>
                  <a:cubicBezTo>
                    <a:pt x="3359" y="3420"/>
                    <a:pt x="3255" y="3367"/>
                    <a:pt x="3297" y="3354"/>
                  </a:cubicBezTo>
                  <a:cubicBezTo>
                    <a:pt x="3339" y="3340"/>
                    <a:pt x="3319" y="3298"/>
                    <a:pt x="3286" y="3272"/>
                  </a:cubicBezTo>
                  <a:cubicBezTo>
                    <a:pt x="3253" y="3245"/>
                    <a:pt x="3231" y="3272"/>
                    <a:pt x="3235" y="3243"/>
                  </a:cubicBezTo>
                  <a:cubicBezTo>
                    <a:pt x="3239" y="3214"/>
                    <a:pt x="3200" y="3245"/>
                    <a:pt x="3169" y="3221"/>
                  </a:cubicBezTo>
                  <a:cubicBezTo>
                    <a:pt x="3138" y="3196"/>
                    <a:pt x="3122" y="3177"/>
                    <a:pt x="3080" y="3199"/>
                  </a:cubicBezTo>
                  <a:cubicBezTo>
                    <a:pt x="3038" y="3221"/>
                    <a:pt x="2989" y="3214"/>
                    <a:pt x="2896" y="3230"/>
                  </a:cubicBezTo>
                  <a:cubicBezTo>
                    <a:pt x="2803" y="3245"/>
                    <a:pt x="2633" y="3241"/>
                    <a:pt x="2602" y="3210"/>
                  </a:cubicBezTo>
                  <a:cubicBezTo>
                    <a:pt x="2571" y="3179"/>
                    <a:pt x="2682" y="3123"/>
                    <a:pt x="2715" y="3132"/>
                  </a:cubicBezTo>
                  <a:cubicBezTo>
                    <a:pt x="2747" y="3141"/>
                    <a:pt x="2728" y="3097"/>
                    <a:pt x="2677" y="3057"/>
                  </a:cubicBezTo>
                  <a:cubicBezTo>
                    <a:pt x="2626" y="3017"/>
                    <a:pt x="2513" y="2993"/>
                    <a:pt x="2516" y="3017"/>
                  </a:cubicBezTo>
                  <a:cubicBezTo>
                    <a:pt x="2518" y="3041"/>
                    <a:pt x="2451" y="3019"/>
                    <a:pt x="2369" y="3004"/>
                  </a:cubicBezTo>
                  <a:cubicBezTo>
                    <a:pt x="2288" y="2988"/>
                    <a:pt x="2276" y="2960"/>
                    <a:pt x="2223" y="2957"/>
                  </a:cubicBezTo>
                  <a:cubicBezTo>
                    <a:pt x="2172" y="2955"/>
                    <a:pt x="2091" y="2940"/>
                    <a:pt x="2029" y="2891"/>
                  </a:cubicBezTo>
                  <a:cubicBezTo>
                    <a:pt x="1967" y="2842"/>
                    <a:pt x="1821" y="2855"/>
                    <a:pt x="1803" y="2900"/>
                  </a:cubicBezTo>
                  <a:cubicBezTo>
                    <a:pt x="1785" y="2944"/>
                    <a:pt x="1736" y="2942"/>
                    <a:pt x="1688" y="2942"/>
                  </a:cubicBezTo>
                  <a:cubicBezTo>
                    <a:pt x="1639" y="2942"/>
                    <a:pt x="1710" y="2887"/>
                    <a:pt x="1692" y="2878"/>
                  </a:cubicBezTo>
                  <a:cubicBezTo>
                    <a:pt x="1669" y="2865"/>
                    <a:pt x="1694" y="2805"/>
                    <a:pt x="1659" y="2800"/>
                  </a:cubicBezTo>
                  <a:cubicBezTo>
                    <a:pt x="1623" y="2796"/>
                    <a:pt x="1590" y="2946"/>
                    <a:pt x="1524" y="2942"/>
                  </a:cubicBezTo>
                  <a:cubicBezTo>
                    <a:pt x="1457" y="2937"/>
                    <a:pt x="1429" y="2782"/>
                    <a:pt x="1373" y="2743"/>
                  </a:cubicBezTo>
                  <a:cubicBezTo>
                    <a:pt x="1318" y="2703"/>
                    <a:pt x="1267" y="2701"/>
                    <a:pt x="1314" y="2760"/>
                  </a:cubicBezTo>
                  <a:cubicBezTo>
                    <a:pt x="1360" y="2820"/>
                    <a:pt x="1274" y="2778"/>
                    <a:pt x="1278" y="2818"/>
                  </a:cubicBezTo>
                  <a:cubicBezTo>
                    <a:pt x="1283" y="2858"/>
                    <a:pt x="1203" y="2904"/>
                    <a:pt x="1205" y="2882"/>
                  </a:cubicBezTo>
                  <a:cubicBezTo>
                    <a:pt x="1207" y="2860"/>
                    <a:pt x="1161" y="2836"/>
                    <a:pt x="1108" y="2898"/>
                  </a:cubicBezTo>
                  <a:cubicBezTo>
                    <a:pt x="1055" y="2960"/>
                    <a:pt x="1017" y="2951"/>
                    <a:pt x="1013" y="2929"/>
                  </a:cubicBezTo>
                  <a:cubicBezTo>
                    <a:pt x="1008" y="2906"/>
                    <a:pt x="851" y="2986"/>
                    <a:pt x="858" y="3013"/>
                  </a:cubicBezTo>
                  <a:cubicBezTo>
                    <a:pt x="864" y="3039"/>
                    <a:pt x="833" y="3059"/>
                    <a:pt x="791" y="3057"/>
                  </a:cubicBezTo>
                  <a:cubicBezTo>
                    <a:pt x="749" y="3055"/>
                    <a:pt x="782" y="3019"/>
                    <a:pt x="815" y="3002"/>
                  </a:cubicBezTo>
                  <a:cubicBezTo>
                    <a:pt x="853" y="2982"/>
                    <a:pt x="955" y="2900"/>
                    <a:pt x="1008" y="2891"/>
                  </a:cubicBezTo>
                  <a:cubicBezTo>
                    <a:pt x="1061" y="2882"/>
                    <a:pt x="1163" y="2840"/>
                    <a:pt x="1165" y="2816"/>
                  </a:cubicBezTo>
                  <a:cubicBezTo>
                    <a:pt x="1167" y="2791"/>
                    <a:pt x="1114" y="2811"/>
                    <a:pt x="1079" y="2805"/>
                  </a:cubicBezTo>
                  <a:cubicBezTo>
                    <a:pt x="1044" y="2798"/>
                    <a:pt x="982" y="2838"/>
                    <a:pt x="922" y="2864"/>
                  </a:cubicBezTo>
                  <a:cubicBezTo>
                    <a:pt x="862" y="2891"/>
                    <a:pt x="793" y="2882"/>
                    <a:pt x="811" y="2917"/>
                  </a:cubicBezTo>
                  <a:cubicBezTo>
                    <a:pt x="829" y="2953"/>
                    <a:pt x="756" y="2913"/>
                    <a:pt x="740" y="2937"/>
                  </a:cubicBezTo>
                  <a:cubicBezTo>
                    <a:pt x="725" y="2962"/>
                    <a:pt x="696" y="2935"/>
                    <a:pt x="718" y="2922"/>
                  </a:cubicBezTo>
                  <a:cubicBezTo>
                    <a:pt x="740" y="2909"/>
                    <a:pt x="665" y="2884"/>
                    <a:pt x="665" y="2900"/>
                  </a:cubicBezTo>
                  <a:cubicBezTo>
                    <a:pt x="665" y="2915"/>
                    <a:pt x="652" y="2935"/>
                    <a:pt x="599" y="2935"/>
                  </a:cubicBezTo>
                  <a:cubicBezTo>
                    <a:pt x="545" y="2935"/>
                    <a:pt x="492" y="2973"/>
                    <a:pt x="528" y="2999"/>
                  </a:cubicBezTo>
                  <a:cubicBezTo>
                    <a:pt x="563" y="3026"/>
                    <a:pt x="585" y="3039"/>
                    <a:pt x="568" y="3057"/>
                  </a:cubicBezTo>
                  <a:cubicBezTo>
                    <a:pt x="550" y="3075"/>
                    <a:pt x="495" y="3010"/>
                    <a:pt x="417" y="3017"/>
                  </a:cubicBezTo>
                  <a:cubicBezTo>
                    <a:pt x="340" y="3024"/>
                    <a:pt x="185" y="2931"/>
                    <a:pt x="185" y="2909"/>
                  </a:cubicBezTo>
                  <a:cubicBezTo>
                    <a:pt x="185" y="2891"/>
                    <a:pt x="76" y="2902"/>
                    <a:pt x="0" y="2894"/>
                  </a:cubicBezTo>
                  <a:cubicBezTo>
                    <a:pt x="0" y="4424"/>
                    <a:pt x="0" y="4424"/>
                    <a:pt x="0" y="4424"/>
                  </a:cubicBezTo>
                  <a:cubicBezTo>
                    <a:pt x="0" y="4424"/>
                    <a:pt x="39" y="4452"/>
                    <a:pt x="53" y="4435"/>
                  </a:cubicBezTo>
                  <a:cubicBezTo>
                    <a:pt x="68" y="4417"/>
                    <a:pt x="95" y="4441"/>
                    <a:pt x="145" y="4417"/>
                  </a:cubicBezTo>
                  <a:cubicBezTo>
                    <a:pt x="195" y="4393"/>
                    <a:pt x="213" y="4443"/>
                    <a:pt x="213" y="4467"/>
                  </a:cubicBezTo>
                  <a:cubicBezTo>
                    <a:pt x="213" y="4491"/>
                    <a:pt x="283" y="4529"/>
                    <a:pt x="313" y="4567"/>
                  </a:cubicBezTo>
                  <a:cubicBezTo>
                    <a:pt x="343" y="4606"/>
                    <a:pt x="357" y="4638"/>
                    <a:pt x="390" y="4618"/>
                  </a:cubicBezTo>
                  <a:cubicBezTo>
                    <a:pt x="422" y="4597"/>
                    <a:pt x="481" y="4585"/>
                    <a:pt x="481" y="4547"/>
                  </a:cubicBezTo>
                  <a:cubicBezTo>
                    <a:pt x="481" y="4508"/>
                    <a:pt x="617" y="4502"/>
                    <a:pt x="617" y="4553"/>
                  </a:cubicBezTo>
                  <a:cubicBezTo>
                    <a:pt x="617" y="4603"/>
                    <a:pt x="756" y="4662"/>
                    <a:pt x="832" y="4798"/>
                  </a:cubicBezTo>
                  <a:cubicBezTo>
                    <a:pt x="909" y="4933"/>
                    <a:pt x="897" y="4963"/>
                    <a:pt x="1010" y="5007"/>
                  </a:cubicBezTo>
                  <a:cubicBezTo>
                    <a:pt x="1122" y="5051"/>
                    <a:pt x="1119" y="5075"/>
                    <a:pt x="1104" y="5113"/>
                  </a:cubicBezTo>
                  <a:cubicBezTo>
                    <a:pt x="1089" y="5152"/>
                    <a:pt x="1172" y="5172"/>
                    <a:pt x="1125" y="5205"/>
                  </a:cubicBezTo>
                  <a:cubicBezTo>
                    <a:pt x="1107" y="5217"/>
                    <a:pt x="1081" y="5235"/>
                    <a:pt x="1057" y="5253"/>
                  </a:cubicBezTo>
                  <a:cubicBezTo>
                    <a:pt x="1059" y="5273"/>
                    <a:pt x="1076" y="5285"/>
                    <a:pt x="1099" y="5304"/>
                  </a:cubicBezTo>
                  <a:cubicBezTo>
                    <a:pt x="1125" y="5326"/>
                    <a:pt x="1050" y="5326"/>
                    <a:pt x="1072" y="5346"/>
                  </a:cubicBezTo>
                  <a:cubicBezTo>
                    <a:pt x="1094" y="5366"/>
                    <a:pt x="1068" y="5397"/>
                    <a:pt x="1090" y="5421"/>
                  </a:cubicBezTo>
                  <a:cubicBezTo>
                    <a:pt x="1112" y="5445"/>
                    <a:pt x="1152" y="5437"/>
                    <a:pt x="1176" y="5417"/>
                  </a:cubicBezTo>
                  <a:cubicBezTo>
                    <a:pt x="1201" y="5397"/>
                    <a:pt x="1218" y="5441"/>
                    <a:pt x="1198" y="5474"/>
                  </a:cubicBezTo>
                  <a:cubicBezTo>
                    <a:pt x="1179" y="5507"/>
                    <a:pt x="1221" y="5532"/>
                    <a:pt x="1241" y="5507"/>
                  </a:cubicBezTo>
                  <a:cubicBezTo>
                    <a:pt x="1260" y="5483"/>
                    <a:pt x="1302" y="5547"/>
                    <a:pt x="1322" y="5558"/>
                  </a:cubicBezTo>
                  <a:cubicBezTo>
                    <a:pt x="1342" y="5569"/>
                    <a:pt x="1362" y="5603"/>
                    <a:pt x="1329" y="5603"/>
                  </a:cubicBezTo>
                  <a:cubicBezTo>
                    <a:pt x="1296" y="5603"/>
                    <a:pt x="1300" y="5660"/>
                    <a:pt x="1325" y="5662"/>
                  </a:cubicBezTo>
                  <a:cubicBezTo>
                    <a:pt x="1349" y="5665"/>
                    <a:pt x="1347" y="5696"/>
                    <a:pt x="1347" y="5716"/>
                  </a:cubicBezTo>
                  <a:cubicBezTo>
                    <a:pt x="1347" y="5735"/>
                    <a:pt x="1424" y="5764"/>
                    <a:pt x="1453" y="5755"/>
                  </a:cubicBezTo>
                  <a:cubicBezTo>
                    <a:pt x="1482" y="5747"/>
                    <a:pt x="1508" y="5773"/>
                    <a:pt x="1522" y="5797"/>
                  </a:cubicBezTo>
                  <a:cubicBezTo>
                    <a:pt x="1535" y="5822"/>
                    <a:pt x="1588" y="5839"/>
                    <a:pt x="1608" y="5824"/>
                  </a:cubicBezTo>
                  <a:cubicBezTo>
                    <a:pt x="1628" y="5809"/>
                    <a:pt x="1641" y="5853"/>
                    <a:pt x="1646" y="5884"/>
                  </a:cubicBezTo>
                  <a:cubicBezTo>
                    <a:pt x="1650" y="5915"/>
                    <a:pt x="1694" y="5897"/>
                    <a:pt x="1721" y="5895"/>
                  </a:cubicBezTo>
                  <a:cubicBezTo>
                    <a:pt x="1747" y="5893"/>
                    <a:pt x="1763" y="5930"/>
                    <a:pt x="1781" y="5924"/>
                  </a:cubicBezTo>
                  <a:cubicBezTo>
                    <a:pt x="1820" y="5909"/>
                    <a:pt x="1831" y="5977"/>
                    <a:pt x="1857" y="6017"/>
                  </a:cubicBezTo>
                  <a:cubicBezTo>
                    <a:pt x="4609" y="6002"/>
                    <a:pt x="4609" y="6002"/>
                    <a:pt x="4609" y="6002"/>
                  </a:cubicBezTo>
                  <a:cubicBezTo>
                    <a:pt x="4609" y="6002"/>
                    <a:pt x="4610" y="5934"/>
                    <a:pt x="4643" y="5958"/>
                  </a:cubicBezTo>
                  <a:cubicBezTo>
                    <a:pt x="4675" y="5981"/>
                    <a:pt x="4646" y="6020"/>
                    <a:pt x="4684" y="6034"/>
                  </a:cubicBezTo>
                  <a:cubicBezTo>
                    <a:pt x="4723" y="6049"/>
                    <a:pt x="4749" y="6073"/>
                    <a:pt x="4770" y="6064"/>
                  </a:cubicBezTo>
                  <a:cubicBezTo>
                    <a:pt x="4790" y="6055"/>
                    <a:pt x="4826" y="6025"/>
                    <a:pt x="4861" y="6067"/>
                  </a:cubicBezTo>
                  <a:cubicBezTo>
                    <a:pt x="4897" y="6108"/>
                    <a:pt x="4923" y="6073"/>
                    <a:pt x="4944" y="6099"/>
                  </a:cubicBezTo>
                  <a:cubicBezTo>
                    <a:pt x="4965" y="6126"/>
                    <a:pt x="5003" y="6146"/>
                    <a:pt x="5029" y="6114"/>
                  </a:cubicBezTo>
                  <a:cubicBezTo>
                    <a:pt x="5051" y="6088"/>
                    <a:pt x="5133" y="6120"/>
                    <a:pt x="5172" y="6134"/>
                  </a:cubicBezTo>
                  <a:cubicBezTo>
                    <a:pt x="5221" y="6095"/>
                    <a:pt x="5259" y="6012"/>
                    <a:pt x="5303" y="6012"/>
                  </a:cubicBezTo>
                  <a:cubicBezTo>
                    <a:pt x="5360" y="6012"/>
                    <a:pt x="5506" y="6025"/>
                    <a:pt x="5515" y="6101"/>
                  </a:cubicBezTo>
                  <a:cubicBezTo>
                    <a:pt x="5524" y="6176"/>
                    <a:pt x="5612" y="6105"/>
                    <a:pt x="5621" y="6176"/>
                  </a:cubicBezTo>
                  <a:cubicBezTo>
                    <a:pt x="5629" y="6236"/>
                    <a:pt x="5687" y="6284"/>
                    <a:pt x="5677" y="6315"/>
                  </a:cubicBezTo>
                  <a:cubicBezTo>
                    <a:pt x="5694" y="6326"/>
                    <a:pt x="5715" y="6340"/>
                    <a:pt x="5734" y="6355"/>
                  </a:cubicBezTo>
                  <a:cubicBezTo>
                    <a:pt x="5762" y="6346"/>
                    <a:pt x="5837" y="6358"/>
                    <a:pt x="5887" y="6375"/>
                  </a:cubicBezTo>
                  <a:cubicBezTo>
                    <a:pt x="5949" y="6397"/>
                    <a:pt x="6042" y="6349"/>
                    <a:pt x="6073" y="6424"/>
                  </a:cubicBezTo>
                  <a:cubicBezTo>
                    <a:pt x="6104" y="6499"/>
                    <a:pt x="6176" y="6556"/>
                    <a:pt x="6108" y="6561"/>
                  </a:cubicBezTo>
                  <a:cubicBezTo>
                    <a:pt x="6051" y="6566"/>
                    <a:pt x="5975" y="6486"/>
                    <a:pt x="5980" y="6530"/>
                  </a:cubicBezTo>
                  <a:cubicBezTo>
                    <a:pt x="5984" y="6574"/>
                    <a:pt x="5949" y="6552"/>
                    <a:pt x="5949" y="6619"/>
                  </a:cubicBezTo>
                  <a:cubicBezTo>
                    <a:pt x="5949" y="6685"/>
                    <a:pt x="5905" y="6778"/>
                    <a:pt x="5878" y="6774"/>
                  </a:cubicBezTo>
                  <a:cubicBezTo>
                    <a:pt x="5877" y="6773"/>
                    <a:pt x="5876" y="6773"/>
                    <a:pt x="5875" y="6773"/>
                  </a:cubicBezTo>
                  <a:cubicBezTo>
                    <a:pt x="5871" y="6798"/>
                    <a:pt x="5871" y="6830"/>
                    <a:pt x="5892" y="6851"/>
                  </a:cubicBezTo>
                  <a:cubicBezTo>
                    <a:pt x="5925" y="6826"/>
                    <a:pt x="5974" y="6784"/>
                    <a:pt x="6015" y="6787"/>
                  </a:cubicBezTo>
                  <a:cubicBezTo>
                    <a:pt x="6082" y="6791"/>
                    <a:pt x="6099" y="6831"/>
                    <a:pt x="6144" y="6800"/>
                  </a:cubicBezTo>
                  <a:cubicBezTo>
                    <a:pt x="6188" y="6769"/>
                    <a:pt x="6197" y="6756"/>
                    <a:pt x="6206" y="6778"/>
                  </a:cubicBezTo>
                  <a:cubicBezTo>
                    <a:pt x="6207" y="6781"/>
                    <a:pt x="6206" y="6784"/>
                    <a:pt x="6204" y="6788"/>
                  </a:cubicBezTo>
                  <a:cubicBezTo>
                    <a:pt x="6221" y="6779"/>
                    <a:pt x="6233" y="6770"/>
                    <a:pt x="6234" y="6763"/>
                  </a:cubicBezTo>
                  <a:cubicBezTo>
                    <a:pt x="6235" y="6752"/>
                    <a:pt x="6232" y="6737"/>
                    <a:pt x="6228" y="6724"/>
                  </a:cubicBezTo>
                  <a:cubicBezTo>
                    <a:pt x="6184" y="6730"/>
                    <a:pt x="6169" y="6734"/>
                    <a:pt x="6157" y="6703"/>
                  </a:cubicBezTo>
                  <a:cubicBezTo>
                    <a:pt x="6139" y="6659"/>
                    <a:pt x="6290" y="6614"/>
                    <a:pt x="6361" y="6623"/>
                  </a:cubicBezTo>
                  <a:cubicBezTo>
                    <a:pt x="6428" y="6631"/>
                    <a:pt x="6475" y="6584"/>
                    <a:pt x="6499" y="6613"/>
                  </a:cubicBezTo>
                  <a:cubicBezTo>
                    <a:pt x="6541" y="6575"/>
                    <a:pt x="6614" y="6512"/>
                    <a:pt x="6632" y="6512"/>
                  </a:cubicBezTo>
                  <a:cubicBezTo>
                    <a:pt x="6659" y="6512"/>
                    <a:pt x="6975" y="6509"/>
                    <a:pt x="6975" y="6509"/>
                  </a:cubicBezTo>
                  <a:cubicBezTo>
                    <a:pt x="6975" y="6509"/>
                    <a:pt x="7084" y="6442"/>
                    <a:pt x="7099" y="6380"/>
                  </a:cubicBezTo>
                  <a:cubicBezTo>
                    <a:pt x="7113" y="6318"/>
                    <a:pt x="7184" y="6170"/>
                    <a:pt x="7225" y="6203"/>
                  </a:cubicBezTo>
                  <a:cubicBezTo>
                    <a:pt x="7267" y="6235"/>
                    <a:pt x="7355" y="6211"/>
                    <a:pt x="7358" y="6241"/>
                  </a:cubicBezTo>
                  <a:cubicBezTo>
                    <a:pt x="7361" y="6268"/>
                    <a:pt x="7329" y="6368"/>
                    <a:pt x="7442" y="6519"/>
                  </a:cubicBezTo>
                  <a:cubicBezTo>
                    <a:pt x="7482" y="6493"/>
                    <a:pt x="7524" y="6474"/>
                    <a:pt x="7547" y="6475"/>
                  </a:cubicBezTo>
                  <a:cubicBezTo>
                    <a:pt x="7587" y="6477"/>
                    <a:pt x="7647" y="6424"/>
                    <a:pt x="7664" y="6391"/>
                  </a:cubicBezTo>
                  <a:cubicBezTo>
                    <a:pt x="7682" y="6358"/>
                    <a:pt x="7707" y="6422"/>
                    <a:pt x="7671" y="6433"/>
                  </a:cubicBezTo>
                  <a:cubicBezTo>
                    <a:pt x="7636" y="6444"/>
                    <a:pt x="7700" y="6470"/>
                    <a:pt x="7762" y="6468"/>
                  </a:cubicBezTo>
                  <a:cubicBezTo>
                    <a:pt x="7824" y="6466"/>
                    <a:pt x="7733" y="6490"/>
                    <a:pt x="7687" y="6488"/>
                  </a:cubicBezTo>
                  <a:cubicBezTo>
                    <a:pt x="7640" y="6486"/>
                    <a:pt x="7620" y="6493"/>
                    <a:pt x="7558" y="6555"/>
                  </a:cubicBezTo>
                  <a:cubicBezTo>
                    <a:pt x="7496" y="6617"/>
                    <a:pt x="7512" y="6634"/>
                    <a:pt x="7547" y="6665"/>
                  </a:cubicBezTo>
                  <a:cubicBezTo>
                    <a:pt x="7583" y="6696"/>
                    <a:pt x="7629" y="6683"/>
                    <a:pt x="7678" y="6641"/>
                  </a:cubicBezTo>
                  <a:cubicBezTo>
                    <a:pt x="7726" y="6599"/>
                    <a:pt x="7724" y="6557"/>
                    <a:pt x="7773" y="6559"/>
                  </a:cubicBezTo>
                  <a:cubicBezTo>
                    <a:pt x="7822" y="6561"/>
                    <a:pt x="7948" y="6515"/>
                    <a:pt x="8003" y="6497"/>
                  </a:cubicBezTo>
                  <a:cubicBezTo>
                    <a:pt x="8058" y="6479"/>
                    <a:pt x="8023" y="6470"/>
                    <a:pt x="8023" y="6446"/>
                  </a:cubicBezTo>
                  <a:cubicBezTo>
                    <a:pt x="8023" y="6422"/>
                    <a:pt x="8120" y="6422"/>
                    <a:pt x="8156" y="6397"/>
                  </a:cubicBezTo>
                  <a:cubicBezTo>
                    <a:pt x="8191" y="6373"/>
                    <a:pt x="8149" y="6353"/>
                    <a:pt x="8118" y="6358"/>
                  </a:cubicBezTo>
                  <a:close/>
                  <a:moveTo>
                    <a:pt x="2357" y="3488"/>
                  </a:moveTo>
                  <a:cubicBezTo>
                    <a:pt x="2299" y="3560"/>
                    <a:pt x="2279" y="3571"/>
                    <a:pt x="2219" y="3560"/>
                  </a:cubicBezTo>
                  <a:cubicBezTo>
                    <a:pt x="2159" y="3550"/>
                    <a:pt x="2123" y="3580"/>
                    <a:pt x="2152" y="3601"/>
                  </a:cubicBezTo>
                  <a:cubicBezTo>
                    <a:pt x="2182" y="3622"/>
                    <a:pt x="2184" y="3640"/>
                    <a:pt x="2123" y="3654"/>
                  </a:cubicBezTo>
                  <a:cubicBezTo>
                    <a:pt x="2061" y="3668"/>
                    <a:pt x="2020" y="3715"/>
                    <a:pt x="1996" y="3710"/>
                  </a:cubicBezTo>
                  <a:cubicBezTo>
                    <a:pt x="1971" y="3705"/>
                    <a:pt x="2101" y="3612"/>
                    <a:pt x="2068" y="3587"/>
                  </a:cubicBezTo>
                  <a:cubicBezTo>
                    <a:pt x="2035" y="3562"/>
                    <a:pt x="1952" y="3629"/>
                    <a:pt x="1950" y="3659"/>
                  </a:cubicBezTo>
                  <a:cubicBezTo>
                    <a:pt x="1948" y="3689"/>
                    <a:pt x="1894" y="3691"/>
                    <a:pt x="1860" y="3689"/>
                  </a:cubicBezTo>
                  <a:cubicBezTo>
                    <a:pt x="1827" y="3687"/>
                    <a:pt x="1783" y="3655"/>
                    <a:pt x="1816" y="3652"/>
                  </a:cubicBezTo>
                  <a:cubicBezTo>
                    <a:pt x="1850" y="3649"/>
                    <a:pt x="1827" y="3612"/>
                    <a:pt x="1873" y="3594"/>
                  </a:cubicBezTo>
                  <a:cubicBezTo>
                    <a:pt x="1918" y="3576"/>
                    <a:pt x="1864" y="3550"/>
                    <a:pt x="1878" y="3531"/>
                  </a:cubicBezTo>
                  <a:cubicBezTo>
                    <a:pt x="1892" y="3511"/>
                    <a:pt x="1985" y="3550"/>
                    <a:pt x="1987" y="3515"/>
                  </a:cubicBezTo>
                  <a:cubicBezTo>
                    <a:pt x="1989" y="3480"/>
                    <a:pt x="1894" y="3450"/>
                    <a:pt x="1862" y="3471"/>
                  </a:cubicBezTo>
                  <a:cubicBezTo>
                    <a:pt x="1830" y="3492"/>
                    <a:pt x="1756" y="3541"/>
                    <a:pt x="1668" y="3502"/>
                  </a:cubicBezTo>
                  <a:cubicBezTo>
                    <a:pt x="1641" y="3490"/>
                    <a:pt x="1890" y="3464"/>
                    <a:pt x="1933" y="3425"/>
                  </a:cubicBezTo>
                  <a:cubicBezTo>
                    <a:pt x="1975" y="3386"/>
                    <a:pt x="2165" y="3342"/>
                    <a:pt x="2179" y="3377"/>
                  </a:cubicBezTo>
                  <a:cubicBezTo>
                    <a:pt x="2193" y="3413"/>
                    <a:pt x="2077" y="3436"/>
                    <a:pt x="2133" y="3467"/>
                  </a:cubicBezTo>
                  <a:cubicBezTo>
                    <a:pt x="2189" y="3499"/>
                    <a:pt x="2281" y="3478"/>
                    <a:pt x="2302" y="3444"/>
                  </a:cubicBezTo>
                  <a:cubicBezTo>
                    <a:pt x="2323" y="3411"/>
                    <a:pt x="2415" y="3416"/>
                    <a:pt x="2357" y="3488"/>
                  </a:cubicBezTo>
                  <a:close/>
                  <a:moveTo>
                    <a:pt x="2916" y="4199"/>
                  </a:moveTo>
                  <a:cubicBezTo>
                    <a:pt x="2848" y="4259"/>
                    <a:pt x="2853" y="4243"/>
                    <a:pt x="2793" y="4254"/>
                  </a:cubicBezTo>
                  <a:cubicBezTo>
                    <a:pt x="2733" y="4264"/>
                    <a:pt x="2781" y="4324"/>
                    <a:pt x="2709" y="4330"/>
                  </a:cubicBezTo>
                  <a:cubicBezTo>
                    <a:pt x="2636" y="4335"/>
                    <a:pt x="2462" y="4342"/>
                    <a:pt x="2438" y="4301"/>
                  </a:cubicBezTo>
                  <a:cubicBezTo>
                    <a:pt x="2429" y="4288"/>
                    <a:pt x="2533" y="4298"/>
                    <a:pt x="2540" y="4268"/>
                  </a:cubicBezTo>
                  <a:cubicBezTo>
                    <a:pt x="2547" y="4238"/>
                    <a:pt x="2575" y="4191"/>
                    <a:pt x="2619" y="4191"/>
                  </a:cubicBezTo>
                  <a:cubicBezTo>
                    <a:pt x="2663" y="4191"/>
                    <a:pt x="2659" y="4133"/>
                    <a:pt x="2587" y="4097"/>
                  </a:cubicBezTo>
                  <a:cubicBezTo>
                    <a:pt x="2515" y="4062"/>
                    <a:pt x="2691" y="4039"/>
                    <a:pt x="2732" y="4095"/>
                  </a:cubicBezTo>
                  <a:cubicBezTo>
                    <a:pt x="2772" y="4152"/>
                    <a:pt x="2844" y="4192"/>
                    <a:pt x="2885" y="4152"/>
                  </a:cubicBezTo>
                  <a:cubicBezTo>
                    <a:pt x="2925" y="4111"/>
                    <a:pt x="3156" y="3999"/>
                    <a:pt x="3156" y="4052"/>
                  </a:cubicBezTo>
                  <a:cubicBezTo>
                    <a:pt x="3156" y="4104"/>
                    <a:pt x="2985" y="4140"/>
                    <a:pt x="2916" y="4199"/>
                  </a:cubicBezTo>
                  <a:close/>
                  <a:moveTo>
                    <a:pt x="4457" y="5809"/>
                  </a:moveTo>
                  <a:cubicBezTo>
                    <a:pt x="4408" y="5814"/>
                    <a:pt x="4461" y="5680"/>
                    <a:pt x="4373" y="5631"/>
                  </a:cubicBezTo>
                  <a:cubicBezTo>
                    <a:pt x="4269" y="5574"/>
                    <a:pt x="4222" y="5468"/>
                    <a:pt x="4222" y="5410"/>
                  </a:cubicBezTo>
                  <a:cubicBezTo>
                    <a:pt x="4222" y="5353"/>
                    <a:pt x="4311" y="5326"/>
                    <a:pt x="4346" y="5370"/>
                  </a:cubicBezTo>
                  <a:cubicBezTo>
                    <a:pt x="4382" y="5415"/>
                    <a:pt x="4435" y="5596"/>
                    <a:pt x="4466" y="5654"/>
                  </a:cubicBezTo>
                  <a:cubicBezTo>
                    <a:pt x="4497" y="5711"/>
                    <a:pt x="4497" y="5804"/>
                    <a:pt x="4457" y="580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3128211" y="4385254"/>
              <a:ext cx="5128329" cy="3483108"/>
            </a:xfrm>
            <a:custGeom>
              <a:avLst/>
              <a:gdLst>
                <a:gd name="T0" fmla="*/ 3096 w 10148"/>
                <a:gd name="T1" fmla="*/ 2030 h 6892"/>
                <a:gd name="T2" fmla="*/ 2706 w 10148"/>
                <a:gd name="T3" fmla="*/ 306 h 6892"/>
                <a:gd name="T4" fmla="*/ 1638 w 10148"/>
                <a:gd name="T5" fmla="*/ 179 h 6892"/>
                <a:gd name="T6" fmla="*/ 1193 w 10148"/>
                <a:gd name="T7" fmla="*/ 88 h 6892"/>
                <a:gd name="T8" fmla="*/ 821 w 10148"/>
                <a:gd name="T9" fmla="*/ 186 h 6892"/>
                <a:gd name="T10" fmla="*/ 163 w 10148"/>
                <a:gd name="T11" fmla="*/ 520 h 6892"/>
                <a:gd name="T12" fmla="*/ 626 w 10148"/>
                <a:gd name="T13" fmla="*/ 909 h 6892"/>
                <a:gd name="T14" fmla="*/ 148 w 10148"/>
                <a:gd name="T15" fmla="*/ 934 h 6892"/>
                <a:gd name="T16" fmla="*/ 518 w 10148"/>
                <a:gd name="T17" fmla="*/ 1202 h 6892"/>
                <a:gd name="T18" fmla="*/ 376 w 10148"/>
                <a:gd name="T19" fmla="*/ 1396 h 6892"/>
                <a:gd name="T20" fmla="*/ 398 w 10148"/>
                <a:gd name="T21" fmla="*/ 1932 h 6892"/>
                <a:gd name="T22" fmla="*/ 843 w 10148"/>
                <a:gd name="T23" fmla="*/ 2083 h 6892"/>
                <a:gd name="T24" fmla="*/ 901 w 10148"/>
                <a:gd name="T25" fmla="*/ 2375 h 6892"/>
                <a:gd name="T26" fmla="*/ 741 w 10148"/>
                <a:gd name="T27" fmla="*/ 2539 h 6892"/>
                <a:gd name="T28" fmla="*/ 1295 w 10148"/>
                <a:gd name="T29" fmla="*/ 2209 h 6892"/>
                <a:gd name="T30" fmla="*/ 1525 w 10148"/>
                <a:gd name="T31" fmla="*/ 1886 h 6892"/>
                <a:gd name="T32" fmla="*/ 1686 w 10148"/>
                <a:gd name="T33" fmla="*/ 1775 h 6892"/>
                <a:gd name="T34" fmla="*/ 1999 w 10148"/>
                <a:gd name="T35" fmla="*/ 1901 h 6892"/>
                <a:gd name="T36" fmla="*/ 2196 w 10148"/>
                <a:gd name="T37" fmla="*/ 1782 h 6892"/>
                <a:gd name="T38" fmla="*/ 2437 w 10148"/>
                <a:gd name="T39" fmla="*/ 1881 h 6892"/>
                <a:gd name="T40" fmla="*/ 3010 w 10148"/>
                <a:gd name="T41" fmla="*/ 2049 h 6892"/>
                <a:gd name="T42" fmla="*/ 3320 w 10148"/>
                <a:gd name="T43" fmla="*/ 2193 h 6892"/>
                <a:gd name="T44" fmla="*/ 3329 w 10148"/>
                <a:gd name="T45" fmla="*/ 2311 h 6892"/>
                <a:gd name="T46" fmla="*/ 3442 w 10148"/>
                <a:gd name="T47" fmla="*/ 2324 h 6892"/>
                <a:gd name="T48" fmla="*/ 3546 w 10148"/>
                <a:gd name="T49" fmla="*/ 2424 h 6892"/>
                <a:gd name="T50" fmla="*/ 3504 w 10148"/>
                <a:gd name="T51" fmla="*/ 2652 h 6892"/>
                <a:gd name="T52" fmla="*/ 3721 w 10148"/>
                <a:gd name="T53" fmla="*/ 2647 h 6892"/>
                <a:gd name="T54" fmla="*/ 128 w 10148"/>
                <a:gd name="T55" fmla="*/ 2765 h 6892"/>
                <a:gd name="T56" fmla="*/ 1574 w 10148"/>
                <a:gd name="T57" fmla="*/ 2120 h 6892"/>
                <a:gd name="T58" fmla="*/ 1560 w 10148"/>
                <a:gd name="T59" fmla="*/ 2262 h 6892"/>
                <a:gd name="T60" fmla="*/ 214 w 10148"/>
                <a:gd name="T61" fmla="*/ 1932 h 6892"/>
                <a:gd name="T62" fmla="*/ 1242 w 10148"/>
                <a:gd name="T63" fmla="*/ 6747 h 6892"/>
                <a:gd name="T64" fmla="*/ 824 w 10148"/>
                <a:gd name="T65" fmla="*/ 6550 h 6892"/>
                <a:gd name="T66" fmla="*/ 9805 w 10148"/>
                <a:gd name="T67" fmla="*/ 3792 h 6892"/>
                <a:gd name="T68" fmla="*/ 8934 w 10148"/>
                <a:gd name="T69" fmla="*/ 4136 h 6892"/>
                <a:gd name="T70" fmla="*/ 8598 w 10148"/>
                <a:gd name="T71" fmla="*/ 4263 h 6892"/>
                <a:gd name="T72" fmla="*/ 8221 w 10148"/>
                <a:gd name="T73" fmla="*/ 3951 h 6892"/>
                <a:gd name="T74" fmla="*/ 8429 w 10148"/>
                <a:gd name="T75" fmla="*/ 3778 h 6892"/>
                <a:gd name="T76" fmla="*/ 8017 w 10148"/>
                <a:gd name="T77" fmla="*/ 3677 h 6892"/>
                <a:gd name="T78" fmla="*/ 7735 w 10148"/>
                <a:gd name="T79" fmla="*/ 3526 h 6892"/>
                <a:gd name="T80" fmla="*/ 7315 w 10148"/>
                <a:gd name="T81" fmla="*/ 3414 h 6892"/>
                <a:gd name="T82" fmla="*/ 4533 w 10148"/>
                <a:gd name="T83" fmla="*/ 3535 h 6892"/>
                <a:gd name="T84" fmla="*/ 4453 w 10148"/>
                <a:gd name="T85" fmla="*/ 3765 h 6892"/>
                <a:gd name="T86" fmla="*/ 4467 w 10148"/>
                <a:gd name="T87" fmla="*/ 4679 h 6892"/>
                <a:gd name="T88" fmla="*/ 4801 w 10148"/>
                <a:gd name="T89" fmla="*/ 5166 h 6892"/>
                <a:gd name="T90" fmla="*/ 5465 w 10148"/>
                <a:gd name="T91" fmla="*/ 5438 h 6892"/>
                <a:gd name="T92" fmla="*/ 6373 w 10148"/>
                <a:gd name="T93" fmla="*/ 5662 h 6892"/>
                <a:gd name="T94" fmla="*/ 6898 w 10148"/>
                <a:gd name="T95" fmla="*/ 6005 h 6892"/>
                <a:gd name="T96" fmla="*/ 7176 w 10148"/>
                <a:gd name="T97" fmla="*/ 5846 h 6892"/>
                <a:gd name="T98" fmla="*/ 7544 w 10148"/>
                <a:gd name="T99" fmla="*/ 5698 h 6892"/>
                <a:gd name="T100" fmla="*/ 7887 w 10148"/>
                <a:gd name="T101" fmla="*/ 5731 h 6892"/>
                <a:gd name="T102" fmla="*/ 8290 w 10148"/>
                <a:gd name="T103" fmla="*/ 5693 h 6892"/>
                <a:gd name="T104" fmla="*/ 8635 w 10148"/>
                <a:gd name="T105" fmla="*/ 6100 h 6892"/>
                <a:gd name="T106" fmla="*/ 8684 w 10148"/>
                <a:gd name="T107" fmla="*/ 5591 h 6892"/>
                <a:gd name="T108" fmla="*/ 9146 w 10148"/>
                <a:gd name="T109" fmla="*/ 5091 h 6892"/>
                <a:gd name="T110" fmla="*/ 9195 w 10148"/>
                <a:gd name="T111" fmla="*/ 4850 h 6892"/>
                <a:gd name="T112" fmla="*/ 9237 w 10148"/>
                <a:gd name="T113" fmla="*/ 4817 h 6892"/>
                <a:gd name="T114" fmla="*/ 9481 w 10148"/>
                <a:gd name="T115" fmla="*/ 4458 h 6892"/>
                <a:gd name="T116" fmla="*/ 9742 w 10148"/>
                <a:gd name="T117" fmla="*/ 4250 h 6892"/>
                <a:gd name="T118" fmla="*/ 10148 w 10148"/>
                <a:gd name="T119" fmla="*/ 3931 h 6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48" h="6892">
                  <a:moveTo>
                    <a:pt x="3810" y="2525"/>
                  </a:moveTo>
                  <a:cubicBezTo>
                    <a:pt x="3825" y="2487"/>
                    <a:pt x="3828" y="2463"/>
                    <a:pt x="3716" y="2419"/>
                  </a:cubicBezTo>
                  <a:cubicBezTo>
                    <a:pt x="3603" y="2375"/>
                    <a:pt x="3615" y="2345"/>
                    <a:pt x="3538" y="2210"/>
                  </a:cubicBezTo>
                  <a:cubicBezTo>
                    <a:pt x="3462" y="2074"/>
                    <a:pt x="3323" y="2015"/>
                    <a:pt x="3323" y="1965"/>
                  </a:cubicBezTo>
                  <a:cubicBezTo>
                    <a:pt x="3323" y="1914"/>
                    <a:pt x="3187" y="1920"/>
                    <a:pt x="3187" y="1959"/>
                  </a:cubicBezTo>
                  <a:cubicBezTo>
                    <a:pt x="3187" y="1997"/>
                    <a:pt x="3128" y="2009"/>
                    <a:pt x="3096" y="2030"/>
                  </a:cubicBezTo>
                  <a:cubicBezTo>
                    <a:pt x="3063" y="2050"/>
                    <a:pt x="3049" y="2018"/>
                    <a:pt x="3019" y="1979"/>
                  </a:cubicBezTo>
                  <a:cubicBezTo>
                    <a:pt x="2989" y="1941"/>
                    <a:pt x="2919" y="1903"/>
                    <a:pt x="2919" y="1879"/>
                  </a:cubicBezTo>
                  <a:cubicBezTo>
                    <a:pt x="2919" y="1855"/>
                    <a:pt x="2901" y="1805"/>
                    <a:pt x="2851" y="1829"/>
                  </a:cubicBezTo>
                  <a:cubicBezTo>
                    <a:pt x="2801" y="1853"/>
                    <a:pt x="2774" y="1829"/>
                    <a:pt x="2759" y="1847"/>
                  </a:cubicBezTo>
                  <a:cubicBezTo>
                    <a:pt x="2745" y="1864"/>
                    <a:pt x="2706" y="1836"/>
                    <a:pt x="2706" y="1836"/>
                  </a:cubicBezTo>
                  <a:cubicBezTo>
                    <a:pt x="2706" y="306"/>
                    <a:pt x="2706" y="306"/>
                    <a:pt x="2706" y="306"/>
                  </a:cubicBezTo>
                  <a:cubicBezTo>
                    <a:pt x="2688" y="304"/>
                    <a:pt x="2673" y="301"/>
                    <a:pt x="2660" y="296"/>
                  </a:cubicBezTo>
                  <a:cubicBezTo>
                    <a:pt x="2596" y="272"/>
                    <a:pt x="2501" y="228"/>
                    <a:pt x="2450" y="239"/>
                  </a:cubicBezTo>
                  <a:cubicBezTo>
                    <a:pt x="2399" y="250"/>
                    <a:pt x="2297" y="263"/>
                    <a:pt x="2262" y="245"/>
                  </a:cubicBezTo>
                  <a:cubicBezTo>
                    <a:pt x="2227" y="228"/>
                    <a:pt x="2178" y="212"/>
                    <a:pt x="2105" y="223"/>
                  </a:cubicBezTo>
                  <a:cubicBezTo>
                    <a:pt x="2032" y="234"/>
                    <a:pt x="1985" y="183"/>
                    <a:pt x="1892" y="161"/>
                  </a:cubicBezTo>
                  <a:cubicBezTo>
                    <a:pt x="1799" y="139"/>
                    <a:pt x="1669" y="168"/>
                    <a:pt x="1638" y="179"/>
                  </a:cubicBezTo>
                  <a:cubicBezTo>
                    <a:pt x="1607" y="190"/>
                    <a:pt x="1613" y="146"/>
                    <a:pt x="1574" y="150"/>
                  </a:cubicBezTo>
                  <a:cubicBezTo>
                    <a:pt x="1534" y="155"/>
                    <a:pt x="1565" y="132"/>
                    <a:pt x="1542" y="99"/>
                  </a:cubicBezTo>
                  <a:cubicBezTo>
                    <a:pt x="1520" y="66"/>
                    <a:pt x="1410" y="97"/>
                    <a:pt x="1370" y="101"/>
                  </a:cubicBezTo>
                  <a:cubicBezTo>
                    <a:pt x="1330" y="106"/>
                    <a:pt x="1319" y="82"/>
                    <a:pt x="1321" y="62"/>
                  </a:cubicBezTo>
                  <a:cubicBezTo>
                    <a:pt x="1323" y="42"/>
                    <a:pt x="1286" y="48"/>
                    <a:pt x="1270" y="75"/>
                  </a:cubicBezTo>
                  <a:cubicBezTo>
                    <a:pt x="1255" y="101"/>
                    <a:pt x="1210" y="106"/>
                    <a:pt x="1193" y="88"/>
                  </a:cubicBezTo>
                  <a:cubicBezTo>
                    <a:pt x="1175" y="70"/>
                    <a:pt x="1230" y="64"/>
                    <a:pt x="1233" y="44"/>
                  </a:cubicBezTo>
                  <a:cubicBezTo>
                    <a:pt x="1235" y="24"/>
                    <a:pt x="1175" y="13"/>
                    <a:pt x="1153" y="6"/>
                  </a:cubicBezTo>
                  <a:cubicBezTo>
                    <a:pt x="1131" y="0"/>
                    <a:pt x="1095" y="28"/>
                    <a:pt x="1049" y="70"/>
                  </a:cubicBezTo>
                  <a:cubicBezTo>
                    <a:pt x="1002" y="113"/>
                    <a:pt x="934" y="108"/>
                    <a:pt x="892" y="104"/>
                  </a:cubicBezTo>
                  <a:cubicBezTo>
                    <a:pt x="850" y="99"/>
                    <a:pt x="797" y="108"/>
                    <a:pt x="799" y="132"/>
                  </a:cubicBezTo>
                  <a:cubicBezTo>
                    <a:pt x="801" y="157"/>
                    <a:pt x="852" y="155"/>
                    <a:pt x="821" y="186"/>
                  </a:cubicBezTo>
                  <a:cubicBezTo>
                    <a:pt x="790" y="217"/>
                    <a:pt x="779" y="144"/>
                    <a:pt x="748" y="177"/>
                  </a:cubicBezTo>
                  <a:cubicBezTo>
                    <a:pt x="717" y="210"/>
                    <a:pt x="624" y="208"/>
                    <a:pt x="602" y="203"/>
                  </a:cubicBezTo>
                  <a:cubicBezTo>
                    <a:pt x="580" y="199"/>
                    <a:pt x="507" y="279"/>
                    <a:pt x="484" y="301"/>
                  </a:cubicBezTo>
                  <a:cubicBezTo>
                    <a:pt x="462" y="323"/>
                    <a:pt x="502" y="343"/>
                    <a:pt x="442" y="407"/>
                  </a:cubicBezTo>
                  <a:cubicBezTo>
                    <a:pt x="383" y="471"/>
                    <a:pt x="223" y="458"/>
                    <a:pt x="190" y="458"/>
                  </a:cubicBezTo>
                  <a:cubicBezTo>
                    <a:pt x="157" y="458"/>
                    <a:pt x="181" y="496"/>
                    <a:pt x="163" y="520"/>
                  </a:cubicBezTo>
                  <a:cubicBezTo>
                    <a:pt x="146" y="544"/>
                    <a:pt x="183" y="566"/>
                    <a:pt x="274" y="591"/>
                  </a:cubicBezTo>
                  <a:cubicBezTo>
                    <a:pt x="365" y="615"/>
                    <a:pt x="427" y="735"/>
                    <a:pt x="438" y="763"/>
                  </a:cubicBezTo>
                  <a:cubicBezTo>
                    <a:pt x="449" y="792"/>
                    <a:pt x="562" y="761"/>
                    <a:pt x="606" y="768"/>
                  </a:cubicBezTo>
                  <a:cubicBezTo>
                    <a:pt x="650" y="774"/>
                    <a:pt x="602" y="836"/>
                    <a:pt x="639" y="854"/>
                  </a:cubicBezTo>
                  <a:cubicBezTo>
                    <a:pt x="677" y="872"/>
                    <a:pt x="735" y="845"/>
                    <a:pt x="746" y="876"/>
                  </a:cubicBezTo>
                  <a:cubicBezTo>
                    <a:pt x="757" y="907"/>
                    <a:pt x="670" y="876"/>
                    <a:pt x="626" y="909"/>
                  </a:cubicBezTo>
                  <a:cubicBezTo>
                    <a:pt x="582" y="943"/>
                    <a:pt x="560" y="958"/>
                    <a:pt x="542" y="934"/>
                  </a:cubicBezTo>
                  <a:cubicBezTo>
                    <a:pt x="524" y="909"/>
                    <a:pt x="451" y="925"/>
                    <a:pt x="414" y="929"/>
                  </a:cubicBezTo>
                  <a:cubicBezTo>
                    <a:pt x="376" y="934"/>
                    <a:pt x="411" y="883"/>
                    <a:pt x="414" y="861"/>
                  </a:cubicBezTo>
                  <a:cubicBezTo>
                    <a:pt x="416" y="839"/>
                    <a:pt x="363" y="823"/>
                    <a:pt x="290" y="865"/>
                  </a:cubicBezTo>
                  <a:cubicBezTo>
                    <a:pt x="217" y="907"/>
                    <a:pt x="243" y="892"/>
                    <a:pt x="234" y="925"/>
                  </a:cubicBezTo>
                  <a:cubicBezTo>
                    <a:pt x="225" y="958"/>
                    <a:pt x="194" y="905"/>
                    <a:pt x="148" y="934"/>
                  </a:cubicBezTo>
                  <a:cubicBezTo>
                    <a:pt x="101" y="963"/>
                    <a:pt x="26" y="983"/>
                    <a:pt x="13" y="1011"/>
                  </a:cubicBezTo>
                  <a:cubicBezTo>
                    <a:pt x="0" y="1040"/>
                    <a:pt x="113" y="1060"/>
                    <a:pt x="157" y="1069"/>
                  </a:cubicBezTo>
                  <a:cubicBezTo>
                    <a:pt x="201" y="1078"/>
                    <a:pt x="104" y="1106"/>
                    <a:pt x="139" y="1118"/>
                  </a:cubicBezTo>
                  <a:cubicBezTo>
                    <a:pt x="174" y="1129"/>
                    <a:pt x="159" y="1162"/>
                    <a:pt x="214" y="1191"/>
                  </a:cubicBezTo>
                  <a:cubicBezTo>
                    <a:pt x="270" y="1219"/>
                    <a:pt x="394" y="1191"/>
                    <a:pt x="427" y="1191"/>
                  </a:cubicBezTo>
                  <a:cubicBezTo>
                    <a:pt x="460" y="1191"/>
                    <a:pt x="491" y="1230"/>
                    <a:pt x="518" y="1202"/>
                  </a:cubicBezTo>
                  <a:cubicBezTo>
                    <a:pt x="544" y="1173"/>
                    <a:pt x="644" y="1093"/>
                    <a:pt x="695" y="1140"/>
                  </a:cubicBezTo>
                  <a:cubicBezTo>
                    <a:pt x="746" y="1186"/>
                    <a:pt x="639" y="1179"/>
                    <a:pt x="666" y="1208"/>
                  </a:cubicBezTo>
                  <a:cubicBezTo>
                    <a:pt x="692" y="1237"/>
                    <a:pt x="726" y="1306"/>
                    <a:pt x="677" y="1341"/>
                  </a:cubicBezTo>
                  <a:cubicBezTo>
                    <a:pt x="628" y="1377"/>
                    <a:pt x="582" y="1352"/>
                    <a:pt x="555" y="1350"/>
                  </a:cubicBezTo>
                  <a:cubicBezTo>
                    <a:pt x="529" y="1348"/>
                    <a:pt x="544" y="1399"/>
                    <a:pt x="502" y="1432"/>
                  </a:cubicBezTo>
                  <a:cubicBezTo>
                    <a:pt x="460" y="1465"/>
                    <a:pt x="429" y="1396"/>
                    <a:pt x="376" y="1396"/>
                  </a:cubicBezTo>
                  <a:cubicBezTo>
                    <a:pt x="323" y="1396"/>
                    <a:pt x="334" y="1465"/>
                    <a:pt x="336" y="1498"/>
                  </a:cubicBezTo>
                  <a:cubicBezTo>
                    <a:pt x="338" y="1531"/>
                    <a:pt x="256" y="1492"/>
                    <a:pt x="236" y="1571"/>
                  </a:cubicBezTo>
                  <a:cubicBezTo>
                    <a:pt x="217" y="1651"/>
                    <a:pt x="132" y="1582"/>
                    <a:pt x="188" y="1660"/>
                  </a:cubicBezTo>
                  <a:cubicBezTo>
                    <a:pt x="243" y="1737"/>
                    <a:pt x="234" y="1689"/>
                    <a:pt x="279" y="1720"/>
                  </a:cubicBezTo>
                  <a:cubicBezTo>
                    <a:pt x="323" y="1751"/>
                    <a:pt x="230" y="1806"/>
                    <a:pt x="274" y="1815"/>
                  </a:cubicBezTo>
                  <a:cubicBezTo>
                    <a:pt x="318" y="1824"/>
                    <a:pt x="367" y="1903"/>
                    <a:pt x="398" y="1932"/>
                  </a:cubicBezTo>
                  <a:cubicBezTo>
                    <a:pt x="429" y="1961"/>
                    <a:pt x="469" y="1917"/>
                    <a:pt x="515" y="1914"/>
                  </a:cubicBezTo>
                  <a:cubicBezTo>
                    <a:pt x="562" y="1912"/>
                    <a:pt x="540" y="1848"/>
                    <a:pt x="566" y="1872"/>
                  </a:cubicBezTo>
                  <a:cubicBezTo>
                    <a:pt x="593" y="1897"/>
                    <a:pt x="631" y="1968"/>
                    <a:pt x="606" y="1985"/>
                  </a:cubicBezTo>
                  <a:cubicBezTo>
                    <a:pt x="582" y="2003"/>
                    <a:pt x="602" y="2058"/>
                    <a:pt x="597" y="2085"/>
                  </a:cubicBezTo>
                  <a:cubicBezTo>
                    <a:pt x="593" y="2111"/>
                    <a:pt x="699" y="2103"/>
                    <a:pt x="706" y="2072"/>
                  </a:cubicBezTo>
                  <a:cubicBezTo>
                    <a:pt x="712" y="2041"/>
                    <a:pt x="797" y="2032"/>
                    <a:pt x="843" y="2083"/>
                  </a:cubicBezTo>
                  <a:cubicBezTo>
                    <a:pt x="890" y="2134"/>
                    <a:pt x="905" y="2142"/>
                    <a:pt x="905" y="2103"/>
                  </a:cubicBezTo>
                  <a:cubicBezTo>
                    <a:pt x="905" y="2063"/>
                    <a:pt x="945" y="2018"/>
                    <a:pt x="947" y="2052"/>
                  </a:cubicBezTo>
                  <a:cubicBezTo>
                    <a:pt x="949" y="2085"/>
                    <a:pt x="987" y="2094"/>
                    <a:pt x="1056" y="2063"/>
                  </a:cubicBezTo>
                  <a:cubicBezTo>
                    <a:pt x="1124" y="2032"/>
                    <a:pt x="1093" y="2065"/>
                    <a:pt x="1058" y="2109"/>
                  </a:cubicBezTo>
                  <a:cubicBezTo>
                    <a:pt x="1009" y="2170"/>
                    <a:pt x="1058" y="2260"/>
                    <a:pt x="1022" y="2269"/>
                  </a:cubicBezTo>
                  <a:cubicBezTo>
                    <a:pt x="987" y="2277"/>
                    <a:pt x="958" y="2368"/>
                    <a:pt x="901" y="2375"/>
                  </a:cubicBezTo>
                  <a:cubicBezTo>
                    <a:pt x="843" y="2382"/>
                    <a:pt x="746" y="2490"/>
                    <a:pt x="732" y="2508"/>
                  </a:cubicBezTo>
                  <a:cubicBezTo>
                    <a:pt x="719" y="2525"/>
                    <a:pt x="595" y="2472"/>
                    <a:pt x="577" y="2523"/>
                  </a:cubicBezTo>
                  <a:cubicBezTo>
                    <a:pt x="560" y="2574"/>
                    <a:pt x="485" y="2612"/>
                    <a:pt x="504" y="2632"/>
                  </a:cubicBezTo>
                  <a:cubicBezTo>
                    <a:pt x="518" y="2645"/>
                    <a:pt x="619" y="2594"/>
                    <a:pt x="624" y="2567"/>
                  </a:cubicBezTo>
                  <a:cubicBezTo>
                    <a:pt x="628" y="2541"/>
                    <a:pt x="642" y="2545"/>
                    <a:pt x="659" y="2565"/>
                  </a:cubicBezTo>
                  <a:cubicBezTo>
                    <a:pt x="677" y="2585"/>
                    <a:pt x="721" y="2557"/>
                    <a:pt x="741" y="2539"/>
                  </a:cubicBezTo>
                  <a:cubicBezTo>
                    <a:pt x="761" y="2521"/>
                    <a:pt x="794" y="2528"/>
                    <a:pt x="814" y="2530"/>
                  </a:cubicBezTo>
                  <a:cubicBezTo>
                    <a:pt x="834" y="2532"/>
                    <a:pt x="843" y="2506"/>
                    <a:pt x="903" y="2494"/>
                  </a:cubicBezTo>
                  <a:cubicBezTo>
                    <a:pt x="963" y="2483"/>
                    <a:pt x="949" y="2466"/>
                    <a:pt x="963" y="2435"/>
                  </a:cubicBezTo>
                  <a:cubicBezTo>
                    <a:pt x="976" y="2404"/>
                    <a:pt x="1118" y="2337"/>
                    <a:pt x="1144" y="2331"/>
                  </a:cubicBezTo>
                  <a:cubicBezTo>
                    <a:pt x="1171" y="2324"/>
                    <a:pt x="1155" y="2280"/>
                    <a:pt x="1184" y="2277"/>
                  </a:cubicBezTo>
                  <a:cubicBezTo>
                    <a:pt x="1213" y="2275"/>
                    <a:pt x="1257" y="2240"/>
                    <a:pt x="1295" y="2209"/>
                  </a:cubicBezTo>
                  <a:cubicBezTo>
                    <a:pt x="1332" y="2178"/>
                    <a:pt x="1341" y="2191"/>
                    <a:pt x="1370" y="2180"/>
                  </a:cubicBezTo>
                  <a:cubicBezTo>
                    <a:pt x="1399" y="2169"/>
                    <a:pt x="1377" y="2111"/>
                    <a:pt x="1405" y="2107"/>
                  </a:cubicBezTo>
                  <a:cubicBezTo>
                    <a:pt x="1434" y="2103"/>
                    <a:pt x="1456" y="2080"/>
                    <a:pt x="1456" y="2056"/>
                  </a:cubicBezTo>
                  <a:cubicBezTo>
                    <a:pt x="1456" y="2032"/>
                    <a:pt x="1383" y="2032"/>
                    <a:pt x="1377" y="2016"/>
                  </a:cubicBezTo>
                  <a:cubicBezTo>
                    <a:pt x="1370" y="2001"/>
                    <a:pt x="1434" y="1943"/>
                    <a:pt x="1458" y="1945"/>
                  </a:cubicBezTo>
                  <a:cubicBezTo>
                    <a:pt x="1483" y="1948"/>
                    <a:pt x="1523" y="1921"/>
                    <a:pt x="1525" y="1886"/>
                  </a:cubicBezTo>
                  <a:cubicBezTo>
                    <a:pt x="1527" y="1850"/>
                    <a:pt x="1562" y="1844"/>
                    <a:pt x="1591" y="1813"/>
                  </a:cubicBezTo>
                  <a:cubicBezTo>
                    <a:pt x="1620" y="1782"/>
                    <a:pt x="1613" y="1755"/>
                    <a:pt x="1642" y="1753"/>
                  </a:cubicBezTo>
                  <a:cubicBezTo>
                    <a:pt x="1671" y="1751"/>
                    <a:pt x="1697" y="1711"/>
                    <a:pt x="1728" y="1693"/>
                  </a:cubicBezTo>
                  <a:cubicBezTo>
                    <a:pt x="1759" y="1675"/>
                    <a:pt x="1728" y="1715"/>
                    <a:pt x="1788" y="1717"/>
                  </a:cubicBezTo>
                  <a:cubicBezTo>
                    <a:pt x="1848" y="1720"/>
                    <a:pt x="1835" y="1775"/>
                    <a:pt x="1790" y="1755"/>
                  </a:cubicBezTo>
                  <a:cubicBezTo>
                    <a:pt x="1746" y="1735"/>
                    <a:pt x="1726" y="1737"/>
                    <a:pt x="1686" y="1775"/>
                  </a:cubicBezTo>
                  <a:cubicBezTo>
                    <a:pt x="1647" y="1813"/>
                    <a:pt x="1678" y="1824"/>
                    <a:pt x="1647" y="1866"/>
                  </a:cubicBezTo>
                  <a:cubicBezTo>
                    <a:pt x="1616" y="1908"/>
                    <a:pt x="1613" y="1934"/>
                    <a:pt x="1653" y="1939"/>
                  </a:cubicBezTo>
                  <a:cubicBezTo>
                    <a:pt x="1693" y="1943"/>
                    <a:pt x="1655" y="1972"/>
                    <a:pt x="1618" y="1983"/>
                  </a:cubicBezTo>
                  <a:cubicBezTo>
                    <a:pt x="1580" y="1994"/>
                    <a:pt x="1607" y="2016"/>
                    <a:pt x="1658" y="2016"/>
                  </a:cubicBezTo>
                  <a:cubicBezTo>
                    <a:pt x="1709" y="2016"/>
                    <a:pt x="1784" y="1943"/>
                    <a:pt x="1855" y="1908"/>
                  </a:cubicBezTo>
                  <a:cubicBezTo>
                    <a:pt x="1925" y="1872"/>
                    <a:pt x="1979" y="1908"/>
                    <a:pt x="1999" y="1901"/>
                  </a:cubicBezTo>
                  <a:cubicBezTo>
                    <a:pt x="2018" y="1895"/>
                    <a:pt x="1976" y="1861"/>
                    <a:pt x="2001" y="1850"/>
                  </a:cubicBezTo>
                  <a:cubicBezTo>
                    <a:pt x="2025" y="1839"/>
                    <a:pt x="1972" y="1832"/>
                    <a:pt x="1956" y="1790"/>
                  </a:cubicBezTo>
                  <a:cubicBezTo>
                    <a:pt x="1941" y="1748"/>
                    <a:pt x="1981" y="1775"/>
                    <a:pt x="1990" y="1742"/>
                  </a:cubicBezTo>
                  <a:cubicBezTo>
                    <a:pt x="1999" y="1709"/>
                    <a:pt x="2023" y="1722"/>
                    <a:pt x="2045" y="1737"/>
                  </a:cubicBezTo>
                  <a:cubicBezTo>
                    <a:pt x="2067" y="1753"/>
                    <a:pt x="2098" y="1722"/>
                    <a:pt x="2118" y="1764"/>
                  </a:cubicBezTo>
                  <a:cubicBezTo>
                    <a:pt x="2138" y="1806"/>
                    <a:pt x="2160" y="1753"/>
                    <a:pt x="2196" y="1782"/>
                  </a:cubicBezTo>
                  <a:cubicBezTo>
                    <a:pt x="2231" y="1810"/>
                    <a:pt x="2189" y="1806"/>
                    <a:pt x="2151" y="1815"/>
                  </a:cubicBezTo>
                  <a:cubicBezTo>
                    <a:pt x="2114" y="1824"/>
                    <a:pt x="2134" y="1875"/>
                    <a:pt x="2162" y="1850"/>
                  </a:cubicBezTo>
                  <a:cubicBezTo>
                    <a:pt x="2191" y="1826"/>
                    <a:pt x="2215" y="1810"/>
                    <a:pt x="2242" y="1835"/>
                  </a:cubicBezTo>
                  <a:cubicBezTo>
                    <a:pt x="2269" y="1859"/>
                    <a:pt x="2280" y="1848"/>
                    <a:pt x="2302" y="1826"/>
                  </a:cubicBezTo>
                  <a:cubicBezTo>
                    <a:pt x="2324" y="1804"/>
                    <a:pt x="2324" y="1828"/>
                    <a:pt x="2324" y="1846"/>
                  </a:cubicBezTo>
                  <a:cubicBezTo>
                    <a:pt x="2324" y="1864"/>
                    <a:pt x="2370" y="1870"/>
                    <a:pt x="2437" y="1881"/>
                  </a:cubicBezTo>
                  <a:cubicBezTo>
                    <a:pt x="2503" y="1892"/>
                    <a:pt x="2623" y="1877"/>
                    <a:pt x="2654" y="1875"/>
                  </a:cubicBezTo>
                  <a:cubicBezTo>
                    <a:pt x="2685" y="1872"/>
                    <a:pt x="2674" y="1921"/>
                    <a:pt x="2742" y="1934"/>
                  </a:cubicBezTo>
                  <a:cubicBezTo>
                    <a:pt x="2811" y="1948"/>
                    <a:pt x="2829" y="1866"/>
                    <a:pt x="2864" y="1895"/>
                  </a:cubicBezTo>
                  <a:cubicBezTo>
                    <a:pt x="2899" y="1923"/>
                    <a:pt x="2864" y="1934"/>
                    <a:pt x="2844" y="1957"/>
                  </a:cubicBezTo>
                  <a:cubicBezTo>
                    <a:pt x="2824" y="1979"/>
                    <a:pt x="2866" y="1981"/>
                    <a:pt x="2893" y="1992"/>
                  </a:cubicBezTo>
                  <a:cubicBezTo>
                    <a:pt x="2919" y="2003"/>
                    <a:pt x="2981" y="2021"/>
                    <a:pt x="3010" y="2049"/>
                  </a:cubicBezTo>
                  <a:cubicBezTo>
                    <a:pt x="3039" y="2078"/>
                    <a:pt x="3057" y="2109"/>
                    <a:pt x="3127" y="2145"/>
                  </a:cubicBezTo>
                  <a:cubicBezTo>
                    <a:pt x="3198" y="2180"/>
                    <a:pt x="3130" y="2056"/>
                    <a:pt x="3185" y="2096"/>
                  </a:cubicBezTo>
                  <a:cubicBezTo>
                    <a:pt x="3240" y="2136"/>
                    <a:pt x="3220" y="2098"/>
                    <a:pt x="3265" y="2138"/>
                  </a:cubicBezTo>
                  <a:cubicBezTo>
                    <a:pt x="3309" y="2178"/>
                    <a:pt x="3293" y="2120"/>
                    <a:pt x="3274" y="2054"/>
                  </a:cubicBezTo>
                  <a:cubicBezTo>
                    <a:pt x="3254" y="1987"/>
                    <a:pt x="3293" y="2032"/>
                    <a:pt x="3313" y="2063"/>
                  </a:cubicBezTo>
                  <a:cubicBezTo>
                    <a:pt x="3333" y="2094"/>
                    <a:pt x="3333" y="2153"/>
                    <a:pt x="3320" y="2193"/>
                  </a:cubicBezTo>
                  <a:cubicBezTo>
                    <a:pt x="3307" y="2233"/>
                    <a:pt x="3240" y="2200"/>
                    <a:pt x="3247" y="2178"/>
                  </a:cubicBezTo>
                  <a:cubicBezTo>
                    <a:pt x="3254" y="2156"/>
                    <a:pt x="3181" y="2165"/>
                    <a:pt x="3178" y="2196"/>
                  </a:cubicBezTo>
                  <a:cubicBezTo>
                    <a:pt x="3176" y="2227"/>
                    <a:pt x="3225" y="2286"/>
                    <a:pt x="3260" y="2293"/>
                  </a:cubicBezTo>
                  <a:cubicBezTo>
                    <a:pt x="3296" y="2300"/>
                    <a:pt x="3269" y="2355"/>
                    <a:pt x="3291" y="2362"/>
                  </a:cubicBezTo>
                  <a:cubicBezTo>
                    <a:pt x="3322" y="2371"/>
                    <a:pt x="3320" y="2428"/>
                    <a:pt x="3338" y="2419"/>
                  </a:cubicBezTo>
                  <a:cubicBezTo>
                    <a:pt x="3355" y="2410"/>
                    <a:pt x="3349" y="2342"/>
                    <a:pt x="3329" y="2311"/>
                  </a:cubicBezTo>
                  <a:cubicBezTo>
                    <a:pt x="3309" y="2280"/>
                    <a:pt x="3318" y="2235"/>
                    <a:pt x="3344" y="2244"/>
                  </a:cubicBezTo>
                  <a:cubicBezTo>
                    <a:pt x="3371" y="2253"/>
                    <a:pt x="3344" y="2300"/>
                    <a:pt x="3358" y="2315"/>
                  </a:cubicBezTo>
                  <a:cubicBezTo>
                    <a:pt x="3371" y="2331"/>
                    <a:pt x="3386" y="2300"/>
                    <a:pt x="3417" y="2282"/>
                  </a:cubicBezTo>
                  <a:cubicBezTo>
                    <a:pt x="3448" y="2264"/>
                    <a:pt x="3404" y="2213"/>
                    <a:pt x="3415" y="2187"/>
                  </a:cubicBezTo>
                  <a:cubicBezTo>
                    <a:pt x="3426" y="2160"/>
                    <a:pt x="3462" y="2209"/>
                    <a:pt x="3475" y="2255"/>
                  </a:cubicBezTo>
                  <a:cubicBezTo>
                    <a:pt x="3488" y="2302"/>
                    <a:pt x="3442" y="2300"/>
                    <a:pt x="3442" y="2324"/>
                  </a:cubicBezTo>
                  <a:cubicBezTo>
                    <a:pt x="3442" y="2348"/>
                    <a:pt x="3400" y="2337"/>
                    <a:pt x="3386" y="2351"/>
                  </a:cubicBezTo>
                  <a:cubicBezTo>
                    <a:pt x="3373" y="2364"/>
                    <a:pt x="3380" y="2452"/>
                    <a:pt x="3398" y="2455"/>
                  </a:cubicBezTo>
                  <a:cubicBezTo>
                    <a:pt x="3415" y="2457"/>
                    <a:pt x="3426" y="2382"/>
                    <a:pt x="3437" y="2419"/>
                  </a:cubicBezTo>
                  <a:cubicBezTo>
                    <a:pt x="3448" y="2457"/>
                    <a:pt x="3490" y="2370"/>
                    <a:pt x="3502" y="2406"/>
                  </a:cubicBezTo>
                  <a:cubicBezTo>
                    <a:pt x="3513" y="2441"/>
                    <a:pt x="3566" y="2481"/>
                    <a:pt x="3586" y="2472"/>
                  </a:cubicBezTo>
                  <a:cubicBezTo>
                    <a:pt x="3606" y="2463"/>
                    <a:pt x="3577" y="2426"/>
                    <a:pt x="3546" y="2424"/>
                  </a:cubicBezTo>
                  <a:cubicBezTo>
                    <a:pt x="3515" y="2421"/>
                    <a:pt x="3519" y="2370"/>
                    <a:pt x="3548" y="2368"/>
                  </a:cubicBezTo>
                  <a:cubicBezTo>
                    <a:pt x="3577" y="2366"/>
                    <a:pt x="3628" y="2441"/>
                    <a:pt x="3626" y="2468"/>
                  </a:cubicBezTo>
                  <a:cubicBezTo>
                    <a:pt x="3623" y="2494"/>
                    <a:pt x="3599" y="2492"/>
                    <a:pt x="3575" y="2519"/>
                  </a:cubicBezTo>
                  <a:cubicBezTo>
                    <a:pt x="3550" y="2545"/>
                    <a:pt x="3517" y="2475"/>
                    <a:pt x="3488" y="2477"/>
                  </a:cubicBezTo>
                  <a:cubicBezTo>
                    <a:pt x="3459" y="2479"/>
                    <a:pt x="3488" y="2523"/>
                    <a:pt x="3502" y="2554"/>
                  </a:cubicBezTo>
                  <a:cubicBezTo>
                    <a:pt x="3515" y="2585"/>
                    <a:pt x="3466" y="2627"/>
                    <a:pt x="3504" y="2652"/>
                  </a:cubicBezTo>
                  <a:cubicBezTo>
                    <a:pt x="3541" y="2676"/>
                    <a:pt x="3530" y="2636"/>
                    <a:pt x="3537" y="2618"/>
                  </a:cubicBezTo>
                  <a:cubicBezTo>
                    <a:pt x="3544" y="2601"/>
                    <a:pt x="3572" y="2623"/>
                    <a:pt x="3592" y="2638"/>
                  </a:cubicBezTo>
                  <a:cubicBezTo>
                    <a:pt x="3611" y="2653"/>
                    <a:pt x="3614" y="2603"/>
                    <a:pt x="3614" y="2583"/>
                  </a:cubicBezTo>
                  <a:cubicBezTo>
                    <a:pt x="3614" y="2563"/>
                    <a:pt x="3648" y="2574"/>
                    <a:pt x="3665" y="2601"/>
                  </a:cubicBezTo>
                  <a:cubicBezTo>
                    <a:pt x="3683" y="2627"/>
                    <a:pt x="3685" y="2572"/>
                    <a:pt x="3712" y="2576"/>
                  </a:cubicBezTo>
                  <a:cubicBezTo>
                    <a:pt x="3738" y="2581"/>
                    <a:pt x="3721" y="2623"/>
                    <a:pt x="3721" y="2647"/>
                  </a:cubicBezTo>
                  <a:cubicBezTo>
                    <a:pt x="3721" y="2672"/>
                    <a:pt x="3767" y="2627"/>
                    <a:pt x="3763" y="2654"/>
                  </a:cubicBezTo>
                  <a:cubicBezTo>
                    <a:pt x="3762" y="2658"/>
                    <a:pt x="3762" y="2662"/>
                    <a:pt x="3763" y="2665"/>
                  </a:cubicBezTo>
                  <a:cubicBezTo>
                    <a:pt x="3787" y="2647"/>
                    <a:pt x="3813" y="2629"/>
                    <a:pt x="3831" y="2617"/>
                  </a:cubicBezTo>
                  <a:cubicBezTo>
                    <a:pt x="3878" y="2584"/>
                    <a:pt x="3795" y="2564"/>
                    <a:pt x="3810" y="2525"/>
                  </a:cubicBezTo>
                  <a:close/>
                  <a:moveTo>
                    <a:pt x="75" y="2840"/>
                  </a:moveTo>
                  <a:cubicBezTo>
                    <a:pt x="128" y="2818"/>
                    <a:pt x="150" y="2791"/>
                    <a:pt x="128" y="2765"/>
                  </a:cubicBezTo>
                  <a:cubicBezTo>
                    <a:pt x="106" y="2738"/>
                    <a:pt x="34" y="2857"/>
                    <a:pt x="75" y="2840"/>
                  </a:cubicBezTo>
                  <a:close/>
                  <a:moveTo>
                    <a:pt x="451" y="2641"/>
                  </a:moveTo>
                  <a:cubicBezTo>
                    <a:pt x="403" y="2623"/>
                    <a:pt x="274" y="2701"/>
                    <a:pt x="318" y="2707"/>
                  </a:cubicBezTo>
                  <a:cubicBezTo>
                    <a:pt x="349" y="2711"/>
                    <a:pt x="363" y="2680"/>
                    <a:pt x="398" y="2680"/>
                  </a:cubicBezTo>
                  <a:cubicBezTo>
                    <a:pt x="434" y="2680"/>
                    <a:pt x="500" y="2658"/>
                    <a:pt x="451" y="2641"/>
                  </a:cubicBezTo>
                  <a:close/>
                  <a:moveTo>
                    <a:pt x="1574" y="2120"/>
                  </a:moveTo>
                  <a:cubicBezTo>
                    <a:pt x="1576" y="2096"/>
                    <a:pt x="1540" y="2098"/>
                    <a:pt x="1496" y="2149"/>
                  </a:cubicBezTo>
                  <a:cubicBezTo>
                    <a:pt x="1452" y="2200"/>
                    <a:pt x="1414" y="2227"/>
                    <a:pt x="1407" y="2251"/>
                  </a:cubicBezTo>
                  <a:cubicBezTo>
                    <a:pt x="1401" y="2275"/>
                    <a:pt x="1350" y="2246"/>
                    <a:pt x="1334" y="2277"/>
                  </a:cubicBezTo>
                  <a:cubicBezTo>
                    <a:pt x="1319" y="2308"/>
                    <a:pt x="1345" y="2377"/>
                    <a:pt x="1377" y="2355"/>
                  </a:cubicBezTo>
                  <a:cubicBezTo>
                    <a:pt x="1407" y="2333"/>
                    <a:pt x="1410" y="2355"/>
                    <a:pt x="1430" y="2355"/>
                  </a:cubicBezTo>
                  <a:cubicBezTo>
                    <a:pt x="1450" y="2355"/>
                    <a:pt x="1540" y="2293"/>
                    <a:pt x="1560" y="2262"/>
                  </a:cubicBezTo>
                  <a:cubicBezTo>
                    <a:pt x="1580" y="2231"/>
                    <a:pt x="1525" y="2222"/>
                    <a:pt x="1523" y="2202"/>
                  </a:cubicBezTo>
                  <a:cubicBezTo>
                    <a:pt x="1520" y="2182"/>
                    <a:pt x="1569" y="2182"/>
                    <a:pt x="1593" y="2169"/>
                  </a:cubicBezTo>
                  <a:cubicBezTo>
                    <a:pt x="1618" y="2156"/>
                    <a:pt x="1571" y="2145"/>
                    <a:pt x="1574" y="2120"/>
                  </a:cubicBezTo>
                  <a:close/>
                  <a:moveTo>
                    <a:pt x="163" y="1859"/>
                  </a:moveTo>
                  <a:cubicBezTo>
                    <a:pt x="159" y="1824"/>
                    <a:pt x="64" y="1857"/>
                    <a:pt x="75" y="1890"/>
                  </a:cubicBezTo>
                  <a:cubicBezTo>
                    <a:pt x="86" y="1923"/>
                    <a:pt x="176" y="1945"/>
                    <a:pt x="214" y="1932"/>
                  </a:cubicBezTo>
                  <a:cubicBezTo>
                    <a:pt x="248" y="1921"/>
                    <a:pt x="259" y="1886"/>
                    <a:pt x="234" y="1864"/>
                  </a:cubicBezTo>
                  <a:cubicBezTo>
                    <a:pt x="210" y="1841"/>
                    <a:pt x="168" y="1895"/>
                    <a:pt x="163" y="1859"/>
                  </a:cubicBezTo>
                  <a:close/>
                  <a:moveTo>
                    <a:pt x="1242" y="6747"/>
                  </a:moveTo>
                  <a:cubicBezTo>
                    <a:pt x="1187" y="6753"/>
                    <a:pt x="1217" y="6892"/>
                    <a:pt x="1247" y="6869"/>
                  </a:cubicBezTo>
                  <a:cubicBezTo>
                    <a:pt x="1268" y="6853"/>
                    <a:pt x="1307" y="6849"/>
                    <a:pt x="1319" y="6828"/>
                  </a:cubicBezTo>
                  <a:cubicBezTo>
                    <a:pt x="1334" y="6800"/>
                    <a:pt x="1297" y="6740"/>
                    <a:pt x="1242" y="6747"/>
                  </a:cubicBezTo>
                  <a:close/>
                  <a:moveTo>
                    <a:pt x="1169" y="6662"/>
                  </a:moveTo>
                  <a:cubicBezTo>
                    <a:pt x="1136" y="6667"/>
                    <a:pt x="1157" y="6727"/>
                    <a:pt x="1179" y="6711"/>
                  </a:cubicBezTo>
                  <a:cubicBezTo>
                    <a:pt x="1214" y="6685"/>
                    <a:pt x="1201" y="6657"/>
                    <a:pt x="1169" y="6662"/>
                  </a:cubicBezTo>
                  <a:close/>
                  <a:moveTo>
                    <a:pt x="824" y="6550"/>
                  </a:moveTo>
                  <a:cubicBezTo>
                    <a:pt x="853" y="6581"/>
                    <a:pt x="874" y="6573"/>
                    <a:pt x="882" y="6545"/>
                  </a:cubicBezTo>
                  <a:cubicBezTo>
                    <a:pt x="890" y="6517"/>
                    <a:pt x="792" y="6517"/>
                    <a:pt x="824" y="6550"/>
                  </a:cubicBezTo>
                  <a:close/>
                  <a:moveTo>
                    <a:pt x="980" y="6617"/>
                  </a:moveTo>
                  <a:cubicBezTo>
                    <a:pt x="1001" y="6649"/>
                    <a:pt x="1024" y="6656"/>
                    <a:pt x="1042" y="6626"/>
                  </a:cubicBezTo>
                  <a:cubicBezTo>
                    <a:pt x="1060" y="6597"/>
                    <a:pt x="955" y="6579"/>
                    <a:pt x="980" y="6617"/>
                  </a:cubicBezTo>
                  <a:close/>
                  <a:moveTo>
                    <a:pt x="10064" y="3653"/>
                  </a:moveTo>
                  <a:cubicBezTo>
                    <a:pt x="10061" y="3623"/>
                    <a:pt x="9973" y="3647"/>
                    <a:pt x="9931" y="3615"/>
                  </a:cubicBezTo>
                  <a:cubicBezTo>
                    <a:pt x="9890" y="3582"/>
                    <a:pt x="9819" y="3730"/>
                    <a:pt x="9805" y="3792"/>
                  </a:cubicBezTo>
                  <a:cubicBezTo>
                    <a:pt x="9790" y="3854"/>
                    <a:pt x="9681" y="3921"/>
                    <a:pt x="9681" y="3921"/>
                  </a:cubicBezTo>
                  <a:cubicBezTo>
                    <a:pt x="9681" y="3921"/>
                    <a:pt x="9365" y="3924"/>
                    <a:pt x="9338" y="3924"/>
                  </a:cubicBezTo>
                  <a:cubicBezTo>
                    <a:pt x="9320" y="3924"/>
                    <a:pt x="9247" y="3987"/>
                    <a:pt x="9205" y="4025"/>
                  </a:cubicBezTo>
                  <a:cubicBezTo>
                    <a:pt x="9206" y="4027"/>
                    <a:pt x="9207" y="4029"/>
                    <a:pt x="9208" y="4031"/>
                  </a:cubicBezTo>
                  <a:cubicBezTo>
                    <a:pt x="9240" y="4088"/>
                    <a:pt x="9124" y="4124"/>
                    <a:pt x="9014" y="4128"/>
                  </a:cubicBezTo>
                  <a:cubicBezTo>
                    <a:pt x="8979" y="4129"/>
                    <a:pt x="8954" y="4133"/>
                    <a:pt x="8934" y="4136"/>
                  </a:cubicBezTo>
                  <a:cubicBezTo>
                    <a:pt x="8938" y="4149"/>
                    <a:pt x="8941" y="4164"/>
                    <a:pt x="8940" y="4175"/>
                  </a:cubicBezTo>
                  <a:cubicBezTo>
                    <a:pt x="8939" y="4182"/>
                    <a:pt x="8927" y="4191"/>
                    <a:pt x="8910" y="4200"/>
                  </a:cubicBezTo>
                  <a:cubicBezTo>
                    <a:pt x="8893" y="4234"/>
                    <a:pt x="8757" y="4301"/>
                    <a:pt x="8681" y="4341"/>
                  </a:cubicBezTo>
                  <a:cubicBezTo>
                    <a:pt x="8597" y="4385"/>
                    <a:pt x="8482" y="4363"/>
                    <a:pt x="8482" y="4296"/>
                  </a:cubicBezTo>
                  <a:cubicBezTo>
                    <a:pt x="8482" y="4230"/>
                    <a:pt x="8544" y="4243"/>
                    <a:pt x="8557" y="4274"/>
                  </a:cubicBezTo>
                  <a:cubicBezTo>
                    <a:pt x="8562" y="4286"/>
                    <a:pt x="8577" y="4277"/>
                    <a:pt x="8598" y="4263"/>
                  </a:cubicBezTo>
                  <a:cubicBezTo>
                    <a:pt x="8577" y="4242"/>
                    <a:pt x="8577" y="4210"/>
                    <a:pt x="8581" y="4185"/>
                  </a:cubicBezTo>
                  <a:cubicBezTo>
                    <a:pt x="8556" y="4173"/>
                    <a:pt x="8596" y="4074"/>
                    <a:pt x="8544" y="4057"/>
                  </a:cubicBezTo>
                  <a:cubicBezTo>
                    <a:pt x="8491" y="4040"/>
                    <a:pt x="8429" y="4133"/>
                    <a:pt x="8438" y="4075"/>
                  </a:cubicBezTo>
                  <a:cubicBezTo>
                    <a:pt x="8447" y="4017"/>
                    <a:pt x="8527" y="3969"/>
                    <a:pt x="8478" y="3893"/>
                  </a:cubicBezTo>
                  <a:cubicBezTo>
                    <a:pt x="8429" y="3818"/>
                    <a:pt x="8341" y="3818"/>
                    <a:pt x="8323" y="3876"/>
                  </a:cubicBezTo>
                  <a:cubicBezTo>
                    <a:pt x="8305" y="3933"/>
                    <a:pt x="8243" y="3907"/>
                    <a:pt x="8221" y="3951"/>
                  </a:cubicBezTo>
                  <a:cubicBezTo>
                    <a:pt x="8199" y="3995"/>
                    <a:pt x="8177" y="4093"/>
                    <a:pt x="8194" y="4164"/>
                  </a:cubicBezTo>
                  <a:cubicBezTo>
                    <a:pt x="8212" y="4234"/>
                    <a:pt x="8190" y="4270"/>
                    <a:pt x="8124" y="4310"/>
                  </a:cubicBezTo>
                  <a:cubicBezTo>
                    <a:pt x="8057" y="4349"/>
                    <a:pt x="8022" y="4249"/>
                    <a:pt x="8048" y="4119"/>
                  </a:cubicBezTo>
                  <a:cubicBezTo>
                    <a:pt x="8066" y="4031"/>
                    <a:pt x="8115" y="3947"/>
                    <a:pt x="8070" y="3947"/>
                  </a:cubicBezTo>
                  <a:cubicBezTo>
                    <a:pt x="8026" y="3947"/>
                    <a:pt x="8128" y="3840"/>
                    <a:pt x="8221" y="3818"/>
                  </a:cubicBezTo>
                  <a:cubicBezTo>
                    <a:pt x="8314" y="3796"/>
                    <a:pt x="8429" y="3805"/>
                    <a:pt x="8429" y="3778"/>
                  </a:cubicBezTo>
                  <a:cubicBezTo>
                    <a:pt x="8429" y="3773"/>
                    <a:pt x="8433" y="3769"/>
                    <a:pt x="8440" y="3767"/>
                  </a:cubicBezTo>
                  <a:cubicBezTo>
                    <a:pt x="8421" y="3752"/>
                    <a:pt x="8400" y="3738"/>
                    <a:pt x="8383" y="3727"/>
                  </a:cubicBezTo>
                  <a:cubicBezTo>
                    <a:pt x="8382" y="3733"/>
                    <a:pt x="8378" y="3738"/>
                    <a:pt x="8372" y="3743"/>
                  </a:cubicBezTo>
                  <a:cubicBezTo>
                    <a:pt x="8335" y="3768"/>
                    <a:pt x="8345" y="3703"/>
                    <a:pt x="8279" y="3703"/>
                  </a:cubicBezTo>
                  <a:cubicBezTo>
                    <a:pt x="8212" y="3703"/>
                    <a:pt x="8146" y="3765"/>
                    <a:pt x="8093" y="3739"/>
                  </a:cubicBezTo>
                  <a:cubicBezTo>
                    <a:pt x="8040" y="3712"/>
                    <a:pt x="8066" y="3677"/>
                    <a:pt x="8017" y="3677"/>
                  </a:cubicBezTo>
                  <a:cubicBezTo>
                    <a:pt x="7969" y="3677"/>
                    <a:pt x="8053" y="3584"/>
                    <a:pt x="7982" y="3623"/>
                  </a:cubicBezTo>
                  <a:cubicBezTo>
                    <a:pt x="7911" y="3663"/>
                    <a:pt x="7805" y="3761"/>
                    <a:pt x="7756" y="3716"/>
                  </a:cubicBezTo>
                  <a:cubicBezTo>
                    <a:pt x="7707" y="3672"/>
                    <a:pt x="7663" y="3730"/>
                    <a:pt x="7628" y="3694"/>
                  </a:cubicBezTo>
                  <a:cubicBezTo>
                    <a:pt x="7592" y="3659"/>
                    <a:pt x="7752" y="3561"/>
                    <a:pt x="7827" y="3566"/>
                  </a:cubicBezTo>
                  <a:cubicBezTo>
                    <a:pt x="7846" y="3567"/>
                    <a:pt x="7862" y="3559"/>
                    <a:pt x="7878" y="3546"/>
                  </a:cubicBezTo>
                  <a:cubicBezTo>
                    <a:pt x="7839" y="3532"/>
                    <a:pt x="7757" y="3500"/>
                    <a:pt x="7735" y="3526"/>
                  </a:cubicBezTo>
                  <a:cubicBezTo>
                    <a:pt x="7709" y="3558"/>
                    <a:pt x="7671" y="3538"/>
                    <a:pt x="7650" y="3511"/>
                  </a:cubicBezTo>
                  <a:cubicBezTo>
                    <a:pt x="7629" y="3485"/>
                    <a:pt x="7603" y="3520"/>
                    <a:pt x="7567" y="3479"/>
                  </a:cubicBezTo>
                  <a:cubicBezTo>
                    <a:pt x="7532" y="3437"/>
                    <a:pt x="7496" y="3467"/>
                    <a:pt x="7476" y="3476"/>
                  </a:cubicBezTo>
                  <a:cubicBezTo>
                    <a:pt x="7455" y="3485"/>
                    <a:pt x="7429" y="3461"/>
                    <a:pt x="7390" y="3446"/>
                  </a:cubicBezTo>
                  <a:cubicBezTo>
                    <a:pt x="7352" y="3432"/>
                    <a:pt x="7381" y="3393"/>
                    <a:pt x="7349" y="3370"/>
                  </a:cubicBezTo>
                  <a:cubicBezTo>
                    <a:pt x="7316" y="3346"/>
                    <a:pt x="7315" y="3414"/>
                    <a:pt x="7315" y="3414"/>
                  </a:cubicBezTo>
                  <a:cubicBezTo>
                    <a:pt x="4563" y="3429"/>
                    <a:pt x="4563" y="3429"/>
                    <a:pt x="4563" y="3429"/>
                  </a:cubicBezTo>
                  <a:cubicBezTo>
                    <a:pt x="4566" y="3434"/>
                    <a:pt x="4569" y="3438"/>
                    <a:pt x="4573" y="3442"/>
                  </a:cubicBezTo>
                  <a:cubicBezTo>
                    <a:pt x="4606" y="3477"/>
                    <a:pt x="4580" y="3504"/>
                    <a:pt x="4591" y="3546"/>
                  </a:cubicBezTo>
                  <a:cubicBezTo>
                    <a:pt x="4602" y="3588"/>
                    <a:pt x="4593" y="3648"/>
                    <a:pt x="4560" y="3648"/>
                  </a:cubicBezTo>
                  <a:cubicBezTo>
                    <a:pt x="4527" y="3648"/>
                    <a:pt x="4522" y="3610"/>
                    <a:pt x="4546" y="3597"/>
                  </a:cubicBezTo>
                  <a:cubicBezTo>
                    <a:pt x="4571" y="3584"/>
                    <a:pt x="4557" y="3535"/>
                    <a:pt x="4533" y="3535"/>
                  </a:cubicBezTo>
                  <a:cubicBezTo>
                    <a:pt x="4519" y="3535"/>
                    <a:pt x="4513" y="3518"/>
                    <a:pt x="4514" y="3499"/>
                  </a:cubicBezTo>
                  <a:cubicBezTo>
                    <a:pt x="4469" y="3511"/>
                    <a:pt x="4417" y="3505"/>
                    <a:pt x="4356" y="3498"/>
                  </a:cubicBezTo>
                  <a:cubicBezTo>
                    <a:pt x="4357" y="3501"/>
                    <a:pt x="4358" y="3503"/>
                    <a:pt x="4358" y="3506"/>
                  </a:cubicBezTo>
                  <a:cubicBezTo>
                    <a:pt x="4360" y="3533"/>
                    <a:pt x="4374" y="3592"/>
                    <a:pt x="4409" y="3639"/>
                  </a:cubicBezTo>
                  <a:cubicBezTo>
                    <a:pt x="4445" y="3685"/>
                    <a:pt x="4420" y="3714"/>
                    <a:pt x="4453" y="3732"/>
                  </a:cubicBezTo>
                  <a:cubicBezTo>
                    <a:pt x="4487" y="3750"/>
                    <a:pt x="4484" y="3770"/>
                    <a:pt x="4453" y="3765"/>
                  </a:cubicBezTo>
                  <a:cubicBezTo>
                    <a:pt x="4422" y="3761"/>
                    <a:pt x="4445" y="3789"/>
                    <a:pt x="4434" y="3856"/>
                  </a:cubicBezTo>
                  <a:cubicBezTo>
                    <a:pt x="4422" y="3922"/>
                    <a:pt x="4425" y="4059"/>
                    <a:pt x="4418" y="4102"/>
                  </a:cubicBezTo>
                  <a:cubicBezTo>
                    <a:pt x="4411" y="4144"/>
                    <a:pt x="4363" y="4212"/>
                    <a:pt x="4391" y="4257"/>
                  </a:cubicBezTo>
                  <a:cubicBezTo>
                    <a:pt x="4420" y="4301"/>
                    <a:pt x="4440" y="4363"/>
                    <a:pt x="4425" y="4418"/>
                  </a:cubicBezTo>
                  <a:cubicBezTo>
                    <a:pt x="4409" y="4473"/>
                    <a:pt x="4411" y="4507"/>
                    <a:pt x="4436" y="4549"/>
                  </a:cubicBezTo>
                  <a:cubicBezTo>
                    <a:pt x="4460" y="4591"/>
                    <a:pt x="4440" y="4664"/>
                    <a:pt x="4467" y="4679"/>
                  </a:cubicBezTo>
                  <a:cubicBezTo>
                    <a:pt x="4493" y="4695"/>
                    <a:pt x="4518" y="4726"/>
                    <a:pt x="4542" y="4766"/>
                  </a:cubicBezTo>
                  <a:cubicBezTo>
                    <a:pt x="4566" y="4806"/>
                    <a:pt x="4588" y="4781"/>
                    <a:pt x="4593" y="4821"/>
                  </a:cubicBezTo>
                  <a:cubicBezTo>
                    <a:pt x="4597" y="4861"/>
                    <a:pt x="4597" y="4867"/>
                    <a:pt x="4633" y="4883"/>
                  </a:cubicBezTo>
                  <a:cubicBezTo>
                    <a:pt x="4668" y="4898"/>
                    <a:pt x="4646" y="4938"/>
                    <a:pt x="4646" y="4960"/>
                  </a:cubicBezTo>
                  <a:cubicBezTo>
                    <a:pt x="4646" y="4983"/>
                    <a:pt x="4693" y="5022"/>
                    <a:pt x="4750" y="5073"/>
                  </a:cubicBezTo>
                  <a:cubicBezTo>
                    <a:pt x="4808" y="5124"/>
                    <a:pt x="4759" y="5166"/>
                    <a:pt x="4801" y="5166"/>
                  </a:cubicBezTo>
                  <a:cubicBezTo>
                    <a:pt x="4843" y="5166"/>
                    <a:pt x="4883" y="5191"/>
                    <a:pt x="4925" y="5217"/>
                  </a:cubicBezTo>
                  <a:cubicBezTo>
                    <a:pt x="4967" y="5244"/>
                    <a:pt x="4980" y="5228"/>
                    <a:pt x="5009" y="5235"/>
                  </a:cubicBezTo>
                  <a:cubicBezTo>
                    <a:pt x="5038" y="5242"/>
                    <a:pt x="5091" y="5304"/>
                    <a:pt x="5102" y="5346"/>
                  </a:cubicBezTo>
                  <a:cubicBezTo>
                    <a:pt x="5107" y="5365"/>
                    <a:pt x="5114" y="5386"/>
                    <a:pt x="5124" y="5409"/>
                  </a:cubicBezTo>
                  <a:cubicBezTo>
                    <a:pt x="5354" y="5378"/>
                    <a:pt x="5354" y="5378"/>
                    <a:pt x="5354" y="5378"/>
                  </a:cubicBezTo>
                  <a:cubicBezTo>
                    <a:pt x="5354" y="5378"/>
                    <a:pt x="5425" y="5428"/>
                    <a:pt x="5465" y="5438"/>
                  </a:cubicBezTo>
                  <a:cubicBezTo>
                    <a:pt x="5505" y="5447"/>
                    <a:pt x="5723" y="5527"/>
                    <a:pt x="5723" y="5527"/>
                  </a:cubicBezTo>
                  <a:cubicBezTo>
                    <a:pt x="6007" y="5525"/>
                    <a:pt x="6007" y="5525"/>
                    <a:pt x="6007" y="5525"/>
                  </a:cubicBezTo>
                  <a:cubicBezTo>
                    <a:pt x="6040" y="5482"/>
                    <a:pt x="6040" y="5482"/>
                    <a:pt x="6040" y="5482"/>
                  </a:cubicBezTo>
                  <a:cubicBezTo>
                    <a:pt x="6196" y="5482"/>
                    <a:pt x="6196" y="5482"/>
                    <a:pt x="6196" y="5482"/>
                  </a:cubicBezTo>
                  <a:cubicBezTo>
                    <a:pt x="6196" y="5482"/>
                    <a:pt x="6295" y="5579"/>
                    <a:pt x="6309" y="5584"/>
                  </a:cubicBezTo>
                  <a:cubicBezTo>
                    <a:pt x="6324" y="5589"/>
                    <a:pt x="6373" y="5634"/>
                    <a:pt x="6373" y="5662"/>
                  </a:cubicBezTo>
                  <a:cubicBezTo>
                    <a:pt x="6373" y="5691"/>
                    <a:pt x="6385" y="5714"/>
                    <a:pt x="6409" y="5726"/>
                  </a:cubicBezTo>
                  <a:cubicBezTo>
                    <a:pt x="6432" y="5738"/>
                    <a:pt x="6513" y="5790"/>
                    <a:pt x="6525" y="5785"/>
                  </a:cubicBezTo>
                  <a:cubicBezTo>
                    <a:pt x="6536" y="5781"/>
                    <a:pt x="6560" y="5691"/>
                    <a:pt x="6603" y="5693"/>
                  </a:cubicBezTo>
                  <a:cubicBezTo>
                    <a:pt x="6645" y="5695"/>
                    <a:pt x="6761" y="5728"/>
                    <a:pt x="6780" y="5795"/>
                  </a:cubicBezTo>
                  <a:cubicBezTo>
                    <a:pt x="6799" y="5861"/>
                    <a:pt x="6856" y="5915"/>
                    <a:pt x="6875" y="5929"/>
                  </a:cubicBezTo>
                  <a:cubicBezTo>
                    <a:pt x="6893" y="5944"/>
                    <a:pt x="6884" y="5984"/>
                    <a:pt x="6898" y="6005"/>
                  </a:cubicBezTo>
                  <a:cubicBezTo>
                    <a:pt x="6912" y="6026"/>
                    <a:pt x="6910" y="6067"/>
                    <a:pt x="6927" y="6067"/>
                  </a:cubicBezTo>
                  <a:cubicBezTo>
                    <a:pt x="6943" y="6067"/>
                    <a:pt x="7028" y="6119"/>
                    <a:pt x="7066" y="6116"/>
                  </a:cubicBezTo>
                  <a:cubicBezTo>
                    <a:pt x="7077" y="6116"/>
                    <a:pt x="7092" y="6122"/>
                    <a:pt x="7108" y="6132"/>
                  </a:cubicBezTo>
                  <a:cubicBezTo>
                    <a:pt x="7112" y="6053"/>
                    <a:pt x="7031" y="6039"/>
                    <a:pt x="7079" y="6003"/>
                  </a:cubicBezTo>
                  <a:cubicBezTo>
                    <a:pt x="7134" y="5961"/>
                    <a:pt x="7077" y="5926"/>
                    <a:pt x="7103" y="5908"/>
                  </a:cubicBezTo>
                  <a:cubicBezTo>
                    <a:pt x="7130" y="5890"/>
                    <a:pt x="7176" y="5872"/>
                    <a:pt x="7176" y="5846"/>
                  </a:cubicBezTo>
                  <a:cubicBezTo>
                    <a:pt x="7176" y="5819"/>
                    <a:pt x="7201" y="5819"/>
                    <a:pt x="7236" y="5824"/>
                  </a:cubicBezTo>
                  <a:cubicBezTo>
                    <a:pt x="7271" y="5828"/>
                    <a:pt x="7338" y="5766"/>
                    <a:pt x="7333" y="5742"/>
                  </a:cubicBezTo>
                  <a:cubicBezTo>
                    <a:pt x="7329" y="5717"/>
                    <a:pt x="7340" y="5713"/>
                    <a:pt x="7382" y="5722"/>
                  </a:cubicBezTo>
                  <a:cubicBezTo>
                    <a:pt x="7424" y="5731"/>
                    <a:pt x="7417" y="5673"/>
                    <a:pt x="7444" y="5682"/>
                  </a:cubicBezTo>
                  <a:cubicBezTo>
                    <a:pt x="7471" y="5691"/>
                    <a:pt x="7493" y="5706"/>
                    <a:pt x="7495" y="5686"/>
                  </a:cubicBezTo>
                  <a:cubicBezTo>
                    <a:pt x="7497" y="5667"/>
                    <a:pt x="7524" y="5671"/>
                    <a:pt x="7544" y="5698"/>
                  </a:cubicBezTo>
                  <a:cubicBezTo>
                    <a:pt x="7564" y="5724"/>
                    <a:pt x="7621" y="5731"/>
                    <a:pt x="7626" y="5700"/>
                  </a:cubicBezTo>
                  <a:cubicBezTo>
                    <a:pt x="7630" y="5669"/>
                    <a:pt x="7663" y="5700"/>
                    <a:pt x="7692" y="5731"/>
                  </a:cubicBezTo>
                  <a:cubicBezTo>
                    <a:pt x="7721" y="5762"/>
                    <a:pt x="7734" y="5753"/>
                    <a:pt x="7776" y="5755"/>
                  </a:cubicBezTo>
                  <a:cubicBezTo>
                    <a:pt x="7818" y="5757"/>
                    <a:pt x="7818" y="5746"/>
                    <a:pt x="7820" y="5720"/>
                  </a:cubicBezTo>
                  <a:cubicBezTo>
                    <a:pt x="7823" y="5693"/>
                    <a:pt x="7867" y="5777"/>
                    <a:pt x="7909" y="5782"/>
                  </a:cubicBezTo>
                  <a:cubicBezTo>
                    <a:pt x="7951" y="5786"/>
                    <a:pt x="7918" y="5755"/>
                    <a:pt x="7887" y="5731"/>
                  </a:cubicBezTo>
                  <a:cubicBezTo>
                    <a:pt x="7856" y="5706"/>
                    <a:pt x="7893" y="5695"/>
                    <a:pt x="7867" y="5675"/>
                  </a:cubicBezTo>
                  <a:cubicBezTo>
                    <a:pt x="7840" y="5656"/>
                    <a:pt x="7900" y="5629"/>
                    <a:pt x="7953" y="5631"/>
                  </a:cubicBezTo>
                  <a:cubicBezTo>
                    <a:pt x="8006" y="5633"/>
                    <a:pt x="8004" y="5647"/>
                    <a:pt x="8024" y="5616"/>
                  </a:cubicBezTo>
                  <a:cubicBezTo>
                    <a:pt x="8044" y="5585"/>
                    <a:pt x="8064" y="5616"/>
                    <a:pt x="8064" y="5642"/>
                  </a:cubicBezTo>
                  <a:cubicBezTo>
                    <a:pt x="8064" y="5669"/>
                    <a:pt x="8150" y="5627"/>
                    <a:pt x="8197" y="5627"/>
                  </a:cubicBezTo>
                  <a:cubicBezTo>
                    <a:pt x="8243" y="5627"/>
                    <a:pt x="8285" y="5667"/>
                    <a:pt x="8290" y="5693"/>
                  </a:cubicBezTo>
                  <a:cubicBezTo>
                    <a:pt x="8294" y="5720"/>
                    <a:pt x="8325" y="5733"/>
                    <a:pt x="8358" y="5704"/>
                  </a:cubicBezTo>
                  <a:cubicBezTo>
                    <a:pt x="8391" y="5675"/>
                    <a:pt x="8420" y="5642"/>
                    <a:pt x="8451" y="5673"/>
                  </a:cubicBezTo>
                  <a:cubicBezTo>
                    <a:pt x="8482" y="5704"/>
                    <a:pt x="8513" y="5746"/>
                    <a:pt x="8551" y="5784"/>
                  </a:cubicBezTo>
                  <a:cubicBezTo>
                    <a:pt x="8588" y="5821"/>
                    <a:pt x="8533" y="5868"/>
                    <a:pt x="8553" y="5897"/>
                  </a:cubicBezTo>
                  <a:cubicBezTo>
                    <a:pt x="8573" y="5926"/>
                    <a:pt x="8551" y="5965"/>
                    <a:pt x="8595" y="5996"/>
                  </a:cubicBezTo>
                  <a:cubicBezTo>
                    <a:pt x="8639" y="6027"/>
                    <a:pt x="8600" y="6092"/>
                    <a:pt x="8635" y="6100"/>
                  </a:cubicBezTo>
                  <a:cubicBezTo>
                    <a:pt x="8670" y="6109"/>
                    <a:pt x="8699" y="6165"/>
                    <a:pt x="8704" y="6187"/>
                  </a:cubicBezTo>
                  <a:cubicBezTo>
                    <a:pt x="8708" y="6209"/>
                    <a:pt x="8774" y="6238"/>
                    <a:pt x="8779" y="6200"/>
                  </a:cubicBezTo>
                  <a:cubicBezTo>
                    <a:pt x="8783" y="6162"/>
                    <a:pt x="8819" y="6118"/>
                    <a:pt x="8823" y="6083"/>
                  </a:cubicBezTo>
                  <a:cubicBezTo>
                    <a:pt x="8828" y="6047"/>
                    <a:pt x="8797" y="5921"/>
                    <a:pt x="8768" y="5881"/>
                  </a:cubicBezTo>
                  <a:cubicBezTo>
                    <a:pt x="8739" y="5842"/>
                    <a:pt x="8774" y="5833"/>
                    <a:pt x="8739" y="5786"/>
                  </a:cubicBezTo>
                  <a:cubicBezTo>
                    <a:pt x="8704" y="5740"/>
                    <a:pt x="8681" y="5658"/>
                    <a:pt x="8684" y="5591"/>
                  </a:cubicBezTo>
                  <a:cubicBezTo>
                    <a:pt x="8686" y="5525"/>
                    <a:pt x="8763" y="5416"/>
                    <a:pt x="8801" y="5383"/>
                  </a:cubicBezTo>
                  <a:cubicBezTo>
                    <a:pt x="8839" y="5350"/>
                    <a:pt x="8881" y="5368"/>
                    <a:pt x="8890" y="5332"/>
                  </a:cubicBezTo>
                  <a:cubicBezTo>
                    <a:pt x="8898" y="5297"/>
                    <a:pt x="8945" y="5253"/>
                    <a:pt x="8971" y="5253"/>
                  </a:cubicBezTo>
                  <a:cubicBezTo>
                    <a:pt x="8998" y="5253"/>
                    <a:pt x="9027" y="5259"/>
                    <a:pt x="9031" y="5231"/>
                  </a:cubicBezTo>
                  <a:cubicBezTo>
                    <a:pt x="9036" y="5202"/>
                    <a:pt x="9080" y="5166"/>
                    <a:pt x="9137" y="5157"/>
                  </a:cubicBezTo>
                  <a:cubicBezTo>
                    <a:pt x="9195" y="5149"/>
                    <a:pt x="9162" y="5118"/>
                    <a:pt x="9146" y="5091"/>
                  </a:cubicBezTo>
                  <a:cubicBezTo>
                    <a:pt x="9131" y="5064"/>
                    <a:pt x="9160" y="5038"/>
                    <a:pt x="9171" y="5056"/>
                  </a:cubicBezTo>
                  <a:cubicBezTo>
                    <a:pt x="9182" y="5073"/>
                    <a:pt x="9217" y="5076"/>
                    <a:pt x="9239" y="5060"/>
                  </a:cubicBezTo>
                  <a:cubicBezTo>
                    <a:pt x="9261" y="5045"/>
                    <a:pt x="9312" y="5003"/>
                    <a:pt x="9264" y="5000"/>
                  </a:cubicBezTo>
                  <a:cubicBezTo>
                    <a:pt x="9215" y="4998"/>
                    <a:pt x="9204" y="4978"/>
                    <a:pt x="9233" y="4967"/>
                  </a:cubicBezTo>
                  <a:cubicBezTo>
                    <a:pt x="9261" y="4956"/>
                    <a:pt x="9237" y="4903"/>
                    <a:pt x="9197" y="4898"/>
                  </a:cubicBezTo>
                  <a:cubicBezTo>
                    <a:pt x="9157" y="4894"/>
                    <a:pt x="9171" y="4874"/>
                    <a:pt x="9195" y="4850"/>
                  </a:cubicBezTo>
                  <a:cubicBezTo>
                    <a:pt x="9219" y="4825"/>
                    <a:pt x="9160" y="4786"/>
                    <a:pt x="9131" y="4766"/>
                  </a:cubicBezTo>
                  <a:cubicBezTo>
                    <a:pt x="9102" y="4746"/>
                    <a:pt x="9148" y="4735"/>
                    <a:pt x="9171" y="4730"/>
                  </a:cubicBezTo>
                  <a:cubicBezTo>
                    <a:pt x="9193" y="4726"/>
                    <a:pt x="9175" y="4624"/>
                    <a:pt x="9186" y="4600"/>
                  </a:cubicBezTo>
                  <a:cubicBezTo>
                    <a:pt x="9197" y="4575"/>
                    <a:pt x="9235" y="4575"/>
                    <a:pt x="9219" y="4600"/>
                  </a:cubicBezTo>
                  <a:cubicBezTo>
                    <a:pt x="9204" y="4624"/>
                    <a:pt x="9182" y="4664"/>
                    <a:pt x="9211" y="4697"/>
                  </a:cubicBezTo>
                  <a:cubicBezTo>
                    <a:pt x="9239" y="4730"/>
                    <a:pt x="9248" y="4766"/>
                    <a:pt x="9237" y="4817"/>
                  </a:cubicBezTo>
                  <a:cubicBezTo>
                    <a:pt x="9226" y="4867"/>
                    <a:pt x="9248" y="4854"/>
                    <a:pt x="9281" y="4788"/>
                  </a:cubicBezTo>
                  <a:cubicBezTo>
                    <a:pt x="9315" y="4721"/>
                    <a:pt x="9319" y="4664"/>
                    <a:pt x="9297" y="4657"/>
                  </a:cubicBezTo>
                  <a:cubicBezTo>
                    <a:pt x="9275" y="4651"/>
                    <a:pt x="9277" y="4584"/>
                    <a:pt x="9301" y="4615"/>
                  </a:cubicBezTo>
                  <a:cubicBezTo>
                    <a:pt x="9326" y="4646"/>
                    <a:pt x="9334" y="4651"/>
                    <a:pt x="9372" y="4611"/>
                  </a:cubicBezTo>
                  <a:cubicBezTo>
                    <a:pt x="9410" y="4571"/>
                    <a:pt x="9450" y="4502"/>
                    <a:pt x="9425" y="4487"/>
                  </a:cubicBezTo>
                  <a:cubicBezTo>
                    <a:pt x="9401" y="4471"/>
                    <a:pt x="9436" y="4456"/>
                    <a:pt x="9481" y="4458"/>
                  </a:cubicBezTo>
                  <a:cubicBezTo>
                    <a:pt x="9525" y="4460"/>
                    <a:pt x="9620" y="4431"/>
                    <a:pt x="9627" y="4418"/>
                  </a:cubicBezTo>
                  <a:cubicBezTo>
                    <a:pt x="9648" y="4375"/>
                    <a:pt x="9474" y="4438"/>
                    <a:pt x="9474" y="4414"/>
                  </a:cubicBezTo>
                  <a:cubicBezTo>
                    <a:pt x="9474" y="4389"/>
                    <a:pt x="9585" y="4365"/>
                    <a:pt x="9636" y="4363"/>
                  </a:cubicBezTo>
                  <a:cubicBezTo>
                    <a:pt x="9686" y="4361"/>
                    <a:pt x="9662" y="4292"/>
                    <a:pt x="9684" y="4321"/>
                  </a:cubicBezTo>
                  <a:cubicBezTo>
                    <a:pt x="9706" y="4349"/>
                    <a:pt x="9740" y="4345"/>
                    <a:pt x="9768" y="4327"/>
                  </a:cubicBezTo>
                  <a:cubicBezTo>
                    <a:pt x="9797" y="4310"/>
                    <a:pt x="9775" y="4259"/>
                    <a:pt x="9742" y="4250"/>
                  </a:cubicBezTo>
                  <a:cubicBezTo>
                    <a:pt x="9709" y="4241"/>
                    <a:pt x="9766" y="4219"/>
                    <a:pt x="9755" y="4199"/>
                  </a:cubicBezTo>
                  <a:cubicBezTo>
                    <a:pt x="9744" y="4179"/>
                    <a:pt x="9777" y="4099"/>
                    <a:pt x="9819" y="4090"/>
                  </a:cubicBezTo>
                  <a:cubicBezTo>
                    <a:pt x="9861" y="4082"/>
                    <a:pt x="9841" y="4055"/>
                    <a:pt x="9877" y="4055"/>
                  </a:cubicBezTo>
                  <a:cubicBezTo>
                    <a:pt x="9912" y="4055"/>
                    <a:pt x="9919" y="4013"/>
                    <a:pt x="9950" y="3982"/>
                  </a:cubicBezTo>
                  <a:cubicBezTo>
                    <a:pt x="9981" y="3951"/>
                    <a:pt x="10025" y="4031"/>
                    <a:pt x="10074" y="3986"/>
                  </a:cubicBezTo>
                  <a:cubicBezTo>
                    <a:pt x="10094" y="3968"/>
                    <a:pt x="10121" y="3948"/>
                    <a:pt x="10148" y="3931"/>
                  </a:cubicBezTo>
                  <a:cubicBezTo>
                    <a:pt x="10035" y="3780"/>
                    <a:pt x="10067" y="3680"/>
                    <a:pt x="10064" y="36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11186773" y="6444291"/>
              <a:ext cx="650046" cy="462404"/>
            </a:xfrm>
            <a:custGeom>
              <a:avLst/>
              <a:gdLst>
                <a:gd name="T0" fmla="*/ 1270 w 1286"/>
                <a:gd name="T1" fmla="*/ 163 h 915"/>
                <a:gd name="T2" fmla="*/ 1168 w 1286"/>
                <a:gd name="T3" fmla="*/ 160 h 915"/>
                <a:gd name="T4" fmla="*/ 1049 w 1286"/>
                <a:gd name="T5" fmla="*/ 132 h 915"/>
                <a:gd name="T6" fmla="*/ 1003 w 1286"/>
                <a:gd name="T7" fmla="*/ 121 h 915"/>
                <a:gd name="T8" fmla="*/ 924 w 1286"/>
                <a:gd name="T9" fmla="*/ 128 h 915"/>
                <a:gd name="T10" fmla="*/ 827 w 1286"/>
                <a:gd name="T11" fmla="*/ 81 h 915"/>
                <a:gd name="T12" fmla="*/ 770 w 1286"/>
                <a:gd name="T13" fmla="*/ 53 h 915"/>
                <a:gd name="T14" fmla="*/ 597 w 1286"/>
                <a:gd name="T15" fmla="*/ 34 h 915"/>
                <a:gd name="T16" fmla="*/ 268 w 1286"/>
                <a:gd name="T17" fmla="*/ 31 h 915"/>
                <a:gd name="T18" fmla="*/ 147 w 1286"/>
                <a:gd name="T19" fmla="*/ 0 h 915"/>
                <a:gd name="T20" fmla="*/ 64 w 1286"/>
                <a:gd name="T21" fmla="*/ 52 h 915"/>
                <a:gd name="T22" fmla="*/ 42 w 1286"/>
                <a:gd name="T23" fmla="*/ 124 h 915"/>
                <a:gd name="T24" fmla="*/ 60 w 1286"/>
                <a:gd name="T25" fmla="*/ 222 h 915"/>
                <a:gd name="T26" fmla="*/ 87 w 1286"/>
                <a:gd name="T27" fmla="*/ 211 h 915"/>
                <a:gd name="T28" fmla="*/ 123 w 1286"/>
                <a:gd name="T29" fmla="*/ 214 h 915"/>
                <a:gd name="T30" fmla="*/ 184 w 1286"/>
                <a:gd name="T31" fmla="*/ 229 h 915"/>
                <a:gd name="T32" fmla="*/ 223 w 1286"/>
                <a:gd name="T33" fmla="*/ 229 h 915"/>
                <a:gd name="T34" fmla="*/ 284 w 1286"/>
                <a:gd name="T35" fmla="*/ 239 h 915"/>
                <a:gd name="T36" fmla="*/ 310 w 1286"/>
                <a:gd name="T37" fmla="*/ 279 h 915"/>
                <a:gd name="T38" fmla="*/ 245 w 1286"/>
                <a:gd name="T39" fmla="*/ 336 h 915"/>
                <a:gd name="T40" fmla="*/ 252 w 1286"/>
                <a:gd name="T41" fmla="*/ 430 h 915"/>
                <a:gd name="T42" fmla="*/ 234 w 1286"/>
                <a:gd name="T43" fmla="*/ 498 h 915"/>
                <a:gd name="T44" fmla="*/ 209 w 1286"/>
                <a:gd name="T45" fmla="*/ 537 h 915"/>
                <a:gd name="T46" fmla="*/ 238 w 1286"/>
                <a:gd name="T47" fmla="*/ 591 h 915"/>
                <a:gd name="T48" fmla="*/ 213 w 1286"/>
                <a:gd name="T49" fmla="*/ 645 h 915"/>
                <a:gd name="T50" fmla="*/ 234 w 1286"/>
                <a:gd name="T51" fmla="*/ 695 h 915"/>
                <a:gd name="T52" fmla="*/ 195 w 1286"/>
                <a:gd name="T53" fmla="*/ 757 h 915"/>
                <a:gd name="T54" fmla="*/ 209 w 1286"/>
                <a:gd name="T55" fmla="*/ 789 h 915"/>
                <a:gd name="T56" fmla="*/ 262 w 1286"/>
                <a:gd name="T57" fmla="*/ 793 h 915"/>
                <a:gd name="T58" fmla="*/ 383 w 1286"/>
                <a:gd name="T59" fmla="*/ 908 h 915"/>
                <a:gd name="T60" fmla="*/ 407 w 1286"/>
                <a:gd name="T61" fmla="*/ 875 h 915"/>
                <a:gd name="T62" fmla="*/ 464 w 1286"/>
                <a:gd name="T63" fmla="*/ 873 h 915"/>
                <a:gd name="T64" fmla="*/ 556 w 1286"/>
                <a:gd name="T65" fmla="*/ 837 h 915"/>
                <a:gd name="T66" fmla="*/ 683 w 1286"/>
                <a:gd name="T67" fmla="*/ 833 h 915"/>
                <a:gd name="T68" fmla="*/ 755 w 1286"/>
                <a:gd name="T69" fmla="*/ 797 h 915"/>
                <a:gd name="T70" fmla="*/ 833 w 1286"/>
                <a:gd name="T71" fmla="*/ 744 h 915"/>
                <a:gd name="T72" fmla="*/ 870 w 1286"/>
                <a:gd name="T73" fmla="*/ 673 h 915"/>
                <a:gd name="T74" fmla="*/ 944 w 1286"/>
                <a:gd name="T75" fmla="*/ 597 h 915"/>
                <a:gd name="T76" fmla="*/ 945 w 1286"/>
                <a:gd name="T77" fmla="*/ 451 h 915"/>
                <a:gd name="T78" fmla="*/ 1028 w 1286"/>
                <a:gd name="T79" fmla="*/ 353 h 915"/>
                <a:gd name="T80" fmla="*/ 1120 w 1286"/>
                <a:gd name="T81" fmla="*/ 304 h 915"/>
                <a:gd name="T82" fmla="*/ 1229 w 1286"/>
                <a:gd name="T83" fmla="*/ 247 h 915"/>
                <a:gd name="T84" fmla="*/ 1270 w 1286"/>
                <a:gd name="T85" fmla="*/ 163 h 915"/>
                <a:gd name="T86" fmla="*/ 1279 w 1286"/>
                <a:gd name="T87" fmla="*/ 486 h 915"/>
                <a:gd name="T88" fmla="*/ 1192 w 1286"/>
                <a:gd name="T89" fmla="*/ 515 h 915"/>
                <a:gd name="T90" fmla="*/ 1279 w 1286"/>
                <a:gd name="T91" fmla="*/ 48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6" h="915">
                  <a:moveTo>
                    <a:pt x="1270" y="163"/>
                  </a:moveTo>
                  <a:cubicBezTo>
                    <a:pt x="1235" y="163"/>
                    <a:pt x="1195" y="166"/>
                    <a:pt x="1168" y="160"/>
                  </a:cubicBezTo>
                  <a:cubicBezTo>
                    <a:pt x="1135" y="153"/>
                    <a:pt x="1067" y="150"/>
                    <a:pt x="1049" y="132"/>
                  </a:cubicBezTo>
                  <a:cubicBezTo>
                    <a:pt x="1031" y="114"/>
                    <a:pt x="1003" y="99"/>
                    <a:pt x="1003" y="121"/>
                  </a:cubicBezTo>
                  <a:cubicBezTo>
                    <a:pt x="1003" y="142"/>
                    <a:pt x="952" y="146"/>
                    <a:pt x="924" y="128"/>
                  </a:cubicBezTo>
                  <a:cubicBezTo>
                    <a:pt x="895" y="110"/>
                    <a:pt x="848" y="96"/>
                    <a:pt x="827" y="81"/>
                  </a:cubicBezTo>
                  <a:cubicBezTo>
                    <a:pt x="815" y="74"/>
                    <a:pt x="792" y="64"/>
                    <a:pt x="770" y="53"/>
                  </a:cubicBezTo>
                  <a:cubicBezTo>
                    <a:pt x="740" y="59"/>
                    <a:pt x="654" y="27"/>
                    <a:pt x="597" y="34"/>
                  </a:cubicBezTo>
                  <a:cubicBezTo>
                    <a:pt x="537" y="42"/>
                    <a:pt x="343" y="25"/>
                    <a:pt x="268" y="31"/>
                  </a:cubicBezTo>
                  <a:cubicBezTo>
                    <a:pt x="193" y="37"/>
                    <a:pt x="188" y="0"/>
                    <a:pt x="147" y="0"/>
                  </a:cubicBezTo>
                  <a:cubicBezTo>
                    <a:pt x="106" y="0"/>
                    <a:pt x="124" y="51"/>
                    <a:pt x="64" y="52"/>
                  </a:cubicBezTo>
                  <a:cubicBezTo>
                    <a:pt x="5" y="54"/>
                    <a:pt x="0" y="90"/>
                    <a:pt x="42" y="124"/>
                  </a:cubicBezTo>
                  <a:cubicBezTo>
                    <a:pt x="67" y="144"/>
                    <a:pt x="64" y="185"/>
                    <a:pt x="60" y="222"/>
                  </a:cubicBezTo>
                  <a:cubicBezTo>
                    <a:pt x="73" y="220"/>
                    <a:pt x="82" y="217"/>
                    <a:pt x="87" y="211"/>
                  </a:cubicBezTo>
                  <a:cubicBezTo>
                    <a:pt x="105" y="189"/>
                    <a:pt x="123" y="193"/>
                    <a:pt x="123" y="214"/>
                  </a:cubicBezTo>
                  <a:cubicBezTo>
                    <a:pt x="123" y="236"/>
                    <a:pt x="162" y="229"/>
                    <a:pt x="184" y="229"/>
                  </a:cubicBezTo>
                  <a:cubicBezTo>
                    <a:pt x="205" y="229"/>
                    <a:pt x="198" y="247"/>
                    <a:pt x="223" y="229"/>
                  </a:cubicBezTo>
                  <a:cubicBezTo>
                    <a:pt x="248" y="211"/>
                    <a:pt x="284" y="218"/>
                    <a:pt x="284" y="239"/>
                  </a:cubicBezTo>
                  <a:cubicBezTo>
                    <a:pt x="284" y="261"/>
                    <a:pt x="338" y="250"/>
                    <a:pt x="310" y="279"/>
                  </a:cubicBezTo>
                  <a:cubicBezTo>
                    <a:pt x="281" y="308"/>
                    <a:pt x="245" y="315"/>
                    <a:pt x="245" y="336"/>
                  </a:cubicBezTo>
                  <a:cubicBezTo>
                    <a:pt x="245" y="358"/>
                    <a:pt x="277" y="405"/>
                    <a:pt x="252" y="430"/>
                  </a:cubicBezTo>
                  <a:cubicBezTo>
                    <a:pt x="227" y="455"/>
                    <a:pt x="259" y="498"/>
                    <a:pt x="234" y="498"/>
                  </a:cubicBezTo>
                  <a:cubicBezTo>
                    <a:pt x="209" y="498"/>
                    <a:pt x="180" y="509"/>
                    <a:pt x="209" y="537"/>
                  </a:cubicBezTo>
                  <a:cubicBezTo>
                    <a:pt x="238" y="566"/>
                    <a:pt x="259" y="591"/>
                    <a:pt x="238" y="591"/>
                  </a:cubicBezTo>
                  <a:cubicBezTo>
                    <a:pt x="216" y="591"/>
                    <a:pt x="202" y="634"/>
                    <a:pt x="213" y="645"/>
                  </a:cubicBezTo>
                  <a:cubicBezTo>
                    <a:pt x="223" y="656"/>
                    <a:pt x="274" y="688"/>
                    <a:pt x="234" y="695"/>
                  </a:cubicBezTo>
                  <a:cubicBezTo>
                    <a:pt x="195" y="703"/>
                    <a:pt x="195" y="735"/>
                    <a:pt x="195" y="757"/>
                  </a:cubicBezTo>
                  <a:cubicBezTo>
                    <a:pt x="195" y="765"/>
                    <a:pt x="201" y="777"/>
                    <a:pt x="209" y="789"/>
                  </a:cubicBezTo>
                  <a:cubicBezTo>
                    <a:pt x="227" y="786"/>
                    <a:pt x="246" y="785"/>
                    <a:pt x="262" y="793"/>
                  </a:cubicBezTo>
                  <a:cubicBezTo>
                    <a:pt x="303" y="812"/>
                    <a:pt x="327" y="915"/>
                    <a:pt x="383" y="908"/>
                  </a:cubicBezTo>
                  <a:cubicBezTo>
                    <a:pt x="407" y="905"/>
                    <a:pt x="395" y="887"/>
                    <a:pt x="407" y="875"/>
                  </a:cubicBezTo>
                  <a:cubicBezTo>
                    <a:pt x="419" y="864"/>
                    <a:pt x="441" y="873"/>
                    <a:pt x="464" y="873"/>
                  </a:cubicBezTo>
                  <a:cubicBezTo>
                    <a:pt x="488" y="873"/>
                    <a:pt x="500" y="839"/>
                    <a:pt x="556" y="837"/>
                  </a:cubicBezTo>
                  <a:cubicBezTo>
                    <a:pt x="612" y="836"/>
                    <a:pt x="647" y="831"/>
                    <a:pt x="683" y="833"/>
                  </a:cubicBezTo>
                  <a:cubicBezTo>
                    <a:pt x="718" y="834"/>
                    <a:pt x="746" y="822"/>
                    <a:pt x="755" y="797"/>
                  </a:cubicBezTo>
                  <a:cubicBezTo>
                    <a:pt x="764" y="772"/>
                    <a:pt x="793" y="750"/>
                    <a:pt x="833" y="744"/>
                  </a:cubicBezTo>
                  <a:cubicBezTo>
                    <a:pt x="873" y="738"/>
                    <a:pt x="867" y="697"/>
                    <a:pt x="870" y="673"/>
                  </a:cubicBezTo>
                  <a:cubicBezTo>
                    <a:pt x="873" y="650"/>
                    <a:pt x="940" y="614"/>
                    <a:pt x="944" y="597"/>
                  </a:cubicBezTo>
                  <a:cubicBezTo>
                    <a:pt x="948" y="579"/>
                    <a:pt x="906" y="511"/>
                    <a:pt x="945" y="451"/>
                  </a:cubicBezTo>
                  <a:cubicBezTo>
                    <a:pt x="985" y="390"/>
                    <a:pt x="1028" y="387"/>
                    <a:pt x="1028" y="353"/>
                  </a:cubicBezTo>
                  <a:cubicBezTo>
                    <a:pt x="1028" y="322"/>
                    <a:pt x="1069" y="310"/>
                    <a:pt x="1120" y="304"/>
                  </a:cubicBezTo>
                  <a:cubicBezTo>
                    <a:pt x="1170" y="299"/>
                    <a:pt x="1186" y="265"/>
                    <a:pt x="1229" y="247"/>
                  </a:cubicBezTo>
                  <a:cubicBezTo>
                    <a:pt x="1265" y="232"/>
                    <a:pt x="1278" y="205"/>
                    <a:pt x="1270" y="163"/>
                  </a:cubicBezTo>
                  <a:close/>
                  <a:moveTo>
                    <a:pt x="1279" y="486"/>
                  </a:moveTo>
                  <a:cubicBezTo>
                    <a:pt x="1272" y="436"/>
                    <a:pt x="1170" y="501"/>
                    <a:pt x="1192" y="515"/>
                  </a:cubicBezTo>
                  <a:cubicBezTo>
                    <a:pt x="1236" y="545"/>
                    <a:pt x="1286" y="536"/>
                    <a:pt x="1279" y="4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12314303" y="6244922"/>
              <a:ext cx="170888" cy="95496"/>
            </a:xfrm>
            <a:custGeom>
              <a:avLst/>
              <a:gdLst>
                <a:gd name="T0" fmla="*/ 3 w 338"/>
                <a:gd name="T1" fmla="*/ 165 h 188"/>
                <a:gd name="T2" fmla="*/ 66 w 338"/>
                <a:gd name="T3" fmla="*/ 156 h 188"/>
                <a:gd name="T4" fmla="*/ 84 w 338"/>
                <a:gd name="T5" fmla="*/ 186 h 188"/>
                <a:gd name="T6" fmla="*/ 154 w 338"/>
                <a:gd name="T7" fmla="*/ 173 h 188"/>
                <a:gd name="T8" fmla="*/ 216 w 338"/>
                <a:gd name="T9" fmla="*/ 175 h 188"/>
                <a:gd name="T10" fmla="*/ 251 w 338"/>
                <a:gd name="T11" fmla="*/ 131 h 188"/>
                <a:gd name="T12" fmla="*/ 276 w 338"/>
                <a:gd name="T13" fmla="*/ 82 h 188"/>
                <a:gd name="T14" fmla="*/ 338 w 338"/>
                <a:gd name="T15" fmla="*/ 40 h 188"/>
                <a:gd name="T16" fmla="*/ 313 w 338"/>
                <a:gd name="T17" fmla="*/ 2 h 188"/>
                <a:gd name="T18" fmla="*/ 245 w 338"/>
                <a:gd name="T19" fmla="*/ 24 h 188"/>
                <a:gd name="T20" fmla="*/ 159 w 338"/>
                <a:gd name="T21" fmla="*/ 55 h 188"/>
                <a:gd name="T22" fmla="*/ 48 w 338"/>
                <a:gd name="T23" fmla="*/ 35 h 188"/>
                <a:gd name="T24" fmla="*/ 8 w 338"/>
                <a:gd name="T25" fmla="*/ 32 h 188"/>
                <a:gd name="T26" fmla="*/ 3 w 338"/>
                <a:gd name="T27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188">
                  <a:moveTo>
                    <a:pt x="3" y="165"/>
                  </a:moveTo>
                  <a:cubicBezTo>
                    <a:pt x="26" y="155"/>
                    <a:pt x="53" y="151"/>
                    <a:pt x="66" y="156"/>
                  </a:cubicBezTo>
                  <a:cubicBezTo>
                    <a:pt x="78" y="161"/>
                    <a:pt x="82" y="173"/>
                    <a:pt x="84" y="186"/>
                  </a:cubicBezTo>
                  <a:cubicBezTo>
                    <a:pt x="104" y="183"/>
                    <a:pt x="141" y="177"/>
                    <a:pt x="154" y="173"/>
                  </a:cubicBezTo>
                  <a:cubicBezTo>
                    <a:pt x="172" y="166"/>
                    <a:pt x="212" y="188"/>
                    <a:pt x="216" y="175"/>
                  </a:cubicBezTo>
                  <a:cubicBezTo>
                    <a:pt x="220" y="161"/>
                    <a:pt x="234" y="131"/>
                    <a:pt x="251" y="131"/>
                  </a:cubicBezTo>
                  <a:cubicBezTo>
                    <a:pt x="269" y="131"/>
                    <a:pt x="258" y="84"/>
                    <a:pt x="276" y="82"/>
                  </a:cubicBezTo>
                  <a:cubicBezTo>
                    <a:pt x="293" y="80"/>
                    <a:pt x="338" y="40"/>
                    <a:pt x="338" y="40"/>
                  </a:cubicBezTo>
                  <a:cubicBezTo>
                    <a:pt x="338" y="40"/>
                    <a:pt x="320" y="4"/>
                    <a:pt x="313" y="2"/>
                  </a:cubicBezTo>
                  <a:cubicBezTo>
                    <a:pt x="307" y="0"/>
                    <a:pt x="285" y="24"/>
                    <a:pt x="245" y="24"/>
                  </a:cubicBezTo>
                  <a:cubicBezTo>
                    <a:pt x="205" y="24"/>
                    <a:pt x="176" y="55"/>
                    <a:pt x="159" y="55"/>
                  </a:cubicBezTo>
                  <a:cubicBezTo>
                    <a:pt x="141" y="55"/>
                    <a:pt x="85" y="38"/>
                    <a:pt x="48" y="35"/>
                  </a:cubicBezTo>
                  <a:cubicBezTo>
                    <a:pt x="35" y="35"/>
                    <a:pt x="21" y="33"/>
                    <a:pt x="8" y="32"/>
                  </a:cubicBezTo>
                  <a:cubicBezTo>
                    <a:pt x="4" y="66"/>
                    <a:pt x="0" y="117"/>
                    <a:pt x="3" y="16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2664456" y="6566594"/>
              <a:ext cx="319997" cy="398740"/>
            </a:xfrm>
            <a:custGeom>
              <a:avLst/>
              <a:gdLst>
                <a:gd name="T0" fmla="*/ 625 w 633"/>
                <a:gd name="T1" fmla="*/ 0 h 792"/>
                <a:gd name="T2" fmla="*/ 577 w 633"/>
                <a:gd name="T3" fmla="*/ 23 h 792"/>
                <a:gd name="T4" fmla="*/ 539 w 633"/>
                <a:gd name="T5" fmla="*/ 46 h 792"/>
                <a:gd name="T6" fmla="*/ 432 w 633"/>
                <a:gd name="T7" fmla="*/ 29 h 792"/>
                <a:gd name="T8" fmla="*/ 298 w 633"/>
                <a:gd name="T9" fmla="*/ 27 h 792"/>
                <a:gd name="T10" fmla="*/ 297 w 633"/>
                <a:gd name="T11" fmla="*/ 32 h 792"/>
                <a:gd name="T12" fmla="*/ 204 w 633"/>
                <a:gd name="T13" fmla="*/ 74 h 792"/>
                <a:gd name="T14" fmla="*/ 157 w 633"/>
                <a:gd name="T15" fmla="*/ 103 h 792"/>
                <a:gd name="T16" fmla="*/ 89 w 633"/>
                <a:gd name="T17" fmla="*/ 112 h 792"/>
                <a:gd name="T18" fmla="*/ 53 w 633"/>
                <a:gd name="T19" fmla="*/ 169 h 792"/>
                <a:gd name="T20" fmla="*/ 29 w 633"/>
                <a:gd name="T21" fmla="*/ 207 h 792"/>
                <a:gd name="T22" fmla="*/ 0 w 633"/>
                <a:gd name="T23" fmla="*/ 261 h 792"/>
                <a:gd name="T24" fmla="*/ 4 w 633"/>
                <a:gd name="T25" fmla="*/ 263 h 792"/>
                <a:gd name="T26" fmla="*/ 58 w 633"/>
                <a:gd name="T27" fmla="*/ 349 h 792"/>
                <a:gd name="T28" fmla="*/ 128 w 633"/>
                <a:gd name="T29" fmla="*/ 372 h 792"/>
                <a:gd name="T30" fmla="*/ 218 w 633"/>
                <a:gd name="T31" fmla="*/ 405 h 792"/>
                <a:gd name="T32" fmla="*/ 112 w 633"/>
                <a:gd name="T33" fmla="*/ 414 h 792"/>
                <a:gd name="T34" fmla="*/ 133 w 633"/>
                <a:gd name="T35" fmla="*/ 498 h 792"/>
                <a:gd name="T36" fmla="*/ 184 w 633"/>
                <a:gd name="T37" fmla="*/ 567 h 792"/>
                <a:gd name="T38" fmla="*/ 277 w 633"/>
                <a:gd name="T39" fmla="*/ 611 h 792"/>
                <a:gd name="T40" fmla="*/ 260 w 633"/>
                <a:gd name="T41" fmla="*/ 511 h 792"/>
                <a:gd name="T42" fmla="*/ 329 w 633"/>
                <a:gd name="T43" fmla="*/ 508 h 792"/>
                <a:gd name="T44" fmla="*/ 283 w 633"/>
                <a:gd name="T45" fmla="*/ 468 h 792"/>
                <a:gd name="T46" fmla="*/ 319 w 633"/>
                <a:gd name="T47" fmla="*/ 449 h 792"/>
                <a:gd name="T48" fmla="*/ 391 w 633"/>
                <a:gd name="T49" fmla="*/ 440 h 792"/>
                <a:gd name="T50" fmla="*/ 359 w 633"/>
                <a:gd name="T51" fmla="*/ 359 h 792"/>
                <a:gd name="T52" fmla="*/ 276 w 633"/>
                <a:gd name="T53" fmla="*/ 362 h 792"/>
                <a:gd name="T54" fmla="*/ 308 w 633"/>
                <a:gd name="T55" fmla="*/ 309 h 792"/>
                <a:gd name="T56" fmla="*/ 227 w 633"/>
                <a:gd name="T57" fmla="*/ 197 h 792"/>
                <a:gd name="T58" fmla="*/ 279 w 633"/>
                <a:gd name="T59" fmla="*/ 169 h 792"/>
                <a:gd name="T60" fmla="*/ 359 w 633"/>
                <a:gd name="T61" fmla="*/ 181 h 792"/>
                <a:gd name="T62" fmla="*/ 378 w 633"/>
                <a:gd name="T63" fmla="*/ 105 h 792"/>
                <a:gd name="T64" fmla="*/ 438 w 633"/>
                <a:gd name="T65" fmla="*/ 124 h 792"/>
                <a:gd name="T66" fmla="*/ 513 w 633"/>
                <a:gd name="T67" fmla="*/ 88 h 792"/>
                <a:gd name="T68" fmla="*/ 581 w 633"/>
                <a:gd name="T69" fmla="*/ 120 h 792"/>
                <a:gd name="T70" fmla="*/ 604 w 633"/>
                <a:gd name="T71" fmla="*/ 85 h 792"/>
                <a:gd name="T72" fmla="*/ 633 w 633"/>
                <a:gd name="T73" fmla="*/ 39 h 792"/>
                <a:gd name="T74" fmla="*/ 625 w 633"/>
                <a:gd name="T75" fmla="*/ 0 h 792"/>
                <a:gd name="T76" fmla="*/ 542 w 633"/>
                <a:gd name="T77" fmla="*/ 744 h 792"/>
                <a:gd name="T78" fmla="*/ 384 w 633"/>
                <a:gd name="T79" fmla="*/ 727 h 792"/>
                <a:gd name="T80" fmla="*/ 323 w 633"/>
                <a:gd name="T81" fmla="*/ 752 h 792"/>
                <a:gd name="T82" fmla="*/ 469 w 633"/>
                <a:gd name="T83" fmla="*/ 790 h 792"/>
                <a:gd name="T84" fmla="*/ 604 w 633"/>
                <a:gd name="T85" fmla="*/ 749 h 792"/>
                <a:gd name="T86" fmla="*/ 542 w 633"/>
                <a:gd name="T87" fmla="*/ 744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3" h="792">
                  <a:moveTo>
                    <a:pt x="625" y="0"/>
                  </a:moveTo>
                  <a:cubicBezTo>
                    <a:pt x="603" y="2"/>
                    <a:pt x="572" y="10"/>
                    <a:pt x="577" y="23"/>
                  </a:cubicBezTo>
                  <a:cubicBezTo>
                    <a:pt x="583" y="37"/>
                    <a:pt x="562" y="46"/>
                    <a:pt x="539" y="46"/>
                  </a:cubicBezTo>
                  <a:cubicBezTo>
                    <a:pt x="539" y="46"/>
                    <a:pt x="456" y="40"/>
                    <a:pt x="432" y="29"/>
                  </a:cubicBezTo>
                  <a:cubicBezTo>
                    <a:pt x="414" y="20"/>
                    <a:pt x="336" y="24"/>
                    <a:pt x="298" y="27"/>
                  </a:cubicBezTo>
                  <a:cubicBezTo>
                    <a:pt x="298" y="28"/>
                    <a:pt x="298" y="30"/>
                    <a:pt x="297" y="32"/>
                  </a:cubicBezTo>
                  <a:cubicBezTo>
                    <a:pt x="288" y="45"/>
                    <a:pt x="217" y="81"/>
                    <a:pt x="204" y="74"/>
                  </a:cubicBezTo>
                  <a:cubicBezTo>
                    <a:pt x="190" y="68"/>
                    <a:pt x="184" y="96"/>
                    <a:pt x="157" y="103"/>
                  </a:cubicBezTo>
                  <a:cubicBezTo>
                    <a:pt x="131" y="110"/>
                    <a:pt x="91" y="101"/>
                    <a:pt x="89" y="112"/>
                  </a:cubicBezTo>
                  <a:cubicBezTo>
                    <a:pt x="86" y="123"/>
                    <a:pt x="69" y="154"/>
                    <a:pt x="53" y="169"/>
                  </a:cubicBezTo>
                  <a:cubicBezTo>
                    <a:pt x="38" y="185"/>
                    <a:pt x="51" y="203"/>
                    <a:pt x="29" y="207"/>
                  </a:cubicBezTo>
                  <a:cubicBezTo>
                    <a:pt x="14" y="210"/>
                    <a:pt x="8" y="237"/>
                    <a:pt x="0" y="261"/>
                  </a:cubicBezTo>
                  <a:cubicBezTo>
                    <a:pt x="1" y="262"/>
                    <a:pt x="3" y="263"/>
                    <a:pt x="4" y="263"/>
                  </a:cubicBezTo>
                  <a:cubicBezTo>
                    <a:pt x="37" y="273"/>
                    <a:pt x="62" y="312"/>
                    <a:pt x="58" y="349"/>
                  </a:cubicBezTo>
                  <a:cubicBezTo>
                    <a:pt x="53" y="386"/>
                    <a:pt x="105" y="399"/>
                    <a:pt x="128" y="372"/>
                  </a:cubicBezTo>
                  <a:cubicBezTo>
                    <a:pt x="152" y="346"/>
                    <a:pt x="218" y="387"/>
                    <a:pt x="218" y="405"/>
                  </a:cubicBezTo>
                  <a:cubicBezTo>
                    <a:pt x="218" y="423"/>
                    <a:pt x="150" y="386"/>
                    <a:pt x="112" y="414"/>
                  </a:cubicBezTo>
                  <a:cubicBezTo>
                    <a:pt x="74" y="442"/>
                    <a:pt x="142" y="468"/>
                    <a:pt x="133" y="498"/>
                  </a:cubicBezTo>
                  <a:cubicBezTo>
                    <a:pt x="124" y="527"/>
                    <a:pt x="150" y="569"/>
                    <a:pt x="184" y="567"/>
                  </a:cubicBezTo>
                  <a:cubicBezTo>
                    <a:pt x="218" y="566"/>
                    <a:pt x="257" y="622"/>
                    <a:pt x="277" y="611"/>
                  </a:cubicBezTo>
                  <a:cubicBezTo>
                    <a:pt x="298" y="601"/>
                    <a:pt x="252" y="523"/>
                    <a:pt x="260" y="511"/>
                  </a:cubicBezTo>
                  <a:cubicBezTo>
                    <a:pt x="267" y="499"/>
                    <a:pt x="308" y="532"/>
                    <a:pt x="329" y="508"/>
                  </a:cubicBezTo>
                  <a:cubicBezTo>
                    <a:pt x="350" y="485"/>
                    <a:pt x="314" y="467"/>
                    <a:pt x="283" y="468"/>
                  </a:cubicBezTo>
                  <a:cubicBezTo>
                    <a:pt x="252" y="470"/>
                    <a:pt x="282" y="427"/>
                    <a:pt x="319" y="449"/>
                  </a:cubicBezTo>
                  <a:cubicBezTo>
                    <a:pt x="356" y="471"/>
                    <a:pt x="373" y="443"/>
                    <a:pt x="391" y="440"/>
                  </a:cubicBezTo>
                  <a:cubicBezTo>
                    <a:pt x="409" y="437"/>
                    <a:pt x="413" y="374"/>
                    <a:pt x="359" y="359"/>
                  </a:cubicBezTo>
                  <a:cubicBezTo>
                    <a:pt x="304" y="344"/>
                    <a:pt x="311" y="399"/>
                    <a:pt x="276" y="362"/>
                  </a:cubicBezTo>
                  <a:cubicBezTo>
                    <a:pt x="240" y="325"/>
                    <a:pt x="308" y="340"/>
                    <a:pt x="308" y="309"/>
                  </a:cubicBezTo>
                  <a:cubicBezTo>
                    <a:pt x="308" y="278"/>
                    <a:pt x="254" y="234"/>
                    <a:pt x="227" y="197"/>
                  </a:cubicBezTo>
                  <a:cubicBezTo>
                    <a:pt x="201" y="160"/>
                    <a:pt x="264" y="142"/>
                    <a:pt x="279" y="169"/>
                  </a:cubicBezTo>
                  <a:cubicBezTo>
                    <a:pt x="294" y="195"/>
                    <a:pt x="333" y="191"/>
                    <a:pt x="359" y="181"/>
                  </a:cubicBezTo>
                  <a:cubicBezTo>
                    <a:pt x="384" y="170"/>
                    <a:pt x="332" y="123"/>
                    <a:pt x="378" y="105"/>
                  </a:cubicBezTo>
                  <a:cubicBezTo>
                    <a:pt x="423" y="88"/>
                    <a:pt x="423" y="119"/>
                    <a:pt x="438" y="124"/>
                  </a:cubicBezTo>
                  <a:cubicBezTo>
                    <a:pt x="453" y="130"/>
                    <a:pt x="466" y="88"/>
                    <a:pt x="513" y="88"/>
                  </a:cubicBezTo>
                  <a:cubicBezTo>
                    <a:pt x="538" y="88"/>
                    <a:pt x="560" y="104"/>
                    <a:pt x="581" y="120"/>
                  </a:cubicBezTo>
                  <a:cubicBezTo>
                    <a:pt x="594" y="105"/>
                    <a:pt x="604" y="97"/>
                    <a:pt x="604" y="85"/>
                  </a:cubicBezTo>
                  <a:cubicBezTo>
                    <a:pt x="604" y="70"/>
                    <a:pt x="633" y="63"/>
                    <a:pt x="633" y="39"/>
                  </a:cubicBezTo>
                  <a:cubicBezTo>
                    <a:pt x="633" y="27"/>
                    <a:pt x="628" y="12"/>
                    <a:pt x="625" y="0"/>
                  </a:cubicBezTo>
                  <a:close/>
                  <a:moveTo>
                    <a:pt x="542" y="744"/>
                  </a:moveTo>
                  <a:cubicBezTo>
                    <a:pt x="518" y="731"/>
                    <a:pt x="412" y="753"/>
                    <a:pt x="384" y="727"/>
                  </a:cubicBezTo>
                  <a:cubicBezTo>
                    <a:pt x="356" y="700"/>
                    <a:pt x="298" y="748"/>
                    <a:pt x="323" y="752"/>
                  </a:cubicBezTo>
                  <a:cubicBezTo>
                    <a:pt x="359" y="758"/>
                    <a:pt x="412" y="789"/>
                    <a:pt x="469" y="790"/>
                  </a:cubicBezTo>
                  <a:cubicBezTo>
                    <a:pt x="527" y="792"/>
                    <a:pt x="605" y="763"/>
                    <a:pt x="604" y="749"/>
                  </a:cubicBezTo>
                  <a:cubicBezTo>
                    <a:pt x="602" y="734"/>
                    <a:pt x="565" y="758"/>
                    <a:pt x="542" y="7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13257539" y="6911722"/>
              <a:ext cx="134030" cy="82093"/>
            </a:xfrm>
            <a:custGeom>
              <a:avLst/>
              <a:gdLst>
                <a:gd name="T0" fmla="*/ 177 w 264"/>
                <a:gd name="T1" fmla="*/ 102 h 164"/>
                <a:gd name="T2" fmla="*/ 230 w 264"/>
                <a:gd name="T3" fmla="*/ 38 h 164"/>
                <a:gd name="T4" fmla="*/ 228 w 264"/>
                <a:gd name="T5" fmla="*/ 19 h 164"/>
                <a:gd name="T6" fmla="*/ 87 w 264"/>
                <a:gd name="T7" fmla="*/ 62 h 164"/>
                <a:gd name="T8" fmla="*/ 41 w 264"/>
                <a:gd name="T9" fmla="*/ 133 h 164"/>
                <a:gd name="T10" fmla="*/ 177 w 264"/>
                <a:gd name="T11" fmla="*/ 10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164">
                  <a:moveTo>
                    <a:pt x="177" y="102"/>
                  </a:moveTo>
                  <a:cubicBezTo>
                    <a:pt x="174" y="85"/>
                    <a:pt x="196" y="51"/>
                    <a:pt x="230" y="38"/>
                  </a:cubicBezTo>
                  <a:cubicBezTo>
                    <a:pt x="264" y="25"/>
                    <a:pt x="251" y="0"/>
                    <a:pt x="228" y="19"/>
                  </a:cubicBezTo>
                  <a:cubicBezTo>
                    <a:pt x="206" y="38"/>
                    <a:pt x="153" y="59"/>
                    <a:pt x="87" y="62"/>
                  </a:cubicBezTo>
                  <a:cubicBezTo>
                    <a:pt x="20" y="65"/>
                    <a:pt x="0" y="108"/>
                    <a:pt x="41" y="133"/>
                  </a:cubicBezTo>
                  <a:cubicBezTo>
                    <a:pt x="94" y="164"/>
                    <a:pt x="180" y="118"/>
                    <a:pt x="177" y="10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10439555" y="4805773"/>
              <a:ext cx="539471" cy="273086"/>
            </a:xfrm>
            <a:custGeom>
              <a:avLst/>
              <a:gdLst>
                <a:gd name="T0" fmla="*/ 900 w 1071"/>
                <a:gd name="T1" fmla="*/ 384 h 540"/>
                <a:gd name="T2" fmla="*/ 980 w 1071"/>
                <a:gd name="T3" fmla="*/ 321 h 540"/>
                <a:gd name="T4" fmla="*/ 1057 w 1071"/>
                <a:gd name="T5" fmla="*/ 247 h 540"/>
                <a:gd name="T6" fmla="*/ 1005 w 1071"/>
                <a:gd name="T7" fmla="*/ 164 h 540"/>
                <a:gd name="T8" fmla="*/ 950 w 1071"/>
                <a:gd name="T9" fmla="*/ 115 h 540"/>
                <a:gd name="T10" fmla="*/ 933 w 1071"/>
                <a:gd name="T11" fmla="*/ 53 h 540"/>
                <a:gd name="T12" fmla="*/ 865 w 1071"/>
                <a:gd name="T13" fmla="*/ 58 h 540"/>
                <a:gd name="T14" fmla="*/ 769 w 1071"/>
                <a:gd name="T15" fmla="*/ 12 h 540"/>
                <a:gd name="T16" fmla="*/ 757 w 1071"/>
                <a:gd name="T17" fmla="*/ 73 h 540"/>
                <a:gd name="T18" fmla="*/ 698 w 1071"/>
                <a:gd name="T19" fmla="*/ 77 h 540"/>
                <a:gd name="T20" fmla="*/ 658 w 1071"/>
                <a:gd name="T21" fmla="*/ 78 h 540"/>
                <a:gd name="T22" fmla="*/ 601 w 1071"/>
                <a:gd name="T23" fmla="*/ 87 h 540"/>
                <a:gd name="T24" fmla="*/ 549 w 1071"/>
                <a:gd name="T25" fmla="*/ 70 h 540"/>
                <a:gd name="T26" fmla="*/ 482 w 1071"/>
                <a:gd name="T27" fmla="*/ 115 h 540"/>
                <a:gd name="T28" fmla="*/ 443 w 1071"/>
                <a:gd name="T29" fmla="*/ 95 h 540"/>
                <a:gd name="T30" fmla="*/ 397 w 1071"/>
                <a:gd name="T31" fmla="*/ 126 h 540"/>
                <a:gd name="T32" fmla="*/ 384 w 1071"/>
                <a:gd name="T33" fmla="*/ 171 h 540"/>
                <a:gd name="T34" fmla="*/ 319 w 1071"/>
                <a:gd name="T35" fmla="*/ 201 h 540"/>
                <a:gd name="T36" fmla="*/ 292 w 1071"/>
                <a:gd name="T37" fmla="*/ 121 h 540"/>
                <a:gd name="T38" fmla="*/ 140 w 1071"/>
                <a:gd name="T39" fmla="*/ 21 h 540"/>
                <a:gd name="T40" fmla="*/ 155 w 1071"/>
                <a:gd name="T41" fmla="*/ 77 h 540"/>
                <a:gd name="T42" fmla="*/ 118 w 1071"/>
                <a:gd name="T43" fmla="*/ 74 h 540"/>
                <a:gd name="T44" fmla="*/ 53 w 1071"/>
                <a:gd name="T45" fmla="*/ 99 h 540"/>
                <a:gd name="T46" fmla="*/ 3 w 1071"/>
                <a:gd name="T47" fmla="*/ 166 h 540"/>
                <a:gd name="T48" fmla="*/ 99 w 1071"/>
                <a:gd name="T49" fmla="*/ 189 h 540"/>
                <a:gd name="T50" fmla="*/ 220 w 1071"/>
                <a:gd name="T51" fmla="*/ 189 h 540"/>
                <a:gd name="T52" fmla="*/ 201 w 1071"/>
                <a:gd name="T53" fmla="*/ 238 h 540"/>
                <a:gd name="T54" fmla="*/ 149 w 1071"/>
                <a:gd name="T55" fmla="*/ 266 h 540"/>
                <a:gd name="T56" fmla="*/ 35 w 1071"/>
                <a:gd name="T57" fmla="*/ 297 h 540"/>
                <a:gd name="T58" fmla="*/ 180 w 1071"/>
                <a:gd name="T59" fmla="*/ 300 h 540"/>
                <a:gd name="T60" fmla="*/ 215 w 1071"/>
                <a:gd name="T61" fmla="*/ 337 h 540"/>
                <a:gd name="T62" fmla="*/ 245 w 1071"/>
                <a:gd name="T63" fmla="*/ 371 h 540"/>
                <a:gd name="T64" fmla="*/ 211 w 1071"/>
                <a:gd name="T65" fmla="*/ 416 h 540"/>
                <a:gd name="T66" fmla="*/ 161 w 1071"/>
                <a:gd name="T67" fmla="*/ 449 h 540"/>
                <a:gd name="T68" fmla="*/ 288 w 1071"/>
                <a:gd name="T69" fmla="*/ 444 h 540"/>
                <a:gd name="T70" fmla="*/ 469 w 1071"/>
                <a:gd name="T71" fmla="*/ 517 h 540"/>
                <a:gd name="T72" fmla="*/ 642 w 1071"/>
                <a:gd name="T73" fmla="*/ 477 h 540"/>
                <a:gd name="T74" fmla="*/ 766 w 1071"/>
                <a:gd name="T75" fmla="*/ 436 h 540"/>
                <a:gd name="T76" fmla="*/ 900 w 1071"/>
                <a:gd name="T77" fmla="*/ 38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71" h="540">
                  <a:moveTo>
                    <a:pt x="900" y="384"/>
                  </a:moveTo>
                  <a:cubicBezTo>
                    <a:pt x="958" y="381"/>
                    <a:pt x="956" y="318"/>
                    <a:pt x="980" y="321"/>
                  </a:cubicBezTo>
                  <a:cubicBezTo>
                    <a:pt x="1003" y="324"/>
                    <a:pt x="1042" y="276"/>
                    <a:pt x="1057" y="247"/>
                  </a:cubicBezTo>
                  <a:cubicBezTo>
                    <a:pt x="1071" y="217"/>
                    <a:pt x="1040" y="164"/>
                    <a:pt x="1005" y="164"/>
                  </a:cubicBezTo>
                  <a:cubicBezTo>
                    <a:pt x="969" y="164"/>
                    <a:pt x="943" y="136"/>
                    <a:pt x="950" y="115"/>
                  </a:cubicBezTo>
                  <a:cubicBezTo>
                    <a:pt x="958" y="95"/>
                    <a:pt x="931" y="68"/>
                    <a:pt x="933" y="53"/>
                  </a:cubicBezTo>
                  <a:cubicBezTo>
                    <a:pt x="934" y="39"/>
                    <a:pt x="888" y="52"/>
                    <a:pt x="865" y="58"/>
                  </a:cubicBezTo>
                  <a:cubicBezTo>
                    <a:pt x="841" y="64"/>
                    <a:pt x="791" y="0"/>
                    <a:pt x="769" y="12"/>
                  </a:cubicBezTo>
                  <a:cubicBezTo>
                    <a:pt x="747" y="24"/>
                    <a:pt x="763" y="55"/>
                    <a:pt x="757" y="73"/>
                  </a:cubicBezTo>
                  <a:cubicBezTo>
                    <a:pt x="751" y="90"/>
                    <a:pt x="698" y="56"/>
                    <a:pt x="698" y="77"/>
                  </a:cubicBezTo>
                  <a:cubicBezTo>
                    <a:pt x="698" y="98"/>
                    <a:pt x="676" y="101"/>
                    <a:pt x="658" y="78"/>
                  </a:cubicBezTo>
                  <a:cubicBezTo>
                    <a:pt x="640" y="56"/>
                    <a:pt x="599" y="70"/>
                    <a:pt x="601" y="87"/>
                  </a:cubicBezTo>
                  <a:cubicBezTo>
                    <a:pt x="602" y="105"/>
                    <a:pt x="583" y="90"/>
                    <a:pt x="549" y="70"/>
                  </a:cubicBezTo>
                  <a:cubicBezTo>
                    <a:pt x="515" y="49"/>
                    <a:pt x="479" y="93"/>
                    <a:pt x="482" y="115"/>
                  </a:cubicBezTo>
                  <a:cubicBezTo>
                    <a:pt x="485" y="138"/>
                    <a:pt x="471" y="143"/>
                    <a:pt x="443" y="95"/>
                  </a:cubicBezTo>
                  <a:cubicBezTo>
                    <a:pt x="415" y="46"/>
                    <a:pt x="382" y="99"/>
                    <a:pt x="397" y="126"/>
                  </a:cubicBezTo>
                  <a:cubicBezTo>
                    <a:pt x="412" y="152"/>
                    <a:pt x="406" y="185"/>
                    <a:pt x="384" y="171"/>
                  </a:cubicBezTo>
                  <a:cubicBezTo>
                    <a:pt x="361" y="158"/>
                    <a:pt x="332" y="180"/>
                    <a:pt x="319" y="201"/>
                  </a:cubicBezTo>
                  <a:cubicBezTo>
                    <a:pt x="305" y="222"/>
                    <a:pt x="258" y="140"/>
                    <a:pt x="292" y="121"/>
                  </a:cubicBezTo>
                  <a:cubicBezTo>
                    <a:pt x="326" y="102"/>
                    <a:pt x="184" y="21"/>
                    <a:pt x="140" y="21"/>
                  </a:cubicBezTo>
                  <a:cubicBezTo>
                    <a:pt x="96" y="21"/>
                    <a:pt x="125" y="53"/>
                    <a:pt x="155" y="77"/>
                  </a:cubicBezTo>
                  <a:cubicBezTo>
                    <a:pt x="184" y="101"/>
                    <a:pt x="134" y="95"/>
                    <a:pt x="118" y="74"/>
                  </a:cubicBezTo>
                  <a:cubicBezTo>
                    <a:pt x="102" y="53"/>
                    <a:pt x="71" y="70"/>
                    <a:pt x="53" y="99"/>
                  </a:cubicBezTo>
                  <a:cubicBezTo>
                    <a:pt x="35" y="129"/>
                    <a:pt x="6" y="145"/>
                    <a:pt x="3" y="166"/>
                  </a:cubicBezTo>
                  <a:cubicBezTo>
                    <a:pt x="0" y="186"/>
                    <a:pt x="53" y="208"/>
                    <a:pt x="99" y="189"/>
                  </a:cubicBezTo>
                  <a:cubicBezTo>
                    <a:pt x="144" y="170"/>
                    <a:pt x="196" y="167"/>
                    <a:pt x="220" y="189"/>
                  </a:cubicBezTo>
                  <a:cubicBezTo>
                    <a:pt x="243" y="211"/>
                    <a:pt x="177" y="220"/>
                    <a:pt x="201" y="238"/>
                  </a:cubicBezTo>
                  <a:cubicBezTo>
                    <a:pt x="224" y="256"/>
                    <a:pt x="205" y="270"/>
                    <a:pt x="149" y="266"/>
                  </a:cubicBezTo>
                  <a:cubicBezTo>
                    <a:pt x="93" y="262"/>
                    <a:pt x="25" y="278"/>
                    <a:pt x="35" y="297"/>
                  </a:cubicBezTo>
                  <a:cubicBezTo>
                    <a:pt x="46" y="316"/>
                    <a:pt x="178" y="281"/>
                    <a:pt x="180" y="300"/>
                  </a:cubicBezTo>
                  <a:cubicBezTo>
                    <a:pt x="181" y="319"/>
                    <a:pt x="180" y="351"/>
                    <a:pt x="215" y="337"/>
                  </a:cubicBezTo>
                  <a:cubicBezTo>
                    <a:pt x="251" y="322"/>
                    <a:pt x="227" y="363"/>
                    <a:pt x="245" y="371"/>
                  </a:cubicBezTo>
                  <a:cubicBezTo>
                    <a:pt x="263" y="378"/>
                    <a:pt x="258" y="413"/>
                    <a:pt x="211" y="416"/>
                  </a:cubicBezTo>
                  <a:cubicBezTo>
                    <a:pt x="164" y="419"/>
                    <a:pt x="141" y="429"/>
                    <a:pt x="161" y="449"/>
                  </a:cubicBezTo>
                  <a:cubicBezTo>
                    <a:pt x="186" y="474"/>
                    <a:pt x="237" y="456"/>
                    <a:pt x="288" y="444"/>
                  </a:cubicBezTo>
                  <a:cubicBezTo>
                    <a:pt x="338" y="433"/>
                    <a:pt x="410" y="493"/>
                    <a:pt x="469" y="517"/>
                  </a:cubicBezTo>
                  <a:cubicBezTo>
                    <a:pt x="528" y="540"/>
                    <a:pt x="630" y="508"/>
                    <a:pt x="642" y="477"/>
                  </a:cubicBezTo>
                  <a:cubicBezTo>
                    <a:pt x="654" y="446"/>
                    <a:pt x="733" y="458"/>
                    <a:pt x="766" y="436"/>
                  </a:cubicBezTo>
                  <a:cubicBezTo>
                    <a:pt x="798" y="413"/>
                    <a:pt x="842" y="387"/>
                    <a:pt x="900" y="38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11133161" y="5688697"/>
              <a:ext cx="227851" cy="252981"/>
            </a:xfrm>
            <a:custGeom>
              <a:avLst/>
              <a:gdLst>
                <a:gd name="T0" fmla="*/ 404 w 452"/>
                <a:gd name="T1" fmla="*/ 158 h 501"/>
                <a:gd name="T2" fmla="*/ 371 w 452"/>
                <a:gd name="T3" fmla="*/ 128 h 501"/>
                <a:gd name="T4" fmla="*/ 313 w 452"/>
                <a:gd name="T5" fmla="*/ 146 h 501"/>
                <a:gd name="T6" fmla="*/ 251 w 452"/>
                <a:gd name="T7" fmla="*/ 133 h 501"/>
                <a:gd name="T8" fmla="*/ 273 w 452"/>
                <a:gd name="T9" fmla="*/ 75 h 501"/>
                <a:gd name="T10" fmla="*/ 300 w 452"/>
                <a:gd name="T11" fmla="*/ 18 h 501"/>
                <a:gd name="T12" fmla="*/ 288 w 452"/>
                <a:gd name="T13" fmla="*/ 16 h 501"/>
                <a:gd name="T14" fmla="*/ 188 w 452"/>
                <a:gd name="T15" fmla="*/ 36 h 501"/>
                <a:gd name="T16" fmla="*/ 235 w 452"/>
                <a:gd name="T17" fmla="*/ 84 h 501"/>
                <a:gd name="T18" fmla="*/ 154 w 452"/>
                <a:gd name="T19" fmla="*/ 125 h 501"/>
                <a:gd name="T20" fmla="*/ 47 w 452"/>
                <a:gd name="T21" fmla="*/ 126 h 501"/>
                <a:gd name="T22" fmla="*/ 59 w 452"/>
                <a:gd name="T23" fmla="*/ 202 h 501"/>
                <a:gd name="T24" fmla="*/ 105 w 452"/>
                <a:gd name="T25" fmla="*/ 273 h 501"/>
                <a:gd name="T26" fmla="*/ 78 w 452"/>
                <a:gd name="T27" fmla="*/ 357 h 501"/>
                <a:gd name="T28" fmla="*/ 12 w 452"/>
                <a:gd name="T29" fmla="*/ 422 h 501"/>
                <a:gd name="T30" fmla="*/ 111 w 452"/>
                <a:gd name="T31" fmla="*/ 501 h 501"/>
                <a:gd name="T32" fmla="*/ 284 w 452"/>
                <a:gd name="T33" fmla="*/ 430 h 501"/>
                <a:gd name="T34" fmla="*/ 406 w 452"/>
                <a:gd name="T35" fmla="*/ 405 h 501"/>
                <a:gd name="T36" fmla="*/ 406 w 452"/>
                <a:gd name="T37" fmla="*/ 174 h 501"/>
                <a:gd name="T38" fmla="*/ 404 w 452"/>
                <a:gd name="T39" fmla="*/ 15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2" h="501">
                  <a:moveTo>
                    <a:pt x="404" y="158"/>
                  </a:moveTo>
                  <a:cubicBezTo>
                    <a:pt x="392" y="149"/>
                    <a:pt x="380" y="139"/>
                    <a:pt x="371" y="128"/>
                  </a:cubicBezTo>
                  <a:cubicBezTo>
                    <a:pt x="333" y="84"/>
                    <a:pt x="318" y="119"/>
                    <a:pt x="313" y="146"/>
                  </a:cubicBezTo>
                  <a:cubicBezTo>
                    <a:pt x="309" y="173"/>
                    <a:pt x="273" y="137"/>
                    <a:pt x="251" y="133"/>
                  </a:cubicBezTo>
                  <a:cubicBezTo>
                    <a:pt x="229" y="128"/>
                    <a:pt x="258" y="86"/>
                    <a:pt x="273" y="75"/>
                  </a:cubicBezTo>
                  <a:cubicBezTo>
                    <a:pt x="284" y="67"/>
                    <a:pt x="294" y="47"/>
                    <a:pt x="300" y="18"/>
                  </a:cubicBezTo>
                  <a:cubicBezTo>
                    <a:pt x="296" y="18"/>
                    <a:pt x="292" y="17"/>
                    <a:pt x="288" y="16"/>
                  </a:cubicBezTo>
                  <a:cubicBezTo>
                    <a:pt x="247" y="0"/>
                    <a:pt x="189" y="0"/>
                    <a:pt x="188" y="36"/>
                  </a:cubicBezTo>
                  <a:cubicBezTo>
                    <a:pt x="186" y="73"/>
                    <a:pt x="233" y="60"/>
                    <a:pt x="235" y="84"/>
                  </a:cubicBezTo>
                  <a:cubicBezTo>
                    <a:pt x="236" y="107"/>
                    <a:pt x="188" y="101"/>
                    <a:pt x="154" y="125"/>
                  </a:cubicBezTo>
                  <a:cubicBezTo>
                    <a:pt x="120" y="149"/>
                    <a:pt x="83" y="109"/>
                    <a:pt x="47" y="126"/>
                  </a:cubicBezTo>
                  <a:cubicBezTo>
                    <a:pt x="12" y="144"/>
                    <a:pt x="86" y="165"/>
                    <a:pt x="59" y="202"/>
                  </a:cubicBezTo>
                  <a:cubicBezTo>
                    <a:pt x="33" y="239"/>
                    <a:pt x="61" y="237"/>
                    <a:pt x="105" y="273"/>
                  </a:cubicBezTo>
                  <a:cubicBezTo>
                    <a:pt x="149" y="308"/>
                    <a:pt x="78" y="317"/>
                    <a:pt x="78" y="357"/>
                  </a:cubicBezTo>
                  <a:cubicBezTo>
                    <a:pt x="78" y="396"/>
                    <a:pt x="24" y="395"/>
                    <a:pt x="12" y="422"/>
                  </a:cubicBezTo>
                  <a:cubicBezTo>
                    <a:pt x="0" y="448"/>
                    <a:pt x="59" y="501"/>
                    <a:pt x="111" y="501"/>
                  </a:cubicBezTo>
                  <a:cubicBezTo>
                    <a:pt x="148" y="501"/>
                    <a:pt x="233" y="478"/>
                    <a:pt x="284" y="430"/>
                  </a:cubicBezTo>
                  <a:cubicBezTo>
                    <a:pt x="334" y="383"/>
                    <a:pt x="360" y="429"/>
                    <a:pt x="406" y="405"/>
                  </a:cubicBezTo>
                  <a:cubicBezTo>
                    <a:pt x="452" y="382"/>
                    <a:pt x="424" y="209"/>
                    <a:pt x="406" y="174"/>
                  </a:cubicBezTo>
                  <a:cubicBezTo>
                    <a:pt x="403" y="167"/>
                    <a:pt x="403" y="163"/>
                    <a:pt x="404" y="1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11248763" y="5274878"/>
              <a:ext cx="509315" cy="775699"/>
            </a:xfrm>
            <a:custGeom>
              <a:avLst/>
              <a:gdLst>
                <a:gd name="T0" fmla="*/ 71 w 1007"/>
                <a:gd name="T1" fmla="*/ 836 h 1536"/>
                <a:gd name="T2" fmla="*/ 22 w 1007"/>
                <a:gd name="T3" fmla="*/ 951 h 1536"/>
                <a:gd name="T4" fmla="*/ 142 w 1007"/>
                <a:gd name="T5" fmla="*/ 946 h 1536"/>
                <a:gd name="T6" fmla="*/ 252 w 1007"/>
                <a:gd name="T7" fmla="*/ 928 h 1536"/>
                <a:gd name="T8" fmla="*/ 1004 w 1007"/>
                <a:gd name="T9" fmla="*/ 1182 h 1536"/>
                <a:gd name="T10" fmla="*/ 850 w 1007"/>
                <a:gd name="T11" fmla="*/ 1125 h 1536"/>
                <a:gd name="T12" fmla="*/ 816 w 1007"/>
                <a:gd name="T13" fmla="*/ 1015 h 1536"/>
                <a:gd name="T14" fmla="*/ 674 w 1007"/>
                <a:gd name="T15" fmla="*/ 773 h 1536"/>
                <a:gd name="T16" fmla="*/ 518 w 1007"/>
                <a:gd name="T17" fmla="*/ 708 h 1536"/>
                <a:gd name="T18" fmla="*/ 630 w 1007"/>
                <a:gd name="T19" fmla="*/ 469 h 1536"/>
                <a:gd name="T20" fmla="*/ 412 w 1007"/>
                <a:gd name="T21" fmla="*/ 428 h 1536"/>
                <a:gd name="T22" fmla="*/ 502 w 1007"/>
                <a:gd name="T23" fmla="*/ 286 h 1536"/>
                <a:gd name="T24" fmla="*/ 350 w 1007"/>
                <a:gd name="T25" fmla="*/ 328 h 1536"/>
                <a:gd name="T26" fmla="*/ 243 w 1007"/>
                <a:gd name="T27" fmla="*/ 480 h 1536"/>
                <a:gd name="T28" fmla="*/ 158 w 1007"/>
                <a:gd name="T29" fmla="*/ 485 h 1536"/>
                <a:gd name="T30" fmla="*/ 193 w 1007"/>
                <a:gd name="T31" fmla="*/ 618 h 1536"/>
                <a:gd name="T32" fmla="*/ 164 w 1007"/>
                <a:gd name="T33" fmla="*/ 733 h 1536"/>
                <a:gd name="T34" fmla="*/ 276 w 1007"/>
                <a:gd name="T35" fmla="*/ 769 h 1536"/>
                <a:gd name="T36" fmla="*/ 341 w 1007"/>
                <a:gd name="T37" fmla="*/ 760 h 1536"/>
                <a:gd name="T38" fmla="*/ 449 w 1007"/>
                <a:gd name="T39" fmla="*/ 847 h 1536"/>
                <a:gd name="T40" fmla="*/ 491 w 1007"/>
                <a:gd name="T41" fmla="*/ 939 h 1536"/>
                <a:gd name="T42" fmla="*/ 509 w 1007"/>
                <a:gd name="T43" fmla="*/ 1065 h 1536"/>
                <a:gd name="T44" fmla="*/ 376 w 1007"/>
                <a:gd name="T45" fmla="*/ 1086 h 1536"/>
                <a:gd name="T46" fmla="*/ 406 w 1007"/>
                <a:gd name="T47" fmla="*/ 1187 h 1536"/>
                <a:gd name="T48" fmla="*/ 348 w 1007"/>
                <a:gd name="T49" fmla="*/ 1296 h 1536"/>
                <a:gd name="T50" fmla="*/ 512 w 1007"/>
                <a:gd name="T51" fmla="*/ 1324 h 1536"/>
                <a:gd name="T52" fmla="*/ 410 w 1007"/>
                <a:gd name="T53" fmla="*/ 1364 h 1536"/>
                <a:gd name="T54" fmla="*/ 357 w 1007"/>
                <a:gd name="T55" fmla="*/ 1479 h 1536"/>
                <a:gd name="T56" fmla="*/ 475 w 1007"/>
                <a:gd name="T57" fmla="*/ 1449 h 1536"/>
                <a:gd name="T58" fmla="*/ 626 w 1007"/>
                <a:gd name="T59" fmla="*/ 1417 h 1536"/>
                <a:gd name="T60" fmla="*/ 818 w 1007"/>
                <a:gd name="T61" fmla="*/ 1415 h 1536"/>
                <a:gd name="T62" fmla="*/ 914 w 1007"/>
                <a:gd name="T63" fmla="*/ 1337 h 1536"/>
                <a:gd name="T64" fmla="*/ 1004 w 1007"/>
                <a:gd name="T65" fmla="*/ 1182 h 1536"/>
                <a:gd name="T66" fmla="*/ 183 w 1007"/>
                <a:gd name="T67" fmla="*/ 353 h 1536"/>
                <a:gd name="T68" fmla="*/ 688 w 1007"/>
                <a:gd name="T69" fmla="*/ 121 h 1536"/>
                <a:gd name="T70" fmla="*/ 688 w 1007"/>
                <a:gd name="T71" fmla="*/ 12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7" h="1536">
                  <a:moveTo>
                    <a:pt x="196" y="816"/>
                  </a:moveTo>
                  <a:cubicBezTo>
                    <a:pt x="159" y="780"/>
                    <a:pt x="111" y="837"/>
                    <a:pt x="71" y="836"/>
                  </a:cubicBezTo>
                  <a:cubicBezTo>
                    <a:pt x="65" y="865"/>
                    <a:pt x="55" y="885"/>
                    <a:pt x="44" y="893"/>
                  </a:cubicBezTo>
                  <a:cubicBezTo>
                    <a:pt x="29" y="904"/>
                    <a:pt x="0" y="946"/>
                    <a:pt x="22" y="951"/>
                  </a:cubicBezTo>
                  <a:cubicBezTo>
                    <a:pt x="44" y="955"/>
                    <a:pt x="80" y="991"/>
                    <a:pt x="84" y="964"/>
                  </a:cubicBezTo>
                  <a:cubicBezTo>
                    <a:pt x="89" y="937"/>
                    <a:pt x="104" y="902"/>
                    <a:pt x="142" y="946"/>
                  </a:cubicBezTo>
                  <a:cubicBezTo>
                    <a:pt x="151" y="957"/>
                    <a:pt x="163" y="967"/>
                    <a:pt x="175" y="976"/>
                  </a:cubicBezTo>
                  <a:cubicBezTo>
                    <a:pt x="181" y="956"/>
                    <a:pt x="228" y="953"/>
                    <a:pt x="252" y="928"/>
                  </a:cubicBezTo>
                  <a:cubicBezTo>
                    <a:pt x="282" y="899"/>
                    <a:pt x="238" y="856"/>
                    <a:pt x="196" y="816"/>
                  </a:cubicBezTo>
                  <a:close/>
                  <a:moveTo>
                    <a:pt x="1004" y="1182"/>
                  </a:moveTo>
                  <a:cubicBezTo>
                    <a:pt x="1007" y="1138"/>
                    <a:pt x="909" y="1107"/>
                    <a:pt x="899" y="1130"/>
                  </a:cubicBezTo>
                  <a:cubicBezTo>
                    <a:pt x="888" y="1154"/>
                    <a:pt x="866" y="1151"/>
                    <a:pt x="850" y="1125"/>
                  </a:cubicBezTo>
                  <a:cubicBezTo>
                    <a:pt x="834" y="1098"/>
                    <a:pt x="865" y="1073"/>
                    <a:pt x="849" y="1070"/>
                  </a:cubicBezTo>
                  <a:cubicBezTo>
                    <a:pt x="832" y="1067"/>
                    <a:pt x="812" y="1030"/>
                    <a:pt x="816" y="1015"/>
                  </a:cubicBezTo>
                  <a:cubicBezTo>
                    <a:pt x="821" y="1001"/>
                    <a:pt x="791" y="906"/>
                    <a:pt x="741" y="894"/>
                  </a:cubicBezTo>
                  <a:cubicBezTo>
                    <a:pt x="691" y="882"/>
                    <a:pt x="683" y="812"/>
                    <a:pt x="674" y="773"/>
                  </a:cubicBezTo>
                  <a:cubicBezTo>
                    <a:pt x="666" y="735"/>
                    <a:pt x="633" y="756"/>
                    <a:pt x="608" y="723"/>
                  </a:cubicBezTo>
                  <a:cubicBezTo>
                    <a:pt x="583" y="691"/>
                    <a:pt x="540" y="707"/>
                    <a:pt x="518" y="708"/>
                  </a:cubicBezTo>
                  <a:cubicBezTo>
                    <a:pt x="496" y="710"/>
                    <a:pt x="518" y="667"/>
                    <a:pt x="553" y="643"/>
                  </a:cubicBezTo>
                  <a:cubicBezTo>
                    <a:pt x="589" y="620"/>
                    <a:pt x="630" y="494"/>
                    <a:pt x="630" y="469"/>
                  </a:cubicBezTo>
                  <a:cubicBezTo>
                    <a:pt x="630" y="444"/>
                    <a:pt x="475" y="446"/>
                    <a:pt x="446" y="460"/>
                  </a:cubicBezTo>
                  <a:cubicBezTo>
                    <a:pt x="416" y="475"/>
                    <a:pt x="387" y="438"/>
                    <a:pt x="412" y="428"/>
                  </a:cubicBezTo>
                  <a:cubicBezTo>
                    <a:pt x="437" y="418"/>
                    <a:pt x="490" y="366"/>
                    <a:pt x="487" y="345"/>
                  </a:cubicBezTo>
                  <a:cubicBezTo>
                    <a:pt x="484" y="325"/>
                    <a:pt x="524" y="305"/>
                    <a:pt x="502" y="286"/>
                  </a:cubicBezTo>
                  <a:cubicBezTo>
                    <a:pt x="480" y="267"/>
                    <a:pt x="477" y="311"/>
                    <a:pt x="458" y="326"/>
                  </a:cubicBezTo>
                  <a:cubicBezTo>
                    <a:pt x="438" y="341"/>
                    <a:pt x="395" y="336"/>
                    <a:pt x="350" y="328"/>
                  </a:cubicBezTo>
                  <a:cubicBezTo>
                    <a:pt x="304" y="319"/>
                    <a:pt x="286" y="384"/>
                    <a:pt x="288" y="412"/>
                  </a:cubicBezTo>
                  <a:cubicBezTo>
                    <a:pt x="289" y="440"/>
                    <a:pt x="235" y="456"/>
                    <a:pt x="243" y="480"/>
                  </a:cubicBezTo>
                  <a:cubicBezTo>
                    <a:pt x="252" y="503"/>
                    <a:pt x="233" y="521"/>
                    <a:pt x="218" y="508"/>
                  </a:cubicBezTo>
                  <a:cubicBezTo>
                    <a:pt x="204" y="494"/>
                    <a:pt x="187" y="462"/>
                    <a:pt x="158" y="485"/>
                  </a:cubicBezTo>
                  <a:cubicBezTo>
                    <a:pt x="128" y="509"/>
                    <a:pt x="192" y="540"/>
                    <a:pt x="230" y="545"/>
                  </a:cubicBezTo>
                  <a:cubicBezTo>
                    <a:pt x="269" y="549"/>
                    <a:pt x="201" y="577"/>
                    <a:pt x="193" y="618"/>
                  </a:cubicBezTo>
                  <a:cubicBezTo>
                    <a:pt x="186" y="660"/>
                    <a:pt x="243" y="642"/>
                    <a:pt x="246" y="671"/>
                  </a:cubicBezTo>
                  <a:cubicBezTo>
                    <a:pt x="249" y="701"/>
                    <a:pt x="164" y="705"/>
                    <a:pt x="164" y="733"/>
                  </a:cubicBezTo>
                  <a:cubicBezTo>
                    <a:pt x="164" y="762"/>
                    <a:pt x="213" y="720"/>
                    <a:pt x="235" y="708"/>
                  </a:cubicBezTo>
                  <a:cubicBezTo>
                    <a:pt x="257" y="697"/>
                    <a:pt x="223" y="778"/>
                    <a:pt x="276" y="769"/>
                  </a:cubicBezTo>
                  <a:cubicBezTo>
                    <a:pt x="329" y="760"/>
                    <a:pt x="314" y="688"/>
                    <a:pt x="334" y="691"/>
                  </a:cubicBezTo>
                  <a:cubicBezTo>
                    <a:pt x="353" y="694"/>
                    <a:pt x="325" y="729"/>
                    <a:pt x="341" y="760"/>
                  </a:cubicBezTo>
                  <a:cubicBezTo>
                    <a:pt x="357" y="791"/>
                    <a:pt x="303" y="838"/>
                    <a:pt x="306" y="860"/>
                  </a:cubicBezTo>
                  <a:cubicBezTo>
                    <a:pt x="308" y="882"/>
                    <a:pt x="415" y="882"/>
                    <a:pt x="449" y="847"/>
                  </a:cubicBezTo>
                  <a:cubicBezTo>
                    <a:pt x="483" y="812"/>
                    <a:pt x="499" y="850"/>
                    <a:pt x="475" y="877"/>
                  </a:cubicBezTo>
                  <a:cubicBezTo>
                    <a:pt x="452" y="903"/>
                    <a:pt x="462" y="928"/>
                    <a:pt x="491" y="939"/>
                  </a:cubicBezTo>
                  <a:cubicBezTo>
                    <a:pt x="521" y="949"/>
                    <a:pt x="531" y="952"/>
                    <a:pt x="518" y="975"/>
                  </a:cubicBezTo>
                  <a:cubicBezTo>
                    <a:pt x="505" y="999"/>
                    <a:pt x="517" y="1043"/>
                    <a:pt x="509" y="1065"/>
                  </a:cubicBezTo>
                  <a:cubicBezTo>
                    <a:pt x="502" y="1088"/>
                    <a:pt x="410" y="1085"/>
                    <a:pt x="407" y="1070"/>
                  </a:cubicBezTo>
                  <a:cubicBezTo>
                    <a:pt x="404" y="1055"/>
                    <a:pt x="366" y="1065"/>
                    <a:pt x="376" y="1086"/>
                  </a:cubicBezTo>
                  <a:cubicBezTo>
                    <a:pt x="387" y="1107"/>
                    <a:pt x="344" y="1129"/>
                    <a:pt x="347" y="1148"/>
                  </a:cubicBezTo>
                  <a:cubicBezTo>
                    <a:pt x="350" y="1167"/>
                    <a:pt x="404" y="1163"/>
                    <a:pt x="406" y="1187"/>
                  </a:cubicBezTo>
                  <a:cubicBezTo>
                    <a:pt x="407" y="1210"/>
                    <a:pt x="366" y="1238"/>
                    <a:pt x="310" y="1254"/>
                  </a:cubicBezTo>
                  <a:cubicBezTo>
                    <a:pt x="254" y="1271"/>
                    <a:pt x="322" y="1315"/>
                    <a:pt x="348" y="1296"/>
                  </a:cubicBezTo>
                  <a:cubicBezTo>
                    <a:pt x="375" y="1276"/>
                    <a:pt x="369" y="1309"/>
                    <a:pt x="407" y="1309"/>
                  </a:cubicBezTo>
                  <a:cubicBezTo>
                    <a:pt x="446" y="1309"/>
                    <a:pt x="469" y="1340"/>
                    <a:pt x="512" y="1324"/>
                  </a:cubicBezTo>
                  <a:cubicBezTo>
                    <a:pt x="555" y="1307"/>
                    <a:pt x="553" y="1324"/>
                    <a:pt x="521" y="1349"/>
                  </a:cubicBezTo>
                  <a:cubicBezTo>
                    <a:pt x="488" y="1374"/>
                    <a:pt x="440" y="1347"/>
                    <a:pt x="410" y="1364"/>
                  </a:cubicBezTo>
                  <a:cubicBezTo>
                    <a:pt x="381" y="1380"/>
                    <a:pt x="261" y="1492"/>
                    <a:pt x="283" y="1520"/>
                  </a:cubicBezTo>
                  <a:cubicBezTo>
                    <a:pt x="297" y="1536"/>
                    <a:pt x="314" y="1496"/>
                    <a:pt x="357" y="1479"/>
                  </a:cubicBezTo>
                  <a:cubicBezTo>
                    <a:pt x="400" y="1461"/>
                    <a:pt x="407" y="1490"/>
                    <a:pt x="431" y="1493"/>
                  </a:cubicBezTo>
                  <a:cubicBezTo>
                    <a:pt x="455" y="1496"/>
                    <a:pt x="456" y="1445"/>
                    <a:pt x="475" y="1449"/>
                  </a:cubicBezTo>
                  <a:cubicBezTo>
                    <a:pt x="494" y="1454"/>
                    <a:pt x="512" y="1433"/>
                    <a:pt x="548" y="1439"/>
                  </a:cubicBezTo>
                  <a:cubicBezTo>
                    <a:pt x="583" y="1445"/>
                    <a:pt x="608" y="1431"/>
                    <a:pt x="626" y="1417"/>
                  </a:cubicBezTo>
                  <a:cubicBezTo>
                    <a:pt x="643" y="1402"/>
                    <a:pt x="691" y="1446"/>
                    <a:pt x="705" y="1436"/>
                  </a:cubicBezTo>
                  <a:cubicBezTo>
                    <a:pt x="720" y="1426"/>
                    <a:pt x="785" y="1414"/>
                    <a:pt x="818" y="1415"/>
                  </a:cubicBezTo>
                  <a:cubicBezTo>
                    <a:pt x="850" y="1417"/>
                    <a:pt x="934" y="1378"/>
                    <a:pt x="956" y="1358"/>
                  </a:cubicBezTo>
                  <a:cubicBezTo>
                    <a:pt x="978" y="1337"/>
                    <a:pt x="943" y="1333"/>
                    <a:pt x="914" y="1337"/>
                  </a:cubicBezTo>
                  <a:cubicBezTo>
                    <a:pt x="884" y="1341"/>
                    <a:pt x="890" y="1307"/>
                    <a:pt x="921" y="1278"/>
                  </a:cubicBezTo>
                  <a:cubicBezTo>
                    <a:pt x="952" y="1248"/>
                    <a:pt x="1001" y="1226"/>
                    <a:pt x="1004" y="1182"/>
                  </a:cubicBezTo>
                  <a:close/>
                  <a:moveTo>
                    <a:pt x="117" y="441"/>
                  </a:moveTo>
                  <a:cubicBezTo>
                    <a:pt x="156" y="440"/>
                    <a:pt x="202" y="372"/>
                    <a:pt x="183" y="353"/>
                  </a:cubicBezTo>
                  <a:cubicBezTo>
                    <a:pt x="164" y="333"/>
                    <a:pt x="87" y="442"/>
                    <a:pt x="117" y="441"/>
                  </a:cubicBezTo>
                  <a:close/>
                  <a:moveTo>
                    <a:pt x="688" y="121"/>
                  </a:moveTo>
                  <a:cubicBezTo>
                    <a:pt x="713" y="96"/>
                    <a:pt x="742" y="0"/>
                    <a:pt x="704" y="10"/>
                  </a:cubicBezTo>
                  <a:cubicBezTo>
                    <a:pt x="666" y="21"/>
                    <a:pt x="677" y="132"/>
                    <a:pt x="688" y="12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11248763" y="5274878"/>
              <a:ext cx="509315" cy="775699"/>
            </a:xfrm>
            <a:custGeom>
              <a:avLst/>
              <a:gdLst>
                <a:gd name="T0" fmla="*/ 71 w 1007"/>
                <a:gd name="T1" fmla="*/ 836 h 1536"/>
                <a:gd name="T2" fmla="*/ 22 w 1007"/>
                <a:gd name="T3" fmla="*/ 951 h 1536"/>
                <a:gd name="T4" fmla="*/ 142 w 1007"/>
                <a:gd name="T5" fmla="*/ 946 h 1536"/>
                <a:gd name="T6" fmla="*/ 252 w 1007"/>
                <a:gd name="T7" fmla="*/ 928 h 1536"/>
                <a:gd name="T8" fmla="*/ 1004 w 1007"/>
                <a:gd name="T9" fmla="*/ 1182 h 1536"/>
                <a:gd name="T10" fmla="*/ 850 w 1007"/>
                <a:gd name="T11" fmla="*/ 1125 h 1536"/>
                <a:gd name="T12" fmla="*/ 816 w 1007"/>
                <a:gd name="T13" fmla="*/ 1015 h 1536"/>
                <a:gd name="T14" fmla="*/ 674 w 1007"/>
                <a:gd name="T15" fmla="*/ 773 h 1536"/>
                <a:gd name="T16" fmla="*/ 518 w 1007"/>
                <a:gd name="T17" fmla="*/ 708 h 1536"/>
                <a:gd name="T18" fmla="*/ 630 w 1007"/>
                <a:gd name="T19" fmla="*/ 469 h 1536"/>
                <a:gd name="T20" fmla="*/ 412 w 1007"/>
                <a:gd name="T21" fmla="*/ 428 h 1536"/>
                <a:gd name="T22" fmla="*/ 502 w 1007"/>
                <a:gd name="T23" fmla="*/ 286 h 1536"/>
                <a:gd name="T24" fmla="*/ 350 w 1007"/>
                <a:gd name="T25" fmla="*/ 328 h 1536"/>
                <a:gd name="T26" fmla="*/ 243 w 1007"/>
                <a:gd name="T27" fmla="*/ 480 h 1536"/>
                <a:gd name="T28" fmla="*/ 158 w 1007"/>
                <a:gd name="T29" fmla="*/ 485 h 1536"/>
                <a:gd name="T30" fmla="*/ 193 w 1007"/>
                <a:gd name="T31" fmla="*/ 618 h 1536"/>
                <a:gd name="T32" fmla="*/ 164 w 1007"/>
                <a:gd name="T33" fmla="*/ 733 h 1536"/>
                <a:gd name="T34" fmla="*/ 276 w 1007"/>
                <a:gd name="T35" fmla="*/ 769 h 1536"/>
                <a:gd name="T36" fmla="*/ 341 w 1007"/>
                <a:gd name="T37" fmla="*/ 760 h 1536"/>
                <a:gd name="T38" fmla="*/ 449 w 1007"/>
                <a:gd name="T39" fmla="*/ 847 h 1536"/>
                <a:gd name="T40" fmla="*/ 491 w 1007"/>
                <a:gd name="T41" fmla="*/ 939 h 1536"/>
                <a:gd name="T42" fmla="*/ 509 w 1007"/>
                <a:gd name="T43" fmla="*/ 1065 h 1536"/>
                <a:gd name="T44" fmla="*/ 376 w 1007"/>
                <a:gd name="T45" fmla="*/ 1086 h 1536"/>
                <a:gd name="T46" fmla="*/ 406 w 1007"/>
                <a:gd name="T47" fmla="*/ 1187 h 1536"/>
                <a:gd name="T48" fmla="*/ 348 w 1007"/>
                <a:gd name="T49" fmla="*/ 1296 h 1536"/>
                <a:gd name="T50" fmla="*/ 512 w 1007"/>
                <a:gd name="T51" fmla="*/ 1324 h 1536"/>
                <a:gd name="T52" fmla="*/ 410 w 1007"/>
                <a:gd name="T53" fmla="*/ 1364 h 1536"/>
                <a:gd name="T54" fmla="*/ 357 w 1007"/>
                <a:gd name="T55" fmla="*/ 1479 h 1536"/>
                <a:gd name="T56" fmla="*/ 475 w 1007"/>
                <a:gd name="T57" fmla="*/ 1449 h 1536"/>
                <a:gd name="T58" fmla="*/ 626 w 1007"/>
                <a:gd name="T59" fmla="*/ 1417 h 1536"/>
                <a:gd name="T60" fmla="*/ 818 w 1007"/>
                <a:gd name="T61" fmla="*/ 1415 h 1536"/>
                <a:gd name="T62" fmla="*/ 914 w 1007"/>
                <a:gd name="T63" fmla="*/ 1337 h 1536"/>
                <a:gd name="T64" fmla="*/ 1004 w 1007"/>
                <a:gd name="T65" fmla="*/ 1182 h 1536"/>
                <a:gd name="T66" fmla="*/ 183 w 1007"/>
                <a:gd name="T67" fmla="*/ 353 h 1536"/>
                <a:gd name="T68" fmla="*/ 688 w 1007"/>
                <a:gd name="T69" fmla="*/ 121 h 1536"/>
                <a:gd name="T70" fmla="*/ 688 w 1007"/>
                <a:gd name="T71" fmla="*/ 12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7" h="1536">
                  <a:moveTo>
                    <a:pt x="196" y="816"/>
                  </a:moveTo>
                  <a:cubicBezTo>
                    <a:pt x="159" y="780"/>
                    <a:pt x="111" y="837"/>
                    <a:pt x="71" y="836"/>
                  </a:cubicBezTo>
                  <a:cubicBezTo>
                    <a:pt x="65" y="865"/>
                    <a:pt x="55" y="885"/>
                    <a:pt x="44" y="893"/>
                  </a:cubicBezTo>
                  <a:cubicBezTo>
                    <a:pt x="29" y="904"/>
                    <a:pt x="0" y="946"/>
                    <a:pt x="22" y="951"/>
                  </a:cubicBezTo>
                  <a:cubicBezTo>
                    <a:pt x="44" y="955"/>
                    <a:pt x="80" y="991"/>
                    <a:pt x="84" y="964"/>
                  </a:cubicBezTo>
                  <a:cubicBezTo>
                    <a:pt x="89" y="937"/>
                    <a:pt x="104" y="902"/>
                    <a:pt x="142" y="946"/>
                  </a:cubicBezTo>
                  <a:cubicBezTo>
                    <a:pt x="151" y="957"/>
                    <a:pt x="163" y="967"/>
                    <a:pt x="175" y="976"/>
                  </a:cubicBezTo>
                  <a:cubicBezTo>
                    <a:pt x="181" y="956"/>
                    <a:pt x="228" y="953"/>
                    <a:pt x="252" y="928"/>
                  </a:cubicBezTo>
                  <a:cubicBezTo>
                    <a:pt x="282" y="899"/>
                    <a:pt x="238" y="856"/>
                    <a:pt x="196" y="816"/>
                  </a:cubicBezTo>
                  <a:close/>
                  <a:moveTo>
                    <a:pt x="1004" y="1182"/>
                  </a:moveTo>
                  <a:cubicBezTo>
                    <a:pt x="1007" y="1138"/>
                    <a:pt x="909" y="1107"/>
                    <a:pt x="899" y="1130"/>
                  </a:cubicBezTo>
                  <a:cubicBezTo>
                    <a:pt x="888" y="1154"/>
                    <a:pt x="866" y="1151"/>
                    <a:pt x="850" y="1125"/>
                  </a:cubicBezTo>
                  <a:cubicBezTo>
                    <a:pt x="834" y="1098"/>
                    <a:pt x="865" y="1073"/>
                    <a:pt x="849" y="1070"/>
                  </a:cubicBezTo>
                  <a:cubicBezTo>
                    <a:pt x="832" y="1067"/>
                    <a:pt x="812" y="1030"/>
                    <a:pt x="816" y="1015"/>
                  </a:cubicBezTo>
                  <a:cubicBezTo>
                    <a:pt x="821" y="1001"/>
                    <a:pt x="791" y="906"/>
                    <a:pt x="741" y="894"/>
                  </a:cubicBezTo>
                  <a:cubicBezTo>
                    <a:pt x="691" y="882"/>
                    <a:pt x="683" y="812"/>
                    <a:pt x="674" y="773"/>
                  </a:cubicBezTo>
                  <a:cubicBezTo>
                    <a:pt x="666" y="735"/>
                    <a:pt x="633" y="756"/>
                    <a:pt x="608" y="723"/>
                  </a:cubicBezTo>
                  <a:cubicBezTo>
                    <a:pt x="583" y="691"/>
                    <a:pt x="540" y="707"/>
                    <a:pt x="518" y="708"/>
                  </a:cubicBezTo>
                  <a:cubicBezTo>
                    <a:pt x="496" y="710"/>
                    <a:pt x="518" y="667"/>
                    <a:pt x="553" y="643"/>
                  </a:cubicBezTo>
                  <a:cubicBezTo>
                    <a:pt x="589" y="620"/>
                    <a:pt x="630" y="494"/>
                    <a:pt x="630" y="469"/>
                  </a:cubicBezTo>
                  <a:cubicBezTo>
                    <a:pt x="630" y="444"/>
                    <a:pt x="475" y="446"/>
                    <a:pt x="446" y="460"/>
                  </a:cubicBezTo>
                  <a:cubicBezTo>
                    <a:pt x="416" y="475"/>
                    <a:pt x="387" y="438"/>
                    <a:pt x="412" y="428"/>
                  </a:cubicBezTo>
                  <a:cubicBezTo>
                    <a:pt x="437" y="418"/>
                    <a:pt x="490" y="366"/>
                    <a:pt x="487" y="345"/>
                  </a:cubicBezTo>
                  <a:cubicBezTo>
                    <a:pt x="484" y="325"/>
                    <a:pt x="524" y="305"/>
                    <a:pt x="502" y="286"/>
                  </a:cubicBezTo>
                  <a:cubicBezTo>
                    <a:pt x="480" y="267"/>
                    <a:pt x="477" y="311"/>
                    <a:pt x="458" y="326"/>
                  </a:cubicBezTo>
                  <a:cubicBezTo>
                    <a:pt x="438" y="341"/>
                    <a:pt x="395" y="336"/>
                    <a:pt x="350" y="328"/>
                  </a:cubicBezTo>
                  <a:cubicBezTo>
                    <a:pt x="304" y="319"/>
                    <a:pt x="286" y="384"/>
                    <a:pt x="288" y="412"/>
                  </a:cubicBezTo>
                  <a:cubicBezTo>
                    <a:pt x="289" y="440"/>
                    <a:pt x="235" y="456"/>
                    <a:pt x="243" y="480"/>
                  </a:cubicBezTo>
                  <a:cubicBezTo>
                    <a:pt x="252" y="503"/>
                    <a:pt x="233" y="521"/>
                    <a:pt x="218" y="508"/>
                  </a:cubicBezTo>
                  <a:cubicBezTo>
                    <a:pt x="204" y="494"/>
                    <a:pt x="187" y="462"/>
                    <a:pt x="158" y="485"/>
                  </a:cubicBezTo>
                  <a:cubicBezTo>
                    <a:pt x="128" y="509"/>
                    <a:pt x="192" y="540"/>
                    <a:pt x="230" y="545"/>
                  </a:cubicBezTo>
                  <a:cubicBezTo>
                    <a:pt x="269" y="549"/>
                    <a:pt x="201" y="577"/>
                    <a:pt x="193" y="618"/>
                  </a:cubicBezTo>
                  <a:cubicBezTo>
                    <a:pt x="186" y="660"/>
                    <a:pt x="243" y="642"/>
                    <a:pt x="246" y="671"/>
                  </a:cubicBezTo>
                  <a:cubicBezTo>
                    <a:pt x="249" y="701"/>
                    <a:pt x="164" y="705"/>
                    <a:pt x="164" y="733"/>
                  </a:cubicBezTo>
                  <a:cubicBezTo>
                    <a:pt x="164" y="762"/>
                    <a:pt x="213" y="720"/>
                    <a:pt x="235" y="708"/>
                  </a:cubicBezTo>
                  <a:cubicBezTo>
                    <a:pt x="257" y="697"/>
                    <a:pt x="223" y="778"/>
                    <a:pt x="276" y="769"/>
                  </a:cubicBezTo>
                  <a:cubicBezTo>
                    <a:pt x="329" y="760"/>
                    <a:pt x="314" y="688"/>
                    <a:pt x="334" y="691"/>
                  </a:cubicBezTo>
                  <a:cubicBezTo>
                    <a:pt x="353" y="694"/>
                    <a:pt x="325" y="729"/>
                    <a:pt x="341" y="760"/>
                  </a:cubicBezTo>
                  <a:cubicBezTo>
                    <a:pt x="357" y="791"/>
                    <a:pt x="303" y="838"/>
                    <a:pt x="306" y="860"/>
                  </a:cubicBezTo>
                  <a:cubicBezTo>
                    <a:pt x="308" y="882"/>
                    <a:pt x="415" y="882"/>
                    <a:pt x="449" y="847"/>
                  </a:cubicBezTo>
                  <a:cubicBezTo>
                    <a:pt x="483" y="812"/>
                    <a:pt x="499" y="850"/>
                    <a:pt x="475" y="877"/>
                  </a:cubicBezTo>
                  <a:cubicBezTo>
                    <a:pt x="452" y="903"/>
                    <a:pt x="462" y="928"/>
                    <a:pt x="491" y="939"/>
                  </a:cubicBezTo>
                  <a:cubicBezTo>
                    <a:pt x="521" y="949"/>
                    <a:pt x="531" y="952"/>
                    <a:pt x="518" y="975"/>
                  </a:cubicBezTo>
                  <a:cubicBezTo>
                    <a:pt x="505" y="999"/>
                    <a:pt x="517" y="1043"/>
                    <a:pt x="509" y="1065"/>
                  </a:cubicBezTo>
                  <a:cubicBezTo>
                    <a:pt x="502" y="1088"/>
                    <a:pt x="410" y="1085"/>
                    <a:pt x="407" y="1070"/>
                  </a:cubicBezTo>
                  <a:cubicBezTo>
                    <a:pt x="404" y="1055"/>
                    <a:pt x="366" y="1065"/>
                    <a:pt x="376" y="1086"/>
                  </a:cubicBezTo>
                  <a:cubicBezTo>
                    <a:pt x="387" y="1107"/>
                    <a:pt x="344" y="1129"/>
                    <a:pt x="347" y="1148"/>
                  </a:cubicBezTo>
                  <a:cubicBezTo>
                    <a:pt x="350" y="1167"/>
                    <a:pt x="404" y="1163"/>
                    <a:pt x="406" y="1187"/>
                  </a:cubicBezTo>
                  <a:cubicBezTo>
                    <a:pt x="407" y="1210"/>
                    <a:pt x="366" y="1238"/>
                    <a:pt x="310" y="1254"/>
                  </a:cubicBezTo>
                  <a:cubicBezTo>
                    <a:pt x="254" y="1271"/>
                    <a:pt x="322" y="1315"/>
                    <a:pt x="348" y="1296"/>
                  </a:cubicBezTo>
                  <a:cubicBezTo>
                    <a:pt x="375" y="1276"/>
                    <a:pt x="369" y="1309"/>
                    <a:pt x="407" y="1309"/>
                  </a:cubicBezTo>
                  <a:cubicBezTo>
                    <a:pt x="446" y="1309"/>
                    <a:pt x="469" y="1340"/>
                    <a:pt x="512" y="1324"/>
                  </a:cubicBezTo>
                  <a:cubicBezTo>
                    <a:pt x="555" y="1307"/>
                    <a:pt x="553" y="1324"/>
                    <a:pt x="521" y="1349"/>
                  </a:cubicBezTo>
                  <a:cubicBezTo>
                    <a:pt x="488" y="1374"/>
                    <a:pt x="440" y="1347"/>
                    <a:pt x="410" y="1364"/>
                  </a:cubicBezTo>
                  <a:cubicBezTo>
                    <a:pt x="381" y="1380"/>
                    <a:pt x="261" y="1492"/>
                    <a:pt x="283" y="1520"/>
                  </a:cubicBezTo>
                  <a:cubicBezTo>
                    <a:pt x="297" y="1536"/>
                    <a:pt x="314" y="1496"/>
                    <a:pt x="357" y="1479"/>
                  </a:cubicBezTo>
                  <a:cubicBezTo>
                    <a:pt x="400" y="1461"/>
                    <a:pt x="407" y="1490"/>
                    <a:pt x="431" y="1493"/>
                  </a:cubicBezTo>
                  <a:cubicBezTo>
                    <a:pt x="455" y="1496"/>
                    <a:pt x="456" y="1445"/>
                    <a:pt x="475" y="1449"/>
                  </a:cubicBezTo>
                  <a:cubicBezTo>
                    <a:pt x="494" y="1454"/>
                    <a:pt x="512" y="1433"/>
                    <a:pt x="548" y="1439"/>
                  </a:cubicBezTo>
                  <a:cubicBezTo>
                    <a:pt x="583" y="1445"/>
                    <a:pt x="608" y="1431"/>
                    <a:pt x="626" y="1417"/>
                  </a:cubicBezTo>
                  <a:cubicBezTo>
                    <a:pt x="643" y="1402"/>
                    <a:pt x="691" y="1446"/>
                    <a:pt x="705" y="1436"/>
                  </a:cubicBezTo>
                  <a:cubicBezTo>
                    <a:pt x="720" y="1426"/>
                    <a:pt x="785" y="1414"/>
                    <a:pt x="818" y="1415"/>
                  </a:cubicBezTo>
                  <a:cubicBezTo>
                    <a:pt x="850" y="1417"/>
                    <a:pt x="934" y="1378"/>
                    <a:pt x="956" y="1358"/>
                  </a:cubicBezTo>
                  <a:cubicBezTo>
                    <a:pt x="978" y="1337"/>
                    <a:pt x="943" y="1333"/>
                    <a:pt x="914" y="1337"/>
                  </a:cubicBezTo>
                  <a:cubicBezTo>
                    <a:pt x="884" y="1341"/>
                    <a:pt x="890" y="1307"/>
                    <a:pt x="921" y="1278"/>
                  </a:cubicBezTo>
                  <a:cubicBezTo>
                    <a:pt x="952" y="1248"/>
                    <a:pt x="1001" y="1226"/>
                    <a:pt x="1004" y="1182"/>
                  </a:cubicBezTo>
                  <a:close/>
                  <a:moveTo>
                    <a:pt x="117" y="441"/>
                  </a:moveTo>
                  <a:cubicBezTo>
                    <a:pt x="156" y="440"/>
                    <a:pt x="202" y="372"/>
                    <a:pt x="183" y="353"/>
                  </a:cubicBezTo>
                  <a:cubicBezTo>
                    <a:pt x="164" y="333"/>
                    <a:pt x="87" y="442"/>
                    <a:pt x="117" y="441"/>
                  </a:cubicBezTo>
                  <a:close/>
                  <a:moveTo>
                    <a:pt x="688" y="121"/>
                  </a:moveTo>
                  <a:cubicBezTo>
                    <a:pt x="713" y="96"/>
                    <a:pt x="742" y="0"/>
                    <a:pt x="704" y="10"/>
                  </a:cubicBezTo>
                  <a:cubicBezTo>
                    <a:pt x="666" y="21"/>
                    <a:pt x="677" y="132"/>
                    <a:pt x="688" y="12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7965024" y="3034900"/>
              <a:ext cx="3087720" cy="2308669"/>
            </a:xfrm>
            <a:custGeom>
              <a:avLst/>
              <a:gdLst>
                <a:gd name="T0" fmla="*/ 5363 w 6113"/>
                <a:gd name="T1" fmla="*/ 528 h 4569"/>
                <a:gd name="T2" fmla="*/ 4912 w 6113"/>
                <a:gd name="T3" fmla="*/ 735 h 4569"/>
                <a:gd name="T4" fmla="*/ 4888 w 6113"/>
                <a:gd name="T5" fmla="*/ 463 h 4569"/>
                <a:gd name="T6" fmla="*/ 4372 w 6113"/>
                <a:gd name="T7" fmla="*/ 422 h 4569"/>
                <a:gd name="T8" fmla="*/ 4879 w 6113"/>
                <a:gd name="T9" fmla="*/ 342 h 4569"/>
                <a:gd name="T10" fmla="*/ 4835 w 6113"/>
                <a:gd name="T11" fmla="*/ 150 h 4569"/>
                <a:gd name="T12" fmla="*/ 4130 w 6113"/>
                <a:gd name="T13" fmla="*/ 9 h 4569"/>
                <a:gd name="T14" fmla="*/ 3474 w 6113"/>
                <a:gd name="T15" fmla="*/ 91 h 4569"/>
                <a:gd name="T16" fmla="*/ 2978 w 6113"/>
                <a:gd name="T17" fmla="*/ 97 h 4569"/>
                <a:gd name="T18" fmla="*/ 2571 w 6113"/>
                <a:gd name="T19" fmla="*/ 280 h 4569"/>
                <a:gd name="T20" fmla="*/ 2474 w 6113"/>
                <a:gd name="T21" fmla="*/ 333 h 4569"/>
                <a:gd name="T22" fmla="*/ 2187 w 6113"/>
                <a:gd name="T23" fmla="*/ 419 h 4569"/>
                <a:gd name="T24" fmla="*/ 1913 w 6113"/>
                <a:gd name="T25" fmla="*/ 513 h 4569"/>
                <a:gd name="T26" fmla="*/ 1435 w 6113"/>
                <a:gd name="T27" fmla="*/ 422 h 4569"/>
                <a:gd name="T28" fmla="*/ 1175 w 6113"/>
                <a:gd name="T29" fmla="*/ 623 h 4569"/>
                <a:gd name="T30" fmla="*/ 777 w 6113"/>
                <a:gd name="T31" fmla="*/ 876 h 4569"/>
                <a:gd name="T32" fmla="*/ 0 w 6113"/>
                <a:gd name="T33" fmla="*/ 1263 h 4569"/>
                <a:gd name="T34" fmla="*/ 496 w 6113"/>
                <a:gd name="T35" fmla="*/ 1405 h 4569"/>
                <a:gd name="T36" fmla="*/ 139 w 6113"/>
                <a:gd name="T37" fmla="*/ 1529 h 4569"/>
                <a:gd name="T38" fmla="*/ 440 w 6113"/>
                <a:gd name="T39" fmla="*/ 1721 h 4569"/>
                <a:gd name="T40" fmla="*/ 836 w 6113"/>
                <a:gd name="T41" fmla="*/ 1703 h 4569"/>
                <a:gd name="T42" fmla="*/ 1438 w 6113"/>
                <a:gd name="T43" fmla="*/ 1868 h 4569"/>
                <a:gd name="T44" fmla="*/ 1739 w 6113"/>
                <a:gd name="T45" fmla="*/ 2273 h 4569"/>
                <a:gd name="T46" fmla="*/ 1786 w 6113"/>
                <a:gd name="T47" fmla="*/ 2636 h 4569"/>
                <a:gd name="T48" fmla="*/ 2164 w 6113"/>
                <a:gd name="T49" fmla="*/ 2762 h 4569"/>
                <a:gd name="T50" fmla="*/ 2125 w 6113"/>
                <a:gd name="T51" fmla="*/ 2907 h 4569"/>
                <a:gd name="T52" fmla="*/ 2066 w 6113"/>
                <a:gd name="T53" fmla="*/ 3155 h 4569"/>
                <a:gd name="T54" fmla="*/ 2001 w 6113"/>
                <a:gd name="T55" fmla="*/ 3459 h 4569"/>
                <a:gd name="T56" fmla="*/ 2081 w 6113"/>
                <a:gd name="T57" fmla="*/ 3863 h 4569"/>
                <a:gd name="T58" fmla="*/ 2267 w 6113"/>
                <a:gd name="T59" fmla="*/ 4102 h 4569"/>
                <a:gd name="T60" fmla="*/ 2539 w 6113"/>
                <a:gd name="T61" fmla="*/ 4415 h 4569"/>
                <a:gd name="T62" fmla="*/ 2928 w 6113"/>
                <a:gd name="T63" fmla="*/ 4563 h 4569"/>
                <a:gd name="T64" fmla="*/ 3043 w 6113"/>
                <a:gd name="T65" fmla="*/ 4173 h 4569"/>
                <a:gd name="T66" fmla="*/ 3212 w 6113"/>
                <a:gd name="T67" fmla="*/ 3978 h 4569"/>
                <a:gd name="T68" fmla="*/ 3232 w 6113"/>
                <a:gd name="T69" fmla="*/ 3787 h 4569"/>
                <a:gd name="T70" fmla="*/ 3397 w 6113"/>
                <a:gd name="T71" fmla="*/ 3663 h 4569"/>
                <a:gd name="T72" fmla="*/ 3551 w 6113"/>
                <a:gd name="T73" fmla="*/ 3627 h 4569"/>
                <a:gd name="T74" fmla="*/ 4082 w 6113"/>
                <a:gd name="T75" fmla="*/ 3273 h 4569"/>
                <a:gd name="T76" fmla="*/ 4422 w 6113"/>
                <a:gd name="T77" fmla="*/ 3179 h 4569"/>
                <a:gd name="T78" fmla="*/ 5101 w 6113"/>
                <a:gd name="T79" fmla="*/ 2884 h 4569"/>
                <a:gd name="T80" fmla="*/ 4732 w 6113"/>
                <a:gd name="T81" fmla="*/ 2801 h 4569"/>
                <a:gd name="T82" fmla="*/ 5109 w 6113"/>
                <a:gd name="T83" fmla="*/ 2827 h 4569"/>
                <a:gd name="T84" fmla="*/ 5033 w 6113"/>
                <a:gd name="T85" fmla="*/ 2482 h 4569"/>
                <a:gd name="T86" fmla="*/ 4844 w 6113"/>
                <a:gd name="T87" fmla="*/ 2311 h 4569"/>
                <a:gd name="T88" fmla="*/ 5272 w 6113"/>
                <a:gd name="T89" fmla="*/ 2252 h 4569"/>
                <a:gd name="T90" fmla="*/ 5387 w 6113"/>
                <a:gd name="T91" fmla="*/ 2039 h 4569"/>
                <a:gd name="T92" fmla="*/ 5334 w 6113"/>
                <a:gd name="T93" fmla="*/ 1715 h 4569"/>
                <a:gd name="T94" fmla="*/ 5219 w 6113"/>
                <a:gd name="T95" fmla="*/ 1576 h 4569"/>
                <a:gd name="T96" fmla="*/ 5263 w 6113"/>
                <a:gd name="T97" fmla="*/ 1434 h 4569"/>
                <a:gd name="T98" fmla="*/ 5118 w 6113"/>
                <a:gd name="T99" fmla="*/ 1366 h 4569"/>
                <a:gd name="T100" fmla="*/ 5523 w 6113"/>
                <a:gd name="T101" fmla="*/ 944 h 4569"/>
                <a:gd name="T102" fmla="*/ 5425 w 6113"/>
                <a:gd name="T103" fmla="*/ 835 h 4569"/>
                <a:gd name="T104" fmla="*/ 5540 w 6113"/>
                <a:gd name="T105" fmla="*/ 723 h 4569"/>
                <a:gd name="T106" fmla="*/ 6113 w 6113"/>
                <a:gd name="T107" fmla="*/ 519 h 4569"/>
                <a:gd name="T108" fmla="*/ 2013 w 6113"/>
                <a:gd name="T109" fmla="*/ 2919 h 4569"/>
                <a:gd name="T110" fmla="*/ 1913 w 6113"/>
                <a:gd name="T111" fmla="*/ 3034 h 4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3" h="4569">
                  <a:moveTo>
                    <a:pt x="5771" y="422"/>
                  </a:moveTo>
                  <a:cubicBezTo>
                    <a:pt x="5661" y="422"/>
                    <a:pt x="5573" y="440"/>
                    <a:pt x="5567" y="516"/>
                  </a:cubicBezTo>
                  <a:cubicBezTo>
                    <a:pt x="5561" y="593"/>
                    <a:pt x="5422" y="502"/>
                    <a:pt x="5363" y="528"/>
                  </a:cubicBezTo>
                  <a:cubicBezTo>
                    <a:pt x="5304" y="555"/>
                    <a:pt x="5334" y="466"/>
                    <a:pt x="5275" y="496"/>
                  </a:cubicBezTo>
                  <a:cubicBezTo>
                    <a:pt x="5216" y="525"/>
                    <a:pt x="5151" y="596"/>
                    <a:pt x="5080" y="626"/>
                  </a:cubicBezTo>
                  <a:cubicBezTo>
                    <a:pt x="5009" y="655"/>
                    <a:pt x="4956" y="729"/>
                    <a:pt x="4912" y="735"/>
                  </a:cubicBezTo>
                  <a:cubicBezTo>
                    <a:pt x="4867" y="741"/>
                    <a:pt x="5006" y="599"/>
                    <a:pt x="5077" y="528"/>
                  </a:cubicBezTo>
                  <a:cubicBezTo>
                    <a:pt x="5148" y="457"/>
                    <a:pt x="5109" y="375"/>
                    <a:pt x="5015" y="384"/>
                  </a:cubicBezTo>
                  <a:cubicBezTo>
                    <a:pt x="4920" y="392"/>
                    <a:pt x="4941" y="451"/>
                    <a:pt x="4888" y="463"/>
                  </a:cubicBezTo>
                  <a:cubicBezTo>
                    <a:pt x="4835" y="475"/>
                    <a:pt x="4581" y="602"/>
                    <a:pt x="4569" y="564"/>
                  </a:cubicBezTo>
                  <a:cubicBezTo>
                    <a:pt x="4557" y="525"/>
                    <a:pt x="4779" y="460"/>
                    <a:pt x="4776" y="434"/>
                  </a:cubicBezTo>
                  <a:cubicBezTo>
                    <a:pt x="4773" y="407"/>
                    <a:pt x="4495" y="404"/>
                    <a:pt x="4372" y="422"/>
                  </a:cubicBezTo>
                  <a:cubicBezTo>
                    <a:pt x="4248" y="440"/>
                    <a:pt x="4029" y="510"/>
                    <a:pt x="4026" y="475"/>
                  </a:cubicBezTo>
                  <a:cubicBezTo>
                    <a:pt x="4023" y="440"/>
                    <a:pt x="4280" y="389"/>
                    <a:pt x="4410" y="375"/>
                  </a:cubicBezTo>
                  <a:cubicBezTo>
                    <a:pt x="4543" y="360"/>
                    <a:pt x="4779" y="384"/>
                    <a:pt x="4879" y="342"/>
                  </a:cubicBezTo>
                  <a:cubicBezTo>
                    <a:pt x="4980" y="301"/>
                    <a:pt x="5130" y="298"/>
                    <a:pt x="5157" y="265"/>
                  </a:cubicBezTo>
                  <a:cubicBezTo>
                    <a:pt x="5183" y="233"/>
                    <a:pt x="5041" y="189"/>
                    <a:pt x="4971" y="192"/>
                  </a:cubicBezTo>
                  <a:cubicBezTo>
                    <a:pt x="4900" y="195"/>
                    <a:pt x="4829" y="186"/>
                    <a:pt x="4835" y="150"/>
                  </a:cubicBezTo>
                  <a:cubicBezTo>
                    <a:pt x="4841" y="115"/>
                    <a:pt x="4726" y="106"/>
                    <a:pt x="4714" y="80"/>
                  </a:cubicBezTo>
                  <a:cubicBezTo>
                    <a:pt x="4702" y="53"/>
                    <a:pt x="4481" y="74"/>
                    <a:pt x="4434" y="44"/>
                  </a:cubicBezTo>
                  <a:cubicBezTo>
                    <a:pt x="4386" y="15"/>
                    <a:pt x="4248" y="0"/>
                    <a:pt x="4130" y="9"/>
                  </a:cubicBezTo>
                  <a:cubicBezTo>
                    <a:pt x="4011" y="18"/>
                    <a:pt x="3769" y="15"/>
                    <a:pt x="3713" y="20"/>
                  </a:cubicBezTo>
                  <a:cubicBezTo>
                    <a:pt x="3657" y="26"/>
                    <a:pt x="3622" y="47"/>
                    <a:pt x="3572" y="44"/>
                  </a:cubicBezTo>
                  <a:cubicBezTo>
                    <a:pt x="3522" y="41"/>
                    <a:pt x="3445" y="59"/>
                    <a:pt x="3474" y="91"/>
                  </a:cubicBezTo>
                  <a:cubicBezTo>
                    <a:pt x="3528" y="150"/>
                    <a:pt x="3395" y="174"/>
                    <a:pt x="3403" y="130"/>
                  </a:cubicBezTo>
                  <a:cubicBezTo>
                    <a:pt x="3412" y="85"/>
                    <a:pt x="3288" y="65"/>
                    <a:pt x="3250" y="97"/>
                  </a:cubicBezTo>
                  <a:cubicBezTo>
                    <a:pt x="3206" y="134"/>
                    <a:pt x="3008" y="59"/>
                    <a:pt x="2978" y="97"/>
                  </a:cubicBezTo>
                  <a:cubicBezTo>
                    <a:pt x="2949" y="136"/>
                    <a:pt x="2716" y="124"/>
                    <a:pt x="2648" y="136"/>
                  </a:cubicBezTo>
                  <a:cubicBezTo>
                    <a:pt x="2580" y="147"/>
                    <a:pt x="2754" y="198"/>
                    <a:pt x="2748" y="227"/>
                  </a:cubicBezTo>
                  <a:cubicBezTo>
                    <a:pt x="2742" y="257"/>
                    <a:pt x="2527" y="227"/>
                    <a:pt x="2571" y="280"/>
                  </a:cubicBezTo>
                  <a:cubicBezTo>
                    <a:pt x="2615" y="333"/>
                    <a:pt x="2757" y="372"/>
                    <a:pt x="2825" y="440"/>
                  </a:cubicBezTo>
                  <a:cubicBezTo>
                    <a:pt x="2893" y="507"/>
                    <a:pt x="2772" y="466"/>
                    <a:pt x="2695" y="416"/>
                  </a:cubicBezTo>
                  <a:cubicBezTo>
                    <a:pt x="2618" y="366"/>
                    <a:pt x="2521" y="384"/>
                    <a:pt x="2474" y="333"/>
                  </a:cubicBezTo>
                  <a:cubicBezTo>
                    <a:pt x="2426" y="283"/>
                    <a:pt x="2249" y="245"/>
                    <a:pt x="2205" y="274"/>
                  </a:cubicBezTo>
                  <a:cubicBezTo>
                    <a:pt x="2152" y="310"/>
                    <a:pt x="2326" y="375"/>
                    <a:pt x="2326" y="413"/>
                  </a:cubicBezTo>
                  <a:cubicBezTo>
                    <a:pt x="2326" y="451"/>
                    <a:pt x="2208" y="404"/>
                    <a:pt x="2187" y="419"/>
                  </a:cubicBezTo>
                  <a:cubicBezTo>
                    <a:pt x="2167" y="434"/>
                    <a:pt x="2063" y="319"/>
                    <a:pt x="2004" y="319"/>
                  </a:cubicBezTo>
                  <a:cubicBezTo>
                    <a:pt x="1945" y="319"/>
                    <a:pt x="1996" y="372"/>
                    <a:pt x="1996" y="445"/>
                  </a:cubicBezTo>
                  <a:cubicBezTo>
                    <a:pt x="1996" y="519"/>
                    <a:pt x="1880" y="564"/>
                    <a:pt x="1913" y="513"/>
                  </a:cubicBezTo>
                  <a:cubicBezTo>
                    <a:pt x="1945" y="463"/>
                    <a:pt x="1922" y="333"/>
                    <a:pt x="1860" y="310"/>
                  </a:cubicBezTo>
                  <a:cubicBezTo>
                    <a:pt x="1798" y="286"/>
                    <a:pt x="1638" y="360"/>
                    <a:pt x="1556" y="357"/>
                  </a:cubicBezTo>
                  <a:cubicBezTo>
                    <a:pt x="1473" y="354"/>
                    <a:pt x="1364" y="381"/>
                    <a:pt x="1435" y="422"/>
                  </a:cubicBezTo>
                  <a:cubicBezTo>
                    <a:pt x="1506" y="463"/>
                    <a:pt x="1432" y="487"/>
                    <a:pt x="1370" y="443"/>
                  </a:cubicBezTo>
                  <a:cubicBezTo>
                    <a:pt x="1308" y="398"/>
                    <a:pt x="1104" y="443"/>
                    <a:pt x="1146" y="472"/>
                  </a:cubicBezTo>
                  <a:cubicBezTo>
                    <a:pt x="1187" y="502"/>
                    <a:pt x="1202" y="587"/>
                    <a:pt x="1175" y="623"/>
                  </a:cubicBezTo>
                  <a:cubicBezTo>
                    <a:pt x="1148" y="658"/>
                    <a:pt x="1063" y="587"/>
                    <a:pt x="983" y="593"/>
                  </a:cubicBezTo>
                  <a:cubicBezTo>
                    <a:pt x="904" y="599"/>
                    <a:pt x="508" y="788"/>
                    <a:pt x="532" y="838"/>
                  </a:cubicBezTo>
                  <a:cubicBezTo>
                    <a:pt x="555" y="888"/>
                    <a:pt x="723" y="847"/>
                    <a:pt x="777" y="876"/>
                  </a:cubicBezTo>
                  <a:cubicBezTo>
                    <a:pt x="830" y="906"/>
                    <a:pt x="759" y="1015"/>
                    <a:pt x="694" y="1059"/>
                  </a:cubicBezTo>
                  <a:cubicBezTo>
                    <a:pt x="629" y="1104"/>
                    <a:pt x="387" y="1062"/>
                    <a:pt x="381" y="1115"/>
                  </a:cubicBezTo>
                  <a:cubicBezTo>
                    <a:pt x="375" y="1169"/>
                    <a:pt x="0" y="1177"/>
                    <a:pt x="0" y="1263"/>
                  </a:cubicBezTo>
                  <a:cubicBezTo>
                    <a:pt x="0" y="1296"/>
                    <a:pt x="18" y="1328"/>
                    <a:pt x="59" y="1337"/>
                  </a:cubicBezTo>
                  <a:cubicBezTo>
                    <a:pt x="112" y="1348"/>
                    <a:pt x="177" y="1331"/>
                    <a:pt x="225" y="1384"/>
                  </a:cubicBezTo>
                  <a:cubicBezTo>
                    <a:pt x="272" y="1437"/>
                    <a:pt x="405" y="1440"/>
                    <a:pt x="496" y="1405"/>
                  </a:cubicBezTo>
                  <a:cubicBezTo>
                    <a:pt x="588" y="1369"/>
                    <a:pt x="656" y="1411"/>
                    <a:pt x="653" y="1464"/>
                  </a:cubicBezTo>
                  <a:cubicBezTo>
                    <a:pt x="650" y="1517"/>
                    <a:pt x="446" y="1443"/>
                    <a:pt x="384" y="1482"/>
                  </a:cubicBezTo>
                  <a:cubicBezTo>
                    <a:pt x="322" y="1520"/>
                    <a:pt x="130" y="1487"/>
                    <a:pt x="139" y="1529"/>
                  </a:cubicBezTo>
                  <a:cubicBezTo>
                    <a:pt x="148" y="1570"/>
                    <a:pt x="242" y="1561"/>
                    <a:pt x="319" y="1576"/>
                  </a:cubicBezTo>
                  <a:cubicBezTo>
                    <a:pt x="396" y="1591"/>
                    <a:pt x="325" y="1623"/>
                    <a:pt x="322" y="1656"/>
                  </a:cubicBezTo>
                  <a:cubicBezTo>
                    <a:pt x="319" y="1688"/>
                    <a:pt x="363" y="1682"/>
                    <a:pt x="440" y="1721"/>
                  </a:cubicBezTo>
                  <a:cubicBezTo>
                    <a:pt x="517" y="1759"/>
                    <a:pt x="644" y="1783"/>
                    <a:pt x="602" y="1738"/>
                  </a:cubicBezTo>
                  <a:cubicBezTo>
                    <a:pt x="561" y="1694"/>
                    <a:pt x="682" y="1700"/>
                    <a:pt x="703" y="1726"/>
                  </a:cubicBezTo>
                  <a:cubicBezTo>
                    <a:pt x="723" y="1753"/>
                    <a:pt x="780" y="1688"/>
                    <a:pt x="836" y="1703"/>
                  </a:cubicBezTo>
                  <a:cubicBezTo>
                    <a:pt x="892" y="1718"/>
                    <a:pt x="912" y="1650"/>
                    <a:pt x="957" y="1679"/>
                  </a:cubicBezTo>
                  <a:cubicBezTo>
                    <a:pt x="1001" y="1709"/>
                    <a:pt x="1208" y="1726"/>
                    <a:pt x="1278" y="1765"/>
                  </a:cubicBezTo>
                  <a:cubicBezTo>
                    <a:pt x="1349" y="1803"/>
                    <a:pt x="1447" y="1812"/>
                    <a:pt x="1438" y="1868"/>
                  </a:cubicBezTo>
                  <a:cubicBezTo>
                    <a:pt x="1429" y="1924"/>
                    <a:pt x="1497" y="1966"/>
                    <a:pt x="1576" y="2001"/>
                  </a:cubicBezTo>
                  <a:cubicBezTo>
                    <a:pt x="1656" y="2036"/>
                    <a:pt x="1671" y="2113"/>
                    <a:pt x="1668" y="2163"/>
                  </a:cubicBezTo>
                  <a:cubicBezTo>
                    <a:pt x="1665" y="2213"/>
                    <a:pt x="1754" y="2249"/>
                    <a:pt x="1739" y="2273"/>
                  </a:cubicBezTo>
                  <a:cubicBezTo>
                    <a:pt x="1724" y="2296"/>
                    <a:pt x="1736" y="2329"/>
                    <a:pt x="1789" y="2376"/>
                  </a:cubicBezTo>
                  <a:cubicBezTo>
                    <a:pt x="1842" y="2423"/>
                    <a:pt x="1706" y="2458"/>
                    <a:pt x="1739" y="2500"/>
                  </a:cubicBezTo>
                  <a:cubicBezTo>
                    <a:pt x="1771" y="2541"/>
                    <a:pt x="1692" y="2621"/>
                    <a:pt x="1786" y="2636"/>
                  </a:cubicBezTo>
                  <a:cubicBezTo>
                    <a:pt x="1880" y="2650"/>
                    <a:pt x="1866" y="2571"/>
                    <a:pt x="1937" y="2571"/>
                  </a:cubicBezTo>
                  <a:cubicBezTo>
                    <a:pt x="2007" y="2571"/>
                    <a:pt x="1934" y="2633"/>
                    <a:pt x="1972" y="2671"/>
                  </a:cubicBezTo>
                  <a:cubicBezTo>
                    <a:pt x="2010" y="2709"/>
                    <a:pt x="2090" y="2700"/>
                    <a:pt x="2164" y="2762"/>
                  </a:cubicBezTo>
                  <a:cubicBezTo>
                    <a:pt x="2238" y="2824"/>
                    <a:pt x="2190" y="2854"/>
                    <a:pt x="2122" y="2804"/>
                  </a:cubicBezTo>
                  <a:cubicBezTo>
                    <a:pt x="2055" y="2754"/>
                    <a:pt x="1857" y="2765"/>
                    <a:pt x="1857" y="2783"/>
                  </a:cubicBezTo>
                  <a:cubicBezTo>
                    <a:pt x="1857" y="2801"/>
                    <a:pt x="2075" y="2925"/>
                    <a:pt x="2125" y="2907"/>
                  </a:cubicBezTo>
                  <a:cubicBezTo>
                    <a:pt x="2176" y="2889"/>
                    <a:pt x="2243" y="2981"/>
                    <a:pt x="2214" y="3010"/>
                  </a:cubicBezTo>
                  <a:cubicBezTo>
                    <a:pt x="2184" y="3040"/>
                    <a:pt x="2199" y="3114"/>
                    <a:pt x="2193" y="3149"/>
                  </a:cubicBezTo>
                  <a:cubicBezTo>
                    <a:pt x="2187" y="3185"/>
                    <a:pt x="2114" y="3149"/>
                    <a:pt x="2066" y="3155"/>
                  </a:cubicBezTo>
                  <a:cubicBezTo>
                    <a:pt x="2019" y="3161"/>
                    <a:pt x="1987" y="3176"/>
                    <a:pt x="1987" y="3226"/>
                  </a:cubicBezTo>
                  <a:cubicBezTo>
                    <a:pt x="1987" y="3276"/>
                    <a:pt x="1913" y="3311"/>
                    <a:pt x="1904" y="3373"/>
                  </a:cubicBezTo>
                  <a:cubicBezTo>
                    <a:pt x="1895" y="3435"/>
                    <a:pt x="1963" y="3433"/>
                    <a:pt x="2001" y="3459"/>
                  </a:cubicBezTo>
                  <a:cubicBezTo>
                    <a:pt x="2040" y="3486"/>
                    <a:pt x="1931" y="3503"/>
                    <a:pt x="1925" y="3548"/>
                  </a:cubicBezTo>
                  <a:cubicBezTo>
                    <a:pt x="1919" y="3592"/>
                    <a:pt x="2025" y="3672"/>
                    <a:pt x="2063" y="3692"/>
                  </a:cubicBezTo>
                  <a:cubicBezTo>
                    <a:pt x="2102" y="3713"/>
                    <a:pt x="2066" y="3813"/>
                    <a:pt x="2081" y="3863"/>
                  </a:cubicBezTo>
                  <a:cubicBezTo>
                    <a:pt x="2096" y="3914"/>
                    <a:pt x="2146" y="3851"/>
                    <a:pt x="2140" y="3916"/>
                  </a:cubicBezTo>
                  <a:cubicBezTo>
                    <a:pt x="2134" y="3981"/>
                    <a:pt x="2187" y="3978"/>
                    <a:pt x="2190" y="4017"/>
                  </a:cubicBezTo>
                  <a:cubicBezTo>
                    <a:pt x="2193" y="4055"/>
                    <a:pt x="2285" y="4049"/>
                    <a:pt x="2267" y="4102"/>
                  </a:cubicBezTo>
                  <a:cubicBezTo>
                    <a:pt x="2249" y="4156"/>
                    <a:pt x="2294" y="4194"/>
                    <a:pt x="2314" y="4223"/>
                  </a:cubicBezTo>
                  <a:cubicBezTo>
                    <a:pt x="2335" y="4253"/>
                    <a:pt x="2412" y="4303"/>
                    <a:pt x="2426" y="4341"/>
                  </a:cubicBezTo>
                  <a:cubicBezTo>
                    <a:pt x="2441" y="4380"/>
                    <a:pt x="2485" y="4430"/>
                    <a:pt x="2539" y="4415"/>
                  </a:cubicBezTo>
                  <a:cubicBezTo>
                    <a:pt x="2592" y="4400"/>
                    <a:pt x="2595" y="4451"/>
                    <a:pt x="2636" y="4445"/>
                  </a:cubicBezTo>
                  <a:cubicBezTo>
                    <a:pt x="2677" y="4439"/>
                    <a:pt x="2742" y="4462"/>
                    <a:pt x="2754" y="4495"/>
                  </a:cubicBezTo>
                  <a:cubicBezTo>
                    <a:pt x="2766" y="4527"/>
                    <a:pt x="2893" y="4557"/>
                    <a:pt x="2928" y="4563"/>
                  </a:cubicBezTo>
                  <a:cubicBezTo>
                    <a:pt x="2964" y="4569"/>
                    <a:pt x="2970" y="4504"/>
                    <a:pt x="3002" y="4486"/>
                  </a:cubicBezTo>
                  <a:cubicBezTo>
                    <a:pt x="3034" y="4468"/>
                    <a:pt x="3023" y="4339"/>
                    <a:pt x="3052" y="4330"/>
                  </a:cubicBezTo>
                  <a:cubicBezTo>
                    <a:pt x="3082" y="4321"/>
                    <a:pt x="3073" y="4185"/>
                    <a:pt x="3043" y="4173"/>
                  </a:cubicBezTo>
                  <a:cubicBezTo>
                    <a:pt x="3014" y="4161"/>
                    <a:pt x="3026" y="4114"/>
                    <a:pt x="3094" y="4123"/>
                  </a:cubicBezTo>
                  <a:cubicBezTo>
                    <a:pt x="3161" y="4132"/>
                    <a:pt x="3138" y="4064"/>
                    <a:pt x="3170" y="4055"/>
                  </a:cubicBezTo>
                  <a:cubicBezTo>
                    <a:pt x="3203" y="4046"/>
                    <a:pt x="3188" y="3984"/>
                    <a:pt x="3212" y="3978"/>
                  </a:cubicBezTo>
                  <a:cubicBezTo>
                    <a:pt x="3235" y="3973"/>
                    <a:pt x="3232" y="3931"/>
                    <a:pt x="3214" y="3908"/>
                  </a:cubicBezTo>
                  <a:cubicBezTo>
                    <a:pt x="3197" y="3884"/>
                    <a:pt x="3218" y="3866"/>
                    <a:pt x="3253" y="3860"/>
                  </a:cubicBezTo>
                  <a:cubicBezTo>
                    <a:pt x="3288" y="3854"/>
                    <a:pt x="3279" y="3804"/>
                    <a:pt x="3232" y="3787"/>
                  </a:cubicBezTo>
                  <a:cubicBezTo>
                    <a:pt x="3185" y="3769"/>
                    <a:pt x="3200" y="3716"/>
                    <a:pt x="3247" y="3748"/>
                  </a:cubicBezTo>
                  <a:cubicBezTo>
                    <a:pt x="3294" y="3781"/>
                    <a:pt x="3330" y="3757"/>
                    <a:pt x="3303" y="3722"/>
                  </a:cubicBezTo>
                  <a:cubicBezTo>
                    <a:pt x="3276" y="3686"/>
                    <a:pt x="3336" y="3669"/>
                    <a:pt x="3397" y="3663"/>
                  </a:cubicBezTo>
                  <a:cubicBezTo>
                    <a:pt x="3459" y="3657"/>
                    <a:pt x="3492" y="3624"/>
                    <a:pt x="3480" y="3577"/>
                  </a:cubicBezTo>
                  <a:cubicBezTo>
                    <a:pt x="3468" y="3530"/>
                    <a:pt x="3551" y="3533"/>
                    <a:pt x="3530" y="3574"/>
                  </a:cubicBezTo>
                  <a:cubicBezTo>
                    <a:pt x="3510" y="3615"/>
                    <a:pt x="3521" y="3657"/>
                    <a:pt x="3551" y="3627"/>
                  </a:cubicBezTo>
                  <a:cubicBezTo>
                    <a:pt x="3581" y="3598"/>
                    <a:pt x="3637" y="3618"/>
                    <a:pt x="3737" y="3589"/>
                  </a:cubicBezTo>
                  <a:cubicBezTo>
                    <a:pt x="3837" y="3559"/>
                    <a:pt x="3935" y="3477"/>
                    <a:pt x="3958" y="3397"/>
                  </a:cubicBezTo>
                  <a:cubicBezTo>
                    <a:pt x="3982" y="3317"/>
                    <a:pt x="4097" y="3326"/>
                    <a:pt x="4082" y="3273"/>
                  </a:cubicBezTo>
                  <a:cubicBezTo>
                    <a:pt x="4068" y="3220"/>
                    <a:pt x="4103" y="3199"/>
                    <a:pt x="4177" y="3235"/>
                  </a:cubicBezTo>
                  <a:cubicBezTo>
                    <a:pt x="4251" y="3270"/>
                    <a:pt x="4191" y="3211"/>
                    <a:pt x="4274" y="3211"/>
                  </a:cubicBezTo>
                  <a:cubicBezTo>
                    <a:pt x="4357" y="3211"/>
                    <a:pt x="4342" y="3182"/>
                    <a:pt x="4422" y="3179"/>
                  </a:cubicBezTo>
                  <a:cubicBezTo>
                    <a:pt x="4501" y="3176"/>
                    <a:pt x="4708" y="3140"/>
                    <a:pt x="4779" y="3081"/>
                  </a:cubicBezTo>
                  <a:cubicBezTo>
                    <a:pt x="4850" y="3022"/>
                    <a:pt x="5000" y="2972"/>
                    <a:pt x="5062" y="2934"/>
                  </a:cubicBezTo>
                  <a:cubicBezTo>
                    <a:pt x="5124" y="2895"/>
                    <a:pt x="5139" y="2863"/>
                    <a:pt x="5101" y="2884"/>
                  </a:cubicBezTo>
                  <a:cubicBezTo>
                    <a:pt x="5062" y="2904"/>
                    <a:pt x="4982" y="2907"/>
                    <a:pt x="4923" y="2892"/>
                  </a:cubicBezTo>
                  <a:cubicBezTo>
                    <a:pt x="4864" y="2878"/>
                    <a:pt x="4770" y="2827"/>
                    <a:pt x="4702" y="2866"/>
                  </a:cubicBezTo>
                  <a:cubicBezTo>
                    <a:pt x="4634" y="2904"/>
                    <a:pt x="4676" y="2810"/>
                    <a:pt x="4732" y="2801"/>
                  </a:cubicBezTo>
                  <a:cubicBezTo>
                    <a:pt x="4788" y="2792"/>
                    <a:pt x="4764" y="2765"/>
                    <a:pt x="4749" y="2706"/>
                  </a:cubicBezTo>
                  <a:cubicBezTo>
                    <a:pt x="4735" y="2647"/>
                    <a:pt x="4844" y="2686"/>
                    <a:pt x="4891" y="2754"/>
                  </a:cubicBezTo>
                  <a:cubicBezTo>
                    <a:pt x="4938" y="2821"/>
                    <a:pt x="5030" y="2851"/>
                    <a:pt x="5109" y="2827"/>
                  </a:cubicBezTo>
                  <a:cubicBezTo>
                    <a:pt x="5189" y="2804"/>
                    <a:pt x="5112" y="2739"/>
                    <a:pt x="5145" y="2695"/>
                  </a:cubicBezTo>
                  <a:cubicBezTo>
                    <a:pt x="5177" y="2650"/>
                    <a:pt x="4900" y="2512"/>
                    <a:pt x="4885" y="2464"/>
                  </a:cubicBezTo>
                  <a:cubicBezTo>
                    <a:pt x="4870" y="2417"/>
                    <a:pt x="4956" y="2450"/>
                    <a:pt x="5033" y="2482"/>
                  </a:cubicBezTo>
                  <a:cubicBezTo>
                    <a:pt x="5109" y="2514"/>
                    <a:pt x="5127" y="2420"/>
                    <a:pt x="5127" y="2379"/>
                  </a:cubicBezTo>
                  <a:cubicBezTo>
                    <a:pt x="5127" y="2337"/>
                    <a:pt x="4962" y="2334"/>
                    <a:pt x="4888" y="2376"/>
                  </a:cubicBezTo>
                  <a:cubicBezTo>
                    <a:pt x="4814" y="2417"/>
                    <a:pt x="4743" y="2323"/>
                    <a:pt x="4844" y="2311"/>
                  </a:cubicBezTo>
                  <a:cubicBezTo>
                    <a:pt x="4944" y="2299"/>
                    <a:pt x="4853" y="2258"/>
                    <a:pt x="4882" y="2228"/>
                  </a:cubicBezTo>
                  <a:cubicBezTo>
                    <a:pt x="4912" y="2199"/>
                    <a:pt x="5039" y="2314"/>
                    <a:pt x="5103" y="2293"/>
                  </a:cubicBezTo>
                  <a:cubicBezTo>
                    <a:pt x="5168" y="2273"/>
                    <a:pt x="5216" y="2296"/>
                    <a:pt x="5272" y="2252"/>
                  </a:cubicBezTo>
                  <a:cubicBezTo>
                    <a:pt x="5328" y="2208"/>
                    <a:pt x="5171" y="2166"/>
                    <a:pt x="5139" y="2128"/>
                  </a:cubicBezTo>
                  <a:cubicBezTo>
                    <a:pt x="5106" y="2089"/>
                    <a:pt x="5301" y="2104"/>
                    <a:pt x="5360" y="2107"/>
                  </a:cubicBezTo>
                  <a:cubicBezTo>
                    <a:pt x="5419" y="2110"/>
                    <a:pt x="5434" y="2022"/>
                    <a:pt x="5387" y="2039"/>
                  </a:cubicBezTo>
                  <a:cubicBezTo>
                    <a:pt x="5340" y="2057"/>
                    <a:pt x="5171" y="1980"/>
                    <a:pt x="5207" y="1927"/>
                  </a:cubicBezTo>
                  <a:cubicBezTo>
                    <a:pt x="5242" y="1874"/>
                    <a:pt x="5307" y="1936"/>
                    <a:pt x="5381" y="1898"/>
                  </a:cubicBezTo>
                  <a:cubicBezTo>
                    <a:pt x="5455" y="1859"/>
                    <a:pt x="5387" y="1715"/>
                    <a:pt x="5334" y="1715"/>
                  </a:cubicBezTo>
                  <a:cubicBezTo>
                    <a:pt x="5281" y="1715"/>
                    <a:pt x="5157" y="1697"/>
                    <a:pt x="5157" y="1670"/>
                  </a:cubicBezTo>
                  <a:cubicBezTo>
                    <a:pt x="5157" y="1644"/>
                    <a:pt x="5053" y="1620"/>
                    <a:pt x="5083" y="1594"/>
                  </a:cubicBezTo>
                  <a:cubicBezTo>
                    <a:pt x="5112" y="1567"/>
                    <a:pt x="5151" y="1626"/>
                    <a:pt x="5219" y="1576"/>
                  </a:cubicBezTo>
                  <a:cubicBezTo>
                    <a:pt x="5286" y="1526"/>
                    <a:pt x="5428" y="1588"/>
                    <a:pt x="5490" y="1576"/>
                  </a:cubicBezTo>
                  <a:cubicBezTo>
                    <a:pt x="5552" y="1564"/>
                    <a:pt x="5464" y="1449"/>
                    <a:pt x="5428" y="1470"/>
                  </a:cubicBezTo>
                  <a:cubicBezTo>
                    <a:pt x="5393" y="1490"/>
                    <a:pt x="5272" y="1496"/>
                    <a:pt x="5263" y="1434"/>
                  </a:cubicBezTo>
                  <a:cubicBezTo>
                    <a:pt x="5254" y="1372"/>
                    <a:pt x="5378" y="1434"/>
                    <a:pt x="5399" y="1405"/>
                  </a:cubicBezTo>
                  <a:cubicBezTo>
                    <a:pt x="5419" y="1375"/>
                    <a:pt x="5227" y="1299"/>
                    <a:pt x="5198" y="1360"/>
                  </a:cubicBezTo>
                  <a:cubicBezTo>
                    <a:pt x="5168" y="1422"/>
                    <a:pt x="5062" y="1402"/>
                    <a:pt x="5118" y="1366"/>
                  </a:cubicBezTo>
                  <a:cubicBezTo>
                    <a:pt x="5174" y="1331"/>
                    <a:pt x="5186" y="1231"/>
                    <a:pt x="5180" y="1180"/>
                  </a:cubicBezTo>
                  <a:cubicBezTo>
                    <a:pt x="5174" y="1130"/>
                    <a:pt x="5381" y="1127"/>
                    <a:pt x="5357" y="1045"/>
                  </a:cubicBezTo>
                  <a:cubicBezTo>
                    <a:pt x="5334" y="962"/>
                    <a:pt x="5455" y="944"/>
                    <a:pt x="5523" y="944"/>
                  </a:cubicBezTo>
                  <a:cubicBezTo>
                    <a:pt x="5590" y="944"/>
                    <a:pt x="5520" y="856"/>
                    <a:pt x="5455" y="865"/>
                  </a:cubicBezTo>
                  <a:cubicBezTo>
                    <a:pt x="5390" y="873"/>
                    <a:pt x="5322" y="947"/>
                    <a:pt x="5289" y="918"/>
                  </a:cubicBezTo>
                  <a:cubicBezTo>
                    <a:pt x="5257" y="888"/>
                    <a:pt x="5366" y="835"/>
                    <a:pt x="5425" y="835"/>
                  </a:cubicBezTo>
                  <a:cubicBezTo>
                    <a:pt x="5484" y="835"/>
                    <a:pt x="5626" y="829"/>
                    <a:pt x="5676" y="800"/>
                  </a:cubicBezTo>
                  <a:cubicBezTo>
                    <a:pt x="5726" y="770"/>
                    <a:pt x="5588" y="744"/>
                    <a:pt x="5493" y="755"/>
                  </a:cubicBezTo>
                  <a:cubicBezTo>
                    <a:pt x="5399" y="767"/>
                    <a:pt x="5399" y="726"/>
                    <a:pt x="5540" y="723"/>
                  </a:cubicBezTo>
                  <a:cubicBezTo>
                    <a:pt x="5682" y="720"/>
                    <a:pt x="5658" y="690"/>
                    <a:pt x="5759" y="679"/>
                  </a:cubicBezTo>
                  <a:cubicBezTo>
                    <a:pt x="5859" y="667"/>
                    <a:pt x="5827" y="626"/>
                    <a:pt x="5889" y="623"/>
                  </a:cubicBezTo>
                  <a:cubicBezTo>
                    <a:pt x="5951" y="620"/>
                    <a:pt x="6113" y="552"/>
                    <a:pt x="6113" y="519"/>
                  </a:cubicBezTo>
                  <a:cubicBezTo>
                    <a:pt x="6113" y="487"/>
                    <a:pt x="5880" y="422"/>
                    <a:pt x="5771" y="422"/>
                  </a:cubicBezTo>
                  <a:close/>
                  <a:moveTo>
                    <a:pt x="2093" y="2993"/>
                  </a:moveTo>
                  <a:cubicBezTo>
                    <a:pt x="2096" y="2945"/>
                    <a:pt x="2043" y="2975"/>
                    <a:pt x="2013" y="2919"/>
                  </a:cubicBezTo>
                  <a:cubicBezTo>
                    <a:pt x="1984" y="2863"/>
                    <a:pt x="1833" y="2840"/>
                    <a:pt x="1818" y="2884"/>
                  </a:cubicBezTo>
                  <a:cubicBezTo>
                    <a:pt x="1813" y="2901"/>
                    <a:pt x="1765" y="2928"/>
                    <a:pt x="1804" y="2969"/>
                  </a:cubicBezTo>
                  <a:cubicBezTo>
                    <a:pt x="1842" y="3010"/>
                    <a:pt x="1869" y="2993"/>
                    <a:pt x="1913" y="3034"/>
                  </a:cubicBezTo>
                  <a:cubicBezTo>
                    <a:pt x="1957" y="3075"/>
                    <a:pt x="2090" y="3040"/>
                    <a:pt x="2093" y="29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/>
          </p:nvSpPr>
          <p:spPr bwMode="auto">
            <a:xfrm>
              <a:off x="12069697" y="5499379"/>
              <a:ext cx="242930" cy="231202"/>
            </a:xfrm>
            <a:custGeom>
              <a:avLst/>
              <a:gdLst>
                <a:gd name="T0" fmla="*/ 244 w 481"/>
                <a:gd name="T1" fmla="*/ 170 h 456"/>
                <a:gd name="T2" fmla="*/ 241 w 481"/>
                <a:gd name="T3" fmla="*/ 101 h 456"/>
                <a:gd name="T4" fmla="*/ 251 w 481"/>
                <a:gd name="T5" fmla="*/ 15 h 456"/>
                <a:gd name="T6" fmla="*/ 179 w 481"/>
                <a:gd name="T7" fmla="*/ 55 h 456"/>
                <a:gd name="T8" fmla="*/ 120 w 481"/>
                <a:gd name="T9" fmla="*/ 86 h 456"/>
                <a:gd name="T10" fmla="*/ 124 w 481"/>
                <a:gd name="T11" fmla="*/ 130 h 456"/>
                <a:gd name="T12" fmla="*/ 67 w 481"/>
                <a:gd name="T13" fmla="*/ 101 h 456"/>
                <a:gd name="T14" fmla="*/ 17 w 481"/>
                <a:gd name="T15" fmla="*/ 173 h 456"/>
                <a:gd name="T16" fmla="*/ 17 w 481"/>
                <a:gd name="T17" fmla="*/ 286 h 456"/>
                <a:gd name="T18" fmla="*/ 55 w 481"/>
                <a:gd name="T19" fmla="*/ 374 h 456"/>
                <a:gd name="T20" fmla="*/ 70 w 481"/>
                <a:gd name="T21" fmla="*/ 418 h 456"/>
                <a:gd name="T22" fmla="*/ 161 w 481"/>
                <a:gd name="T23" fmla="*/ 427 h 456"/>
                <a:gd name="T24" fmla="*/ 198 w 481"/>
                <a:gd name="T25" fmla="*/ 426 h 456"/>
                <a:gd name="T26" fmla="*/ 158 w 481"/>
                <a:gd name="T27" fmla="*/ 372 h 456"/>
                <a:gd name="T28" fmla="*/ 210 w 481"/>
                <a:gd name="T29" fmla="*/ 382 h 456"/>
                <a:gd name="T30" fmla="*/ 281 w 481"/>
                <a:gd name="T31" fmla="*/ 381 h 456"/>
                <a:gd name="T32" fmla="*/ 245 w 481"/>
                <a:gd name="T33" fmla="*/ 319 h 456"/>
                <a:gd name="T34" fmla="*/ 200 w 481"/>
                <a:gd name="T35" fmla="*/ 313 h 456"/>
                <a:gd name="T36" fmla="*/ 228 w 481"/>
                <a:gd name="T37" fmla="*/ 251 h 456"/>
                <a:gd name="T38" fmla="*/ 291 w 481"/>
                <a:gd name="T39" fmla="*/ 217 h 456"/>
                <a:gd name="T40" fmla="*/ 244 w 481"/>
                <a:gd name="T41" fmla="*/ 170 h 456"/>
                <a:gd name="T42" fmla="*/ 467 w 481"/>
                <a:gd name="T43" fmla="*/ 260 h 456"/>
                <a:gd name="T44" fmla="*/ 433 w 481"/>
                <a:gd name="T45" fmla="*/ 284 h 456"/>
                <a:gd name="T46" fmla="*/ 399 w 481"/>
                <a:gd name="T47" fmla="*/ 260 h 456"/>
                <a:gd name="T48" fmla="*/ 334 w 481"/>
                <a:gd name="T49" fmla="*/ 288 h 456"/>
                <a:gd name="T50" fmla="*/ 372 w 481"/>
                <a:gd name="T51" fmla="*/ 379 h 456"/>
                <a:gd name="T52" fmla="*/ 344 w 481"/>
                <a:gd name="T53" fmla="*/ 406 h 456"/>
                <a:gd name="T54" fmla="*/ 371 w 481"/>
                <a:gd name="T55" fmla="*/ 450 h 456"/>
                <a:gd name="T56" fmla="*/ 443 w 481"/>
                <a:gd name="T57" fmla="*/ 368 h 456"/>
                <a:gd name="T58" fmla="*/ 467 w 481"/>
                <a:gd name="T59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1" h="456">
                  <a:moveTo>
                    <a:pt x="244" y="170"/>
                  </a:moveTo>
                  <a:cubicBezTo>
                    <a:pt x="229" y="163"/>
                    <a:pt x="223" y="115"/>
                    <a:pt x="241" y="101"/>
                  </a:cubicBezTo>
                  <a:cubicBezTo>
                    <a:pt x="259" y="86"/>
                    <a:pt x="266" y="30"/>
                    <a:pt x="251" y="15"/>
                  </a:cubicBezTo>
                  <a:cubicBezTo>
                    <a:pt x="237" y="0"/>
                    <a:pt x="183" y="15"/>
                    <a:pt x="179" y="55"/>
                  </a:cubicBezTo>
                  <a:cubicBezTo>
                    <a:pt x="174" y="95"/>
                    <a:pt x="132" y="77"/>
                    <a:pt x="120" y="86"/>
                  </a:cubicBezTo>
                  <a:cubicBezTo>
                    <a:pt x="108" y="95"/>
                    <a:pt x="143" y="112"/>
                    <a:pt x="124" y="130"/>
                  </a:cubicBezTo>
                  <a:cubicBezTo>
                    <a:pt x="105" y="148"/>
                    <a:pt x="98" y="103"/>
                    <a:pt x="67" y="101"/>
                  </a:cubicBezTo>
                  <a:cubicBezTo>
                    <a:pt x="36" y="98"/>
                    <a:pt x="33" y="148"/>
                    <a:pt x="17" y="173"/>
                  </a:cubicBezTo>
                  <a:cubicBezTo>
                    <a:pt x="0" y="198"/>
                    <a:pt x="11" y="251"/>
                    <a:pt x="17" y="286"/>
                  </a:cubicBezTo>
                  <a:cubicBezTo>
                    <a:pt x="22" y="322"/>
                    <a:pt x="65" y="344"/>
                    <a:pt x="55" y="374"/>
                  </a:cubicBezTo>
                  <a:cubicBezTo>
                    <a:pt x="50" y="387"/>
                    <a:pt x="60" y="403"/>
                    <a:pt x="70" y="418"/>
                  </a:cubicBezTo>
                  <a:cubicBezTo>
                    <a:pt x="109" y="419"/>
                    <a:pt x="145" y="421"/>
                    <a:pt x="161" y="427"/>
                  </a:cubicBezTo>
                  <a:cubicBezTo>
                    <a:pt x="168" y="429"/>
                    <a:pt x="181" y="428"/>
                    <a:pt x="198" y="426"/>
                  </a:cubicBezTo>
                  <a:cubicBezTo>
                    <a:pt x="185" y="405"/>
                    <a:pt x="156" y="387"/>
                    <a:pt x="158" y="372"/>
                  </a:cubicBezTo>
                  <a:cubicBezTo>
                    <a:pt x="161" y="352"/>
                    <a:pt x="189" y="365"/>
                    <a:pt x="210" y="382"/>
                  </a:cubicBezTo>
                  <a:cubicBezTo>
                    <a:pt x="231" y="400"/>
                    <a:pt x="276" y="403"/>
                    <a:pt x="281" y="381"/>
                  </a:cubicBezTo>
                  <a:cubicBezTo>
                    <a:pt x="283" y="367"/>
                    <a:pt x="273" y="304"/>
                    <a:pt x="245" y="319"/>
                  </a:cubicBezTo>
                  <a:cubicBezTo>
                    <a:pt x="217" y="334"/>
                    <a:pt x="210" y="328"/>
                    <a:pt x="200" y="313"/>
                  </a:cubicBezTo>
                  <a:cubicBezTo>
                    <a:pt x="189" y="298"/>
                    <a:pt x="220" y="275"/>
                    <a:pt x="228" y="251"/>
                  </a:cubicBezTo>
                  <a:cubicBezTo>
                    <a:pt x="235" y="227"/>
                    <a:pt x="284" y="236"/>
                    <a:pt x="291" y="217"/>
                  </a:cubicBezTo>
                  <a:cubicBezTo>
                    <a:pt x="299" y="198"/>
                    <a:pt x="259" y="177"/>
                    <a:pt x="244" y="170"/>
                  </a:cubicBezTo>
                  <a:close/>
                  <a:moveTo>
                    <a:pt x="467" y="260"/>
                  </a:moveTo>
                  <a:cubicBezTo>
                    <a:pt x="455" y="253"/>
                    <a:pt x="446" y="281"/>
                    <a:pt x="433" y="284"/>
                  </a:cubicBezTo>
                  <a:cubicBezTo>
                    <a:pt x="419" y="286"/>
                    <a:pt x="405" y="227"/>
                    <a:pt x="399" y="260"/>
                  </a:cubicBezTo>
                  <a:cubicBezTo>
                    <a:pt x="393" y="292"/>
                    <a:pt x="363" y="247"/>
                    <a:pt x="334" y="288"/>
                  </a:cubicBezTo>
                  <a:cubicBezTo>
                    <a:pt x="304" y="329"/>
                    <a:pt x="352" y="366"/>
                    <a:pt x="372" y="379"/>
                  </a:cubicBezTo>
                  <a:cubicBezTo>
                    <a:pt x="393" y="393"/>
                    <a:pt x="371" y="412"/>
                    <a:pt x="344" y="406"/>
                  </a:cubicBezTo>
                  <a:cubicBezTo>
                    <a:pt x="318" y="400"/>
                    <a:pt x="334" y="444"/>
                    <a:pt x="371" y="450"/>
                  </a:cubicBezTo>
                  <a:cubicBezTo>
                    <a:pt x="408" y="456"/>
                    <a:pt x="447" y="385"/>
                    <a:pt x="443" y="368"/>
                  </a:cubicBezTo>
                  <a:cubicBezTo>
                    <a:pt x="439" y="350"/>
                    <a:pt x="481" y="269"/>
                    <a:pt x="467" y="26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12233884" y="4576247"/>
              <a:ext cx="629942" cy="1104073"/>
            </a:xfrm>
            <a:custGeom>
              <a:avLst/>
              <a:gdLst>
                <a:gd name="T0" fmla="*/ 1213 w 1246"/>
                <a:gd name="T1" fmla="*/ 465 h 2184"/>
                <a:gd name="T2" fmla="*/ 1194 w 1246"/>
                <a:gd name="T3" fmla="*/ 290 h 2184"/>
                <a:gd name="T4" fmla="*/ 1047 w 1246"/>
                <a:gd name="T5" fmla="*/ 109 h 2184"/>
                <a:gd name="T6" fmla="*/ 871 w 1246"/>
                <a:gd name="T7" fmla="*/ 100 h 2184"/>
                <a:gd name="T8" fmla="*/ 701 w 1246"/>
                <a:gd name="T9" fmla="*/ 100 h 2184"/>
                <a:gd name="T10" fmla="*/ 601 w 1246"/>
                <a:gd name="T11" fmla="*/ 199 h 2184"/>
                <a:gd name="T12" fmla="*/ 497 w 1246"/>
                <a:gd name="T13" fmla="*/ 328 h 2184"/>
                <a:gd name="T14" fmla="*/ 421 w 1246"/>
                <a:gd name="T15" fmla="*/ 456 h 2184"/>
                <a:gd name="T16" fmla="*/ 326 w 1246"/>
                <a:gd name="T17" fmla="*/ 531 h 2184"/>
                <a:gd name="T18" fmla="*/ 255 w 1246"/>
                <a:gd name="T19" fmla="*/ 749 h 2184"/>
                <a:gd name="T20" fmla="*/ 279 w 1246"/>
                <a:gd name="T21" fmla="*/ 859 h 2184"/>
                <a:gd name="T22" fmla="*/ 113 w 1246"/>
                <a:gd name="T23" fmla="*/ 930 h 2184"/>
                <a:gd name="T24" fmla="*/ 103 w 1246"/>
                <a:gd name="T25" fmla="*/ 1129 h 2184"/>
                <a:gd name="T26" fmla="*/ 165 w 1246"/>
                <a:gd name="T27" fmla="*/ 1295 h 2184"/>
                <a:gd name="T28" fmla="*/ 132 w 1246"/>
                <a:gd name="T29" fmla="*/ 1394 h 2184"/>
                <a:gd name="T30" fmla="*/ 70 w 1246"/>
                <a:gd name="T31" fmla="*/ 1513 h 2184"/>
                <a:gd name="T32" fmla="*/ 32 w 1246"/>
                <a:gd name="T33" fmla="*/ 1660 h 2184"/>
                <a:gd name="T34" fmla="*/ 1 w 1246"/>
                <a:gd name="T35" fmla="*/ 1665 h 2184"/>
                <a:gd name="T36" fmla="*/ 81 w 1246"/>
                <a:gd name="T37" fmla="*/ 1868 h 2184"/>
                <a:gd name="T38" fmla="*/ 151 w 1246"/>
                <a:gd name="T39" fmla="*/ 2034 h 2184"/>
                <a:gd name="T40" fmla="*/ 181 w 1246"/>
                <a:gd name="T41" fmla="*/ 2164 h 2184"/>
                <a:gd name="T42" fmla="*/ 296 w 1246"/>
                <a:gd name="T43" fmla="*/ 2103 h 2184"/>
                <a:gd name="T44" fmla="*/ 410 w 1246"/>
                <a:gd name="T45" fmla="*/ 2063 h 2184"/>
                <a:gd name="T46" fmla="*/ 503 w 1246"/>
                <a:gd name="T47" fmla="*/ 2032 h 2184"/>
                <a:gd name="T48" fmla="*/ 523 w 1246"/>
                <a:gd name="T49" fmla="*/ 1944 h 2184"/>
                <a:gd name="T50" fmla="*/ 538 w 1246"/>
                <a:gd name="T51" fmla="*/ 1733 h 2184"/>
                <a:gd name="T52" fmla="*/ 684 w 1246"/>
                <a:gd name="T53" fmla="*/ 1588 h 2184"/>
                <a:gd name="T54" fmla="*/ 649 w 1246"/>
                <a:gd name="T55" fmla="*/ 1402 h 2184"/>
                <a:gd name="T56" fmla="*/ 566 w 1246"/>
                <a:gd name="T57" fmla="*/ 1271 h 2184"/>
                <a:gd name="T58" fmla="*/ 630 w 1246"/>
                <a:gd name="T59" fmla="*/ 1097 h 2184"/>
                <a:gd name="T60" fmla="*/ 746 w 1246"/>
                <a:gd name="T61" fmla="*/ 973 h 2184"/>
                <a:gd name="T62" fmla="*/ 994 w 1246"/>
                <a:gd name="T63" fmla="*/ 803 h 2184"/>
                <a:gd name="T64" fmla="*/ 1022 w 1246"/>
                <a:gd name="T65" fmla="*/ 626 h 2184"/>
                <a:gd name="T66" fmla="*/ 1192 w 1246"/>
                <a:gd name="T67" fmla="*/ 564 h 2184"/>
                <a:gd name="T68" fmla="*/ 1232 w 1246"/>
                <a:gd name="T69" fmla="*/ 517 h 2184"/>
                <a:gd name="T70" fmla="*/ 665 w 1246"/>
                <a:gd name="T71" fmla="*/ 1945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6" h="2184">
                  <a:moveTo>
                    <a:pt x="1232" y="517"/>
                  </a:moveTo>
                  <a:cubicBezTo>
                    <a:pt x="1218" y="503"/>
                    <a:pt x="1189" y="465"/>
                    <a:pt x="1213" y="465"/>
                  </a:cubicBezTo>
                  <a:cubicBezTo>
                    <a:pt x="1237" y="465"/>
                    <a:pt x="1246" y="394"/>
                    <a:pt x="1218" y="380"/>
                  </a:cubicBezTo>
                  <a:cubicBezTo>
                    <a:pt x="1189" y="365"/>
                    <a:pt x="1218" y="304"/>
                    <a:pt x="1194" y="290"/>
                  </a:cubicBezTo>
                  <a:cubicBezTo>
                    <a:pt x="1170" y="275"/>
                    <a:pt x="1184" y="228"/>
                    <a:pt x="1189" y="195"/>
                  </a:cubicBezTo>
                  <a:cubicBezTo>
                    <a:pt x="1194" y="162"/>
                    <a:pt x="1099" y="133"/>
                    <a:pt x="1047" y="109"/>
                  </a:cubicBezTo>
                  <a:cubicBezTo>
                    <a:pt x="995" y="86"/>
                    <a:pt x="971" y="48"/>
                    <a:pt x="928" y="24"/>
                  </a:cubicBezTo>
                  <a:cubicBezTo>
                    <a:pt x="886" y="0"/>
                    <a:pt x="871" y="62"/>
                    <a:pt x="871" y="100"/>
                  </a:cubicBezTo>
                  <a:cubicBezTo>
                    <a:pt x="871" y="138"/>
                    <a:pt x="833" y="143"/>
                    <a:pt x="805" y="119"/>
                  </a:cubicBezTo>
                  <a:cubicBezTo>
                    <a:pt x="777" y="95"/>
                    <a:pt x="743" y="119"/>
                    <a:pt x="701" y="100"/>
                  </a:cubicBezTo>
                  <a:cubicBezTo>
                    <a:pt x="658" y="81"/>
                    <a:pt x="677" y="143"/>
                    <a:pt x="677" y="171"/>
                  </a:cubicBezTo>
                  <a:cubicBezTo>
                    <a:pt x="677" y="199"/>
                    <a:pt x="630" y="199"/>
                    <a:pt x="601" y="199"/>
                  </a:cubicBezTo>
                  <a:cubicBezTo>
                    <a:pt x="573" y="199"/>
                    <a:pt x="525" y="223"/>
                    <a:pt x="525" y="256"/>
                  </a:cubicBezTo>
                  <a:cubicBezTo>
                    <a:pt x="525" y="290"/>
                    <a:pt x="483" y="309"/>
                    <a:pt x="497" y="328"/>
                  </a:cubicBezTo>
                  <a:cubicBezTo>
                    <a:pt x="511" y="346"/>
                    <a:pt x="492" y="365"/>
                    <a:pt x="473" y="380"/>
                  </a:cubicBezTo>
                  <a:cubicBezTo>
                    <a:pt x="454" y="394"/>
                    <a:pt x="435" y="441"/>
                    <a:pt x="421" y="456"/>
                  </a:cubicBezTo>
                  <a:cubicBezTo>
                    <a:pt x="407" y="470"/>
                    <a:pt x="430" y="493"/>
                    <a:pt x="402" y="512"/>
                  </a:cubicBezTo>
                  <a:cubicBezTo>
                    <a:pt x="374" y="531"/>
                    <a:pt x="340" y="517"/>
                    <a:pt x="326" y="531"/>
                  </a:cubicBezTo>
                  <a:cubicBezTo>
                    <a:pt x="312" y="546"/>
                    <a:pt x="326" y="579"/>
                    <a:pt x="321" y="622"/>
                  </a:cubicBezTo>
                  <a:cubicBezTo>
                    <a:pt x="317" y="664"/>
                    <a:pt x="283" y="712"/>
                    <a:pt x="255" y="749"/>
                  </a:cubicBezTo>
                  <a:cubicBezTo>
                    <a:pt x="227" y="787"/>
                    <a:pt x="265" y="797"/>
                    <a:pt x="279" y="802"/>
                  </a:cubicBezTo>
                  <a:cubicBezTo>
                    <a:pt x="293" y="806"/>
                    <a:pt x="293" y="830"/>
                    <a:pt x="279" y="859"/>
                  </a:cubicBezTo>
                  <a:cubicBezTo>
                    <a:pt x="265" y="887"/>
                    <a:pt x="231" y="868"/>
                    <a:pt x="212" y="863"/>
                  </a:cubicBezTo>
                  <a:cubicBezTo>
                    <a:pt x="193" y="859"/>
                    <a:pt x="141" y="882"/>
                    <a:pt x="113" y="930"/>
                  </a:cubicBezTo>
                  <a:cubicBezTo>
                    <a:pt x="84" y="977"/>
                    <a:pt x="94" y="1006"/>
                    <a:pt x="103" y="1029"/>
                  </a:cubicBezTo>
                  <a:cubicBezTo>
                    <a:pt x="113" y="1053"/>
                    <a:pt x="80" y="1081"/>
                    <a:pt x="103" y="1129"/>
                  </a:cubicBezTo>
                  <a:cubicBezTo>
                    <a:pt x="127" y="1176"/>
                    <a:pt x="94" y="1186"/>
                    <a:pt x="99" y="1224"/>
                  </a:cubicBezTo>
                  <a:cubicBezTo>
                    <a:pt x="103" y="1262"/>
                    <a:pt x="160" y="1257"/>
                    <a:pt x="165" y="1295"/>
                  </a:cubicBezTo>
                  <a:cubicBezTo>
                    <a:pt x="170" y="1333"/>
                    <a:pt x="146" y="1347"/>
                    <a:pt x="127" y="1347"/>
                  </a:cubicBezTo>
                  <a:cubicBezTo>
                    <a:pt x="108" y="1347"/>
                    <a:pt x="113" y="1385"/>
                    <a:pt x="132" y="1394"/>
                  </a:cubicBezTo>
                  <a:cubicBezTo>
                    <a:pt x="151" y="1404"/>
                    <a:pt x="146" y="1470"/>
                    <a:pt x="137" y="1489"/>
                  </a:cubicBezTo>
                  <a:cubicBezTo>
                    <a:pt x="127" y="1508"/>
                    <a:pt x="65" y="1489"/>
                    <a:pt x="70" y="1513"/>
                  </a:cubicBezTo>
                  <a:cubicBezTo>
                    <a:pt x="75" y="1537"/>
                    <a:pt x="56" y="1575"/>
                    <a:pt x="56" y="1594"/>
                  </a:cubicBezTo>
                  <a:cubicBezTo>
                    <a:pt x="56" y="1613"/>
                    <a:pt x="51" y="1674"/>
                    <a:pt x="32" y="1660"/>
                  </a:cubicBezTo>
                  <a:cubicBezTo>
                    <a:pt x="25" y="1654"/>
                    <a:pt x="13" y="1654"/>
                    <a:pt x="1" y="1655"/>
                  </a:cubicBezTo>
                  <a:cubicBezTo>
                    <a:pt x="1" y="1658"/>
                    <a:pt x="1" y="1661"/>
                    <a:pt x="1" y="1665"/>
                  </a:cubicBezTo>
                  <a:cubicBezTo>
                    <a:pt x="0" y="1702"/>
                    <a:pt x="13" y="1739"/>
                    <a:pt x="45" y="1765"/>
                  </a:cubicBezTo>
                  <a:cubicBezTo>
                    <a:pt x="78" y="1792"/>
                    <a:pt x="53" y="1832"/>
                    <a:pt x="81" y="1868"/>
                  </a:cubicBezTo>
                  <a:cubicBezTo>
                    <a:pt x="109" y="1905"/>
                    <a:pt x="100" y="1932"/>
                    <a:pt x="131" y="1959"/>
                  </a:cubicBezTo>
                  <a:cubicBezTo>
                    <a:pt x="162" y="1985"/>
                    <a:pt x="165" y="2000"/>
                    <a:pt x="151" y="2034"/>
                  </a:cubicBezTo>
                  <a:cubicBezTo>
                    <a:pt x="138" y="2068"/>
                    <a:pt x="178" y="2059"/>
                    <a:pt x="179" y="2080"/>
                  </a:cubicBezTo>
                  <a:cubicBezTo>
                    <a:pt x="181" y="2100"/>
                    <a:pt x="171" y="2143"/>
                    <a:pt x="181" y="2164"/>
                  </a:cubicBezTo>
                  <a:cubicBezTo>
                    <a:pt x="191" y="2184"/>
                    <a:pt x="212" y="2164"/>
                    <a:pt x="259" y="2162"/>
                  </a:cubicBezTo>
                  <a:cubicBezTo>
                    <a:pt x="306" y="2161"/>
                    <a:pt x="295" y="2131"/>
                    <a:pt x="296" y="2103"/>
                  </a:cubicBezTo>
                  <a:cubicBezTo>
                    <a:pt x="298" y="2075"/>
                    <a:pt x="321" y="2088"/>
                    <a:pt x="327" y="2071"/>
                  </a:cubicBezTo>
                  <a:cubicBezTo>
                    <a:pt x="333" y="2053"/>
                    <a:pt x="376" y="2049"/>
                    <a:pt x="410" y="2063"/>
                  </a:cubicBezTo>
                  <a:cubicBezTo>
                    <a:pt x="444" y="2078"/>
                    <a:pt x="461" y="2053"/>
                    <a:pt x="467" y="2018"/>
                  </a:cubicBezTo>
                  <a:cubicBezTo>
                    <a:pt x="473" y="1982"/>
                    <a:pt x="492" y="2025"/>
                    <a:pt x="503" y="2032"/>
                  </a:cubicBezTo>
                  <a:cubicBezTo>
                    <a:pt x="513" y="2040"/>
                    <a:pt x="544" y="1978"/>
                    <a:pt x="559" y="1938"/>
                  </a:cubicBezTo>
                  <a:cubicBezTo>
                    <a:pt x="573" y="1898"/>
                    <a:pt x="557" y="1905"/>
                    <a:pt x="523" y="1944"/>
                  </a:cubicBezTo>
                  <a:cubicBezTo>
                    <a:pt x="489" y="1982"/>
                    <a:pt x="509" y="1905"/>
                    <a:pt x="522" y="1874"/>
                  </a:cubicBezTo>
                  <a:cubicBezTo>
                    <a:pt x="535" y="1843"/>
                    <a:pt x="534" y="1753"/>
                    <a:pt x="538" y="1733"/>
                  </a:cubicBezTo>
                  <a:cubicBezTo>
                    <a:pt x="543" y="1712"/>
                    <a:pt x="551" y="1681"/>
                    <a:pt x="594" y="1672"/>
                  </a:cubicBezTo>
                  <a:cubicBezTo>
                    <a:pt x="637" y="1663"/>
                    <a:pt x="693" y="1610"/>
                    <a:pt x="684" y="1588"/>
                  </a:cubicBezTo>
                  <a:cubicBezTo>
                    <a:pt x="675" y="1566"/>
                    <a:pt x="743" y="1529"/>
                    <a:pt x="743" y="1507"/>
                  </a:cubicBezTo>
                  <a:cubicBezTo>
                    <a:pt x="743" y="1485"/>
                    <a:pt x="672" y="1417"/>
                    <a:pt x="649" y="1402"/>
                  </a:cubicBezTo>
                  <a:cubicBezTo>
                    <a:pt x="625" y="1387"/>
                    <a:pt x="574" y="1399"/>
                    <a:pt x="578" y="1383"/>
                  </a:cubicBezTo>
                  <a:cubicBezTo>
                    <a:pt x="582" y="1367"/>
                    <a:pt x="572" y="1303"/>
                    <a:pt x="566" y="1271"/>
                  </a:cubicBezTo>
                  <a:cubicBezTo>
                    <a:pt x="560" y="1238"/>
                    <a:pt x="603" y="1204"/>
                    <a:pt x="603" y="1173"/>
                  </a:cubicBezTo>
                  <a:cubicBezTo>
                    <a:pt x="603" y="1142"/>
                    <a:pt x="602" y="1107"/>
                    <a:pt x="630" y="1097"/>
                  </a:cubicBezTo>
                  <a:cubicBezTo>
                    <a:pt x="658" y="1086"/>
                    <a:pt x="640" y="1060"/>
                    <a:pt x="677" y="1051"/>
                  </a:cubicBezTo>
                  <a:cubicBezTo>
                    <a:pt x="714" y="1042"/>
                    <a:pt x="706" y="989"/>
                    <a:pt x="746" y="973"/>
                  </a:cubicBezTo>
                  <a:cubicBezTo>
                    <a:pt x="786" y="957"/>
                    <a:pt x="789" y="943"/>
                    <a:pt x="841" y="918"/>
                  </a:cubicBezTo>
                  <a:cubicBezTo>
                    <a:pt x="892" y="893"/>
                    <a:pt x="979" y="834"/>
                    <a:pt x="994" y="803"/>
                  </a:cubicBezTo>
                  <a:cubicBezTo>
                    <a:pt x="1009" y="772"/>
                    <a:pt x="941" y="740"/>
                    <a:pt x="984" y="707"/>
                  </a:cubicBezTo>
                  <a:cubicBezTo>
                    <a:pt x="1027" y="675"/>
                    <a:pt x="991" y="638"/>
                    <a:pt x="1022" y="626"/>
                  </a:cubicBezTo>
                  <a:cubicBezTo>
                    <a:pt x="1053" y="614"/>
                    <a:pt x="1065" y="598"/>
                    <a:pt x="1087" y="574"/>
                  </a:cubicBezTo>
                  <a:cubicBezTo>
                    <a:pt x="1109" y="551"/>
                    <a:pt x="1139" y="573"/>
                    <a:pt x="1192" y="564"/>
                  </a:cubicBezTo>
                  <a:cubicBezTo>
                    <a:pt x="1211" y="561"/>
                    <a:pt x="1229" y="562"/>
                    <a:pt x="1246" y="566"/>
                  </a:cubicBezTo>
                  <a:cubicBezTo>
                    <a:pt x="1244" y="543"/>
                    <a:pt x="1238" y="524"/>
                    <a:pt x="1232" y="517"/>
                  </a:cubicBezTo>
                  <a:close/>
                  <a:moveTo>
                    <a:pt x="733" y="1815"/>
                  </a:moveTo>
                  <a:cubicBezTo>
                    <a:pt x="677" y="1817"/>
                    <a:pt x="651" y="1927"/>
                    <a:pt x="665" y="1945"/>
                  </a:cubicBezTo>
                  <a:cubicBezTo>
                    <a:pt x="677" y="1960"/>
                    <a:pt x="789" y="1814"/>
                    <a:pt x="733" y="181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12751575" y="5355296"/>
              <a:ext cx="316647" cy="155810"/>
            </a:xfrm>
            <a:custGeom>
              <a:avLst/>
              <a:gdLst>
                <a:gd name="T0" fmla="*/ 583 w 627"/>
                <a:gd name="T1" fmla="*/ 85 h 308"/>
                <a:gd name="T2" fmla="*/ 603 w 627"/>
                <a:gd name="T3" fmla="*/ 20 h 308"/>
                <a:gd name="T4" fmla="*/ 582 w 627"/>
                <a:gd name="T5" fmla="*/ 30 h 308"/>
                <a:gd name="T6" fmla="*/ 393 w 627"/>
                <a:gd name="T7" fmla="*/ 11 h 308"/>
                <a:gd name="T8" fmla="*/ 207 w 627"/>
                <a:gd name="T9" fmla="*/ 48 h 308"/>
                <a:gd name="T10" fmla="*/ 146 w 627"/>
                <a:gd name="T11" fmla="*/ 105 h 308"/>
                <a:gd name="T12" fmla="*/ 167 w 627"/>
                <a:gd name="T13" fmla="*/ 169 h 308"/>
                <a:gd name="T14" fmla="*/ 226 w 627"/>
                <a:gd name="T15" fmla="*/ 202 h 308"/>
                <a:gd name="T16" fmla="*/ 246 w 627"/>
                <a:gd name="T17" fmla="*/ 242 h 308"/>
                <a:gd name="T18" fmla="*/ 245 w 627"/>
                <a:gd name="T19" fmla="*/ 244 h 308"/>
                <a:gd name="T20" fmla="*/ 353 w 627"/>
                <a:gd name="T21" fmla="*/ 242 h 308"/>
                <a:gd name="T22" fmla="*/ 453 w 627"/>
                <a:gd name="T23" fmla="*/ 301 h 308"/>
                <a:gd name="T24" fmla="*/ 548 w 627"/>
                <a:gd name="T25" fmla="*/ 308 h 308"/>
                <a:gd name="T26" fmla="*/ 552 w 627"/>
                <a:gd name="T27" fmla="*/ 280 h 308"/>
                <a:gd name="T28" fmla="*/ 579 w 627"/>
                <a:gd name="T29" fmla="*/ 247 h 308"/>
                <a:gd name="T30" fmla="*/ 556 w 627"/>
                <a:gd name="T31" fmla="*/ 194 h 308"/>
                <a:gd name="T32" fmla="*/ 550 w 627"/>
                <a:gd name="T33" fmla="*/ 136 h 308"/>
                <a:gd name="T34" fmla="*/ 583 w 627"/>
                <a:gd name="T35" fmla="*/ 85 h 308"/>
                <a:gd name="T36" fmla="*/ 61 w 627"/>
                <a:gd name="T37" fmla="*/ 157 h 308"/>
                <a:gd name="T38" fmla="*/ 21 w 627"/>
                <a:gd name="T39" fmla="*/ 244 h 308"/>
                <a:gd name="T40" fmla="*/ 124 w 627"/>
                <a:gd name="T41" fmla="*/ 176 h 308"/>
                <a:gd name="T42" fmla="*/ 61 w 627"/>
                <a:gd name="T43" fmla="*/ 157 h 308"/>
                <a:gd name="T44" fmla="*/ 105 w 627"/>
                <a:gd name="T45" fmla="*/ 114 h 308"/>
                <a:gd name="T46" fmla="*/ 41 w 627"/>
                <a:gd name="T47" fmla="*/ 121 h 308"/>
                <a:gd name="T48" fmla="*/ 105 w 627"/>
                <a:gd name="T49" fmla="*/ 1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7" h="308">
                  <a:moveTo>
                    <a:pt x="583" y="85"/>
                  </a:moveTo>
                  <a:cubicBezTo>
                    <a:pt x="595" y="59"/>
                    <a:pt x="627" y="54"/>
                    <a:pt x="603" y="20"/>
                  </a:cubicBezTo>
                  <a:cubicBezTo>
                    <a:pt x="599" y="23"/>
                    <a:pt x="592" y="27"/>
                    <a:pt x="582" y="30"/>
                  </a:cubicBezTo>
                  <a:cubicBezTo>
                    <a:pt x="539" y="42"/>
                    <a:pt x="446" y="0"/>
                    <a:pt x="393" y="11"/>
                  </a:cubicBezTo>
                  <a:cubicBezTo>
                    <a:pt x="339" y="21"/>
                    <a:pt x="232" y="21"/>
                    <a:pt x="207" y="48"/>
                  </a:cubicBezTo>
                  <a:cubicBezTo>
                    <a:pt x="182" y="74"/>
                    <a:pt x="118" y="81"/>
                    <a:pt x="146" y="105"/>
                  </a:cubicBezTo>
                  <a:cubicBezTo>
                    <a:pt x="174" y="129"/>
                    <a:pt x="146" y="141"/>
                    <a:pt x="167" y="169"/>
                  </a:cubicBezTo>
                  <a:cubicBezTo>
                    <a:pt x="188" y="197"/>
                    <a:pt x="198" y="208"/>
                    <a:pt x="226" y="202"/>
                  </a:cubicBezTo>
                  <a:cubicBezTo>
                    <a:pt x="254" y="197"/>
                    <a:pt x="276" y="211"/>
                    <a:pt x="246" y="242"/>
                  </a:cubicBezTo>
                  <a:cubicBezTo>
                    <a:pt x="246" y="243"/>
                    <a:pt x="246" y="243"/>
                    <a:pt x="245" y="244"/>
                  </a:cubicBezTo>
                  <a:cubicBezTo>
                    <a:pt x="293" y="240"/>
                    <a:pt x="345" y="237"/>
                    <a:pt x="353" y="242"/>
                  </a:cubicBezTo>
                  <a:cubicBezTo>
                    <a:pt x="365" y="251"/>
                    <a:pt x="435" y="307"/>
                    <a:pt x="453" y="301"/>
                  </a:cubicBezTo>
                  <a:cubicBezTo>
                    <a:pt x="464" y="298"/>
                    <a:pt x="512" y="303"/>
                    <a:pt x="548" y="308"/>
                  </a:cubicBezTo>
                  <a:cubicBezTo>
                    <a:pt x="544" y="297"/>
                    <a:pt x="545" y="286"/>
                    <a:pt x="552" y="280"/>
                  </a:cubicBezTo>
                  <a:cubicBezTo>
                    <a:pt x="565" y="269"/>
                    <a:pt x="594" y="269"/>
                    <a:pt x="579" y="247"/>
                  </a:cubicBezTo>
                  <a:cubicBezTo>
                    <a:pt x="563" y="225"/>
                    <a:pt x="559" y="220"/>
                    <a:pt x="556" y="194"/>
                  </a:cubicBezTo>
                  <a:cubicBezTo>
                    <a:pt x="554" y="167"/>
                    <a:pt x="548" y="154"/>
                    <a:pt x="550" y="136"/>
                  </a:cubicBezTo>
                  <a:cubicBezTo>
                    <a:pt x="552" y="118"/>
                    <a:pt x="570" y="114"/>
                    <a:pt x="583" y="85"/>
                  </a:cubicBezTo>
                  <a:close/>
                  <a:moveTo>
                    <a:pt x="61" y="157"/>
                  </a:moveTo>
                  <a:cubicBezTo>
                    <a:pt x="7" y="172"/>
                    <a:pt x="0" y="245"/>
                    <a:pt x="21" y="244"/>
                  </a:cubicBezTo>
                  <a:cubicBezTo>
                    <a:pt x="47" y="242"/>
                    <a:pt x="108" y="192"/>
                    <a:pt x="124" y="176"/>
                  </a:cubicBezTo>
                  <a:cubicBezTo>
                    <a:pt x="140" y="160"/>
                    <a:pt x="114" y="142"/>
                    <a:pt x="61" y="157"/>
                  </a:cubicBezTo>
                  <a:close/>
                  <a:moveTo>
                    <a:pt x="105" y="114"/>
                  </a:moveTo>
                  <a:cubicBezTo>
                    <a:pt x="117" y="92"/>
                    <a:pt x="20" y="102"/>
                    <a:pt x="41" y="121"/>
                  </a:cubicBezTo>
                  <a:cubicBezTo>
                    <a:pt x="58" y="136"/>
                    <a:pt x="93" y="136"/>
                    <a:pt x="105" y="1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13336282" y="8570345"/>
              <a:ext cx="405441" cy="492561"/>
            </a:xfrm>
            <a:custGeom>
              <a:avLst/>
              <a:gdLst>
                <a:gd name="T0" fmla="*/ 709 w 803"/>
                <a:gd name="T1" fmla="*/ 225 h 977"/>
                <a:gd name="T2" fmla="*/ 755 w 803"/>
                <a:gd name="T3" fmla="*/ 153 h 977"/>
                <a:gd name="T4" fmla="*/ 803 w 803"/>
                <a:gd name="T5" fmla="*/ 83 h 977"/>
                <a:gd name="T6" fmla="*/ 753 w 803"/>
                <a:gd name="T7" fmla="*/ 97 h 977"/>
                <a:gd name="T8" fmla="*/ 704 w 803"/>
                <a:gd name="T9" fmla="*/ 77 h 977"/>
                <a:gd name="T10" fmla="*/ 618 w 803"/>
                <a:gd name="T11" fmla="*/ 95 h 977"/>
                <a:gd name="T12" fmla="*/ 552 w 803"/>
                <a:gd name="T13" fmla="*/ 148 h 977"/>
                <a:gd name="T14" fmla="*/ 436 w 803"/>
                <a:gd name="T15" fmla="*/ 128 h 977"/>
                <a:gd name="T16" fmla="*/ 321 w 803"/>
                <a:gd name="T17" fmla="*/ 62 h 977"/>
                <a:gd name="T18" fmla="*/ 219 w 803"/>
                <a:gd name="T19" fmla="*/ 42 h 977"/>
                <a:gd name="T20" fmla="*/ 162 w 803"/>
                <a:gd name="T21" fmla="*/ 13 h 977"/>
                <a:gd name="T22" fmla="*/ 102 w 803"/>
                <a:gd name="T23" fmla="*/ 6 h 977"/>
                <a:gd name="T24" fmla="*/ 22 w 803"/>
                <a:gd name="T25" fmla="*/ 60 h 977"/>
                <a:gd name="T26" fmla="*/ 10 w 803"/>
                <a:gd name="T27" fmla="*/ 76 h 977"/>
                <a:gd name="T28" fmla="*/ 55 w 803"/>
                <a:gd name="T29" fmla="*/ 117 h 977"/>
                <a:gd name="T30" fmla="*/ 65 w 803"/>
                <a:gd name="T31" fmla="*/ 189 h 977"/>
                <a:gd name="T32" fmla="*/ 106 w 803"/>
                <a:gd name="T33" fmla="*/ 225 h 977"/>
                <a:gd name="T34" fmla="*/ 101 w 803"/>
                <a:gd name="T35" fmla="*/ 306 h 977"/>
                <a:gd name="T36" fmla="*/ 35 w 803"/>
                <a:gd name="T37" fmla="*/ 424 h 977"/>
                <a:gd name="T38" fmla="*/ 5 w 803"/>
                <a:gd name="T39" fmla="*/ 486 h 977"/>
                <a:gd name="T40" fmla="*/ 71 w 803"/>
                <a:gd name="T41" fmla="*/ 522 h 977"/>
                <a:gd name="T42" fmla="*/ 0 w 803"/>
                <a:gd name="T43" fmla="*/ 586 h 977"/>
                <a:gd name="T44" fmla="*/ 0 w 803"/>
                <a:gd name="T45" fmla="*/ 597 h 977"/>
                <a:gd name="T46" fmla="*/ 377 w 803"/>
                <a:gd name="T47" fmla="*/ 797 h 977"/>
                <a:gd name="T48" fmla="*/ 372 w 803"/>
                <a:gd name="T49" fmla="*/ 858 h 977"/>
                <a:gd name="T50" fmla="*/ 539 w 803"/>
                <a:gd name="T51" fmla="*/ 977 h 977"/>
                <a:gd name="T52" fmla="*/ 637 w 803"/>
                <a:gd name="T53" fmla="*/ 760 h 977"/>
                <a:gd name="T54" fmla="*/ 701 w 803"/>
                <a:gd name="T55" fmla="*/ 708 h 977"/>
                <a:gd name="T56" fmla="*/ 755 w 803"/>
                <a:gd name="T57" fmla="*/ 673 h 977"/>
                <a:gd name="T58" fmla="*/ 764 w 803"/>
                <a:gd name="T59" fmla="*/ 661 h 977"/>
                <a:gd name="T60" fmla="*/ 714 w 803"/>
                <a:gd name="T61" fmla="*/ 582 h 977"/>
                <a:gd name="T62" fmla="*/ 709 w 803"/>
                <a:gd name="T63" fmla="*/ 22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977">
                  <a:moveTo>
                    <a:pt x="709" y="225"/>
                  </a:moveTo>
                  <a:cubicBezTo>
                    <a:pt x="755" y="153"/>
                    <a:pt x="755" y="153"/>
                    <a:pt x="755" y="153"/>
                  </a:cubicBezTo>
                  <a:cubicBezTo>
                    <a:pt x="803" y="83"/>
                    <a:pt x="803" y="83"/>
                    <a:pt x="803" y="83"/>
                  </a:cubicBezTo>
                  <a:cubicBezTo>
                    <a:pt x="780" y="88"/>
                    <a:pt x="760" y="94"/>
                    <a:pt x="753" y="97"/>
                  </a:cubicBezTo>
                  <a:cubicBezTo>
                    <a:pt x="735" y="106"/>
                    <a:pt x="711" y="93"/>
                    <a:pt x="704" y="77"/>
                  </a:cubicBezTo>
                  <a:cubicBezTo>
                    <a:pt x="698" y="62"/>
                    <a:pt x="653" y="75"/>
                    <a:pt x="618" y="95"/>
                  </a:cubicBezTo>
                  <a:cubicBezTo>
                    <a:pt x="583" y="115"/>
                    <a:pt x="565" y="157"/>
                    <a:pt x="552" y="148"/>
                  </a:cubicBezTo>
                  <a:cubicBezTo>
                    <a:pt x="538" y="139"/>
                    <a:pt x="459" y="128"/>
                    <a:pt x="436" y="128"/>
                  </a:cubicBezTo>
                  <a:cubicBezTo>
                    <a:pt x="414" y="128"/>
                    <a:pt x="343" y="82"/>
                    <a:pt x="321" y="62"/>
                  </a:cubicBezTo>
                  <a:cubicBezTo>
                    <a:pt x="299" y="42"/>
                    <a:pt x="235" y="51"/>
                    <a:pt x="219" y="42"/>
                  </a:cubicBezTo>
                  <a:cubicBezTo>
                    <a:pt x="204" y="33"/>
                    <a:pt x="173" y="26"/>
                    <a:pt x="162" y="13"/>
                  </a:cubicBezTo>
                  <a:cubicBezTo>
                    <a:pt x="151" y="0"/>
                    <a:pt x="124" y="2"/>
                    <a:pt x="102" y="6"/>
                  </a:cubicBezTo>
                  <a:cubicBezTo>
                    <a:pt x="80" y="11"/>
                    <a:pt x="27" y="42"/>
                    <a:pt x="22" y="60"/>
                  </a:cubicBezTo>
                  <a:cubicBezTo>
                    <a:pt x="21" y="65"/>
                    <a:pt x="16" y="71"/>
                    <a:pt x="10" y="76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106" y="225"/>
                    <a:pt x="106" y="225"/>
                    <a:pt x="106" y="225"/>
                  </a:cubicBezTo>
                  <a:cubicBezTo>
                    <a:pt x="106" y="225"/>
                    <a:pt x="106" y="265"/>
                    <a:pt x="101" y="306"/>
                  </a:cubicBezTo>
                  <a:cubicBezTo>
                    <a:pt x="96" y="347"/>
                    <a:pt x="60" y="398"/>
                    <a:pt x="35" y="424"/>
                  </a:cubicBezTo>
                  <a:cubicBezTo>
                    <a:pt x="27" y="431"/>
                    <a:pt x="16" y="456"/>
                    <a:pt x="5" y="486"/>
                  </a:cubicBezTo>
                  <a:cubicBezTo>
                    <a:pt x="44" y="496"/>
                    <a:pt x="73" y="510"/>
                    <a:pt x="71" y="522"/>
                  </a:cubicBezTo>
                  <a:cubicBezTo>
                    <a:pt x="67" y="547"/>
                    <a:pt x="0" y="536"/>
                    <a:pt x="0" y="586"/>
                  </a:cubicBezTo>
                  <a:cubicBezTo>
                    <a:pt x="0" y="590"/>
                    <a:pt x="0" y="593"/>
                    <a:pt x="0" y="597"/>
                  </a:cubicBezTo>
                  <a:cubicBezTo>
                    <a:pt x="377" y="797"/>
                    <a:pt x="377" y="797"/>
                    <a:pt x="377" y="797"/>
                  </a:cubicBezTo>
                  <a:cubicBezTo>
                    <a:pt x="372" y="858"/>
                    <a:pt x="372" y="858"/>
                    <a:pt x="372" y="858"/>
                  </a:cubicBezTo>
                  <a:cubicBezTo>
                    <a:pt x="372" y="858"/>
                    <a:pt x="457" y="920"/>
                    <a:pt x="539" y="977"/>
                  </a:cubicBezTo>
                  <a:cubicBezTo>
                    <a:pt x="576" y="883"/>
                    <a:pt x="624" y="779"/>
                    <a:pt x="637" y="760"/>
                  </a:cubicBezTo>
                  <a:cubicBezTo>
                    <a:pt x="659" y="726"/>
                    <a:pt x="681" y="732"/>
                    <a:pt x="701" y="708"/>
                  </a:cubicBezTo>
                  <a:cubicBezTo>
                    <a:pt x="720" y="685"/>
                    <a:pt x="726" y="720"/>
                    <a:pt x="755" y="673"/>
                  </a:cubicBezTo>
                  <a:cubicBezTo>
                    <a:pt x="758" y="669"/>
                    <a:pt x="760" y="665"/>
                    <a:pt x="764" y="661"/>
                  </a:cubicBezTo>
                  <a:cubicBezTo>
                    <a:pt x="714" y="582"/>
                    <a:pt x="714" y="582"/>
                    <a:pt x="714" y="582"/>
                  </a:cubicBezTo>
                  <a:lnTo>
                    <a:pt x="709" y="225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13115133" y="8608878"/>
              <a:ext cx="274762" cy="284814"/>
            </a:xfrm>
            <a:custGeom>
              <a:avLst/>
              <a:gdLst>
                <a:gd name="T0" fmla="*/ 504 w 545"/>
                <a:gd name="T1" fmla="*/ 113 h 564"/>
                <a:gd name="T2" fmla="*/ 494 w 545"/>
                <a:gd name="T3" fmla="*/ 41 h 564"/>
                <a:gd name="T4" fmla="*/ 449 w 545"/>
                <a:gd name="T5" fmla="*/ 0 h 564"/>
                <a:gd name="T6" fmla="*/ 415 w 545"/>
                <a:gd name="T7" fmla="*/ 32 h 564"/>
                <a:gd name="T8" fmla="*/ 353 w 545"/>
                <a:gd name="T9" fmla="*/ 37 h 564"/>
                <a:gd name="T10" fmla="*/ 280 w 545"/>
                <a:gd name="T11" fmla="*/ 61 h 564"/>
                <a:gd name="T12" fmla="*/ 218 w 545"/>
                <a:gd name="T13" fmla="*/ 39 h 564"/>
                <a:gd name="T14" fmla="*/ 143 w 545"/>
                <a:gd name="T15" fmla="*/ 61 h 564"/>
                <a:gd name="T16" fmla="*/ 134 w 545"/>
                <a:gd name="T17" fmla="*/ 147 h 564"/>
                <a:gd name="T18" fmla="*/ 167 w 545"/>
                <a:gd name="T19" fmla="*/ 196 h 564"/>
                <a:gd name="T20" fmla="*/ 138 w 545"/>
                <a:gd name="T21" fmla="*/ 247 h 564"/>
                <a:gd name="T22" fmla="*/ 96 w 545"/>
                <a:gd name="T23" fmla="*/ 276 h 564"/>
                <a:gd name="T24" fmla="*/ 59 w 545"/>
                <a:gd name="T25" fmla="*/ 331 h 564"/>
                <a:gd name="T26" fmla="*/ 34 w 545"/>
                <a:gd name="T27" fmla="*/ 402 h 564"/>
                <a:gd name="T28" fmla="*/ 17 w 545"/>
                <a:gd name="T29" fmla="*/ 488 h 564"/>
                <a:gd name="T30" fmla="*/ 0 w 545"/>
                <a:gd name="T31" fmla="*/ 561 h 564"/>
                <a:gd name="T32" fmla="*/ 50 w 545"/>
                <a:gd name="T33" fmla="*/ 552 h 564"/>
                <a:gd name="T34" fmla="*/ 152 w 545"/>
                <a:gd name="T35" fmla="*/ 522 h 564"/>
                <a:gd name="T36" fmla="*/ 235 w 545"/>
                <a:gd name="T37" fmla="*/ 515 h 564"/>
                <a:gd name="T38" fmla="*/ 311 w 545"/>
                <a:gd name="T39" fmla="*/ 406 h 564"/>
                <a:gd name="T40" fmla="*/ 444 w 545"/>
                <a:gd name="T41" fmla="*/ 410 h 564"/>
                <a:gd name="T42" fmla="*/ 474 w 545"/>
                <a:gd name="T43" fmla="*/ 348 h 564"/>
                <a:gd name="T44" fmla="*/ 540 w 545"/>
                <a:gd name="T45" fmla="*/ 230 h 564"/>
                <a:gd name="T46" fmla="*/ 545 w 545"/>
                <a:gd name="T47" fmla="*/ 149 h 564"/>
                <a:gd name="T48" fmla="*/ 504 w 545"/>
                <a:gd name="T49" fmla="*/ 11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5" h="564">
                  <a:moveTo>
                    <a:pt x="504" y="113"/>
                  </a:moveTo>
                  <a:cubicBezTo>
                    <a:pt x="494" y="41"/>
                    <a:pt x="494" y="41"/>
                    <a:pt x="494" y="41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35" y="11"/>
                    <a:pt x="416" y="22"/>
                    <a:pt x="415" y="32"/>
                  </a:cubicBezTo>
                  <a:cubicBezTo>
                    <a:pt x="413" y="48"/>
                    <a:pt x="371" y="46"/>
                    <a:pt x="353" y="37"/>
                  </a:cubicBezTo>
                  <a:cubicBezTo>
                    <a:pt x="335" y="28"/>
                    <a:pt x="289" y="48"/>
                    <a:pt x="280" y="61"/>
                  </a:cubicBezTo>
                  <a:cubicBezTo>
                    <a:pt x="271" y="74"/>
                    <a:pt x="240" y="37"/>
                    <a:pt x="218" y="39"/>
                  </a:cubicBezTo>
                  <a:cubicBezTo>
                    <a:pt x="196" y="41"/>
                    <a:pt x="143" y="61"/>
                    <a:pt x="143" y="61"/>
                  </a:cubicBezTo>
                  <a:cubicBezTo>
                    <a:pt x="143" y="61"/>
                    <a:pt x="134" y="123"/>
                    <a:pt x="134" y="147"/>
                  </a:cubicBezTo>
                  <a:cubicBezTo>
                    <a:pt x="134" y="172"/>
                    <a:pt x="167" y="176"/>
                    <a:pt x="167" y="196"/>
                  </a:cubicBezTo>
                  <a:cubicBezTo>
                    <a:pt x="167" y="216"/>
                    <a:pt x="141" y="234"/>
                    <a:pt x="138" y="247"/>
                  </a:cubicBezTo>
                  <a:cubicBezTo>
                    <a:pt x="136" y="260"/>
                    <a:pt x="118" y="269"/>
                    <a:pt x="96" y="276"/>
                  </a:cubicBezTo>
                  <a:cubicBezTo>
                    <a:pt x="74" y="282"/>
                    <a:pt x="76" y="318"/>
                    <a:pt x="59" y="331"/>
                  </a:cubicBezTo>
                  <a:cubicBezTo>
                    <a:pt x="41" y="344"/>
                    <a:pt x="45" y="378"/>
                    <a:pt x="34" y="402"/>
                  </a:cubicBezTo>
                  <a:cubicBezTo>
                    <a:pt x="23" y="426"/>
                    <a:pt x="17" y="460"/>
                    <a:pt x="17" y="488"/>
                  </a:cubicBezTo>
                  <a:cubicBezTo>
                    <a:pt x="17" y="511"/>
                    <a:pt x="14" y="544"/>
                    <a:pt x="0" y="561"/>
                  </a:cubicBezTo>
                  <a:cubicBezTo>
                    <a:pt x="28" y="564"/>
                    <a:pt x="36" y="559"/>
                    <a:pt x="50" y="552"/>
                  </a:cubicBezTo>
                  <a:cubicBezTo>
                    <a:pt x="70" y="542"/>
                    <a:pt x="152" y="522"/>
                    <a:pt x="152" y="522"/>
                  </a:cubicBezTo>
                  <a:cubicBezTo>
                    <a:pt x="235" y="515"/>
                    <a:pt x="235" y="515"/>
                    <a:pt x="235" y="515"/>
                  </a:cubicBezTo>
                  <a:cubicBezTo>
                    <a:pt x="254" y="463"/>
                    <a:pt x="281" y="415"/>
                    <a:pt x="311" y="406"/>
                  </a:cubicBezTo>
                  <a:cubicBezTo>
                    <a:pt x="350" y="395"/>
                    <a:pt x="403" y="400"/>
                    <a:pt x="444" y="410"/>
                  </a:cubicBezTo>
                  <a:cubicBezTo>
                    <a:pt x="455" y="380"/>
                    <a:pt x="466" y="355"/>
                    <a:pt x="474" y="348"/>
                  </a:cubicBezTo>
                  <a:cubicBezTo>
                    <a:pt x="499" y="322"/>
                    <a:pt x="535" y="271"/>
                    <a:pt x="540" y="230"/>
                  </a:cubicBezTo>
                  <a:cubicBezTo>
                    <a:pt x="545" y="189"/>
                    <a:pt x="545" y="149"/>
                    <a:pt x="545" y="149"/>
                  </a:cubicBezTo>
                  <a:lnTo>
                    <a:pt x="504" y="11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14472188" y="6333717"/>
              <a:ext cx="892976" cy="521042"/>
            </a:xfrm>
            <a:custGeom>
              <a:avLst/>
              <a:gdLst>
                <a:gd name="T0" fmla="*/ 1720 w 1767"/>
                <a:gd name="T1" fmla="*/ 579 h 1032"/>
                <a:gd name="T2" fmla="*/ 1582 w 1767"/>
                <a:gd name="T3" fmla="*/ 516 h 1032"/>
                <a:gd name="T4" fmla="*/ 1503 w 1767"/>
                <a:gd name="T5" fmla="*/ 520 h 1032"/>
                <a:gd name="T6" fmla="*/ 1408 w 1767"/>
                <a:gd name="T7" fmla="*/ 493 h 1032"/>
                <a:gd name="T8" fmla="*/ 1306 w 1767"/>
                <a:gd name="T9" fmla="*/ 571 h 1032"/>
                <a:gd name="T10" fmla="*/ 1259 w 1767"/>
                <a:gd name="T11" fmla="*/ 587 h 1032"/>
                <a:gd name="T12" fmla="*/ 1176 w 1767"/>
                <a:gd name="T13" fmla="*/ 536 h 1032"/>
                <a:gd name="T14" fmla="*/ 1089 w 1767"/>
                <a:gd name="T15" fmla="*/ 512 h 1032"/>
                <a:gd name="T16" fmla="*/ 1034 w 1767"/>
                <a:gd name="T17" fmla="*/ 410 h 1032"/>
                <a:gd name="T18" fmla="*/ 1010 w 1767"/>
                <a:gd name="T19" fmla="*/ 315 h 1032"/>
                <a:gd name="T20" fmla="*/ 932 w 1767"/>
                <a:gd name="T21" fmla="*/ 256 h 1032"/>
                <a:gd name="T22" fmla="*/ 731 w 1767"/>
                <a:gd name="T23" fmla="*/ 248 h 1032"/>
                <a:gd name="T24" fmla="*/ 600 w 1767"/>
                <a:gd name="T25" fmla="*/ 256 h 1032"/>
                <a:gd name="T26" fmla="*/ 484 w 1767"/>
                <a:gd name="T27" fmla="*/ 129 h 1032"/>
                <a:gd name="T28" fmla="*/ 454 w 1767"/>
                <a:gd name="T29" fmla="*/ 172 h 1032"/>
                <a:gd name="T30" fmla="*/ 333 w 1767"/>
                <a:gd name="T31" fmla="*/ 151 h 1032"/>
                <a:gd name="T32" fmla="*/ 321 w 1767"/>
                <a:gd name="T33" fmla="*/ 9 h 1032"/>
                <a:gd name="T34" fmla="*/ 280 w 1767"/>
                <a:gd name="T35" fmla="*/ 154 h 1032"/>
                <a:gd name="T36" fmla="*/ 266 w 1767"/>
                <a:gd name="T37" fmla="*/ 0 h 1032"/>
                <a:gd name="T38" fmla="*/ 13 w 1767"/>
                <a:gd name="T39" fmla="*/ 67 h 1032"/>
                <a:gd name="T40" fmla="*/ 1 w 1767"/>
                <a:gd name="T41" fmla="*/ 508 h 1032"/>
                <a:gd name="T42" fmla="*/ 0 w 1767"/>
                <a:gd name="T43" fmla="*/ 509 h 1032"/>
                <a:gd name="T44" fmla="*/ 71 w 1767"/>
                <a:gd name="T45" fmla="*/ 526 h 1032"/>
                <a:gd name="T46" fmla="*/ 106 w 1767"/>
                <a:gd name="T47" fmla="*/ 479 h 1032"/>
                <a:gd name="T48" fmla="*/ 177 w 1767"/>
                <a:gd name="T49" fmla="*/ 426 h 1032"/>
                <a:gd name="T50" fmla="*/ 212 w 1767"/>
                <a:gd name="T51" fmla="*/ 387 h 1032"/>
                <a:gd name="T52" fmla="*/ 253 w 1767"/>
                <a:gd name="T53" fmla="*/ 367 h 1032"/>
                <a:gd name="T54" fmla="*/ 324 w 1767"/>
                <a:gd name="T55" fmla="*/ 384 h 1032"/>
                <a:gd name="T56" fmla="*/ 401 w 1767"/>
                <a:gd name="T57" fmla="*/ 411 h 1032"/>
                <a:gd name="T58" fmla="*/ 436 w 1767"/>
                <a:gd name="T59" fmla="*/ 517 h 1032"/>
                <a:gd name="T60" fmla="*/ 584 w 1767"/>
                <a:gd name="T61" fmla="*/ 535 h 1032"/>
                <a:gd name="T62" fmla="*/ 625 w 1767"/>
                <a:gd name="T63" fmla="*/ 600 h 1032"/>
                <a:gd name="T64" fmla="*/ 670 w 1767"/>
                <a:gd name="T65" fmla="*/ 682 h 1032"/>
                <a:gd name="T66" fmla="*/ 770 w 1767"/>
                <a:gd name="T67" fmla="*/ 756 h 1032"/>
                <a:gd name="T68" fmla="*/ 885 w 1767"/>
                <a:gd name="T69" fmla="*/ 824 h 1032"/>
                <a:gd name="T70" fmla="*/ 988 w 1767"/>
                <a:gd name="T71" fmla="*/ 892 h 1032"/>
                <a:gd name="T72" fmla="*/ 1077 w 1767"/>
                <a:gd name="T73" fmla="*/ 921 h 1032"/>
                <a:gd name="T74" fmla="*/ 1085 w 1767"/>
                <a:gd name="T75" fmla="*/ 987 h 1032"/>
                <a:gd name="T76" fmla="*/ 1093 w 1767"/>
                <a:gd name="T77" fmla="*/ 985 h 1032"/>
                <a:gd name="T78" fmla="*/ 1176 w 1767"/>
                <a:gd name="T79" fmla="*/ 1013 h 1032"/>
                <a:gd name="T80" fmla="*/ 1216 w 1767"/>
                <a:gd name="T81" fmla="*/ 1032 h 1032"/>
                <a:gd name="T82" fmla="*/ 1257 w 1767"/>
                <a:gd name="T83" fmla="*/ 927 h 1032"/>
                <a:gd name="T84" fmla="*/ 1245 w 1767"/>
                <a:gd name="T85" fmla="*/ 839 h 1032"/>
                <a:gd name="T86" fmla="*/ 1183 w 1767"/>
                <a:gd name="T87" fmla="*/ 762 h 1032"/>
                <a:gd name="T88" fmla="*/ 1278 w 1767"/>
                <a:gd name="T89" fmla="*/ 727 h 1032"/>
                <a:gd name="T90" fmla="*/ 1310 w 1767"/>
                <a:gd name="T91" fmla="*/ 671 h 1032"/>
                <a:gd name="T92" fmla="*/ 1357 w 1767"/>
                <a:gd name="T93" fmla="*/ 617 h 1032"/>
                <a:gd name="T94" fmla="*/ 1434 w 1767"/>
                <a:gd name="T95" fmla="*/ 600 h 1032"/>
                <a:gd name="T96" fmla="*/ 1502 w 1767"/>
                <a:gd name="T97" fmla="*/ 585 h 1032"/>
                <a:gd name="T98" fmla="*/ 1467 w 1767"/>
                <a:gd name="T99" fmla="*/ 667 h 1032"/>
                <a:gd name="T100" fmla="*/ 1582 w 1767"/>
                <a:gd name="T101" fmla="*/ 646 h 1032"/>
                <a:gd name="T102" fmla="*/ 1676 w 1767"/>
                <a:gd name="T103" fmla="*/ 631 h 1032"/>
                <a:gd name="T104" fmla="*/ 1720 w 1767"/>
                <a:gd name="T105" fmla="*/ 5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7" h="1032">
                  <a:moveTo>
                    <a:pt x="1720" y="579"/>
                  </a:moveTo>
                  <a:cubicBezTo>
                    <a:pt x="1672" y="540"/>
                    <a:pt x="1590" y="493"/>
                    <a:pt x="1582" y="516"/>
                  </a:cubicBezTo>
                  <a:cubicBezTo>
                    <a:pt x="1574" y="540"/>
                    <a:pt x="1523" y="544"/>
                    <a:pt x="1503" y="520"/>
                  </a:cubicBezTo>
                  <a:cubicBezTo>
                    <a:pt x="1483" y="497"/>
                    <a:pt x="1468" y="469"/>
                    <a:pt x="1408" y="493"/>
                  </a:cubicBezTo>
                  <a:cubicBezTo>
                    <a:pt x="1349" y="516"/>
                    <a:pt x="1310" y="548"/>
                    <a:pt x="1306" y="571"/>
                  </a:cubicBezTo>
                  <a:cubicBezTo>
                    <a:pt x="1302" y="595"/>
                    <a:pt x="1263" y="619"/>
                    <a:pt x="1259" y="587"/>
                  </a:cubicBezTo>
                  <a:cubicBezTo>
                    <a:pt x="1255" y="556"/>
                    <a:pt x="1207" y="544"/>
                    <a:pt x="1176" y="536"/>
                  </a:cubicBezTo>
                  <a:cubicBezTo>
                    <a:pt x="1144" y="528"/>
                    <a:pt x="1093" y="544"/>
                    <a:pt x="1089" y="512"/>
                  </a:cubicBezTo>
                  <a:cubicBezTo>
                    <a:pt x="1085" y="481"/>
                    <a:pt x="1038" y="445"/>
                    <a:pt x="1034" y="410"/>
                  </a:cubicBezTo>
                  <a:cubicBezTo>
                    <a:pt x="1030" y="374"/>
                    <a:pt x="1042" y="323"/>
                    <a:pt x="1010" y="315"/>
                  </a:cubicBezTo>
                  <a:cubicBezTo>
                    <a:pt x="979" y="307"/>
                    <a:pt x="959" y="256"/>
                    <a:pt x="932" y="256"/>
                  </a:cubicBezTo>
                  <a:cubicBezTo>
                    <a:pt x="904" y="256"/>
                    <a:pt x="750" y="256"/>
                    <a:pt x="731" y="248"/>
                  </a:cubicBezTo>
                  <a:cubicBezTo>
                    <a:pt x="711" y="240"/>
                    <a:pt x="608" y="280"/>
                    <a:pt x="600" y="256"/>
                  </a:cubicBezTo>
                  <a:cubicBezTo>
                    <a:pt x="594" y="237"/>
                    <a:pt x="523" y="161"/>
                    <a:pt x="484" y="129"/>
                  </a:cubicBezTo>
                  <a:cubicBezTo>
                    <a:pt x="479" y="145"/>
                    <a:pt x="470" y="160"/>
                    <a:pt x="454" y="172"/>
                  </a:cubicBezTo>
                  <a:cubicBezTo>
                    <a:pt x="380" y="225"/>
                    <a:pt x="310" y="216"/>
                    <a:pt x="333" y="151"/>
                  </a:cubicBezTo>
                  <a:cubicBezTo>
                    <a:pt x="357" y="86"/>
                    <a:pt x="360" y="9"/>
                    <a:pt x="321" y="9"/>
                  </a:cubicBezTo>
                  <a:cubicBezTo>
                    <a:pt x="283" y="9"/>
                    <a:pt x="310" y="145"/>
                    <a:pt x="280" y="154"/>
                  </a:cubicBezTo>
                  <a:cubicBezTo>
                    <a:pt x="254" y="162"/>
                    <a:pt x="244" y="55"/>
                    <a:pt x="266" y="0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" y="508"/>
                    <a:pt x="1" y="508"/>
                    <a:pt x="1" y="508"/>
                  </a:cubicBezTo>
                  <a:cubicBezTo>
                    <a:pt x="1" y="508"/>
                    <a:pt x="1" y="509"/>
                    <a:pt x="0" y="509"/>
                  </a:cubicBezTo>
                  <a:cubicBezTo>
                    <a:pt x="24" y="521"/>
                    <a:pt x="51" y="524"/>
                    <a:pt x="71" y="526"/>
                  </a:cubicBezTo>
                  <a:cubicBezTo>
                    <a:pt x="109" y="529"/>
                    <a:pt x="106" y="499"/>
                    <a:pt x="106" y="479"/>
                  </a:cubicBezTo>
                  <a:cubicBezTo>
                    <a:pt x="106" y="458"/>
                    <a:pt x="147" y="423"/>
                    <a:pt x="177" y="426"/>
                  </a:cubicBezTo>
                  <a:cubicBezTo>
                    <a:pt x="206" y="429"/>
                    <a:pt x="203" y="387"/>
                    <a:pt x="212" y="387"/>
                  </a:cubicBezTo>
                  <a:cubicBezTo>
                    <a:pt x="221" y="387"/>
                    <a:pt x="245" y="381"/>
                    <a:pt x="253" y="367"/>
                  </a:cubicBezTo>
                  <a:cubicBezTo>
                    <a:pt x="262" y="352"/>
                    <a:pt x="310" y="369"/>
                    <a:pt x="324" y="384"/>
                  </a:cubicBezTo>
                  <a:cubicBezTo>
                    <a:pt x="339" y="399"/>
                    <a:pt x="375" y="405"/>
                    <a:pt x="401" y="411"/>
                  </a:cubicBezTo>
                  <a:cubicBezTo>
                    <a:pt x="428" y="417"/>
                    <a:pt x="436" y="499"/>
                    <a:pt x="436" y="517"/>
                  </a:cubicBezTo>
                  <a:cubicBezTo>
                    <a:pt x="436" y="535"/>
                    <a:pt x="563" y="532"/>
                    <a:pt x="584" y="535"/>
                  </a:cubicBezTo>
                  <a:cubicBezTo>
                    <a:pt x="605" y="538"/>
                    <a:pt x="605" y="573"/>
                    <a:pt x="625" y="600"/>
                  </a:cubicBezTo>
                  <a:cubicBezTo>
                    <a:pt x="646" y="626"/>
                    <a:pt x="661" y="662"/>
                    <a:pt x="670" y="682"/>
                  </a:cubicBezTo>
                  <a:cubicBezTo>
                    <a:pt x="679" y="703"/>
                    <a:pt x="752" y="730"/>
                    <a:pt x="770" y="756"/>
                  </a:cubicBezTo>
                  <a:cubicBezTo>
                    <a:pt x="788" y="783"/>
                    <a:pt x="844" y="809"/>
                    <a:pt x="885" y="824"/>
                  </a:cubicBezTo>
                  <a:cubicBezTo>
                    <a:pt x="926" y="839"/>
                    <a:pt x="965" y="895"/>
                    <a:pt x="988" y="892"/>
                  </a:cubicBezTo>
                  <a:cubicBezTo>
                    <a:pt x="1012" y="889"/>
                    <a:pt x="1077" y="921"/>
                    <a:pt x="1077" y="921"/>
                  </a:cubicBezTo>
                  <a:cubicBezTo>
                    <a:pt x="1085" y="987"/>
                    <a:pt x="1085" y="987"/>
                    <a:pt x="1085" y="987"/>
                  </a:cubicBezTo>
                  <a:cubicBezTo>
                    <a:pt x="1087" y="987"/>
                    <a:pt x="1090" y="986"/>
                    <a:pt x="1093" y="985"/>
                  </a:cubicBezTo>
                  <a:cubicBezTo>
                    <a:pt x="1129" y="973"/>
                    <a:pt x="1148" y="1013"/>
                    <a:pt x="1176" y="1013"/>
                  </a:cubicBezTo>
                  <a:cubicBezTo>
                    <a:pt x="1188" y="1013"/>
                    <a:pt x="1202" y="1023"/>
                    <a:pt x="1216" y="1032"/>
                  </a:cubicBezTo>
                  <a:cubicBezTo>
                    <a:pt x="1214" y="974"/>
                    <a:pt x="1234" y="945"/>
                    <a:pt x="1257" y="927"/>
                  </a:cubicBezTo>
                  <a:cubicBezTo>
                    <a:pt x="1284" y="907"/>
                    <a:pt x="1239" y="871"/>
                    <a:pt x="1245" y="839"/>
                  </a:cubicBezTo>
                  <a:cubicBezTo>
                    <a:pt x="1251" y="806"/>
                    <a:pt x="1177" y="789"/>
                    <a:pt x="1183" y="762"/>
                  </a:cubicBezTo>
                  <a:cubicBezTo>
                    <a:pt x="1189" y="735"/>
                    <a:pt x="1251" y="738"/>
                    <a:pt x="1278" y="727"/>
                  </a:cubicBezTo>
                  <a:cubicBezTo>
                    <a:pt x="1304" y="715"/>
                    <a:pt x="1284" y="671"/>
                    <a:pt x="1310" y="671"/>
                  </a:cubicBezTo>
                  <a:cubicBezTo>
                    <a:pt x="1337" y="671"/>
                    <a:pt x="1348" y="644"/>
                    <a:pt x="1357" y="617"/>
                  </a:cubicBezTo>
                  <a:cubicBezTo>
                    <a:pt x="1366" y="591"/>
                    <a:pt x="1410" y="617"/>
                    <a:pt x="1434" y="600"/>
                  </a:cubicBezTo>
                  <a:cubicBezTo>
                    <a:pt x="1458" y="582"/>
                    <a:pt x="1493" y="570"/>
                    <a:pt x="1502" y="585"/>
                  </a:cubicBezTo>
                  <a:cubicBezTo>
                    <a:pt x="1509" y="597"/>
                    <a:pt x="1480" y="646"/>
                    <a:pt x="1467" y="667"/>
                  </a:cubicBezTo>
                  <a:cubicBezTo>
                    <a:pt x="1508" y="666"/>
                    <a:pt x="1570" y="658"/>
                    <a:pt x="1582" y="646"/>
                  </a:cubicBezTo>
                  <a:cubicBezTo>
                    <a:pt x="1598" y="631"/>
                    <a:pt x="1657" y="670"/>
                    <a:pt x="1676" y="631"/>
                  </a:cubicBezTo>
                  <a:cubicBezTo>
                    <a:pt x="1696" y="591"/>
                    <a:pt x="1767" y="619"/>
                    <a:pt x="1720" y="57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11912212" y="3413535"/>
              <a:ext cx="1305119" cy="2067415"/>
            </a:xfrm>
            <a:custGeom>
              <a:avLst/>
              <a:gdLst>
                <a:gd name="T0" fmla="*/ 2447 w 2585"/>
                <a:gd name="T1" fmla="*/ 2136 h 4089"/>
                <a:gd name="T2" fmla="*/ 2454 w 2585"/>
                <a:gd name="T3" fmla="*/ 2014 h 4089"/>
                <a:gd name="T4" fmla="*/ 2311 w 2585"/>
                <a:gd name="T5" fmla="*/ 1995 h 4089"/>
                <a:gd name="T6" fmla="*/ 2150 w 2585"/>
                <a:gd name="T7" fmla="*/ 1989 h 4089"/>
                <a:gd name="T8" fmla="*/ 2073 w 2585"/>
                <a:gd name="T9" fmla="*/ 1977 h 4089"/>
                <a:gd name="T10" fmla="*/ 1918 w 2585"/>
                <a:gd name="T11" fmla="*/ 2012 h 4089"/>
                <a:gd name="T12" fmla="*/ 1793 w 2585"/>
                <a:gd name="T13" fmla="*/ 2147 h 4089"/>
                <a:gd name="T14" fmla="*/ 1794 w 2585"/>
                <a:gd name="T15" fmla="*/ 2001 h 4089"/>
                <a:gd name="T16" fmla="*/ 1616 w 2585"/>
                <a:gd name="T17" fmla="*/ 2105 h 4089"/>
                <a:gd name="T18" fmla="*/ 1539 w 2585"/>
                <a:gd name="T19" fmla="*/ 2136 h 4089"/>
                <a:gd name="T20" fmla="*/ 1465 w 2585"/>
                <a:gd name="T21" fmla="*/ 2119 h 4089"/>
                <a:gd name="T22" fmla="*/ 1327 w 2585"/>
                <a:gd name="T23" fmla="*/ 2222 h 4089"/>
                <a:gd name="T24" fmla="*/ 1235 w 2585"/>
                <a:gd name="T25" fmla="*/ 2299 h 4089"/>
                <a:gd name="T26" fmla="*/ 1144 w 2585"/>
                <a:gd name="T27" fmla="*/ 2340 h 4089"/>
                <a:gd name="T28" fmla="*/ 990 w 2585"/>
                <a:gd name="T29" fmla="*/ 2380 h 4089"/>
                <a:gd name="T30" fmla="*/ 933 w 2585"/>
                <a:gd name="T31" fmla="*/ 2467 h 4089"/>
                <a:gd name="T32" fmla="*/ 1142 w 2585"/>
                <a:gd name="T33" fmla="*/ 2471 h 4089"/>
                <a:gd name="T34" fmla="*/ 987 w 2585"/>
                <a:gd name="T35" fmla="*/ 2582 h 4089"/>
                <a:gd name="T36" fmla="*/ 764 w 2585"/>
                <a:gd name="T37" fmla="*/ 2826 h 4089"/>
                <a:gd name="T38" fmla="*/ 620 w 2585"/>
                <a:gd name="T39" fmla="*/ 3016 h 4089"/>
                <a:gd name="T40" fmla="*/ 494 w 2585"/>
                <a:gd name="T41" fmla="*/ 3190 h 4089"/>
                <a:gd name="T42" fmla="*/ 325 w 2585"/>
                <a:gd name="T43" fmla="*/ 3313 h 4089"/>
                <a:gd name="T44" fmla="*/ 143 w 2585"/>
                <a:gd name="T45" fmla="*/ 3425 h 4089"/>
                <a:gd name="T46" fmla="*/ 53 w 2585"/>
                <a:gd name="T47" fmla="*/ 3575 h 4089"/>
                <a:gd name="T48" fmla="*/ 24 w 2585"/>
                <a:gd name="T49" fmla="*/ 3757 h 4089"/>
                <a:gd name="T50" fmla="*/ 112 w 2585"/>
                <a:gd name="T51" fmla="*/ 3819 h 4089"/>
                <a:gd name="T52" fmla="*/ 87 w 2585"/>
                <a:gd name="T53" fmla="*/ 3890 h 4089"/>
                <a:gd name="T54" fmla="*/ 179 w 2585"/>
                <a:gd name="T55" fmla="*/ 4049 h 4089"/>
                <a:gd name="T56" fmla="*/ 576 w 2585"/>
                <a:gd name="T57" fmla="*/ 3856 h 4089"/>
                <a:gd name="T58" fmla="*/ 694 w 2585"/>
                <a:gd name="T59" fmla="*/ 3894 h 4089"/>
                <a:gd name="T60" fmla="*/ 765 w 2585"/>
                <a:gd name="T61" fmla="*/ 3647 h 4089"/>
                <a:gd name="T62" fmla="*/ 741 w 2585"/>
                <a:gd name="T63" fmla="*/ 3329 h 4089"/>
                <a:gd name="T64" fmla="*/ 917 w 2585"/>
                <a:gd name="T65" fmla="*/ 3102 h 4089"/>
                <a:gd name="T66" fmla="*/ 1040 w 2585"/>
                <a:gd name="T67" fmla="*/ 2812 h 4089"/>
                <a:gd name="T68" fmla="*/ 1163 w 2585"/>
                <a:gd name="T69" fmla="*/ 2556 h 4089"/>
                <a:gd name="T70" fmla="*/ 1443 w 2585"/>
                <a:gd name="T71" fmla="*/ 2419 h 4089"/>
                <a:gd name="T72" fmla="*/ 1642 w 2585"/>
                <a:gd name="T73" fmla="*/ 2281 h 4089"/>
                <a:gd name="T74" fmla="*/ 1993 w 2585"/>
                <a:gd name="T75" fmla="*/ 2386 h 4089"/>
                <a:gd name="T76" fmla="*/ 2216 w 2585"/>
                <a:gd name="T77" fmla="*/ 2153 h 4089"/>
                <a:gd name="T78" fmla="*/ 2447 w 2585"/>
                <a:gd name="T79" fmla="*/ 2257 h 4089"/>
                <a:gd name="T80" fmla="*/ 721 w 2585"/>
                <a:gd name="T81" fmla="*/ 295 h 4089"/>
                <a:gd name="T82" fmla="*/ 962 w 2585"/>
                <a:gd name="T83" fmla="*/ 434 h 4089"/>
                <a:gd name="T84" fmla="*/ 1146 w 2585"/>
                <a:gd name="T85" fmla="*/ 474 h 4089"/>
                <a:gd name="T86" fmla="*/ 1159 w 2585"/>
                <a:gd name="T87" fmla="*/ 609 h 4089"/>
                <a:gd name="T88" fmla="*/ 984 w 2585"/>
                <a:gd name="T89" fmla="*/ 768 h 4089"/>
                <a:gd name="T90" fmla="*/ 1181 w 2585"/>
                <a:gd name="T91" fmla="*/ 846 h 4089"/>
                <a:gd name="T92" fmla="*/ 1416 w 2585"/>
                <a:gd name="T93" fmla="*/ 461 h 4089"/>
                <a:gd name="T94" fmla="*/ 1606 w 2585"/>
                <a:gd name="T95" fmla="*/ 558 h 4089"/>
                <a:gd name="T96" fmla="*/ 1865 w 2585"/>
                <a:gd name="T97" fmla="*/ 664 h 4089"/>
                <a:gd name="T98" fmla="*/ 1781 w 2585"/>
                <a:gd name="T99" fmla="*/ 529 h 4089"/>
                <a:gd name="T100" fmla="*/ 1558 w 2585"/>
                <a:gd name="T101" fmla="*/ 343 h 4089"/>
                <a:gd name="T102" fmla="*/ 1334 w 2585"/>
                <a:gd name="T103" fmla="*/ 224 h 4089"/>
                <a:gd name="T104" fmla="*/ 1121 w 2585"/>
                <a:gd name="T105" fmla="*/ 106 h 4089"/>
                <a:gd name="T106" fmla="*/ 1035 w 2585"/>
                <a:gd name="T107" fmla="*/ 226 h 4089"/>
                <a:gd name="T108" fmla="*/ 825 w 2585"/>
                <a:gd name="T109" fmla="*/ 213 h 4089"/>
                <a:gd name="T110" fmla="*/ 697 w 2585"/>
                <a:gd name="T111" fmla="*/ 168 h 4089"/>
                <a:gd name="T112" fmla="*/ 630 w 2585"/>
                <a:gd name="T113" fmla="*/ 474 h 4089"/>
                <a:gd name="T114" fmla="*/ 630 w 2585"/>
                <a:gd name="T115" fmla="*/ 474 h 4089"/>
                <a:gd name="T116" fmla="*/ 1478 w 2585"/>
                <a:gd name="T117" fmla="*/ 235 h 4089"/>
                <a:gd name="T118" fmla="*/ 2073 w 2585"/>
                <a:gd name="T119" fmla="*/ 222 h 4089"/>
                <a:gd name="T120" fmla="*/ 1810 w 2585"/>
                <a:gd name="T121" fmla="*/ 84 h 4089"/>
                <a:gd name="T122" fmla="*/ 1573 w 2585"/>
                <a:gd name="T123" fmla="*/ 69 h 4089"/>
                <a:gd name="T124" fmla="*/ 1400 w 2585"/>
                <a:gd name="T125" fmla="*/ 87 h 4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5" h="4089">
                  <a:moveTo>
                    <a:pt x="2506" y="2187"/>
                  </a:moveTo>
                  <a:cubicBezTo>
                    <a:pt x="2500" y="2209"/>
                    <a:pt x="2460" y="2204"/>
                    <a:pt x="2462" y="2182"/>
                  </a:cubicBezTo>
                  <a:cubicBezTo>
                    <a:pt x="2463" y="2160"/>
                    <a:pt x="2400" y="2142"/>
                    <a:pt x="2397" y="2132"/>
                  </a:cubicBezTo>
                  <a:cubicBezTo>
                    <a:pt x="2394" y="2122"/>
                    <a:pt x="2423" y="2123"/>
                    <a:pt x="2447" y="2136"/>
                  </a:cubicBezTo>
                  <a:cubicBezTo>
                    <a:pt x="2470" y="2150"/>
                    <a:pt x="2487" y="2141"/>
                    <a:pt x="2513" y="2116"/>
                  </a:cubicBezTo>
                  <a:cubicBezTo>
                    <a:pt x="2540" y="2091"/>
                    <a:pt x="2577" y="2111"/>
                    <a:pt x="2581" y="2089"/>
                  </a:cubicBezTo>
                  <a:cubicBezTo>
                    <a:pt x="2585" y="2067"/>
                    <a:pt x="2538" y="2052"/>
                    <a:pt x="2529" y="2039"/>
                  </a:cubicBezTo>
                  <a:cubicBezTo>
                    <a:pt x="2521" y="2026"/>
                    <a:pt x="2487" y="2008"/>
                    <a:pt x="2454" y="2014"/>
                  </a:cubicBezTo>
                  <a:cubicBezTo>
                    <a:pt x="2422" y="2020"/>
                    <a:pt x="2420" y="2007"/>
                    <a:pt x="2401" y="1989"/>
                  </a:cubicBezTo>
                  <a:cubicBezTo>
                    <a:pt x="2382" y="1971"/>
                    <a:pt x="2323" y="2001"/>
                    <a:pt x="2323" y="2042"/>
                  </a:cubicBezTo>
                  <a:cubicBezTo>
                    <a:pt x="2323" y="2083"/>
                    <a:pt x="2286" y="2073"/>
                    <a:pt x="2299" y="2051"/>
                  </a:cubicBezTo>
                  <a:cubicBezTo>
                    <a:pt x="2312" y="2029"/>
                    <a:pt x="2281" y="2002"/>
                    <a:pt x="2311" y="1995"/>
                  </a:cubicBezTo>
                  <a:cubicBezTo>
                    <a:pt x="2341" y="1987"/>
                    <a:pt x="2324" y="1943"/>
                    <a:pt x="2270" y="1939"/>
                  </a:cubicBezTo>
                  <a:cubicBezTo>
                    <a:pt x="2215" y="1934"/>
                    <a:pt x="2194" y="1980"/>
                    <a:pt x="2208" y="1995"/>
                  </a:cubicBezTo>
                  <a:cubicBezTo>
                    <a:pt x="2221" y="2010"/>
                    <a:pt x="2171" y="2073"/>
                    <a:pt x="2149" y="2073"/>
                  </a:cubicBezTo>
                  <a:cubicBezTo>
                    <a:pt x="2126" y="2073"/>
                    <a:pt x="2152" y="2018"/>
                    <a:pt x="2150" y="1989"/>
                  </a:cubicBezTo>
                  <a:cubicBezTo>
                    <a:pt x="2149" y="1959"/>
                    <a:pt x="2128" y="1976"/>
                    <a:pt x="2087" y="2023"/>
                  </a:cubicBezTo>
                  <a:cubicBezTo>
                    <a:pt x="2045" y="2070"/>
                    <a:pt x="2014" y="2113"/>
                    <a:pt x="1991" y="2117"/>
                  </a:cubicBezTo>
                  <a:cubicBezTo>
                    <a:pt x="1967" y="2122"/>
                    <a:pt x="1970" y="2074"/>
                    <a:pt x="2008" y="2054"/>
                  </a:cubicBezTo>
                  <a:cubicBezTo>
                    <a:pt x="2047" y="2033"/>
                    <a:pt x="2048" y="1977"/>
                    <a:pt x="2073" y="1977"/>
                  </a:cubicBezTo>
                  <a:cubicBezTo>
                    <a:pt x="2098" y="1977"/>
                    <a:pt x="2098" y="1948"/>
                    <a:pt x="2062" y="1939"/>
                  </a:cubicBezTo>
                  <a:cubicBezTo>
                    <a:pt x="2025" y="1930"/>
                    <a:pt x="2019" y="1971"/>
                    <a:pt x="2007" y="1983"/>
                  </a:cubicBezTo>
                  <a:cubicBezTo>
                    <a:pt x="1995" y="1995"/>
                    <a:pt x="1935" y="1962"/>
                    <a:pt x="1936" y="1974"/>
                  </a:cubicBezTo>
                  <a:cubicBezTo>
                    <a:pt x="1938" y="1986"/>
                    <a:pt x="1904" y="1990"/>
                    <a:pt x="1918" y="2012"/>
                  </a:cubicBezTo>
                  <a:cubicBezTo>
                    <a:pt x="1933" y="2035"/>
                    <a:pt x="1911" y="2054"/>
                    <a:pt x="1896" y="2027"/>
                  </a:cubicBezTo>
                  <a:cubicBezTo>
                    <a:pt x="1882" y="2001"/>
                    <a:pt x="1845" y="2021"/>
                    <a:pt x="1827" y="2051"/>
                  </a:cubicBezTo>
                  <a:cubicBezTo>
                    <a:pt x="1809" y="2080"/>
                    <a:pt x="1786" y="2079"/>
                    <a:pt x="1803" y="2089"/>
                  </a:cubicBezTo>
                  <a:cubicBezTo>
                    <a:pt x="1821" y="2100"/>
                    <a:pt x="1820" y="2139"/>
                    <a:pt x="1793" y="2147"/>
                  </a:cubicBezTo>
                  <a:cubicBezTo>
                    <a:pt x="1766" y="2154"/>
                    <a:pt x="1777" y="2074"/>
                    <a:pt x="1756" y="2082"/>
                  </a:cubicBezTo>
                  <a:cubicBezTo>
                    <a:pt x="1735" y="2089"/>
                    <a:pt x="1749" y="2043"/>
                    <a:pt x="1777" y="2043"/>
                  </a:cubicBezTo>
                  <a:cubicBezTo>
                    <a:pt x="1805" y="2043"/>
                    <a:pt x="1833" y="2002"/>
                    <a:pt x="1830" y="1992"/>
                  </a:cubicBezTo>
                  <a:cubicBezTo>
                    <a:pt x="1825" y="1975"/>
                    <a:pt x="1794" y="1979"/>
                    <a:pt x="1794" y="2001"/>
                  </a:cubicBezTo>
                  <a:cubicBezTo>
                    <a:pt x="1794" y="2023"/>
                    <a:pt x="1750" y="2018"/>
                    <a:pt x="1713" y="2017"/>
                  </a:cubicBezTo>
                  <a:cubicBezTo>
                    <a:pt x="1676" y="2015"/>
                    <a:pt x="1678" y="2060"/>
                    <a:pt x="1719" y="2083"/>
                  </a:cubicBezTo>
                  <a:cubicBezTo>
                    <a:pt x="1760" y="2107"/>
                    <a:pt x="1712" y="2122"/>
                    <a:pt x="1691" y="2104"/>
                  </a:cubicBezTo>
                  <a:cubicBezTo>
                    <a:pt x="1670" y="2086"/>
                    <a:pt x="1638" y="2095"/>
                    <a:pt x="1616" y="2105"/>
                  </a:cubicBezTo>
                  <a:cubicBezTo>
                    <a:pt x="1594" y="2116"/>
                    <a:pt x="1669" y="2142"/>
                    <a:pt x="1672" y="2156"/>
                  </a:cubicBezTo>
                  <a:cubicBezTo>
                    <a:pt x="1675" y="2169"/>
                    <a:pt x="1634" y="2139"/>
                    <a:pt x="1625" y="2150"/>
                  </a:cubicBezTo>
                  <a:cubicBezTo>
                    <a:pt x="1616" y="2160"/>
                    <a:pt x="1575" y="2142"/>
                    <a:pt x="1572" y="2117"/>
                  </a:cubicBezTo>
                  <a:cubicBezTo>
                    <a:pt x="1569" y="2092"/>
                    <a:pt x="1502" y="2128"/>
                    <a:pt x="1539" y="2136"/>
                  </a:cubicBezTo>
                  <a:cubicBezTo>
                    <a:pt x="1576" y="2145"/>
                    <a:pt x="1563" y="2169"/>
                    <a:pt x="1563" y="2201"/>
                  </a:cubicBezTo>
                  <a:cubicBezTo>
                    <a:pt x="1563" y="2234"/>
                    <a:pt x="1520" y="2209"/>
                    <a:pt x="1529" y="2181"/>
                  </a:cubicBezTo>
                  <a:cubicBezTo>
                    <a:pt x="1538" y="2153"/>
                    <a:pt x="1502" y="2159"/>
                    <a:pt x="1473" y="2176"/>
                  </a:cubicBezTo>
                  <a:cubicBezTo>
                    <a:pt x="1443" y="2194"/>
                    <a:pt x="1477" y="2144"/>
                    <a:pt x="1465" y="2119"/>
                  </a:cubicBezTo>
                  <a:cubicBezTo>
                    <a:pt x="1454" y="2094"/>
                    <a:pt x="1427" y="2119"/>
                    <a:pt x="1396" y="2125"/>
                  </a:cubicBezTo>
                  <a:cubicBezTo>
                    <a:pt x="1365" y="2130"/>
                    <a:pt x="1349" y="2132"/>
                    <a:pt x="1368" y="2153"/>
                  </a:cubicBezTo>
                  <a:cubicBezTo>
                    <a:pt x="1387" y="2173"/>
                    <a:pt x="1384" y="2203"/>
                    <a:pt x="1359" y="2198"/>
                  </a:cubicBezTo>
                  <a:cubicBezTo>
                    <a:pt x="1334" y="2194"/>
                    <a:pt x="1324" y="2198"/>
                    <a:pt x="1327" y="2222"/>
                  </a:cubicBezTo>
                  <a:cubicBezTo>
                    <a:pt x="1330" y="2246"/>
                    <a:pt x="1294" y="2247"/>
                    <a:pt x="1291" y="2226"/>
                  </a:cubicBezTo>
                  <a:cubicBezTo>
                    <a:pt x="1288" y="2206"/>
                    <a:pt x="1238" y="2212"/>
                    <a:pt x="1223" y="2235"/>
                  </a:cubicBezTo>
                  <a:cubicBezTo>
                    <a:pt x="1209" y="2259"/>
                    <a:pt x="1167" y="2277"/>
                    <a:pt x="1172" y="2303"/>
                  </a:cubicBezTo>
                  <a:cubicBezTo>
                    <a:pt x="1176" y="2330"/>
                    <a:pt x="1209" y="2290"/>
                    <a:pt x="1235" y="2299"/>
                  </a:cubicBezTo>
                  <a:cubicBezTo>
                    <a:pt x="1262" y="2308"/>
                    <a:pt x="1234" y="2321"/>
                    <a:pt x="1248" y="2334"/>
                  </a:cubicBezTo>
                  <a:cubicBezTo>
                    <a:pt x="1263" y="2347"/>
                    <a:pt x="1260" y="2380"/>
                    <a:pt x="1240" y="2361"/>
                  </a:cubicBezTo>
                  <a:cubicBezTo>
                    <a:pt x="1219" y="2342"/>
                    <a:pt x="1192" y="2336"/>
                    <a:pt x="1188" y="2367"/>
                  </a:cubicBezTo>
                  <a:cubicBezTo>
                    <a:pt x="1183" y="2398"/>
                    <a:pt x="1161" y="2362"/>
                    <a:pt x="1144" y="2340"/>
                  </a:cubicBezTo>
                  <a:cubicBezTo>
                    <a:pt x="1126" y="2318"/>
                    <a:pt x="1108" y="2381"/>
                    <a:pt x="1089" y="2367"/>
                  </a:cubicBezTo>
                  <a:cubicBezTo>
                    <a:pt x="1070" y="2352"/>
                    <a:pt x="1127" y="2306"/>
                    <a:pt x="1113" y="2284"/>
                  </a:cubicBezTo>
                  <a:cubicBezTo>
                    <a:pt x="1098" y="2262"/>
                    <a:pt x="1088" y="2297"/>
                    <a:pt x="1054" y="2331"/>
                  </a:cubicBezTo>
                  <a:cubicBezTo>
                    <a:pt x="1020" y="2365"/>
                    <a:pt x="974" y="2364"/>
                    <a:pt x="990" y="2380"/>
                  </a:cubicBezTo>
                  <a:cubicBezTo>
                    <a:pt x="1006" y="2396"/>
                    <a:pt x="956" y="2405"/>
                    <a:pt x="947" y="2433"/>
                  </a:cubicBezTo>
                  <a:cubicBezTo>
                    <a:pt x="939" y="2461"/>
                    <a:pt x="869" y="2471"/>
                    <a:pt x="825" y="2501"/>
                  </a:cubicBezTo>
                  <a:cubicBezTo>
                    <a:pt x="781" y="2530"/>
                    <a:pt x="834" y="2532"/>
                    <a:pt x="859" y="2504"/>
                  </a:cubicBezTo>
                  <a:cubicBezTo>
                    <a:pt x="884" y="2476"/>
                    <a:pt x="893" y="2492"/>
                    <a:pt x="933" y="2467"/>
                  </a:cubicBezTo>
                  <a:cubicBezTo>
                    <a:pt x="973" y="2442"/>
                    <a:pt x="1015" y="2421"/>
                    <a:pt x="1030" y="2432"/>
                  </a:cubicBezTo>
                  <a:cubicBezTo>
                    <a:pt x="1045" y="2442"/>
                    <a:pt x="1070" y="2449"/>
                    <a:pt x="1089" y="2423"/>
                  </a:cubicBezTo>
                  <a:cubicBezTo>
                    <a:pt x="1108" y="2396"/>
                    <a:pt x="1132" y="2402"/>
                    <a:pt x="1151" y="2418"/>
                  </a:cubicBezTo>
                  <a:cubicBezTo>
                    <a:pt x="1170" y="2435"/>
                    <a:pt x="1119" y="2448"/>
                    <a:pt x="1142" y="2471"/>
                  </a:cubicBezTo>
                  <a:cubicBezTo>
                    <a:pt x="1166" y="2495"/>
                    <a:pt x="1114" y="2508"/>
                    <a:pt x="1114" y="2488"/>
                  </a:cubicBezTo>
                  <a:cubicBezTo>
                    <a:pt x="1114" y="2467"/>
                    <a:pt x="1085" y="2449"/>
                    <a:pt x="1074" y="2468"/>
                  </a:cubicBezTo>
                  <a:cubicBezTo>
                    <a:pt x="1064" y="2488"/>
                    <a:pt x="1046" y="2508"/>
                    <a:pt x="1027" y="2510"/>
                  </a:cubicBezTo>
                  <a:cubicBezTo>
                    <a:pt x="1008" y="2511"/>
                    <a:pt x="987" y="2547"/>
                    <a:pt x="987" y="2582"/>
                  </a:cubicBezTo>
                  <a:cubicBezTo>
                    <a:pt x="987" y="2617"/>
                    <a:pt x="953" y="2582"/>
                    <a:pt x="950" y="2613"/>
                  </a:cubicBezTo>
                  <a:cubicBezTo>
                    <a:pt x="947" y="2644"/>
                    <a:pt x="900" y="2699"/>
                    <a:pt x="859" y="2738"/>
                  </a:cubicBezTo>
                  <a:cubicBezTo>
                    <a:pt x="818" y="2778"/>
                    <a:pt x="856" y="2787"/>
                    <a:pt x="843" y="2812"/>
                  </a:cubicBezTo>
                  <a:cubicBezTo>
                    <a:pt x="829" y="2837"/>
                    <a:pt x="781" y="2815"/>
                    <a:pt x="764" y="2826"/>
                  </a:cubicBezTo>
                  <a:cubicBezTo>
                    <a:pt x="748" y="2836"/>
                    <a:pt x="773" y="2898"/>
                    <a:pt x="751" y="2917"/>
                  </a:cubicBezTo>
                  <a:cubicBezTo>
                    <a:pt x="729" y="2936"/>
                    <a:pt x="751" y="2963"/>
                    <a:pt x="751" y="2985"/>
                  </a:cubicBezTo>
                  <a:cubicBezTo>
                    <a:pt x="751" y="3007"/>
                    <a:pt x="694" y="2972"/>
                    <a:pt x="689" y="2994"/>
                  </a:cubicBezTo>
                  <a:cubicBezTo>
                    <a:pt x="685" y="3016"/>
                    <a:pt x="635" y="3010"/>
                    <a:pt x="620" y="3016"/>
                  </a:cubicBezTo>
                  <a:cubicBezTo>
                    <a:pt x="605" y="3022"/>
                    <a:pt x="649" y="3057"/>
                    <a:pt x="676" y="3078"/>
                  </a:cubicBezTo>
                  <a:cubicBezTo>
                    <a:pt x="702" y="3099"/>
                    <a:pt x="651" y="3115"/>
                    <a:pt x="645" y="3091"/>
                  </a:cubicBezTo>
                  <a:cubicBezTo>
                    <a:pt x="639" y="3068"/>
                    <a:pt x="602" y="3106"/>
                    <a:pt x="556" y="3127"/>
                  </a:cubicBezTo>
                  <a:cubicBezTo>
                    <a:pt x="511" y="3147"/>
                    <a:pt x="530" y="3189"/>
                    <a:pt x="494" y="3190"/>
                  </a:cubicBezTo>
                  <a:cubicBezTo>
                    <a:pt x="459" y="3192"/>
                    <a:pt x="469" y="3248"/>
                    <a:pt x="446" y="3265"/>
                  </a:cubicBezTo>
                  <a:cubicBezTo>
                    <a:pt x="422" y="3283"/>
                    <a:pt x="428" y="3224"/>
                    <a:pt x="391" y="3223"/>
                  </a:cubicBezTo>
                  <a:cubicBezTo>
                    <a:pt x="354" y="3221"/>
                    <a:pt x="357" y="3248"/>
                    <a:pt x="379" y="3279"/>
                  </a:cubicBezTo>
                  <a:cubicBezTo>
                    <a:pt x="401" y="3310"/>
                    <a:pt x="345" y="3286"/>
                    <a:pt x="325" y="3313"/>
                  </a:cubicBezTo>
                  <a:cubicBezTo>
                    <a:pt x="304" y="3339"/>
                    <a:pt x="245" y="3326"/>
                    <a:pt x="229" y="3348"/>
                  </a:cubicBezTo>
                  <a:cubicBezTo>
                    <a:pt x="213" y="3370"/>
                    <a:pt x="273" y="3370"/>
                    <a:pt x="282" y="3388"/>
                  </a:cubicBezTo>
                  <a:cubicBezTo>
                    <a:pt x="291" y="3406"/>
                    <a:pt x="229" y="3397"/>
                    <a:pt x="196" y="3389"/>
                  </a:cubicBezTo>
                  <a:cubicBezTo>
                    <a:pt x="164" y="3382"/>
                    <a:pt x="173" y="3431"/>
                    <a:pt x="143" y="3425"/>
                  </a:cubicBezTo>
                  <a:cubicBezTo>
                    <a:pt x="114" y="3419"/>
                    <a:pt x="77" y="3450"/>
                    <a:pt x="97" y="3471"/>
                  </a:cubicBezTo>
                  <a:cubicBezTo>
                    <a:pt x="118" y="3491"/>
                    <a:pt x="81" y="3494"/>
                    <a:pt x="60" y="3481"/>
                  </a:cubicBezTo>
                  <a:cubicBezTo>
                    <a:pt x="40" y="3468"/>
                    <a:pt x="22" y="3500"/>
                    <a:pt x="15" y="3525"/>
                  </a:cubicBezTo>
                  <a:cubicBezTo>
                    <a:pt x="7" y="3550"/>
                    <a:pt x="55" y="3564"/>
                    <a:pt x="53" y="3575"/>
                  </a:cubicBezTo>
                  <a:cubicBezTo>
                    <a:pt x="52" y="3587"/>
                    <a:pt x="15" y="3606"/>
                    <a:pt x="41" y="3612"/>
                  </a:cubicBezTo>
                  <a:cubicBezTo>
                    <a:pt x="68" y="3618"/>
                    <a:pt x="49" y="3642"/>
                    <a:pt x="31" y="3649"/>
                  </a:cubicBezTo>
                  <a:cubicBezTo>
                    <a:pt x="13" y="3657"/>
                    <a:pt x="13" y="3674"/>
                    <a:pt x="31" y="3696"/>
                  </a:cubicBezTo>
                  <a:cubicBezTo>
                    <a:pt x="49" y="3718"/>
                    <a:pt x="0" y="3723"/>
                    <a:pt x="24" y="3757"/>
                  </a:cubicBezTo>
                  <a:cubicBezTo>
                    <a:pt x="47" y="3791"/>
                    <a:pt x="65" y="3748"/>
                    <a:pt x="75" y="3773"/>
                  </a:cubicBezTo>
                  <a:cubicBezTo>
                    <a:pt x="86" y="3798"/>
                    <a:pt x="114" y="3776"/>
                    <a:pt x="146" y="3746"/>
                  </a:cubicBezTo>
                  <a:cubicBezTo>
                    <a:pt x="179" y="3717"/>
                    <a:pt x="190" y="3779"/>
                    <a:pt x="164" y="3777"/>
                  </a:cubicBezTo>
                  <a:cubicBezTo>
                    <a:pt x="137" y="3776"/>
                    <a:pt x="106" y="3792"/>
                    <a:pt x="112" y="3819"/>
                  </a:cubicBezTo>
                  <a:cubicBezTo>
                    <a:pt x="118" y="3845"/>
                    <a:pt x="71" y="3841"/>
                    <a:pt x="72" y="3808"/>
                  </a:cubicBezTo>
                  <a:cubicBezTo>
                    <a:pt x="74" y="3776"/>
                    <a:pt x="18" y="3814"/>
                    <a:pt x="38" y="3838"/>
                  </a:cubicBezTo>
                  <a:cubicBezTo>
                    <a:pt x="59" y="3862"/>
                    <a:pt x="31" y="3875"/>
                    <a:pt x="31" y="3897"/>
                  </a:cubicBezTo>
                  <a:cubicBezTo>
                    <a:pt x="31" y="3919"/>
                    <a:pt x="71" y="3915"/>
                    <a:pt x="87" y="3890"/>
                  </a:cubicBezTo>
                  <a:cubicBezTo>
                    <a:pt x="103" y="3865"/>
                    <a:pt x="130" y="3870"/>
                    <a:pt x="140" y="3896"/>
                  </a:cubicBezTo>
                  <a:cubicBezTo>
                    <a:pt x="151" y="3921"/>
                    <a:pt x="115" y="3901"/>
                    <a:pt x="115" y="3935"/>
                  </a:cubicBezTo>
                  <a:cubicBezTo>
                    <a:pt x="115" y="3969"/>
                    <a:pt x="93" y="3940"/>
                    <a:pt x="74" y="3966"/>
                  </a:cubicBezTo>
                  <a:cubicBezTo>
                    <a:pt x="55" y="3993"/>
                    <a:pt x="149" y="4042"/>
                    <a:pt x="179" y="4049"/>
                  </a:cubicBezTo>
                  <a:cubicBezTo>
                    <a:pt x="208" y="4056"/>
                    <a:pt x="236" y="4089"/>
                    <a:pt x="295" y="4080"/>
                  </a:cubicBezTo>
                  <a:cubicBezTo>
                    <a:pt x="354" y="4071"/>
                    <a:pt x="466" y="3962"/>
                    <a:pt x="481" y="3943"/>
                  </a:cubicBezTo>
                  <a:cubicBezTo>
                    <a:pt x="496" y="3923"/>
                    <a:pt x="528" y="3946"/>
                    <a:pt x="550" y="3928"/>
                  </a:cubicBezTo>
                  <a:cubicBezTo>
                    <a:pt x="573" y="3910"/>
                    <a:pt x="559" y="3865"/>
                    <a:pt x="576" y="3856"/>
                  </a:cubicBezTo>
                  <a:cubicBezTo>
                    <a:pt x="592" y="3847"/>
                    <a:pt x="601" y="3904"/>
                    <a:pt x="615" y="3910"/>
                  </a:cubicBezTo>
                  <a:cubicBezTo>
                    <a:pt x="629" y="3916"/>
                    <a:pt x="638" y="3926"/>
                    <a:pt x="639" y="3955"/>
                  </a:cubicBezTo>
                  <a:cubicBezTo>
                    <a:pt x="651" y="3954"/>
                    <a:pt x="663" y="3954"/>
                    <a:pt x="670" y="3960"/>
                  </a:cubicBezTo>
                  <a:cubicBezTo>
                    <a:pt x="689" y="3974"/>
                    <a:pt x="694" y="3913"/>
                    <a:pt x="694" y="3894"/>
                  </a:cubicBezTo>
                  <a:cubicBezTo>
                    <a:pt x="694" y="3875"/>
                    <a:pt x="713" y="3837"/>
                    <a:pt x="708" y="3813"/>
                  </a:cubicBezTo>
                  <a:cubicBezTo>
                    <a:pt x="703" y="3789"/>
                    <a:pt x="765" y="3808"/>
                    <a:pt x="775" y="3789"/>
                  </a:cubicBezTo>
                  <a:cubicBezTo>
                    <a:pt x="784" y="3770"/>
                    <a:pt x="789" y="3704"/>
                    <a:pt x="770" y="3694"/>
                  </a:cubicBezTo>
                  <a:cubicBezTo>
                    <a:pt x="751" y="3685"/>
                    <a:pt x="746" y="3647"/>
                    <a:pt x="765" y="3647"/>
                  </a:cubicBezTo>
                  <a:cubicBezTo>
                    <a:pt x="784" y="3647"/>
                    <a:pt x="808" y="3633"/>
                    <a:pt x="803" y="3595"/>
                  </a:cubicBezTo>
                  <a:cubicBezTo>
                    <a:pt x="798" y="3557"/>
                    <a:pt x="741" y="3562"/>
                    <a:pt x="737" y="3524"/>
                  </a:cubicBezTo>
                  <a:cubicBezTo>
                    <a:pt x="732" y="3486"/>
                    <a:pt x="765" y="3476"/>
                    <a:pt x="741" y="3429"/>
                  </a:cubicBezTo>
                  <a:cubicBezTo>
                    <a:pt x="718" y="3381"/>
                    <a:pt x="751" y="3353"/>
                    <a:pt x="741" y="3329"/>
                  </a:cubicBezTo>
                  <a:cubicBezTo>
                    <a:pt x="732" y="3306"/>
                    <a:pt x="722" y="3277"/>
                    <a:pt x="751" y="3230"/>
                  </a:cubicBezTo>
                  <a:cubicBezTo>
                    <a:pt x="779" y="3182"/>
                    <a:pt x="831" y="3159"/>
                    <a:pt x="850" y="3163"/>
                  </a:cubicBezTo>
                  <a:cubicBezTo>
                    <a:pt x="869" y="3168"/>
                    <a:pt x="903" y="3187"/>
                    <a:pt x="917" y="3159"/>
                  </a:cubicBezTo>
                  <a:cubicBezTo>
                    <a:pt x="931" y="3130"/>
                    <a:pt x="931" y="3106"/>
                    <a:pt x="917" y="3102"/>
                  </a:cubicBezTo>
                  <a:cubicBezTo>
                    <a:pt x="903" y="3097"/>
                    <a:pt x="865" y="3087"/>
                    <a:pt x="893" y="3049"/>
                  </a:cubicBezTo>
                  <a:cubicBezTo>
                    <a:pt x="921" y="3012"/>
                    <a:pt x="955" y="2964"/>
                    <a:pt x="959" y="2922"/>
                  </a:cubicBezTo>
                  <a:cubicBezTo>
                    <a:pt x="964" y="2879"/>
                    <a:pt x="950" y="2846"/>
                    <a:pt x="964" y="2831"/>
                  </a:cubicBezTo>
                  <a:cubicBezTo>
                    <a:pt x="978" y="2817"/>
                    <a:pt x="1012" y="2831"/>
                    <a:pt x="1040" y="2812"/>
                  </a:cubicBezTo>
                  <a:cubicBezTo>
                    <a:pt x="1068" y="2793"/>
                    <a:pt x="1045" y="2770"/>
                    <a:pt x="1059" y="2756"/>
                  </a:cubicBezTo>
                  <a:cubicBezTo>
                    <a:pt x="1073" y="2741"/>
                    <a:pt x="1092" y="2694"/>
                    <a:pt x="1111" y="2680"/>
                  </a:cubicBezTo>
                  <a:cubicBezTo>
                    <a:pt x="1130" y="2665"/>
                    <a:pt x="1149" y="2646"/>
                    <a:pt x="1135" y="2628"/>
                  </a:cubicBezTo>
                  <a:cubicBezTo>
                    <a:pt x="1121" y="2609"/>
                    <a:pt x="1163" y="2590"/>
                    <a:pt x="1163" y="2556"/>
                  </a:cubicBezTo>
                  <a:cubicBezTo>
                    <a:pt x="1163" y="2523"/>
                    <a:pt x="1211" y="2499"/>
                    <a:pt x="1239" y="2499"/>
                  </a:cubicBezTo>
                  <a:cubicBezTo>
                    <a:pt x="1268" y="2499"/>
                    <a:pt x="1315" y="2499"/>
                    <a:pt x="1315" y="2471"/>
                  </a:cubicBezTo>
                  <a:cubicBezTo>
                    <a:pt x="1315" y="2443"/>
                    <a:pt x="1296" y="2381"/>
                    <a:pt x="1339" y="2400"/>
                  </a:cubicBezTo>
                  <a:cubicBezTo>
                    <a:pt x="1381" y="2419"/>
                    <a:pt x="1415" y="2395"/>
                    <a:pt x="1443" y="2419"/>
                  </a:cubicBezTo>
                  <a:cubicBezTo>
                    <a:pt x="1471" y="2443"/>
                    <a:pt x="1509" y="2438"/>
                    <a:pt x="1509" y="2400"/>
                  </a:cubicBezTo>
                  <a:cubicBezTo>
                    <a:pt x="1509" y="2362"/>
                    <a:pt x="1524" y="2300"/>
                    <a:pt x="1566" y="2324"/>
                  </a:cubicBezTo>
                  <a:cubicBezTo>
                    <a:pt x="1570" y="2326"/>
                    <a:pt x="1573" y="2328"/>
                    <a:pt x="1576" y="2330"/>
                  </a:cubicBezTo>
                  <a:cubicBezTo>
                    <a:pt x="1590" y="2298"/>
                    <a:pt x="1617" y="2278"/>
                    <a:pt x="1642" y="2281"/>
                  </a:cubicBezTo>
                  <a:cubicBezTo>
                    <a:pt x="1680" y="2286"/>
                    <a:pt x="1704" y="2353"/>
                    <a:pt x="1751" y="2362"/>
                  </a:cubicBezTo>
                  <a:cubicBezTo>
                    <a:pt x="1799" y="2371"/>
                    <a:pt x="1846" y="2390"/>
                    <a:pt x="1860" y="2367"/>
                  </a:cubicBezTo>
                  <a:cubicBezTo>
                    <a:pt x="1875" y="2343"/>
                    <a:pt x="1908" y="2381"/>
                    <a:pt x="1936" y="2371"/>
                  </a:cubicBezTo>
                  <a:cubicBezTo>
                    <a:pt x="1965" y="2362"/>
                    <a:pt x="1965" y="2424"/>
                    <a:pt x="1993" y="2386"/>
                  </a:cubicBezTo>
                  <a:cubicBezTo>
                    <a:pt x="2022" y="2348"/>
                    <a:pt x="1988" y="2324"/>
                    <a:pt x="2036" y="2329"/>
                  </a:cubicBezTo>
                  <a:cubicBezTo>
                    <a:pt x="2083" y="2334"/>
                    <a:pt x="2055" y="2277"/>
                    <a:pt x="2055" y="2243"/>
                  </a:cubicBezTo>
                  <a:cubicBezTo>
                    <a:pt x="2055" y="2210"/>
                    <a:pt x="2116" y="2206"/>
                    <a:pt x="2116" y="2177"/>
                  </a:cubicBezTo>
                  <a:cubicBezTo>
                    <a:pt x="2116" y="2149"/>
                    <a:pt x="2202" y="2172"/>
                    <a:pt x="2216" y="2153"/>
                  </a:cubicBezTo>
                  <a:cubicBezTo>
                    <a:pt x="2230" y="2134"/>
                    <a:pt x="2278" y="2120"/>
                    <a:pt x="2297" y="2153"/>
                  </a:cubicBezTo>
                  <a:cubicBezTo>
                    <a:pt x="2316" y="2187"/>
                    <a:pt x="2396" y="2196"/>
                    <a:pt x="2401" y="2225"/>
                  </a:cubicBezTo>
                  <a:cubicBezTo>
                    <a:pt x="2403" y="2238"/>
                    <a:pt x="2401" y="2260"/>
                    <a:pt x="2401" y="2280"/>
                  </a:cubicBezTo>
                  <a:cubicBezTo>
                    <a:pt x="2414" y="2267"/>
                    <a:pt x="2431" y="2257"/>
                    <a:pt x="2447" y="2257"/>
                  </a:cubicBezTo>
                  <a:cubicBezTo>
                    <a:pt x="2476" y="2257"/>
                    <a:pt x="2503" y="2213"/>
                    <a:pt x="2529" y="2219"/>
                  </a:cubicBezTo>
                  <a:cubicBezTo>
                    <a:pt x="2551" y="2224"/>
                    <a:pt x="2573" y="2220"/>
                    <a:pt x="2580" y="2183"/>
                  </a:cubicBezTo>
                  <a:cubicBezTo>
                    <a:pt x="2556" y="2168"/>
                    <a:pt x="2511" y="2166"/>
                    <a:pt x="2506" y="2187"/>
                  </a:cubicBezTo>
                  <a:close/>
                  <a:moveTo>
                    <a:pt x="721" y="295"/>
                  </a:moveTo>
                  <a:cubicBezTo>
                    <a:pt x="763" y="304"/>
                    <a:pt x="677" y="350"/>
                    <a:pt x="663" y="392"/>
                  </a:cubicBezTo>
                  <a:cubicBezTo>
                    <a:pt x="650" y="434"/>
                    <a:pt x="730" y="472"/>
                    <a:pt x="763" y="503"/>
                  </a:cubicBezTo>
                  <a:cubicBezTo>
                    <a:pt x="796" y="534"/>
                    <a:pt x="876" y="529"/>
                    <a:pt x="905" y="512"/>
                  </a:cubicBezTo>
                  <a:cubicBezTo>
                    <a:pt x="933" y="494"/>
                    <a:pt x="925" y="432"/>
                    <a:pt x="962" y="434"/>
                  </a:cubicBezTo>
                  <a:cubicBezTo>
                    <a:pt x="1000" y="436"/>
                    <a:pt x="980" y="401"/>
                    <a:pt x="1011" y="390"/>
                  </a:cubicBezTo>
                  <a:cubicBezTo>
                    <a:pt x="1042" y="379"/>
                    <a:pt x="1046" y="419"/>
                    <a:pt x="1020" y="450"/>
                  </a:cubicBezTo>
                  <a:cubicBezTo>
                    <a:pt x="993" y="481"/>
                    <a:pt x="1066" y="478"/>
                    <a:pt x="1106" y="441"/>
                  </a:cubicBezTo>
                  <a:cubicBezTo>
                    <a:pt x="1146" y="403"/>
                    <a:pt x="1155" y="439"/>
                    <a:pt x="1146" y="474"/>
                  </a:cubicBezTo>
                  <a:cubicBezTo>
                    <a:pt x="1137" y="509"/>
                    <a:pt x="1055" y="489"/>
                    <a:pt x="1026" y="529"/>
                  </a:cubicBezTo>
                  <a:cubicBezTo>
                    <a:pt x="998" y="569"/>
                    <a:pt x="909" y="538"/>
                    <a:pt x="869" y="582"/>
                  </a:cubicBezTo>
                  <a:cubicBezTo>
                    <a:pt x="829" y="627"/>
                    <a:pt x="905" y="629"/>
                    <a:pt x="960" y="618"/>
                  </a:cubicBezTo>
                  <a:cubicBezTo>
                    <a:pt x="1015" y="607"/>
                    <a:pt x="1119" y="600"/>
                    <a:pt x="1159" y="609"/>
                  </a:cubicBezTo>
                  <a:cubicBezTo>
                    <a:pt x="1199" y="618"/>
                    <a:pt x="1135" y="631"/>
                    <a:pt x="1068" y="631"/>
                  </a:cubicBezTo>
                  <a:cubicBezTo>
                    <a:pt x="1002" y="631"/>
                    <a:pt x="980" y="651"/>
                    <a:pt x="982" y="669"/>
                  </a:cubicBezTo>
                  <a:cubicBezTo>
                    <a:pt x="984" y="686"/>
                    <a:pt x="889" y="649"/>
                    <a:pt x="885" y="689"/>
                  </a:cubicBezTo>
                  <a:cubicBezTo>
                    <a:pt x="880" y="729"/>
                    <a:pt x="973" y="744"/>
                    <a:pt x="984" y="768"/>
                  </a:cubicBezTo>
                  <a:cubicBezTo>
                    <a:pt x="995" y="793"/>
                    <a:pt x="1057" y="771"/>
                    <a:pt x="1082" y="779"/>
                  </a:cubicBezTo>
                  <a:cubicBezTo>
                    <a:pt x="1106" y="788"/>
                    <a:pt x="1042" y="806"/>
                    <a:pt x="1033" y="817"/>
                  </a:cubicBezTo>
                  <a:cubicBezTo>
                    <a:pt x="1024" y="828"/>
                    <a:pt x="1102" y="844"/>
                    <a:pt x="1115" y="866"/>
                  </a:cubicBezTo>
                  <a:cubicBezTo>
                    <a:pt x="1128" y="888"/>
                    <a:pt x="1183" y="877"/>
                    <a:pt x="1181" y="846"/>
                  </a:cubicBezTo>
                  <a:cubicBezTo>
                    <a:pt x="1178" y="807"/>
                    <a:pt x="1230" y="691"/>
                    <a:pt x="1296" y="667"/>
                  </a:cubicBezTo>
                  <a:cubicBezTo>
                    <a:pt x="1363" y="642"/>
                    <a:pt x="1325" y="620"/>
                    <a:pt x="1334" y="582"/>
                  </a:cubicBezTo>
                  <a:cubicBezTo>
                    <a:pt x="1343" y="545"/>
                    <a:pt x="1396" y="576"/>
                    <a:pt x="1380" y="545"/>
                  </a:cubicBezTo>
                  <a:cubicBezTo>
                    <a:pt x="1365" y="514"/>
                    <a:pt x="1374" y="501"/>
                    <a:pt x="1416" y="461"/>
                  </a:cubicBezTo>
                  <a:cubicBezTo>
                    <a:pt x="1458" y="421"/>
                    <a:pt x="1485" y="450"/>
                    <a:pt x="1535" y="425"/>
                  </a:cubicBezTo>
                  <a:cubicBezTo>
                    <a:pt x="1586" y="401"/>
                    <a:pt x="1611" y="443"/>
                    <a:pt x="1555" y="447"/>
                  </a:cubicBezTo>
                  <a:cubicBezTo>
                    <a:pt x="1507" y="451"/>
                    <a:pt x="1531" y="507"/>
                    <a:pt x="1571" y="523"/>
                  </a:cubicBezTo>
                  <a:cubicBezTo>
                    <a:pt x="1611" y="538"/>
                    <a:pt x="1575" y="551"/>
                    <a:pt x="1606" y="558"/>
                  </a:cubicBezTo>
                  <a:cubicBezTo>
                    <a:pt x="1637" y="565"/>
                    <a:pt x="1628" y="611"/>
                    <a:pt x="1589" y="653"/>
                  </a:cubicBezTo>
                  <a:cubicBezTo>
                    <a:pt x="1549" y="695"/>
                    <a:pt x="1600" y="704"/>
                    <a:pt x="1684" y="673"/>
                  </a:cubicBezTo>
                  <a:cubicBezTo>
                    <a:pt x="1768" y="642"/>
                    <a:pt x="1715" y="700"/>
                    <a:pt x="1739" y="724"/>
                  </a:cubicBezTo>
                  <a:cubicBezTo>
                    <a:pt x="1763" y="748"/>
                    <a:pt x="1830" y="706"/>
                    <a:pt x="1865" y="664"/>
                  </a:cubicBezTo>
                  <a:cubicBezTo>
                    <a:pt x="1901" y="622"/>
                    <a:pt x="1954" y="629"/>
                    <a:pt x="1952" y="607"/>
                  </a:cubicBezTo>
                  <a:cubicBezTo>
                    <a:pt x="1949" y="582"/>
                    <a:pt x="1912" y="576"/>
                    <a:pt x="1881" y="589"/>
                  </a:cubicBezTo>
                  <a:cubicBezTo>
                    <a:pt x="1850" y="602"/>
                    <a:pt x="1772" y="593"/>
                    <a:pt x="1799" y="569"/>
                  </a:cubicBezTo>
                  <a:cubicBezTo>
                    <a:pt x="1825" y="545"/>
                    <a:pt x="1821" y="525"/>
                    <a:pt x="1781" y="529"/>
                  </a:cubicBezTo>
                  <a:cubicBezTo>
                    <a:pt x="1741" y="534"/>
                    <a:pt x="1670" y="514"/>
                    <a:pt x="1704" y="501"/>
                  </a:cubicBezTo>
                  <a:cubicBezTo>
                    <a:pt x="1737" y="487"/>
                    <a:pt x="1679" y="443"/>
                    <a:pt x="1648" y="445"/>
                  </a:cubicBezTo>
                  <a:cubicBezTo>
                    <a:pt x="1617" y="447"/>
                    <a:pt x="1626" y="412"/>
                    <a:pt x="1628" y="388"/>
                  </a:cubicBezTo>
                  <a:cubicBezTo>
                    <a:pt x="1631" y="363"/>
                    <a:pt x="1540" y="352"/>
                    <a:pt x="1558" y="343"/>
                  </a:cubicBezTo>
                  <a:cubicBezTo>
                    <a:pt x="1575" y="334"/>
                    <a:pt x="1520" y="315"/>
                    <a:pt x="1507" y="332"/>
                  </a:cubicBezTo>
                  <a:cubicBezTo>
                    <a:pt x="1493" y="350"/>
                    <a:pt x="1467" y="346"/>
                    <a:pt x="1467" y="319"/>
                  </a:cubicBezTo>
                  <a:cubicBezTo>
                    <a:pt x="1467" y="292"/>
                    <a:pt x="1400" y="299"/>
                    <a:pt x="1374" y="301"/>
                  </a:cubicBezTo>
                  <a:cubicBezTo>
                    <a:pt x="1347" y="304"/>
                    <a:pt x="1361" y="244"/>
                    <a:pt x="1334" y="224"/>
                  </a:cubicBezTo>
                  <a:cubicBezTo>
                    <a:pt x="1307" y="204"/>
                    <a:pt x="1272" y="264"/>
                    <a:pt x="1252" y="259"/>
                  </a:cubicBezTo>
                  <a:cubicBezTo>
                    <a:pt x="1232" y="255"/>
                    <a:pt x="1268" y="215"/>
                    <a:pt x="1279" y="188"/>
                  </a:cubicBezTo>
                  <a:cubicBezTo>
                    <a:pt x="1290" y="162"/>
                    <a:pt x="1186" y="126"/>
                    <a:pt x="1175" y="153"/>
                  </a:cubicBezTo>
                  <a:cubicBezTo>
                    <a:pt x="1164" y="180"/>
                    <a:pt x="1144" y="113"/>
                    <a:pt x="1121" y="106"/>
                  </a:cubicBezTo>
                  <a:cubicBezTo>
                    <a:pt x="1099" y="100"/>
                    <a:pt x="1117" y="151"/>
                    <a:pt x="1097" y="155"/>
                  </a:cubicBezTo>
                  <a:cubicBezTo>
                    <a:pt x="1077" y="160"/>
                    <a:pt x="1051" y="180"/>
                    <a:pt x="1084" y="202"/>
                  </a:cubicBezTo>
                  <a:cubicBezTo>
                    <a:pt x="1117" y="224"/>
                    <a:pt x="1150" y="334"/>
                    <a:pt x="1146" y="352"/>
                  </a:cubicBezTo>
                  <a:cubicBezTo>
                    <a:pt x="1141" y="370"/>
                    <a:pt x="1040" y="273"/>
                    <a:pt x="1035" y="226"/>
                  </a:cubicBezTo>
                  <a:cubicBezTo>
                    <a:pt x="1031" y="180"/>
                    <a:pt x="980" y="142"/>
                    <a:pt x="967" y="175"/>
                  </a:cubicBezTo>
                  <a:cubicBezTo>
                    <a:pt x="953" y="208"/>
                    <a:pt x="916" y="222"/>
                    <a:pt x="927" y="255"/>
                  </a:cubicBezTo>
                  <a:cubicBezTo>
                    <a:pt x="938" y="288"/>
                    <a:pt x="900" y="299"/>
                    <a:pt x="900" y="273"/>
                  </a:cubicBezTo>
                  <a:cubicBezTo>
                    <a:pt x="900" y="246"/>
                    <a:pt x="845" y="215"/>
                    <a:pt x="825" y="213"/>
                  </a:cubicBezTo>
                  <a:cubicBezTo>
                    <a:pt x="805" y="211"/>
                    <a:pt x="876" y="197"/>
                    <a:pt x="909" y="182"/>
                  </a:cubicBezTo>
                  <a:cubicBezTo>
                    <a:pt x="942" y="166"/>
                    <a:pt x="880" y="144"/>
                    <a:pt x="851" y="162"/>
                  </a:cubicBezTo>
                  <a:cubicBezTo>
                    <a:pt x="823" y="180"/>
                    <a:pt x="785" y="151"/>
                    <a:pt x="767" y="175"/>
                  </a:cubicBezTo>
                  <a:cubicBezTo>
                    <a:pt x="750" y="199"/>
                    <a:pt x="728" y="175"/>
                    <a:pt x="697" y="168"/>
                  </a:cubicBezTo>
                  <a:cubicBezTo>
                    <a:pt x="666" y="162"/>
                    <a:pt x="639" y="213"/>
                    <a:pt x="617" y="204"/>
                  </a:cubicBezTo>
                  <a:cubicBezTo>
                    <a:pt x="595" y="195"/>
                    <a:pt x="581" y="248"/>
                    <a:pt x="617" y="304"/>
                  </a:cubicBezTo>
                  <a:cubicBezTo>
                    <a:pt x="652" y="359"/>
                    <a:pt x="679" y="286"/>
                    <a:pt x="721" y="295"/>
                  </a:cubicBezTo>
                  <a:close/>
                  <a:moveTo>
                    <a:pt x="630" y="474"/>
                  </a:moveTo>
                  <a:cubicBezTo>
                    <a:pt x="657" y="481"/>
                    <a:pt x="677" y="525"/>
                    <a:pt x="701" y="523"/>
                  </a:cubicBezTo>
                  <a:cubicBezTo>
                    <a:pt x="712" y="522"/>
                    <a:pt x="663" y="467"/>
                    <a:pt x="635" y="436"/>
                  </a:cubicBezTo>
                  <a:cubicBezTo>
                    <a:pt x="606" y="405"/>
                    <a:pt x="608" y="374"/>
                    <a:pt x="568" y="385"/>
                  </a:cubicBezTo>
                  <a:cubicBezTo>
                    <a:pt x="528" y="396"/>
                    <a:pt x="604" y="467"/>
                    <a:pt x="630" y="474"/>
                  </a:cubicBezTo>
                  <a:close/>
                  <a:moveTo>
                    <a:pt x="1334" y="115"/>
                  </a:moveTo>
                  <a:cubicBezTo>
                    <a:pt x="1354" y="131"/>
                    <a:pt x="1301" y="131"/>
                    <a:pt x="1323" y="153"/>
                  </a:cubicBezTo>
                  <a:cubicBezTo>
                    <a:pt x="1389" y="219"/>
                    <a:pt x="1651" y="144"/>
                    <a:pt x="1686" y="164"/>
                  </a:cubicBezTo>
                  <a:cubicBezTo>
                    <a:pt x="1721" y="184"/>
                    <a:pt x="1467" y="208"/>
                    <a:pt x="1478" y="235"/>
                  </a:cubicBezTo>
                  <a:cubicBezTo>
                    <a:pt x="1489" y="261"/>
                    <a:pt x="1697" y="284"/>
                    <a:pt x="1713" y="266"/>
                  </a:cubicBezTo>
                  <a:cubicBezTo>
                    <a:pt x="1728" y="248"/>
                    <a:pt x="1763" y="301"/>
                    <a:pt x="1832" y="306"/>
                  </a:cubicBezTo>
                  <a:cubicBezTo>
                    <a:pt x="1901" y="310"/>
                    <a:pt x="1894" y="279"/>
                    <a:pt x="1945" y="277"/>
                  </a:cubicBezTo>
                  <a:cubicBezTo>
                    <a:pt x="1996" y="275"/>
                    <a:pt x="2071" y="250"/>
                    <a:pt x="2073" y="222"/>
                  </a:cubicBezTo>
                  <a:cubicBezTo>
                    <a:pt x="2076" y="193"/>
                    <a:pt x="2224" y="157"/>
                    <a:pt x="2211" y="109"/>
                  </a:cubicBezTo>
                  <a:cubicBezTo>
                    <a:pt x="2197" y="60"/>
                    <a:pt x="2053" y="93"/>
                    <a:pt x="2014" y="73"/>
                  </a:cubicBezTo>
                  <a:cubicBezTo>
                    <a:pt x="1974" y="53"/>
                    <a:pt x="1881" y="27"/>
                    <a:pt x="1865" y="58"/>
                  </a:cubicBezTo>
                  <a:cubicBezTo>
                    <a:pt x="1850" y="89"/>
                    <a:pt x="1823" y="98"/>
                    <a:pt x="1810" y="84"/>
                  </a:cubicBezTo>
                  <a:cubicBezTo>
                    <a:pt x="1797" y="71"/>
                    <a:pt x="1817" y="0"/>
                    <a:pt x="1752" y="20"/>
                  </a:cubicBezTo>
                  <a:cubicBezTo>
                    <a:pt x="1688" y="40"/>
                    <a:pt x="1748" y="109"/>
                    <a:pt x="1735" y="118"/>
                  </a:cubicBezTo>
                  <a:cubicBezTo>
                    <a:pt x="1721" y="126"/>
                    <a:pt x="1659" y="104"/>
                    <a:pt x="1655" y="73"/>
                  </a:cubicBezTo>
                  <a:cubicBezTo>
                    <a:pt x="1651" y="42"/>
                    <a:pt x="1582" y="106"/>
                    <a:pt x="1573" y="69"/>
                  </a:cubicBezTo>
                  <a:cubicBezTo>
                    <a:pt x="1564" y="31"/>
                    <a:pt x="1482" y="5"/>
                    <a:pt x="1465" y="7"/>
                  </a:cubicBezTo>
                  <a:cubicBezTo>
                    <a:pt x="1447" y="9"/>
                    <a:pt x="1482" y="33"/>
                    <a:pt x="1471" y="51"/>
                  </a:cubicBezTo>
                  <a:cubicBezTo>
                    <a:pt x="1460" y="69"/>
                    <a:pt x="1416" y="33"/>
                    <a:pt x="1398" y="31"/>
                  </a:cubicBezTo>
                  <a:cubicBezTo>
                    <a:pt x="1380" y="29"/>
                    <a:pt x="1409" y="69"/>
                    <a:pt x="1400" y="87"/>
                  </a:cubicBezTo>
                  <a:cubicBezTo>
                    <a:pt x="1392" y="104"/>
                    <a:pt x="1356" y="33"/>
                    <a:pt x="1325" y="33"/>
                  </a:cubicBezTo>
                  <a:cubicBezTo>
                    <a:pt x="1294" y="33"/>
                    <a:pt x="1305" y="69"/>
                    <a:pt x="1283" y="71"/>
                  </a:cubicBezTo>
                  <a:cubicBezTo>
                    <a:pt x="1261" y="73"/>
                    <a:pt x="1314" y="100"/>
                    <a:pt x="1334" y="11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3" name="Freeform 143"/>
            <p:cNvSpPr>
              <a:spLocks noEditPoints="1"/>
            </p:cNvSpPr>
            <p:nvPr/>
          </p:nvSpPr>
          <p:spPr bwMode="auto">
            <a:xfrm>
              <a:off x="18144614" y="6337067"/>
              <a:ext cx="864494" cy="866169"/>
            </a:xfrm>
            <a:custGeom>
              <a:avLst/>
              <a:gdLst>
                <a:gd name="T0" fmla="*/ 1514 w 1709"/>
                <a:gd name="T1" fmla="*/ 213 h 1716"/>
                <a:gd name="T2" fmla="*/ 1231 w 1709"/>
                <a:gd name="T3" fmla="*/ 83 h 1716"/>
                <a:gd name="T4" fmla="*/ 1196 w 1709"/>
                <a:gd name="T5" fmla="*/ 275 h 1716"/>
                <a:gd name="T6" fmla="*/ 1075 w 1709"/>
                <a:gd name="T7" fmla="*/ 369 h 1716"/>
                <a:gd name="T8" fmla="*/ 1057 w 1709"/>
                <a:gd name="T9" fmla="*/ 505 h 1716"/>
                <a:gd name="T10" fmla="*/ 1160 w 1709"/>
                <a:gd name="T11" fmla="*/ 473 h 1716"/>
                <a:gd name="T12" fmla="*/ 1184 w 1709"/>
                <a:gd name="T13" fmla="*/ 390 h 1716"/>
                <a:gd name="T14" fmla="*/ 1399 w 1709"/>
                <a:gd name="T15" fmla="*/ 402 h 1716"/>
                <a:gd name="T16" fmla="*/ 1597 w 1709"/>
                <a:gd name="T17" fmla="*/ 287 h 1716"/>
                <a:gd name="T18" fmla="*/ 1615 w 1709"/>
                <a:gd name="T19" fmla="*/ 189 h 1716"/>
                <a:gd name="T20" fmla="*/ 1054 w 1709"/>
                <a:gd name="T21" fmla="*/ 726 h 1716"/>
                <a:gd name="T22" fmla="*/ 942 w 1709"/>
                <a:gd name="T23" fmla="*/ 957 h 1716"/>
                <a:gd name="T24" fmla="*/ 785 w 1709"/>
                <a:gd name="T25" fmla="*/ 995 h 1716"/>
                <a:gd name="T26" fmla="*/ 650 w 1709"/>
                <a:gd name="T27" fmla="*/ 1175 h 1716"/>
                <a:gd name="T28" fmla="*/ 467 w 1709"/>
                <a:gd name="T29" fmla="*/ 1211 h 1716"/>
                <a:gd name="T30" fmla="*/ 165 w 1709"/>
                <a:gd name="T31" fmla="*/ 1335 h 1716"/>
                <a:gd name="T32" fmla="*/ 275 w 1709"/>
                <a:gd name="T33" fmla="*/ 1367 h 1716"/>
                <a:gd name="T34" fmla="*/ 567 w 1709"/>
                <a:gd name="T35" fmla="*/ 1394 h 1716"/>
                <a:gd name="T36" fmla="*/ 720 w 1709"/>
                <a:gd name="T37" fmla="*/ 1320 h 1716"/>
                <a:gd name="T38" fmla="*/ 877 w 1709"/>
                <a:gd name="T39" fmla="*/ 1296 h 1716"/>
                <a:gd name="T40" fmla="*/ 1010 w 1709"/>
                <a:gd name="T41" fmla="*/ 1243 h 1716"/>
                <a:gd name="T42" fmla="*/ 1131 w 1709"/>
                <a:gd name="T43" fmla="*/ 1087 h 1716"/>
                <a:gd name="T44" fmla="*/ 1246 w 1709"/>
                <a:gd name="T45" fmla="*/ 824 h 1716"/>
                <a:gd name="T46" fmla="*/ 1072 w 1709"/>
                <a:gd name="T47" fmla="*/ 594 h 1716"/>
                <a:gd name="T48" fmla="*/ 328 w 1709"/>
                <a:gd name="T49" fmla="*/ 1388 h 1716"/>
                <a:gd name="T50" fmla="*/ 369 w 1709"/>
                <a:gd name="T51" fmla="*/ 1494 h 1716"/>
                <a:gd name="T52" fmla="*/ 523 w 1709"/>
                <a:gd name="T53" fmla="*/ 1373 h 1716"/>
                <a:gd name="T54" fmla="*/ 219 w 1709"/>
                <a:gd name="T55" fmla="*/ 1476 h 1716"/>
                <a:gd name="T56" fmla="*/ 59 w 1709"/>
                <a:gd name="T57" fmla="*/ 1447 h 1716"/>
                <a:gd name="T58" fmla="*/ 74 w 1709"/>
                <a:gd name="T59" fmla="*/ 1488 h 1716"/>
                <a:gd name="T60" fmla="*/ 127 w 1709"/>
                <a:gd name="T61" fmla="*/ 1709 h 1716"/>
                <a:gd name="T62" fmla="*/ 219 w 1709"/>
                <a:gd name="T63" fmla="*/ 147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9" h="1716">
                  <a:moveTo>
                    <a:pt x="1615" y="189"/>
                  </a:moveTo>
                  <a:cubicBezTo>
                    <a:pt x="1594" y="163"/>
                    <a:pt x="1559" y="204"/>
                    <a:pt x="1514" y="213"/>
                  </a:cubicBezTo>
                  <a:cubicBezTo>
                    <a:pt x="1470" y="222"/>
                    <a:pt x="1331" y="107"/>
                    <a:pt x="1296" y="54"/>
                  </a:cubicBezTo>
                  <a:cubicBezTo>
                    <a:pt x="1260" y="0"/>
                    <a:pt x="1201" y="45"/>
                    <a:pt x="1231" y="83"/>
                  </a:cubicBezTo>
                  <a:cubicBezTo>
                    <a:pt x="1261" y="121"/>
                    <a:pt x="1225" y="133"/>
                    <a:pt x="1225" y="186"/>
                  </a:cubicBezTo>
                  <a:cubicBezTo>
                    <a:pt x="1225" y="239"/>
                    <a:pt x="1190" y="239"/>
                    <a:pt x="1196" y="275"/>
                  </a:cubicBezTo>
                  <a:cubicBezTo>
                    <a:pt x="1201" y="310"/>
                    <a:pt x="1148" y="304"/>
                    <a:pt x="1113" y="310"/>
                  </a:cubicBezTo>
                  <a:cubicBezTo>
                    <a:pt x="1078" y="316"/>
                    <a:pt x="1116" y="352"/>
                    <a:pt x="1075" y="369"/>
                  </a:cubicBezTo>
                  <a:cubicBezTo>
                    <a:pt x="1033" y="387"/>
                    <a:pt x="1036" y="417"/>
                    <a:pt x="1057" y="428"/>
                  </a:cubicBezTo>
                  <a:cubicBezTo>
                    <a:pt x="1078" y="440"/>
                    <a:pt x="1063" y="479"/>
                    <a:pt x="1057" y="505"/>
                  </a:cubicBezTo>
                  <a:cubicBezTo>
                    <a:pt x="1051" y="532"/>
                    <a:pt x="1083" y="511"/>
                    <a:pt x="1107" y="485"/>
                  </a:cubicBezTo>
                  <a:cubicBezTo>
                    <a:pt x="1131" y="458"/>
                    <a:pt x="1155" y="497"/>
                    <a:pt x="1160" y="473"/>
                  </a:cubicBezTo>
                  <a:cubicBezTo>
                    <a:pt x="1166" y="443"/>
                    <a:pt x="1098" y="428"/>
                    <a:pt x="1101" y="399"/>
                  </a:cubicBezTo>
                  <a:cubicBezTo>
                    <a:pt x="1104" y="369"/>
                    <a:pt x="1148" y="408"/>
                    <a:pt x="1184" y="390"/>
                  </a:cubicBezTo>
                  <a:cubicBezTo>
                    <a:pt x="1219" y="372"/>
                    <a:pt x="1290" y="387"/>
                    <a:pt x="1334" y="425"/>
                  </a:cubicBezTo>
                  <a:cubicBezTo>
                    <a:pt x="1379" y="464"/>
                    <a:pt x="1390" y="449"/>
                    <a:pt x="1399" y="402"/>
                  </a:cubicBezTo>
                  <a:cubicBezTo>
                    <a:pt x="1408" y="355"/>
                    <a:pt x="1476" y="334"/>
                    <a:pt x="1544" y="334"/>
                  </a:cubicBezTo>
                  <a:cubicBezTo>
                    <a:pt x="1612" y="334"/>
                    <a:pt x="1618" y="301"/>
                    <a:pt x="1597" y="287"/>
                  </a:cubicBezTo>
                  <a:cubicBezTo>
                    <a:pt x="1576" y="272"/>
                    <a:pt x="1709" y="186"/>
                    <a:pt x="1706" y="163"/>
                  </a:cubicBezTo>
                  <a:cubicBezTo>
                    <a:pt x="1703" y="139"/>
                    <a:pt x="1635" y="216"/>
                    <a:pt x="1615" y="189"/>
                  </a:cubicBezTo>
                  <a:close/>
                  <a:moveTo>
                    <a:pt x="1072" y="594"/>
                  </a:moveTo>
                  <a:cubicBezTo>
                    <a:pt x="1042" y="608"/>
                    <a:pt x="1021" y="700"/>
                    <a:pt x="1054" y="726"/>
                  </a:cubicBezTo>
                  <a:cubicBezTo>
                    <a:pt x="1086" y="753"/>
                    <a:pt x="1001" y="803"/>
                    <a:pt x="1004" y="859"/>
                  </a:cubicBezTo>
                  <a:cubicBezTo>
                    <a:pt x="1007" y="915"/>
                    <a:pt x="951" y="915"/>
                    <a:pt x="942" y="957"/>
                  </a:cubicBezTo>
                  <a:cubicBezTo>
                    <a:pt x="933" y="998"/>
                    <a:pt x="900" y="989"/>
                    <a:pt x="850" y="1028"/>
                  </a:cubicBezTo>
                  <a:cubicBezTo>
                    <a:pt x="800" y="1066"/>
                    <a:pt x="774" y="1022"/>
                    <a:pt x="785" y="995"/>
                  </a:cubicBezTo>
                  <a:cubicBezTo>
                    <a:pt x="797" y="968"/>
                    <a:pt x="709" y="1010"/>
                    <a:pt x="711" y="1075"/>
                  </a:cubicBezTo>
                  <a:cubicBezTo>
                    <a:pt x="715" y="1140"/>
                    <a:pt x="629" y="1146"/>
                    <a:pt x="650" y="1175"/>
                  </a:cubicBezTo>
                  <a:cubicBezTo>
                    <a:pt x="670" y="1205"/>
                    <a:pt x="585" y="1222"/>
                    <a:pt x="588" y="1196"/>
                  </a:cubicBezTo>
                  <a:cubicBezTo>
                    <a:pt x="591" y="1169"/>
                    <a:pt x="534" y="1184"/>
                    <a:pt x="467" y="1211"/>
                  </a:cubicBezTo>
                  <a:cubicBezTo>
                    <a:pt x="399" y="1237"/>
                    <a:pt x="357" y="1181"/>
                    <a:pt x="319" y="1219"/>
                  </a:cubicBezTo>
                  <a:cubicBezTo>
                    <a:pt x="281" y="1258"/>
                    <a:pt x="216" y="1326"/>
                    <a:pt x="165" y="1335"/>
                  </a:cubicBezTo>
                  <a:cubicBezTo>
                    <a:pt x="115" y="1343"/>
                    <a:pt x="144" y="1404"/>
                    <a:pt x="165" y="1394"/>
                  </a:cubicBezTo>
                  <a:cubicBezTo>
                    <a:pt x="201" y="1376"/>
                    <a:pt x="257" y="1394"/>
                    <a:pt x="275" y="1367"/>
                  </a:cubicBezTo>
                  <a:cubicBezTo>
                    <a:pt x="292" y="1340"/>
                    <a:pt x="437" y="1308"/>
                    <a:pt x="526" y="1305"/>
                  </a:cubicBezTo>
                  <a:cubicBezTo>
                    <a:pt x="614" y="1302"/>
                    <a:pt x="561" y="1346"/>
                    <a:pt x="567" y="1394"/>
                  </a:cubicBezTo>
                  <a:cubicBezTo>
                    <a:pt x="573" y="1441"/>
                    <a:pt x="647" y="1432"/>
                    <a:pt x="685" y="1388"/>
                  </a:cubicBezTo>
                  <a:cubicBezTo>
                    <a:pt x="723" y="1343"/>
                    <a:pt x="753" y="1346"/>
                    <a:pt x="720" y="1320"/>
                  </a:cubicBezTo>
                  <a:cubicBezTo>
                    <a:pt x="688" y="1293"/>
                    <a:pt x="726" y="1270"/>
                    <a:pt x="750" y="1305"/>
                  </a:cubicBezTo>
                  <a:cubicBezTo>
                    <a:pt x="774" y="1340"/>
                    <a:pt x="847" y="1343"/>
                    <a:pt x="877" y="1296"/>
                  </a:cubicBezTo>
                  <a:cubicBezTo>
                    <a:pt x="906" y="1249"/>
                    <a:pt x="915" y="1305"/>
                    <a:pt x="951" y="1302"/>
                  </a:cubicBezTo>
                  <a:cubicBezTo>
                    <a:pt x="986" y="1299"/>
                    <a:pt x="1007" y="1211"/>
                    <a:pt x="1010" y="1243"/>
                  </a:cubicBezTo>
                  <a:cubicBezTo>
                    <a:pt x="1013" y="1275"/>
                    <a:pt x="1069" y="1267"/>
                    <a:pt x="1104" y="1228"/>
                  </a:cubicBezTo>
                  <a:cubicBezTo>
                    <a:pt x="1139" y="1190"/>
                    <a:pt x="1107" y="1122"/>
                    <a:pt x="1131" y="1087"/>
                  </a:cubicBezTo>
                  <a:cubicBezTo>
                    <a:pt x="1154" y="1051"/>
                    <a:pt x="1178" y="977"/>
                    <a:pt x="1154" y="933"/>
                  </a:cubicBezTo>
                  <a:cubicBezTo>
                    <a:pt x="1131" y="889"/>
                    <a:pt x="1207" y="859"/>
                    <a:pt x="1246" y="824"/>
                  </a:cubicBezTo>
                  <a:cubicBezTo>
                    <a:pt x="1284" y="788"/>
                    <a:pt x="1201" y="611"/>
                    <a:pt x="1198" y="558"/>
                  </a:cubicBezTo>
                  <a:cubicBezTo>
                    <a:pt x="1196" y="505"/>
                    <a:pt x="1101" y="579"/>
                    <a:pt x="1072" y="594"/>
                  </a:cubicBezTo>
                  <a:close/>
                  <a:moveTo>
                    <a:pt x="422" y="1361"/>
                  </a:moveTo>
                  <a:cubicBezTo>
                    <a:pt x="410" y="1394"/>
                    <a:pt x="375" y="1379"/>
                    <a:pt x="328" y="1388"/>
                  </a:cubicBezTo>
                  <a:cubicBezTo>
                    <a:pt x="281" y="1397"/>
                    <a:pt x="279" y="1509"/>
                    <a:pt x="313" y="1520"/>
                  </a:cubicBezTo>
                  <a:cubicBezTo>
                    <a:pt x="340" y="1529"/>
                    <a:pt x="360" y="1529"/>
                    <a:pt x="369" y="1494"/>
                  </a:cubicBezTo>
                  <a:cubicBezTo>
                    <a:pt x="378" y="1458"/>
                    <a:pt x="425" y="1447"/>
                    <a:pt x="455" y="1461"/>
                  </a:cubicBezTo>
                  <a:cubicBezTo>
                    <a:pt x="484" y="1476"/>
                    <a:pt x="523" y="1417"/>
                    <a:pt x="523" y="1373"/>
                  </a:cubicBezTo>
                  <a:cubicBezTo>
                    <a:pt x="523" y="1329"/>
                    <a:pt x="434" y="1329"/>
                    <a:pt x="422" y="1361"/>
                  </a:cubicBezTo>
                  <a:close/>
                  <a:moveTo>
                    <a:pt x="219" y="1476"/>
                  </a:moveTo>
                  <a:cubicBezTo>
                    <a:pt x="219" y="1447"/>
                    <a:pt x="154" y="1453"/>
                    <a:pt x="151" y="1426"/>
                  </a:cubicBezTo>
                  <a:cubicBezTo>
                    <a:pt x="148" y="1399"/>
                    <a:pt x="104" y="1414"/>
                    <a:pt x="59" y="1447"/>
                  </a:cubicBezTo>
                  <a:cubicBezTo>
                    <a:pt x="15" y="1479"/>
                    <a:pt x="0" y="1485"/>
                    <a:pt x="18" y="1518"/>
                  </a:cubicBezTo>
                  <a:cubicBezTo>
                    <a:pt x="36" y="1550"/>
                    <a:pt x="62" y="1520"/>
                    <a:pt x="74" y="1488"/>
                  </a:cubicBezTo>
                  <a:cubicBezTo>
                    <a:pt x="86" y="1456"/>
                    <a:pt x="115" y="1535"/>
                    <a:pt x="89" y="1588"/>
                  </a:cubicBezTo>
                  <a:cubicBezTo>
                    <a:pt x="62" y="1642"/>
                    <a:pt x="92" y="1716"/>
                    <a:pt x="127" y="1709"/>
                  </a:cubicBezTo>
                  <a:cubicBezTo>
                    <a:pt x="157" y="1703"/>
                    <a:pt x="195" y="1597"/>
                    <a:pt x="239" y="1541"/>
                  </a:cubicBezTo>
                  <a:cubicBezTo>
                    <a:pt x="284" y="1485"/>
                    <a:pt x="219" y="1506"/>
                    <a:pt x="219" y="14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4" name="Freeform 144"/>
            <p:cNvSpPr>
              <a:spLocks noEditPoints="1"/>
            </p:cNvSpPr>
            <p:nvPr/>
          </p:nvSpPr>
          <p:spPr bwMode="auto">
            <a:xfrm>
              <a:off x="15386944" y="5812675"/>
              <a:ext cx="3029081" cy="2099247"/>
            </a:xfrm>
            <a:custGeom>
              <a:avLst/>
              <a:gdLst>
                <a:gd name="T0" fmla="*/ 5698 w 5996"/>
                <a:gd name="T1" fmla="*/ 777 h 4153"/>
                <a:gd name="T2" fmla="*/ 5409 w 5996"/>
                <a:gd name="T3" fmla="*/ 561 h 4153"/>
                <a:gd name="T4" fmla="*/ 5164 w 5996"/>
                <a:gd name="T5" fmla="*/ 231 h 4153"/>
                <a:gd name="T6" fmla="*/ 4819 w 5996"/>
                <a:gd name="T7" fmla="*/ 12 h 4153"/>
                <a:gd name="T8" fmla="*/ 4583 w 5996"/>
                <a:gd name="T9" fmla="*/ 189 h 4153"/>
                <a:gd name="T10" fmla="*/ 4385 w 5996"/>
                <a:gd name="T11" fmla="*/ 482 h 4153"/>
                <a:gd name="T12" fmla="*/ 4091 w 5996"/>
                <a:gd name="T13" fmla="*/ 648 h 4153"/>
                <a:gd name="T14" fmla="*/ 4271 w 5996"/>
                <a:gd name="T15" fmla="*/ 770 h 4153"/>
                <a:gd name="T16" fmla="*/ 4265 w 5996"/>
                <a:gd name="T17" fmla="*/ 931 h 4153"/>
                <a:gd name="T18" fmla="*/ 3744 w 5996"/>
                <a:gd name="T19" fmla="*/ 1124 h 4153"/>
                <a:gd name="T20" fmla="*/ 3371 w 5996"/>
                <a:gd name="T21" fmla="*/ 1439 h 4153"/>
                <a:gd name="T22" fmla="*/ 2792 w 5996"/>
                <a:gd name="T23" fmla="*/ 1471 h 4153"/>
                <a:gd name="T24" fmla="*/ 2136 w 5996"/>
                <a:gd name="T25" fmla="*/ 1388 h 4153"/>
                <a:gd name="T26" fmla="*/ 1862 w 5996"/>
                <a:gd name="T27" fmla="*/ 1111 h 4153"/>
                <a:gd name="T28" fmla="*/ 1613 w 5996"/>
                <a:gd name="T29" fmla="*/ 799 h 4153"/>
                <a:gd name="T30" fmla="*/ 1362 w 5996"/>
                <a:gd name="T31" fmla="*/ 576 h 4153"/>
                <a:gd name="T32" fmla="*/ 1220 w 5996"/>
                <a:gd name="T33" fmla="*/ 674 h 4153"/>
                <a:gd name="T34" fmla="*/ 983 w 5996"/>
                <a:gd name="T35" fmla="*/ 856 h 4153"/>
                <a:gd name="T36" fmla="*/ 783 w 5996"/>
                <a:gd name="T37" fmla="*/ 1076 h 4153"/>
                <a:gd name="T38" fmla="*/ 694 w 5996"/>
                <a:gd name="T39" fmla="*/ 1331 h 4153"/>
                <a:gd name="T40" fmla="*/ 468 w 5996"/>
                <a:gd name="T41" fmla="*/ 1557 h 4153"/>
                <a:gd name="T42" fmla="*/ 176 w 5996"/>
                <a:gd name="T43" fmla="*/ 1647 h 4153"/>
                <a:gd name="T44" fmla="*/ 0 w 5996"/>
                <a:gd name="T45" fmla="*/ 1779 h 4153"/>
                <a:gd name="T46" fmla="*/ 134 w 5996"/>
                <a:gd name="T47" fmla="*/ 2063 h 4153"/>
                <a:gd name="T48" fmla="*/ 351 w 5996"/>
                <a:gd name="T49" fmla="*/ 2253 h 4153"/>
                <a:gd name="T50" fmla="*/ 530 w 5996"/>
                <a:gd name="T51" fmla="*/ 2194 h 4153"/>
                <a:gd name="T52" fmla="*/ 497 w 5996"/>
                <a:gd name="T53" fmla="*/ 2449 h 4153"/>
                <a:gd name="T54" fmla="*/ 505 w 5996"/>
                <a:gd name="T55" fmla="*/ 2693 h 4153"/>
                <a:gd name="T56" fmla="*/ 688 w 5996"/>
                <a:gd name="T57" fmla="*/ 2853 h 4153"/>
                <a:gd name="T58" fmla="*/ 1225 w 5996"/>
                <a:gd name="T59" fmla="*/ 3075 h 4153"/>
                <a:gd name="T60" fmla="*/ 1443 w 5996"/>
                <a:gd name="T61" fmla="*/ 3127 h 4153"/>
                <a:gd name="T62" fmla="*/ 1624 w 5996"/>
                <a:gd name="T63" fmla="*/ 3080 h 4153"/>
                <a:gd name="T64" fmla="*/ 1861 w 5996"/>
                <a:gd name="T65" fmla="*/ 3016 h 4153"/>
                <a:gd name="T66" fmla="*/ 2156 w 5996"/>
                <a:gd name="T67" fmla="*/ 3016 h 4153"/>
                <a:gd name="T68" fmla="*/ 2319 w 5996"/>
                <a:gd name="T69" fmla="*/ 3122 h 4153"/>
                <a:gd name="T70" fmla="*/ 2270 w 5996"/>
                <a:gd name="T71" fmla="*/ 3505 h 4153"/>
                <a:gd name="T72" fmla="*/ 2429 w 5996"/>
                <a:gd name="T73" fmla="*/ 3715 h 4153"/>
                <a:gd name="T74" fmla="*/ 2641 w 5996"/>
                <a:gd name="T75" fmla="*/ 3812 h 4153"/>
                <a:gd name="T76" fmla="*/ 2803 w 5996"/>
                <a:gd name="T77" fmla="*/ 3651 h 4153"/>
                <a:gd name="T78" fmla="*/ 3118 w 5996"/>
                <a:gd name="T79" fmla="*/ 3631 h 4153"/>
                <a:gd name="T80" fmla="*/ 3325 w 5996"/>
                <a:gd name="T81" fmla="*/ 3765 h 4153"/>
                <a:gd name="T82" fmla="*/ 3486 w 5996"/>
                <a:gd name="T83" fmla="*/ 3896 h 4153"/>
                <a:gd name="T84" fmla="*/ 3945 w 5996"/>
                <a:gd name="T85" fmla="*/ 3659 h 4153"/>
                <a:gd name="T86" fmla="*/ 4293 w 5996"/>
                <a:gd name="T87" fmla="*/ 3471 h 4153"/>
                <a:gd name="T88" fmla="*/ 4468 w 5996"/>
                <a:gd name="T89" fmla="*/ 3266 h 4153"/>
                <a:gd name="T90" fmla="*/ 4634 w 5996"/>
                <a:gd name="T91" fmla="*/ 3055 h 4153"/>
                <a:gd name="T92" fmla="*/ 4673 w 5996"/>
                <a:gd name="T93" fmla="*/ 2863 h 4153"/>
                <a:gd name="T94" fmla="*/ 4624 w 5996"/>
                <a:gd name="T95" fmla="*/ 2716 h 4153"/>
                <a:gd name="T96" fmla="*/ 4596 w 5996"/>
                <a:gd name="T97" fmla="*/ 2571 h 4153"/>
                <a:gd name="T98" fmla="*/ 4473 w 5996"/>
                <a:gd name="T99" fmla="*/ 2235 h 4153"/>
                <a:gd name="T100" fmla="*/ 4749 w 5996"/>
                <a:gd name="T101" fmla="*/ 2078 h 4153"/>
                <a:gd name="T102" fmla="*/ 4400 w 5996"/>
                <a:gd name="T103" fmla="*/ 1982 h 4153"/>
                <a:gd name="T104" fmla="*/ 4535 w 5996"/>
                <a:gd name="T105" fmla="*/ 1705 h 4153"/>
                <a:gd name="T106" fmla="*/ 4692 w 5996"/>
                <a:gd name="T107" fmla="*/ 1850 h 4153"/>
                <a:gd name="T108" fmla="*/ 5139 w 5996"/>
                <a:gd name="T109" fmla="*/ 1593 h 4153"/>
                <a:gd name="T110" fmla="*/ 5371 w 5996"/>
                <a:gd name="T111" fmla="*/ 1490 h 4153"/>
                <a:gd name="T112" fmla="*/ 5610 w 5996"/>
                <a:gd name="T113" fmla="*/ 1398 h 4153"/>
                <a:gd name="T114" fmla="*/ 5636 w 5996"/>
                <a:gd name="T115" fmla="*/ 1131 h 4153"/>
                <a:gd name="T116" fmla="*/ 5914 w 5996"/>
                <a:gd name="T117" fmla="*/ 951 h 4153"/>
                <a:gd name="T118" fmla="*/ 4571 w 5996"/>
                <a:gd name="T119" fmla="*/ 3708 h 4153"/>
                <a:gd name="T120" fmla="*/ 3367 w 5996"/>
                <a:gd name="T121" fmla="*/ 4074 h 4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96" h="4153">
                  <a:moveTo>
                    <a:pt x="5964" y="741"/>
                  </a:moveTo>
                  <a:cubicBezTo>
                    <a:pt x="5967" y="688"/>
                    <a:pt x="5905" y="706"/>
                    <a:pt x="5884" y="721"/>
                  </a:cubicBezTo>
                  <a:cubicBezTo>
                    <a:pt x="5864" y="735"/>
                    <a:pt x="5805" y="721"/>
                    <a:pt x="5787" y="756"/>
                  </a:cubicBezTo>
                  <a:cubicBezTo>
                    <a:pt x="5769" y="791"/>
                    <a:pt x="5740" y="771"/>
                    <a:pt x="5698" y="777"/>
                  </a:cubicBezTo>
                  <a:cubicBezTo>
                    <a:pt x="5657" y="783"/>
                    <a:pt x="5598" y="765"/>
                    <a:pt x="5601" y="738"/>
                  </a:cubicBezTo>
                  <a:cubicBezTo>
                    <a:pt x="5604" y="712"/>
                    <a:pt x="5577" y="685"/>
                    <a:pt x="5580" y="653"/>
                  </a:cubicBezTo>
                  <a:cubicBezTo>
                    <a:pt x="5583" y="620"/>
                    <a:pt x="5539" y="635"/>
                    <a:pt x="5509" y="606"/>
                  </a:cubicBezTo>
                  <a:cubicBezTo>
                    <a:pt x="5480" y="576"/>
                    <a:pt x="5421" y="555"/>
                    <a:pt x="5409" y="561"/>
                  </a:cubicBezTo>
                  <a:cubicBezTo>
                    <a:pt x="5397" y="567"/>
                    <a:pt x="5362" y="529"/>
                    <a:pt x="5312" y="526"/>
                  </a:cubicBezTo>
                  <a:cubicBezTo>
                    <a:pt x="5261" y="523"/>
                    <a:pt x="5267" y="490"/>
                    <a:pt x="5273" y="470"/>
                  </a:cubicBezTo>
                  <a:cubicBezTo>
                    <a:pt x="5279" y="449"/>
                    <a:pt x="5232" y="384"/>
                    <a:pt x="5223" y="349"/>
                  </a:cubicBezTo>
                  <a:cubicBezTo>
                    <a:pt x="5214" y="313"/>
                    <a:pt x="5179" y="307"/>
                    <a:pt x="5164" y="231"/>
                  </a:cubicBezTo>
                  <a:cubicBezTo>
                    <a:pt x="5149" y="154"/>
                    <a:pt x="5108" y="175"/>
                    <a:pt x="5117" y="139"/>
                  </a:cubicBezTo>
                  <a:cubicBezTo>
                    <a:pt x="5126" y="104"/>
                    <a:pt x="5067" y="86"/>
                    <a:pt x="5052" y="65"/>
                  </a:cubicBezTo>
                  <a:cubicBezTo>
                    <a:pt x="5037" y="45"/>
                    <a:pt x="4975" y="54"/>
                    <a:pt x="4931" y="30"/>
                  </a:cubicBezTo>
                  <a:cubicBezTo>
                    <a:pt x="4887" y="6"/>
                    <a:pt x="4860" y="24"/>
                    <a:pt x="4819" y="12"/>
                  </a:cubicBezTo>
                  <a:cubicBezTo>
                    <a:pt x="4777" y="0"/>
                    <a:pt x="4683" y="24"/>
                    <a:pt x="4671" y="24"/>
                  </a:cubicBezTo>
                  <a:cubicBezTo>
                    <a:pt x="4659" y="24"/>
                    <a:pt x="4586" y="9"/>
                    <a:pt x="4544" y="65"/>
                  </a:cubicBezTo>
                  <a:cubicBezTo>
                    <a:pt x="4503" y="122"/>
                    <a:pt x="4535" y="119"/>
                    <a:pt x="4553" y="119"/>
                  </a:cubicBezTo>
                  <a:cubicBezTo>
                    <a:pt x="4571" y="119"/>
                    <a:pt x="4580" y="172"/>
                    <a:pt x="4583" y="189"/>
                  </a:cubicBezTo>
                  <a:cubicBezTo>
                    <a:pt x="4586" y="207"/>
                    <a:pt x="4553" y="234"/>
                    <a:pt x="4538" y="240"/>
                  </a:cubicBezTo>
                  <a:cubicBezTo>
                    <a:pt x="4524" y="245"/>
                    <a:pt x="4482" y="310"/>
                    <a:pt x="4476" y="334"/>
                  </a:cubicBezTo>
                  <a:cubicBezTo>
                    <a:pt x="4470" y="358"/>
                    <a:pt x="4423" y="417"/>
                    <a:pt x="4429" y="437"/>
                  </a:cubicBezTo>
                  <a:cubicBezTo>
                    <a:pt x="4435" y="458"/>
                    <a:pt x="4406" y="479"/>
                    <a:pt x="4385" y="482"/>
                  </a:cubicBezTo>
                  <a:cubicBezTo>
                    <a:pt x="4364" y="485"/>
                    <a:pt x="4308" y="526"/>
                    <a:pt x="4290" y="532"/>
                  </a:cubicBezTo>
                  <a:cubicBezTo>
                    <a:pt x="4273" y="538"/>
                    <a:pt x="4202" y="526"/>
                    <a:pt x="4193" y="505"/>
                  </a:cubicBezTo>
                  <a:cubicBezTo>
                    <a:pt x="4190" y="498"/>
                    <a:pt x="4182" y="493"/>
                    <a:pt x="4171" y="489"/>
                  </a:cubicBezTo>
                  <a:cubicBezTo>
                    <a:pt x="4091" y="648"/>
                    <a:pt x="4091" y="648"/>
                    <a:pt x="4091" y="648"/>
                  </a:cubicBezTo>
                  <a:cubicBezTo>
                    <a:pt x="4084" y="700"/>
                    <a:pt x="4084" y="700"/>
                    <a:pt x="4084" y="700"/>
                  </a:cubicBezTo>
                  <a:cubicBezTo>
                    <a:pt x="4084" y="700"/>
                    <a:pt x="4033" y="713"/>
                    <a:pt x="4072" y="751"/>
                  </a:cubicBezTo>
                  <a:cubicBezTo>
                    <a:pt x="4110" y="790"/>
                    <a:pt x="4117" y="757"/>
                    <a:pt x="4175" y="757"/>
                  </a:cubicBezTo>
                  <a:cubicBezTo>
                    <a:pt x="4232" y="757"/>
                    <a:pt x="4258" y="803"/>
                    <a:pt x="4271" y="770"/>
                  </a:cubicBezTo>
                  <a:cubicBezTo>
                    <a:pt x="4284" y="738"/>
                    <a:pt x="4335" y="719"/>
                    <a:pt x="4367" y="757"/>
                  </a:cubicBezTo>
                  <a:cubicBezTo>
                    <a:pt x="4400" y="796"/>
                    <a:pt x="4502" y="860"/>
                    <a:pt x="4496" y="893"/>
                  </a:cubicBezTo>
                  <a:cubicBezTo>
                    <a:pt x="4490" y="925"/>
                    <a:pt x="4432" y="918"/>
                    <a:pt x="4393" y="905"/>
                  </a:cubicBezTo>
                  <a:cubicBezTo>
                    <a:pt x="4355" y="893"/>
                    <a:pt x="4303" y="931"/>
                    <a:pt x="4265" y="931"/>
                  </a:cubicBezTo>
                  <a:cubicBezTo>
                    <a:pt x="4226" y="931"/>
                    <a:pt x="4181" y="944"/>
                    <a:pt x="4142" y="983"/>
                  </a:cubicBezTo>
                  <a:cubicBezTo>
                    <a:pt x="4104" y="1021"/>
                    <a:pt x="4110" y="1060"/>
                    <a:pt x="4052" y="1066"/>
                  </a:cubicBezTo>
                  <a:cubicBezTo>
                    <a:pt x="3995" y="1073"/>
                    <a:pt x="3969" y="1066"/>
                    <a:pt x="3904" y="1111"/>
                  </a:cubicBezTo>
                  <a:cubicBezTo>
                    <a:pt x="3840" y="1156"/>
                    <a:pt x="3769" y="1137"/>
                    <a:pt x="3744" y="1124"/>
                  </a:cubicBezTo>
                  <a:cubicBezTo>
                    <a:pt x="3718" y="1111"/>
                    <a:pt x="3673" y="1105"/>
                    <a:pt x="3647" y="1150"/>
                  </a:cubicBezTo>
                  <a:cubicBezTo>
                    <a:pt x="3622" y="1195"/>
                    <a:pt x="3679" y="1214"/>
                    <a:pt x="3673" y="1266"/>
                  </a:cubicBezTo>
                  <a:cubicBezTo>
                    <a:pt x="3666" y="1317"/>
                    <a:pt x="3602" y="1304"/>
                    <a:pt x="3551" y="1362"/>
                  </a:cubicBezTo>
                  <a:cubicBezTo>
                    <a:pt x="3499" y="1420"/>
                    <a:pt x="3416" y="1446"/>
                    <a:pt x="3371" y="1439"/>
                  </a:cubicBezTo>
                  <a:cubicBezTo>
                    <a:pt x="3326" y="1433"/>
                    <a:pt x="3229" y="1407"/>
                    <a:pt x="3146" y="1446"/>
                  </a:cubicBezTo>
                  <a:cubicBezTo>
                    <a:pt x="3062" y="1484"/>
                    <a:pt x="3004" y="1542"/>
                    <a:pt x="2972" y="1536"/>
                  </a:cubicBezTo>
                  <a:cubicBezTo>
                    <a:pt x="2940" y="1529"/>
                    <a:pt x="2940" y="1490"/>
                    <a:pt x="2895" y="1497"/>
                  </a:cubicBezTo>
                  <a:cubicBezTo>
                    <a:pt x="2850" y="1503"/>
                    <a:pt x="2824" y="1490"/>
                    <a:pt x="2792" y="1471"/>
                  </a:cubicBezTo>
                  <a:cubicBezTo>
                    <a:pt x="2760" y="1452"/>
                    <a:pt x="2734" y="1484"/>
                    <a:pt x="2683" y="1446"/>
                  </a:cubicBezTo>
                  <a:cubicBezTo>
                    <a:pt x="2631" y="1407"/>
                    <a:pt x="2541" y="1413"/>
                    <a:pt x="2503" y="1407"/>
                  </a:cubicBezTo>
                  <a:cubicBezTo>
                    <a:pt x="2464" y="1401"/>
                    <a:pt x="2316" y="1407"/>
                    <a:pt x="2265" y="1401"/>
                  </a:cubicBezTo>
                  <a:cubicBezTo>
                    <a:pt x="2213" y="1394"/>
                    <a:pt x="2143" y="1413"/>
                    <a:pt x="2136" y="1388"/>
                  </a:cubicBezTo>
                  <a:cubicBezTo>
                    <a:pt x="2130" y="1362"/>
                    <a:pt x="2091" y="1343"/>
                    <a:pt x="2078" y="1285"/>
                  </a:cubicBezTo>
                  <a:cubicBezTo>
                    <a:pt x="2065" y="1227"/>
                    <a:pt x="2033" y="1208"/>
                    <a:pt x="2001" y="1201"/>
                  </a:cubicBezTo>
                  <a:cubicBezTo>
                    <a:pt x="1969" y="1195"/>
                    <a:pt x="1965" y="1161"/>
                    <a:pt x="1937" y="1156"/>
                  </a:cubicBezTo>
                  <a:cubicBezTo>
                    <a:pt x="1923" y="1154"/>
                    <a:pt x="1907" y="1111"/>
                    <a:pt x="1862" y="1111"/>
                  </a:cubicBezTo>
                  <a:cubicBezTo>
                    <a:pt x="1817" y="1111"/>
                    <a:pt x="1660" y="1093"/>
                    <a:pt x="1637" y="1056"/>
                  </a:cubicBezTo>
                  <a:cubicBezTo>
                    <a:pt x="1615" y="1019"/>
                    <a:pt x="1660" y="1011"/>
                    <a:pt x="1660" y="974"/>
                  </a:cubicBezTo>
                  <a:cubicBezTo>
                    <a:pt x="1660" y="937"/>
                    <a:pt x="1684" y="888"/>
                    <a:pt x="1666" y="874"/>
                  </a:cubicBezTo>
                  <a:cubicBezTo>
                    <a:pt x="1647" y="860"/>
                    <a:pt x="1617" y="827"/>
                    <a:pt x="1613" y="799"/>
                  </a:cubicBezTo>
                  <a:cubicBezTo>
                    <a:pt x="1609" y="770"/>
                    <a:pt x="1560" y="731"/>
                    <a:pt x="1527" y="729"/>
                  </a:cubicBezTo>
                  <a:cubicBezTo>
                    <a:pt x="1494" y="727"/>
                    <a:pt x="1468" y="707"/>
                    <a:pt x="1437" y="680"/>
                  </a:cubicBezTo>
                  <a:cubicBezTo>
                    <a:pt x="1406" y="653"/>
                    <a:pt x="1378" y="655"/>
                    <a:pt x="1366" y="588"/>
                  </a:cubicBezTo>
                  <a:cubicBezTo>
                    <a:pt x="1365" y="584"/>
                    <a:pt x="1363" y="580"/>
                    <a:pt x="1362" y="576"/>
                  </a:cubicBezTo>
                  <a:cubicBezTo>
                    <a:pt x="1350" y="575"/>
                    <a:pt x="1334" y="570"/>
                    <a:pt x="1324" y="570"/>
                  </a:cubicBezTo>
                  <a:cubicBezTo>
                    <a:pt x="1316" y="570"/>
                    <a:pt x="1307" y="563"/>
                    <a:pt x="1298" y="554"/>
                  </a:cubicBezTo>
                  <a:cubicBezTo>
                    <a:pt x="1290" y="583"/>
                    <a:pt x="1263" y="597"/>
                    <a:pt x="1263" y="619"/>
                  </a:cubicBezTo>
                  <a:cubicBezTo>
                    <a:pt x="1263" y="643"/>
                    <a:pt x="1253" y="674"/>
                    <a:pt x="1220" y="674"/>
                  </a:cubicBezTo>
                  <a:cubicBezTo>
                    <a:pt x="1188" y="674"/>
                    <a:pt x="1157" y="698"/>
                    <a:pt x="1155" y="749"/>
                  </a:cubicBezTo>
                  <a:cubicBezTo>
                    <a:pt x="1153" y="801"/>
                    <a:pt x="1184" y="807"/>
                    <a:pt x="1169" y="829"/>
                  </a:cubicBezTo>
                  <a:cubicBezTo>
                    <a:pt x="1155" y="852"/>
                    <a:pt x="1096" y="874"/>
                    <a:pt x="1075" y="864"/>
                  </a:cubicBezTo>
                  <a:cubicBezTo>
                    <a:pt x="1055" y="854"/>
                    <a:pt x="1016" y="860"/>
                    <a:pt x="983" y="856"/>
                  </a:cubicBezTo>
                  <a:cubicBezTo>
                    <a:pt x="951" y="852"/>
                    <a:pt x="926" y="811"/>
                    <a:pt x="916" y="856"/>
                  </a:cubicBezTo>
                  <a:cubicBezTo>
                    <a:pt x="906" y="901"/>
                    <a:pt x="838" y="1033"/>
                    <a:pt x="855" y="1048"/>
                  </a:cubicBezTo>
                  <a:cubicBezTo>
                    <a:pt x="871" y="1062"/>
                    <a:pt x="883" y="1095"/>
                    <a:pt x="855" y="1095"/>
                  </a:cubicBezTo>
                  <a:cubicBezTo>
                    <a:pt x="826" y="1095"/>
                    <a:pt x="798" y="1091"/>
                    <a:pt x="783" y="1076"/>
                  </a:cubicBezTo>
                  <a:cubicBezTo>
                    <a:pt x="769" y="1062"/>
                    <a:pt x="722" y="1096"/>
                    <a:pt x="689" y="1095"/>
                  </a:cubicBezTo>
                  <a:cubicBezTo>
                    <a:pt x="674" y="1094"/>
                    <a:pt x="610" y="1123"/>
                    <a:pt x="632" y="1134"/>
                  </a:cubicBezTo>
                  <a:cubicBezTo>
                    <a:pt x="654" y="1145"/>
                    <a:pt x="654" y="1198"/>
                    <a:pt x="654" y="1220"/>
                  </a:cubicBezTo>
                  <a:cubicBezTo>
                    <a:pt x="654" y="1242"/>
                    <a:pt x="703" y="1309"/>
                    <a:pt x="694" y="1331"/>
                  </a:cubicBezTo>
                  <a:cubicBezTo>
                    <a:pt x="685" y="1353"/>
                    <a:pt x="641" y="1377"/>
                    <a:pt x="641" y="1406"/>
                  </a:cubicBezTo>
                  <a:cubicBezTo>
                    <a:pt x="641" y="1435"/>
                    <a:pt x="650" y="1461"/>
                    <a:pt x="634" y="1468"/>
                  </a:cubicBezTo>
                  <a:cubicBezTo>
                    <a:pt x="619" y="1475"/>
                    <a:pt x="570" y="1495"/>
                    <a:pt x="546" y="1512"/>
                  </a:cubicBezTo>
                  <a:cubicBezTo>
                    <a:pt x="521" y="1530"/>
                    <a:pt x="481" y="1530"/>
                    <a:pt x="468" y="1557"/>
                  </a:cubicBezTo>
                  <a:cubicBezTo>
                    <a:pt x="455" y="1583"/>
                    <a:pt x="435" y="1606"/>
                    <a:pt x="389" y="1601"/>
                  </a:cubicBezTo>
                  <a:cubicBezTo>
                    <a:pt x="349" y="1596"/>
                    <a:pt x="329" y="1590"/>
                    <a:pt x="298" y="1627"/>
                  </a:cubicBezTo>
                  <a:cubicBezTo>
                    <a:pt x="267" y="1665"/>
                    <a:pt x="260" y="1650"/>
                    <a:pt x="238" y="1667"/>
                  </a:cubicBezTo>
                  <a:cubicBezTo>
                    <a:pt x="216" y="1685"/>
                    <a:pt x="194" y="1654"/>
                    <a:pt x="176" y="1647"/>
                  </a:cubicBezTo>
                  <a:cubicBezTo>
                    <a:pt x="158" y="1641"/>
                    <a:pt x="134" y="1667"/>
                    <a:pt x="116" y="1667"/>
                  </a:cubicBezTo>
                  <a:cubicBezTo>
                    <a:pt x="99" y="1667"/>
                    <a:pt x="83" y="1696"/>
                    <a:pt x="61" y="1703"/>
                  </a:cubicBezTo>
                  <a:cubicBezTo>
                    <a:pt x="39" y="1709"/>
                    <a:pt x="17" y="1703"/>
                    <a:pt x="17" y="1729"/>
                  </a:cubicBezTo>
                  <a:cubicBezTo>
                    <a:pt x="17" y="1746"/>
                    <a:pt x="12" y="1765"/>
                    <a:pt x="0" y="1779"/>
                  </a:cubicBezTo>
                  <a:cubicBezTo>
                    <a:pt x="0" y="1779"/>
                    <a:pt x="0" y="1779"/>
                    <a:pt x="0" y="1779"/>
                  </a:cubicBezTo>
                  <a:cubicBezTo>
                    <a:pt x="16" y="1865"/>
                    <a:pt x="16" y="1865"/>
                    <a:pt x="16" y="1865"/>
                  </a:cubicBezTo>
                  <a:cubicBezTo>
                    <a:pt x="16" y="1865"/>
                    <a:pt x="111" y="1897"/>
                    <a:pt x="115" y="1928"/>
                  </a:cubicBezTo>
                  <a:cubicBezTo>
                    <a:pt x="119" y="1960"/>
                    <a:pt x="134" y="2063"/>
                    <a:pt x="134" y="2063"/>
                  </a:cubicBezTo>
                  <a:cubicBezTo>
                    <a:pt x="134" y="2063"/>
                    <a:pt x="133" y="2063"/>
                    <a:pt x="132" y="2063"/>
                  </a:cubicBezTo>
                  <a:cubicBezTo>
                    <a:pt x="170" y="2093"/>
                    <a:pt x="222" y="2125"/>
                    <a:pt x="222" y="2137"/>
                  </a:cubicBezTo>
                  <a:cubicBezTo>
                    <a:pt x="222" y="2150"/>
                    <a:pt x="227" y="2190"/>
                    <a:pt x="273" y="2212"/>
                  </a:cubicBezTo>
                  <a:cubicBezTo>
                    <a:pt x="303" y="2226"/>
                    <a:pt x="333" y="2241"/>
                    <a:pt x="351" y="2253"/>
                  </a:cubicBezTo>
                  <a:cubicBezTo>
                    <a:pt x="354" y="2248"/>
                    <a:pt x="355" y="2244"/>
                    <a:pt x="355" y="2244"/>
                  </a:cubicBezTo>
                  <a:cubicBezTo>
                    <a:pt x="394" y="2240"/>
                    <a:pt x="394" y="2240"/>
                    <a:pt x="394" y="2240"/>
                  </a:cubicBezTo>
                  <a:cubicBezTo>
                    <a:pt x="394" y="2240"/>
                    <a:pt x="406" y="2247"/>
                    <a:pt x="417" y="2259"/>
                  </a:cubicBezTo>
                  <a:cubicBezTo>
                    <a:pt x="427" y="2227"/>
                    <a:pt x="495" y="2192"/>
                    <a:pt x="530" y="2194"/>
                  </a:cubicBezTo>
                  <a:cubicBezTo>
                    <a:pt x="568" y="2196"/>
                    <a:pt x="654" y="2265"/>
                    <a:pt x="645" y="2289"/>
                  </a:cubicBezTo>
                  <a:cubicBezTo>
                    <a:pt x="636" y="2314"/>
                    <a:pt x="574" y="2402"/>
                    <a:pt x="546" y="2409"/>
                  </a:cubicBezTo>
                  <a:cubicBezTo>
                    <a:pt x="535" y="2411"/>
                    <a:pt x="519" y="2413"/>
                    <a:pt x="503" y="2413"/>
                  </a:cubicBezTo>
                  <a:cubicBezTo>
                    <a:pt x="500" y="2428"/>
                    <a:pt x="497" y="2441"/>
                    <a:pt x="497" y="2449"/>
                  </a:cubicBezTo>
                  <a:cubicBezTo>
                    <a:pt x="497" y="2469"/>
                    <a:pt x="532" y="2500"/>
                    <a:pt x="552" y="2535"/>
                  </a:cubicBezTo>
                  <a:cubicBezTo>
                    <a:pt x="572" y="2571"/>
                    <a:pt x="521" y="2595"/>
                    <a:pt x="493" y="2571"/>
                  </a:cubicBezTo>
                  <a:cubicBezTo>
                    <a:pt x="465" y="2547"/>
                    <a:pt x="454" y="2595"/>
                    <a:pt x="469" y="2614"/>
                  </a:cubicBezTo>
                  <a:cubicBezTo>
                    <a:pt x="485" y="2634"/>
                    <a:pt x="477" y="2689"/>
                    <a:pt x="505" y="2693"/>
                  </a:cubicBezTo>
                  <a:cubicBezTo>
                    <a:pt x="532" y="2697"/>
                    <a:pt x="556" y="2752"/>
                    <a:pt x="588" y="2752"/>
                  </a:cubicBezTo>
                  <a:cubicBezTo>
                    <a:pt x="619" y="2752"/>
                    <a:pt x="647" y="2803"/>
                    <a:pt x="647" y="2803"/>
                  </a:cubicBezTo>
                  <a:cubicBezTo>
                    <a:pt x="647" y="2803"/>
                    <a:pt x="690" y="2831"/>
                    <a:pt x="690" y="2847"/>
                  </a:cubicBezTo>
                  <a:cubicBezTo>
                    <a:pt x="690" y="2849"/>
                    <a:pt x="689" y="2851"/>
                    <a:pt x="688" y="2853"/>
                  </a:cubicBezTo>
                  <a:cubicBezTo>
                    <a:pt x="723" y="2849"/>
                    <a:pt x="745" y="2848"/>
                    <a:pt x="749" y="2834"/>
                  </a:cubicBezTo>
                  <a:cubicBezTo>
                    <a:pt x="754" y="2818"/>
                    <a:pt x="798" y="2818"/>
                    <a:pt x="829" y="2849"/>
                  </a:cubicBezTo>
                  <a:cubicBezTo>
                    <a:pt x="860" y="2880"/>
                    <a:pt x="986" y="2960"/>
                    <a:pt x="1033" y="2998"/>
                  </a:cubicBezTo>
                  <a:cubicBezTo>
                    <a:pt x="1079" y="3035"/>
                    <a:pt x="1188" y="3077"/>
                    <a:pt x="1225" y="3075"/>
                  </a:cubicBezTo>
                  <a:cubicBezTo>
                    <a:pt x="1263" y="3073"/>
                    <a:pt x="1298" y="3102"/>
                    <a:pt x="1356" y="3100"/>
                  </a:cubicBezTo>
                  <a:cubicBezTo>
                    <a:pt x="1365" y="3099"/>
                    <a:pt x="1372" y="3100"/>
                    <a:pt x="1379" y="3100"/>
                  </a:cubicBezTo>
                  <a:cubicBezTo>
                    <a:pt x="1387" y="3091"/>
                    <a:pt x="1401" y="3091"/>
                    <a:pt x="1411" y="3075"/>
                  </a:cubicBezTo>
                  <a:cubicBezTo>
                    <a:pt x="1427" y="3052"/>
                    <a:pt x="1451" y="3095"/>
                    <a:pt x="1443" y="3127"/>
                  </a:cubicBezTo>
                  <a:cubicBezTo>
                    <a:pt x="1439" y="3141"/>
                    <a:pt x="1442" y="3157"/>
                    <a:pt x="1448" y="3170"/>
                  </a:cubicBezTo>
                  <a:cubicBezTo>
                    <a:pt x="1456" y="3159"/>
                    <a:pt x="1464" y="3144"/>
                    <a:pt x="1471" y="3128"/>
                  </a:cubicBezTo>
                  <a:cubicBezTo>
                    <a:pt x="1491" y="3080"/>
                    <a:pt x="1522" y="3082"/>
                    <a:pt x="1542" y="3066"/>
                  </a:cubicBezTo>
                  <a:cubicBezTo>
                    <a:pt x="1562" y="3051"/>
                    <a:pt x="1582" y="3057"/>
                    <a:pt x="1624" y="3080"/>
                  </a:cubicBezTo>
                  <a:cubicBezTo>
                    <a:pt x="1663" y="3101"/>
                    <a:pt x="1680" y="3056"/>
                    <a:pt x="1739" y="3111"/>
                  </a:cubicBezTo>
                  <a:cubicBezTo>
                    <a:pt x="1751" y="3106"/>
                    <a:pt x="1767" y="3099"/>
                    <a:pt x="1774" y="3099"/>
                  </a:cubicBezTo>
                  <a:cubicBezTo>
                    <a:pt x="1786" y="3099"/>
                    <a:pt x="1801" y="3075"/>
                    <a:pt x="1821" y="3056"/>
                  </a:cubicBezTo>
                  <a:cubicBezTo>
                    <a:pt x="1841" y="3036"/>
                    <a:pt x="1837" y="3012"/>
                    <a:pt x="1861" y="3016"/>
                  </a:cubicBezTo>
                  <a:cubicBezTo>
                    <a:pt x="1884" y="3020"/>
                    <a:pt x="1896" y="2989"/>
                    <a:pt x="1947" y="2961"/>
                  </a:cubicBezTo>
                  <a:cubicBezTo>
                    <a:pt x="1998" y="2934"/>
                    <a:pt x="2042" y="2977"/>
                    <a:pt x="2066" y="2957"/>
                  </a:cubicBezTo>
                  <a:cubicBezTo>
                    <a:pt x="2089" y="2937"/>
                    <a:pt x="2117" y="2930"/>
                    <a:pt x="2117" y="2949"/>
                  </a:cubicBezTo>
                  <a:cubicBezTo>
                    <a:pt x="2117" y="2969"/>
                    <a:pt x="2148" y="2993"/>
                    <a:pt x="2156" y="3016"/>
                  </a:cubicBezTo>
                  <a:cubicBezTo>
                    <a:pt x="2163" y="3037"/>
                    <a:pt x="2205" y="3046"/>
                    <a:pt x="2213" y="3047"/>
                  </a:cubicBezTo>
                  <a:cubicBezTo>
                    <a:pt x="2221" y="3043"/>
                    <a:pt x="2227" y="3040"/>
                    <a:pt x="2230" y="3038"/>
                  </a:cubicBezTo>
                  <a:cubicBezTo>
                    <a:pt x="2255" y="3020"/>
                    <a:pt x="2297" y="3040"/>
                    <a:pt x="2297" y="3066"/>
                  </a:cubicBezTo>
                  <a:cubicBezTo>
                    <a:pt x="2297" y="3093"/>
                    <a:pt x="2299" y="3122"/>
                    <a:pt x="2319" y="3122"/>
                  </a:cubicBezTo>
                  <a:cubicBezTo>
                    <a:pt x="2339" y="3122"/>
                    <a:pt x="2359" y="3122"/>
                    <a:pt x="2359" y="3170"/>
                  </a:cubicBezTo>
                  <a:cubicBezTo>
                    <a:pt x="2359" y="3219"/>
                    <a:pt x="2376" y="3274"/>
                    <a:pt x="2334" y="3317"/>
                  </a:cubicBezTo>
                  <a:cubicBezTo>
                    <a:pt x="2292" y="3358"/>
                    <a:pt x="2243" y="3434"/>
                    <a:pt x="2252" y="3456"/>
                  </a:cubicBezTo>
                  <a:cubicBezTo>
                    <a:pt x="2261" y="3478"/>
                    <a:pt x="2239" y="3520"/>
                    <a:pt x="2270" y="3505"/>
                  </a:cubicBezTo>
                  <a:cubicBezTo>
                    <a:pt x="2301" y="3489"/>
                    <a:pt x="2372" y="3505"/>
                    <a:pt x="2361" y="3522"/>
                  </a:cubicBezTo>
                  <a:cubicBezTo>
                    <a:pt x="2350" y="3540"/>
                    <a:pt x="2363" y="3602"/>
                    <a:pt x="2392" y="3604"/>
                  </a:cubicBezTo>
                  <a:cubicBezTo>
                    <a:pt x="2421" y="3606"/>
                    <a:pt x="2438" y="3622"/>
                    <a:pt x="2429" y="3648"/>
                  </a:cubicBezTo>
                  <a:cubicBezTo>
                    <a:pt x="2421" y="3675"/>
                    <a:pt x="2405" y="3715"/>
                    <a:pt x="2429" y="3715"/>
                  </a:cubicBezTo>
                  <a:cubicBezTo>
                    <a:pt x="2454" y="3715"/>
                    <a:pt x="2489" y="3715"/>
                    <a:pt x="2485" y="3741"/>
                  </a:cubicBezTo>
                  <a:cubicBezTo>
                    <a:pt x="2480" y="3768"/>
                    <a:pt x="2502" y="3792"/>
                    <a:pt x="2547" y="3775"/>
                  </a:cubicBezTo>
                  <a:cubicBezTo>
                    <a:pt x="2573" y="3764"/>
                    <a:pt x="2586" y="3755"/>
                    <a:pt x="2592" y="3765"/>
                  </a:cubicBezTo>
                  <a:cubicBezTo>
                    <a:pt x="2609" y="3765"/>
                    <a:pt x="2611" y="3805"/>
                    <a:pt x="2641" y="3812"/>
                  </a:cubicBezTo>
                  <a:cubicBezTo>
                    <a:pt x="2672" y="3820"/>
                    <a:pt x="2657" y="3745"/>
                    <a:pt x="2645" y="3734"/>
                  </a:cubicBezTo>
                  <a:cubicBezTo>
                    <a:pt x="2633" y="3722"/>
                    <a:pt x="2649" y="3670"/>
                    <a:pt x="2661" y="3682"/>
                  </a:cubicBezTo>
                  <a:cubicBezTo>
                    <a:pt x="2672" y="3694"/>
                    <a:pt x="2708" y="3682"/>
                    <a:pt x="2728" y="3659"/>
                  </a:cubicBezTo>
                  <a:cubicBezTo>
                    <a:pt x="2747" y="3635"/>
                    <a:pt x="2787" y="3678"/>
                    <a:pt x="2803" y="3651"/>
                  </a:cubicBezTo>
                  <a:cubicBezTo>
                    <a:pt x="2818" y="3623"/>
                    <a:pt x="2854" y="3670"/>
                    <a:pt x="2889" y="3651"/>
                  </a:cubicBezTo>
                  <a:cubicBezTo>
                    <a:pt x="2925" y="3631"/>
                    <a:pt x="2940" y="3667"/>
                    <a:pt x="2956" y="3639"/>
                  </a:cubicBezTo>
                  <a:cubicBezTo>
                    <a:pt x="2972" y="3611"/>
                    <a:pt x="3023" y="3576"/>
                    <a:pt x="3035" y="3588"/>
                  </a:cubicBezTo>
                  <a:cubicBezTo>
                    <a:pt x="3047" y="3599"/>
                    <a:pt x="3055" y="3623"/>
                    <a:pt x="3118" y="3631"/>
                  </a:cubicBezTo>
                  <a:cubicBezTo>
                    <a:pt x="3181" y="3639"/>
                    <a:pt x="3145" y="3670"/>
                    <a:pt x="3145" y="3690"/>
                  </a:cubicBezTo>
                  <a:cubicBezTo>
                    <a:pt x="3145" y="3710"/>
                    <a:pt x="3216" y="3761"/>
                    <a:pt x="3244" y="3765"/>
                  </a:cubicBezTo>
                  <a:cubicBezTo>
                    <a:pt x="3249" y="3766"/>
                    <a:pt x="3256" y="3772"/>
                    <a:pt x="3264" y="3781"/>
                  </a:cubicBezTo>
                  <a:cubicBezTo>
                    <a:pt x="3284" y="3772"/>
                    <a:pt x="3318" y="3788"/>
                    <a:pt x="3325" y="3765"/>
                  </a:cubicBezTo>
                  <a:cubicBezTo>
                    <a:pt x="3334" y="3739"/>
                    <a:pt x="3367" y="3746"/>
                    <a:pt x="3380" y="3768"/>
                  </a:cubicBezTo>
                  <a:cubicBezTo>
                    <a:pt x="3393" y="3790"/>
                    <a:pt x="3408" y="3795"/>
                    <a:pt x="3437" y="3768"/>
                  </a:cubicBezTo>
                  <a:cubicBezTo>
                    <a:pt x="3467" y="3741"/>
                    <a:pt x="3482" y="3795"/>
                    <a:pt x="3464" y="3809"/>
                  </a:cubicBezTo>
                  <a:cubicBezTo>
                    <a:pt x="3446" y="3824"/>
                    <a:pt x="3458" y="3870"/>
                    <a:pt x="3486" y="3896"/>
                  </a:cubicBezTo>
                  <a:cubicBezTo>
                    <a:pt x="3514" y="3923"/>
                    <a:pt x="3519" y="3880"/>
                    <a:pt x="3513" y="3854"/>
                  </a:cubicBezTo>
                  <a:cubicBezTo>
                    <a:pt x="3507" y="3827"/>
                    <a:pt x="3560" y="3801"/>
                    <a:pt x="3653" y="3770"/>
                  </a:cubicBezTo>
                  <a:cubicBezTo>
                    <a:pt x="3746" y="3739"/>
                    <a:pt x="3846" y="3671"/>
                    <a:pt x="3848" y="3656"/>
                  </a:cubicBezTo>
                  <a:cubicBezTo>
                    <a:pt x="3849" y="3641"/>
                    <a:pt x="3914" y="3682"/>
                    <a:pt x="3945" y="3659"/>
                  </a:cubicBezTo>
                  <a:cubicBezTo>
                    <a:pt x="3976" y="3635"/>
                    <a:pt x="4088" y="3632"/>
                    <a:pt x="4118" y="3631"/>
                  </a:cubicBezTo>
                  <a:cubicBezTo>
                    <a:pt x="4147" y="3629"/>
                    <a:pt x="4146" y="3604"/>
                    <a:pt x="4177" y="3579"/>
                  </a:cubicBezTo>
                  <a:cubicBezTo>
                    <a:pt x="4208" y="3554"/>
                    <a:pt x="4200" y="3542"/>
                    <a:pt x="4236" y="3532"/>
                  </a:cubicBezTo>
                  <a:cubicBezTo>
                    <a:pt x="4271" y="3522"/>
                    <a:pt x="4293" y="3489"/>
                    <a:pt x="4293" y="3471"/>
                  </a:cubicBezTo>
                  <a:cubicBezTo>
                    <a:pt x="4293" y="3454"/>
                    <a:pt x="4360" y="3448"/>
                    <a:pt x="4361" y="3429"/>
                  </a:cubicBezTo>
                  <a:cubicBezTo>
                    <a:pt x="4363" y="3410"/>
                    <a:pt x="4411" y="3404"/>
                    <a:pt x="4411" y="3380"/>
                  </a:cubicBezTo>
                  <a:cubicBezTo>
                    <a:pt x="4411" y="3356"/>
                    <a:pt x="4441" y="3361"/>
                    <a:pt x="4454" y="3343"/>
                  </a:cubicBezTo>
                  <a:cubicBezTo>
                    <a:pt x="4468" y="3325"/>
                    <a:pt x="4444" y="3274"/>
                    <a:pt x="4468" y="3266"/>
                  </a:cubicBezTo>
                  <a:cubicBezTo>
                    <a:pt x="4491" y="3259"/>
                    <a:pt x="4459" y="3231"/>
                    <a:pt x="4454" y="3218"/>
                  </a:cubicBezTo>
                  <a:cubicBezTo>
                    <a:pt x="4450" y="3204"/>
                    <a:pt x="4499" y="3201"/>
                    <a:pt x="4524" y="3185"/>
                  </a:cubicBezTo>
                  <a:cubicBezTo>
                    <a:pt x="4549" y="3169"/>
                    <a:pt x="4565" y="3144"/>
                    <a:pt x="4569" y="3116"/>
                  </a:cubicBezTo>
                  <a:cubicBezTo>
                    <a:pt x="4574" y="3088"/>
                    <a:pt x="4615" y="3063"/>
                    <a:pt x="4634" y="3055"/>
                  </a:cubicBezTo>
                  <a:cubicBezTo>
                    <a:pt x="4653" y="3048"/>
                    <a:pt x="4661" y="3008"/>
                    <a:pt x="4655" y="2974"/>
                  </a:cubicBezTo>
                  <a:cubicBezTo>
                    <a:pt x="4649" y="2940"/>
                    <a:pt x="4689" y="2949"/>
                    <a:pt x="4671" y="2936"/>
                  </a:cubicBezTo>
                  <a:cubicBezTo>
                    <a:pt x="4653" y="2922"/>
                    <a:pt x="4679" y="2886"/>
                    <a:pt x="4714" y="2875"/>
                  </a:cubicBezTo>
                  <a:cubicBezTo>
                    <a:pt x="4749" y="2865"/>
                    <a:pt x="4692" y="2849"/>
                    <a:pt x="4673" y="2863"/>
                  </a:cubicBezTo>
                  <a:cubicBezTo>
                    <a:pt x="4653" y="2878"/>
                    <a:pt x="4633" y="2821"/>
                    <a:pt x="4615" y="2843"/>
                  </a:cubicBezTo>
                  <a:cubicBezTo>
                    <a:pt x="4597" y="2865"/>
                    <a:pt x="4547" y="2829"/>
                    <a:pt x="4580" y="2822"/>
                  </a:cubicBezTo>
                  <a:cubicBezTo>
                    <a:pt x="4612" y="2815"/>
                    <a:pt x="4662" y="2778"/>
                    <a:pt x="4684" y="2770"/>
                  </a:cubicBezTo>
                  <a:cubicBezTo>
                    <a:pt x="4707" y="2763"/>
                    <a:pt x="4652" y="2714"/>
                    <a:pt x="4624" y="2716"/>
                  </a:cubicBezTo>
                  <a:cubicBezTo>
                    <a:pt x="4596" y="2717"/>
                    <a:pt x="4565" y="2651"/>
                    <a:pt x="4535" y="2651"/>
                  </a:cubicBezTo>
                  <a:cubicBezTo>
                    <a:pt x="4506" y="2651"/>
                    <a:pt x="4558" y="2630"/>
                    <a:pt x="4591" y="2648"/>
                  </a:cubicBezTo>
                  <a:cubicBezTo>
                    <a:pt x="4625" y="2666"/>
                    <a:pt x="4665" y="2680"/>
                    <a:pt x="4680" y="2666"/>
                  </a:cubicBezTo>
                  <a:cubicBezTo>
                    <a:pt x="4695" y="2651"/>
                    <a:pt x="4622" y="2592"/>
                    <a:pt x="4596" y="2571"/>
                  </a:cubicBezTo>
                  <a:cubicBezTo>
                    <a:pt x="4569" y="2551"/>
                    <a:pt x="4594" y="2522"/>
                    <a:pt x="4578" y="2511"/>
                  </a:cubicBezTo>
                  <a:cubicBezTo>
                    <a:pt x="4562" y="2499"/>
                    <a:pt x="4527" y="2424"/>
                    <a:pt x="4515" y="2390"/>
                  </a:cubicBezTo>
                  <a:cubicBezTo>
                    <a:pt x="4503" y="2356"/>
                    <a:pt x="4441" y="2350"/>
                    <a:pt x="4426" y="2328"/>
                  </a:cubicBezTo>
                  <a:cubicBezTo>
                    <a:pt x="4411" y="2306"/>
                    <a:pt x="4428" y="2254"/>
                    <a:pt x="4473" y="2235"/>
                  </a:cubicBezTo>
                  <a:cubicBezTo>
                    <a:pt x="4519" y="2216"/>
                    <a:pt x="4500" y="2177"/>
                    <a:pt x="4521" y="2182"/>
                  </a:cubicBezTo>
                  <a:cubicBezTo>
                    <a:pt x="4541" y="2186"/>
                    <a:pt x="4559" y="2177"/>
                    <a:pt x="4575" y="2143"/>
                  </a:cubicBezTo>
                  <a:cubicBezTo>
                    <a:pt x="4591" y="2109"/>
                    <a:pt x="4620" y="2130"/>
                    <a:pt x="4636" y="2112"/>
                  </a:cubicBezTo>
                  <a:cubicBezTo>
                    <a:pt x="4652" y="2095"/>
                    <a:pt x="4724" y="2096"/>
                    <a:pt x="4749" y="2078"/>
                  </a:cubicBezTo>
                  <a:cubicBezTo>
                    <a:pt x="4774" y="2061"/>
                    <a:pt x="4726" y="2006"/>
                    <a:pt x="4692" y="2015"/>
                  </a:cubicBezTo>
                  <a:cubicBezTo>
                    <a:pt x="4658" y="2024"/>
                    <a:pt x="4618" y="2010"/>
                    <a:pt x="4594" y="1975"/>
                  </a:cubicBezTo>
                  <a:cubicBezTo>
                    <a:pt x="4571" y="1940"/>
                    <a:pt x="4509" y="2040"/>
                    <a:pt x="4462" y="2062"/>
                  </a:cubicBezTo>
                  <a:cubicBezTo>
                    <a:pt x="4414" y="2084"/>
                    <a:pt x="4383" y="2022"/>
                    <a:pt x="4400" y="1982"/>
                  </a:cubicBezTo>
                  <a:cubicBezTo>
                    <a:pt x="4416" y="1943"/>
                    <a:pt x="4363" y="1944"/>
                    <a:pt x="4296" y="1947"/>
                  </a:cubicBezTo>
                  <a:cubicBezTo>
                    <a:pt x="4230" y="1950"/>
                    <a:pt x="4255" y="1829"/>
                    <a:pt x="4295" y="1823"/>
                  </a:cubicBezTo>
                  <a:cubicBezTo>
                    <a:pt x="4335" y="1817"/>
                    <a:pt x="4394" y="1860"/>
                    <a:pt x="4419" y="1786"/>
                  </a:cubicBezTo>
                  <a:cubicBezTo>
                    <a:pt x="4444" y="1712"/>
                    <a:pt x="4479" y="1770"/>
                    <a:pt x="4535" y="1705"/>
                  </a:cubicBezTo>
                  <a:cubicBezTo>
                    <a:pt x="4591" y="1640"/>
                    <a:pt x="4656" y="1600"/>
                    <a:pt x="4705" y="1639"/>
                  </a:cubicBezTo>
                  <a:cubicBezTo>
                    <a:pt x="4754" y="1677"/>
                    <a:pt x="4653" y="1737"/>
                    <a:pt x="4637" y="1774"/>
                  </a:cubicBezTo>
                  <a:cubicBezTo>
                    <a:pt x="4621" y="1811"/>
                    <a:pt x="4652" y="1823"/>
                    <a:pt x="4622" y="1851"/>
                  </a:cubicBezTo>
                  <a:cubicBezTo>
                    <a:pt x="4593" y="1879"/>
                    <a:pt x="4634" y="1886"/>
                    <a:pt x="4692" y="1850"/>
                  </a:cubicBezTo>
                  <a:cubicBezTo>
                    <a:pt x="4749" y="1813"/>
                    <a:pt x="4820" y="1768"/>
                    <a:pt x="4876" y="1746"/>
                  </a:cubicBezTo>
                  <a:cubicBezTo>
                    <a:pt x="4891" y="1740"/>
                    <a:pt x="4908" y="1739"/>
                    <a:pt x="4924" y="1740"/>
                  </a:cubicBezTo>
                  <a:cubicBezTo>
                    <a:pt x="4932" y="1719"/>
                    <a:pt x="4942" y="1702"/>
                    <a:pt x="4953" y="1696"/>
                  </a:cubicBezTo>
                  <a:cubicBezTo>
                    <a:pt x="4991" y="1677"/>
                    <a:pt x="5120" y="1619"/>
                    <a:pt x="5139" y="1593"/>
                  </a:cubicBezTo>
                  <a:cubicBezTo>
                    <a:pt x="5158" y="1568"/>
                    <a:pt x="5178" y="1523"/>
                    <a:pt x="5203" y="1523"/>
                  </a:cubicBezTo>
                  <a:cubicBezTo>
                    <a:pt x="5229" y="1523"/>
                    <a:pt x="5229" y="1548"/>
                    <a:pt x="5268" y="1548"/>
                  </a:cubicBezTo>
                  <a:cubicBezTo>
                    <a:pt x="5306" y="1548"/>
                    <a:pt x="5351" y="1561"/>
                    <a:pt x="5332" y="1529"/>
                  </a:cubicBezTo>
                  <a:cubicBezTo>
                    <a:pt x="5313" y="1497"/>
                    <a:pt x="5326" y="1497"/>
                    <a:pt x="5371" y="1490"/>
                  </a:cubicBezTo>
                  <a:cubicBezTo>
                    <a:pt x="5416" y="1484"/>
                    <a:pt x="5409" y="1439"/>
                    <a:pt x="5441" y="1439"/>
                  </a:cubicBezTo>
                  <a:cubicBezTo>
                    <a:pt x="5473" y="1439"/>
                    <a:pt x="5467" y="1362"/>
                    <a:pt x="5499" y="1362"/>
                  </a:cubicBezTo>
                  <a:cubicBezTo>
                    <a:pt x="5531" y="1362"/>
                    <a:pt x="5544" y="1407"/>
                    <a:pt x="5583" y="1394"/>
                  </a:cubicBezTo>
                  <a:cubicBezTo>
                    <a:pt x="5590" y="1392"/>
                    <a:pt x="5600" y="1394"/>
                    <a:pt x="5610" y="1398"/>
                  </a:cubicBezTo>
                  <a:cubicBezTo>
                    <a:pt x="5618" y="1392"/>
                    <a:pt x="5626" y="1386"/>
                    <a:pt x="5635" y="1380"/>
                  </a:cubicBezTo>
                  <a:cubicBezTo>
                    <a:pt x="5631" y="1339"/>
                    <a:pt x="5635" y="1303"/>
                    <a:pt x="5628" y="1284"/>
                  </a:cubicBezTo>
                  <a:cubicBezTo>
                    <a:pt x="5613" y="1249"/>
                    <a:pt x="5628" y="1222"/>
                    <a:pt x="5621" y="1202"/>
                  </a:cubicBezTo>
                  <a:cubicBezTo>
                    <a:pt x="5616" y="1181"/>
                    <a:pt x="5613" y="1131"/>
                    <a:pt x="5636" y="1131"/>
                  </a:cubicBezTo>
                  <a:cubicBezTo>
                    <a:pt x="5660" y="1131"/>
                    <a:pt x="5689" y="1072"/>
                    <a:pt x="5719" y="1093"/>
                  </a:cubicBezTo>
                  <a:cubicBezTo>
                    <a:pt x="5748" y="1113"/>
                    <a:pt x="5807" y="1119"/>
                    <a:pt x="5807" y="1093"/>
                  </a:cubicBezTo>
                  <a:cubicBezTo>
                    <a:pt x="5807" y="1066"/>
                    <a:pt x="5849" y="1063"/>
                    <a:pt x="5855" y="1028"/>
                  </a:cubicBezTo>
                  <a:cubicBezTo>
                    <a:pt x="5861" y="992"/>
                    <a:pt x="5905" y="983"/>
                    <a:pt x="5914" y="951"/>
                  </a:cubicBezTo>
                  <a:cubicBezTo>
                    <a:pt x="5923" y="918"/>
                    <a:pt x="5937" y="842"/>
                    <a:pt x="5967" y="824"/>
                  </a:cubicBezTo>
                  <a:cubicBezTo>
                    <a:pt x="5996" y="806"/>
                    <a:pt x="5961" y="794"/>
                    <a:pt x="5964" y="741"/>
                  </a:cubicBezTo>
                  <a:close/>
                  <a:moveTo>
                    <a:pt x="4518" y="3536"/>
                  </a:moveTo>
                  <a:cubicBezTo>
                    <a:pt x="4485" y="3654"/>
                    <a:pt x="4561" y="3715"/>
                    <a:pt x="4571" y="3708"/>
                  </a:cubicBezTo>
                  <a:cubicBezTo>
                    <a:pt x="4600" y="3687"/>
                    <a:pt x="4721" y="3433"/>
                    <a:pt x="4695" y="3398"/>
                  </a:cubicBezTo>
                  <a:cubicBezTo>
                    <a:pt x="4668" y="3362"/>
                    <a:pt x="4550" y="3418"/>
                    <a:pt x="4518" y="3536"/>
                  </a:cubicBezTo>
                  <a:close/>
                  <a:moveTo>
                    <a:pt x="3464" y="3938"/>
                  </a:moveTo>
                  <a:cubicBezTo>
                    <a:pt x="3426" y="3938"/>
                    <a:pt x="3328" y="3994"/>
                    <a:pt x="3367" y="4074"/>
                  </a:cubicBezTo>
                  <a:cubicBezTo>
                    <a:pt x="3405" y="4153"/>
                    <a:pt x="3532" y="4100"/>
                    <a:pt x="3535" y="4065"/>
                  </a:cubicBezTo>
                  <a:cubicBezTo>
                    <a:pt x="3538" y="4029"/>
                    <a:pt x="3596" y="3973"/>
                    <a:pt x="3588" y="3947"/>
                  </a:cubicBezTo>
                  <a:cubicBezTo>
                    <a:pt x="3582" y="3926"/>
                    <a:pt x="3502" y="3938"/>
                    <a:pt x="3464" y="39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17514672" y="7875063"/>
              <a:ext cx="489210" cy="681878"/>
            </a:xfrm>
            <a:custGeom>
              <a:avLst/>
              <a:gdLst>
                <a:gd name="T0" fmla="*/ 512 w 967"/>
                <a:gd name="T1" fmla="*/ 519 h 1348"/>
                <a:gd name="T2" fmla="*/ 633 w 967"/>
                <a:gd name="T3" fmla="*/ 607 h 1348"/>
                <a:gd name="T4" fmla="*/ 663 w 967"/>
                <a:gd name="T5" fmla="*/ 696 h 1348"/>
                <a:gd name="T6" fmla="*/ 704 w 967"/>
                <a:gd name="T7" fmla="*/ 740 h 1348"/>
                <a:gd name="T8" fmla="*/ 754 w 967"/>
                <a:gd name="T9" fmla="*/ 864 h 1348"/>
                <a:gd name="T10" fmla="*/ 787 w 967"/>
                <a:gd name="T11" fmla="*/ 838 h 1348"/>
                <a:gd name="T12" fmla="*/ 831 w 967"/>
                <a:gd name="T13" fmla="*/ 779 h 1348"/>
                <a:gd name="T14" fmla="*/ 805 w 967"/>
                <a:gd name="T15" fmla="*/ 658 h 1348"/>
                <a:gd name="T16" fmla="*/ 692 w 967"/>
                <a:gd name="T17" fmla="*/ 578 h 1348"/>
                <a:gd name="T18" fmla="*/ 624 w 967"/>
                <a:gd name="T19" fmla="*/ 489 h 1348"/>
                <a:gd name="T20" fmla="*/ 486 w 967"/>
                <a:gd name="T21" fmla="*/ 466 h 1348"/>
                <a:gd name="T22" fmla="*/ 436 w 967"/>
                <a:gd name="T23" fmla="*/ 374 h 1348"/>
                <a:gd name="T24" fmla="*/ 503 w 967"/>
                <a:gd name="T25" fmla="*/ 233 h 1348"/>
                <a:gd name="T26" fmla="*/ 498 w 967"/>
                <a:gd name="T27" fmla="*/ 70 h 1348"/>
                <a:gd name="T28" fmla="*/ 480 w 967"/>
                <a:gd name="T29" fmla="*/ 35 h 1348"/>
                <a:gd name="T30" fmla="*/ 335 w 967"/>
                <a:gd name="T31" fmla="*/ 23 h 1348"/>
                <a:gd name="T32" fmla="*/ 315 w 967"/>
                <a:gd name="T33" fmla="*/ 256 h 1348"/>
                <a:gd name="T34" fmla="*/ 267 w 967"/>
                <a:gd name="T35" fmla="*/ 244 h 1348"/>
                <a:gd name="T36" fmla="*/ 294 w 967"/>
                <a:gd name="T37" fmla="*/ 380 h 1348"/>
                <a:gd name="T38" fmla="*/ 320 w 967"/>
                <a:gd name="T39" fmla="*/ 457 h 1348"/>
                <a:gd name="T40" fmla="*/ 421 w 967"/>
                <a:gd name="T41" fmla="*/ 489 h 1348"/>
                <a:gd name="T42" fmla="*/ 512 w 967"/>
                <a:gd name="T43" fmla="*/ 519 h 1348"/>
                <a:gd name="T44" fmla="*/ 323 w 967"/>
                <a:gd name="T45" fmla="*/ 545 h 1348"/>
                <a:gd name="T46" fmla="*/ 418 w 967"/>
                <a:gd name="T47" fmla="*/ 652 h 1348"/>
                <a:gd name="T48" fmla="*/ 323 w 967"/>
                <a:gd name="T49" fmla="*/ 545 h 1348"/>
                <a:gd name="T50" fmla="*/ 489 w 967"/>
                <a:gd name="T51" fmla="*/ 832 h 1348"/>
                <a:gd name="T52" fmla="*/ 542 w 967"/>
                <a:gd name="T53" fmla="*/ 802 h 1348"/>
                <a:gd name="T54" fmla="*/ 551 w 967"/>
                <a:gd name="T55" fmla="*/ 882 h 1348"/>
                <a:gd name="T56" fmla="*/ 565 w 967"/>
                <a:gd name="T57" fmla="*/ 991 h 1348"/>
                <a:gd name="T58" fmla="*/ 672 w 967"/>
                <a:gd name="T59" fmla="*/ 832 h 1348"/>
                <a:gd name="T60" fmla="*/ 633 w 967"/>
                <a:gd name="T61" fmla="*/ 814 h 1348"/>
                <a:gd name="T62" fmla="*/ 483 w 967"/>
                <a:gd name="T63" fmla="*/ 696 h 1348"/>
                <a:gd name="T64" fmla="*/ 489 w 967"/>
                <a:gd name="T65" fmla="*/ 832 h 1348"/>
                <a:gd name="T66" fmla="*/ 140 w 967"/>
                <a:gd name="T67" fmla="*/ 888 h 1348"/>
                <a:gd name="T68" fmla="*/ 13 w 967"/>
                <a:gd name="T69" fmla="*/ 1053 h 1348"/>
                <a:gd name="T70" fmla="*/ 194 w 967"/>
                <a:gd name="T71" fmla="*/ 885 h 1348"/>
                <a:gd name="T72" fmla="*/ 220 w 967"/>
                <a:gd name="T73" fmla="*/ 779 h 1348"/>
                <a:gd name="T74" fmla="*/ 140 w 967"/>
                <a:gd name="T75" fmla="*/ 888 h 1348"/>
                <a:gd name="T76" fmla="*/ 666 w 967"/>
                <a:gd name="T77" fmla="*/ 947 h 1348"/>
                <a:gd name="T78" fmla="*/ 740 w 967"/>
                <a:gd name="T79" fmla="*/ 900 h 1348"/>
                <a:gd name="T80" fmla="*/ 666 w 967"/>
                <a:gd name="T81" fmla="*/ 947 h 1348"/>
                <a:gd name="T82" fmla="*/ 931 w 967"/>
                <a:gd name="T83" fmla="*/ 1177 h 1348"/>
                <a:gd name="T84" fmla="*/ 908 w 967"/>
                <a:gd name="T85" fmla="*/ 956 h 1348"/>
                <a:gd name="T86" fmla="*/ 837 w 967"/>
                <a:gd name="T87" fmla="*/ 950 h 1348"/>
                <a:gd name="T88" fmla="*/ 781 w 967"/>
                <a:gd name="T89" fmla="*/ 1003 h 1348"/>
                <a:gd name="T90" fmla="*/ 722 w 967"/>
                <a:gd name="T91" fmla="*/ 1047 h 1348"/>
                <a:gd name="T92" fmla="*/ 633 w 967"/>
                <a:gd name="T93" fmla="*/ 1027 h 1348"/>
                <a:gd name="T94" fmla="*/ 518 w 967"/>
                <a:gd name="T95" fmla="*/ 1095 h 1348"/>
                <a:gd name="T96" fmla="*/ 480 w 967"/>
                <a:gd name="T97" fmla="*/ 1198 h 1348"/>
                <a:gd name="T98" fmla="*/ 568 w 967"/>
                <a:gd name="T99" fmla="*/ 1151 h 1348"/>
                <a:gd name="T100" fmla="*/ 642 w 967"/>
                <a:gd name="T101" fmla="*/ 1124 h 1348"/>
                <a:gd name="T102" fmla="*/ 725 w 967"/>
                <a:gd name="T103" fmla="*/ 1295 h 1348"/>
                <a:gd name="T104" fmla="*/ 828 w 967"/>
                <a:gd name="T105" fmla="*/ 1348 h 1348"/>
                <a:gd name="T106" fmla="*/ 825 w 967"/>
                <a:gd name="T107" fmla="*/ 1221 h 1348"/>
                <a:gd name="T108" fmla="*/ 931 w 967"/>
                <a:gd name="T109" fmla="*/ 1177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7" h="1348">
                  <a:moveTo>
                    <a:pt x="512" y="519"/>
                  </a:moveTo>
                  <a:cubicBezTo>
                    <a:pt x="568" y="510"/>
                    <a:pt x="645" y="581"/>
                    <a:pt x="633" y="607"/>
                  </a:cubicBezTo>
                  <a:cubicBezTo>
                    <a:pt x="621" y="634"/>
                    <a:pt x="636" y="720"/>
                    <a:pt x="663" y="696"/>
                  </a:cubicBezTo>
                  <a:cubicBezTo>
                    <a:pt x="689" y="672"/>
                    <a:pt x="731" y="702"/>
                    <a:pt x="704" y="740"/>
                  </a:cubicBezTo>
                  <a:cubicBezTo>
                    <a:pt x="678" y="779"/>
                    <a:pt x="745" y="817"/>
                    <a:pt x="754" y="864"/>
                  </a:cubicBezTo>
                  <a:cubicBezTo>
                    <a:pt x="763" y="911"/>
                    <a:pt x="793" y="873"/>
                    <a:pt x="787" y="838"/>
                  </a:cubicBezTo>
                  <a:cubicBezTo>
                    <a:pt x="781" y="802"/>
                    <a:pt x="793" y="805"/>
                    <a:pt x="831" y="779"/>
                  </a:cubicBezTo>
                  <a:cubicBezTo>
                    <a:pt x="869" y="752"/>
                    <a:pt x="828" y="708"/>
                    <a:pt x="805" y="658"/>
                  </a:cubicBezTo>
                  <a:cubicBezTo>
                    <a:pt x="781" y="607"/>
                    <a:pt x="692" y="625"/>
                    <a:pt x="692" y="578"/>
                  </a:cubicBezTo>
                  <a:cubicBezTo>
                    <a:pt x="692" y="531"/>
                    <a:pt x="627" y="516"/>
                    <a:pt x="624" y="489"/>
                  </a:cubicBezTo>
                  <a:cubicBezTo>
                    <a:pt x="621" y="463"/>
                    <a:pt x="536" y="436"/>
                    <a:pt x="486" y="466"/>
                  </a:cubicBezTo>
                  <a:cubicBezTo>
                    <a:pt x="436" y="495"/>
                    <a:pt x="471" y="413"/>
                    <a:pt x="436" y="374"/>
                  </a:cubicBezTo>
                  <a:cubicBezTo>
                    <a:pt x="400" y="336"/>
                    <a:pt x="462" y="280"/>
                    <a:pt x="503" y="233"/>
                  </a:cubicBezTo>
                  <a:cubicBezTo>
                    <a:pt x="545" y="185"/>
                    <a:pt x="492" y="106"/>
                    <a:pt x="498" y="70"/>
                  </a:cubicBezTo>
                  <a:cubicBezTo>
                    <a:pt x="503" y="35"/>
                    <a:pt x="500" y="23"/>
                    <a:pt x="480" y="35"/>
                  </a:cubicBezTo>
                  <a:cubicBezTo>
                    <a:pt x="459" y="47"/>
                    <a:pt x="374" y="0"/>
                    <a:pt x="335" y="23"/>
                  </a:cubicBezTo>
                  <a:cubicBezTo>
                    <a:pt x="297" y="47"/>
                    <a:pt x="332" y="241"/>
                    <a:pt x="315" y="256"/>
                  </a:cubicBezTo>
                  <a:cubicBezTo>
                    <a:pt x="297" y="271"/>
                    <a:pt x="274" y="225"/>
                    <a:pt x="267" y="244"/>
                  </a:cubicBezTo>
                  <a:cubicBezTo>
                    <a:pt x="258" y="271"/>
                    <a:pt x="270" y="380"/>
                    <a:pt x="294" y="380"/>
                  </a:cubicBezTo>
                  <a:cubicBezTo>
                    <a:pt x="318" y="380"/>
                    <a:pt x="335" y="410"/>
                    <a:pt x="320" y="457"/>
                  </a:cubicBezTo>
                  <a:cubicBezTo>
                    <a:pt x="306" y="504"/>
                    <a:pt x="365" y="510"/>
                    <a:pt x="421" y="489"/>
                  </a:cubicBezTo>
                  <a:cubicBezTo>
                    <a:pt x="477" y="469"/>
                    <a:pt x="456" y="528"/>
                    <a:pt x="512" y="519"/>
                  </a:cubicBezTo>
                  <a:close/>
                  <a:moveTo>
                    <a:pt x="323" y="545"/>
                  </a:moveTo>
                  <a:cubicBezTo>
                    <a:pt x="332" y="587"/>
                    <a:pt x="353" y="672"/>
                    <a:pt x="418" y="652"/>
                  </a:cubicBezTo>
                  <a:cubicBezTo>
                    <a:pt x="483" y="631"/>
                    <a:pt x="317" y="516"/>
                    <a:pt x="323" y="545"/>
                  </a:cubicBezTo>
                  <a:close/>
                  <a:moveTo>
                    <a:pt x="489" y="832"/>
                  </a:moveTo>
                  <a:cubicBezTo>
                    <a:pt x="503" y="829"/>
                    <a:pt x="539" y="832"/>
                    <a:pt x="542" y="802"/>
                  </a:cubicBezTo>
                  <a:cubicBezTo>
                    <a:pt x="545" y="773"/>
                    <a:pt x="577" y="855"/>
                    <a:pt x="551" y="882"/>
                  </a:cubicBezTo>
                  <a:cubicBezTo>
                    <a:pt x="524" y="909"/>
                    <a:pt x="524" y="982"/>
                    <a:pt x="565" y="991"/>
                  </a:cubicBezTo>
                  <a:cubicBezTo>
                    <a:pt x="607" y="1000"/>
                    <a:pt x="683" y="858"/>
                    <a:pt x="672" y="832"/>
                  </a:cubicBezTo>
                  <a:cubicBezTo>
                    <a:pt x="660" y="805"/>
                    <a:pt x="624" y="849"/>
                    <a:pt x="633" y="814"/>
                  </a:cubicBezTo>
                  <a:cubicBezTo>
                    <a:pt x="642" y="779"/>
                    <a:pt x="527" y="687"/>
                    <a:pt x="483" y="696"/>
                  </a:cubicBezTo>
                  <a:cubicBezTo>
                    <a:pt x="439" y="705"/>
                    <a:pt x="454" y="839"/>
                    <a:pt x="489" y="832"/>
                  </a:cubicBezTo>
                  <a:close/>
                  <a:moveTo>
                    <a:pt x="140" y="888"/>
                  </a:moveTo>
                  <a:cubicBezTo>
                    <a:pt x="99" y="941"/>
                    <a:pt x="0" y="1029"/>
                    <a:pt x="13" y="1053"/>
                  </a:cubicBezTo>
                  <a:cubicBezTo>
                    <a:pt x="31" y="1086"/>
                    <a:pt x="140" y="923"/>
                    <a:pt x="194" y="885"/>
                  </a:cubicBezTo>
                  <a:cubicBezTo>
                    <a:pt x="247" y="847"/>
                    <a:pt x="238" y="814"/>
                    <a:pt x="220" y="779"/>
                  </a:cubicBezTo>
                  <a:cubicBezTo>
                    <a:pt x="202" y="743"/>
                    <a:pt x="182" y="835"/>
                    <a:pt x="140" y="888"/>
                  </a:cubicBezTo>
                  <a:close/>
                  <a:moveTo>
                    <a:pt x="666" y="947"/>
                  </a:moveTo>
                  <a:cubicBezTo>
                    <a:pt x="678" y="976"/>
                    <a:pt x="763" y="929"/>
                    <a:pt x="740" y="900"/>
                  </a:cubicBezTo>
                  <a:cubicBezTo>
                    <a:pt x="716" y="870"/>
                    <a:pt x="657" y="925"/>
                    <a:pt x="666" y="947"/>
                  </a:cubicBezTo>
                  <a:close/>
                  <a:moveTo>
                    <a:pt x="931" y="1177"/>
                  </a:moveTo>
                  <a:cubicBezTo>
                    <a:pt x="967" y="1136"/>
                    <a:pt x="908" y="1027"/>
                    <a:pt x="908" y="956"/>
                  </a:cubicBezTo>
                  <a:cubicBezTo>
                    <a:pt x="908" y="885"/>
                    <a:pt x="810" y="905"/>
                    <a:pt x="837" y="950"/>
                  </a:cubicBezTo>
                  <a:cubicBezTo>
                    <a:pt x="864" y="994"/>
                    <a:pt x="787" y="959"/>
                    <a:pt x="781" y="1003"/>
                  </a:cubicBezTo>
                  <a:cubicBezTo>
                    <a:pt x="775" y="1047"/>
                    <a:pt x="719" y="1012"/>
                    <a:pt x="722" y="1047"/>
                  </a:cubicBezTo>
                  <a:cubicBezTo>
                    <a:pt x="725" y="1083"/>
                    <a:pt x="663" y="1047"/>
                    <a:pt x="633" y="1027"/>
                  </a:cubicBezTo>
                  <a:cubicBezTo>
                    <a:pt x="604" y="1006"/>
                    <a:pt x="562" y="1083"/>
                    <a:pt x="518" y="1095"/>
                  </a:cubicBezTo>
                  <a:cubicBezTo>
                    <a:pt x="474" y="1106"/>
                    <a:pt x="450" y="1200"/>
                    <a:pt x="480" y="1198"/>
                  </a:cubicBezTo>
                  <a:cubicBezTo>
                    <a:pt x="515" y="1195"/>
                    <a:pt x="533" y="1147"/>
                    <a:pt x="568" y="1151"/>
                  </a:cubicBezTo>
                  <a:cubicBezTo>
                    <a:pt x="604" y="1153"/>
                    <a:pt x="592" y="1115"/>
                    <a:pt x="642" y="1124"/>
                  </a:cubicBezTo>
                  <a:cubicBezTo>
                    <a:pt x="692" y="1133"/>
                    <a:pt x="657" y="1283"/>
                    <a:pt x="725" y="1295"/>
                  </a:cubicBezTo>
                  <a:cubicBezTo>
                    <a:pt x="793" y="1307"/>
                    <a:pt x="796" y="1348"/>
                    <a:pt x="828" y="1348"/>
                  </a:cubicBezTo>
                  <a:cubicBezTo>
                    <a:pt x="861" y="1348"/>
                    <a:pt x="822" y="1254"/>
                    <a:pt x="825" y="1221"/>
                  </a:cubicBezTo>
                  <a:cubicBezTo>
                    <a:pt x="828" y="1189"/>
                    <a:pt x="896" y="1218"/>
                    <a:pt x="931" y="117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6" name="Freeform 146"/>
            <p:cNvSpPr>
              <a:spLocks noEditPoints="1"/>
            </p:cNvSpPr>
            <p:nvPr/>
          </p:nvSpPr>
          <p:spPr bwMode="auto">
            <a:xfrm>
              <a:off x="18720943" y="8975786"/>
              <a:ext cx="639994" cy="407116"/>
            </a:xfrm>
            <a:custGeom>
              <a:avLst/>
              <a:gdLst>
                <a:gd name="T0" fmla="*/ 910 w 1267"/>
                <a:gd name="T1" fmla="*/ 741 h 806"/>
                <a:gd name="T2" fmla="*/ 839 w 1267"/>
                <a:gd name="T3" fmla="*/ 674 h 806"/>
                <a:gd name="T4" fmla="*/ 738 w 1267"/>
                <a:gd name="T5" fmla="*/ 626 h 806"/>
                <a:gd name="T6" fmla="*/ 668 w 1267"/>
                <a:gd name="T7" fmla="*/ 494 h 806"/>
                <a:gd name="T8" fmla="*/ 644 w 1267"/>
                <a:gd name="T9" fmla="*/ 411 h 806"/>
                <a:gd name="T10" fmla="*/ 665 w 1267"/>
                <a:gd name="T11" fmla="*/ 346 h 806"/>
                <a:gd name="T12" fmla="*/ 467 w 1267"/>
                <a:gd name="T13" fmla="*/ 237 h 806"/>
                <a:gd name="T14" fmla="*/ 74 w 1267"/>
                <a:gd name="T15" fmla="*/ 21 h 806"/>
                <a:gd name="T16" fmla="*/ 0 w 1267"/>
                <a:gd name="T17" fmla="*/ 0 h 806"/>
                <a:gd name="T18" fmla="*/ 0 w 1267"/>
                <a:gd name="T19" fmla="*/ 630 h 806"/>
                <a:gd name="T20" fmla="*/ 107 w 1267"/>
                <a:gd name="T21" fmla="*/ 665 h 806"/>
                <a:gd name="T22" fmla="*/ 228 w 1267"/>
                <a:gd name="T23" fmla="*/ 597 h 806"/>
                <a:gd name="T24" fmla="*/ 287 w 1267"/>
                <a:gd name="T25" fmla="*/ 523 h 806"/>
                <a:gd name="T26" fmla="*/ 496 w 1267"/>
                <a:gd name="T27" fmla="*/ 570 h 806"/>
                <a:gd name="T28" fmla="*/ 715 w 1267"/>
                <a:gd name="T29" fmla="*/ 765 h 806"/>
                <a:gd name="T30" fmla="*/ 924 w 1267"/>
                <a:gd name="T31" fmla="*/ 803 h 806"/>
                <a:gd name="T32" fmla="*/ 910 w 1267"/>
                <a:gd name="T33" fmla="*/ 741 h 806"/>
                <a:gd name="T34" fmla="*/ 1078 w 1267"/>
                <a:gd name="T35" fmla="*/ 216 h 806"/>
                <a:gd name="T36" fmla="*/ 957 w 1267"/>
                <a:gd name="T37" fmla="*/ 287 h 806"/>
                <a:gd name="T38" fmla="*/ 744 w 1267"/>
                <a:gd name="T39" fmla="*/ 296 h 806"/>
                <a:gd name="T40" fmla="*/ 907 w 1267"/>
                <a:gd name="T41" fmla="*/ 370 h 806"/>
                <a:gd name="T42" fmla="*/ 1113 w 1267"/>
                <a:gd name="T43" fmla="*/ 266 h 806"/>
                <a:gd name="T44" fmla="*/ 1143 w 1267"/>
                <a:gd name="T45" fmla="*/ 178 h 806"/>
                <a:gd name="T46" fmla="*/ 1078 w 1267"/>
                <a:gd name="T47" fmla="*/ 216 h 806"/>
                <a:gd name="T48" fmla="*/ 1178 w 1267"/>
                <a:gd name="T49" fmla="*/ 104 h 806"/>
                <a:gd name="T50" fmla="*/ 1149 w 1267"/>
                <a:gd name="T51" fmla="*/ 110 h 806"/>
                <a:gd name="T52" fmla="*/ 1211 w 1267"/>
                <a:gd name="T53" fmla="*/ 204 h 806"/>
                <a:gd name="T54" fmla="*/ 1178 w 1267"/>
                <a:gd name="T55" fmla="*/ 10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7" h="806">
                  <a:moveTo>
                    <a:pt x="910" y="741"/>
                  </a:moveTo>
                  <a:cubicBezTo>
                    <a:pt x="889" y="733"/>
                    <a:pt x="836" y="697"/>
                    <a:pt x="839" y="674"/>
                  </a:cubicBezTo>
                  <a:cubicBezTo>
                    <a:pt x="842" y="650"/>
                    <a:pt x="780" y="653"/>
                    <a:pt x="738" y="626"/>
                  </a:cubicBezTo>
                  <a:cubicBezTo>
                    <a:pt x="697" y="600"/>
                    <a:pt x="712" y="514"/>
                    <a:pt x="668" y="494"/>
                  </a:cubicBezTo>
                  <a:cubicBezTo>
                    <a:pt x="623" y="473"/>
                    <a:pt x="591" y="408"/>
                    <a:pt x="644" y="411"/>
                  </a:cubicBezTo>
                  <a:cubicBezTo>
                    <a:pt x="697" y="414"/>
                    <a:pt x="706" y="384"/>
                    <a:pt x="665" y="346"/>
                  </a:cubicBezTo>
                  <a:cubicBezTo>
                    <a:pt x="623" y="308"/>
                    <a:pt x="473" y="293"/>
                    <a:pt x="467" y="237"/>
                  </a:cubicBezTo>
                  <a:cubicBezTo>
                    <a:pt x="461" y="181"/>
                    <a:pt x="192" y="48"/>
                    <a:pt x="74" y="21"/>
                  </a:cubicBezTo>
                  <a:cubicBezTo>
                    <a:pt x="53" y="17"/>
                    <a:pt x="28" y="9"/>
                    <a:pt x="0" y="0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28" y="648"/>
                    <a:pt x="62" y="663"/>
                    <a:pt x="107" y="665"/>
                  </a:cubicBezTo>
                  <a:cubicBezTo>
                    <a:pt x="237" y="671"/>
                    <a:pt x="204" y="597"/>
                    <a:pt x="228" y="597"/>
                  </a:cubicBezTo>
                  <a:cubicBezTo>
                    <a:pt x="251" y="597"/>
                    <a:pt x="260" y="556"/>
                    <a:pt x="287" y="523"/>
                  </a:cubicBezTo>
                  <a:cubicBezTo>
                    <a:pt x="313" y="491"/>
                    <a:pt x="428" y="517"/>
                    <a:pt x="496" y="570"/>
                  </a:cubicBezTo>
                  <a:cubicBezTo>
                    <a:pt x="564" y="623"/>
                    <a:pt x="644" y="780"/>
                    <a:pt x="715" y="765"/>
                  </a:cubicBezTo>
                  <a:cubicBezTo>
                    <a:pt x="786" y="750"/>
                    <a:pt x="859" y="806"/>
                    <a:pt x="924" y="803"/>
                  </a:cubicBezTo>
                  <a:cubicBezTo>
                    <a:pt x="989" y="800"/>
                    <a:pt x="930" y="750"/>
                    <a:pt x="910" y="741"/>
                  </a:cubicBezTo>
                  <a:close/>
                  <a:moveTo>
                    <a:pt x="1078" y="216"/>
                  </a:moveTo>
                  <a:cubicBezTo>
                    <a:pt x="1078" y="243"/>
                    <a:pt x="1031" y="257"/>
                    <a:pt x="957" y="287"/>
                  </a:cubicBezTo>
                  <a:cubicBezTo>
                    <a:pt x="883" y="316"/>
                    <a:pt x="749" y="253"/>
                    <a:pt x="744" y="296"/>
                  </a:cubicBezTo>
                  <a:cubicBezTo>
                    <a:pt x="741" y="322"/>
                    <a:pt x="827" y="370"/>
                    <a:pt x="907" y="370"/>
                  </a:cubicBezTo>
                  <a:cubicBezTo>
                    <a:pt x="986" y="370"/>
                    <a:pt x="1113" y="290"/>
                    <a:pt x="1113" y="266"/>
                  </a:cubicBezTo>
                  <a:cubicBezTo>
                    <a:pt x="1113" y="243"/>
                    <a:pt x="1163" y="201"/>
                    <a:pt x="1143" y="178"/>
                  </a:cubicBezTo>
                  <a:cubicBezTo>
                    <a:pt x="1122" y="154"/>
                    <a:pt x="1078" y="190"/>
                    <a:pt x="1078" y="216"/>
                  </a:cubicBezTo>
                  <a:close/>
                  <a:moveTo>
                    <a:pt x="1178" y="104"/>
                  </a:moveTo>
                  <a:cubicBezTo>
                    <a:pt x="1131" y="74"/>
                    <a:pt x="1090" y="54"/>
                    <a:pt x="1149" y="110"/>
                  </a:cubicBezTo>
                  <a:cubicBezTo>
                    <a:pt x="1208" y="166"/>
                    <a:pt x="1176" y="213"/>
                    <a:pt x="1211" y="204"/>
                  </a:cubicBezTo>
                  <a:cubicBezTo>
                    <a:pt x="1267" y="190"/>
                    <a:pt x="1225" y="133"/>
                    <a:pt x="1178" y="1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15675108" y="8339143"/>
              <a:ext cx="107224" cy="209422"/>
            </a:xfrm>
            <a:custGeom>
              <a:avLst/>
              <a:gdLst>
                <a:gd name="T0" fmla="*/ 50 w 215"/>
                <a:gd name="T1" fmla="*/ 2 h 414"/>
                <a:gd name="T2" fmla="*/ 14 w 215"/>
                <a:gd name="T3" fmla="*/ 97 h 414"/>
                <a:gd name="T4" fmla="*/ 8 w 215"/>
                <a:gd name="T5" fmla="*/ 229 h 414"/>
                <a:gd name="T6" fmla="*/ 59 w 215"/>
                <a:gd name="T7" fmla="*/ 377 h 414"/>
                <a:gd name="T8" fmla="*/ 212 w 215"/>
                <a:gd name="T9" fmla="*/ 235 h 414"/>
                <a:gd name="T10" fmla="*/ 50 w 215"/>
                <a:gd name="T11" fmla="*/ 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14">
                  <a:moveTo>
                    <a:pt x="50" y="2"/>
                  </a:moveTo>
                  <a:cubicBezTo>
                    <a:pt x="23" y="5"/>
                    <a:pt x="29" y="58"/>
                    <a:pt x="14" y="97"/>
                  </a:cubicBezTo>
                  <a:cubicBezTo>
                    <a:pt x="0" y="135"/>
                    <a:pt x="3" y="173"/>
                    <a:pt x="8" y="229"/>
                  </a:cubicBezTo>
                  <a:cubicBezTo>
                    <a:pt x="14" y="286"/>
                    <a:pt x="8" y="345"/>
                    <a:pt x="59" y="377"/>
                  </a:cubicBezTo>
                  <a:cubicBezTo>
                    <a:pt x="116" y="414"/>
                    <a:pt x="209" y="318"/>
                    <a:pt x="212" y="235"/>
                  </a:cubicBezTo>
                  <a:cubicBezTo>
                    <a:pt x="215" y="153"/>
                    <a:pt x="72" y="0"/>
                    <a:pt x="50" y="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13798686" y="9416410"/>
              <a:ext cx="375284" cy="742191"/>
            </a:xfrm>
            <a:custGeom>
              <a:avLst/>
              <a:gdLst>
                <a:gd name="T0" fmla="*/ 625 w 743"/>
                <a:gd name="T1" fmla="*/ 49 h 1468"/>
                <a:gd name="T2" fmla="*/ 590 w 743"/>
                <a:gd name="T3" fmla="*/ 78 h 1468"/>
                <a:gd name="T4" fmla="*/ 575 w 743"/>
                <a:gd name="T5" fmla="*/ 149 h 1468"/>
                <a:gd name="T6" fmla="*/ 516 w 743"/>
                <a:gd name="T7" fmla="*/ 193 h 1468"/>
                <a:gd name="T8" fmla="*/ 466 w 743"/>
                <a:gd name="T9" fmla="*/ 237 h 1468"/>
                <a:gd name="T10" fmla="*/ 463 w 743"/>
                <a:gd name="T11" fmla="*/ 290 h 1468"/>
                <a:gd name="T12" fmla="*/ 389 w 743"/>
                <a:gd name="T13" fmla="*/ 353 h 1468"/>
                <a:gd name="T14" fmla="*/ 251 w 743"/>
                <a:gd name="T15" fmla="*/ 423 h 1468"/>
                <a:gd name="T16" fmla="*/ 124 w 743"/>
                <a:gd name="T17" fmla="*/ 447 h 1468"/>
                <a:gd name="T18" fmla="*/ 82 w 743"/>
                <a:gd name="T19" fmla="*/ 580 h 1468"/>
                <a:gd name="T20" fmla="*/ 94 w 743"/>
                <a:gd name="T21" fmla="*/ 760 h 1468"/>
                <a:gd name="T22" fmla="*/ 70 w 743"/>
                <a:gd name="T23" fmla="*/ 963 h 1468"/>
                <a:gd name="T24" fmla="*/ 32 w 743"/>
                <a:gd name="T25" fmla="*/ 1203 h 1468"/>
                <a:gd name="T26" fmla="*/ 97 w 743"/>
                <a:gd name="T27" fmla="*/ 1391 h 1468"/>
                <a:gd name="T28" fmla="*/ 274 w 743"/>
                <a:gd name="T29" fmla="*/ 1436 h 1468"/>
                <a:gd name="T30" fmla="*/ 377 w 743"/>
                <a:gd name="T31" fmla="*/ 1397 h 1468"/>
                <a:gd name="T32" fmla="*/ 522 w 743"/>
                <a:gd name="T33" fmla="*/ 978 h 1468"/>
                <a:gd name="T34" fmla="*/ 631 w 743"/>
                <a:gd name="T35" fmla="*/ 589 h 1468"/>
                <a:gd name="T36" fmla="*/ 649 w 743"/>
                <a:gd name="T37" fmla="*/ 476 h 1468"/>
                <a:gd name="T38" fmla="*/ 675 w 743"/>
                <a:gd name="T39" fmla="*/ 414 h 1468"/>
                <a:gd name="T40" fmla="*/ 734 w 743"/>
                <a:gd name="T41" fmla="*/ 403 h 1468"/>
                <a:gd name="T42" fmla="*/ 696 w 743"/>
                <a:gd name="T43" fmla="*/ 214 h 1468"/>
                <a:gd name="T44" fmla="*/ 625 w 743"/>
                <a:gd name="T45" fmla="*/ 49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3" h="1468">
                  <a:moveTo>
                    <a:pt x="625" y="49"/>
                  </a:moveTo>
                  <a:cubicBezTo>
                    <a:pt x="612" y="0"/>
                    <a:pt x="602" y="66"/>
                    <a:pt x="590" y="78"/>
                  </a:cubicBezTo>
                  <a:cubicBezTo>
                    <a:pt x="578" y="90"/>
                    <a:pt x="572" y="125"/>
                    <a:pt x="575" y="149"/>
                  </a:cubicBezTo>
                  <a:cubicBezTo>
                    <a:pt x="578" y="173"/>
                    <a:pt x="540" y="196"/>
                    <a:pt x="516" y="193"/>
                  </a:cubicBezTo>
                  <a:cubicBezTo>
                    <a:pt x="493" y="190"/>
                    <a:pt x="454" y="205"/>
                    <a:pt x="466" y="237"/>
                  </a:cubicBezTo>
                  <a:cubicBezTo>
                    <a:pt x="478" y="270"/>
                    <a:pt x="448" y="264"/>
                    <a:pt x="463" y="290"/>
                  </a:cubicBezTo>
                  <a:cubicBezTo>
                    <a:pt x="478" y="317"/>
                    <a:pt x="431" y="350"/>
                    <a:pt x="389" y="353"/>
                  </a:cubicBezTo>
                  <a:cubicBezTo>
                    <a:pt x="348" y="355"/>
                    <a:pt x="295" y="429"/>
                    <a:pt x="251" y="423"/>
                  </a:cubicBezTo>
                  <a:cubicBezTo>
                    <a:pt x="206" y="418"/>
                    <a:pt x="162" y="453"/>
                    <a:pt x="124" y="447"/>
                  </a:cubicBezTo>
                  <a:cubicBezTo>
                    <a:pt x="85" y="441"/>
                    <a:pt x="112" y="527"/>
                    <a:pt x="82" y="580"/>
                  </a:cubicBezTo>
                  <a:cubicBezTo>
                    <a:pt x="53" y="633"/>
                    <a:pt x="67" y="695"/>
                    <a:pt x="94" y="760"/>
                  </a:cubicBezTo>
                  <a:cubicBezTo>
                    <a:pt x="121" y="825"/>
                    <a:pt x="141" y="878"/>
                    <a:pt x="70" y="963"/>
                  </a:cubicBezTo>
                  <a:cubicBezTo>
                    <a:pt x="0" y="1049"/>
                    <a:pt x="5" y="1143"/>
                    <a:pt x="32" y="1203"/>
                  </a:cubicBezTo>
                  <a:cubicBezTo>
                    <a:pt x="59" y="1262"/>
                    <a:pt x="59" y="1350"/>
                    <a:pt x="97" y="1391"/>
                  </a:cubicBezTo>
                  <a:cubicBezTo>
                    <a:pt x="135" y="1433"/>
                    <a:pt x="242" y="1468"/>
                    <a:pt x="274" y="1436"/>
                  </a:cubicBezTo>
                  <a:cubicBezTo>
                    <a:pt x="307" y="1403"/>
                    <a:pt x="341" y="1440"/>
                    <a:pt x="377" y="1397"/>
                  </a:cubicBezTo>
                  <a:cubicBezTo>
                    <a:pt x="413" y="1356"/>
                    <a:pt x="472" y="1129"/>
                    <a:pt x="522" y="978"/>
                  </a:cubicBezTo>
                  <a:cubicBezTo>
                    <a:pt x="572" y="828"/>
                    <a:pt x="637" y="630"/>
                    <a:pt x="631" y="589"/>
                  </a:cubicBezTo>
                  <a:cubicBezTo>
                    <a:pt x="625" y="547"/>
                    <a:pt x="667" y="521"/>
                    <a:pt x="649" y="476"/>
                  </a:cubicBezTo>
                  <a:cubicBezTo>
                    <a:pt x="631" y="432"/>
                    <a:pt x="655" y="379"/>
                    <a:pt x="675" y="414"/>
                  </a:cubicBezTo>
                  <a:cubicBezTo>
                    <a:pt x="696" y="450"/>
                    <a:pt x="726" y="450"/>
                    <a:pt x="734" y="403"/>
                  </a:cubicBezTo>
                  <a:cubicBezTo>
                    <a:pt x="743" y="355"/>
                    <a:pt x="699" y="282"/>
                    <a:pt x="696" y="214"/>
                  </a:cubicBezTo>
                  <a:cubicBezTo>
                    <a:pt x="693" y="146"/>
                    <a:pt x="634" y="81"/>
                    <a:pt x="625" y="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9" name="Freeform 149"/>
            <p:cNvSpPr>
              <a:spLocks noEditPoints="1"/>
            </p:cNvSpPr>
            <p:nvPr/>
          </p:nvSpPr>
          <p:spPr bwMode="auto">
            <a:xfrm>
              <a:off x="13783607" y="7846582"/>
              <a:ext cx="603136" cy="365232"/>
            </a:xfrm>
            <a:custGeom>
              <a:avLst/>
              <a:gdLst>
                <a:gd name="T0" fmla="*/ 845 w 1193"/>
                <a:gd name="T1" fmla="*/ 28 h 723"/>
                <a:gd name="T2" fmla="*/ 648 w 1193"/>
                <a:gd name="T3" fmla="*/ 39 h 723"/>
                <a:gd name="T4" fmla="*/ 494 w 1193"/>
                <a:gd name="T5" fmla="*/ 173 h 723"/>
                <a:gd name="T6" fmla="*/ 426 w 1193"/>
                <a:gd name="T7" fmla="*/ 199 h 723"/>
                <a:gd name="T8" fmla="*/ 286 w 1193"/>
                <a:gd name="T9" fmla="*/ 176 h 723"/>
                <a:gd name="T10" fmla="*/ 164 w 1193"/>
                <a:gd name="T11" fmla="*/ 165 h 723"/>
                <a:gd name="T12" fmla="*/ 89 w 1193"/>
                <a:gd name="T13" fmla="*/ 153 h 723"/>
                <a:gd name="T14" fmla="*/ 47 w 1193"/>
                <a:gd name="T15" fmla="*/ 190 h 723"/>
                <a:gd name="T16" fmla="*/ 50 w 1193"/>
                <a:gd name="T17" fmla="*/ 245 h 723"/>
                <a:gd name="T18" fmla="*/ 3 w 1193"/>
                <a:gd name="T19" fmla="*/ 270 h 723"/>
                <a:gd name="T20" fmla="*/ 12 w 1193"/>
                <a:gd name="T21" fmla="*/ 331 h 723"/>
                <a:gd name="T22" fmla="*/ 41 w 1193"/>
                <a:gd name="T23" fmla="*/ 491 h 723"/>
                <a:gd name="T24" fmla="*/ 75 w 1193"/>
                <a:gd name="T25" fmla="*/ 637 h 723"/>
                <a:gd name="T26" fmla="*/ 257 w 1193"/>
                <a:gd name="T27" fmla="*/ 616 h 723"/>
                <a:gd name="T28" fmla="*/ 385 w 1193"/>
                <a:gd name="T29" fmla="*/ 576 h 723"/>
                <a:gd name="T30" fmla="*/ 494 w 1193"/>
                <a:gd name="T31" fmla="*/ 523 h 723"/>
                <a:gd name="T32" fmla="*/ 593 w 1193"/>
                <a:gd name="T33" fmla="*/ 507 h 723"/>
                <a:gd name="T34" fmla="*/ 672 w 1193"/>
                <a:gd name="T35" fmla="*/ 454 h 723"/>
                <a:gd name="T36" fmla="*/ 883 w 1193"/>
                <a:gd name="T37" fmla="*/ 385 h 723"/>
                <a:gd name="T38" fmla="*/ 978 w 1193"/>
                <a:gd name="T39" fmla="*/ 284 h 723"/>
                <a:gd name="T40" fmla="*/ 1064 w 1193"/>
                <a:gd name="T41" fmla="*/ 252 h 723"/>
                <a:gd name="T42" fmla="*/ 942 w 1193"/>
                <a:gd name="T43" fmla="*/ 0 h 723"/>
                <a:gd name="T44" fmla="*/ 845 w 1193"/>
                <a:gd name="T45" fmla="*/ 28 h 723"/>
                <a:gd name="T46" fmla="*/ 1088 w 1193"/>
                <a:gd name="T47" fmla="*/ 689 h 723"/>
                <a:gd name="T48" fmla="*/ 1190 w 1193"/>
                <a:gd name="T49" fmla="*/ 670 h 723"/>
                <a:gd name="T50" fmla="*/ 1088 w 1193"/>
                <a:gd name="T51" fmla="*/ 689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3" h="723">
                  <a:moveTo>
                    <a:pt x="845" y="28"/>
                  </a:moveTo>
                  <a:cubicBezTo>
                    <a:pt x="794" y="39"/>
                    <a:pt x="665" y="31"/>
                    <a:pt x="648" y="39"/>
                  </a:cubicBezTo>
                  <a:cubicBezTo>
                    <a:pt x="631" y="48"/>
                    <a:pt x="512" y="133"/>
                    <a:pt x="494" y="173"/>
                  </a:cubicBezTo>
                  <a:cubicBezTo>
                    <a:pt x="477" y="213"/>
                    <a:pt x="452" y="219"/>
                    <a:pt x="426" y="199"/>
                  </a:cubicBezTo>
                  <a:cubicBezTo>
                    <a:pt x="400" y="179"/>
                    <a:pt x="295" y="185"/>
                    <a:pt x="286" y="176"/>
                  </a:cubicBezTo>
                  <a:cubicBezTo>
                    <a:pt x="278" y="168"/>
                    <a:pt x="201" y="159"/>
                    <a:pt x="164" y="165"/>
                  </a:cubicBezTo>
                  <a:cubicBezTo>
                    <a:pt x="126" y="170"/>
                    <a:pt x="106" y="148"/>
                    <a:pt x="89" y="153"/>
                  </a:cubicBezTo>
                  <a:cubicBezTo>
                    <a:pt x="72" y="159"/>
                    <a:pt x="55" y="179"/>
                    <a:pt x="47" y="190"/>
                  </a:cubicBezTo>
                  <a:cubicBezTo>
                    <a:pt x="38" y="202"/>
                    <a:pt x="55" y="233"/>
                    <a:pt x="50" y="245"/>
                  </a:cubicBezTo>
                  <a:cubicBezTo>
                    <a:pt x="48" y="248"/>
                    <a:pt x="30" y="257"/>
                    <a:pt x="3" y="270"/>
                  </a:cubicBezTo>
                  <a:cubicBezTo>
                    <a:pt x="12" y="292"/>
                    <a:pt x="18" y="315"/>
                    <a:pt x="12" y="331"/>
                  </a:cubicBezTo>
                  <a:cubicBezTo>
                    <a:pt x="0" y="365"/>
                    <a:pt x="10" y="445"/>
                    <a:pt x="41" y="491"/>
                  </a:cubicBezTo>
                  <a:cubicBezTo>
                    <a:pt x="72" y="536"/>
                    <a:pt x="61" y="621"/>
                    <a:pt x="75" y="637"/>
                  </a:cubicBezTo>
                  <a:cubicBezTo>
                    <a:pt x="90" y="653"/>
                    <a:pt x="205" y="650"/>
                    <a:pt x="257" y="616"/>
                  </a:cubicBezTo>
                  <a:cubicBezTo>
                    <a:pt x="308" y="582"/>
                    <a:pt x="344" y="576"/>
                    <a:pt x="385" y="576"/>
                  </a:cubicBezTo>
                  <a:cubicBezTo>
                    <a:pt x="427" y="576"/>
                    <a:pt x="481" y="541"/>
                    <a:pt x="494" y="523"/>
                  </a:cubicBezTo>
                  <a:cubicBezTo>
                    <a:pt x="508" y="505"/>
                    <a:pt x="568" y="504"/>
                    <a:pt x="593" y="507"/>
                  </a:cubicBezTo>
                  <a:cubicBezTo>
                    <a:pt x="618" y="510"/>
                    <a:pt x="643" y="482"/>
                    <a:pt x="672" y="454"/>
                  </a:cubicBezTo>
                  <a:cubicBezTo>
                    <a:pt x="700" y="426"/>
                    <a:pt x="788" y="414"/>
                    <a:pt x="883" y="385"/>
                  </a:cubicBezTo>
                  <a:cubicBezTo>
                    <a:pt x="977" y="355"/>
                    <a:pt x="956" y="311"/>
                    <a:pt x="978" y="284"/>
                  </a:cubicBezTo>
                  <a:cubicBezTo>
                    <a:pt x="997" y="262"/>
                    <a:pt x="1023" y="268"/>
                    <a:pt x="1064" y="252"/>
                  </a:cubicBezTo>
                  <a:cubicBezTo>
                    <a:pt x="1018" y="158"/>
                    <a:pt x="967" y="53"/>
                    <a:pt x="942" y="0"/>
                  </a:cubicBezTo>
                  <a:cubicBezTo>
                    <a:pt x="896" y="14"/>
                    <a:pt x="859" y="25"/>
                    <a:pt x="845" y="28"/>
                  </a:cubicBezTo>
                  <a:close/>
                  <a:moveTo>
                    <a:pt x="1088" y="689"/>
                  </a:moveTo>
                  <a:cubicBezTo>
                    <a:pt x="1122" y="723"/>
                    <a:pt x="1187" y="684"/>
                    <a:pt x="1190" y="670"/>
                  </a:cubicBezTo>
                  <a:cubicBezTo>
                    <a:pt x="1193" y="656"/>
                    <a:pt x="1051" y="651"/>
                    <a:pt x="1088" y="6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0" name="Freeform 150"/>
            <p:cNvSpPr>
              <a:spLocks noEditPoints="1"/>
            </p:cNvSpPr>
            <p:nvPr/>
          </p:nvSpPr>
          <p:spPr bwMode="auto">
            <a:xfrm>
              <a:off x="19417900" y="9106466"/>
              <a:ext cx="408792" cy="296541"/>
            </a:xfrm>
            <a:custGeom>
              <a:avLst/>
              <a:gdLst>
                <a:gd name="T0" fmla="*/ 6 w 810"/>
                <a:gd name="T1" fmla="*/ 27 h 585"/>
                <a:gd name="T2" fmla="*/ 130 w 810"/>
                <a:gd name="T3" fmla="*/ 172 h 585"/>
                <a:gd name="T4" fmla="*/ 6 w 810"/>
                <a:gd name="T5" fmla="*/ 27 h 585"/>
                <a:gd name="T6" fmla="*/ 195 w 810"/>
                <a:gd name="T7" fmla="*/ 151 h 585"/>
                <a:gd name="T8" fmla="*/ 279 w 810"/>
                <a:gd name="T9" fmla="*/ 220 h 585"/>
                <a:gd name="T10" fmla="*/ 195 w 810"/>
                <a:gd name="T11" fmla="*/ 151 h 585"/>
                <a:gd name="T12" fmla="*/ 527 w 810"/>
                <a:gd name="T13" fmla="*/ 328 h 585"/>
                <a:gd name="T14" fmla="*/ 387 w 810"/>
                <a:gd name="T15" fmla="*/ 253 h 585"/>
                <a:gd name="T16" fmla="*/ 527 w 810"/>
                <a:gd name="T17" fmla="*/ 328 h 585"/>
                <a:gd name="T18" fmla="*/ 509 w 810"/>
                <a:gd name="T19" fmla="*/ 423 h 585"/>
                <a:gd name="T20" fmla="*/ 611 w 810"/>
                <a:gd name="T21" fmla="*/ 479 h 585"/>
                <a:gd name="T22" fmla="*/ 509 w 810"/>
                <a:gd name="T23" fmla="*/ 423 h 585"/>
                <a:gd name="T24" fmla="*/ 690 w 810"/>
                <a:gd name="T25" fmla="*/ 521 h 585"/>
                <a:gd name="T26" fmla="*/ 781 w 810"/>
                <a:gd name="T27" fmla="*/ 565 h 585"/>
                <a:gd name="T28" fmla="*/ 690 w 810"/>
                <a:gd name="T29" fmla="*/ 521 h 585"/>
                <a:gd name="T30" fmla="*/ 613 w 810"/>
                <a:gd name="T31" fmla="*/ 323 h 585"/>
                <a:gd name="T32" fmla="*/ 693 w 810"/>
                <a:gd name="T33" fmla="*/ 459 h 585"/>
                <a:gd name="T34" fmla="*/ 613 w 810"/>
                <a:gd name="T35" fmla="*/ 32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0" h="585">
                  <a:moveTo>
                    <a:pt x="6" y="27"/>
                  </a:moveTo>
                  <a:cubicBezTo>
                    <a:pt x="0" y="54"/>
                    <a:pt x="94" y="194"/>
                    <a:pt x="130" y="172"/>
                  </a:cubicBezTo>
                  <a:cubicBezTo>
                    <a:pt x="195" y="130"/>
                    <a:pt x="12" y="0"/>
                    <a:pt x="6" y="27"/>
                  </a:cubicBezTo>
                  <a:close/>
                  <a:moveTo>
                    <a:pt x="195" y="151"/>
                  </a:moveTo>
                  <a:cubicBezTo>
                    <a:pt x="192" y="162"/>
                    <a:pt x="263" y="231"/>
                    <a:pt x="279" y="220"/>
                  </a:cubicBezTo>
                  <a:cubicBezTo>
                    <a:pt x="294" y="209"/>
                    <a:pt x="199" y="131"/>
                    <a:pt x="195" y="151"/>
                  </a:cubicBezTo>
                  <a:close/>
                  <a:moveTo>
                    <a:pt x="527" y="328"/>
                  </a:moveTo>
                  <a:cubicBezTo>
                    <a:pt x="551" y="313"/>
                    <a:pt x="390" y="224"/>
                    <a:pt x="387" y="253"/>
                  </a:cubicBezTo>
                  <a:cubicBezTo>
                    <a:pt x="385" y="279"/>
                    <a:pt x="502" y="343"/>
                    <a:pt x="527" y="328"/>
                  </a:cubicBezTo>
                  <a:close/>
                  <a:moveTo>
                    <a:pt x="509" y="423"/>
                  </a:moveTo>
                  <a:cubicBezTo>
                    <a:pt x="518" y="467"/>
                    <a:pt x="584" y="494"/>
                    <a:pt x="611" y="479"/>
                  </a:cubicBezTo>
                  <a:cubicBezTo>
                    <a:pt x="637" y="463"/>
                    <a:pt x="500" y="377"/>
                    <a:pt x="509" y="423"/>
                  </a:cubicBezTo>
                  <a:close/>
                  <a:moveTo>
                    <a:pt x="690" y="521"/>
                  </a:moveTo>
                  <a:cubicBezTo>
                    <a:pt x="695" y="532"/>
                    <a:pt x="753" y="585"/>
                    <a:pt x="781" y="565"/>
                  </a:cubicBezTo>
                  <a:cubicBezTo>
                    <a:pt x="810" y="545"/>
                    <a:pt x="683" y="502"/>
                    <a:pt x="690" y="521"/>
                  </a:cubicBezTo>
                  <a:close/>
                  <a:moveTo>
                    <a:pt x="613" y="323"/>
                  </a:moveTo>
                  <a:cubicBezTo>
                    <a:pt x="591" y="372"/>
                    <a:pt x="679" y="456"/>
                    <a:pt x="693" y="459"/>
                  </a:cubicBezTo>
                  <a:cubicBezTo>
                    <a:pt x="706" y="461"/>
                    <a:pt x="630" y="286"/>
                    <a:pt x="613" y="3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19417900" y="9106466"/>
              <a:ext cx="408792" cy="296541"/>
            </a:xfrm>
            <a:custGeom>
              <a:avLst/>
              <a:gdLst>
                <a:gd name="T0" fmla="*/ 6 w 810"/>
                <a:gd name="T1" fmla="*/ 27 h 585"/>
                <a:gd name="T2" fmla="*/ 130 w 810"/>
                <a:gd name="T3" fmla="*/ 172 h 585"/>
                <a:gd name="T4" fmla="*/ 6 w 810"/>
                <a:gd name="T5" fmla="*/ 27 h 585"/>
                <a:gd name="T6" fmla="*/ 195 w 810"/>
                <a:gd name="T7" fmla="*/ 151 h 585"/>
                <a:gd name="T8" fmla="*/ 279 w 810"/>
                <a:gd name="T9" fmla="*/ 220 h 585"/>
                <a:gd name="T10" fmla="*/ 195 w 810"/>
                <a:gd name="T11" fmla="*/ 151 h 585"/>
                <a:gd name="T12" fmla="*/ 527 w 810"/>
                <a:gd name="T13" fmla="*/ 328 h 585"/>
                <a:gd name="T14" fmla="*/ 387 w 810"/>
                <a:gd name="T15" fmla="*/ 253 h 585"/>
                <a:gd name="T16" fmla="*/ 527 w 810"/>
                <a:gd name="T17" fmla="*/ 328 h 585"/>
                <a:gd name="T18" fmla="*/ 509 w 810"/>
                <a:gd name="T19" fmla="*/ 423 h 585"/>
                <a:gd name="T20" fmla="*/ 611 w 810"/>
                <a:gd name="T21" fmla="*/ 479 h 585"/>
                <a:gd name="T22" fmla="*/ 509 w 810"/>
                <a:gd name="T23" fmla="*/ 423 h 585"/>
                <a:gd name="T24" fmla="*/ 690 w 810"/>
                <a:gd name="T25" fmla="*/ 521 h 585"/>
                <a:gd name="T26" fmla="*/ 781 w 810"/>
                <a:gd name="T27" fmla="*/ 565 h 585"/>
                <a:gd name="T28" fmla="*/ 690 w 810"/>
                <a:gd name="T29" fmla="*/ 521 h 585"/>
                <a:gd name="T30" fmla="*/ 613 w 810"/>
                <a:gd name="T31" fmla="*/ 323 h 585"/>
                <a:gd name="T32" fmla="*/ 693 w 810"/>
                <a:gd name="T33" fmla="*/ 459 h 585"/>
                <a:gd name="T34" fmla="*/ 613 w 810"/>
                <a:gd name="T35" fmla="*/ 32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0" h="585">
                  <a:moveTo>
                    <a:pt x="6" y="27"/>
                  </a:moveTo>
                  <a:cubicBezTo>
                    <a:pt x="0" y="54"/>
                    <a:pt x="94" y="194"/>
                    <a:pt x="130" y="172"/>
                  </a:cubicBezTo>
                  <a:cubicBezTo>
                    <a:pt x="195" y="130"/>
                    <a:pt x="12" y="0"/>
                    <a:pt x="6" y="27"/>
                  </a:cubicBezTo>
                  <a:close/>
                  <a:moveTo>
                    <a:pt x="195" y="151"/>
                  </a:moveTo>
                  <a:cubicBezTo>
                    <a:pt x="192" y="162"/>
                    <a:pt x="263" y="231"/>
                    <a:pt x="279" y="220"/>
                  </a:cubicBezTo>
                  <a:cubicBezTo>
                    <a:pt x="294" y="209"/>
                    <a:pt x="199" y="131"/>
                    <a:pt x="195" y="151"/>
                  </a:cubicBezTo>
                  <a:close/>
                  <a:moveTo>
                    <a:pt x="527" y="328"/>
                  </a:moveTo>
                  <a:cubicBezTo>
                    <a:pt x="551" y="313"/>
                    <a:pt x="390" y="224"/>
                    <a:pt x="387" y="253"/>
                  </a:cubicBezTo>
                  <a:cubicBezTo>
                    <a:pt x="385" y="279"/>
                    <a:pt x="502" y="343"/>
                    <a:pt x="527" y="328"/>
                  </a:cubicBezTo>
                  <a:close/>
                  <a:moveTo>
                    <a:pt x="509" y="423"/>
                  </a:moveTo>
                  <a:cubicBezTo>
                    <a:pt x="518" y="467"/>
                    <a:pt x="584" y="494"/>
                    <a:pt x="611" y="479"/>
                  </a:cubicBezTo>
                  <a:cubicBezTo>
                    <a:pt x="637" y="463"/>
                    <a:pt x="500" y="377"/>
                    <a:pt x="509" y="423"/>
                  </a:cubicBezTo>
                  <a:close/>
                  <a:moveTo>
                    <a:pt x="690" y="521"/>
                  </a:moveTo>
                  <a:cubicBezTo>
                    <a:pt x="695" y="532"/>
                    <a:pt x="753" y="585"/>
                    <a:pt x="781" y="565"/>
                  </a:cubicBezTo>
                  <a:cubicBezTo>
                    <a:pt x="810" y="545"/>
                    <a:pt x="683" y="502"/>
                    <a:pt x="690" y="521"/>
                  </a:cubicBezTo>
                  <a:close/>
                  <a:moveTo>
                    <a:pt x="613" y="323"/>
                  </a:moveTo>
                  <a:cubicBezTo>
                    <a:pt x="591" y="372"/>
                    <a:pt x="679" y="456"/>
                    <a:pt x="693" y="459"/>
                  </a:cubicBezTo>
                  <a:cubicBezTo>
                    <a:pt x="706" y="461"/>
                    <a:pt x="630" y="286"/>
                    <a:pt x="613" y="3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2" name="Freeform 152"/>
            <p:cNvSpPr>
              <a:spLocks noEditPoints="1"/>
            </p:cNvSpPr>
            <p:nvPr/>
          </p:nvSpPr>
          <p:spPr bwMode="auto">
            <a:xfrm>
              <a:off x="17293522" y="9377877"/>
              <a:ext cx="2074116" cy="1841239"/>
            </a:xfrm>
            <a:custGeom>
              <a:avLst/>
              <a:gdLst>
                <a:gd name="T0" fmla="*/ 4049 w 4106"/>
                <a:gd name="T1" fmla="*/ 1589 h 3644"/>
                <a:gd name="T2" fmla="*/ 3881 w 4106"/>
                <a:gd name="T3" fmla="*/ 1417 h 3644"/>
                <a:gd name="T4" fmla="*/ 3757 w 4106"/>
                <a:gd name="T5" fmla="*/ 1233 h 3644"/>
                <a:gd name="T6" fmla="*/ 3637 w 4106"/>
                <a:gd name="T7" fmla="*/ 1096 h 3644"/>
                <a:gd name="T8" fmla="*/ 3349 w 4106"/>
                <a:gd name="T9" fmla="*/ 819 h 3644"/>
                <a:gd name="T10" fmla="*/ 3252 w 4106"/>
                <a:gd name="T11" fmla="*/ 471 h 3644"/>
                <a:gd name="T12" fmla="*/ 3077 w 4106"/>
                <a:gd name="T13" fmla="*/ 294 h 3644"/>
                <a:gd name="T14" fmla="*/ 2918 w 4106"/>
                <a:gd name="T15" fmla="*/ 86 h 3644"/>
                <a:gd name="T16" fmla="*/ 2871 w 4106"/>
                <a:gd name="T17" fmla="*/ 454 h 3644"/>
                <a:gd name="T18" fmla="*/ 2634 w 4106"/>
                <a:gd name="T19" fmla="*/ 673 h 3644"/>
                <a:gd name="T20" fmla="*/ 2347 w 4106"/>
                <a:gd name="T21" fmla="*/ 518 h 3644"/>
                <a:gd name="T22" fmla="*/ 2298 w 4106"/>
                <a:gd name="T23" fmla="*/ 310 h 3644"/>
                <a:gd name="T24" fmla="*/ 2373 w 4106"/>
                <a:gd name="T25" fmla="*/ 148 h 3644"/>
                <a:gd name="T26" fmla="*/ 2223 w 4106"/>
                <a:gd name="T27" fmla="*/ 166 h 3644"/>
                <a:gd name="T28" fmla="*/ 1972 w 4106"/>
                <a:gd name="T29" fmla="*/ 115 h 3644"/>
                <a:gd name="T30" fmla="*/ 1720 w 4106"/>
                <a:gd name="T31" fmla="*/ 281 h 3644"/>
                <a:gd name="T32" fmla="*/ 1634 w 4106"/>
                <a:gd name="T33" fmla="*/ 449 h 3644"/>
                <a:gd name="T34" fmla="*/ 1481 w 4106"/>
                <a:gd name="T35" fmla="*/ 385 h 3644"/>
                <a:gd name="T36" fmla="*/ 1308 w 4106"/>
                <a:gd name="T37" fmla="*/ 403 h 3644"/>
                <a:gd name="T38" fmla="*/ 1167 w 4106"/>
                <a:gd name="T39" fmla="*/ 483 h 3644"/>
                <a:gd name="T40" fmla="*/ 1089 w 4106"/>
                <a:gd name="T41" fmla="*/ 649 h 3644"/>
                <a:gd name="T42" fmla="*/ 941 w 4106"/>
                <a:gd name="T43" fmla="*/ 664 h 3644"/>
                <a:gd name="T44" fmla="*/ 616 w 4106"/>
                <a:gd name="T45" fmla="*/ 972 h 3644"/>
                <a:gd name="T46" fmla="*/ 306 w 4106"/>
                <a:gd name="T47" fmla="*/ 1074 h 3644"/>
                <a:gd name="T48" fmla="*/ 117 w 4106"/>
                <a:gd name="T49" fmla="*/ 1153 h 3644"/>
                <a:gd name="T50" fmla="*/ 53 w 4106"/>
                <a:gd name="T51" fmla="*/ 1499 h 3644"/>
                <a:gd name="T52" fmla="*/ 80 w 4106"/>
                <a:gd name="T53" fmla="*/ 1651 h 3644"/>
                <a:gd name="T54" fmla="*/ 195 w 4106"/>
                <a:gd name="T55" fmla="*/ 2012 h 3644"/>
                <a:gd name="T56" fmla="*/ 204 w 4106"/>
                <a:gd name="T57" fmla="*/ 2455 h 3644"/>
                <a:gd name="T58" fmla="*/ 498 w 4106"/>
                <a:gd name="T59" fmla="*/ 2606 h 3644"/>
                <a:gd name="T60" fmla="*/ 925 w 4106"/>
                <a:gd name="T61" fmla="*/ 2482 h 3644"/>
                <a:gd name="T62" fmla="*/ 1393 w 4106"/>
                <a:gd name="T63" fmla="*/ 2300 h 3644"/>
                <a:gd name="T64" fmla="*/ 1946 w 4106"/>
                <a:gd name="T65" fmla="*/ 2269 h 3644"/>
                <a:gd name="T66" fmla="*/ 2127 w 4106"/>
                <a:gd name="T67" fmla="*/ 2375 h 3644"/>
                <a:gd name="T68" fmla="*/ 2322 w 4106"/>
                <a:gd name="T69" fmla="*/ 2541 h 3644"/>
                <a:gd name="T70" fmla="*/ 2464 w 4106"/>
                <a:gd name="T71" fmla="*/ 2519 h 3644"/>
                <a:gd name="T72" fmla="*/ 2550 w 4106"/>
                <a:gd name="T73" fmla="*/ 2559 h 3644"/>
                <a:gd name="T74" fmla="*/ 2694 w 4106"/>
                <a:gd name="T75" fmla="*/ 2803 h 3644"/>
                <a:gd name="T76" fmla="*/ 3051 w 4106"/>
                <a:gd name="T77" fmla="*/ 3046 h 3644"/>
                <a:gd name="T78" fmla="*/ 3236 w 4106"/>
                <a:gd name="T79" fmla="*/ 3019 h 3644"/>
                <a:gd name="T80" fmla="*/ 3363 w 4106"/>
                <a:gd name="T81" fmla="*/ 3084 h 3644"/>
                <a:gd name="T82" fmla="*/ 3710 w 4106"/>
                <a:gd name="T83" fmla="*/ 2922 h 3644"/>
                <a:gd name="T84" fmla="*/ 3925 w 4106"/>
                <a:gd name="T85" fmla="*/ 2353 h 3644"/>
                <a:gd name="T86" fmla="*/ 4062 w 4106"/>
                <a:gd name="T87" fmla="*/ 2019 h 3644"/>
                <a:gd name="T88" fmla="*/ 1860 w 4106"/>
                <a:gd name="T89" fmla="*/ 95 h 3644"/>
                <a:gd name="T90" fmla="*/ 2358 w 4106"/>
                <a:gd name="T91" fmla="*/ 2716 h 3644"/>
                <a:gd name="T92" fmla="*/ 3358 w 4106"/>
                <a:gd name="T93" fmla="*/ 3331 h 3644"/>
                <a:gd name="T94" fmla="*/ 3367 w 4106"/>
                <a:gd name="T95" fmla="*/ 3637 h 3644"/>
                <a:gd name="T96" fmla="*/ 3502 w 4106"/>
                <a:gd name="T97" fmla="*/ 3557 h 3644"/>
                <a:gd name="T98" fmla="*/ 3358 w 4106"/>
                <a:gd name="T99" fmla="*/ 3331 h 3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06" h="3644">
                  <a:moveTo>
                    <a:pt x="4078" y="1828"/>
                  </a:moveTo>
                  <a:cubicBezTo>
                    <a:pt x="4095" y="1815"/>
                    <a:pt x="4069" y="1744"/>
                    <a:pt x="4053" y="1755"/>
                  </a:cubicBezTo>
                  <a:cubicBezTo>
                    <a:pt x="4038" y="1766"/>
                    <a:pt x="4038" y="1645"/>
                    <a:pt x="4049" y="1589"/>
                  </a:cubicBezTo>
                  <a:cubicBezTo>
                    <a:pt x="4060" y="1534"/>
                    <a:pt x="4053" y="1541"/>
                    <a:pt x="4025" y="1569"/>
                  </a:cubicBezTo>
                  <a:cubicBezTo>
                    <a:pt x="3996" y="1598"/>
                    <a:pt x="3965" y="1514"/>
                    <a:pt x="3958" y="1492"/>
                  </a:cubicBezTo>
                  <a:cubicBezTo>
                    <a:pt x="3951" y="1470"/>
                    <a:pt x="3918" y="1408"/>
                    <a:pt x="3881" y="1417"/>
                  </a:cubicBezTo>
                  <a:cubicBezTo>
                    <a:pt x="3843" y="1426"/>
                    <a:pt x="3867" y="1364"/>
                    <a:pt x="3832" y="1370"/>
                  </a:cubicBezTo>
                  <a:cubicBezTo>
                    <a:pt x="3796" y="1377"/>
                    <a:pt x="3790" y="1319"/>
                    <a:pt x="3796" y="1266"/>
                  </a:cubicBezTo>
                  <a:cubicBezTo>
                    <a:pt x="3803" y="1213"/>
                    <a:pt x="3772" y="1255"/>
                    <a:pt x="3757" y="1233"/>
                  </a:cubicBezTo>
                  <a:cubicBezTo>
                    <a:pt x="3741" y="1211"/>
                    <a:pt x="3723" y="1229"/>
                    <a:pt x="3699" y="1237"/>
                  </a:cubicBezTo>
                  <a:cubicBezTo>
                    <a:pt x="3675" y="1246"/>
                    <a:pt x="3668" y="1191"/>
                    <a:pt x="3675" y="1169"/>
                  </a:cubicBezTo>
                  <a:cubicBezTo>
                    <a:pt x="3681" y="1147"/>
                    <a:pt x="3670" y="1120"/>
                    <a:pt x="3637" y="1096"/>
                  </a:cubicBezTo>
                  <a:cubicBezTo>
                    <a:pt x="3604" y="1071"/>
                    <a:pt x="3602" y="1051"/>
                    <a:pt x="3604" y="1023"/>
                  </a:cubicBezTo>
                  <a:cubicBezTo>
                    <a:pt x="3606" y="994"/>
                    <a:pt x="3416" y="897"/>
                    <a:pt x="3374" y="888"/>
                  </a:cubicBezTo>
                  <a:cubicBezTo>
                    <a:pt x="3332" y="879"/>
                    <a:pt x="3367" y="835"/>
                    <a:pt x="3349" y="819"/>
                  </a:cubicBezTo>
                  <a:cubicBezTo>
                    <a:pt x="3332" y="804"/>
                    <a:pt x="3325" y="746"/>
                    <a:pt x="3325" y="697"/>
                  </a:cubicBezTo>
                  <a:cubicBezTo>
                    <a:pt x="3325" y="649"/>
                    <a:pt x="3263" y="633"/>
                    <a:pt x="3265" y="593"/>
                  </a:cubicBezTo>
                  <a:cubicBezTo>
                    <a:pt x="3267" y="553"/>
                    <a:pt x="3248" y="516"/>
                    <a:pt x="3252" y="471"/>
                  </a:cubicBezTo>
                  <a:cubicBezTo>
                    <a:pt x="3256" y="427"/>
                    <a:pt x="3188" y="416"/>
                    <a:pt x="3186" y="392"/>
                  </a:cubicBezTo>
                  <a:cubicBezTo>
                    <a:pt x="3183" y="367"/>
                    <a:pt x="3146" y="390"/>
                    <a:pt x="3108" y="394"/>
                  </a:cubicBezTo>
                  <a:cubicBezTo>
                    <a:pt x="3070" y="398"/>
                    <a:pt x="3073" y="345"/>
                    <a:pt x="3077" y="294"/>
                  </a:cubicBezTo>
                  <a:cubicBezTo>
                    <a:pt x="3081" y="244"/>
                    <a:pt x="3062" y="159"/>
                    <a:pt x="3031" y="135"/>
                  </a:cubicBezTo>
                  <a:cubicBezTo>
                    <a:pt x="3000" y="111"/>
                    <a:pt x="2997" y="27"/>
                    <a:pt x="2982" y="13"/>
                  </a:cubicBezTo>
                  <a:cubicBezTo>
                    <a:pt x="2966" y="0"/>
                    <a:pt x="2915" y="58"/>
                    <a:pt x="2918" y="86"/>
                  </a:cubicBezTo>
                  <a:cubicBezTo>
                    <a:pt x="2920" y="115"/>
                    <a:pt x="2913" y="148"/>
                    <a:pt x="2893" y="166"/>
                  </a:cubicBezTo>
                  <a:cubicBezTo>
                    <a:pt x="2873" y="184"/>
                    <a:pt x="2907" y="252"/>
                    <a:pt x="2880" y="277"/>
                  </a:cubicBezTo>
                  <a:cubicBezTo>
                    <a:pt x="2853" y="301"/>
                    <a:pt x="2878" y="398"/>
                    <a:pt x="2871" y="454"/>
                  </a:cubicBezTo>
                  <a:cubicBezTo>
                    <a:pt x="2865" y="509"/>
                    <a:pt x="2867" y="569"/>
                    <a:pt x="2840" y="607"/>
                  </a:cubicBezTo>
                  <a:cubicBezTo>
                    <a:pt x="2814" y="644"/>
                    <a:pt x="2809" y="704"/>
                    <a:pt x="2756" y="724"/>
                  </a:cubicBezTo>
                  <a:cubicBezTo>
                    <a:pt x="2703" y="744"/>
                    <a:pt x="2632" y="702"/>
                    <a:pt x="2634" y="673"/>
                  </a:cubicBezTo>
                  <a:cubicBezTo>
                    <a:pt x="2637" y="644"/>
                    <a:pt x="2577" y="626"/>
                    <a:pt x="2546" y="631"/>
                  </a:cubicBezTo>
                  <a:cubicBezTo>
                    <a:pt x="2515" y="635"/>
                    <a:pt x="2497" y="591"/>
                    <a:pt x="2448" y="553"/>
                  </a:cubicBezTo>
                  <a:cubicBezTo>
                    <a:pt x="2400" y="516"/>
                    <a:pt x="2362" y="562"/>
                    <a:pt x="2347" y="518"/>
                  </a:cubicBezTo>
                  <a:cubicBezTo>
                    <a:pt x="2331" y="474"/>
                    <a:pt x="2316" y="467"/>
                    <a:pt x="2280" y="443"/>
                  </a:cubicBezTo>
                  <a:cubicBezTo>
                    <a:pt x="2245" y="418"/>
                    <a:pt x="2256" y="418"/>
                    <a:pt x="2289" y="394"/>
                  </a:cubicBezTo>
                  <a:cubicBezTo>
                    <a:pt x="2322" y="370"/>
                    <a:pt x="2316" y="339"/>
                    <a:pt x="2298" y="310"/>
                  </a:cubicBezTo>
                  <a:cubicBezTo>
                    <a:pt x="2280" y="281"/>
                    <a:pt x="2318" y="288"/>
                    <a:pt x="2362" y="263"/>
                  </a:cubicBezTo>
                  <a:cubicBezTo>
                    <a:pt x="2406" y="239"/>
                    <a:pt x="2362" y="210"/>
                    <a:pt x="2395" y="197"/>
                  </a:cubicBezTo>
                  <a:cubicBezTo>
                    <a:pt x="2428" y="184"/>
                    <a:pt x="2409" y="155"/>
                    <a:pt x="2373" y="148"/>
                  </a:cubicBezTo>
                  <a:cubicBezTo>
                    <a:pt x="2338" y="142"/>
                    <a:pt x="2349" y="184"/>
                    <a:pt x="2336" y="188"/>
                  </a:cubicBezTo>
                  <a:cubicBezTo>
                    <a:pt x="2322" y="193"/>
                    <a:pt x="2309" y="133"/>
                    <a:pt x="2298" y="135"/>
                  </a:cubicBezTo>
                  <a:cubicBezTo>
                    <a:pt x="2287" y="137"/>
                    <a:pt x="2245" y="195"/>
                    <a:pt x="2223" y="166"/>
                  </a:cubicBezTo>
                  <a:cubicBezTo>
                    <a:pt x="2200" y="137"/>
                    <a:pt x="2077" y="113"/>
                    <a:pt x="2028" y="106"/>
                  </a:cubicBezTo>
                  <a:cubicBezTo>
                    <a:pt x="1979" y="100"/>
                    <a:pt x="1964" y="38"/>
                    <a:pt x="1935" y="49"/>
                  </a:cubicBezTo>
                  <a:cubicBezTo>
                    <a:pt x="1906" y="60"/>
                    <a:pt x="1939" y="80"/>
                    <a:pt x="1972" y="115"/>
                  </a:cubicBezTo>
                  <a:cubicBezTo>
                    <a:pt x="2006" y="151"/>
                    <a:pt x="1862" y="175"/>
                    <a:pt x="1820" y="162"/>
                  </a:cubicBezTo>
                  <a:cubicBezTo>
                    <a:pt x="1778" y="148"/>
                    <a:pt x="1826" y="193"/>
                    <a:pt x="1791" y="190"/>
                  </a:cubicBezTo>
                  <a:cubicBezTo>
                    <a:pt x="1756" y="188"/>
                    <a:pt x="1749" y="250"/>
                    <a:pt x="1720" y="281"/>
                  </a:cubicBezTo>
                  <a:cubicBezTo>
                    <a:pt x="1691" y="312"/>
                    <a:pt x="1711" y="334"/>
                    <a:pt x="1680" y="354"/>
                  </a:cubicBezTo>
                  <a:cubicBezTo>
                    <a:pt x="1649" y="374"/>
                    <a:pt x="1647" y="396"/>
                    <a:pt x="1685" y="438"/>
                  </a:cubicBezTo>
                  <a:cubicBezTo>
                    <a:pt x="1722" y="480"/>
                    <a:pt x="1667" y="483"/>
                    <a:pt x="1634" y="449"/>
                  </a:cubicBezTo>
                  <a:cubicBezTo>
                    <a:pt x="1601" y="416"/>
                    <a:pt x="1567" y="416"/>
                    <a:pt x="1570" y="454"/>
                  </a:cubicBezTo>
                  <a:cubicBezTo>
                    <a:pt x="1572" y="491"/>
                    <a:pt x="1530" y="474"/>
                    <a:pt x="1536" y="432"/>
                  </a:cubicBezTo>
                  <a:cubicBezTo>
                    <a:pt x="1543" y="390"/>
                    <a:pt x="1490" y="410"/>
                    <a:pt x="1481" y="385"/>
                  </a:cubicBezTo>
                  <a:cubicBezTo>
                    <a:pt x="1472" y="361"/>
                    <a:pt x="1426" y="321"/>
                    <a:pt x="1397" y="323"/>
                  </a:cubicBezTo>
                  <a:cubicBezTo>
                    <a:pt x="1368" y="326"/>
                    <a:pt x="1368" y="357"/>
                    <a:pt x="1339" y="357"/>
                  </a:cubicBezTo>
                  <a:cubicBezTo>
                    <a:pt x="1311" y="357"/>
                    <a:pt x="1304" y="372"/>
                    <a:pt x="1308" y="403"/>
                  </a:cubicBezTo>
                  <a:cubicBezTo>
                    <a:pt x="1313" y="434"/>
                    <a:pt x="1264" y="401"/>
                    <a:pt x="1231" y="405"/>
                  </a:cubicBezTo>
                  <a:cubicBezTo>
                    <a:pt x="1198" y="410"/>
                    <a:pt x="1231" y="447"/>
                    <a:pt x="1213" y="449"/>
                  </a:cubicBezTo>
                  <a:cubicBezTo>
                    <a:pt x="1196" y="452"/>
                    <a:pt x="1196" y="483"/>
                    <a:pt x="1167" y="483"/>
                  </a:cubicBezTo>
                  <a:cubicBezTo>
                    <a:pt x="1138" y="483"/>
                    <a:pt x="1142" y="547"/>
                    <a:pt x="1147" y="580"/>
                  </a:cubicBezTo>
                  <a:cubicBezTo>
                    <a:pt x="1151" y="613"/>
                    <a:pt x="1103" y="564"/>
                    <a:pt x="1074" y="573"/>
                  </a:cubicBezTo>
                  <a:cubicBezTo>
                    <a:pt x="1045" y="582"/>
                    <a:pt x="1080" y="611"/>
                    <a:pt x="1089" y="649"/>
                  </a:cubicBezTo>
                  <a:cubicBezTo>
                    <a:pt x="1098" y="686"/>
                    <a:pt x="1074" y="684"/>
                    <a:pt x="1058" y="700"/>
                  </a:cubicBezTo>
                  <a:cubicBezTo>
                    <a:pt x="1043" y="715"/>
                    <a:pt x="1018" y="657"/>
                    <a:pt x="1018" y="624"/>
                  </a:cubicBezTo>
                  <a:cubicBezTo>
                    <a:pt x="1018" y="591"/>
                    <a:pt x="981" y="622"/>
                    <a:pt x="941" y="664"/>
                  </a:cubicBezTo>
                  <a:cubicBezTo>
                    <a:pt x="901" y="706"/>
                    <a:pt x="954" y="770"/>
                    <a:pt x="937" y="781"/>
                  </a:cubicBezTo>
                  <a:cubicBezTo>
                    <a:pt x="919" y="792"/>
                    <a:pt x="839" y="868"/>
                    <a:pt x="793" y="923"/>
                  </a:cubicBezTo>
                  <a:cubicBezTo>
                    <a:pt x="746" y="978"/>
                    <a:pt x="647" y="945"/>
                    <a:pt x="616" y="972"/>
                  </a:cubicBezTo>
                  <a:cubicBezTo>
                    <a:pt x="585" y="998"/>
                    <a:pt x="551" y="978"/>
                    <a:pt x="520" y="1003"/>
                  </a:cubicBezTo>
                  <a:cubicBezTo>
                    <a:pt x="489" y="1027"/>
                    <a:pt x="432" y="1074"/>
                    <a:pt x="425" y="1045"/>
                  </a:cubicBezTo>
                  <a:cubicBezTo>
                    <a:pt x="419" y="1016"/>
                    <a:pt x="339" y="1038"/>
                    <a:pt x="306" y="1074"/>
                  </a:cubicBezTo>
                  <a:cubicBezTo>
                    <a:pt x="272" y="1109"/>
                    <a:pt x="219" y="1140"/>
                    <a:pt x="182" y="1142"/>
                  </a:cubicBezTo>
                  <a:cubicBezTo>
                    <a:pt x="144" y="1144"/>
                    <a:pt x="144" y="1202"/>
                    <a:pt x="129" y="1215"/>
                  </a:cubicBezTo>
                  <a:cubicBezTo>
                    <a:pt x="113" y="1229"/>
                    <a:pt x="117" y="1169"/>
                    <a:pt x="117" y="1153"/>
                  </a:cubicBezTo>
                  <a:cubicBezTo>
                    <a:pt x="117" y="1138"/>
                    <a:pt x="82" y="1180"/>
                    <a:pt x="67" y="1226"/>
                  </a:cubicBezTo>
                  <a:cubicBezTo>
                    <a:pt x="51" y="1273"/>
                    <a:pt x="104" y="1291"/>
                    <a:pt x="71" y="1339"/>
                  </a:cubicBezTo>
                  <a:cubicBezTo>
                    <a:pt x="38" y="1388"/>
                    <a:pt x="7" y="1437"/>
                    <a:pt x="53" y="1499"/>
                  </a:cubicBezTo>
                  <a:cubicBezTo>
                    <a:pt x="100" y="1561"/>
                    <a:pt x="126" y="1601"/>
                    <a:pt x="111" y="1631"/>
                  </a:cubicBezTo>
                  <a:cubicBezTo>
                    <a:pt x="95" y="1662"/>
                    <a:pt x="62" y="1569"/>
                    <a:pt x="51" y="1581"/>
                  </a:cubicBezTo>
                  <a:cubicBezTo>
                    <a:pt x="40" y="1592"/>
                    <a:pt x="93" y="1631"/>
                    <a:pt x="80" y="1651"/>
                  </a:cubicBezTo>
                  <a:cubicBezTo>
                    <a:pt x="67" y="1671"/>
                    <a:pt x="19" y="1576"/>
                    <a:pt x="9" y="1598"/>
                  </a:cubicBezTo>
                  <a:cubicBezTo>
                    <a:pt x="0" y="1618"/>
                    <a:pt x="109" y="1769"/>
                    <a:pt x="111" y="1824"/>
                  </a:cubicBezTo>
                  <a:cubicBezTo>
                    <a:pt x="113" y="1879"/>
                    <a:pt x="199" y="1933"/>
                    <a:pt x="195" y="2012"/>
                  </a:cubicBezTo>
                  <a:cubicBezTo>
                    <a:pt x="191" y="2092"/>
                    <a:pt x="270" y="2220"/>
                    <a:pt x="284" y="2240"/>
                  </a:cubicBezTo>
                  <a:cubicBezTo>
                    <a:pt x="297" y="2260"/>
                    <a:pt x="252" y="2313"/>
                    <a:pt x="261" y="2373"/>
                  </a:cubicBezTo>
                  <a:cubicBezTo>
                    <a:pt x="270" y="2433"/>
                    <a:pt x="241" y="2455"/>
                    <a:pt x="204" y="2455"/>
                  </a:cubicBezTo>
                  <a:cubicBezTo>
                    <a:pt x="166" y="2455"/>
                    <a:pt x="188" y="2517"/>
                    <a:pt x="230" y="2521"/>
                  </a:cubicBezTo>
                  <a:cubicBezTo>
                    <a:pt x="272" y="2526"/>
                    <a:pt x="257" y="2555"/>
                    <a:pt x="303" y="2586"/>
                  </a:cubicBezTo>
                  <a:cubicBezTo>
                    <a:pt x="350" y="2617"/>
                    <a:pt x="461" y="2606"/>
                    <a:pt x="498" y="2606"/>
                  </a:cubicBezTo>
                  <a:cubicBezTo>
                    <a:pt x="536" y="2606"/>
                    <a:pt x="547" y="2548"/>
                    <a:pt x="598" y="2546"/>
                  </a:cubicBezTo>
                  <a:cubicBezTo>
                    <a:pt x="649" y="2544"/>
                    <a:pt x="644" y="2528"/>
                    <a:pt x="669" y="2497"/>
                  </a:cubicBezTo>
                  <a:cubicBezTo>
                    <a:pt x="693" y="2466"/>
                    <a:pt x="808" y="2475"/>
                    <a:pt x="925" y="2482"/>
                  </a:cubicBezTo>
                  <a:cubicBezTo>
                    <a:pt x="1043" y="2488"/>
                    <a:pt x="1094" y="2453"/>
                    <a:pt x="1111" y="2404"/>
                  </a:cubicBezTo>
                  <a:cubicBezTo>
                    <a:pt x="1127" y="2363"/>
                    <a:pt x="1211" y="2360"/>
                    <a:pt x="1244" y="2329"/>
                  </a:cubicBezTo>
                  <a:cubicBezTo>
                    <a:pt x="1277" y="2298"/>
                    <a:pt x="1306" y="2296"/>
                    <a:pt x="1393" y="2300"/>
                  </a:cubicBezTo>
                  <a:cubicBezTo>
                    <a:pt x="1479" y="2304"/>
                    <a:pt x="1559" y="2258"/>
                    <a:pt x="1614" y="2236"/>
                  </a:cubicBezTo>
                  <a:cubicBezTo>
                    <a:pt x="1669" y="2214"/>
                    <a:pt x="1771" y="2223"/>
                    <a:pt x="1824" y="2209"/>
                  </a:cubicBezTo>
                  <a:cubicBezTo>
                    <a:pt x="1877" y="2196"/>
                    <a:pt x="1886" y="2276"/>
                    <a:pt x="1946" y="2269"/>
                  </a:cubicBezTo>
                  <a:cubicBezTo>
                    <a:pt x="2006" y="2262"/>
                    <a:pt x="2032" y="2287"/>
                    <a:pt x="2063" y="2285"/>
                  </a:cubicBezTo>
                  <a:cubicBezTo>
                    <a:pt x="2094" y="2282"/>
                    <a:pt x="2090" y="2307"/>
                    <a:pt x="2121" y="2313"/>
                  </a:cubicBezTo>
                  <a:cubicBezTo>
                    <a:pt x="2152" y="2320"/>
                    <a:pt x="2147" y="2346"/>
                    <a:pt x="2127" y="2375"/>
                  </a:cubicBezTo>
                  <a:cubicBezTo>
                    <a:pt x="2107" y="2404"/>
                    <a:pt x="2174" y="2402"/>
                    <a:pt x="2216" y="2459"/>
                  </a:cubicBezTo>
                  <a:cubicBezTo>
                    <a:pt x="2258" y="2517"/>
                    <a:pt x="2218" y="2526"/>
                    <a:pt x="2240" y="2570"/>
                  </a:cubicBezTo>
                  <a:cubicBezTo>
                    <a:pt x="2262" y="2614"/>
                    <a:pt x="2278" y="2603"/>
                    <a:pt x="2322" y="2541"/>
                  </a:cubicBezTo>
                  <a:cubicBezTo>
                    <a:pt x="2367" y="2479"/>
                    <a:pt x="2415" y="2519"/>
                    <a:pt x="2422" y="2466"/>
                  </a:cubicBezTo>
                  <a:cubicBezTo>
                    <a:pt x="2428" y="2413"/>
                    <a:pt x="2475" y="2351"/>
                    <a:pt x="2506" y="2378"/>
                  </a:cubicBezTo>
                  <a:cubicBezTo>
                    <a:pt x="2537" y="2404"/>
                    <a:pt x="2484" y="2417"/>
                    <a:pt x="2464" y="2519"/>
                  </a:cubicBezTo>
                  <a:cubicBezTo>
                    <a:pt x="2444" y="2621"/>
                    <a:pt x="2409" y="2568"/>
                    <a:pt x="2402" y="2597"/>
                  </a:cubicBezTo>
                  <a:cubicBezTo>
                    <a:pt x="2395" y="2625"/>
                    <a:pt x="2495" y="2641"/>
                    <a:pt x="2495" y="2588"/>
                  </a:cubicBezTo>
                  <a:cubicBezTo>
                    <a:pt x="2495" y="2535"/>
                    <a:pt x="2513" y="2510"/>
                    <a:pt x="2550" y="2559"/>
                  </a:cubicBezTo>
                  <a:cubicBezTo>
                    <a:pt x="2588" y="2608"/>
                    <a:pt x="2528" y="2648"/>
                    <a:pt x="2537" y="2670"/>
                  </a:cubicBezTo>
                  <a:cubicBezTo>
                    <a:pt x="2546" y="2692"/>
                    <a:pt x="2588" y="2663"/>
                    <a:pt x="2610" y="2665"/>
                  </a:cubicBezTo>
                  <a:cubicBezTo>
                    <a:pt x="2649" y="2669"/>
                    <a:pt x="2703" y="2756"/>
                    <a:pt x="2694" y="2803"/>
                  </a:cubicBezTo>
                  <a:cubicBezTo>
                    <a:pt x="2685" y="2849"/>
                    <a:pt x="2672" y="2893"/>
                    <a:pt x="2747" y="2931"/>
                  </a:cubicBezTo>
                  <a:cubicBezTo>
                    <a:pt x="2822" y="2969"/>
                    <a:pt x="2794" y="2975"/>
                    <a:pt x="2849" y="2975"/>
                  </a:cubicBezTo>
                  <a:cubicBezTo>
                    <a:pt x="2904" y="2975"/>
                    <a:pt x="3020" y="3019"/>
                    <a:pt x="3051" y="3046"/>
                  </a:cubicBezTo>
                  <a:cubicBezTo>
                    <a:pt x="3081" y="3073"/>
                    <a:pt x="3161" y="3026"/>
                    <a:pt x="3177" y="2973"/>
                  </a:cubicBezTo>
                  <a:cubicBezTo>
                    <a:pt x="3192" y="2920"/>
                    <a:pt x="3250" y="2971"/>
                    <a:pt x="3219" y="2988"/>
                  </a:cubicBezTo>
                  <a:cubicBezTo>
                    <a:pt x="3188" y="3006"/>
                    <a:pt x="3234" y="3048"/>
                    <a:pt x="3236" y="3019"/>
                  </a:cubicBezTo>
                  <a:cubicBezTo>
                    <a:pt x="3239" y="2991"/>
                    <a:pt x="3252" y="2966"/>
                    <a:pt x="3263" y="3000"/>
                  </a:cubicBezTo>
                  <a:cubicBezTo>
                    <a:pt x="3274" y="3033"/>
                    <a:pt x="3314" y="3033"/>
                    <a:pt x="3329" y="3059"/>
                  </a:cubicBezTo>
                  <a:cubicBezTo>
                    <a:pt x="3345" y="3086"/>
                    <a:pt x="3363" y="3106"/>
                    <a:pt x="3363" y="3084"/>
                  </a:cubicBezTo>
                  <a:cubicBezTo>
                    <a:pt x="3363" y="3062"/>
                    <a:pt x="3371" y="3042"/>
                    <a:pt x="3407" y="3028"/>
                  </a:cubicBezTo>
                  <a:cubicBezTo>
                    <a:pt x="3442" y="3015"/>
                    <a:pt x="3464" y="2991"/>
                    <a:pt x="3502" y="2960"/>
                  </a:cubicBezTo>
                  <a:cubicBezTo>
                    <a:pt x="3540" y="2929"/>
                    <a:pt x="3695" y="2922"/>
                    <a:pt x="3710" y="2922"/>
                  </a:cubicBezTo>
                  <a:cubicBezTo>
                    <a:pt x="3726" y="2922"/>
                    <a:pt x="3735" y="2789"/>
                    <a:pt x="3743" y="2721"/>
                  </a:cubicBezTo>
                  <a:cubicBezTo>
                    <a:pt x="3752" y="2652"/>
                    <a:pt x="3810" y="2641"/>
                    <a:pt x="3819" y="2568"/>
                  </a:cubicBezTo>
                  <a:cubicBezTo>
                    <a:pt x="3828" y="2495"/>
                    <a:pt x="3905" y="2360"/>
                    <a:pt x="3925" y="2353"/>
                  </a:cubicBezTo>
                  <a:cubicBezTo>
                    <a:pt x="3945" y="2346"/>
                    <a:pt x="3983" y="2327"/>
                    <a:pt x="3985" y="2285"/>
                  </a:cubicBezTo>
                  <a:cubicBezTo>
                    <a:pt x="3987" y="2242"/>
                    <a:pt x="4038" y="2196"/>
                    <a:pt x="4038" y="2145"/>
                  </a:cubicBezTo>
                  <a:cubicBezTo>
                    <a:pt x="4038" y="2094"/>
                    <a:pt x="4067" y="2034"/>
                    <a:pt x="4062" y="2019"/>
                  </a:cubicBezTo>
                  <a:cubicBezTo>
                    <a:pt x="4058" y="2003"/>
                    <a:pt x="4040" y="1955"/>
                    <a:pt x="4073" y="1919"/>
                  </a:cubicBezTo>
                  <a:cubicBezTo>
                    <a:pt x="4106" y="1884"/>
                    <a:pt x="4060" y="1842"/>
                    <a:pt x="4078" y="1828"/>
                  </a:cubicBezTo>
                  <a:close/>
                  <a:moveTo>
                    <a:pt x="1860" y="95"/>
                  </a:moveTo>
                  <a:cubicBezTo>
                    <a:pt x="1855" y="69"/>
                    <a:pt x="1698" y="99"/>
                    <a:pt x="1731" y="126"/>
                  </a:cubicBezTo>
                  <a:cubicBezTo>
                    <a:pt x="1753" y="144"/>
                    <a:pt x="1864" y="122"/>
                    <a:pt x="1860" y="95"/>
                  </a:cubicBezTo>
                  <a:close/>
                  <a:moveTo>
                    <a:pt x="2358" y="2716"/>
                  </a:moveTo>
                  <a:cubicBezTo>
                    <a:pt x="2382" y="2738"/>
                    <a:pt x="2464" y="2732"/>
                    <a:pt x="2477" y="2701"/>
                  </a:cubicBezTo>
                  <a:cubicBezTo>
                    <a:pt x="2490" y="2670"/>
                    <a:pt x="2336" y="2696"/>
                    <a:pt x="2358" y="2716"/>
                  </a:cubicBezTo>
                  <a:close/>
                  <a:moveTo>
                    <a:pt x="3358" y="3331"/>
                  </a:moveTo>
                  <a:cubicBezTo>
                    <a:pt x="3298" y="3338"/>
                    <a:pt x="3209" y="3277"/>
                    <a:pt x="3188" y="3283"/>
                  </a:cubicBezTo>
                  <a:cubicBezTo>
                    <a:pt x="3163" y="3290"/>
                    <a:pt x="3265" y="3442"/>
                    <a:pt x="3234" y="3482"/>
                  </a:cubicBezTo>
                  <a:cubicBezTo>
                    <a:pt x="3203" y="3522"/>
                    <a:pt x="3325" y="3630"/>
                    <a:pt x="3367" y="3637"/>
                  </a:cubicBezTo>
                  <a:cubicBezTo>
                    <a:pt x="3409" y="3644"/>
                    <a:pt x="3394" y="3595"/>
                    <a:pt x="3422" y="3597"/>
                  </a:cubicBezTo>
                  <a:cubicBezTo>
                    <a:pt x="3451" y="3599"/>
                    <a:pt x="3440" y="3568"/>
                    <a:pt x="3445" y="3546"/>
                  </a:cubicBezTo>
                  <a:cubicBezTo>
                    <a:pt x="3449" y="3524"/>
                    <a:pt x="3478" y="3571"/>
                    <a:pt x="3502" y="3557"/>
                  </a:cubicBezTo>
                  <a:cubicBezTo>
                    <a:pt x="3526" y="3544"/>
                    <a:pt x="3495" y="3449"/>
                    <a:pt x="3531" y="3449"/>
                  </a:cubicBezTo>
                  <a:cubicBezTo>
                    <a:pt x="3566" y="3449"/>
                    <a:pt x="3538" y="3334"/>
                    <a:pt x="3526" y="3296"/>
                  </a:cubicBezTo>
                  <a:cubicBezTo>
                    <a:pt x="3515" y="3259"/>
                    <a:pt x="3418" y="3325"/>
                    <a:pt x="3358" y="33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3" name="Freeform 153"/>
            <p:cNvSpPr>
              <a:spLocks noEditPoints="1"/>
            </p:cNvSpPr>
            <p:nvPr/>
          </p:nvSpPr>
          <p:spPr bwMode="auto">
            <a:xfrm>
              <a:off x="20005957" y="10688022"/>
              <a:ext cx="629942" cy="752244"/>
            </a:xfrm>
            <a:custGeom>
              <a:avLst/>
              <a:gdLst>
                <a:gd name="T0" fmla="*/ 771 w 1247"/>
                <a:gd name="T1" fmla="*/ 720 h 1488"/>
                <a:gd name="T2" fmla="*/ 691 w 1247"/>
                <a:gd name="T3" fmla="*/ 744 h 1488"/>
                <a:gd name="T4" fmla="*/ 594 w 1247"/>
                <a:gd name="T5" fmla="*/ 704 h 1488"/>
                <a:gd name="T6" fmla="*/ 543 w 1247"/>
                <a:gd name="T7" fmla="*/ 791 h 1488"/>
                <a:gd name="T8" fmla="*/ 461 w 1247"/>
                <a:gd name="T9" fmla="*/ 930 h 1488"/>
                <a:gd name="T10" fmla="*/ 186 w 1247"/>
                <a:gd name="T11" fmla="*/ 1111 h 1488"/>
                <a:gd name="T12" fmla="*/ 60 w 1247"/>
                <a:gd name="T13" fmla="*/ 1231 h 1488"/>
                <a:gd name="T14" fmla="*/ 34 w 1247"/>
                <a:gd name="T15" fmla="*/ 1339 h 1488"/>
                <a:gd name="T16" fmla="*/ 124 w 1247"/>
                <a:gd name="T17" fmla="*/ 1379 h 1488"/>
                <a:gd name="T18" fmla="*/ 195 w 1247"/>
                <a:gd name="T19" fmla="*/ 1408 h 1488"/>
                <a:gd name="T20" fmla="*/ 379 w 1247"/>
                <a:gd name="T21" fmla="*/ 1366 h 1488"/>
                <a:gd name="T22" fmla="*/ 445 w 1247"/>
                <a:gd name="T23" fmla="*/ 1251 h 1488"/>
                <a:gd name="T24" fmla="*/ 496 w 1247"/>
                <a:gd name="T25" fmla="*/ 1147 h 1488"/>
                <a:gd name="T26" fmla="*/ 607 w 1247"/>
                <a:gd name="T27" fmla="*/ 1078 h 1488"/>
                <a:gd name="T28" fmla="*/ 640 w 1247"/>
                <a:gd name="T29" fmla="*/ 1025 h 1488"/>
                <a:gd name="T30" fmla="*/ 707 w 1247"/>
                <a:gd name="T31" fmla="*/ 932 h 1488"/>
                <a:gd name="T32" fmla="*/ 784 w 1247"/>
                <a:gd name="T33" fmla="*/ 802 h 1488"/>
                <a:gd name="T34" fmla="*/ 771 w 1247"/>
                <a:gd name="T35" fmla="*/ 720 h 1488"/>
                <a:gd name="T36" fmla="*/ 131 w 1247"/>
                <a:gd name="T37" fmla="*/ 1483 h 1488"/>
                <a:gd name="T38" fmla="*/ 169 w 1247"/>
                <a:gd name="T39" fmla="*/ 1439 h 1488"/>
                <a:gd name="T40" fmla="*/ 131 w 1247"/>
                <a:gd name="T41" fmla="*/ 1483 h 1488"/>
                <a:gd name="T42" fmla="*/ 1132 w 1247"/>
                <a:gd name="T43" fmla="*/ 363 h 1488"/>
                <a:gd name="T44" fmla="*/ 1034 w 1247"/>
                <a:gd name="T45" fmla="*/ 354 h 1488"/>
                <a:gd name="T46" fmla="*/ 974 w 1247"/>
                <a:gd name="T47" fmla="*/ 295 h 1488"/>
                <a:gd name="T48" fmla="*/ 930 w 1247"/>
                <a:gd name="T49" fmla="*/ 215 h 1488"/>
                <a:gd name="T50" fmla="*/ 928 w 1247"/>
                <a:gd name="T51" fmla="*/ 270 h 1488"/>
                <a:gd name="T52" fmla="*/ 888 w 1247"/>
                <a:gd name="T53" fmla="*/ 250 h 1488"/>
                <a:gd name="T54" fmla="*/ 850 w 1247"/>
                <a:gd name="T55" fmla="*/ 182 h 1488"/>
                <a:gd name="T56" fmla="*/ 813 w 1247"/>
                <a:gd name="T57" fmla="*/ 91 h 1488"/>
                <a:gd name="T58" fmla="*/ 689 w 1247"/>
                <a:gd name="T59" fmla="*/ 0 h 1488"/>
                <a:gd name="T60" fmla="*/ 720 w 1247"/>
                <a:gd name="T61" fmla="*/ 107 h 1488"/>
                <a:gd name="T62" fmla="*/ 788 w 1247"/>
                <a:gd name="T63" fmla="*/ 177 h 1488"/>
                <a:gd name="T64" fmla="*/ 848 w 1247"/>
                <a:gd name="T65" fmla="*/ 257 h 1488"/>
                <a:gd name="T66" fmla="*/ 833 w 1247"/>
                <a:gd name="T67" fmla="*/ 405 h 1488"/>
                <a:gd name="T68" fmla="*/ 751 w 1247"/>
                <a:gd name="T69" fmla="*/ 496 h 1488"/>
                <a:gd name="T70" fmla="*/ 884 w 1247"/>
                <a:gd name="T71" fmla="*/ 616 h 1488"/>
                <a:gd name="T72" fmla="*/ 855 w 1247"/>
                <a:gd name="T73" fmla="*/ 775 h 1488"/>
                <a:gd name="T74" fmla="*/ 946 w 1247"/>
                <a:gd name="T75" fmla="*/ 788 h 1488"/>
                <a:gd name="T76" fmla="*/ 1056 w 1247"/>
                <a:gd name="T77" fmla="*/ 633 h 1488"/>
                <a:gd name="T78" fmla="*/ 1087 w 1247"/>
                <a:gd name="T79" fmla="*/ 529 h 1488"/>
                <a:gd name="T80" fmla="*/ 1154 w 1247"/>
                <a:gd name="T81" fmla="*/ 507 h 1488"/>
                <a:gd name="T82" fmla="*/ 1196 w 1247"/>
                <a:gd name="T83" fmla="*/ 447 h 1488"/>
                <a:gd name="T84" fmla="*/ 1229 w 1247"/>
                <a:gd name="T85" fmla="*/ 359 h 1488"/>
                <a:gd name="T86" fmla="*/ 1132 w 1247"/>
                <a:gd name="T87" fmla="*/ 36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7" h="1488">
                  <a:moveTo>
                    <a:pt x="771" y="720"/>
                  </a:moveTo>
                  <a:cubicBezTo>
                    <a:pt x="740" y="698"/>
                    <a:pt x="724" y="729"/>
                    <a:pt x="691" y="744"/>
                  </a:cubicBezTo>
                  <a:cubicBezTo>
                    <a:pt x="658" y="760"/>
                    <a:pt x="636" y="671"/>
                    <a:pt x="594" y="704"/>
                  </a:cubicBezTo>
                  <a:cubicBezTo>
                    <a:pt x="552" y="737"/>
                    <a:pt x="589" y="751"/>
                    <a:pt x="543" y="791"/>
                  </a:cubicBezTo>
                  <a:cubicBezTo>
                    <a:pt x="496" y="830"/>
                    <a:pt x="516" y="844"/>
                    <a:pt x="461" y="930"/>
                  </a:cubicBezTo>
                  <a:cubicBezTo>
                    <a:pt x="405" y="1016"/>
                    <a:pt x="215" y="1065"/>
                    <a:pt x="186" y="1111"/>
                  </a:cubicBezTo>
                  <a:cubicBezTo>
                    <a:pt x="158" y="1158"/>
                    <a:pt x="62" y="1196"/>
                    <a:pt x="60" y="1231"/>
                  </a:cubicBezTo>
                  <a:cubicBezTo>
                    <a:pt x="58" y="1266"/>
                    <a:pt x="0" y="1292"/>
                    <a:pt x="34" y="1339"/>
                  </a:cubicBezTo>
                  <a:cubicBezTo>
                    <a:pt x="60" y="1377"/>
                    <a:pt x="96" y="1351"/>
                    <a:pt x="124" y="1379"/>
                  </a:cubicBezTo>
                  <a:cubicBezTo>
                    <a:pt x="153" y="1408"/>
                    <a:pt x="182" y="1384"/>
                    <a:pt x="195" y="1408"/>
                  </a:cubicBezTo>
                  <a:cubicBezTo>
                    <a:pt x="209" y="1432"/>
                    <a:pt x="306" y="1432"/>
                    <a:pt x="379" y="1366"/>
                  </a:cubicBezTo>
                  <a:cubicBezTo>
                    <a:pt x="452" y="1300"/>
                    <a:pt x="417" y="1269"/>
                    <a:pt x="445" y="1251"/>
                  </a:cubicBezTo>
                  <a:cubicBezTo>
                    <a:pt x="474" y="1233"/>
                    <a:pt x="479" y="1180"/>
                    <a:pt x="496" y="1147"/>
                  </a:cubicBezTo>
                  <a:cubicBezTo>
                    <a:pt x="514" y="1114"/>
                    <a:pt x="527" y="1078"/>
                    <a:pt x="607" y="1078"/>
                  </a:cubicBezTo>
                  <a:cubicBezTo>
                    <a:pt x="687" y="1078"/>
                    <a:pt x="645" y="1063"/>
                    <a:pt x="640" y="1025"/>
                  </a:cubicBezTo>
                  <a:cubicBezTo>
                    <a:pt x="636" y="988"/>
                    <a:pt x="707" y="981"/>
                    <a:pt x="707" y="932"/>
                  </a:cubicBezTo>
                  <a:cubicBezTo>
                    <a:pt x="707" y="884"/>
                    <a:pt x="804" y="839"/>
                    <a:pt x="784" y="802"/>
                  </a:cubicBezTo>
                  <a:cubicBezTo>
                    <a:pt x="764" y="764"/>
                    <a:pt x="802" y="742"/>
                    <a:pt x="771" y="720"/>
                  </a:cubicBezTo>
                  <a:close/>
                  <a:moveTo>
                    <a:pt x="131" y="1483"/>
                  </a:moveTo>
                  <a:cubicBezTo>
                    <a:pt x="146" y="1488"/>
                    <a:pt x="197" y="1474"/>
                    <a:pt x="169" y="1439"/>
                  </a:cubicBezTo>
                  <a:cubicBezTo>
                    <a:pt x="140" y="1404"/>
                    <a:pt x="94" y="1473"/>
                    <a:pt x="131" y="1483"/>
                  </a:cubicBezTo>
                  <a:close/>
                  <a:moveTo>
                    <a:pt x="1132" y="363"/>
                  </a:moveTo>
                  <a:cubicBezTo>
                    <a:pt x="1112" y="396"/>
                    <a:pt x="1072" y="354"/>
                    <a:pt x="1034" y="354"/>
                  </a:cubicBezTo>
                  <a:cubicBezTo>
                    <a:pt x="997" y="354"/>
                    <a:pt x="974" y="328"/>
                    <a:pt x="974" y="295"/>
                  </a:cubicBezTo>
                  <a:cubicBezTo>
                    <a:pt x="974" y="261"/>
                    <a:pt x="966" y="213"/>
                    <a:pt x="930" y="215"/>
                  </a:cubicBezTo>
                  <a:cubicBezTo>
                    <a:pt x="895" y="217"/>
                    <a:pt x="941" y="253"/>
                    <a:pt x="928" y="270"/>
                  </a:cubicBezTo>
                  <a:cubicBezTo>
                    <a:pt x="915" y="288"/>
                    <a:pt x="906" y="250"/>
                    <a:pt x="888" y="250"/>
                  </a:cubicBezTo>
                  <a:cubicBezTo>
                    <a:pt x="870" y="250"/>
                    <a:pt x="850" y="226"/>
                    <a:pt x="850" y="182"/>
                  </a:cubicBezTo>
                  <a:cubicBezTo>
                    <a:pt x="850" y="137"/>
                    <a:pt x="813" y="142"/>
                    <a:pt x="813" y="91"/>
                  </a:cubicBezTo>
                  <a:cubicBezTo>
                    <a:pt x="813" y="40"/>
                    <a:pt x="733" y="0"/>
                    <a:pt x="689" y="0"/>
                  </a:cubicBezTo>
                  <a:cubicBezTo>
                    <a:pt x="645" y="0"/>
                    <a:pt x="698" y="80"/>
                    <a:pt x="720" y="107"/>
                  </a:cubicBezTo>
                  <a:cubicBezTo>
                    <a:pt x="742" y="133"/>
                    <a:pt x="791" y="157"/>
                    <a:pt x="788" y="177"/>
                  </a:cubicBezTo>
                  <a:cubicBezTo>
                    <a:pt x="786" y="197"/>
                    <a:pt x="822" y="248"/>
                    <a:pt x="848" y="257"/>
                  </a:cubicBezTo>
                  <a:cubicBezTo>
                    <a:pt x="875" y="266"/>
                    <a:pt x="833" y="343"/>
                    <a:pt x="833" y="405"/>
                  </a:cubicBezTo>
                  <a:cubicBezTo>
                    <a:pt x="833" y="467"/>
                    <a:pt x="784" y="456"/>
                    <a:pt x="751" y="496"/>
                  </a:cubicBezTo>
                  <a:cubicBezTo>
                    <a:pt x="718" y="536"/>
                    <a:pt x="835" y="576"/>
                    <a:pt x="884" y="616"/>
                  </a:cubicBezTo>
                  <a:cubicBezTo>
                    <a:pt x="932" y="655"/>
                    <a:pt x="842" y="753"/>
                    <a:pt x="855" y="775"/>
                  </a:cubicBezTo>
                  <a:cubicBezTo>
                    <a:pt x="861" y="786"/>
                    <a:pt x="895" y="802"/>
                    <a:pt x="946" y="788"/>
                  </a:cubicBezTo>
                  <a:cubicBezTo>
                    <a:pt x="997" y="775"/>
                    <a:pt x="1021" y="664"/>
                    <a:pt x="1056" y="633"/>
                  </a:cubicBezTo>
                  <a:cubicBezTo>
                    <a:pt x="1092" y="602"/>
                    <a:pt x="1070" y="554"/>
                    <a:pt x="1087" y="529"/>
                  </a:cubicBezTo>
                  <a:cubicBezTo>
                    <a:pt x="1105" y="505"/>
                    <a:pt x="1129" y="507"/>
                    <a:pt x="1154" y="507"/>
                  </a:cubicBezTo>
                  <a:cubicBezTo>
                    <a:pt x="1178" y="507"/>
                    <a:pt x="1165" y="447"/>
                    <a:pt x="1196" y="447"/>
                  </a:cubicBezTo>
                  <a:cubicBezTo>
                    <a:pt x="1227" y="447"/>
                    <a:pt x="1211" y="405"/>
                    <a:pt x="1229" y="359"/>
                  </a:cubicBezTo>
                  <a:cubicBezTo>
                    <a:pt x="1247" y="312"/>
                    <a:pt x="1151" y="330"/>
                    <a:pt x="1132" y="3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20557156" y="9667717"/>
              <a:ext cx="139057" cy="123978"/>
            </a:xfrm>
            <a:custGeom>
              <a:avLst/>
              <a:gdLst>
                <a:gd name="T0" fmla="*/ 34 w 275"/>
                <a:gd name="T1" fmla="*/ 211 h 246"/>
                <a:gd name="T2" fmla="*/ 149 w 275"/>
                <a:gd name="T3" fmla="*/ 180 h 246"/>
                <a:gd name="T4" fmla="*/ 34 w 275"/>
                <a:gd name="T5" fmla="*/ 211 h 246"/>
                <a:gd name="T6" fmla="*/ 171 w 275"/>
                <a:gd name="T7" fmla="*/ 93 h 246"/>
                <a:gd name="T8" fmla="*/ 275 w 275"/>
                <a:gd name="T9" fmla="*/ 38 h 246"/>
                <a:gd name="T10" fmla="*/ 171 w 275"/>
                <a:gd name="T11" fmla="*/ 9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46">
                  <a:moveTo>
                    <a:pt x="34" y="211"/>
                  </a:moveTo>
                  <a:cubicBezTo>
                    <a:pt x="72" y="246"/>
                    <a:pt x="147" y="244"/>
                    <a:pt x="149" y="180"/>
                  </a:cubicBezTo>
                  <a:cubicBezTo>
                    <a:pt x="151" y="115"/>
                    <a:pt x="0" y="179"/>
                    <a:pt x="34" y="211"/>
                  </a:cubicBezTo>
                  <a:close/>
                  <a:moveTo>
                    <a:pt x="171" y="93"/>
                  </a:moveTo>
                  <a:cubicBezTo>
                    <a:pt x="196" y="102"/>
                    <a:pt x="275" y="76"/>
                    <a:pt x="275" y="38"/>
                  </a:cubicBezTo>
                  <a:cubicBezTo>
                    <a:pt x="275" y="0"/>
                    <a:pt x="134" y="80"/>
                    <a:pt x="171" y="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14299623" y="6511307"/>
              <a:ext cx="720412" cy="457377"/>
            </a:xfrm>
            <a:custGeom>
              <a:avLst/>
              <a:gdLst>
                <a:gd name="T0" fmla="*/ 1420 w 1428"/>
                <a:gd name="T1" fmla="*/ 569 h 905"/>
                <a:gd name="T2" fmla="*/ 1331 w 1428"/>
                <a:gd name="T3" fmla="*/ 540 h 905"/>
                <a:gd name="T4" fmla="*/ 1228 w 1428"/>
                <a:gd name="T5" fmla="*/ 472 h 905"/>
                <a:gd name="T6" fmla="*/ 1113 w 1428"/>
                <a:gd name="T7" fmla="*/ 404 h 905"/>
                <a:gd name="T8" fmla="*/ 1013 w 1428"/>
                <a:gd name="T9" fmla="*/ 330 h 905"/>
                <a:gd name="T10" fmla="*/ 968 w 1428"/>
                <a:gd name="T11" fmla="*/ 248 h 905"/>
                <a:gd name="T12" fmla="*/ 927 w 1428"/>
                <a:gd name="T13" fmla="*/ 183 h 905"/>
                <a:gd name="T14" fmla="*/ 779 w 1428"/>
                <a:gd name="T15" fmla="*/ 165 h 905"/>
                <a:gd name="T16" fmla="*/ 744 w 1428"/>
                <a:gd name="T17" fmla="*/ 59 h 905"/>
                <a:gd name="T18" fmla="*/ 667 w 1428"/>
                <a:gd name="T19" fmla="*/ 32 h 905"/>
                <a:gd name="T20" fmla="*/ 596 w 1428"/>
                <a:gd name="T21" fmla="*/ 15 h 905"/>
                <a:gd name="T22" fmla="*/ 555 w 1428"/>
                <a:gd name="T23" fmla="*/ 35 h 905"/>
                <a:gd name="T24" fmla="*/ 520 w 1428"/>
                <a:gd name="T25" fmla="*/ 74 h 905"/>
                <a:gd name="T26" fmla="*/ 449 w 1428"/>
                <a:gd name="T27" fmla="*/ 127 h 905"/>
                <a:gd name="T28" fmla="*/ 414 w 1428"/>
                <a:gd name="T29" fmla="*/ 174 h 905"/>
                <a:gd name="T30" fmla="*/ 343 w 1428"/>
                <a:gd name="T31" fmla="*/ 157 h 905"/>
                <a:gd name="T32" fmla="*/ 273 w 1428"/>
                <a:gd name="T33" fmla="*/ 141 h 905"/>
                <a:gd name="T34" fmla="*/ 151 w 1428"/>
                <a:gd name="T35" fmla="*/ 46 h 905"/>
                <a:gd name="T36" fmla="*/ 48 w 1428"/>
                <a:gd name="T37" fmla="*/ 100 h 905"/>
                <a:gd name="T38" fmla="*/ 95 w 1428"/>
                <a:gd name="T39" fmla="*/ 82 h 905"/>
                <a:gd name="T40" fmla="*/ 171 w 1428"/>
                <a:gd name="T41" fmla="*/ 174 h 905"/>
                <a:gd name="T42" fmla="*/ 219 w 1428"/>
                <a:gd name="T43" fmla="*/ 233 h 905"/>
                <a:gd name="T44" fmla="*/ 118 w 1428"/>
                <a:gd name="T45" fmla="*/ 254 h 905"/>
                <a:gd name="T46" fmla="*/ 27 w 1428"/>
                <a:gd name="T47" fmla="*/ 254 h 905"/>
                <a:gd name="T48" fmla="*/ 48 w 1428"/>
                <a:gd name="T49" fmla="*/ 336 h 905"/>
                <a:gd name="T50" fmla="*/ 53 w 1428"/>
                <a:gd name="T51" fmla="*/ 398 h 905"/>
                <a:gd name="T52" fmla="*/ 109 w 1428"/>
                <a:gd name="T53" fmla="*/ 422 h 905"/>
                <a:gd name="T54" fmla="*/ 130 w 1428"/>
                <a:gd name="T55" fmla="*/ 502 h 905"/>
                <a:gd name="T56" fmla="*/ 130 w 1428"/>
                <a:gd name="T57" fmla="*/ 635 h 905"/>
                <a:gd name="T58" fmla="*/ 213 w 1428"/>
                <a:gd name="T59" fmla="*/ 620 h 905"/>
                <a:gd name="T60" fmla="*/ 301 w 1428"/>
                <a:gd name="T61" fmla="*/ 558 h 905"/>
                <a:gd name="T62" fmla="*/ 372 w 1428"/>
                <a:gd name="T63" fmla="*/ 549 h 905"/>
                <a:gd name="T64" fmla="*/ 487 w 1428"/>
                <a:gd name="T65" fmla="*/ 552 h 905"/>
                <a:gd name="T66" fmla="*/ 561 w 1428"/>
                <a:gd name="T67" fmla="*/ 584 h 905"/>
                <a:gd name="T68" fmla="*/ 608 w 1428"/>
                <a:gd name="T69" fmla="*/ 608 h 905"/>
                <a:gd name="T70" fmla="*/ 694 w 1428"/>
                <a:gd name="T71" fmla="*/ 634 h 905"/>
                <a:gd name="T72" fmla="*/ 738 w 1428"/>
                <a:gd name="T73" fmla="*/ 670 h 905"/>
                <a:gd name="T74" fmla="*/ 806 w 1428"/>
                <a:gd name="T75" fmla="*/ 726 h 905"/>
                <a:gd name="T76" fmla="*/ 877 w 1428"/>
                <a:gd name="T77" fmla="*/ 738 h 905"/>
                <a:gd name="T78" fmla="*/ 895 w 1428"/>
                <a:gd name="T79" fmla="*/ 860 h 905"/>
                <a:gd name="T80" fmla="*/ 916 w 1428"/>
                <a:gd name="T81" fmla="*/ 858 h 905"/>
                <a:gd name="T82" fmla="*/ 987 w 1428"/>
                <a:gd name="T83" fmla="*/ 878 h 905"/>
                <a:gd name="T84" fmla="*/ 1074 w 1428"/>
                <a:gd name="T85" fmla="*/ 846 h 905"/>
                <a:gd name="T86" fmla="*/ 1215 w 1428"/>
                <a:gd name="T87" fmla="*/ 763 h 905"/>
                <a:gd name="T88" fmla="*/ 1275 w 1428"/>
                <a:gd name="T89" fmla="*/ 665 h 905"/>
                <a:gd name="T90" fmla="*/ 1353 w 1428"/>
                <a:gd name="T91" fmla="*/ 617 h 905"/>
                <a:gd name="T92" fmla="*/ 1428 w 1428"/>
                <a:gd name="T93" fmla="*/ 635 h 905"/>
                <a:gd name="T94" fmla="*/ 1420 w 1428"/>
                <a:gd name="T95" fmla="*/ 56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8" h="905">
                  <a:moveTo>
                    <a:pt x="1420" y="569"/>
                  </a:moveTo>
                  <a:cubicBezTo>
                    <a:pt x="1420" y="569"/>
                    <a:pt x="1355" y="537"/>
                    <a:pt x="1331" y="540"/>
                  </a:cubicBezTo>
                  <a:cubicBezTo>
                    <a:pt x="1308" y="543"/>
                    <a:pt x="1269" y="487"/>
                    <a:pt x="1228" y="472"/>
                  </a:cubicBezTo>
                  <a:cubicBezTo>
                    <a:pt x="1187" y="457"/>
                    <a:pt x="1131" y="431"/>
                    <a:pt x="1113" y="404"/>
                  </a:cubicBezTo>
                  <a:cubicBezTo>
                    <a:pt x="1095" y="378"/>
                    <a:pt x="1022" y="351"/>
                    <a:pt x="1013" y="330"/>
                  </a:cubicBezTo>
                  <a:cubicBezTo>
                    <a:pt x="1004" y="310"/>
                    <a:pt x="989" y="274"/>
                    <a:pt x="968" y="248"/>
                  </a:cubicBezTo>
                  <a:cubicBezTo>
                    <a:pt x="948" y="221"/>
                    <a:pt x="948" y="186"/>
                    <a:pt x="927" y="183"/>
                  </a:cubicBezTo>
                  <a:cubicBezTo>
                    <a:pt x="906" y="180"/>
                    <a:pt x="779" y="183"/>
                    <a:pt x="779" y="165"/>
                  </a:cubicBezTo>
                  <a:cubicBezTo>
                    <a:pt x="779" y="147"/>
                    <a:pt x="771" y="65"/>
                    <a:pt x="744" y="59"/>
                  </a:cubicBezTo>
                  <a:cubicBezTo>
                    <a:pt x="718" y="53"/>
                    <a:pt x="682" y="47"/>
                    <a:pt x="667" y="32"/>
                  </a:cubicBezTo>
                  <a:cubicBezTo>
                    <a:pt x="653" y="17"/>
                    <a:pt x="605" y="0"/>
                    <a:pt x="596" y="15"/>
                  </a:cubicBezTo>
                  <a:cubicBezTo>
                    <a:pt x="588" y="29"/>
                    <a:pt x="564" y="35"/>
                    <a:pt x="555" y="35"/>
                  </a:cubicBezTo>
                  <a:cubicBezTo>
                    <a:pt x="546" y="35"/>
                    <a:pt x="549" y="77"/>
                    <a:pt x="520" y="74"/>
                  </a:cubicBezTo>
                  <a:cubicBezTo>
                    <a:pt x="490" y="71"/>
                    <a:pt x="449" y="106"/>
                    <a:pt x="449" y="127"/>
                  </a:cubicBezTo>
                  <a:cubicBezTo>
                    <a:pt x="449" y="147"/>
                    <a:pt x="452" y="177"/>
                    <a:pt x="414" y="174"/>
                  </a:cubicBezTo>
                  <a:cubicBezTo>
                    <a:pt x="394" y="172"/>
                    <a:pt x="367" y="169"/>
                    <a:pt x="343" y="157"/>
                  </a:cubicBezTo>
                  <a:cubicBezTo>
                    <a:pt x="338" y="162"/>
                    <a:pt x="306" y="184"/>
                    <a:pt x="273" y="141"/>
                  </a:cubicBezTo>
                  <a:cubicBezTo>
                    <a:pt x="238" y="93"/>
                    <a:pt x="183" y="46"/>
                    <a:pt x="151" y="46"/>
                  </a:cubicBezTo>
                  <a:cubicBezTo>
                    <a:pt x="123" y="46"/>
                    <a:pt x="25" y="46"/>
                    <a:pt x="48" y="100"/>
                  </a:cubicBezTo>
                  <a:cubicBezTo>
                    <a:pt x="55" y="88"/>
                    <a:pt x="68" y="80"/>
                    <a:pt x="95" y="82"/>
                  </a:cubicBezTo>
                  <a:cubicBezTo>
                    <a:pt x="166" y="88"/>
                    <a:pt x="133" y="171"/>
                    <a:pt x="171" y="174"/>
                  </a:cubicBezTo>
                  <a:cubicBezTo>
                    <a:pt x="210" y="177"/>
                    <a:pt x="254" y="236"/>
                    <a:pt x="219" y="233"/>
                  </a:cubicBezTo>
                  <a:cubicBezTo>
                    <a:pt x="183" y="230"/>
                    <a:pt x="154" y="265"/>
                    <a:pt x="118" y="254"/>
                  </a:cubicBezTo>
                  <a:cubicBezTo>
                    <a:pt x="83" y="242"/>
                    <a:pt x="39" y="212"/>
                    <a:pt x="27" y="254"/>
                  </a:cubicBezTo>
                  <a:cubicBezTo>
                    <a:pt x="15" y="295"/>
                    <a:pt x="0" y="339"/>
                    <a:pt x="48" y="336"/>
                  </a:cubicBezTo>
                  <a:cubicBezTo>
                    <a:pt x="95" y="333"/>
                    <a:pt x="86" y="366"/>
                    <a:pt x="53" y="398"/>
                  </a:cubicBezTo>
                  <a:cubicBezTo>
                    <a:pt x="21" y="431"/>
                    <a:pt x="104" y="392"/>
                    <a:pt x="109" y="422"/>
                  </a:cubicBezTo>
                  <a:cubicBezTo>
                    <a:pt x="115" y="451"/>
                    <a:pt x="142" y="454"/>
                    <a:pt x="130" y="502"/>
                  </a:cubicBezTo>
                  <a:cubicBezTo>
                    <a:pt x="123" y="531"/>
                    <a:pt x="128" y="591"/>
                    <a:pt x="130" y="635"/>
                  </a:cubicBezTo>
                  <a:cubicBezTo>
                    <a:pt x="162" y="635"/>
                    <a:pt x="204" y="632"/>
                    <a:pt x="213" y="620"/>
                  </a:cubicBezTo>
                  <a:cubicBezTo>
                    <a:pt x="228" y="599"/>
                    <a:pt x="275" y="558"/>
                    <a:pt x="301" y="558"/>
                  </a:cubicBezTo>
                  <a:cubicBezTo>
                    <a:pt x="328" y="558"/>
                    <a:pt x="357" y="569"/>
                    <a:pt x="372" y="549"/>
                  </a:cubicBezTo>
                  <a:cubicBezTo>
                    <a:pt x="387" y="528"/>
                    <a:pt x="473" y="534"/>
                    <a:pt x="487" y="552"/>
                  </a:cubicBezTo>
                  <a:cubicBezTo>
                    <a:pt x="502" y="569"/>
                    <a:pt x="549" y="584"/>
                    <a:pt x="561" y="584"/>
                  </a:cubicBezTo>
                  <a:cubicBezTo>
                    <a:pt x="573" y="584"/>
                    <a:pt x="579" y="611"/>
                    <a:pt x="608" y="608"/>
                  </a:cubicBezTo>
                  <a:cubicBezTo>
                    <a:pt x="638" y="605"/>
                    <a:pt x="694" y="617"/>
                    <a:pt x="694" y="634"/>
                  </a:cubicBezTo>
                  <a:cubicBezTo>
                    <a:pt x="694" y="652"/>
                    <a:pt x="715" y="670"/>
                    <a:pt x="738" y="670"/>
                  </a:cubicBezTo>
                  <a:cubicBezTo>
                    <a:pt x="762" y="670"/>
                    <a:pt x="782" y="729"/>
                    <a:pt x="806" y="726"/>
                  </a:cubicBezTo>
                  <a:cubicBezTo>
                    <a:pt x="830" y="723"/>
                    <a:pt x="877" y="723"/>
                    <a:pt x="877" y="738"/>
                  </a:cubicBezTo>
                  <a:cubicBezTo>
                    <a:pt x="877" y="750"/>
                    <a:pt x="881" y="820"/>
                    <a:pt x="895" y="860"/>
                  </a:cubicBezTo>
                  <a:cubicBezTo>
                    <a:pt x="903" y="855"/>
                    <a:pt x="911" y="855"/>
                    <a:pt x="916" y="858"/>
                  </a:cubicBezTo>
                  <a:cubicBezTo>
                    <a:pt x="928" y="866"/>
                    <a:pt x="979" y="850"/>
                    <a:pt x="987" y="878"/>
                  </a:cubicBezTo>
                  <a:cubicBezTo>
                    <a:pt x="995" y="905"/>
                    <a:pt x="1077" y="889"/>
                    <a:pt x="1074" y="846"/>
                  </a:cubicBezTo>
                  <a:cubicBezTo>
                    <a:pt x="1070" y="803"/>
                    <a:pt x="1204" y="803"/>
                    <a:pt x="1215" y="763"/>
                  </a:cubicBezTo>
                  <a:cubicBezTo>
                    <a:pt x="1227" y="724"/>
                    <a:pt x="1243" y="653"/>
                    <a:pt x="1275" y="665"/>
                  </a:cubicBezTo>
                  <a:cubicBezTo>
                    <a:pt x="1306" y="677"/>
                    <a:pt x="1326" y="614"/>
                    <a:pt x="1353" y="617"/>
                  </a:cubicBezTo>
                  <a:cubicBezTo>
                    <a:pt x="1379" y="621"/>
                    <a:pt x="1397" y="641"/>
                    <a:pt x="1428" y="635"/>
                  </a:cubicBezTo>
                  <a:lnTo>
                    <a:pt x="1420" y="56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13860675" y="6678844"/>
              <a:ext cx="996850" cy="842714"/>
            </a:xfrm>
            <a:custGeom>
              <a:avLst/>
              <a:gdLst>
                <a:gd name="T0" fmla="*/ 1919 w 1974"/>
                <a:gd name="T1" fmla="*/ 1438 h 1668"/>
                <a:gd name="T2" fmla="*/ 1872 w 1974"/>
                <a:gd name="T3" fmla="*/ 1328 h 1668"/>
                <a:gd name="T4" fmla="*/ 1769 w 1974"/>
                <a:gd name="T5" fmla="*/ 1241 h 1668"/>
                <a:gd name="T6" fmla="*/ 1702 w 1974"/>
                <a:gd name="T7" fmla="*/ 1154 h 1668"/>
                <a:gd name="T8" fmla="*/ 1805 w 1974"/>
                <a:gd name="T9" fmla="*/ 1013 h 1668"/>
                <a:gd name="T10" fmla="*/ 1706 w 1974"/>
                <a:gd name="T11" fmla="*/ 961 h 1668"/>
                <a:gd name="T12" fmla="*/ 1690 w 1974"/>
                <a:gd name="T13" fmla="*/ 847 h 1668"/>
                <a:gd name="T14" fmla="*/ 1690 w 1974"/>
                <a:gd name="T15" fmla="*/ 741 h 1668"/>
                <a:gd name="T16" fmla="*/ 1702 w 1974"/>
                <a:gd name="T17" fmla="*/ 654 h 1668"/>
                <a:gd name="T18" fmla="*/ 1741 w 1974"/>
                <a:gd name="T19" fmla="*/ 575 h 1668"/>
                <a:gd name="T20" fmla="*/ 1764 w 1974"/>
                <a:gd name="T21" fmla="*/ 530 h 1668"/>
                <a:gd name="T22" fmla="*/ 1746 w 1974"/>
                <a:gd name="T23" fmla="*/ 408 h 1668"/>
                <a:gd name="T24" fmla="*/ 1675 w 1974"/>
                <a:gd name="T25" fmla="*/ 396 h 1668"/>
                <a:gd name="T26" fmla="*/ 1607 w 1974"/>
                <a:gd name="T27" fmla="*/ 340 h 1668"/>
                <a:gd name="T28" fmla="*/ 1563 w 1974"/>
                <a:gd name="T29" fmla="*/ 304 h 1668"/>
                <a:gd name="T30" fmla="*/ 1477 w 1974"/>
                <a:gd name="T31" fmla="*/ 278 h 1668"/>
                <a:gd name="T32" fmla="*/ 1430 w 1974"/>
                <a:gd name="T33" fmla="*/ 254 h 1668"/>
                <a:gd name="T34" fmla="*/ 1356 w 1974"/>
                <a:gd name="T35" fmla="*/ 222 h 1668"/>
                <a:gd name="T36" fmla="*/ 1241 w 1974"/>
                <a:gd name="T37" fmla="*/ 219 h 1668"/>
                <a:gd name="T38" fmla="*/ 1170 w 1974"/>
                <a:gd name="T39" fmla="*/ 228 h 1668"/>
                <a:gd name="T40" fmla="*/ 1082 w 1974"/>
                <a:gd name="T41" fmla="*/ 290 h 1668"/>
                <a:gd name="T42" fmla="*/ 999 w 1974"/>
                <a:gd name="T43" fmla="*/ 305 h 1668"/>
                <a:gd name="T44" fmla="*/ 996 w 1974"/>
                <a:gd name="T45" fmla="*/ 357 h 1668"/>
                <a:gd name="T46" fmla="*/ 781 w 1974"/>
                <a:gd name="T47" fmla="*/ 405 h 1668"/>
                <a:gd name="T48" fmla="*/ 598 w 1974"/>
                <a:gd name="T49" fmla="*/ 296 h 1668"/>
                <a:gd name="T50" fmla="*/ 477 w 1974"/>
                <a:gd name="T51" fmla="*/ 178 h 1668"/>
                <a:gd name="T52" fmla="*/ 406 w 1974"/>
                <a:gd name="T53" fmla="*/ 126 h 1668"/>
                <a:gd name="T54" fmla="*/ 386 w 1974"/>
                <a:gd name="T55" fmla="*/ 35 h 1668"/>
                <a:gd name="T56" fmla="*/ 185 w 1974"/>
                <a:gd name="T57" fmla="*/ 122 h 1668"/>
                <a:gd name="T58" fmla="*/ 118 w 1974"/>
                <a:gd name="T59" fmla="*/ 83 h 1668"/>
                <a:gd name="T60" fmla="*/ 59 w 1974"/>
                <a:gd name="T61" fmla="*/ 8 h 1668"/>
                <a:gd name="T62" fmla="*/ 23 w 1974"/>
                <a:gd name="T63" fmla="*/ 59 h 1668"/>
                <a:gd name="T64" fmla="*/ 27 w 1974"/>
                <a:gd name="T65" fmla="*/ 142 h 1668"/>
                <a:gd name="T66" fmla="*/ 27 w 1974"/>
                <a:gd name="T67" fmla="*/ 248 h 1668"/>
                <a:gd name="T68" fmla="*/ 74 w 1974"/>
                <a:gd name="T69" fmla="*/ 327 h 1668"/>
                <a:gd name="T70" fmla="*/ 110 w 1974"/>
                <a:gd name="T71" fmla="*/ 406 h 1668"/>
                <a:gd name="T72" fmla="*/ 165 w 1974"/>
                <a:gd name="T73" fmla="*/ 465 h 1668"/>
                <a:gd name="T74" fmla="*/ 205 w 1974"/>
                <a:gd name="T75" fmla="*/ 500 h 1668"/>
                <a:gd name="T76" fmla="*/ 193 w 1974"/>
                <a:gd name="T77" fmla="*/ 559 h 1668"/>
                <a:gd name="T78" fmla="*/ 153 w 1974"/>
                <a:gd name="T79" fmla="*/ 638 h 1668"/>
                <a:gd name="T80" fmla="*/ 165 w 1974"/>
                <a:gd name="T81" fmla="*/ 729 h 1668"/>
                <a:gd name="T82" fmla="*/ 212 w 1974"/>
                <a:gd name="T83" fmla="*/ 784 h 1668"/>
                <a:gd name="T84" fmla="*/ 323 w 1974"/>
                <a:gd name="T85" fmla="*/ 859 h 1668"/>
                <a:gd name="T86" fmla="*/ 370 w 1974"/>
                <a:gd name="T87" fmla="*/ 918 h 1668"/>
                <a:gd name="T88" fmla="*/ 362 w 1974"/>
                <a:gd name="T89" fmla="*/ 985 h 1668"/>
                <a:gd name="T90" fmla="*/ 398 w 1974"/>
                <a:gd name="T91" fmla="*/ 1052 h 1668"/>
                <a:gd name="T92" fmla="*/ 454 w 1974"/>
                <a:gd name="T93" fmla="*/ 1131 h 1668"/>
                <a:gd name="T94" fmla="*/ 478 w 1974"/>
                <a:gd name="T95" fmla="*/ 1126 h 1668"/>
                <a:gd name="T96" fmla="*/ 524 w 1974"/>
                <a:gd name="T97" fmla="*/ 1115 h 1668"/>
                <a:gd name="T98" fmla="*/ 593 w 1974"/>
                <a:gd name="T99" fmla="*/ 1112 h 1668"/>
                <a:gd name="T100" fmla="*/ 695 w 1974"/>
                <a:gd name="T101" fmla="*/ 1268 h 1668"/>
                <a:gd name="T102" fmla="*/ 753 w 1974"/>
                <a:gd name="T103" fmla="*/ 1359 h 1668"/>
                <a:gd name="T104" fmla="*/ 874 w 1974"/>
                <a:gd name="T105" fmla="*/ 1420 h 1668"/>
                <a:gd name="T106" fmla="*/ 1101 w 1974"/>
                <a:gd name="T107" fmla="*/ 1507 h 1668"/>
                <a:gd name="T108" fmla="*/ 1262 w 1974"/>
                <a:gd name="T109" fmla="*/ 1463 h 1668"/>
                <a:gd name="T110" fmla="*/ 1339 w 1974"/>
                <a:gd name="T111" fmla="*/ 1594 h 1668"/>
                <a:gd name="T112" fmla="*/ 1687 w 1974"/>
                <a:gd name="T113" fmla="*/ 1659 h 1668"/>
                <a:gd name="T114" fmla="*/ 1791 w 1974"/>
                <a:gd name="T115" fmla="*/ 1668 h 1668"/>
                <a:gd name="T116" fmla="*/ 1789 w 1974"/>
                <a:gd name="T117" fmla="*/ 1643 h 1668"/>
                <a:gd name="T118" fmla="*/ 1852 w 1974"/>
                <a:gd name="T119" fmla="*/ 1541 h 1668"/>
                <a:gd name="T120" fmla="*/ 1943 w 1974"/>
                <a:gd name="T121" fmla="*/ 1513 h 1668"/>
                <a:gd name="T122" fmla="*/ 1919 w 1974"/>
                <a:gd name="T123" fmla="*/ 143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4" h="1668">
                  <a:moveTo>
                    <a:pt x="1919" y="1438"/>
                  </a:moveTo>
                  <a:cubicBezTo>
                    <a:pt x="1895" y="1430"/>
                    <a:pt x="1919" y="1348"/>
                    <a:pt x="1872" y="1328"/>
                  </a:cubicBezTo>
                  <a:cubicBezTo>
                    <a:pt x="1824" y="1308"/>
                    <a:pt x="1782" y="1276"/>
                    <a:pt x="1769" y="1241"/>
                  </a:cubicBezTo>
                  <a:cubicBezTo>
                    <a:pt x="1757" y="1210"/>
                    <a:pt x="1698" y="1178"/>
                    <a:pt x="1702" y="1154"/>
                  </a:cubicBezTo>
                  <a:cubicBezTo>
                    <a:pt x="1706" y="1131"/>
                    <a:pt x="1820" y="1056"/>
                    <a:pt x="1805" y="1013"/>
                  </a:cubicBezTo>
                  <a:cubicBezTo>
                    <a:pt x="1789" y="969"/>
                    <a:pt x="1714" y="977"/>
                    <a:pt x="1706" y="961"/>
                  </a:cubicBezTo>
                  <a:cubicBezTo>
                    <a:pt x="1698" y="946"/>
                    <a:pt x="1710" y="890"/>
                    <a:pt x="1690" y="847"/>
                  </a:cubicBezTo>
                  <a:cubicBezTo>
                    <a:pt x="1671" y="804"/>
                    <a:pt x="1706" y="764"/>
                    <a:pt x="1690" y="741"/>
                  </a:cubicBezTo>
                  <a:cubicBezTo>
                    <a:pt x="1675" y="717"/>
                    <a:pt x="1698" y="670"/>
                    <a:pt x="1702" y="654"/>
                  </a:cubicBezTo>
                  <a:cubicBezTo>
                    <a:pt x="1706" y="638"/>
                    <a:pt x="1745" y="615"/>
                    <a:pt x="1741" y="575"/>
                  </a:cubicBezTo>
                  <a:cubicBezTo>
                    <a:pt x="1739" y="551"/>
                    <a:pt x="1751" y="536"/>
                    <a:pt x="1764" y="530"/>
                  </a:cubicBezTo>
                  <a:cubicBezTo>
                    <a:pt x="1750" y="490"/>
                    <a:pt x="1746" y="420"/>
                    <a:pt x="1746" y="408"/>
                  </a:cubicBezTo>
                  <a:cubicBezTo>
                    <a:pt x="1746" y="393"/>
                    <a:pt x="1699" y="393"/>
                    <a:pt x="1675" y="396"/>
                  </a:cubicBezTo>
                  <a:cubicBezTo>
                    <a:pt x="1651" y="399"/>
                    <a:pt x="1631" y="340"/>
                    <a:pt x="1607" y="340"/>
                  </a:cubicBezTo>
                  <a:cubicBezTo>
                    <a:pt x="1584" y="340"/>
                    <a:pt x="1563" y="322"/>
                    <a:pt x="1563" y="304"/>
                  </a:cubicBezTo>
                  <a:cubicBezTo>
                    <a:pt x="1563" y="287"/>
                    <a:pt x="1507" y="275"/>
                    <a:pt x="1477" y="278"/>
                  </a:cubicBezTo>
                  <a:cubicBezTo>
                    <a:pt x="1448" y="281"/>
                    <a:pt x="1442" y="254"/>
                    <a:pt x="1430" y="254"/>
                  </a:cubicBezTo>
                  <a:cubicBezTo>
                    <a:pt x="1418" y="254"/>
                    <a:pt x="1371" y="239"/>
                    <a:pt x="1356" y="222"/>
                  </a:cubicBezTo>
                  <a:cubicBezTo>
                    <a:pt x="1342" y="204"/>
                    <a:pt x="1256" y="198"/>
                    <a:pt x="1241" y="219"/>
                  </a:cubicBezTo>
                  <a:cubicBezTo>
                    <a:pt x="1226" y="239"/>
                    <a:pt x="1197" y="228"/>
                    <a:pt x="1170" y="228"/>
                  </a:cubicBezTo>
                  <a:cubicBezTo>
                    <a:pt x="1144" y="228"/>
                    <a:pt x="1097" y="269"/>
                    <a:pt x="1082" y="290"/>
                  </a:cubicBezTo>
                  <a:cubicBezTo>
                    <a:pt x="1073" y="302"/>
                    <a:pt x="1031" y="305"/>
                    <a:pt x="999" y="305"/>
                  </a:cubicBezTo>
                  <a:cubicBezTo>
                    <a:pt x="1001" y="331"/>
                    <a:pt x="1001" y="351"/>
                    <a:pt x="996" y="357"/>
                  </a:cubicBezTo>
                  <a:cubicBezTo>
                    <a:pt x="981" y="381"/>
                    <a:pt x="866" y="402"/>
                    <a:pt x="781" y="405"/>
                  </a:cubicBezTo>
                  <a:cubicBezTo>
                    <a:pt x="695" y="408"/>
                    <a:pt x="689" y="296"/>
                    <a:pt x="598" y="296"/>
                  </a:cubicBezTo>
                  <a:cubicBezTo>
                    <a:pt x="531" y="296"/>
                    <a:pt x="480" y="235"/>
                    <a:pt x="477" y="178"/>
                  </a:cubicBezTo>
                  <a:cubicBezTo>
                    <a:pt x="438" y="163"/>
                    <a:pt x="400" y="137"/>
                    <a:pt x="406" y="126"/>
                  </a:cubicBezTo>
                  <a:cubicBezTo>
                    <a:pt x="413" y="110"/>
                    <a:pt x="433" y="12"/>
                    <a:pt x="386" y="35"/>
                  </a:cubicBezTo>
                  <a:cubicBezTo>
                    <a:pt x="339" y="59"/>
                    <a:pt x="272" y="134"/>
                    <a:pt x="185" y="122"/>
                  </a:cubicBezTo>
                  <a:cubicBezTo>
                    <a:pt x="98" y="110"/>
                    <a:pt x="161" y="102"/>
                    <a:pt x="118" y="83"/>
                  </a:cubicBezTo>
                  <a:cubicBezTo>
                    <a:pt x="74" y="63"/>
                    <a:pt x="102" y="15"/>
                    <a:pt x="59" y="8"/>
                  </a:cubicBezTo>
                  <a:cubicBezTo>
                    <a:pt x="15" y="0"/>
                    <a:pt x="47" y="59"/>
                    <a:pt x="23" y="59"/>
                  </a:cubicBezTo>
                  <a:cubicBezTo>
                    <a:pt x="0" y="59"/>
                    <a:pt x="19" y="126"/>
                    <a:pt x="27" y="142"/>
                  </a:cubicBezTo>
                  <a:cubicBezTo>
                    <a:pt x="35" y="157"/>
                    <a:pt x="11" y="244"/>
                    <a:pt x="27" y="248"/>
                  </a:cubicBezTo>
                  <a:cubicBezTo>
                    <a:pt x="43" y="252"/>
                    <a:pt x="78" y="315"/>
                    <a:pt x="74" y="327"/>
                  </a:cubicBezTo>
                  <a:cubicBezTo>
                    <a:pt x="70" y="339"/>
                    <a:pt x="110" y="378"/>
                    <a:pt x="110" y="406"/>
                  </a:cubicBezTo>
                  <a:cubicBezTo>
                    <a:pt x="110" y="433"/>
                    <a:pt x="145" y="465"/>
                    <a:pt x="165" y="465"/>
                  </a:cubicBezTo>
                  <a:cubicBezTo>
                    <a:pt x="185" y="465"/>
                    <a:pt x="212" y="477"/>
                    <a:pt x="205" y="500"/>
                  </a:cubicBezTo>
                  <a:cubicBezTo>
                    <a:pt x="197" y="524"/>
                    <a:pt x="216" y="559"/>
                    <a:pt x="193" y="559"/>
                  </a:cubicBezTo>
                  <a:cubicBezTo>
                    <a:pt x="169" y="559"/>
                    <a:pt x="173" y="626"/>
                    <a:pt x="153" y="638"/>
                  </a:cubicBezTo>
                  <a:cubicBezTo>
                    <a:pt x="134" y="650"/>
                    <a:pt x="149" y="721"/>
                    <a:pt x="165" y="729"/>
                  </a:cubicBezTo>
                  <a:cubicBezTo>
                    <a:pt x="181" y="737"/>
                    <a:pt x="216" y="756"/>
                    <a:pt x="212" y="784"/>
                  </a:cubicBezTo>
                  <a:cubicBezTo>
                    <a:pt x="208" y="812"/>
                    <a:pt x="295" y="855"/>
                    <a:pt x="323" y="859"/>
                  </a:cubicBezTo>
                  <a:cubicBezTo>
                    <a:pt x="350" y="863"/>
                    <a:pt x="354" y="902"/>
                    <a:pt x="370" y="918"/>
                  </a:cubicBezTo>
                  <a:cubicBezTo>
                    <a:pt x="386" y="934"/>
                    <a:pt x="358" y="965"/>
                    <a:pt x="362" y="985"/>
                  </a:cubicBezTo>
                  <a:cubicBezTo>
                    <a:pt x="366" y="1005"/>
                    <a:pt x="402" y="1020"/>
                    <a:pt x="398" y="1052"/>
                  </a:cubicBezTo>
                  <a:cubicBezTo>
                    <a:pt x="395" y="1071"/>
                    <a:pt x="427" y="1103"/>
                    <a:pt x="454" y="1131"/>
                  </a:cubicBezTo>
                  <a:cubicBezTo>
                    <a:pt x="463" y="1128"/>
                    <a:pt x="471" y="1126"/>
                    <a:pt x="478" y="1126"/>
                  </a:cubicBezTo>
                  <a:cubicBezTo>
                    <a:pt x="505" y="1126"/>
                    <a:pt x="503" y="1097"/>
                    <a:pt x="524" y="1115"/>
                  </a:cubicBezTo>
                  <a:cubicBezTo>
                    <a:pt x="545" y="1132"/>
                    <a:pt x="573" y="1113"/>
                    <a:pt x="593" y="1112"/>
                  </a:cubicBezTo>
                  <a:cubicBezTo>
                    <a:pt x="614" y="1110"/>
                    <a:pt x="670" y="1216"/>
                    <a:pt x="695" y="1268"/>
                  </a:cubicBezTo>
                  <a:cubicBezTo>
                    <a:pt x="720" y="1320"/>
                    <a:pt x="719" y="1337"/>
                    <a:pt x="753" y="1359"/>
                  </a:cubicBezTo>
                  <a:cubicBezTo>
                    <a:pt x="787" y="1382"/>
                    <a:pt x="825" y="1370"/>
                    <a:pt x="874" y="1420"/>
                  </a:cubicBezTo>
                  <a:cubicBezTo>
                    <a:pt x="922" y="1470"/>
                    <a:pt x="1048" y="1504"/>
                    <a:pt x="1101" y="1507"/>
                  </a:cubicBezTo>
                  <a:cubicBezTo>
                    <a:pt x="1154" y="1510"/>
                    <a:pt x="1194" y="1450"/>
                    <a:pt x="1262" y="1463"/>
                  </a:cubicBezTo>
                  <a:cubicBezTo>
                    <a:pt x="1330" y="1476"/>
                    <a:pt x="1313" y="1563"/>
                    <a:pt x="1339" y="1594"/>
                  </a:cubicBezTo>
                  <a:cubicBezTo>
                    <a:pt x="1364" y="1625"/>
                    <a:pt x="1640" y="1646"/>
                    <a:pt x="1687" y="1659"/>
                  </a:cubicBezTo>
                  <a:cubicBezTo>
                    <a:pt x="1704" y="1664"/>
                    <a:pt x="1745" y="1667"/>
                    <a:pt x="1791" y="1668"/>
                  </a:cubicBezTo>
                  <a:cubicBezTo>
                    <a:pt x="1790" y="1658"/>
                    <a:pt x="1789" y="1649"/>
                    <a:pt x="1789" y="1643"/>
                  </a:cubicBezTo>
                  <a:cubicBezTo>
                    <a:pt x="1785" y="1596"/>
                    <a:pt x="1820" y="1556"/>
                    <a:pt x="1852" y="1541"/>
                  </a:cubicBezTo>
                  <a:cubicBezTo>
                    <a:pt x="1883" y="1525"/>
                    <a:pt x="1911" y="1517"/>
                    <a:pt x="1943" y="1513"/>
                  </a:cubicBezTo>
                  <a:cubicBezTo>
                    <a:pt x="1974" y="1509"/>
                    <a:pt x="1943" y="1446"/>
                    <a:pt x="1919" y="14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13988003" y="5678645"/>
              <a:ext cx="2054012" cy="968368"/>
            </a:xfrm>
            <a:custGeom>
              <a:avLst/>
              <a:gdLst>
                <a:gd name="T0" fmla="*/ 3930 w 4066"/>
                <a:gd name="T1" fmla="*/ 794 h 1914"/>
                <a:gd name="T2" fmla="*/ 3796 w 4066"/>
                <a:gd name="T3" fmla="*/ 664 h 1914"/>
                <a:gd name="T4" fmla="*/ 3535 w 4066"/>
                <a:gd name="T5" fmla="*/ 624 h 1914"/>
                <a:gd name="T6" fmla="*/ 3296 w 4066"/>
                <a:gd name="T7" fmla="*/ 454 h 1914"/>
                <a:gd name="T8" fmla="*/ 3017 w 4066"/>
                <a:gd name="T9" fmla="*/ 155 h 1914"/>
                <a:gd name="T10" fmla="*/ 2743 w 4066"/>
                <a:gd name="T11" fmla="*/ 268 h 1914"/>
                <a:gd name="T12" fmla="*/ 2678 w 4066"/>
                <a:gd name="T13" fmla="*/ 190 h 1914"/>
                <a:gd name="T14" fmla="*/ 2521 w 4066"/>
                <a:gd name="T15" fmla="*/ 175 h 1914"/>
                <a:gd name="T16" fmla="*/ 2450 w 4066"/>
                <a:gd name="T17" fmla="*/ 22 h 1914"/>
                <a:gd name="T18" fmla="*/ 2103 w 4066"/>
                <a:gd name="T19" fmla="*/ 88 h 1914"/>
                <a:gd name="T20" fmla="*/ 1709 w 4066"/>
                <a:gd name="T21" fmla="*/ 177 h 1914"/>
                <a:gd name="T22" fmla="*/ 1510 w 4066"/>
                <a:gd name="T23" fmla="*/ 279 h 1914"/>
                <a:gd name="T24" fmla="*/ 1474 w 4066"/>
                <a:gd name="T25" fmla="*/ 412 h 1914"/>
                <a:gd name="T26" fmla="*/ 1510 w 4066"/>
                <a:gd name="T27" fmla="*/ 540 h 1914"/>
                <a:gd name="T28" fmla="*/ 1399 w 4066"/>
                <a:gd name="T29" fmla="*/ 615 h 1914"/>
                <a:gd name="T30" fmla="*/ 1248 w 4066"/>
                <a:gd name="T31" fmla="*/ 602 h 1914"/>
                <a:gd name="T32" fmla="*/ 996 w 4066"/>
                <a:gd name="T33" fmla="*/ 624 h 1914"/>
                <a:gd name="T34" fmla="*/ 819 w 4066"/>
                <a:gd name="T35" fmla="*/ 620 h 1914"/>
                <a:gd name="T36" fmla="*/ 549 w 4066"/>
                <a:gd name="T37" fmla="*/ 513 h 1914"/>
                <a:gd name="T38" fmla="*/ 314 w 4066"/>
                <a:gd name="T39" fmla="*/ 584 h 1914"/>
                <a:gd name="T40" fmla="*/ 226 w 4066"/>
                <a:gd name="T41" fmla="*/ 748 h 1914"/>
                <a:gd name="T42" fmla="*/ 35 w 4066"/>
                <a:gd name="T43" fmla="*/ 779 h 1914"/>
                <a:gd name="T44" fmla="*/ 9 w 4066"/>
                <a:gd name="T45" fmla="*/ 921 h 1914"/>
                <a:gd name="T46" fmla="*/ 155 w 4066"/>
                <a:gd name="T47" fmla="*/ 1009 h 1914"/>
                <a:gd name="T48" fmla="*/ 252 w 4066"/>
                <a:gd name="T49" fmla="*/ 1186 h 1914"/>
                <a:gd name="T50" fmla="*/ 512 w 4066"/>
                <a:gd name="T51" fmla="*/ 1124 h 1914"/>
                <a:gd name="T52" fmla="*/ 580 w 4066"/>
                <a:gd name="T53" fmla="*/ 1328 h 1914"/>
                <a:gd name="T54" fmla="*/ 391 w 4066"/>
                <a:gd name="T55" fmla="*/ 1461 h 1914"/>
                <a:gd name="T56" fmla="*/ 571 w 4066"/>
                <a:gd name="T57" fmla="*/ 1644 h 1914"/>
                <a:gd name="T58" fmla="*/ 663 w 4066"/>
                <a:gd name="T59" fmla="*/ 1747 h 1914"/>
                <a:gd name="T60" fmla="*/ 959 w 4066"/>
                <a:gd name="T61" fmla="*/ 1803 h 1914"/>
                <a:gd name="T62" fmla="*/ 1232 w 4066"/>
                <a:gd name="T63" fmla="*/ 1278 h 1914"/>
                <a:gd name="T64" fmla="*/ 1389 w 4066"/>
                <a:gd name="T65" fmla="*/ 1293 h 1914"/>
                <a:gd name="T66" fmla="*/ 1689 w 4066"/>
                <a:gd name="T67" fmla="*/ 1543 h 1914"/>
                <a:gd name="T68" fmla="*/ 1992 w 4066"/>
                <a:gd name="T69" fmla="*/ 1705 h 1914"/>
                <a:gd name="T70" fmla="*/ 2217 w 4066"/>
                <a:gd name="T71" fmla="*/ 1882 h 1914"/>
                <a:gd name="T72" fmla="*/ 2424 w 4066"/>
                <a:gd name="T73" fmla="*/ 1782 h 1914"/>
                <a:gd name="T74" fmla="*/ 2652 w 4066"/>
                <a:gd name="T75" fmla="*/ 1656 h 1914"/>
                <a:gd name="T76" fmla="*/ 2977 w 4066"/>
                <a:gd name="T77" fmla="*/ 1638 h 1914"/>
                <a:gd name="T78" fmla="*/ 3411 w 4066"/>
                <a:gd name="T79" fmla="*/ 1712 h 1914"/>
                <a:gd name="T80" fmla="*/ 3422 w 4066"/>
                <a:gd name="T81" fmla="*/ 1485 h 1914"/>
                <a:gd name="T82" fmla="*/ 3551 w 4066"/>
                <a:gd name="T83" fmla="*/ 1341 h 1914"/>
                <a:gd name="T84" fmla="*/ 3684 w 4066"/>
                <a:gd name="T85" fmla="*/ 1121 h 1914"/>
                <a:gd name="T86" fmla="*/ 3937 w 4066"/>
                <a:gd name="T87" fmla="*/ 1094 h 1914"/>
                <a:gd name="T88" fmla="*/ 4031 w 4066"/>
                <a:gd name="T89" fmla="*/ 884 h 1914"/>
                <a:gd name="T90" fmla="*/ 1519 w 4066"/>
                <a:gd name="T91" fmla="*/ 1215 h 1914"/>
                <a:gd name="T92" fmla="*/ 3195 w 4066"/>
                <a:gd name="T93" fmla="*/ 1204 h 1914"/>
                <a:gd name="T94" fmla="*/ 2790 w 4066"/>
                <a:gd name="T95" fmla="*/ 1207 h 1914"/>
                <a:gd name="T96" fmla="*/ 3195 w 4066"/>
                <a:gd name="T97" fmla="*/ 1204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66" h="1914">
                  <a:moveTo>
                    <a:pt x="4045" y="782"/>
                  </a:moveTo>
                  <a:cubicBezTo>
                    <a:pt x="4042" y="761"/>
                    <a:pt x="4024" y="770"/>
                    <a:pt x="4010" y="779"/>
                  </a:cubicBezTo>
                  <a:cubicBezTo>
                    <a:pt x="3995" y="788"/>
                    <a:pt x="3948" y="794"/>
                    <a:pt x="3930" y="794"/>
                  </a:cubicBezTo>
                  <a:cubicBezTo>
                    <a:pt x="3912" y="794"/>
                    <a:pt x="3880" y="770"/>
                    <a:pt x="3880" y="752"/>
                  </a:cubicBezTo>
                  <a:cubicBezTo>
                    <a:pt x="3880" y="735"/>
                    <a:pt x="3876" y="715"/>
                    <a:pt x="3858" y="715"/>
                  </a:cubicBezTo>
                  <a:cubicBezTo>
                    <a:pt x="3841" y="715"/>
                    <a:pt x="3814" y="706"/>
                    <a:pt x="3796" y="664"/>
                  </a:cubicBezTo>
                  <a:cubicBezTo>
                    <a:pt x="3779" y="622"/>
                    <a:pt x="3752" y="622"/>
                    <a:pt x="3732" y="611"/>
                  </a:cubicBezTo>
                  <a:cubicBezTo>
                    <a:pt x="3712" y="600"/>
                    <a:pt x="3657" y="631"/>
                    <a:pt x="3632" y="640"/>
                  </a:cubicBezTo>
                  <a:cubicBezTo>
                    <a:pt x="3608" y="648"/>
                    <a:pt x="3566" y="631"/>
                    <a:pt x="3535" y="624"/>
                  </a:cubicBezTo>
                  <a:cubicBezTo>
                    <a:pt x="3504" y="617"/>
                    <a:pt x="3486" y="562"/>
                    <a:pt x="3458" y="569"/>
                  </a:cubicBezTo>
                  <a:cubicBezTo>
                    <a:pt x="3429" y="575"/>
                    <a:pt x="3422" y="633"/>
                    <a:pt x="3400" y="633"/>
                  </a:cubicBezTo>
                  <a:cubicBezTo>
                    <a:pt x="3378" y="633"/>
                    <a:pt x="3338" y="518"/>
                    <a:pt x="3296" y="454"/>
                  </a:cubicBezTo>
                  <a:cubicBezTo>
                    <a:pt x="3254" y="389"/>
                    <a:pt x="3179" y="261"/>
                    <a:pt x="3112" y="237"/>
                  </a:cubicBezTo>
                  <a:cubicBezTo>
                    <a:pt x="3046" y="212"/>
                    <a:pt x="3066" y="179"/>
                    <a:pt x="3083" y="161"/>
                  </a:cubicBezTo>
                  <a:cubicBezTo>
                    <a:pt x="3101" y="144"/>
                    <a:pt x="3044" y="139"/>
                    <a:pt x="3017" y="155"/>
                  </a:cubicBezTo>
                  <a:cubicBezTo>
                    <a:pt x="2990" y="170"/>
                    <a:pt x="2957" y="199"/>
                    <a:pt x="2926" y="206"/>
                  </a:cubicBezTo>
                  <a:cubicBezTo>
                    <a:pt x="2895" y="212"/>
                    <a:pt x="2851" y="261"/>
                    <a:pt x="2818" y="250"/>
                  </a:cubicBezTo>
                  <a:cubicBezTo>
                    <a:pt x="2785" y="239"/>
                    <a:pt x="2769" y="292"/>
                    <a:pt x="2743" y="268"/>
                  </a:cubicBezTo>
                  <a:cubicBezTo>
                    <a:pt x="2716" y="243"/>
                    <a:pt x="2778" y="226"/>
                    <a:pt x="2778" y="203"/>
                  </a:cubicBezTo>
                  <a:cubicBezTo>
                    <a:pt x="2778" y="181"/>
                    <a:pt x="2736" y="210"/>
                    <a:pt x="2725" y="197"/>
                  </a:cubicBezTo>
                  <a:cubicBezTo>
                    <a:pt x="2714" y="184"/>
                    <a:pt x="2678" y="170"/>
                    <a:pt x="2678" y="190"/>
                  </a:cubicBezTo>
                  <a:cubicBezTo>
                    <a:pt x="2678" y="210"/>
                    <a:pt x="2650" y="199"/>
                    <a:pt x="2650" y="184"/>
                  </a:cubicBezTo>
                  <a:cubicBezTo>
                    <a:pt x="2650" y="168"/>
                    <a:pt x="2630" y="139"/>
                    <a:pt x="2612" y="159"/>
                  </a:cubicBezTo>
                  <a:cubicBezTo>
                    <a:pt x="2594" y="179"/>
                    <a:pt x="2534" y="190"/>
                    <a:pt x="2521" y="175"/>
                  </a:cubicBezTo>
                  <a:cubicBezTo>
                    <a:pt x="2508" y="159"/>
                    <a:pt x="2530" y="153"/>
                    <a:pt x="2532" y="133"/>
                  </a:cubicBezTo>
                  <a:cubicBezTo>
                    <a:pt x="2534" y="113"/>
                    <a:pt x="2510" y="86"/>
                    <a:pt x="2515" y="62"/>
                  </a:cubicBezTo>
                  <a:cubicBezTo>
                    <a:pt x="2519" y="37"/>
                    <a:pt x="2472" y="13"/>
                    <a:pt x="2450" y="22"/>
                  </a:cubicBezTo>
                  <a:cubicBezTo>
                    <a:pt x="2428" y="31"/>
                    <a:pt x="2397" y="22"/>
                    <a:pt x="2373" y="11"/>
                  </a:cubicBezTo>
                  <a:cubicBezTo>
                    <a:pt x="2349" y="0"/>
                    <a:pt x="2253" y="18"/>
                    <a:pt x="2249" y="40"/>
                  </a:cubicBezTo>
                  <a:cubicBezTo>
                    <a:pt x="2244" y="62"/>
                    <a:pt x="2125" y="80"/>
                    <a:pt x="2103" y="88"/>
                  </a:cubicBezTo>
                  <a:cubicBezTo>
                    <a:pt x="2081" y="97"/>
                    <a:pt x="1992" y="110"/>
                    <a:pt x="1961" y="115"/>
                  </a:cubicBezTo>
                  <a:cubicBezTo>
                    <a:pt x="1930" y="119"/>
                    <a:pt x="1899" y="146"/>
                    <a:pt x="1859" y="146"/>
                  </a:cubicBezTo>
                  <a:cubicBezTo>
                    <a:pt x="1819" y="146"/>
                    <a:pt x="1744" y="150"/>
                    <a:pt x="1709" y="177"/>
                  </a:cubicBezTo>
                  <a:cubicBezTo>
                    <a:pt x="1673" y="203"/>
                    <a:pt x="1616" y="181"/>
                    <a:pt x="1589" y="190"/>
                  </a:cubicBezTo>
                  <a:cubicBezTo>
                    <a:pt x="1563" y="199"/>
                    <a:pt x="1518" y="186"/>
                    <a:pt x="1505" y="195"/>
                  </a:cubicBezTo>
                  <a:cubicBezTo>
                    <a:pt x="1492" y="203"/>
                    <a:pt x="1496" y="257"/>
                    <a:pt x="1510" y="279"/>
                  </a:cubicBezTo>
                  <a:cubicBezTo>
                    <a:pt x="1523" y="301"/>
                    <a:pt x="1594" y="310"/>
                    <a:pt x="1598" y="323"/>
                  </a:cubicBezTo>
                  <a:cubicBezTo>
                    <a:pt x="1603" y="336"/>
                    <a:pt x="1527" y="336"/>
                    <a:pt x="1492" y="341"/>
                  </a:cubicBezTo>
                  <a:cubicBezTo>
                    <a:pt x="1456" y="345"/>
                    <a:pt x="1465" y="389"/>
                    <a:pt x="1474" y="412"/>
                  </a:cubicBezTo>
                  <a:cubicBezTo>
                    <a:pt x="1483" y="434"/>
                    <a:pt x="1439" y="456"/>
                    <a:pt x="1412" y="465"/>
                  </a:cubicBezTo>
                  <a:cubicBezTo>
                    <a:pt x="1386" y="473"/>
                    <a:pt x="1412" y="518"/>
                    <a:pt x="1439" y="518"/>
                  </a:cubicBezTo>
                  <a:cubicBezTo>
                    <a:pt x="1465" y="518"/>
                    <a:pt x="1487" y="540"/>
                    <a:pt x="1510" y="540"/>
                  </a:cubicBezTo>
                  <a:cubicBezTo>
                    <a:pt x="1532" y="540"/>
                    <a:pt x="1536" y="584"/>
                    <a:pt x="1536" y="611"/>
                  </a:cubicBezTo>
                  <a:cubicBezTo>
                    <a:pt x="1536" y="637"/>
                    <a:pt x="1510" y="646"/>
                    <a:pt x="1474" y="646"/>
                  </a:cubicBezTo>
                  <a:cubicBezTo>
                    <a:pt x="1439" y="646"/>
                    <a:pt x="1421" y="620"/>
                    <a:pt x="1399" y="615"/>
                  </a:cubicBezTo>
                  <a:cubicBezTo>
                    <a:pt x="1377" y="611"/>
                    <a:pt x="1381" y="655"/>
                    <a:pt x="1363" y="664"/>
                  </a:cubicBezTo>
                  <a:cubicBezTo>
                    <a:pt x="1346" y="673"/>
                    <a:pt x="1341" y="633"/>
                    <a:pt x="1315" y="633"/>
                  </a:cubicBezTo>
                  <a:cubicBezTo>
                    <a:pt x="1288" y="633"/>
                    <a:pt x="1257" y="628"/>
                    <a:pt x="1248" y="602"/>
                  </a:cubicBezTo>
                  <a:cubicBezTo>
                    <a:pt x="1240" y="575"/>
                    <a:pt x="1177" y="571"/>
                    <a:pt x="1151" y="598"/>
                  </a:cubicBezTo>
                  <a:cubicBezTo>
                    <a:pt x="1124" y="624"/>
                    <a:pt x="1116" y="611"/>
                    <a:pt x="1093" y="593"/>
                  </a:cubicBezTo>
                  <a:cubicBezTo>
                    <a:pt x="1071" y="575"/>
                    <a:pt x="1005" y="602"/>
                    <a:pt x="996" y="624"/>
                  </a:cubicBezTo>
                  <a:cubicBezTo>
                    <a:pt x="987" y="646"/>
                    <a:pt x="938" y="655"/>
                    <a:pt x="903" y="633"/>
                  </a:cubicBezTo>
                  <a:cubicBezTo>
                    <a:pt x="868" y="611"/>
                    <a:pt x="845" y="602"/>
                    <a:pt x="845" y="633"/>
                  </a:cubicBezTo>
                  <a:cubicBezTo>
                    <a:pt x="845" y="664"/>
                    <a:pt x="819" y="637"/>
                    <a:pt x="819" y="620"/>
                  </a:cubicBezTo>
                  <a:cubicBezTo>
                    <a:pt x="819" y="602"/>
                    <a:pt x="761" y="567"/>
                    <a:pt x="735" y="549"/>
                  </a:cubicBezTo>
                  <a:cubicBezTo>
                    <a:pt x="708" y="531"/>
                    <a:pt x="624" y="531"/>
                    <a:pt x="620" y="513"/>
                  </a:cubicBezTo>
                  <a:cubicBezTo>
                    <a:pt x="615" y="496"/>
                    <a:pt x="562" y="482"/>
                    <a:pt x="549" y="513"/>
                  </a:cubicBezTo>
                  <a:cubicBezTo>
                    <a:pt x="536" y="544"/>
                    <a:pt x="513" y="522"/>
                    <a:pt x="496" y="513"/>
                  </a:cubicBezTo>
                  <a:cubicBezTo>
                    <a:pt x="478" y="505"/>
                    <a:pt x="438" y="527"/>
                    <a:pt x="420" y="535"/>
                  </a:cubicBezTo>
                  <a:cubicBezTo>
                    <a:pt x="403" y="544"/>
                    <a:pt x="345" y="584"/>
                    <a:pt x="314" y="584"/>
                  </a:cubicBezTo>
                  <a:cubicBezTo>
                    <a:pt x="283" y="584"/>
                    <a:pt x="301" y="624"/>
                    <a:pt x="261" y="633"/>
                  </a:cubicBezTo>
                  <a:cubicBezTo>
                    <a:pt x="221" y="642"/>
                    <a:pt x="230" y="668"/>
                    <a:pt x="235" y="686"/>
                  </a:cubicBezTo>
                  <a:cubicBezTo>
                    <a:pt x="239" y="704"/>
                    <a:pt x="261" y="735"/>
                    <a:pt x="226" y="748"/>
                  </a:cubicBezTo>
                  <a:cubicBezTo>
                    <a:pt x="190" y="761"/>
                    <a:pt x="177" y="704"/>
                    <a:pt x="146" y="682"/>
                  </a:cubicBezTo>
                  <a:cubicBezTo>
                    <a:pt x="115" y="659"/>
                    <a:pt x="88" y="686"/>
                    <a:pt x="88" y="717"/>
                  </a:cubicBezTo>
                  <a:cubicBezTo>
                    <a:pt x="88" y="748"/>
                    <a:pt x="53" y="748"/>
                    <a:pt x="35" y="779"/>
                  </a:cubicBezTo>
                  <a:cubicBezTo>
                    <a:pt x="18" y="810"/>
                    <a:pt x="66" y="814"/>
                    <a:pt x="66" y="828"/>
                  </a:cubicBezTo>
                  <a:cubicBezTo>
                    <a:pt x="66" y="841"/>
                    <a:pt x="40" y="854"/>
                    <a:pt x="31" y="859"/>
                  </a:cubicBezTo>
                  <a:cubicBezTo>
                    <a:pt x="22" y="863"/>
                    <a:pt x="0" y="907"/>
                    <a:pt x="9" y="921"/>
                  </a:cubicBezTo>
                  <a:cubicBezTo>
                    <a:pt x="18" y="934"/>
                    <a:pt x="71" y="930"/>
                    <a:pt x="66" y="961"/>
                  </a:cubicBezTo>
                  <a:cubicBezTo>
                    <a:pt x="62" y="991"/>
                    <a:pt x="57" y="1022"/>
                    <a:pt x="84" y="1014"/>
                  </a:cubicBezTo>
                  <a:cubicBezTo>
                    <a:pt x="111" y="1005"/>
                    <a:pt x="137" y="1009"/>
                    <a:pt x="155" y="1009"/>
                  </a:cubicBezTo>
                  <a:cubicBezTo>
                    <a:pt x="173" y="1009"/>
                    <a:pt x="186" y="1045"/>
                    <a:pt x="217" y="1080"/>
                  </a:cubicBezTo>
                  <a:cubicBezTo>
                    <a:pt x="248" y="1115"/>
                    <a:pt x="261" y="1133"/>
                    <a:pt x="230" y="1142"/>
                  </a:cubicBezTo>
                  <a:cubicBezTo>
                    <a:pt x="199" y="1151"/>
                    <a:pt x="212" y="1169"/>
                    <a:pt x="252" y="1186"/>
                  </a:cubicBezTo>
                  <a:cubicBezTo>
                    <a:pt x="263" y="1191"/>
                    <a:pt x="274" y="1198"/>
                    <a:pt x="284" y="1206"/>
                  </a:cubicBezTo>
                  <a:cubicBezTo>
                    <a:pt x="291" y="1201"/>
                    <a:pt x="297" y="1197"/>
                    <a:pt x="302" y="1192"/>
                  </a:cubicBezTo>
                  <a:cubicBezTo>
                    <a:pt x="353" y="1148"/>
                    <a:pt x="444" y="1107"/>
                    <a:pt x="512" y="1124"/>
                  </a:cubicBezTo>
                  <a:cubicBezTo>
                    <a:pt x="580" y="1142"/>
                    <a:pt x="636" y="1113"/>
                    <a:pt x="665" y="1154"/>
                  </a:cubicBezTo>
                  <a:cubicBezTo>
                    <a:pt x="695" y="1195"/>
                    <a:pt x="665" y="1272"/>
                    <a:pt x="677" y="1301"/>
                  </a:cubicBezTo>
                  <a:cubicBezTo>
                    <a:pt x="689" y="1331"/>
                    <a:pt x="624" y="1334"/>
                    <a:pt x="580" y="1328"/>
                  </a:cubicBezTo>
                  <a:cubicBezTo>
                    <a:pt x="536" y="1322"/>
                    <a:pt x="444" y="1346"/>
                    <a:pt x="456" y="1372"/>
                  </a:cubicBezTo>
                  <a:cubicBezTo>
                    <a:pt x="468" y="1399"/>
                    <a:pt x="500" y="1461"/>
                    <a:pt x="441" y="1428"/>
                  </a:cubicBezTo>
                  <a:cubicBezTo>
                    <a:pt x="382" y="1396"/>
                    <a:pt x="358" y="1461"/>
                    <a:pt x="391" y="1461"/>
                  </a:cubicBezTo>
                  <a:cubicBezTo>
                    <a:pt x="423" y="1461"/>
                    <a:pt x="468" y="1499"/>
                    <a:pt x="468" y="1526"/>
                  </a:cubicBezTo>
                  <a:cubicBezTo>
                    <a:pt x="468" y="1552"/>
                    <a:pt x="471" y="1611"/>
                    <a:pt x="500" y="1602"/>
                  </a:cubicBezTo>
                  <a:cubicBezTo>
                    <a:pt x="530" y="1594"/>
                    <a:pt x="530" y="1647"/>
                    <a:pt x="571" y="1644"/>
                  </a:cubicBezTo>
                  <a:cubicBezTo>
                    <a:pt x="612" y="1641"/>
                    <a:pt x="651" y="1656"/>
                    <a:pt x="618" y="1694"/>
                  </a:cubicBezTo>
                  <a:cubicBezTo>
                    <a:pt x="586" y="1732"/>
                    <a:pt x="639" y="1839"/>
                    <a:pt x="651" y="1815"/>
                  </a:cubicBezTo>
                  <a:cubicBezTo>
                    <a:pt x="658" y="1800"/>
                    <a:pt x="652" y="1768"/>
                    <a:pt x="663" y="1747"/>
                  </a:cubicBezTo>
                  <a:cubicBezTo>
                    <a:pt x="640" y="1693"/>
                    <a:pt x="738" y="1693"/>
                    <a:pt x="766" y="1693"/>
                  </a:cubicBezTo>
                  <a:cubicBezTo>
                    <a:pt x="798" y="1693"/>
                    <a:pt x="853" y="1740"/>
                    <a:pt x="888" y="1788"/>
                  </a:cubicBezTo>
                  <a:cubicBezTo>
                    <a:pt x="924" y="1835"/>
                    <a:pt x="959" y="1803"/>
                    <a:pt x="959" y="1803"/>
                  </a:cubicBezTo>
                  <a:cubicBezTo>
                    <a:pt x="971" y="1362"/>
                    <a:pt x="971" y="1362"/>
                    <a:pt x="971" y="1362"/>
                  </a:cubicBezTo>
                  <a:cubicBezTo>
                    <a:pt x="1224" y="1295"/>
                    <a:pt x="1224" y="1295"/>
                    <a:pt x="1224" y="1295"/>
                  </a:cubicBezTo>
                  <a:cubicBezTo>
                    <a:pt x="1226" y="1288"/>
                    <a:pt x="1229" y="1283"/>
                    <a:pt x="1232" y="1278"/>
                  </a:cubicBezTo>
                  <a:cubicBezTo>
                    <a:pt x="1265" y="1231"/>
                    <a:pt x="1308" y="1270"/>
                    <a:pt x="1324" y="1281"/>
                  </a:cubicBezTo>
                  <a:cubicBezTo>
                    <a:pt x="1336" y="1290"/>
                    <a:pt x="1329" y="1231"/>
                    <a:pt x="1365" y="1234"/>
                  </a:cubicBezTo>
                  <a:cubicBezTo>
                    <a:pt x="1400" y="1237"/>
                    <a:pt x="1362" y="1293"/>
                    <a:pt x="1389" y="1293"/>
                  </a:cubicBezTo>
                  <a:cubicBezTo>
                    <a:pt x="1409" y="1293"/>
                    <a:pt x="1457" y="1366"/>
                    <a:pt x="1442" y="1424"/>
                  </a:cubicBezTo>
                  <a:cubicBezTo>
                    <a:pt x="1481" y="1456"/>
                    <a:pt x="1552" y="1532"/>
                    <a:pt x="1558" y="1551"/>
                  </a:cubicBezTo>
                  <a:cubicBezTo>
                    <a:pt x="1566" y="1575"/>
                    <a:pt x="1669" y="1535"/>
                    <a:pt x="1689" y="1543"/>
                  </a:cubicBezTo>
                  <a:cubicBezTo>
                    <a:pt x="1708" y="1551"/>
                    <a:pt x="1862" y="1551"/>
                    <a:pt x="1890" y="1551"/>
                  </a:cubicBezTo>
                  <a:cubicBezTo>
                    <a:pt x="1917" y="1551"/>
                    <a:pt x="1937" y="1602"/>
                    <a:pt x="1968" y="1610"/>
                  </a:cubicBezTo>
                  <a:cubicBezTo>
                    <a:pt x="2000" y="1618"/>
                    <a:pt x="1988" y="1669"/>
                    <a:pt x="1992" y="1705"/>
                  </a:cubicBezTo>
                  <a:cubicBezTo>
                    <a:pt x="1996" y="1740"/>
                    <a:pt x="2043" y="1776"/>
                    <a:pt x="2047" y="1807"/>
                  </a:cubicBezTo>
                  <a:cubicBezTo>
                    <a:pt x="2051" y="1839"/>
                    <a:pt x="2102" y="1823"/>
                    <a:pt x="2134" y="1831"/>
                  </a:cubicBezTo>
                  <a:cubicBezTo>
                    <a:pt x="2165" y="1839"/>
                    <a:pt x="2213" y="1851"/>
                    <a:pt x="2217" y="1882"/>
                  </a:cubicBezTo>
                  <a:cubicBezTo>
                    <a:pt x="2221" y="1914"/>
                    <a:pt x="2260" y="1890"/>
                    <a:pt x="2264" y="1866"/>
                  </a:cubicBezTo>
                  <a:cubicBezTo>
                    <a:pt x="2268" y="1843"/>
                    <a:pt x="2307" y="1811"/>
                    <a:pt x="2366" y="1788"/>
                  </a:cubicBezTo>
                  <a:cubicBezTo>
                    <a:pt x="2393" y="1777"/>
                    <a:pt x="2411" y="1777"/>
                    <a:pt x="2424" y="1782"/>
                  </a:cubicBezTo>
                  <a:cubicBezTo>
                    <a:pt x="2435" y="1754"/>
                    <a:pt x="2446" y="1730"/>
                    <a:pt x="2454" y="1726"/>
                  </a:cubicBezTo>
                  <a:cubicBezTo>
                    <a:pt x="2475" y="1718"/>
                    <a:pt x="2513" y="1688"/>
                    <a:pt x="2516" y="1659"/>
                  </a:cubicBezTo>
                  <a:cubicBezTo>
                    <a:pt x="2519" y="1629"/>
                    <a:pt x="2599" y="1629"/>
                    <a:pt x="2652" y="1656"/>
                  </a:cubicBezTo>
                  <a:cubicBezTo>
                    <a:pt x="2705" y="1682"/>
                    <a:pt x="2737" y="1682"/>
                    <a:pt x="2740" y="1641"/>
                  </a:cubicBezTo>
                  <a:cubicBezTo>
                    <a:pt x="2743" y="1600"/>
                    <a:pt x="2820" y="1588"/>
                    <a:pt x="2844" y="1600"/>
                  </a:cubicBezTo>
                  <a:cubicBezTo>
                    <a:pt x="2867" y="1611"/>
                    <a:pt x="2941" y="1653"/>
                    <a:pt x="2977" y="1638"/>
                  </a:cubicBezTo>
                  <a:cubicBezTo>
                    <a:pt x="3012" y="1623"/>
                    <a:pt x="3189" y="1641"/>
                    <a:pt x="3233" y="1653"/>
                  </a:cubicBezTo>
                  <a:cubicBezTo>
                    <a:pt x="3278" y="1664"/>
                    <a:pt x="3289" y="1635"/>
                    <a:pt x="3328" y="1679"/>
                  </a:cubicBezTo>
                  <a:cubicBezTo>
                    <a:pt x="3360" y="1716"/>
                    <a:pt x="3376" y="1683"/>
                    <a:pt x="3411" y="1712"/>
                  </a:cubicBezTo>
                  <a:cubicBezTo>
                    <a:pt x="3411" y="1700"/>
                    <a:pt x="3409" y="1686"/>
                    <a:pt x="3409" y="1671"/>
                  </a:cubicBezTo>
                  <a:cubicBezTo>
                    <a:pt x="3409" y="1642"/>
                    <a:pt x="3453" y="1618"/>
                    <a:pt x="3462" y="1596"/>
                  </a:cubicBezTo>
                  <a:cubicBezTo>
                    <a:pt x="3471" y="1574"/>
                    <a:pt x="3422" y="1507"/>
                    <a:pt x="3422" y="1485"/>
                  </a:cubicBezTo>
                  <a:cubicBezTo>
                    <a:pt x="3422" y="1463"/>
                    <a:pt x="3422" y="1410"/>
                    <a:pt x="3400" y="1399"/>
                  </a:cubicBezTo>
                  <a:cubicBezTo>
                    <a:pt x="3378" y="1388"/>
                    <a:pt x="3442" y="1359"/>
                    <a:pt x="3457" y="1360"/>
                  </a:cubicBezTo>
                  <a:cubicBezTo>
                    <a:pt x="3490" y="1361"/>
                    <a:pt x="3537" y="1327"/>
                    <a:pt x="3551" y="1341"/>
                  </a:cubicBezTo>
                  <a:cubicBezTo>
                    <a:pt x="3566" y="1356"/>
                    <a:pt x="3594" y="1360"/>
                    <a:pt x="3623" y="1360"/>
                  </a:cubicBezTo>
                  <a:cubicBezTo>
                    <a:pt x="3651" y="1360"/>
                    <a:pt x="3639" y="1327"/>
                    <a:pt x="3623" y="1313"/>
                  </a:cubicBezTo>
                  <a:cubicBezTo>
                    <a:pt x="3606" y="1298"/>
                    <a:pt x="3674" y="1166"/>
                    <a:pt x="3684" y="1121"/>
                  </a:cubicBezTo>
                  <a:cubicBezTo>
                    <a:pt x="3694" y="1076"/>
                    <a:pt x="3719" y="1117"/>
                    <a:pt x="3751" y="1121"/>
                  </a:cubicBezTo>
                  <a:cubicBezTo>
                    <a:pt x="3784" y="1125"/>
                    <a:pt x="3823" y="1119"/>
                    <a:pt x="3843" y="1129"/>
                  </a:cubicBezTo>
                  <a:cubicBezTo>
                    <a:pt x="3864" y="1139"/>
                    <a:pt x="3923" y="1117"/>
                    <a:pt x="3937" y="1094"/>
                  </a:cubicBezTo>
                  <a:cubicBezTo>
                    <a:pt x="3952" y="1072"/>
                    <a:pt x="3921" y="1066"/>
                    <a:pt x="3923" y="1014"/>
                  </a:cubicBezTo>
                  <a:cubicBezTo>
                    <a:pt x="3925" y="963"/>
                    <a:pt x="3956" y="939"/>
                    <a:pt x="3988" y="939"/>
                  </a:cubicBezTo>
                  <a:cubicBezTo>
                    <a:pt x="4021" y="939"/>
                    <a:pt x="4031" y="908"/>
                    <a:pt x="4031" y="884"/>
                  </a:cubicBezTo>
                  <a:cubicBezTo>
                    <a:pt x="4031" y="862"/>
                    <a:pt x="4058" y="848"/>
                    <a:pt x="4066" y="819"/>
                  </a:cubicBezTo>
                  <a:cubicBezTo>
                    <a:pt x="4055" y="808"/>
                    <a:pt x="4047" y="793"/>
                    <a:pt x="4045" y="782"/>
                  </a:cubicBezTo>
                  <a:close/>
                  <a:moveTo>
                    <a:pt x="1519" y="1215"/>
                  </a:moveTo>
                  <a:cubicBezTo>
                    <a:pt x="1507" y="1231"/>
                    <a:pt x="1390" y="1201"/>
                    <a:pt x="1381" y="1177"/>
                  </a:cubicBezTo>
                  <a:cubicBezTo>
                    <a:pt x="1370" y="1151"/>
                    <a:pt x="1544" y="1180"/>
                    <a:pt x="1519" y="1215"/>
                  </a:cubicBezTo>
                  <a:close/>
                  <a:moveTo>
                    <a:pt x="3195" y="1204"/>
                  </a:moveTo>
                  <a:cubicBezTo>
                    <a:pt x="3112" y="1204"/>
                    <a:pt x="2929" y="1163"/>
                    <a:pt x="2855" y="1242"/>
                  </a:cubicBezTo>
                  <a:cubicBezTo>
                    <a:pt x="2782" y="1322"/>
                    <a:pt x="2835" y="1363"/>
                    <a:pt x="2802" y="1369"/>
                  </a:cubicBezTo>
                  <a:cubicBezTo>
                    <a:pt x="2768" y="1376"/>
                    <a:pt x="2749" y="1248"/>
                    <a:pt x="2790" y="1207"/>
                  </a:cubicBezTo>
                  <a:cubicBezTo>
                    <a:pt x="2832" y="1166"/>
                    <a:pt x="2965" y="1148"/>
                    <a:pt x="3047" y="1169"/>
                  </a:cubicBezTo>
                  <a:cubicBezTo>
                    <a:pt x="3130" y="1189"/>
                    <a:pt x="3278" y="1151"/>
                    <a:pt x="3298" y="1157"/>
                  </a:cubicBezTo>
                  <a:cubicBezTo>
                    <a:pt x="3319" y="1163"/>
                    <a:pt x="3278" y="1204"/>
                    <a:pt x="3195" y="12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12639326" y="3301284"/>
              <a:ext cx="8616463" cy="3307194"/>
            </a:xfrm>
            <a:custGeom>
              <a:avLst/>
              <a:gdLst>
                <a:gd name="T0" fmla="*/ 4482 w 17054"/>
                <a:gd name="T1" fmla="*/ 130 h 6542"/>
                <a:gd name="T2" fmla="*/ 7578 w 17054"/>
                <a:gd name="T3" fmla="*/ 62 h 6542"/>
                <a:gd name="T4" fmla="*/ 5960 w 17054"/>
                <a:gd name="T5" fmla="*/ 1868 h 6542"/>
                <a:gd name="T6" fmla="*/ 8227 w 17054"/>
                <a:gd name="T7" fmla="*/ 617 h 6542"/>
                <a:gd name="T8" fmla="*/ 12445 w 17054"/>
                <a:gd name="T9" fmla="*/ 1373 h 6542"/>
                <a:gd name="T10" fmla="*/ 13076 w 17054"/>
                <a:gd name="T11" fmla="*/ 1455 h 6542"/>
                <a:gd name="T12" fmla="*/ 12182 w 17054"/>
                <a:gd name="T13" fmla="*/ 5289 h 6542"/>
                <a:gd name="T14" fmla="*/ 3026 w 17054"/>
                <a:gd name="T15" fmla="*/ 278 h 6542"/>
                <a:gd name="T16" fmla="*/ 16531 w 17054"/>
                <a:gd name="T17" fmla="*/ 3002 h 6542"/>
                <a:gd name="T18" fmla="*/ 14819 w 17054"/>
                <a:gd name="T19" fmla="*/ 2512 h 6542"/>
                <a:gd name="T20" fmla="*/ 13187 w 17054"/>
                <a:gd name="T21" fmla="*/ 2198 h 6542"/>
                <a:gd name="T22" fmla="*/ 12080 w 17054"/>
                <a:gd name="T23" fmla="*/ 1861 h 6542"/>
                <a:gd name="T24" fmla="*/ 11204 w 17054"/>
                <a:gd name="T25" fmla="*/ 2081 h 6542"/>
                <a:gd name="T26" fmla="*/ 10481 w 17054"/>
                <a:gd name="T27" fmla="*/ 1722 h 6542"/>
                <a:gd name="T28" fmla="*/ 9282 w 17054"/>
                <a:gd name="T29" fmla="*/ 1691 h 6542"/>
                <a:gd name="T30" fmla="*/ 9152 w 17054"/>
                <a:gd name="T31" fmla="*/ 1464 h 6542"/>
                <a:gd name="T32" fmla="*/ 8671 w 17054"/>
                <a:gd name="T33" fmla="*/ 1039 h 6542"/>
                <a:gd name="T34" fmla="*/ 7826 w 17054"/>
                <a:gd name="T35" fmla="*/ 1191 h 6542"/>
                <a:gd name="T36" fmla="*/ 6781 w 17054"/>
                <a:gd name="T37" fmla="*/ 1418 h 6542"/>
                <a:gd name="T38" fmla="*/ 6441 w 17054"/>
                <a:gd name="T39" fmla="*/ 1705 h 6542"/>
                <a:gd name="T40" fmla="*/ 5938 w 17054"/>
                <a:gd name="T41" fmla="*/ 2203 h 6542"/>
                <a:gd name="T42" fmla="*/ 5655 w 17054"/>
                <a:gd name="T43" fmla="*/ 2534 h 6542"/>
                <a:gd name="T44" fmla="*/ 5234 w 17054"/>
                <a:gd name="T45" fmla="*/ 3021 h 6542"/>
                <a:gd name="T46" fmla="*/ 5432 w 17054"/>
                <a:gd name="T47" fmla="*/ 2645 h 6542"/>
                <a:gd name="T48" fmla="*/ 4802 w 17054"/>
                <a:gd name="T49" fmla="*/ 2329 h 6542"/>
                <a:gd name="T50" fmla="*/ 4048 w 17054"/>
                <a:gd name="T51" fmla="*/ 2432 h 6542"/>
                <a:gd name="T52" fmla="*/ 3332 w 17054"/>
                <a:gd name="T53" fmla="*/ 2615 h 6542"/>
                <a:gd name="T54" fmla="*/ 2424 w 17054"/>
                <a:gd name="T55" fmla="*/ 2657 h 6542"/>
                <a:gd name="T56" fmla="*/ 1858 w 17054"/>
                <a:gd name="T57" fmla="*/ 3260 h 6542"/>
                <a:gd name="T58" fmla="*/ 1275 w 17054"/>
                <a:gd name="T59" fmla="*/ 2897 h 6542"/>
                <a:gd name="T60" fmla="*/ 1328 w 17054"/>
                <a:gd name="T61" fmla="*/ 2482 h 6542"/>
                <a:gd name="T62" fmla="*/ 972 w 17054"/>
                <a:gd name="T63" fmla="*/ 2860 h 6542"/>
                <a:gd name="T64" fmla="*/ 869 w 17054"/>
                <a:gd name="T65" fmla="*/ 3915 h 6542"/>
                <a:gd name="T66" fmla="*/ 911 w 17054"/>
                <a:gd name="T67" fmla="*/ 4594 h 6542"/>
                <a:gd name="T68" fmla="*/ 1418 w 17054"/>
                <a:gd name="T69" fmla="*/ 5117 h 6542"/>
                <a:gd name="T70" fmla="*/ 1991 w 17054"/>
                <a:gd name="T71" fmla="*/ 5595 h 6542"/>
                <a:gd name="T72" fmla="*/ 2038 w 17054"/>
                <a:gd name="T73" fmla="*/ 6241 h 6542"/>
                <a:gd name="T74" fmla="*/ 2956 w 17054"/>
                <a:gd name="T75" fmla="*/ 5910 h 6542"/>
                <a:gd name="T76" fmla="*/ 2932 w 17054"/>
                <a:gd name="T77" fmla="*/ 5338 h 6542"/>
                <a:gd name="T78" fmla="*/ 4034 w 17054"/>
                <a:gd name="T79" fmla="*/ 5369 h 6542"/>
                <a:gd name="T80" fmla="*/ 4632 w 17054"/>
                <a:gd name="T81" fmla="*/ 4820 h 6542"/>
                <a:gd name="T82" fmla="*/ 5597 w 17054"/>
                <a:gd name="T83" fmla="*/ 4911 h 6542"/>
                <a:gd name="T84" fmla="*/ 6716 w 17054"/>
                <a:gd name="T85" fmla="*/ 5487 h 6542"/>
                <a:gd name="T86" fmla="*/ 7749 w 17054"/>
                <a:gd name="T87" fmla="*/ 5369 h 6542"/>
                <a:gd name="T88" fmla="*/ 8643 w 17054"/>
                <a:gd name="T89" fmla="*/ 5425 h 6542"/>
                <a:gd name="T90" fmla="*/ 9977 w 17054"/>
                <a:gd name="T91" fmla="*/ 5210 h 6542"/>
                <a:gd name="T92" fmla="*/ 11019 w 17054"/>
                <a:gd name="T93" fmla="*/ 5623 h 6542"/>
                <a:gd name="T94" fmla="*/ 11156 w 17054"/>
                <a:gd name="T95" fmla="*/ 6305 h 6542"/>
                <a:gd name="T96" fmla="*/ 11924 w 17054"/>
                <a:gd name="T97" fmla="*/ 4880 h 6542"/>
                <a:gd name="T98" fmla="*/ 12032 w 17054"/>
                <a:gd name="T99" fmla="*/ 4324 h 6542"/>
                <a:gd name="T100" fmla="*/ 13380 w 17054"/>
                <a:gd name="T101" fmla="*/ 4185 h 6542"/>
                <a:gd name="T102" fmla="*/ 14300 w 17054"/>
                <a:gd name="T103" fmla="*/ 3710 h 6542"/>
                <a:gd name="T104" fmla="*/ 13625 w 17054"/>
                <a:gd name="T105" fmla="*/ 5261 h 6542"/>
                <a:gd name="T106" fmla="*/ 14278 w 17054"/>
                <a:gd name="T107" fmla="*/ 4371 h 6542"/>
                <a:gd name="T108" fmla="*/ 15327 w 17054"/>
                <a:gd name="T109" fmla="*/ 3836 h 6542"/>
                <a:gd name="T110" fmla="*/ 16037 w 17054"/>
                <a:gd name="T111" fmla="*/ 3250 h 6542"/>
                <a:gd name="T112" fmla="*/ 16720 w 17054"/>
                <a:gd name="T113" fmla="*/ 3319 h 6542"/>
                <a:gd name="T114" fmla="*/ 8776 w 17054"/>
                <a:gd name="T115" fmla="*/ 4869 h 6542"/>
                <a:gd name="T116" fmla="*/ 3428 w 17054"/>
                <a:gd name="T117" fmla="*/ 292 h 6542"/>
                <a:gd name="T118" fmla="*/ 3496 w 17054"/>
                <a:gd name="T119" fmla="*/ 183 h 6542"/>
                <a:gd name="T120" fmla="*/ 3714 w 17054"/>
                <a:gd name="T121" fmla="*/ 1806 h 6542"/>
                <a:gd name="T122" fmla="*/ 3726 w 17054"/>
                <a:gd name="T123" fmla="*/ 1376 h 6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4" h="6542">
                  <a:moveTo>
                    <a:pt x="258" y="4729"/>
                  </a:moveTo>
                  <a:cubicBezTo>
                    <a:pt x="245" y="4736"/>
                    <a:pt x="209" y="4723"/>
                    <a:pt x="198" y="4707"/>
                  </a:cubicBezTo>
                  <a:cubicBezTo>
                    <a:pt x="189" y="4695"/>
                    <a:pt x="162" y="4699"/>
                    <a:pt x="138" y="4702"/>
                  </a:cubicBezTo>
                  <a:cubicBezTo>
                    <a:pt x="143" y="4705"/>
                    <a:pt x="149" y="4709"/>
                    <a:pt x="153" y="4717"/>
                  </a:cubicBezTo>
                  <a:cubicBezTo>
                    <a:pt x="167" y="4740"/>
                    <a:pt x="100" y="4743"/>
                    <a:pt x="121" y="4771"/>
                  </a:cubicBezTo>
                  <a:cubicBezTo>
                    <a:pt x="141" y="4799"/>
                    <a:pt x="74" y="4801"/>
                    <a:pt x="74" y="4771"/>
                  </a:cubicBezTo>
                  <a:cubicBezTo>
                    <a:pt x="74" y="4742"/>
                    <a:pt x="3" y="4756"/>
                    <a:pt x="6" y="4776"/>
                  </a:cubicBezTo>
                  <a:cubicBezTo>
                    <a:pt x="7" y="4783"/>
                    <a:pt x="5" y="4791"/>
                    <a:pt x="0" y="4799"/>
                  </a:cubicBezTo>
                  <a:cubicBezTo>
                    <a:pt x="19" y="4806"/>
                    <a:pt x="41" y="4814"/>
                    <a:pt x="50" y="4818"/>
                  </a:cubicBezTo>
                  <a:cubicBezTo>
                    <a:pt x="64" y="4823"/>
                    <a:pt x="241" y="4841"/>
                    <a:pt x="310" y="4829"/>
                  </a:cubicBezTo>
                  <a:cubicBezTo>
                    <a:pt x="306" y="4816"/>
                    <a:pt x="313" y="4777"/>
                    <a:pt x="313" y="4762"/>
                  </a:cubicBezTo>
                  <a:cubicBezTo>
                    <a:pt x="313" y="4745"/>
                    <a:pt x="271" y="4723"/>
                    <a:pt x="258" y="4729"/>
                  </a:cubicBezTo>
                  <a:close/>
                  <a:moveTo>
                    <a:pt x="4529" y="183"/>
                  </a:moveTo>
                  <a:cubicBezTo>
                    <a:pt x="4641" y="171"/>
                    <a:pt x="4638" y="109"/>
                    <a:pt x="4579" y="98"/>
                  </a:cubicBezTo>
                  <a:cubicBezTo>
                    <a:pt x="4520" y="86"/>
                    <a:pt x="4511" y="133"/>
                    <a:pt x="4482" y="130"/>
                  </a:cubicBezTo>
                  <a:cubicBezTo>
                    <a:pt x="4452" y="127"/>
                    <a:pt x="4341" y="149"/>
                    <a:pt x="4364" y="174"/>
                  </a:cubicBezTo>
                  <a:cubicBezTo>
                    <a:pt x="4390" y="204"/>
                    <a:pt x="4473" y="189"/>
                    <a:pt x="4529" y="183"/>
                  </a:cubicBezTo>
                  <a:close/>
                  <a:moveTo>
                    <a:pt x="5098" y="1824"/>
                  </a:moveTo>
                  <a:cubicBezTo>
                    <a:pt x="5137" y="1830"/>
                    <a:pt x="5240" y="1809"/>
                    <a:pt x="5252" y="1789"/>
                  </a:cubicBezTo>
                  <a:cubicBezTo>
                    <a:pt x="5264" y="1768"/>
                    <a:pt x="5211" y="1745"/>
                    <a:pt x="5143" y="1745"/>
                  </a:cubicBezTo>
                  <a:cubicBezTo>
                    <a:pt x="5075" y="1745"/>
                    <a:pt x="5065" y="1819"/>
                    <a:pt x="5098" y="1824"/>
                  </a:cubicBezTo>
                  <a:close/>
                  <a:moveTo>
                    <a:pt x="7280" y="316"/>
                  </a:moveTo>
                  <a:cubicBezTo>
                    <a:pt x="7336" y="340"/>
                    <a:pt x="7315" y="354"/>
                    <a:pt x="7256" y="354"/>
                  </a:cubicBezTo>
                  <a:cubicBezTo>
                    <a:pt x="7197" y="354"/>
                    <a:pt x="7146" y="374"/>
                    <a:pt x="7185" y="390"/>
                  </a:cubicBezTo>
                  <a:cubicBezTo>
                    <a:pt x="7215" y="402"/>
                    <a:pt x="7212" y="434"/>
                    <a:pt x="7274" y="449"/>
                  </a:cubicBezTo>
                  <a:cubicBezTo>
                    <a:pt x="7336" y="464"/>
                    <a:pt x="7398" y="413"/>
                    <a:pt x="7392" y="378"/>
                  </a:cubicBezTo>
                  <a:cubicBezTo>
                    <a:pt x="7386" y="343"/>
                    <a:pt x="7607" y="310"/>
                    <a:pt x="7666" y="295"/>
                  </a:cubicBezTo>
                  <a:cubicBezTo>
                    <a:pt x="7725" y="281"/>
                    <a:pt x="7628" y="219"/>
                    <a:pt x="7693" y="213"/>
                  </a:cubicBezTo>
                  <a:cubicBezTo>
                    <a:pt x="7758" y="207"/>
                    <a:pt x="7731" y="177"/>
                    <a:pt x="7652" y="165"/>
                  </a:cubicBezTo>
                  <a:cubicBezTo>
                    <a:pt x="7572" y="154"/>
                    <a:pt x="7604" y="86"/>
                    <a:pt x="7578" y="62"/>
                  </a:cubicBezTo>
                  <a:cubicBezTo>
                    <a:pt x="7551" y="39"/>
                    <a:pt x="7536" y="92"/>
                    <a:pt x="7433" y="112"/>
                  </a:cubicBezTo>
                  <a:cubicBezTo>
                    <a:pt x="7330" y="133"/>
                    <a:pt x="7280" y="160"/>
                    <a:pt x="7321" y="180"/>
                  </a:cubicBezTo>
                  <a:cubicBezTo>
                    <a:pt x="7362" y="201"/>
                    <a:pt x="7321" y="251"/>
                    <a:pt x="7277" y="248"/>
                  </a:cubicBezTo>
                  <a:cubicBezTo>
                    <a:pt x="7232" y="245"/>
                    <a:pt x="7224" y="292"/>
                    <a:pt x="7280" y="316"/>
                  </a:cubicBezTo>
                  <a:close/>
                  <a:moveTo>
                    <a:pt x="7436" y="399"/>
                  </a:moveTo>
                  <a:cubicBezTo>
                    <a:pt x="7436" y="431"/>
                    <a:pt x="7341" y="463"/>
                    <a:pt x="7368" y="487"/>
                  </a:cubicBezTo>
                  <a:cubicBezTo>
                    <a:pt x="7392" y="508"/>
                    <a:pt x="7412" y="502"/>
                    <a:pt x="7442" y="508"/>
                  </a:cubicBezTo>
                  <a:cubicBezTo>
                    <a:pt x="7472" y="514"/>
                    <a:pt x="7486" y="587"/>
                    <a:pt x="7539" y="576"/>
                  </a:cubicBezTo>
                  <a:cubicBezTo>
                    <a:pt x="7593" y="564"/>
                    <a:pt x="7737" y="635"/>
                    <a:pt x="7823" y="635"/>
                  </a:cubicBezTo>
                  <a:cubicBezTo>
                    <a:pt x="7908" y="635"/>
                    <a:pt x="7917" y="564"/>
                    <a:pt x="7891" y="561"/>
                  </a:cubicBezTo>
                  <a:cubicBezTo>
                    <a:pt x="7864" y="558"/>
                    <a:pt x="7888" y="517"/>
                    <a:pt x="7935" y="449"/>
                  </a:cubicBezTo>
                  <a:cubicBezTo>
                    <a:pt x="7982" y="381"/>
                    <a:pt x="7787" y="331"/>
                    <a:pt x="7787" y="384"/>
                  </a:cubicBezTo>
                  <a:cubicBezTo>
                    <a:pt x="7787" y="437"/>
                    <a:pt x="7731" y="372"/>
                    <a:pt x="7714" y="340"/>
                  </a:cubicBezTo>
                  <a:cubicBezTo>
                    <a:pt x="7696" y="307"/>
                    <a:pt x="7436" y="366"/>
                    <a:pt x="7436" y="399"/>
                  </a:cubicBezTo>
                  <a:close/>
                  <a:moveTo>
                    <a:pt x="5960" y="1868"/>
                  </a:moveTo>
                  <a:cubicBezTo>
                    <a:pt x="6008" y="1892"/>
                    <a:pt x="6043" y="1883"/>
                    <a:pt x="6037" y="1836"/>
                  </a:cubicBezTo>
                  <a:cubicBezTo>
                    <a:pt x="6031" y="1789"/>
                    <a:pt x="5923" y="1850"/>
                    <a:pt x="5960" y="1868"/>
                  </a:cubicBezTo>
                  <a:close/>
                  <a:moveTo>
                    <a:pt x="7203" y="106"/>
                  </a:moveTo>
                  <a:cubicBezTo>
                    <a:pt x="7215" y="62"/>
                    <a:pt x="7019" y="81"/>
                    <a:pt x="7070" y="124"/>
                  </a:cubicBezTo>
                  <a:cubicBezTo>
                    <a:pt x="7088" y="139"/>
                    <a:pt x="7191" y="151"/>
                    <a:pt x="7203" y="106"/>
                  </a:cubicBezTo>
                  <a:close/>
                  <a:moveTo>
                    <a:pt x="15889" y="2246"/>
                  </a:moveTo>
                  <a:cubicBezTo>
                    <a:pt x="15948" y="2276"/>
                    <a:pt x="15984" y="2211"/>
                    <a:pt x="16031" y="2243"/>
                  </a:cubicBezTo>
                  <a:cubicBezTo>
                    <a:pt x="16078" y="2276"/>
                    <a:pt x="16193" y="2229"/>
                    <a:pt x="16240" y="2220"/>
                  </a:cubicBezTo>
                  <a:cubicBezTo>
                    <a:pt x="16288" y="2211"/>
                    <a:pt x="16264" y="2152"/>
                    <a:pt x="16131" y="2134"/>
                  </a:cubicBezTo>
                  <a:cubicBezTo>
                    <a:pt x="15998" y="2116"/>
                    <a:pt x="15826" y="2214"/>
                    <a:pt x="15889" y="2246"/>
                  </a:cubicBezTo>
                  <a:close/>
                  <a:moveTo>
                    <a:pt x="7894" y="815"/>
                  </a:moveTo>
                  <a:cubicBezTo>
                    <a:pt x="7935" y="838"/>
                    <a:pt x="8068" y="785"/>
                    <a:pt x="8156" y="788"/>
                  </a:cubicBezTo>
                  <a:cubicBezTo>
                    <a:pt x="8245" y="791"/>
                    <a:pt x="8493" y="720"/>
                    <a:pt x="8502" y="673"/>
                  </a:cubicBezTo>
                  <a:cubicBezTo>
                    <a:pt x="8510" y="626"/>
                    <a:pt x="8410" y="629"/>
                    <a:pt x="8372" y="587"/>
                  </a:cubicBezTo>
                  <a:cubicBezTo>
                    <a:pt x="8333" y="546"/>
                    <a:pt x="8248" y="582"/>
                    <a:pt x="8227" y="617"/>
                  </a:cubicBezTo>
                  <a:cubicBezTo>
                    <a:pt x="8206" y="652"/>
                    <a:pt x="8183" y="620"/>
                    <a:pt x="8239" y="564"/>
                  </a:cubicBezTo>
                  <a:cubicBezTo>
                    <a:pt x="8295" y="508"/>
                    <a:pt x="8183" y="464"/>
                    <a:pt x="8180" y="499"/>
                  </a:cubicBezTo>
                  <a:cubicBezTo>
                    <a:pt x="8177" y="534"/>
                    <a:pt x="8074" y="505"/>
                    <a:pt x="8074" y="537"/>
                  </a:cubicBezTo>
                  <a:cubicBezTo>
                    <a:pt x="8074" y="570"/>
                    <a:pt x="8035" y="585"/>
                    <a:pt x="8038" y="617"/>
                  </a:cubicBezTo>
                  <a:cubicBezTo>
                    <a:pt x="8041" y="649"/>
                    <a:pt x="7967" y="599"/>
                    <a:pt x="7964" y="673"/>
                  </a:cubicBezTo>
                  <a:cubicBezTo>
                    <a:pt x="7962" y="747"/>
                    <a:pt x="7850" y="790"/>
                    <a:pt x="7894" y="815"/>
                  </a:cubicBezTo>
                  <a:close/>
                  <a:moveTo>
                    <a:pt x="11701" y="1423"/>
                  </a:moveTo>
                  <a:cubicBezTo>
                    <a:pt x="11742" y="1443"/>
                    <a:pt x="11757" y="1464"/>
                    <a:pt x="11781" y="1488"/>
                  </a:cubicBezTo>
                  <a:cubicBezTo>
                    <a:pt x="11804" y="1511"/>
                    <a:pt x="11893" y="1476"/>
                    <a:pt x="11928" y="1464"/>
                  </a:cubicBezTo>
                  <a:cubicBezTo>
                    <a:pt x="11964" y="1452"/>
                    <a:pt x="11967" y="1517"/>
                    <a:pt x="12023" y="1482"/>
                  </a:cubicBezTo>
                  <a:cubicBezTo>
                    <a:pt x="12079" y="1446"/>
                    <a:pt x="12135" y="1464"/>
                    <a:pt x="12200" y="1464"/>
                  </a:cubicBezTo>
                  <a:cubicBezTo>
                    <a:pt x="12265" y="1464"/>
                    <a:pt x="12188" y="1384"/>
                    <a:pt x="12191" y="1349"/>
                  </a:cubicBezTo>
                  <a:cubicBezTo>
                    <a:pt x="12194" y="1314"/>
                    <a:pt x="12268" y="1337"/>
                    <a:pt x="12244" y="1367"/>
                  </a:cubicBezTo>
                  <a:cubicBezTo>
                    <a:pt x="12221" y="1396"/>
                    <a:pt x="12280" y="1464"/>
                    <a:pt x="12374" y="1458"/>
                  </a:cubicBezTo>
                  <a:cubicBezTo>
                    <a:pt x="12468" y="1452"/>
                    <a:pt x="12398" y="1393"/>
                    <a:pt x="12445" y="1373"/>
                  </a:cubicBezTo>
                  <a:cubicBezTo>
                    <a:pt x="12492" y="1352"/>
                    <a:pt x="12486" y="1328"/>
                    <a:pt x="12418" y="1287"/>
                  </a:cubicBezTo>
                  <a:cubicBezTo>
                    <a:pt x="12350" y="1246"/>
                    <a:pt x="12262" y="1272"/>
                    <a:pt x="12203" y="1246"/>
                  </a:cubicBezTo>
                  <a:cubicBezTo>
                    <a:pt x="12140" y="1217"/>
                    <a:pt x="12064" y="1216"/>
                    <a:pt x="12061" y="1281"/>
                  </a:cubicBezTo>
                  <a:cubicBezTo>
                    <a:pt x="12058" y="1346"/>
                    <a:pt x="11934" y="1210"/>
                    <a:pt x="11869" y="1190"/>
                  </a:cubicBezTo>
                  <a:cubicBezTo>
                    <a:pt x="11804" y="1169"/>
                    <a:pt x="11603" y="1374"/>
                    <a:pt x="11701" y="1423"/>
                  </a:cubicBezTo>
                  <a:close/>
                  <a:moveTo>
                    <a:pt x="12318" y="1801"/>
                  </a:moveTo>
                  <a:cubicBezTo>
                    <a:pt x="12371" y="1789"/>
                    <a:pt x="12280" y="1691"/>
                    <a:pt x="12188" y="1677"/>
                  </a:cubicBezTo>
                  <a:cubicBezTo>
                    <a:pt x="12096" y="1662"/>
                    <a:pt x="12011" y="1737"/>
                    <a:pt x="12023" y="1753"/>
                  </a:cubicBezTo>
                  <a:cubicBezTo>
                    <a:pt x="12049" y="1792"/>
                    <a:pt x="12265" y="1812"/>
                    <a:pt x="12318" y="1801"/>
                  </a:cubicBezTo>
                  <a:close/>
                  <a:moveTo>
                    <a:pt x="12082" y="1606"/>
                  </a:moveTo>
                  <a:cubicBezTo>
                    <a:pt x="12082" y="1561"/>
                    <a:pt x="11921" y="1622"/>
                    <a:pt x="11987" y="1644"/>
                  </a:cubicBezTo>
                  <a:cubicBezTo>
                    <a:pt x="12023" y="1656"/>
                    <a:pt x="12082" y="1650"/>
                    <a:pt x="12082" y="1606"/>
                  </a:cubicBezTo>
                  <a:close/>
                  <a:moveTo>
                    <a:pt x="12595" y="1420"/>
                  </a:moveTo>
                  <a:cubicBezTo>
                    <a:pt x="12666" y="1426"/>
                    <a:pt x="12702" y="1494"/>
                    <a:pt x="12837" y="1502"/>
                  </a:cubicBezTo>
                  <a:cubicBezTo>
                    <a:pt x="12973" y="1511"/>
                    <a:pt x="13073" y="1485"/>
                    <a:pt x="13076" y="1455"/>
                  </a:cubicBezTo>
                  <a:cubicBezTo>
                    <a:pt x="13079" y="1426"/>
                    <a:pt x="12952" y="1381"/>
                    <a:pt x="12914" y="1405"/>
                  </a:cubicBezTo>
                  <a:cubicBezTo>
                    <a:pt x="12876" y="1429"/>
                    <a:pt x="12846" y="1367"/>
                    <a:pt x="12799" y="1381"/>
                  </a:cubicBezTo>
                  <a:cubicBezTo>
                    <a:pt x="12752" y="1396"/>
                    <a:pt x="12687" y="1393"/>
                    <a:pt x="12663" y="1352"/>
                  </a:cubicBezTo>
                  <a:cubicBezTo>
                    <a:pt x="12640" y="1311"/>
                    <a:pt x="12560" y="1417"/>
                    <a:pt x="12595" y="1420"/>
                  </a:cubicBezTo>
                  <a:close/>
                  <a:moveTo>
                    <a:pt x="2734" y="222"/>
                  </a:moveTo>
                  <a:cubicBezTo>
                    <a:pt x="2802" y="160"/>
                    <a:pt x="2891" y="219"/>
                    <a:pt x="2903" y="189"/>
                  </a:cubicBezTo>
                  <a:cubicBezTo>
                    <a:pt x="2914" y="160"/>
                    <a:pt x="2776" y="151"/>
                    <a:pt x="2725" y="177"/>
                  </a:cubicBezTo>
                  <a:cubicBezTo>
                    <a:pt x="2675" y="204"/>
                    <a:pt x="2558" y="183"/>
                    <a:pt x="2572" y="216"/>
                  </a:cubicBezTo>
                  <a:cubicBezTo>
                    <a:pt x="2581" y="236"/>
                    <a:pt x="2666" y="284"/>
                    <a:pt x="2734" y="222"/>
                  </a:cubicBezTo>
                  <a:close/>
                  <a:moveTo>
                    <a:pt x="12294" y="5210"/>
                  </a:moveTo>
                  <a:cubicBezTo>
                    <a:pt x="12262" y="5124"/>
                    <a:pt x="12341" y="5041"/>
                    <a:pt x="12282" y="4997"/>
                  </a:cubicBezTo>
                  <a:cubicBezTo>
                    <a:pt x="12223" y="4953"/>
                    <a:pt x="12247" y="4861"/>
                    <a:pt x="12218" y="4879"/>
                  </a:cubicBezTo>
                  <a:cubicBezTo>
                    <a:pt x="12188" y="4897"/>
                    <a:pt x="12218" y="4976"/>
                    <a:pt x="12170" y="4982"/>
                  </a:cubicBezTo>
                  <a:cubicBezTo>
                    <a:pt x="12123" y="4988"/>
                    <a:pt x="12167" y="5032"/>
                    <a:pt x="12150" y="5092"/>
                  </a:cubicBezTo>
                  <a:cubicBezTo>
                    <a:pt x="12132" y="5151"/>
                    <a:pt x="12158" y="5236"/>
                    <a:pt x="12182" y="5289"/>
                  </a:cubicBezTo>
                  <a:cubicBezTo>
                    <a:pt x="12206" y="5342"/>
                    <a:pt x="12150" y="5626"/>
                    <a:pt x="12173" y="5673"/>
                  </a:cubicBezTo>
                  <a:cubicBezTo>
                    <a:pt x="12197" y="5720"/>
                    <a:pt x="12135" y="5929"/>
                    <a:pt x="12156" y="5953"/>
                  </a:cubicBezTo>
                  <a:cubicBezTo>
                    <a:pt x="12191" y="5995"/>
                    <a:pt x="12167" y="5897"/>
                    <a:pt x="12220" y="5888"/>
                  </a:cubicBezTo>
                  <a:cubicBezTo>
                    <a:pt x="12274" y="5880"/>
                    <a:pt x="12274" y="5947"/>
                    <a:pt x="12306" y="5962"/>
                  </a:cubicBezTo>
                  <a:cubicBezTo>
                    <a:pt x="12339" y="5977"/>
                    <a:pt x="12318" y="5868"/>
                    <a:pt x="12288" y="5874"/>
                  </a:cubicBezTo>
                  <a:cubicBezTo>
                    <a:pt x="12259" y="5880"/>
                    <a:pt x="12235" y="5803"/>
                    <a:pt x="12220" y="5756"/>
                  </a:cubicBezTo>
                  <a:cubicBezTo>
                    <a:pt x="12206" y="5708"/>
                    <a:pt x="12250" y="5652"/>
                    <a:pt x="12250" y="5593"/>
                  </a:cubicBezTo>
                  <a:cubicBezTo>
                    <a:pt x="12250" y="5534"/>
                    <a:pt x="12324" y="5537"/>
                    <a:pt x="12368" y="5581"/>
                  </a:cubicBezTo>
                  <a:cubicBezTo>
                    <a:pt x="12412" y="5626"/>
                    <a:pt x="12418" y="5596"/>
                    <a:pt x="12401" y="5564"/>
                  </a:cubicBezTo>
                  <a:cubicBezTo>
                    <a:pt x="12383" y="5531"/>
                    <a:pt x="12327" y="5295"/>
                    <a:pt x="12294" y="5210"/>
                  </a:cubicBezTo>
                  <a:close/>
                  <a:moveTo>
                    <a:pt x="3012" y="195"/>
                  </a:moveTo>
                  <a:cubicBezTo>
                    <a:pt x="3053" y="225"/>
                    <a:pt x="2897" y="216"/>
                    <a:pt x="2876" y="245"/>
                  </a:cubicBezTo>
                  <a:cubicBezTo>
                    <a:pt x="2855" y="275"/>
                    <a:pt x="2764" y="264"/>
                    <a:pt x="2782" y="298"/>
                  </a:cubicBezTo>
                  <a:cubicBezTo>
                    <a:pt x="2799" y="334"/>
                    <a:pt x="2947" y="337"/>
                    <a:pt x="2947" y="307"/>
                  </a:cubicBezTo>
                  <a:cubicBezTo>
                    <a:pt x="2947" y="278"/>
                    <a:pt x="3024" y="304"/>
                    <a:pt x="3026" y="278"/>
                  </a:cubicBezTo>
                  <a:cubicBezTo>
                    <a:pt x="3029" y="251"/>
                    <a:pt x="3062" y="222"/>
                    <a:pt x="3145" y="216"/>
                  </a:cubicBezTo>
                  <a:cubicBezTo>
                    <a:pt x="3227" y="210"/>
                    <a:pt x="3227" y="180"/>
                    <a:pt x="3150" y="145"/>
                  </a:cubicBezTo>
                  <a:cubicBezTo>
                    <a:pt x="3074" y="109"/>
                    <a:pt x="2970" y="165"/>
                    <a:pt x="3012" y="195"/>
                  </a:cubicBezTo>
                  <a:close/>
                  <a:moveTo>
                    <a:pt x="2885" y="2580"/>
                  </a:moveTo>
                  <a:cubicBezTo>
                    <a:pt x="2965" y="2654"/>
                    <a:pt x="3032" y="2547"/>
                    <a:pt x="3071" y="2541"/>
                  </a:cubicBezTo>
                  <a:cubicBezTo>
                    <a:pt x="3109" y="2536"/>
                    <a:pt x="3047" y="2494"/>
                    <a:pt x="2982" y="2476"/>
                  </a:cubicBezTo>
                  <a:cubicBezTo>
                    <a:pt x="2917" y="2459"/>
                    <a:pt x="2825" y="2524"/>
                    <a:pt x="2885" y="2580"/>
                  </a:cubicBezTo>
                  <a:close/>
                  <a:moveTo>
                    <a:pt x="17024" y="3083"/>
                  </a:moveTo>
                  <a:cubicBezTo>
                    <a:pt x="16995" y="3073"/>
                    <a:pt x="16900" y="3012"/>
                    <a:pt x="16876" y="2978"/>
                  </a:cubicBezTo>
                  <a:cubicBezTo>
                    <a:pt x="16853" y="2944"/>
                    <a:pt x="16739" y="2928"/>
                    <a:pt x="16739" y="2946"/>
                  </a:cubicBezTo>
                  <a:cubicBezTo>
                    <a:pt x="16739" y="2963"/>
                    <a:pt x="16702" y="2941"/>
                    <a:pt x="16693" y="2922"/>
                  </a:cubicBezTo>
                  <a:cubicBezTo>
                    <a:pt x="16685" y="2903"/>
                    <a:pt x="16565" y="2900"/>
                    <a:pt x="16564" y="2921"/>
                  </a:cubicBezTo>
                  <a:cubicBezTo>
                    <a:pt x="16562" y="2941"/>
                    <a:pt x="16592" y="2943"/>
                    <a:pt x="16609" y="2966"/>
                  </a:cubicBezTo>
                  <a:cubicBezTo>
                    <a:pt x="16627" y="2990"/>
                    <a:pt x="16586" y="3003"/>
                    <a:pt x="16595" y="3030"/>
                  </a:cubicBezTo>
                  <a:cubicBezTo>
                    <a:pt x="16603" y="3056"/>
                    <a:pt x="16550" y="3017"/>
                    <a:pt x="16531" y="3002"/>
                  </a:cubicBezTo>
                  <a:cubicBezTo>
                    <a:pt x="16512" y="2987"/>
                    <a:pt x="16521" y="2930"/>
                    <a:pt x="16527" y="2900"/>
                  </a:cubicBezTo>
                  <a:cubicBezTo>
                    <a:pt x="16533" y="2871"/>
                    <a:pt x="16493" y="2876"/>
                    <a:pt x="16488" y="2847"/>
                  </a:cubicBezTo>
                  <a:cubicBezTo>
                    <a:pt x="16484" y="2817"/>
                    <a:pt x="16351" y="2757"/>
                    <a:pt x="16295" y="2733"/>
                  </a:cubicBezTo>
                  <a:cubicBezTo>
                    <a:pt x="16239" y="2710"/>
                    <a:pt x="16167" y="2689"/>
                    <a:pt x="16147" y="2659"/>
                  </a:cubicBezTo>
                  <a:cubicBezTo>
                    <a:pt x="16128" y="2630"/>
                    <a:pt x="16028" y="2627"/>
                    <a:pt x="15990" y="2587"/>
                  </a:cubicBezTo>
                  <a:cubicBezTo>
                    <a:pt x="15951" y="2547"/>
                    <a:pt x="15783" y="2476"/>
                    <a:pt x="15711" y="2472"/>
                  </a:cubicBezTo>
                  <a:cubicBezTo>
                    <a:pt x="15638" y="2468"/>
                    <a:pt x="15655" y="2428"/>
                    <a:pt x="15619" y="2434"/>
                  </a:cubicBezTo>
                  <a:cubicBezTo>
                    <a:pt x="15584" y="2440"/>
                    <a:pt x="15432" y="2432"/>
                    <a:pt x="15385" y="2425"/>
                  </a:cubicBezTo>
                  <a:cubicBezTo>
                    <a:pt x="15337" y="2417"/>
                    <a:pt x="15327" y="2453"/>
                    <a:pt x="15293" y="2440"/>
                  </a:cubicBezTo>
                  <a:cubicBezTo>
                    <a:pt x="15259" y="2426"/>
                    <a:pt x="15083" y="2363"/>
                    <a:pt x="15063" y="2386"/>
                  </a:cubicBezTo>
                  <a:cubicBezTo>
                    <a:pt x="15042" y="2410"/>
                    <a:pt x="15051" y="2444"/>
                    <a:pt x="15030" y="2450"/>
                  </a:cubicBezTo>
                  <a:cubicBezTo>
                    <a:pt x="15010" y="2456"/>
                    <a:pt x="15030" y="2485"/>
                    <a:pt x="15079" y="2530"/>
                  </a:cubicBezTo>
                  <a:cubicBezTo>
                    <a:pt x="15128" y="2574"/>
                    <a:pt x="15098" y="2608"/>
                    <a:pt x="15054" y="2627"/>
                  </a:cubicBezTo>
                  <a:cubicBezTo>
                    <a:pt x="15010" y="2646"/>
                    <a:pt x="14939" y="2609"/>
                    <a:pt x="14917" y="2575"/>
                  </a:cubicBezTo>
                  <a:cubicBezTo>
                    <a:pt x="14895" y="2541"/>
                    <a:pt x="14834" y="2556"/>
                    <a:pt x="14819" y="2512"/>
                  </a:cubicBezTo>
                  <a:cubicBezTo>
                    <a:pt x="14805" y="2468"/>
                    <a:pt x="14837" y="2460"/>
                    <a:pt x="14867" y="2485"/>
                  </a:cubicBezTo>
                  <a:cubicBezTo>
                    <a:pt x="14896" y="2510"/>
                    <a:pt x="14936" y="2490"/>
                    <a:pt x="14940" y="2457"/>
                  </a:cubicBezTo>
                  <a:cubicBezTo>
                    <a:pt x="14945" y="2425"/>
                    <a:pt x="14861" y="2403"/>
                    <a:pt x="14815" y="2406"/>
                  </a:cubicBezTo>
                  <a:cubicBezTo>
                    <a:pt x="14769" y="2409"/>
                    <a:pt x="14744" y="2472"/>
                    <a:pt x="14697" y="2499"/>
                  </a:cubicBezTo>
                  <a:cubicBezTo>
                    <a:pt x="14650" y="2525"/>
                    <a:pt x="14467" y="2488"/>
                    <a:pt x="14447" y="2471"/>
                  </a:cubicBezTo>
                  <a:cubicBezTo>
                    <a:pt x="14428" y="2453"/>
                    <a:pt x="14173" y="2471"/>
                    <a:pt x="14146" y="2488"/>
                  </a:cubicBezTo>
                  <a:cubicBezTo>
                    <a:pt x="14120" y="2506"/>
                    <a:pt x="14139" y="2575"/>
                    <a:pt x="14126" y="2581"/>
                  </a:cubicBezTo>
                  <a:cubicBezTo>
                    <a:pt x="14112" y="2587"/>
                    <a:pt x="14099" y="2502"/>
                    <a:pt x="14099" y="2485"/>
                  </a:cubicBezTo>
                  <a:cubicBezTo>
                    <a:pt x="14099" y="2469"/>
                    <a:pt x="14068" y="2457"/>
                    <a:pt x="14022" y="2457"/>
                  </a:cubicBezTo>
                  <a:cubicBezTo>
                    <a:pt x="13977" y="2457"/>
                    <a:pt x="13950" y="2456"/>
                    <a:pt x="13969" y="2437"/>
                  </a:cubicBezTo>
                  <a:cubicBezTo>
                    <a:pt x="13988" y="2417"/>
                    <a:pt x="13951" y="2398"/>
                    <a:pt x="13987" y="2373"/>
                  </a:cubicBezTo>
                  <a:cubicBezTo>
                    <a:pt x="14022" y="2348"/>
                    <a:pt x="13922" y="2270"/>
                    <a:pt x="13825" y="2232"/>
                  </a:cubicBezTo>
                  <a:cubicBezTo>
                    <a:pt x="13727" y="2193"/>
                    <a:pt x="13506" y="2215"/>
                    <a:pt x="13447" y="2233"/>
                  </a:cubicBezTo>
                  <a:cubicBezTo>
                    <a:pt x="13388" y="2251"/>
                    <a:pt x="13270" y="2245"/>
                    <a:pt x="13214" y="2246"/>
                  </a:cubicBezTo>
                  <a:cubicBezTo>
                    <a:pt x="13158" y="2248"/>
                    <a:pt x="13203" y="2224"/>
                    <a:pt x="13187" y="2198"/>
                  </a:cubicBezTo>
                  <a:cubicBezTo>
                    <a:pt x="13171" y="2171"/>
                    <a:pt x="13075" y="2139"/>
                    <a:pt x="13062" y="2161"/>
                  </a:cubicBezTo>
                  <a:cubicBezTo>
                    <a:pt x="13048" y="2183"/>
                    <a:pt x="13023" y="2161"/>
                    <a:pt x="13023" y="2144"/>
                  </a:cubicBezTo>
                  <a:cubicBezTo>
                    <a:pt x="13023" y="2128"/>
                    <a:pt x="12933" y="2096"/>
                    <a:pt x="12898" y="2103"/>
                  </a:cubicBezTo>
                  <a:cubicBezTo>
                    <a:pt x="12862" y="2110"/>
                    <a:pt x="12846" y="2071"/>
                    <a:pt x="12887" y="2071"/>
                  </a:cubicBezTo>
                  <a:cubicBezTo>
                    <a:pt x="12929" y="2071"/>
                    <a:pt x="13000" y="2079"/>
                    <a:pt x="12969" y="2032"/>
                  </a:cubicBezTo>
                  <a:cubicBezTo>
                    <a:pt x="12938" y="1985"/>
                    <a:pt x="12672" y="1970"/>
                    <a:pt x="12647" y="1979"/>
                  </a:cubicBezTo>
                  <a:cubicBezTo>
                    <a:pt x="12622" y="1988"/>
                    <a:pt x="12645" y="2022"/>
                    <a:pt x="12588" y="2077"/>
                  </a:cubicBezTo>
                  <a:cubicBezTo>
                    <a:pt x="12530" y="2131"/>
                    <a:pt x="12474" y="2094"/>
                    <a:pt x="12482" y="2068"/>
                  </a:cubicBezTo>
                  <a:cubicBezTo>
                    <a:pt x="12489" y="2041"/>
                    <a:pt x="12560" y="2046"/>
                    <a:pt x="12560" y="2019"/>
                  </a:cubicBezTo>
                  <a:cubicBezTo>
                    <a:pt x="12560" y="1992"/>
                    <a:pt x="12462" y="2007"/>
                    <a:pt x="12448" y="1985"/>
                  </a:cubicBezTo>
                  <a:cubicBezTo>
                    <a:pt x="12433" y="1963"/>
                    <a:pt x="12468" y="1948"/>
                    <a:pt x="12504" y="1958"/>
                  </a:cubicBezTo>
                  <a:cubicBezTo>
                    <a:pt x="12539" y="1969"/>
                    <a:pt x="12601" y="1975"/>
                    <a:pt x="12604" y="1958"/>
                  </a:cubicBezTo>
                  <a:cubicBezTo>
                    <a:pt x="12607" y="1942"/>
                    <a:pt x="12567" y="1939"/>
                    <a:pt x="12508" y="1929"/>
                  </a:cubicBezTo>
                  <a:cubicBezTo>
                    <a:pt x="12449" y="1919"/>
                    <a:pt x="12306" y="1885"/>
                    <a:pt x="12231" y="1892"/>
                  </a:cubicBezTo>
                  <a:cubicBezTo>
                    <a:pt x="12156" y="1899"/>
                    <a:pt x="12122" y="1864"/>
                    <a:pt x="12080" y="1861"/>
                  </a:cubicBezTo>
                  <a:cubicBezTo>
                    <a:pt x="12039" y="1858"/>
                    <a:pt x="12039" y="1883"/>
                    <a:pt x="12058" y="1907"/>
                  </a:cubicBezTo>
                  <a:cubicBezTo>
                    <a:pt x="12077" y="1930"/>
                    <a:pt x="12018" y="1945"/>
                    <a:pt x="11970" y="1938"/>
                  </a:cubicBezTo>
                  <a:cubicBezTo>
                    <a:pt x="11921" y="1930"/>
                    <a:pt x="11850" y="1964"/>
                    <a:pt x="11878" y="2000"/>
                  </a:cubicBezTo>
                  <a:cubicBezTo>
                    <a:pt x="11906" y="2035"/>
                    <a:pt x="11934" y="1989"/>
                    <a:pt x="11958" y="2001"/>
                  </a:cubicBezTo>
                  <a:cubicBezTo>
                    <a:pt x="11981" y="2013"/>
                    <a:pt x="11896" y="2038"/>
                    <a:pt x="11931" y="2054"/>
                  </a:cubicBezTo>
                  <a:cubicBezTo>
                    <a:pt x="11967" y="2071"/>
                    <a:pt x="11961" y="2105"/>
                    <a:pt x="11962" y="2122"/>
                  </a:cubicBezTo>
                  <a:cubicBezTo>
                    <a:pt x="11964" y="2140"/>
                    <a:pt x="11903" y="2149"/>
                    <a:pt x="11881" y="2122"/>
                  </a:cubicBezTo>
                  <a:cubicBezTo>
                    <a:pt x="11859" y="2096"/>
                    <a:pt x="11828" y="2119"/>
                    <a:pt x="11787" y="2116"/>
                  </a:cubicBezTo>
                  <a:cubicBezTo>
                    <a:pt x="11745" y="2113"/>
                    <a:pt x="11714" y="2133"/>
                    <a:pt x="11759" y="2139"/>
                  </a:cubicBezTo>
                  <a:cubicBezTo>
                    <a:pt x="11803" y="2144"/>
                    <a:pt x="11818" y="2172"/>
                    <a:pt x="11759" y="2178"/>
                  </a:cubicBezTo>
                  <a:cubicBezTo>
                    <a:pt x="11700" y="2184"/>
                    <a:pt x="11714" y="2124"/>
                    <a:pt x="11679" y="2131"/>
                  </a:cubicBezTo>
                  <a:cubicBezTo>
                    <a:pt x="11643" y="2139"/>
                    <a:pt x="11567" y="2103"/>
                    <a:pt x="11525" y="2105"/>
                  </a:cubicBezTo>
                  <a:cubicBezTo>
                    <a:pt x="11484" y="2106"/>
                    <a:pt x="11465" y="2139"/>
                    <a:pt x="11410" y="2143"/>
                  </a:cubicBezTo>
                  <a:cubicBezTo>
                    <a:pt x="11356" y="2147"/>
                    <a:pt x="11282" y="2115"/>
                    <a:pt x="11260" y="2085"/>
                  </a:cubicBezTo>
                  <a:cubicBezTo>
                    <a:pt x="11238" y="2056"/>
                    <a:pt x="11230" y="2047"/>
                    <a:pt x="11204" y="2081"/>
                  </a:cubicBezTo>
                  <a:cubicBezTo>
                    <a:pt x="11177" y="2115"/>
                    <a:pt x="11176" y="2180"/>
                    <a:pt x="11149" y="2184"/>
                  </a:cubicBezTo>
                  <a:cubicBezTo>
                    <a:pt x="11123" y="2189"/>
                    <a:pt x="11112" y="2246"/>
                    <a:pt x="11086" y="2261"/>
                  </a:cubicBezTo>
                  <a:cubicBezTo>
                    <a:pt x="11059" y="2276"/>
                    <a:pt x="11058" y="2239"/>
                    <a:pt x="11024" y="2242"/>
                  </a:cubicBezTo>
                  <a:cubicBezTo>
                    <a:pt x="10990" y="2245"/>
                    <a:pt x="10881" y="2139"/>
                    <a:pt x="10875" y="2108"/>
                  </a:cubicBezTo>
                  <a:cubicBezTo>
                    <a:pt x="10869" y="2077"/>
                    <a:pt x="10801" y="2017"/>
                    <a:pt x="10783" y="2006"/>
                  </a:cubicBezTo>
                  <a:cubicBezTo>
                    <a:pt x="10765" y="1994"/>
                    <a:pt x="10801" y="1988"/>
                    <a:pt x="10823" y="2007"/>
                  </a:cubicBezTo>
                  <a:cubicBezTo>
                    <a:pt x="10845" y="2026"/>
                    <a:pt x="10873" y="2026"/>
                    <a:pt x="10895" y="2015"/>
                  </a:cubicBezTo>
                  <a:cubicBezTo>
                    <a:pt x="10917" y="2003"/>
                    <a:pt x="10914" y="1948"/>
                    <a:pt x="10876" y="1947"/>
                  </a:cubicBezTo>
                  <a:cubicBezTo>
                    <a:pt x="10838" y="1945"/>
                    <a:pt x="10852" y="1913"/>
                    <a:pt x="10872" y="1907"/>
                  </a:cubicBezTo>
                  <a:cubicBezTo>
                    <a:pt x="10891" y="1901"/>
                    <a:pt x="10827" y="1843"/>
                    <a:pt x="10851" y="1837"/>
                  </a:cubicBezTo>
                  <a:cubicBezTo>
                    <a:pt x="10875" y="1832"/>
                    <a:pt x="10864" y="1806"/>
                    <a:pt x="10832" y="1802"/>
                  </a:cubicBezTo>
                  <a:cubicBezTo>
                    <a:pt x="10799" y="1798"/>
                    <a:pt x="10765" y="1771"/>
                    <a:pt x="10764" y="1755"/>
                  </a:cubicBezTo>
                  <a:cubicBezTo>
                    <a:pt x="10762" y="1739"/>
                    <a:pt x="10625" y="1733"/>
                    <a:pt x="10631" y="1756"/>
                  </a:cubicBezTo>
                  <a:cubicBezTo>
                    <a:pt x="10637" y="1780"/>
                    <a:pt x="10587" y="1773"/>
                    <a:pt x="10594" y="1753"/>
                  </a:cubicBezTo>
                  <a:cubicBezTo>
                    <a:pt x="10602" y="1734"/>
                    <a:pt x="10546" y="1740"/>
                    <a:pt x="10481" y="1722"/>
                  </a:cubicBezTo>
                  <a:cubicBezTo>
                    <a:pt x="10416" y="1705"/>
                    <a:pt x="10414" y="1659"/>
                    <a:pt x="10392" y="1656"/>
                  </a:cubicBezTo>
                  <a:cubicBezTo>
                    <a:pt x="10370" y="1653"/>
                    <a:pt x="10377" y="1719"/>
                    <a:pt x="10345" y="1705"/>
                  </a:cubicBezTo>
                  <a:cubicBezTo>
                    <a:pt x="10312" y="1690"/>
                    <a:pt x="10277" y="1718"/>
                    <a:pt x="10295" y="1756"/>
                  </a:cubicBezTo>
                  <a:cubicBezTo>
                    <a:pt x="10312" y="1795"/>
                    <a:pt x="10296" y="1801"/>
                    <a:pt x="10293" y="1832"/>
                  </a:cubicBezTo>
                  <a:cubicBezTo>
                    <a:pt x="10290" y="1863"/>
                    <a:pt x="10272" y="1849"/>
                    <a:pt x="10234" y="1836"/>
                  </a:cubicBezTo>
                  <a:cubicBezTo>
                    <a:pt x="10196" y="1823"/>
                    <a:pt x="10196" y="1868"/>
                    <a:pt x="10113" y="1848"/>
                  </a:cubicBezTo>
                  <a:cubicBezTo>
                    <a:pt x="10030" y="1827"/>
                    <a:pt x="9994" y="1849"/>
                    <a:pt x="9979" y="1823"/>
                  </a:cubicBezTo>
                  <a:cubicBezTo>
                    <a:pt x="9964" y="1796"/>
                    <a:pt x="9939" y="1793"/>
                    <a:pt x="9936" y="1815"/>
                  </a:cubicBezTo>
                  <a:cubicBezTo>
                    <a:pt x="9933" y="1837"/>
                    <a:pt x="9806" y="1829"/>
                    <a:pt x="9796" y="1796"/>
                  </a:cubicBezTo>
                  <a:cubicBezTo>
                    <a:pt x="9786" y="1764"/>
                    <a:pt x="9818" y="1758"/>
                    <a:pt x="9837" y="1749"/>
                  </a:cubicBezTo>
                  <a:cubicBezTo>
                    <a:pt x="9856" y="1740"/>
                    <a:pt x="9817" y="1727"/>
                    <a:pt x="9747" y="1731"/>
                  </a:cubicBezTo>
                  <a:cubicBezTo>
                    <a:pt x="9678" y="1736"/>
                    <a:pt x="9633" y="1696"/>
                    <a:pt x="9563" y="1703"/>
                  </a:cubicBezTo>
                  <a:cubicBezTo>
                    <a:pt x="9492" y="1711"/>
                    <a:pt x="9334" y="1725"/>
                    <a:pt x="9312" y="1736"/>
                  </a:cubicBezTo>
                  <a:cubicBezTo>
                    <a:pt x="9290" y="1746"/>
                    <a:pt x="9332" y="1786"/>
                    <a:pt x="9298" y="1789"/>
                  </a:cubicBezTo>
                  <a:cubicBezTo>
                    <a:pt x="9265" y="1792"/>
                    <a:pt x="9288" y="1724"/>
                    <a:pt x="9282" y="1691"/>
                  </a:cubicBezTo>
                  <a:cubicBezTo>
                    <a:pt x="9276" y="1659"/>
                    <a:pt x="9225" y="1654"/>
                    <a:pt x="9232" y="1680"/>
                  </a:cubicBezTo>
                  <a:cubicBezTo>
                    <a:pt x="9239" y="1705"/>
                    <a:pt x="9151" y="1714"/>
                    <a:pt x="9129" y="1694"/>
                  </a:cubicBezTo>
                  <a:cubicBezTo>
                    <a:pt x="9107" y="1675"/>
                    <a:pt x="9071" y="1650"/>
                    <a:pt x="9014" y="1635"/>
                  </a:cubicBezTo>
                  <a:cubicBezTo>
                    <a:pt x="8956" y="1621"/>
                    <a:pt x="8885" y="1683"/>
                    <a:pt x="8902" y="1700"/>
                  </a:cubicBezTo>
                  <a:cubicBezTo>
                    <a:pt x="8918" y="1718"/>
                    <a:pt x="8961" y="1705"/>
                    <a:pt x="8962" y="1716"/>
                  </a:cubicBezTo>
                  <a:cubicBezTo>
                    <a:pt x="8965" y="1741"/>
                    <a:pt x="8840" y="1731"/>
                    <a:pt x="8840" y="1752"/>
                  </a:cubicBezTo>
                  <a:cubicBezTo>
                    <a:pt x="8840" y="1773"/>
                    <a:pt x="8723" y="1801"/>
                    <a:pt x="8688" y="1805"/>
                  </a:cubicBezTo>
                  <a:cubicBezTo>
                    <a:pt x="8590" y="1817"/>
                    <a:pt x="8569" y="1817"/>
                    <a:pt x="8524" y="1855"/>
                  </a:cubicBezTo>
                  <a:cubicBezTo>
                    <a:pt x="8478" y="1894"/>
                    <a:pt x="8513" y="1821"/>
                    <a:pt x="8549" y="1786"/>
                  </a:cubicBezTo>
                  <a:cubicBezTo>
                    <a:pt x="8584" y="1750"/>
                    <a:pt x="8621" y="1765"/>
                    <a:pt x="8642" y="1737"/>
                  </a:cubicBezTo>
                  <a:cubicBezTo>
                    <a:pt x="8662" y="1709"/>
                    <a:pt x="8695" y="1712"/>
                    <a:pt x="8751" y="1703"/>
                  </a:cubicBezTo>
                  <a:cubicBezTo>
                    <a:pt x="8807" y="1694"/>
                    <a:pt x="8804" y="1662"/>
                    <a:pt x="8831" y="1650"/>
                  </a:cubicBezTo>
                  <a:cubicBezTo>
                    <a:pt x="8857" y="1638"/>
                    <a:pt x="8922" y="1613"/>
                    <a:pt x="8934" y="1587"/>
                  </a:cubicBezTo>
                  <a:cubicBezTo>
                    <a:pt x="8946" y="1560"/>
                    <a:pt x="9079" y="1516"/>
                    <a:pt x="9105" y="1517"/>
                  </a:cubicBezTo>
                  <a:cubicBezTo>
                    <a:pt x="9132" y="1519"/>
                    <a:pt x="9138" y="1464"/>
                    <a:pt x="9152" y="1464"/>
                  </a:cubicBezTo>
                  <a:cubicBezTo>
                    <a:pt x="9167" y="1464"/>
                    <a:pt x="9244" y="1430"/>
                    <a:pt x="9273" y="1417"/>
                  </a:cubicBezTo>
                  <a:cubicBezTo>
                    <a:pt x="9303" y="1404"/>
                    <a:pt x="9318" y="1376"/>
                    <a:pt x="9319" y="1356"/>
                  </a:cubicBezTo>
                  <a:cubicBezTo>
                    <a:pt x="9321" y="1337"/>
                    <a:pt x="9279" y="1340"/>
                    <a:pt x="9275" y="1322"/>
                  </a:cubicBezTo>
                  <a:cubicBezTo>
                    <a:pt x="9270" y="1305"/>
                    <a:pt x="9294" y="1317"/>
                    <a:pt x="9325" y="1305"/>
                  </a:cubicBezTo>
                  <a:cubicBezTo>
                    <a:pt x="9356" y="1293"/>
                    <a:pt x="9325" y="1252"/>
                    <a:pt x="9300" y="1259"/>
                  </a:cubicBezTo>
                  <a:cubicBezTo>
                    <a:pt x="9275" y="1266"/>
                    <a:pt x="9313" y="1237"/>
                    <a:pt x="9291" y="1210"/>
                  </a:cubicBezTo>
                  <a:cubicBezTo>
                    <a:pt x="9269" y="1184"/>
                    <a:pt x="9225" y="1227"/>
                    <a:pt x="9226" y="1198"/>
                  </a:cubicBezTo>
                  <a:cubicBezTo>
                    <a:pt x="9228" y="1170"/>
                    <a:pt x="9223" y="1135"/>
                    <a:pt x="9205" y="1117"/>
                  </a:cubicBezTo>
                  <a:cubicBezTo>
                    <a:pt x="9188" y="1100"/>
                    <a:pt x="9155" y="1148"/>
                    <a:pt x="9118" y="1120"/>
                  </a:cubicBezTo>
                  <a:cubicBezTo>
                    <a:pt x="9082" y="1092"/>
                    <a:pt x="8974" y="1074"/>
                    <a:pt x="8974" y="1086"/>
                  </a:cubicBezTo>
                  <a:cubicBezTo>
                    <a:pt x="8974" y="1098"/>
                    <a:pt x="8922" y="1069"/>
                    <a:pt x="8912" y="1080"/>
                  </a:cubicBezTo>
                  <a:cubicBezTo>
                    <a:pt x="8902" y="1092"/>
                    <a:pt x="8816" y="1091"/>
                    <a:pt x="8789" y="1083"/>
                  </a:cubicBezTo>
                  <a:cubicBezTo>
                    <a:pt x="8763" y="1076"/>
                    <a:pt x="8726" y="1094"/>
                    <a:pt x="8724" y="1120"/>
                  </a:cubicBezTo>
                  <a:cubicBezTo>
                    <a:pt x="8723" y="1147"/>
                    <a:pt x="8618" y="1136"/>
                    <a:pt x="8599" y="1132"/>
                  </a:cubicBezTo>
                  <a:cubicBezTo>
                    <a:pt x="8580" y="1128"/>
                    <a:pt x="8671" y="1052"/>
                    <a:pt x="8671" y="1039"/>
                  </a:cubicBezTo>
                  <a:cubicBezTo>
                    <a:pt x="8671" y="1026"/>
                    <a:pt x="8516" y="1042"/>
                    <a:pt x="8507" y="1027"/>
                  </a:cubicBezTo>
                  <a:cubicBezTo>
                    <a:pt x="8499" y="1013"/>
                    <a:pt x="8423" y="1008"/>
                    <a:pt x="8389" y="1010"/>
                  </a:cubicBezTo>
                  <a:cubicBezTo>
                    <a:pt x="8355" y="1011"/>
                    <a:pt x="8388" y="1001"/>
                    <a:pt x="8419" y="998"/>
                  </a:cubicBezTo>
                  <a:cubicBezTo>
                    <a:pt x="8450" y="995"/>
                    <a:pt x="8478" y="968"/>
                    <a:pt x="8512" y="962"/>
                  </a:cubicBezTo>
                  <a:cubicBezTo>
                    <a:pt x="8546" y="956"/>
                    <a:pt x="8538" y="945"/>
                    <a:pt x="8524" y="924"/>
                  </a:cubicBezTo>
                  <a:cubicBezTo>
                    <a:pt x="8509" y="903"/>
                    <a:pt x="8474" y="914"/>
                    <a:pt x="8440" y="903"/>
                  </a:cubicBezTo>
                  <a:cubicBezTo>
                    <a:pt x="8406" y="893"/>
                    <a:pt x="8364" y="878"/>
                    <a:pt x="8335" y="877"/>
                  </a:cubicBezTo>
                  <a:cubicBezTo>
                    <a:pt x="8305" y="875"/>
                    <a:pt x="8273" y="891"/>
                    <a:pt x="8204" y="905"/>
                  </a:cubicBezTo>
                  <a:cubicBezTo>
                    <a:pt x="8134" y="918"/>
                    <a:pt x="8128" y="971"/>
                    <a:pt x="8093" y="987"/>
                  </a:cubicBezTo>
                  <a:cubicBezTo>
                    <a:pt x="8057" y="1004"/>
                    <a:pt x="7995" y="1069"/>
                    <a:pt x="8025" y="1074"/>
                  </a:cubicBezTo>
                  <a:cubicBezTo>
                    <a:pt x="8054" y="1080"/>
                    <a:pt x="8040" y="1098"/>
                    <a:pt x="8044" y="1117"/>
                  </a:cubicBezTo>
                  <a:cubicBezTo>
                    <a:pt x="8049" y="1136"/>
                    <a:pt x="8022" y="1141"/>
                    <a:pt x="7988" y="1135"/>
                  </a:cubicBezTo>
                  <a:cubicBezTo>
                    <a:pt x="7954" y="1129"/>
                    <a:pt x="7835" y="1131"/>
                    <a:pt x="7836" y="1156"/>
                  </a:cubicBezTo>
                  <a:cubicBezTo>
                    <a:pt x="7837" y="1181"/>
                    <a:pt x="7905" y="1193"/>
                    <a:pt x="7901" y="1206"/>
                  </a:cubicBezTo>
                  <a:cubicBezTo>
                    <a:pt x="7897" y="1219"/>
                    <a:pt x="7849" y="1204"/>
                    <a:pt x="7826" y="1191"/>
                  </a:cubicBezTo>
                  <a:cubicBezTo>
                    <a:pt x="7802" y="1178"/>
                    <a:pt x="7749" y="1185"/>
                    <a:pt x="7739" y="1210"/>
                  </a:cubicBezTo>
                  <a:cubicBezTo>
                    <a:pt x="7728" y="1235"/>
                    <a:pt x="7687" y="1229"/>
                    <a:pt x="7674" y="1224"/>
                  </a:cubicBezTo>
                  <a:cubicBezTo>
                    <a:pt x="7660" y="1218"/>
                    <a:pt x="7631" y="1235"/>
                    <a:pt x="7609" y="1228"/>
                  </a:cubicBezTo>
                  <a:cubicBezTo>
                    <a:pt x="7587" y="1221"/>
                    <a:pt x="7653" y="1188"/>
                    <a:pt x="7637" y="1172"/>
                  </a:cubicBezTo>
                  <a:cubicBezTo>
                    <a:pt x="7621" y="1156"/>
                    <a:pt x="7550" y="1170"/>
                    <a:pt x="7542" y="1197"/>
                  </a:cubicBezTo>
                  <a:cubicBezTo>
                    <a:pt x="7535" y="1224"/>
                    <a:pt x="7492" y="1178"/>
                    <a:pt x="7476" y="1187"/>
                  </a:cubicBezTo>
                  <a:cubicBezTo>
                    <a:pt x="7460" y="1196"/>
                    <a:pt x="7442" y="1206"/>
                    <a:pt x="7411" y="1219"/>
                  </a:cubicBezTo>
                  <a:cubicBezTo>
                    <a:pt x="7380" y="1232"/>
                    <a:pt x="7327" y="1204"/>
                    <a:pt x="7315" y="1228"/>
                  </a:cubicBezTo>
                  <a:cubicBezTo>
                    <a:pt x="7303" y="1252"/>
                    <a:pt x="7374" y="1259"/>
                    <a:pt x="7376" y="1269"/>
                  </a:cubicBezTo>
                  <a:cubicBezTo>
                    <a:pt x="7377" y="1280"/>
                    <a:pt x="7215" y="1278"/>
                    <a:pt x="7210" y="1294"/>
                  </a:cubicBezTo>
                  <a:cubicBezTo>
                    <a:pt x="7206" y="1311"/>
                    <a:pt x="7151" y="1311"/>
                    <a:pt x="7085" y="1312"/>
                  </a:cubicBezTo>
                  <a:cubicBezTo>
                    <a:pt x="7018" y="1314"/>
                    <a:pt x="7045" y="1346"/>
                    <a:pt x="6992" y="1356"/>
                  </a:cubicBezTo>
                  <a:cubicBezTo>
                    <a:pt x="6939" y="1367"/>
                    <a:pt x="6915" y="1368"/>
                    <a:pt x="6897" y="1395"/>
                  </a:cubicBezTo>
                  <a:cubicBezTo>
                    <a:pt x="6880" y="1421"/>
                    <a:pt x="6838" y="1426"/>
                    <a:pt x="6821" y="1405"/>
                  </a:cubicBezTo>
                  <a:cubicBezTo>
                    <a:pt x="6803" y="1384"/>
                    <a:pt x="6754" y="1415"/>
                    <a:pt x="6781" y="1418"/>
                  </a:cubicBezTo>
                  <a:cubicBezTo>
                    <a:pt x="6807" y="1421"/>
                    <a:pt x="6782" y="1448"/>
                    <a:pt x="6766" y="1442"/>
                  </a:cubicBezTo>
                  <a:cubicBezTo>
                    <a:pt x="6750" y="1436"/>
                    <a:pt x="6703" y="1470"/>
                    <a:pt x="6729" y="1467"/>
                  </a:cubicBezTo>
                  <a:cubicBezTo>
                    <a:pt x="6756" y="1464"/>
                    <a:pt x="6769" y="1486"/>
                    <a:pt x="6756" y="1502"/>
                  </a:cubicBezTo>
                  <a:cubicBezTo>
                    <a:pt x="6742" y="1519"/>
                    <a:pt x="6685" y="1483"/>
                    <a:pt x="6670" y="1498"/>
                  </a:cubicBezTo>
                  <a:cubicBezTo>
                    <a:pt x="6655" y="1513"/>
                    <a:pt x="6698" y="1532"/>
                    <a:pt x="6725" y="1529"/>
                  </a:cubicBezTo>
                  <a:cubicBezTo>
                    <a:pt x="6751" y="1526"/>
                    <a:pt x="6766" y="1544"/>
                    <a:pt x="6769" y="1563"/>
                  </a:cubicBezTo>
                  <a:cubicBezTo>
                    <a:pt x="6772" y="1582"/>
                    <a:pt x="6707" y="1551"/>
                    <a:pt x="6694" y="1567"/>
                  </a:cubicBezTo>
                  <a:cubicBezTo>
                    <a:pt x="6681" y="1584"/>
                    <a:pt x="6704" y="1591"/>
                    <a:pt x="6732" y="1594"/>
                  </a:cubicBezTo>
                  <a:cubicBezTo>
                    <a:pt x="6760" y="1597"/>
                    <a:pt x="6740" y="1607"/>
                    <a:pt x="6765" y="1629"/>
                  </a:cubicBezTo>
                  <a:cubicBezTo>
                    <a:pt x="6767" y="1631"/>
                    <a:pt x="6768" y="1633"/>
                    <a:pt x="6769" y="1634"/>
                  </a:cubicBezTo>
                  <a:cubicBezTo>
                    <a:pt x="6785" y="1653"/>
                    <a:pt x="6756" y="1659"/>
                    <a:pt x="6759" y="1677"/>
                  </a:cubicBezTo>
                  <a:cubicBezTo>
                    <a:pt x="6762" y="1696"/>
                    <a:pt x="6731" y="1703"/>
                    <a:pt x="6731" y="1685"/>
                  </a:cubicBezTo>
                  <a:cubicBezTo>
                    <a:pt x="6731" y="1668"/>
                    <a:pt x="6652" y="1662"/>
                    <a:pt x="6636" y="1681"/>
                  </a:cubicBezTo>
                  <a:cubicBezTo>
                    <a:pt x="6620" y="1700"/>
                    <a:pt x="6608" y="1715"/>
                    <a:pt x="6589" y="1697"/>
                  </a:cubicBezTo>
                  <a:cubicBezTo>
                    <a:pt x="6570" y="1680"/>
                    <a:pt x="6514" y="1702"/>
                    <a:pt x="6441" y="1705"/>
                  </a:cubicBezTo>
                  <a:cubicBezTo>
                    <a:pt x="6369" y="1708"/>
                    <a:pt x="6220" y="1714"/>
                    <a:pt x="6183" y="1727"/>
                  </a:cubicBezTo>
                  <a:cubicBezTo>
                    <a:pt x="6146" y="1740"/>
                    <a:pt x="6115" y="1792"/>
                    <a:pt x="6149" y="1826"/>
                  </a:cubicBezTo>
                  <a:cubicBezTo>
                    <a:pt x="6183" y="1860"/>
                    <a:pt x="6151" y="1874"/>
                    <a:pt x="6151" y="1897"/>
                  </a:cubicBezTo>
                  <a:cubicBezTo>
                    <a:pt x="6151" y="1919"/>
                    <a:pt x="6239" y="1964"/>
                    <a:pt x="6286" y="1969"/>
                  </a:cubicBezTo>
                  <a:cubicBezTo>
                    <a:pt x="6334" y="1973"/>
                    <a:pt x="6372" y="2031"/>
                    <a:pt x="6344" y="2066"/>
                  </a:cubicBezTo>
                  <a:cubicBezTo>
                    <a:pt x="6316" y="2102"/>
                    <a:pt x="6230" y="2056"/>
                    <a:pt x="6174" y="2012"/>
                  </a:cubicBezTo>
                  <a:cubicBezTo>
                    <a:pt x="6118" y="1967"/>
                    <a:pt x="5988" y="1950"/>
                    <a:pt x="5946" y="1953"/>
                  </a:cubicBezTo>
                  <a:cubicBezTo>
                    <a:pt x="5903" y="1955"/>
                    <a:pt x="5928" y="1914"/>
                    <a:pt x="5873" y="1916"/>
                  </a:cubicBezTo>
                  <a:cubicBezTo>
                    <a:pt x="5819" y="1917"/>
                    <a:pt x="5773" y="1966"/>
                    <a:pt x="5810" y="1966"/>
                  </a:cubicBezTo>
                  <a:cubicBezTo>
                    <a:pt x="5847" y="1966"/>
                    <a:pt x="5870" y="1963"/>
                    <a:pt x="5851" y="1981"/>
                  </a:cubicBezTo>
                  <a:cubicBezTo>
                    <a:pt x="5832" y="1998"/>
                    <a:pt x="5861" y="1994"/>
                    <a:pt x="5906" y="2013"/>
                  </a:cubicBezTo>
                  <a:cubicBezTo>
                    <a:pt x="5950" y="2032"/>
                    <a:pt x="5869" y="2059"/>
                    <a:pt x="5823" y="2028"/>
                  </a:cubicBezTo>
                  <a:cubicBezTo>
                    <a:pt x="5777" y="1997"/>
                    <a:pt x="5729" y="2026"/>
                    <a:pt x="5715" y="2050"/>
                  </a:cubicBezTo>
                  <a:cubicBezTo>
                    <a:pt x="5702" y="2074"/>
                    <a:pt x="5768" y="2141"/>
                    <a:pt x="5848" y="2153"/>
                  </a:cubicBezTo>
                  <a:cubicBezTo>
                    <a:pt x="5928" y="2165"/>
                    <a:pt x="5901" y="2190"/>
                    <a:pt x="5938" y="2203"/>
                  </a:cubicBezTo>
                  <a:cubicBezTo>
                    <a:pt x="5975" y="2217"/>
                    <a:pt x="5949" y="2232"/>
                    <a:pt x="5923" y="2233"/>
                  </a:cubicBezTo>
                  <a:cubicBezTo>
                    <a:pt x="5898" y="2234"/>
                    <a:pt x="5848" y="2195"/>
                    <a:pt x="5808" y="2174"/>
                  </a:cubicBezTo>
                  <a:cubicBezTo>
                    <a:pt x="5768" y="2153"/>
                    <a:pt x="5661" y="2183"/>
                    <a:pt x="5639" y="2159"/>
                  </a:cubicBezTo>
                  <a:cubicBezTo>
                    <a:pt x="5617" y="2136"/>
                    <a:pt x="5653" y="2112"/>
                    <a:pt x="5633" y="2094"/>
                  </a:cubicBezTo>
                  <a:cubicBezTo>
                    <a:pt x="5612" y="2077"/>
                    <a:pt x="5630" y="2037"/>
                    <a:pt x="5656" y="1995"/>
                  </a:cubicBezTo>
                  <a:cubicBezTo>
                    <a:pt x="5683" y="1954"/>
                    <a:pt x="5652" y="1883"/>
                    <a:pt x="5614" y="1871"/>
                  </a:cubicBezTo>
                  <a:cubicBezTo>
                    <a:pt x="5575" y="1860"/>
                    <a:pt x="5578" y="1899"/>
                    <a:pt x="5587" y="1911"/>
                  </a:cubicBezTo>
                  <a:cubicBezTo>
                    <a:pt x="5596" y="1923"/>
                    <a:pt x="5591" y="1979"/>
                    <a:pt x="5562" y="2016"/>
                  </a:cubicBezTo>
                  <a:cubicBezTo>
                    <a:pt x="5532" y="2053"/>
                    <a:pt x="5442" y="2053"/>
                    <a:pt x="5442" y="2078"/>
                  </a:cubicBezTo>
                  <a:cubicBezTo>
                    <a:pt x="5442" y="2103"/>
                    <a:pt x="5382" y="2122"/>
                    <a:pt x="5402" y="2140"/>
                  </a:cubicBezTo>
                  <a:cubicBezTo>
                    <a:pt x="5423" y="2158"/>
                    <a:pt x="5504" y="2249"/>
                    <a:pt x="5516" y="2277"/>
                  </a:cubicBezTo>
                  <a:cubicBezTo>
                    <a:pt x="5528" y="2305"/>
                    <a:pt x="5444" y="2394"/>
                    <a:pt x="5457" y="2445"/>
                  </a:cubicBezTo>
                  <a:cubicBezTo>
                    <a:pt x="5470" y="2497"/>
                    <a:pt x="5445" y="2521"/>
                    <a:pt x="5461" y="2546"/>
                  </a:cubicBezTo>
                  <a:cubicBezTo>
                    <a:pt x="5478" y="2571"/>
                    <a:pt x="5515" y="2549"/>
                    <a:pt x="5538" y="2559"/>
                  </a:cubicBezTo>
                  <a:cubicBezTo>
                    <a:pt x="5562" y="2569"/>
                    <a:pt x="5600" y="2544"/>
                    <a:pt x="5655" y="2534"/>
                  </a:cubicBezTo>
                  <a:cubicBezTo>
                    <a:pt x="5709" y="2524"/>
                    <a:pt x="5810" y="2581"/>
                    <a:pt x="5847" y="2599"/>
                  </a:cubicBezTo>
                  <a:cubicBezTo>
                    <a:pt x="5884" y="2617"/>
                    <a:pt x="5864" y="2646"/>
                    <a:pt x="5884" y="2676"/>
                  </a:cubicBezTo>
                  <a:cubicBezTo>
                    <a:pt x="5903" y="2705"/>
                    <a:pt x="5839" y="2705"/>
                    <a:pt x="5838" y="2750"/>
                  </a:cubicBezTo>
                  <a:cubicBezTo>
                    <a:pt x="5836" y="2794"/>
                    <a:pt x="5949" y="2813"/>
                    <a:pt x="5953" y="2826"/>
                  </a:cubicBezTo>
                  <a:cubicBezTo>
                    <a:pt x="5957" y="2839"/>
                    <a:pt x="5873" y="2829"/>
                    <a:pt x="5841" y="2817"/>
                  </a:cubicBezTo>
                  <a:cubicBezTo>
                    <a:pt x="5808" y="2806"/>
                    <a:pt x="5805" y="2763"/>
                    <a:pt x="5795" y="2754"/>
                  </a:cubicBezTo>
                  <a:cubicBezTo>
                    <a:pt x="5785" y="2745"/>
                    <a:pt x="5817" y="2710"/>
                    <a:pt x="5820" y="2682"/>
                  </a:cubicBezTo>
                  <a:cubicBezTo>
                    <a:pt x="5823" y="2654"/>
                    <a:pt x="5783" y="2637"/>
                    <a:pt x="5770" y="2618"/>
                  </a:cubicBezTo>
                  <a:cubicBezTo>
                    <a:pt x="5757" y="2599"/>
                    <a:pt x="5733" y="2571"/>
                    <a:pt x="5707" y="2577"/>
                  </a:cubicBezTo>
                  <a:cubicBezTo>
                    <a:pt x="5680" y="2583"/>
                    <a:pt x="5583" y="2592"/>
                    <a:pt x="5553" y="2618"/>
                  </a:cubicBezTo>
                  <a:cubicBezTo>
                    <a:pt x="5523" y="2645"/>
                    <a:pt x="5557" y="2720"/>
                    <a:pt x="5574" y="2757"/>
                  </a:cubicBezTo>
                  <a:cubicBezTo>
                    <a:pt x="5590" y="2794"/>
                    <a:pt x="5488" y="2845"/>
                    <a:pt x="5491" y="2875"/>
                  </a:cubicBezTo>
                  <a:cubicBezTo>
                    <a:pt x="5494" y="2905"/>
                    <a:pt x="5460" y="2918"/>
                    <a:pt x="5416" y="2941"/>
                  </a:cubicBezTo>
                  <a:cubicBezTo>
                    <a:pt x="5372" y="2965"/>
                    <a:pt x="5323" y="2983"/>
                    <a:pt x="5324" y="3021"/>
                  </a:cubicBezTo>
                  <a:cubicBezTo>
                    <a:pt x="5326" y="3059"/>
                    <a:pt x="5265" y="3039"/>
                    <a:pt x="5234" y="3021"/>
                  </a:cubicBezTo>
                  <a:cubicBezTo>
                    <a:pt x="5203" y="3003"/>
                    <a:pt x="5163" y="3031"/>
                    <a:pt x="5119" y="3030"/>
                  </a:cubicBezTo>
                  <a:cubicBezTo>
                    <a:pt x="5075" y="3028"/>
                    <a:pt x="5075" y="2991"/>
                    <a:pt x="5039" y="3005"/>
                  </a:cubicBezTo>
                  <a:cubicBezTo>
                    <a:pt x="5004" y="3018"/>
                    <a:pt x="4980" y="2989"/>
                    <a:pt x="4991" y="2962"/>
                  </a:cubicBezTo>
                  <a:cubicBezTo>
                    <a:pt x="5001" y="2935"/>
                    <a:pt x="5041" y="2956"/>
                    <a:pt x="5044" y="2975"/>
                  </a:cubicBezTo>
                  <a:cubicBezTo>
                    <a:pt x="5047" y="2994"/>
                    <a:pt x="5072" y="2986"/>
                    <a:pt x="5101" y="2969"/>
                  </a:cubicBezTo>
                  <a:cubicBezTo>
                    <a:pt x="5131" y="2953"/>
                    <a:pt x="5116" y="2990"/>
                    <a:pt x="5159" y="2993"/>
                  </a:cubicBezTo>
                  <a:cubicBezTo>
                    <a:pt x="5202" y="2996"/>
                    <a:pt x="5178" y="2971"/>
                    <a:pt x="5211" y="2974"/>
                  </a:cubicBezTo>
                  <a:cubicBezTo>
                    <a:pt x="5243" y="2977"/>
                    <a:pt x="5245" y="2966"/>
                    <a:pt x="5234" y="2950"/>
                  </a:cubicBezTo>
                  <a:cubicBezTo>
                    <a:pt x="5224" y="2934"/>
                    <a:pt x="5258" y="2922"/>
                    <a:pt x="5279" y="2913"/>
                  </a:cubicBezTo>
                  <a:cubicBezTo>
                    <a:pt x="5302" y="2903"/>
                    <a:pt x="5290" y="2871"/>
                    <a:pt x="5310" y="2860"/>
                  </a:cubicBezTo>
                  <a:cubicBezTo>
                    <a:pt x="5329" y="2850"/>
                    <a:pt x="5315" y="2829"/>
                    <a:pt x="5336" y="2828"/>
                  </a:cubicBezTo>
                  <a:cubicBezTo>
                    <a:pt x="5357" y="2826"/>
                    <a:pt x="5366" y="2795"/>
                    <a:pt x="5385" y="2795"/>
                  </a:cubicBezTo>
                  <a:cubicBezTo>
                    <a:pt x="5404" y="2795"/>
                    <a:pt x="5414" y="2764"/>
                    <a:pt x="5402" y="2748"/>
                  </a:cubicBezTo>
                  <a:cubicBezTo>
                    <a:pt x="5391" y="2732"/>
                    <a:pt x="5410" y="2688"/>
                    <a:pt x="5429" y="2682"/>
                  </a:cubicBezTo>
                  <a:cubicBezTo>
                    <a:pt x="5448" y="2676"/>
                    <a:pt x="5450" y="2658"/>
                    <a:pt x="5432" y="2645"/>
                  </a:cubicBezTo>
                  <a:cubicBezTo>
                    <a:pt x="5414" y="2631"/>
                    <a:pt x="5349" y="2587"/>
                    <a:pt x="5354" y="2559"/>
                  </a:cubicBezTo>
                  <a:cubicBezTo>
                    <a:pt x="5358" y="2531"/>
                    <a:pt x="5342" y="2479"/>
                    <a:pt x="5351" y="2457"/>
                  </a:cubicBezTo>
                  <a:cubicBezTo>
                    <a:pt x="5360" y="2435"/>
                    <a:pt x="5352" y="2389"/>
                    <a:pt x="5349" y="2363"/>
                  </a:cubicBezTo>
                  <a:cubicBezTo>
                    <a:pt x="5346" y="2336"/>
                    <a:pt x="5366" y="2307"/>
                    <a:pt x="5375" y="2258"/>
                  </a:cubicBezTo>
                  <a:cubicBezTo>
                    <a:pt x="5383" y="2209"/>
                    <a:pt x="5323" y="2158"/>
                    <a:pt x="5293" y="2144"/>
                  </a:cubicBezTo>
                  <a:cubicBezTo>
                    <a:pt x="5264" y="2131"/>
                    <a:pt x="5283" y="2105"/>
                    <a:pt x="5326" y="2069"/>
                  </a:cubicBezTo>
                  <a:cubicBezTo>
                    <a:pt x="5369" y="2034"/>
                    <a:pt x="5372" y="1923"/>
                    <a:pt x="5369" y="1899"/>
                  </a:cubicBezTo>
                  <a:cubicBezTo>
                    <a:pt x="5366" y="1876"/>
                    <a:pt x="5279" y="1855"/>
                    <a:pt x="5245" y="1858"/>
                  </a:cubicBezTo>
                  <a:cubicBezTo>
                    <a:pt x="5211" y="1861"/>
                    <a:pt x="5085" y="1855"/>
                    <a:pt x="5054" y="1849"/>
                  </a:cubicBezTo>
                  <a:cubicBezTo>
                    <a:pt x="5023" y="1843"/>
                    <a:pt x="5013" y="1876"/>
                    <a:pt x="4998" y="1905"/>
                  </a:cubicBezTo>
                  <a:cubicBezTo>
                    <a:pt x="4983" y="1935"/>
                    <a:pt x="4951" y="1981"/>
                    <a:pt x="4932" y="2047"/>
                  </a:cubicBezTo>
                  <a:cubicBezTo>
                    <a:pt x="4913" y="2113"/>
                    <a:pt x="4834" y="2134"/>
                    <a:pt x="4799" y="2149"/>
                  </a:cubicBezTo>
                  <a:cubicBezTo>
                    <a:pt x="4764" y="2164"/>
                    <a:pt x="4741" y="2212"/>
                    <a:pt x="4758" y="2236"/>
                  </a:cubicBezTo>
                  <a:cubicBezTo>
                    <a:pt x="4774" y="2260"/>
                    <a:pt x="4797" y="2240"/>
                    <a:pt x="4814" y="2249"/>
                  </a:cubicBezTo>
                  <a:cubicBezTo>
                    <a:pt x="4830" y="2258"/>
                    <a:pt x="4812" y="2320"/>
                    <a:pt x="4802" y="2329"/>
                  </a:cubicBezTo>
                  <a:cubicBezTo>
                    <a:pt x="4792" y="2338"/>
                    <a:pt x="4821" y="2360"/>
                    <a:pt x="4796" y="2376"/>
                  </a:cubicBezTo>
                  <a:cubicBezTo>
                    <a:pt x="4771" y="2392"/>
                    <a:pt x="4747" y="2426"/>
                    <a:pt x="4762" y="2444"/>
                  </a:cubicBezTo>
                  <a:cubicBezTo>
                    <a:pt x="4777" y="2462"/>
                    <a:pt x="4849" y="2471"/>
                    <a:pt x="4880" y="2488"/>
                  </a:cubicBezTo>
                  <a:cubicBezTo>
                    <a:pt x="4911" y="2506"/>
                    <a:pt x="4899" y="2538"/>
                    <a:pt x="4923" y="2569"/>
                  </a:cubicBezTo>
                  <a:cubicBezTo>
                    <a:pt x="4946" y="2600"/>
                    <a:pt x="4972" y="2581"/>
                    <a:pt x="4983" y="2600"/>
                  </a:cubicBezTo>
                  <a:cubicBezTo>
                    <a:pt x="4995" y="2620"/>
                    <a:pt x="4941" y="2696"/>
                    <a:pt x="4921" y="2699"/>
                  </a:cubicBezTo>
                  <a:cubicBezTo>
                    <a:pt x="4902" y="2702"/>
                    <a:pt x="4824" y="2621"/>
                    <a:pt x="4800" y="2603"/>
                  </a:cubicBezTo>
                  <a:cubicBezTo>
                    <a:pt x="4777" y="2586"/>
                    <a:pt x="4685" y="2558"/>
                    <a:pt x="4640" y="2534"/>
                  </a:cubicBezTo>
                  <a:cubicBezTo>
                    <a:pt x="4594" y="2510"/>
                    <a:pt x="4557" y="2513"/>
                    <a:pt x="4507" y="2479"/>
                  </a:cubicBezTo>
                  <a:cubicBezTo>
                    <a:pt x="4457" y="2445"/>
                    <a:pt x="4414" y="2429"/>
                    <a:pt x="4322" y="2431"/>
                  </a:cubicBezTo>
                  <a:cubicBezTo>
                    <a:pt x="4231" y="2432"/>
                    <a:pt x="4172" y="2410"/>
                    <a:pt x="4141" y="2415"/>
                  </a:cubicBezTo>
                  <a:cubicBezTo>
                    <a:pt x="4110" y="2419"/>
                    <a:pt x="4122" y="2384"/>
                    <a:pt x="4067" y="2360"/>
                  </a:cubicBezTo>
                  <a:cubicBezTo>
                    <a:pt x="4012" y="2336"/>
                    <a:pt x="3977" y="2304"/>
                    <a:pt x="3946" y="2320"/>
                  </a:cubicBezTo>
                  <a:cubicBezTo>
                    <a:pt x="3915" y="2336"/>
                    <a:pt x="3927" y="2395"/>
                    <a:pt x="3974" y="2403"/>
                  </a:cubicBezTo>
                  <a:cubicBezTo>
                    <a:pt x="4021" y="2410"/>
                    <a:pt x="3998" y="2435"/>
                    <a:pt x="4048" y="2432"/>
                  </a:cubicBezTo>
                  <a:cubicBezTo>
                    <a:pt x="4098" y="2429"/>
                    <a:pt x="4113" y="2447"/>
                    <a:pt x="4111" y="2478"/>
                  </a:cubicBezTo>
                  <a:cubicBezTo>
                    <a:pt x="4110" y="2509"/>
                    <a:pt x="4135" y="2540"/>
                    <a:pt x="4157" y="2561"/>
                  </a:cubicBezTo>
                  <a:cubicBezTo>
                    <a:pt x="4179" y="2581"/>
                    <a:pt x="4166" y="2615"/>
                    <a:pt x="4126" y="2615"/>
                  </a:cubicBezTo>
                  <a:cubicBezTo>
                    <a:pt x="4086" y="2615"/>
                    <a:pt x="4040" y="2621"/>
                    <a:pt x="4058" y="2649"/>
                  </a:cubicBezTo>
                  <a:cubicBezTo>
                    <a:pt x="4076" y="2677"/>
                    <a:pt x="4046" y="2685"/>
                    <a:pt x="4006" y="2670"/>
                  </a:cubicBezTo>
                  <a:cubicBezTo>
                    <a:pt x="3967" y="2655"/>
                    <a:pt x="3990" y="2627"/>
                    <a:pt x="4006" y="2611"/>
                  </a:cubicBezTo>
                  <a:cubicBezTo>
                    <a:pt x="4023" y="2595"/>
                    <a:pt x="3971" y="2574"/>
                    <a:pt x="3946" y="2565"/>
                  </a:cubicBezTo>
                  <a:cubicBezTo>
                    <a:pt x="3921" y="2556"/>
                    <a:pt x="3821" y="2630"/>
                    <a:pt x="3793" y="2642"/>
                  </a:cubicBezTo>
                  <a:cubicBezTo>
                    <a:pt x="3764" y="2654"/>
                    <a:pt x="3695" y="2624"/>
                    <a:pt x="3624" y="2642"/>
                  </a:cubicBezTo>
                  <a:cubicBezTo>
                    <a:pt x="3553" y="2659"/>
                    <a:pt x="3558" y="2716"/>
                    <a:pt x="3531" y="2710"/>
                  </a:cubicBezTo>
                  <a:cubicBezTo>
                    <a:pt x="3505" y="2704"/>
                    <a:pt x="3427" y="2717"/>
                    <a:pt x="3397" y="2699"/>
                  </a:cubicBezTo>
                  <a:cubicBezTo>
                    <a:pt x="3367" y="2682"/>
                    <a:pt x="3391" y="2671"/>
                    <a:pt x="3422" y="2673"/>
                  </a:cubicBezTo>
                  <a:cubicBezTo>
                    <a:pt x="3453" y="2674"/>
                    <a:pt x="3463" y="2664"/>
                    <a:pt x="3446" y="2643"/>
                  </a:cubicBezTo>
                  <a:cubicBezTo>
                    <a:pt x="3428" y="2623"/>
                    <a:pt x="3469" y="2590"/>
                    <a:pt x="3468" y="2575"/>
                  </a:cubicBezTo>
                  <a:cubicBezTo>
                    <a:pt x="3466" y="2561"/>
                    <a:pt x="3351" y="2599"/>
                    <a:pt x="3332" y="2615"/>
                  </a:cubicBezTo>
                  <a:cubicBezTo>
                    <a:pt x="3313" y="2631"/>
                    <a:pt x="3334" y="2661"/>
                    <a:pt x="3313" y="2671"/>
                  </a:cubicBezTo>
                  <a:cubicBezTo>
                    <a:pt x="3292" y="2682"/>
                    <a:pt x="3292" y="2654"/>
                    <a:pt x="3269" y="2645"/>
                  </a:cubicBezTo>
                  <a:cubicBezTo>
                    <a:pt x="3245" y="2636"/>
                    <a:pt x="3072" y="2676"/>
                    <a:pt x="3040" y="2713"/>
                  </a:cubicBezTo>
                  <a:cubicBezTo>
                    <a:pt x="3007" y="2750"/>
                    <a:pt x="2944" y="2751"/>
                    <a:pt x="2944" y="2772"/>
                  </a:cubicBezTo>
                  <a:cubicBezTo>
                    <a:pt x="2944" y="2792"/>
                    <a:pt x="2866" y="2791"/>
                    <a:pt x="2835" y="2806"/>
                  </a:cubicBezTo>
                  <a:cubicBezTo>
                    <a:pt x="2804" y="2820"/>
                    <a:pt x="2824" y="2881"/>
                    <a:pt x="2813" y="2910"/>
                  </a:cubicBezTo>
                  <a:cubicBezTo>
                    <a:pt x="2801" y="2940"/>
                    <a:pt x="2680" y="2931"/>
                    <a:pt x="2643" y="2932"/>
                  </a:cubicBezTo>
                  <a:cubicBezTo>
                    <a:pt x="2606" y="2934"/>
                    <a:pt x="2593" y="2862"/>
                    <a:pt x="2563" y="2857"/>
                  </a:cubicBezTo>
                  <a:cubicBezTo>
                    <a:pt x="2534" y="2853"/>
                    <a:pt x="2551" y="2811"/>
                    <a:pt x="2560" y="2794"/>
                  </a:cubicBezTo>
                  <a:cubicBezTo>
                    <a:pt x="2569" y="2776"/>
                    <a:pt x="2593" y="2791"/>
                    <a:pt x="2630" y="2767"/>
                  </a:cubicBezTo>
                  <a:cubicBezTo>
                    <a:pt x="2666" y="2744"/>
                    <a:pt x="2703" y="2779"/>
                    <a:pt x="2718" y="2763"/>
                  </a:cubicBezTo>
                  <a:cubicBezTo>
                    <a:pt x="2733" y="2747"/>
                    <a:pt x="2662" y="2704"/>
                    <a:pt x="2658" y="2667"/>
                  </a:cubicBezTo>
                  <a:cubicBezTo>
                    <a:pt x="2653" y="2630"/>
                    <a:pt x="2575" y="2620"/>
                    <a:pt x="2531" y="2631"/>
                  </a:cubicBezTo>
                  <a:cubicBezTo>
                    <a:pt x="2486" y="2643"/>
                    <a:pt x="2438" y="2633"/>
                    <a:pt x="2407" y="2618"/>
                  </a:cubicBezTo>
                  <a:cubicBezTo>
                    <a:pt x="2376" y="2603"/>
                    <a:pt x="2379" y="2645"/>
                    <a:pt x="2424" y="2657"/>
                  </a:cubicBezTo>
                  <a:cubicBezTo>
                    <a:pt x="2470" y="2668"/>
                    <a:pt x="2447" y="2704"/>
                    <a:pt x="2454" y="2726"/>
                  </a:cubicBezTo>
                  <a:cubicBezTo>
                    <a:pt x="2461" y="2748"/>
                    <a:pt x="2442" y="2798"/>
                    <a:pt x="2416" y="2837"/>
                  </a:cubicBezTo>
                  <a:cubicBezTo>
                    <a:pt x="2389" y="2875"/>
                    <a:pt x="2408" y="2873"/>
                    <a:pt x="2448" y="2872"/>
                  </a:cubicBezTo>
                  <a:cubicBezTo>
                    <a:pt x="2488" y="2871"/>
                    <a:pt x="2485" y="2922"/>
                    <a:pt x="2485" y="2960"/>
                  </a:cubicBezTo>
                  <a:cubicBezTo>
                    <a:pt x="2485" y="2999"/>
                    <a:pt x="2454" y="3009"/>
                    <a:pt x="2454" y="3037"/>
                  </a:cubicBezTo>
                  <a:cubicBezTo>
                    <a:pt x="2454" y="3065"/>
                    <a:pt x="2421" y="3024"/>
                    <a:pt x="2411" y="3036"/>
                  </a:cubicBezTo>
                  <a:cubicBezTo>
                    <a:pt x="2401" y="3048"/>
                    <a:pt x="2388" y="3030"/>
                    <a:pt x="2382" y="3006"/>
                  </a:cubicBezTo>
                  <a:cubicBezTo>
                    <a:pt x="2376" y="2983"/>
                    <a:pt x="2315" y="2996"/>
                    <a:pt x="2281" y="2987"/>
                  </a:cubicBezTo>
                  <a:cubicBezTo>
                    <a:pt x="2247" y="2978"/>
                    <a:pt x="2234" y="2993"/>
                    <a:pt x="2218" y="3018"/>
                  </a:cubicBezTo>
                  <a:cubicBezTo>
                    <a:pt x="2202" y="3043"/>
                    <a:pt x="2154" y="3053"/>
                    <a:pt x="2129" y="3056"/>
                  </a:cubicBezTo>
                  <a:cubicBezTo>
                    <a:pt x="2101" y="3060"/>
                    <a:pt x="2060" y="3108"/>
                    <a:pt x="2033" y="3126"/>
                  </a:cubicBezTo>
                  <a:cubicBezTo>
                    <a:pt x="2007" y="3144"/>
                    <a:pt x="2002" y="3177"/>
                    <a:pt x="2039" y="3213"/>
                  </a:cubicBezTo>
                  <a:cubicBezTo>
                    <a:pt x="2076" y="3248"/>
                    <a:pt x="2083" y="3272"/>
                    <a:pt x="2081" y="3291"/>
                  </a:cubicBezTo>
                  <a:cubicBezTo>
                    <a:pt x="2078" y="3310"/>
                    <a:pt x="1977" y="3304"/>
                    <a:pt x="1961" y="3284"/>
                  </a:cubicBezTo>
                  <a:cubicBezTo>
                    <a:pt x="1945" y="3263"/>
                    <a:pt x="1880" y="3256"/>
                    <a:pt x="1858" y="3260"/>
                  </a:cubicBezTo>
                  <a:cubicBezTo>
                    <a:pt x="1836" y="3265"/>
                    <a:pt x="1775" y="3194"/>
                    <a:pt x="1744" y="3192"/>
                  </a:cubicBezTo>
                  <a:cubicBezTo>
                    <a:pt x="1713" y="3191"/>
                    <a:pt x="1694" y="3229"/>
                    <a:pt x="1684" y="3248"/>
                  </a:cubicBezTo>
                  <a:cubicBezTo>
                    <a:pt x="1673" y="3267"/>
                    <a:pt x="1698" y="3273"/>
                    <a:pt x="1713" y="3306"/>
                  </a:cubicBezTo>
                  <a:cubicBezTo>
                    <a:pt x="1728" y="3338"/>
                    <a:pt x="1782" y="3340"/>
                    <a:pt x="1811" y="3340"/>
                  </a:cubicBezTo>
                  <a:cubicBezTo>
                    <a:pt x="1839" y="3340"/>
                    <a:pt x="1828" y="3383"/>
                    <a:pt x="1819" y="3400"/>
                  </a:cubicBezTo>
                  <a:cubicBezTo>
                    <a:pt x="1811" y="3418"/>
                    <a:pt x="1759" y="3431"/>
                    <a:pt x="1744" y="3412"/>
                  </a:cubicBezTo>
                  <a:cubicBezTo>
                    <a:pt x="1729" y="3393"/>
                    <a:pt x="1667" y="3412"/>
                    <a:pt x="1666" y="3388"/>
                  </a:cubicBezTo>
                  <a:cubicBezTo>
                    <a:pt x="1664" y="3365"/>
                    <a:pt x="1620" y="3329"/>
                    <a:pt x="1574" y="3337"/>
                  </a:cubicBezTo>
                  <a:cubicBezTo>
                    <a:pt x="1529" y="3344"/>
                    <a:pt x="1520" y="3315"/>
                    <a:pt x="1523" y="3279"/>
                  </a:cubicBezTo>
                  <a:cubicBezTo>
                    <a:pt x="1526" y="3244"/>
                    <a:pt x="1498" y="3223"/>
                    <a:pt x="1499" y="3207"/>
                  </a:cubicBezTo>
                  <a:cubicBezTo>
                    <a:pt x="1501" y="3191"/>
                    <a:pt x="1478" y="3158"/>
                    <a:pt x="1502" y="3142"/>
                  </a:cubicBezTo>
                  <a:cubicBezTo>
                    <a:pt x="1526" y="3126"/>
                    <a:pt x="1508" y="3101"/>
                    <a:pt x="1509" y="3079"/>
                  </a:cubicBezTo>
                  <a:cubicBezTo>
                    <a:pt x="1511" y="3056"/>
                    <a:pt x="1470" y="3023"/>
                    <a:pt x="1433" y="3023"/>
                  </a:cubicBezTo>
                  <a:cubicBezTo>
                    <a:pt x="1396" y="3023"/>
                    <a:pt x="1403" y="2986"/>
                    <a:pt x="1372" y="2978"/>
                  </a:cubicBezTo>
                  <a:cubicBezTo>
                    <a:pt x="1341" y="2971"/>
                    <a:pt x="1279" y="2919"/>
                    <a:pt x="1275" y="2897"/>
                  </a:cubicBezTo>
                  <a:cubicBezTo>
                    <a:pt x="1270" y="2875"/>
                    <a:pt x="1223" y="2872"/>
                    <a:pt x="1239" y="2865"/>
                  </a:cubicBezTo>
                  <a:cubicBezTo>
                    <a:pt x="1256" y="2857"/>
                    <a:pt x="1293" y="2868"/>
                    <a:pt x="1319" y="2894"/>
                  </a:cubicBezTo>
                  <a:cubicBezTo>
                    <a:pt x="1346" y="2921"/>
                    <a:pt x="1388" y="2944"/>
                    <a:pt x="1458" y="2953"/>
                  </a:cubicBezTo>
                  <a:cubicBezTo>
                    <a:pt x="1527" y="2962"/>
                    <a:pt x="1555" y="2994"/>
                    <a:pt x="1632" y="3008"/>
                  </a:cubicBezTo>
                  <a:cubicBezTo>
                    <a:pt x="1709" y="3021"/>
                    <a:pt x="1754" y="3030"/>
                    <a:pt x="1865" y="3046"/>
                  </a:cubicBezTo>
                  <a:cubicBezTo>
                    <a:pt x="1976" y="3062"/>
                    <a:pt x="2123" y="2950"/>
                    <a:pt x="2154" y="2919"/>
                  </a:cubicBezTo>
                  <a:cubicBezTo>
                    <a:pt x="2185" y="2888"/>
                    <a:pt x="2146" y="2825"/>
                    <a:pt x="2146" y="2801"/>
                  </a:cubicBezTo>
                  <a:cubicBezTo>
                    <a:pt x="2146" y="2778"/>
                    <a:pt x="2095" y="2775"/>
                    <a:pt x="2088" y="2757"/>
                  </a:cubicBezTo>
                  <a:cubicBezTo>
                    <a:pt x="2081" y="2739"/>
                    <a:pt x="2048" y="2707"/>
                    <a:pt x="2005" y="2707"/>
                  </a:cubicBezTo>
                  <a:cubicBezTo>
                    <a:pt x="1963" y="2707"/>
                    <a:pt x="1957" y="2658"/>
                    <a:pt x="1923" y="2661"/>
                  </a:cubicBezTo>
                  <a:cubicBezTo>
                    <a:pt x="1889" y="2664"/>
                    <a:pt x="1865" y="2646"/>
                    <a:pt x="1777" y="2587"/>
                  </a:cubicBezTo>
                  <a:cubicBezTo>
                    <a:pt x="1688" y="2528"/>
                    <a:pt x="1566" y="2485"/>
                    <a:pt x="1543" y="2496"/>
                  </a:cubicBezTo>
                  <a:cubicBezTo>
                    <a:pt x="1521" y="2506"/>
                    <a:pt x="1507" y="2512"/>
                    <a:pt x="1492" y="2490"/>
                  </a:cubicBezTo>
                  <a:cubicBezTo>
                    <a:pt x="1477" y="2468"/>
                    <a:pt x="1443" y="2471"/>
                    <a:pt x="1419" y="2488"/>
                  </a:cubicBezTo>
                  <a:cubicBezTo>
                    <a:pt x="1396" y="2506"/>
                    <a:pt x="1372" y="2472"/>
                    <a:pt x="1328" y="2482"/>
                  </a:cubicBezTo>
                  <a:cubicBezTo>
                    <a:pt x="1284" y="2493"/>
                    <a:pt x="1260" y="2463"/>
                    <a:pt x="1272" y="2450"/>
                  </a:cubicBezTo>
                  <a:cubicBezTo>
                    <a:pt x="1284" y="2437"/>
                    <a:pt x="1349" y="2448"/>
                    <a:pt x="1346" y="2426"/>
                  </a:cubicBezTo>
                  <a:cubicBezTo>
                    <a:pt x="1343" y="2404"/>
                    <a:pt x="1319" y="2426"/>
                    <a:pt x="1279" y="2400"/>
                  </a:cubicBezTo>
                  <a:cubicBezTo>
                    <a:pt x="1239" y="2373"/>
                    <a:pt x="1217" y="2391"/>
                    <a:pt x="1208" y="2413"/>
                  </a:cubicBezTo>
                  <a:cubicBezTo>
                    <a:pt x="1200" y="2435"/>
                    <a:pt x="1169" y="2429"/>
                    <a:pt x="1148" y="2410"/>
                  </a:cubicBezTo>
                  <a:cubicBezTo>
                    <a:pt x="1146" y="2408"/>
                    <a:pt x="1144" y="2407"/>
                    <a:pt x="1141" y="2405"/>
                  </a:cubicBezTo>
                  <a:cubicBezTo>
                    <a:pt x="1134" y="2442"/>
                    <a:pt x="1112" y="2446"/>
                    <a:pt x="1090" y="2441"/>
                  </a:cubicBezTo>
                  <a:cubicBezTo>
                    <a:pt x="1064" y="2435"/>
                    <a:pt x="1037" y="2479"/>
                    <a:pt x="1008" y="2479"/>
                  </a:cubicBezTo>
                  <a:cubicBezTo>
                    <a:pt x="978" y="2479"/>
                    <a:pt x="946" y="2512"/>
                    <a:pt x="940" y="2538"/>
                  </a:cubicBezTo>
                  <a:cubicBezTo>
                    <a:pt x="934" y="2565"/>
                    <a:pt x="902" y="2550"/>
                    <a:pt x="902" y="2568"/>
                  </a:cubicBezTo>
                  <a:cubicBezTo>
                    <a:pt x="902" y="2586"/>
                    <a:pt x="902" y="2603"/>
                    <a:pt x="887" y="2621"/>
                  </a:cubicBezTo>
                  <a:cubicBezTo>
                    <a:pt x="872" y="2639"/>
                    <a:pt x="887" y="2648"/>
                    <a:pt x="902" y="2677"/>
                  </a:cubicBezTo>
                  <a:cubicBezTo>
                    <a:pt x="916" y="2707"/>
                    <a:pt x="949" y="2704"/>
                    <a:pt x="964" y="2713"/>
                  </a:cubicBezTo>
                  <a:cubicBezTo>
                    <a:pt x="978" y="2721"/>
                    <a:pt x="1034" y="2769"/>
                    <a:pt x="1034" y="2786"/>
                  </a:cubicBezTo>
                  <a:cubicBezTo>
                    <a:pt x="1034" y="2804"/>
                    <a:pt x="990" y="2848"/>
                    <a:pt x="972" y="2860"/>
                  </a:cubicBezTo>
                  <a:cubicBezTo>
                    <a:pt x="955" y="2872"/>
                    <a:pt x="931" y="2901"/>
                    <a:pt x="943" y="2919"/>
                  </a:cubicBezTo>
                  <a:cubicBezTo>
                    <a:pt x="955" y="2937"/>
                    <a:pt x="1005" y="3011"/>
                    <a:pt x="1037" y="3070"/>
                  </a:cubicBezTo>
                  <a:cubicBezTo>
                    <a:pt x="1070" y="3129"/>
                    <a:pt x="1026" y="3102"/>
                    <a:pt x="1005" y="3129"/>
                  </a:cubicBezTo>
                  <a:cubicBezTo>
                    <a:pt x="984" y="3155"/>
                    <a:pt x="1014" y="3188"/>
                    <a:pt x="1019" y="3206"/>
                  </a:cubicBezTo>
                  <a:cubicBezTo>
                    <a:pt x="1026" y="3223"/>
                    <a:pt x="993" y="3220"/>
                    <a:pt x="996" y="3235"/>
                  </a:cubicBezTo>
                  <a:cubicBezTo>
                    <a:pt x="999" y="3250"/>
                    <a:pt x="1043" y="3256"/>
                    <a:pt x="1046" y="3267"/>
                  </a:cubicBezTo>
                  <a:cubicBezTo>
                    <a:pt x="1049" y="3279"/>
                    <a:pt x="1017" y="3294"/>
                    <a:pt x="1031" y="3318"/>
                  </a:cubicBezTo>
                  <a:cubicBezTo>
                    <a:pt x="1046" y="3341"/>
                    <a:pt x="1082" y="3341"/>
                    <a:pt x="1084" y="3371"/>
                  </a:cubicBezTo>
                  <a:cubicBezTo>
                    <a:pt x="1087" y="3400"/>
                    <a:pt x="1019" y="3403"/>
                    <a:pt x="1023" y="3427"/>
                  </a:cubicBezTo>
                  <a:cubicBezTo>
                    <a:pt x="1026" y="3450"/>
                    <a:pt x="1111" y="3480"/>
                    <a:pt x="1149" y="3524"/>
                  </a:cubicBezTo>
                  <a:cubicBezTo>
                    <a:pt x="1188" y="3569"/>
                    <a:pt x="1185" y="3580"/>
                    <a:pt x="1176" y="3604"/>
                  </a:cubicBezTo>
                  <a:cubicBezTo>
                    <a:pt x="1158" y="3651"/>
                    <a:pt x="1052" y="3693"/>
                    <a:pt x="1028" y="3746"/>
                  </a:cubicBezTo>
                  <a:cubicBezTo>
                    <a:pt x="1005" y="3799"/>
                    <a:pt x="916" y="3828"/>
                    <a:pt x="875" y="3870"/>
                  </a:cubicBezTo>
                  <a:cubicBezTo>
                    <a:pt x="858" y="3886"/>
                    <a:pt x="841" y="3909"/>
                    <a:pt x="827" y="3930"/>
                  </a:cubicBezTo>
                  <a:cubicBezTo>
                    <a:pt x="845" y="3926"/>
                    <a:pt x="859" y="3920"/>
                    <a:pt x="869" y="3915"/>
                  </a:cubicBezTo>
                  <a:cubicBezTo>
                    <a:pt x="893" y="3903"/>
                    <a:pt x="909" y="3961"/>
                    <a:pt x="932" y="3980"/>
                  </a:cubicBezTo>
                  <a:cubicBezTo>
                    <a:pt x="956" y="3999"/>
                    <a:pt x="1003" y="3982"/>
                    <a:pt x="1019" y="3999"/>
                  </a:cubicBezTo>
                  <a:cubicBezTo>
                    <a:pt x="1036" y="4017"/>
                    <a:pt x="1006" y="4019"/>
                    <a:pt x="972" y="4013"/>
                  </a:cubicBezTo>
                  <a:cubicBezTo>
                    <a:pt x="938" y="4007"/>
                    <a:pt x="930" y="4027"/>
                    <a:pt x="876" y="4045"/>
                  </a:cubicBezTo>
                  <a:cubicBezTo>
                    <a:pt x="837" y="4058"/>
                    <a:pt x="841" y="4072"/>
                    <a:pt x="827" y="4084"/>
                  </a:cubicBezTo>
                  <a:cubicBezTo>
                    <a:pt x="851" y="4118"/>
                    <a:pt x="819" y="4123"/>
                    <a:pt x="807" y="4149"/>
                  </a:cubicBezTo>
                  <a:cubicBezTo>
                    <a:pt x="794" y="4178"/>
                    <a:pt x="776" y="4182"/>
                    <a:pt x="774" y="4200"/>
                  </a:cubicBezTo>
                  <a:cubicBezTo>
                    <a:pt x="772" y="4218"/>
                    <a:pt x="778" y="4231"/>
                    <a:pt x="780" y="4258"/>
                  </a:cubicBezTo>
                  <a:cubicBezTo>
                    <a:pt x="783" y="4284"/>
                    <a:pt x="787" y="4289"/>
                    <a:pt x="803" y="4311"/>
                  </a:cubicBezTo>
                  <a:cubicBezTo>
                    <a:pt x="818" y="4333"/>
                    <a:pt x="789" y="4333"/>
                    <a:pt x="776" y="4344"/>
                  </a:cubicBezTo>
                  <a:cubicBezTo>
                    <a:pt x="763" y="4355"/>
                    <a:pt x="772" y="4379"/>
                    <a:pt x="789" y="4397"/>
                  </a:cubicBezTo>
                  <a:cubicBezTo>
                    <a:pt x="807" y="4415"/>
                    <a:pt x="807" y="4437"/>
                    <a:pt x="800" y="4452"/>
                  </a:cubicBezTo>
                  <a:cubicBezTo>
                    <a:pt x="794" y="4468"/>
                    <a:pt x="816" y="4495"/>
                    <a:pt x="831" y="4510"/>
                  </a:cubicBezTo>
                  <a:cubicBezTo>
                    <a:pt x="847" y="4526"/>
                    <a:pt x="845" y="4568"/>
                    <a:pt x="858" y="4579"/>
                  </a:cubicBezTo>
                  <a:cubicBezTo>
                    <a:pt x="871" y="4590"/>
                    <a:pt x="887" y="4601"/>
                    <a:pt x="911" y="4594"/>
                  </a:cubicBezTo>
                  <a:cubicBezTo>
                    <a:pt x="935" y="4587"/>
                    <a:pt x="951" y="4599"/>
                    <a:pt x="962" y="4619"/>
                  </a:cubicBezTo>
                  <a:cubicBezTo>
                    <a:pt x="973" y="4638"/>
                    <a:pt x="991" y="4630"/>
                    <a:pt x="1015" y="4619"/>
                  </a:cubicBezTo>
                  <a:cubicBezTo>
                    <a:pt x="1039" y="4607"/>
                    <a:pt x="1095" y="4638"/>
                    <a:pt x="1108" y="4645"/>
                  </a:cubicBezTo>
                  <a:cubicBezTo>
                    <a:pt x="1121" y="4652"/>
                    <a:pt x="1115" y="4689"/>
                    <a:pt x="1117" y="4714"/>
                  </a:cubicBezTo>
                  <a:cubicBezTo>
                    <a:pt x="1119" y="4738"/>
                    <a:pt x="1104" y="4769"/>
                    <a:pt x="1128" y="4785"/>
                  </a:cubicBezTo>
                  <a:cubicBezTo>
                    <a:pt x="1152" y="4800"/>
                    <a:pt x="1146" y="4835"/>
                    <a:pt x="1174" y="4846"/>
                  </a:cubicBezTo>
                  <a:cubicBezTo>
                    <a:pt x="1203" y="4858"/>
                    <a:pt x="1214" y="4897"/>
                    <a:pt x="1232" y="4902"/>
                  </a:cubicBezTo>
                  <a:cubicBezTo>
                    <a:pt x="1250" y="4906"/>
                    <a:pt x="1283" y="4933"/>
                    <a:pt x="1287" y="4953"/>
                  </a:cubicBezTo>
                  <a:cubicBezTo>
                    <a:pt x="1292" y="4973"/>
                    <a:pt x="1256" y="4990"/>
                    <a:pt x="1236" y="4999"/>
                  </a:cubicBezTo>
                  <a:cubicBezTo>
                    <a:pt x="1217" y="5008"/>
                    <a:pt x="1179" y="4973"/>
                    <a:pt x="1166" y="4988"/>
                  </a:cubicBezTo>
                  <a:cubicBezTo>
                    <a:pt x="1152" y="5004"/>
                    <a:pt x="1170" y="5032"/>
                    <a:pt x="1181" y="5081"/>
                  </a:cubicBezTo>
                  <a:cubicBezTo>
                    <a:pt x="1192" y="5130"/>
                    <a:pt x="1201" y="5134"/>
                    <a:pt x="1223" y="5134"/>
                  </a:cubicBezTo>
                  <a:cubicBezTo>
                    <a:pt x="1245" y="5134"/>
                    <a:pt x="1254" y="5119"/>
                    <a:pt x="1270" y="5110"/>
                  </a:cubicBezTo>
                  <a:cubicBezTo>
                    <a:pt x="1285" y="5101"/>
                    <a:pt x="1321" y="5114"/>
                    <a:pt x="1336" y="5108"/>
                  </a:cubicBezTo>
                  <a:cubicBezTo>
                    <a:pt x="1352" y="5101"/>
                    <a:pt x="1407" y="5099"/>
                    <a:pt x="1418" y="5117"/>
                  </a:cubicBezTo>
                  <a:cubicBezTo>
                    <a:pt x="1429" y="5134"/>
                    <a:pt x="1440" y="5176"/>
                    <a:pt x="1431" y="5192"/>
                  </a:cubicBezTo>
                  <a:cubicBezTo>
                    <a:pt x="1422" y="5207"/>
                    <a:pt x="1442" y="5225"/>
                    <a:pt x="1453" y="5247"/>
                  </a:cubicBezTo>
                  <a:cubicBezTo>
                    <a:pt x="1464" y="5269"/>
                    <a:pt x="1511" y="5258"/>
                    <a:pt x="1526" y="5265"/>
                  </a:cubicBezTo>
                  <a:cubicBezTo>
                    <a:pt x="1542" y="5272"/>
                    <a:pt x="1577" y="5320"/>
                    <a:pt x="1571" y="5342"/>
                  </a:cubicBezTo>
                  <a:cubicBezTo>
                    <a:pt x="1564" y="5364"/>
                    <a:pt x="1593" y="5369"/>
                    <a:pt x="1608" y="5362"/>
                  </a:cubicBezTo>
                  <a:cubicBezTo>
                    <a:pt x="1624" y="5356"/>
                    <a:pt x="1639" y="5373"/>
                    <a:pt x="1657" y="5384"/>
                  </a:cubicBezTo>
                  <a:cubicBezTo>
                    <a:pt x="1675" y="5395"/>
                    <a:pt x="1690" y="5391"/>
                    <a:pt x="1708" y="5380"/>
                  </a:cubicBezTo>
                  <a:cubicBezTo>
                    <a:pt x="1726" y="5369"/>
                    <a:pt x="1754" y="5360"/>
                    <a:pt x="1763" y="5376"/>
                  </a:cubicBezTo>
                  <a:cubicBezTo>
                    <a:pt x="1772" y="5391"/>
                    <a:pt x="1808" y="5420"/>
                    <a:pt x="1808" y="5429"/>
                  </a:cubicBezTo>
                  <a:cubicBezTo>
                    <a:pt x="1808" y="5437"/>
                    <a:pt x="1863" y="5429"/>
                    <a:pt x="1889" y="5442"/>
                  </a:cubicBezTo>
                  <a:cubicBezTo>
                    <a:pt x="1916" y="5455"/>
                    <a:pt x="1945" y="5449"/>
                    <a:pt x="1974" y="5464"/>
                  </a:cubicBezTo>
                  <a:cubicBezTo>
                    <a:pt x="2002" y="5480"/>
                    <a:pt x="2029" y="5482"/>
                    <a:pt x="2031" y="5500"/>
                  </a:cubicBezTo>
                  <a:cubicBezTo>
                    <a:pt x="2033" y="5517"/>
                    <a:pt x="2002" y="5533"/>
                    <a:pt x="2002" y="5542"/>
                  </a:cubicBezTo>
                  <a:cubicBezTo>
                    <a:pt x="2002" y="5550"/>
                    <a:pt x="2027" y="5557"/>
                    <a:pt x="2027" y="5570"/>
                  </a:cubicBezTo>
                  <a:cubicBezTo>
                    <a:pt x="2027" y="5584"/>
                    <a:pt x="1996" y="5584"/>
                    <a:pt x="1991" y="5595"/>
                  </a:cubicBezTo>
                  <a:cubicBezTo>
                    <a:pt x="1987" y="5606"/>
                    <a:pt x="2009" y="5621"/>
                    <a:pt x="2013" y="5632"/>
                  </a:cubicBezTo>
                  <a:cubicBezTo>
                    <a:pt x="2018" y="5643"/>
                    <a:pt x="1996" y="5681"/>
                    <a:pt x="1996" y="5692"/>
                  </a:cubicBezTo>
                  <a:cubicBezTo>
                    <a:pt x="1996" y="5703"/>
                    <a:pt x="1929" y="5690"/>
                    <a:pt x="1914" y="5690"/>
                  </a:cubicBezTo>
                  <a:cubicBezTo>
                    <a:pt x="1898" y="5690"/>
                    <a:pt x="1852" y="5741"/>
                    <a:pt x="1836" y="5743"/>
                  </a:cubicBezTo>
                  <a:cubicBezTo>
                    <a:pt x="1823" y="5745"/>
                    <a:pt x="1829" y="5769"/>
                    <a:pt x="1834" y="5790"/>
                  </a:cubicBezTo>
                  <a:cubicBezTo>
                    <a:pt x="1882" y="5781"/>
                    <a:pt x="1931" y="5777"/>
                    <a:pt x="1936" y="5788"/>
                  </a:cubicBezTo>
                  <a:cubicBezTo>
                    <a:pt x="1945" y="5806"/>
                    <a:pt x="1833" y="5853"/>
                    <a:pt x="1812" y="5860"/>
                  </a:cubicBezTo>
                  <a:cubicBezTo>
                    <a:pt x="1791" y="5868"/>
                    <a:pt x="1852" y="5899"/>
                    <a:pt x="1850" y="5916"/>
                  </a:cubicBezTo>
                  <a:cubicBezTo>
                    <a:pt x="1849" y="5934"/>
                    <a:pt x="1785" y="5939"/>
                    <a:pt x="1791" y="5974"/>
                  </a:cubicBezTo>
                  <a:cubicBezTo>
                    <a:pt x="1797" y="6009"/>
                    <a:pt x="1771" y="6017"/>
                    <a:pt x="1737" y="6017"/>
                  </a:cubicBezTo>
                  <a:cubicBezTo>
                    <a:pt x="1703" y="6017"/>
                    <a:pt x="1694" y="6037"/>
                    <a:pt x="1710" y="6040"/>
                  </a:cubicBezTo>
                  <a:cubicBezTo>
                    <a:pt x="1726" y="6043"/>
                    <a:pt x="1725" y="6088"/>
                    <a:pt x="1788" y="6104"/>
                  </a:cubicBezTo>
                  <a:cubicBezTo>
                    <a:pt x="1852" y="6120"/>
                    <a:pt x="1920" y="6179"/>
                    <a:pt x="1974" y="6238"/>
                  </a:cubicBezTo>
                  <a:cubicBezTo>
                    <a:pt x="1982" y="6246"/>
                    <a:pt x="1991" y="6253"/>
                    <a:pt x="2000" y="6259"/>
                  </a:cubicBezTo>
                  <a:cubicBezTo>
                    <a:pt x="2016" y="6249"/>
                    <a:pt x="2030" y="6242"/>
                    <a:pt x="2038" y="6241"/>
                  </a:cubicBezTo>
                  <a:cubicBezTo>
                    <a:pt x="2069" y="6237"/>
                    <a:pt x="2126" y="6254"/>
                    <a:pt x="2157" y="6276"/>
                  </a:cubicBezTo>
                  <a:cubicBezTo>
                    <a:pt x="2188" y="6299"/>
                    <a:pt x="2299" y="6272"/>
                    <a:pt x="2312" y="6290"/>
                  </a:cubicBezTo>
                  <a:cubicBezTo>
                    <a:pt x="2326" y="6307"/>
                    <a:pt x="2352" y="6330"/>
                    <a:pt x="2374" y="6330"/>
                  </a:cubicBezTo>
                  <a:cubicBezTo>
                    <a:pt x="2396" y="6330"/>
                    <a:pt x="2419" y="6374"/>
                    <a:pt x="2436" y="6361"/>
                  </a:cubicBezTo>
                  <a:cubicBezTo>
                    <a:pt x="2454" y="6347"/>
                    <a:pt x="2520" y="6347"/>
                    <a:pt x="2538" y="6347"/>
                  </a:cubicBezTo>
                  <a:cubicBezTo>
                    <a:pt x="2556" y="6347"/>
                    <a:pt x="2556" y="6361"/>
                    <a:pt x="2573" y="6361"/>
                  </a:cubicBezTo>
                  <a:cubicBezTo>
                    <a:pt x="2591" y="6361"/>
                    <a:pt x="2591" y="6427"/>
                    <a:pt x="2605" y="6423"/>
                  </a:cubicBezTo>
                  <a:cubicBezTo>
                    <a:pt x="2618" y="6418"/>
                    <a:pt x="2666" y="6462"/>
                    <a:pt x="2697" y="6467"/>
                  </a:cubicBezTo>
                  <a:cubicBezTo>
                    <a:pt x="2728" y="6471"/>
                    <a:pt x="2759" y="6524"/>
                    <a:pt x="2773" y="6520"/>
                  </a:cubicBezTo>
                  <a:cubicBezTo>
                    <a:pt x="2786" y="6516"/>
                    <a:pt x="2808" y="6542"/>
                    <a:pt x="2817" y="6520"/>
                  </a:cubicBezTo>
                  <a:cubicBezTo>
                    <a:pt x="2825" y="6499"/>
                    <a:pt x="2869" y="6509"/>
                    <a:pt x="2881" y="6473"/>
                  </a:cubicBezTo>
                  <a:cubicBezTo>
                    <a:pt x="2825" y="6404"/>
                    <a:pt x="2765" y="6328"/>
                    <a:pt x="2767" y="6299"/>
                  </a:cubicBezTo>
                  <a:cubicBezTo>
                    <a:pt x="2770" y="6248"/>
                    <a:pt x="2790" y="6216"/>
                    <a:pt x="2728" y="6163"/>
                  </a:cubicBezTo>
                  <a:cubicBezTo>
                    <a:pt x="2666" y="6110"/>
                    <a:pt x="2734" y="6074"/>
                    <a:pt x="2779" y="6018"/>
                  </a:cubicBezTo>
                  <a:cubicBezTo>
                    <a:pt x="2818" y="5968"/>
                    <a:pt x="2902" y="5946"/>
                    <a:pt x="2956" y="5910"/>
                  </a:cubicBezTo>
                  <a:cubicBezTo>
                    <a:pt x="2945" y="5903"/>
                    <a:pt x="2934" y="5896"/>
                    <a:pt x="2923" y="5891"/>
                  </a:cubicBezTo>
                  <a:cubicBezTo>
                    <a:pt x="2883" y="5874"/>
                    <a:pt x="2870" y="5856"/>
                    <a:pt x="2901" y="5847"/>
                  </a:cubicBezTo>
                  <a:cubicBezTo>
                    <a:pt x="2932" y="5838"/>
                    <a:pt x="2919" y="5820"/>
                    <a:pt x="2888" y="5785"/>
                  </a:cubicBezTo>
                  <a:cubicBezTo>
                    <a:pt x="2857" y="5750"/>
                    <a:pt x="2844" y="5714"/>
                    <a:pt x="2826" y="5714"/>
                  </a:cubicBezTo>
                  <a:cubicBezTo>
                    <a:pt x="2808" y="5714"/>
                    <a:pt x="2782" y="5710"/>
                    <a:pt x="2755" y="5719"/>
                  </a:cubicBezTo>
                  <a:cubicBezTo>
                    <a:pt x="2728" y="5727"/>
                    <a:pt x="2733" y="5696"/>
                    <a:pt x="2737" y="5666"/>
                  </a:cubicBezTo>
                  <a:cubicBezTo>
                    <a:pt x="2742" y="5635"/>
                    <a:pt x="2689" y="5639"/>
                    <a:pt x="2680" y="5626"/>
                  </a:cubicBezTo>
                  <a:cubicBezTo>
                    <a:pt x="2671" y="5612"/>
                    <a:pt x="2693" y="5568"/>
                    <a:pt x="2702" y="5564"/>
                  </a:cubicBezTo>
                  <a:cubicBezTo>
                    <a:pt x="2711" y="5559"/>
                    <a:pt x="2737" y="5546"/>
                    <a:pt x="2737" y="5533"/>
                  </a:cubicBezTo>
                  <a:cubicBezTo>
                    <a:pt x="2737" y="5519"/>
                    <a:pt x="2689" y="5515"/>
                    <a:pt x="2706" y="5484"/>
                  </a:cubicBezTo>
                  <a:cubicBezTo>
                    <a:pt x="2724" y="5453"/>
                    <a:pt x="2759" y="5453"/>
                    <a:pt x="2759" y="5422"/>
                  </a:cubicBezTo>
                  <a:cubicBezTo>
                    <a:pt x="2759" y="5391"/>
                    <a:pt x="2786" y="5364"/>
                    <a:pt x="2817" y="5387"/>
                  </a:cubicBezTo>
                  <a:cubicBezTo>
                    <a:pt x="2848" y="5409"/>
                    <a:pt x="2861" y="5466"/>
                    <a:pt x="2897" y="5453"/>
                  </a:cubicBezTo>
                  <a:cubicBezTo>
                    <a:pt x="2932" y="5440"/>
                    <a:pt x="2910" y="5409"/>
                    <a:pt x="2906" y="5391"/>
                  </a:cubicBezTo>
                  <a:cubicBezTo>
                    <a:pt x="2901" y="5373"/>
                    <a:pt x="2892" y="5347"/>
                    <a:pt x="2932" y="5338"/>
                  </a:cubicBezTo>
                  <a:cubicBezTo>
                    <a:pt x="2972" y="5329"/>
                    <a:pt x="2954" y="5289"/>
                    <a:pt x="2985" y="5289"/>
                  </a:cubicBezTo>
                  <a:cubicBezTo>
                    <a:pt x="3016" y="5289"/>
                    <a:pt x="3074" y="5249"/>
                    <a:pt x="3091" y="5240"/>
                  </a:cubicBezTo>
                  <a:cubicBezTo>
                    <a:pt x="3109" y="5232"/>
                    <a:pt x="3149" y="5210"/>
                    <a:pt x="3167" y="5218"/>
                  </a:cubicBezTo>
                  <a:cubicBezTo>
                    <a:pt x="3184" y="5227"/>
                    <a:pt x="3207" y="5249"/>
                    <a:pt x="3220" y="5218"/>
                  </a:cubicBezTo>
                  <a:cubicBezTo>
                    <a:pt x="3233" y="5187"/>
                    <a:pt x="3286" y="5201"/>
                    <a:pt x="3291" y="5218"/>
                  </a:cubicBezTo>
                  <a:cubicBezTo>
                    <a:pt x="3295" y="5236"/>
                    <a:pt x="3379" y="5236"/>
                    <a:pt x="3406" y="5254"/>
                  </a:cubicBezTo>
                  <a:cubicBezTo>
                    <a:pt x="3432" y="5272"/>
                    <a:pt x="3490" y="5307"/>
                    <a:pt x="3490" y="5325"/>
                  </a:cubicBezTo>
                  <a:cubicBezTo>
                    <a:pt x="3490" y="5342"/>
                    <a:pt x="3516" y="5369"/>
                    <a:pt x="3516" y="5338"/>
                  </a:cubicBezTo>
                  <a:cubicBezTo>
                    <a:pt x="3516" y="5307"/>
                    <a:pt x="3539" y="5316"/>
                    <a:pt x="3574" y="5338"/>
                  </a:cubicBezTo>
                  <a:cubicBezTo>
                    <a:pt x="3609" y="5360"/>
                    <a:pt x="3658" y="5351"/>
                    <a:pt x="3667" y="5329"/>
                  </a:cubicBezTo>
                  <a:cubicBezTo>
                    <a:pt x="3676" y="5307"/>
                    <a:pt x="3742" y="5280"/>
                    <a:pt x="3764" y="5298"/>
                  </a:cubicBezTo>
                  <a:cubicBezTo>
                    <a:pt x="3787" y="5316"/>
                    <a:pt x="3795" y="5329"/>
                    <a:pt x="3822" y="5303"/>
                  </a:cubicBezTo>
                  <a:cubicBezTo>
                    <a:pt x="3848" y="5276"/>
                    <a:pt x="3911" y="5280"/>
                    <a:pt x="3919" y="5307"/>
                  </a:cubicBezTo>
                  <a:cubicBezTo>
                    <a:pt x="3928" y="5333"/>
                    <a:pt x="3959" y="5338"/>
                    <a:pt x="3986" y="5338"/>
                  </a:cubicBezTo>
                  <a:cubicBezTo>
                    <a:pt x="4012" y="5338"/>
                    <a:pt x="4017" y="5378"/>
                    <a:pt x="4034" y="5369"/>
                  </a:cubicBezTo>
                  <a:cubicBezTo>
                    <a:pt x="4052" y="5360"/>
                    <a:pt x="4048" y="5316"/>
                    <a:pt x="4070" y="5320"/>
                  </a:cubicBezTo>
                  <a:cubicBezTo>
                    <a:pt x="4092" y="5325"/>
                    <a:pt x="4110" y="5351"/>
                    <a:pt x="4145" y="5351"/>
                  </a:cubicBezTo>
                  <a:cubicBezTo>
                    <a:pt x="4181" y="5351"/>
                    <a:pt x="4207" y="5342"/>
                    <a:pt x="4207" y="5316"/>
                  </a:cubicBezTo>
                  <a:cubicBezTo>
                    <a:pt x="4207" y="5289"/>
                    <a:pt x="4203" y="5245"/>
                    <a:pt x="4181" y="5245"/>
                  </a:cubicBezTo>
                  <a:cubicBezTo>
                    <a:pt x="4158" y="5245"/>
                    <a:pt x="4136" y="5223"/>
                    <a:pt x="4110" y="5223"/>
                  </a:cubicBezTo>
                  <a:cubicBezTo>
                    <a:pt x="4083" y="5223"/>
                    <a:pt x="4057" y="5178"/>
                    <a:pt x="4083" y="5170"/>
                  </a:cubicBezTo>
                  <a:cubicBezTo>
                    <a:pt x="4110" y="5161"/>
                    <a:pt x="4154" y="5139"/>
                    <a:pt x="4145" y="5117"/>
                  </a:cubicBezTo>
                  <a:cubicBezTo>
                    <a:pt x="4136" y="5094"/>
                    <a:pt x="4127" y="5050"/>
                    <a:pt x="4163" y="5046"/>
                  </a:cubicBezTo>
                  <a:cubicBezTo>
                    <a:pt x="4198" y="5041"/>
                    <a:pt x="4274" y="5041"/>
                    <a:pt x="4269" y="5028"/>
                  </a:cubicBezTo>
                  <a:cubicBezTo>
                    <a:pt x="4265" y="5015"/>
                    <a:pt x="4194" y="5006"/>
                    <a:pt x="4181" y="4984"/>
                  </a:cubicBezTo>
                  <a:cubicBezTo>
                    <a:pt x="4167" y="4962"/>
                    <a:pt x="4163" y="4908"/>
                    <a:pt x="4176" y="4900"/>
                  </a:cubicBezTo>
                  <a:cubicBezTo>
                    <a:pt x="4189" y="4891"/>
                    <a:pt x="4234" y="4904"/>
                    <a:pt x="4260" y="4895"/>
                  </a:cubicBezTo>
                  <a:cubicBezTo>
                    <a:pt x="4287" y="4886"/>
                    <a:pt x="4344" y="4908"/>
                    <a:pt x="4380" y="4882"/>
                  </a:cubicBezTo>
                  <a:cubicBezTo>
                    <a:pt x="4415" y="4855"/>
                    <a:pt x="4490" y="4851"/>
                    <a:pt x="4530" y="4851"/>
                  </a:cubicBezTo>
                  <a:cubicBezTo>
                    <a:pt x="4570" y="4851"/>
                    <a:pt x="4601" y="4824"/>
                    <a:pt x="4632" y="4820"/>
                  </a:cubicBezTo>
                  <a:cubicBezTo>
                    <a:pt x="4663" y="4815"/>
                    <a:pt x="4752" y="4802"/>
                    <a:pt x="4774" y="4793"/>
                  </a:cubicBezTo>
                  <a:cubicBezTo>
                    <a:pt x="4796" y="4785"/>
                    <a:pt x="4915" y="4767"/>
                    <a:pt x="4920" y="4745"/>
                  </a:cubicBezTo>
                  <a:cubicBezTo>
                    <a:pt x="4924" y="4723"/>
                    <a:pt x="5020" y="4705"/>
                    <a:pt x="5044" y="4716"/>
                  </a:cubicBezTo>
                  <a:cubicBezTo>
                    <a:pt x="5068" y="4727"/>
                    <a:pt x="5099" y="4736"/>
                    <a:pt x="5121" y="4727"/>
                  </a:cubicBezTo>
                  <a:cubicBezTo>
                    <a:pt x="5143" y="4718"/>
                    <a:pt x="5190" y="4742"/>
                    <a:pt x="5186" y="4767"/>
                  </a:cubicBezTo>
                  <a:cubicBezTo>
                    <a:pt x="5181" y="4791"/>
                    <a:pt x="5205" y="4818"/>
                    <a:pt x="5203" y="4838"/>
                  </a:cubicBezTo>
                  <a:cubicBezTo>
                    <a:pt x="5201" y="4858"/>
                    <a:pt x="5179" y="4864"/>
                    <a:pt x="5192" y="4880"/>
                  </a:cubicBezTo>
                  <a:cubicBezTo>
                    <a:pt x="5205" y="4895"/>
                    <a:pt x="5265" y="4884"/>
                    <a:pt x="5283" y="4864"/>
                  </a:cubicBezTo>
                  <a:cubicBezTo>
                    <a:pt x="5301" y="4844"/>
                    <a:pt x="5321" y="4873"/>
                    <a:pt x="5321" y="4889"/>
                  </a:cubicBezTo>
                  <a:cubicBezTo>
                    <a:pt x="5321" y="4904"/>
                    <a:pt x="5349" y="4915"/>
                    <a:pt x="5349" y="4895"/>
                  </a:cubicBezTo>
                  <a:cubicBezTo>
                    <a:pt x="5349" y="4875"/>
                    <a:pt x="5385" y="4889"/>
                    <a:pt x="5396" y="4902"/>
                  </a:cubicBezTo>
                  <a:cubicBezTo>
                    <a:pt x="5407" y="4915"/>
                    <a:pt x="5449" y="4886"/>
                    <a:pt x="5449" y="4908"/>
                  </a:cubicBezTo>
                  <a:cubicBezTo>
                    <a:pt x="5449" y="4931"/>
                    <a:pt x="5387" y="4948"/>
                    <a:pt x="5414" y="4973"/>
                  </a:cubicBezTo>
                  <a:cubicBezTo>
                    <a:pt x="5440" y="4997"/>
                    <a:pt x="5456" y="4944"/>
                    <a:pt x="5489" y="4955"/>
                  </a:cubicBezTo>
                  <a:cubicBezTo>
                    <a:pt x="5522" y="4966"/>
                    <a:pt x="5566" y="4917"/>
                    <a:pt x="5597" y="4911"/>
                  </a:cubicBezTo>
                  <a:cubicBezTo>
                    <a:pt x="5628" y="4904"/>
                    <a:pt x="5661" y="4875"/>
                    <a:pt x="5688" y="4860"/>
                  </a:cubicBezTo>
                  <a:cubicBezTo>
                    <a:pt x="5715" y="4844"/>
                    <a:pt x="5772" y="4849"/>
                    <a:pt x="5754" y="4866"/>
                  </a:cubicBezTo>
                  <a:cubicBezTo>
                    <a:pt x="5737" y="4884"/>
                    <a:pt x="5717" y="4917"/>
                    <a:pt x="5783" y="4942"/>
                  </a:cubicBezTo>
                  <a:cubicBezTo>
                    <a:pt x="5850" y="4966"/>
                    <a:pt x="5925" y="5094"/>
                    <a:pt x="5967" y="5159"/>
                  </a:cubicBezTo>
                  <a:cubicBezTo>
                    <a:pt x="6009" y="5223"/>
                    <a:pt x="6049" y="5338"/>
                    <a:pt x="6071" y="5338"/>
                  </a:cubicBezTo>
                  <a:cubicBezTo>
                    <a:pt x="6093" y="5338"/>
                    <a:pt x="6100" y="5280"/>
                    <a:pt x="6129" y="5274"/>
                  </a:cubicBezTo>
                  <a:cubicBezTo>
                    <a:pt x="6157" y="5267"/>
                    <a:pt x="6175" y="5322"/>
                    <a:pt x="6206" y="5329"/>
                  </a:cubicBezTo>
                  <a:cubicBezTo>
                    <a:pt x="6237" y="5336"/>
                    <a:pt x="6279" y="5353"/>
                    <a:pt x="6303" y="5345"/>
                  </a:cubicBezTo>
                  <a:cubicBezTo>
                    <a:pt x="6328" y="5336"/>
                    <a:pt x="6383" y="5305"/>
                    <a:pt x="6403" y="5316"/>
                  </a:cubicBezTo>
                  <a:cubicBezTo>
                    <a:pt x="6423" y="5327"/>
                    <a:pt x="6450" y="5327"/>
                    <a:pt x="6467" y="5369"/>
                  </a:cubicBezTo>
                  <a:cubicBezTo>
                    <a:pt x="6485" y="5411"/>
                    <a:pt x="6512" y="5420"/>
                    <a:pt x="6529" y="5420"/>
                  </a:cubicBezTo>
                  <a:cubicBezTo>
                    <a:pt x="6547" y="5420"/>
                    <a:pt x="6551" y="5440"/>
                    <a:pt x="6551" y="5457"/>
                  </a:cubicBezTo>
                  <a:cubicBezTo>
                    <a:pt x="6551" y="5475"/>
                    <a:pt x="6583" y="5499"/>
                    <a:pt x="6601" y="5499"/>
                  </a:cubicBezTo>
                  <a:cubicBezTo>
                    <a:pt x="6619" y="5499"/>
                    <a:pt x="6666" y="5493"/>
                    <a:pt x="6681" y="5484"/>
                  </a:cubicBezTo>
                  <a:cubicBezTo>
                    <a:pt x="6695" y="5475"/>
                    <a:pt x="6713" y="5466"/>
                    <a:pt x="6716" y="5487"/>
                  </a:cubicBezTo>
                  <a:cubicBezTo>
                    <a:pt x="6719" y="5508"/>
                    <a:pt x="6745" y="5540"/>
                    <a:pt x="6763" y="5540"/>
                  </a:cubicBezTo>
                  <a:cubicBezTo>
                    <a:pt x="6781" y="5540"/>
                    <a:pt x="6816" y="5555"/>
                    <a:pt x="6819" y="5540"/>
                  </a:cubicBezTo>
                  <a:cubicBezTo>
                    <a:pt x="6822" y="5525"/>
                    <a:pt x="6869" y="5517"/>
                    <a:pt x="6887" y="5514"/>
                  </a:cubicBezTo>
                  <a:cubicBezTo>
                    <a:pt x="6905" y="5511"/>
                    <a:pt x="6967" y="5499"/>
                    <a:pt x="6979" y="5472"/>
                  </a:cubicBezTo>
                  <a:cubicBezTo>
                    <a:pt x="6990" y="5446"/>
                    <a:pt x="7041" y="5446"/>
                    <a:pt x="7055" y="5428"/>
                  </a:cubicBezTo>
                  <a:cubicBezTo>
                    <a:pt x="7070" y="5410"/>
                    <a:pt x="7111" y="5401"/>
                    <a:pt x="7120" y="5384"/>
                  </a:cubicBezTo>
                  <a:cubicBezTo>
                    <a:pt x="7129" y="5366"/>
                    <a:pt x="7182" y="5369"/>
                    <a:pt x="7188" y="5354"/>
                  </a:cubicBezTo>
                  <a:cubicBezTo>
                    <a:pt x="7194" y="5339"/>
                    <a:pt x="7238" y="5336"/>
                    <a:pt x="7259" y="5342"/>
                  </a:cubicBezTo>
                  <a:cubicBezTo>
                    <a:pt x="7280" y="5348"/>
                    <a:pt x="7383" y="5369"/>
                    <a:pt x="7398" y="5366"/>
                  </a:cubicBezTo>
                  <a:cubicBezTo>
                    <a:pt x="7412" y="5363"/>
                    <a:pt x="7415" y="5419"/>
                    <a:pt x="7430" y="5422"/>
                  </a:cubicBezTo>
                  <a:cubicBezTo>
                    <a:pt x="7445" y="5425"/>
                    <a:pt x="7498" y="5466"/>
                    <a:pt x="7513" y="5455"/>
                  </a:cubicBezTo>
                  <a:cubicBezTo>
                    <a:pt x="7528" y="5443"/>
                    <a:pt x="7563" y="5431"/>
                    <a:pt x="7593" y="5449"/>
                  </a:cubicBezTo>
                  <a:cubicBezTo>
                    <a:pt x="7622" y="5466"/>
                    <a:pt x="7652" y="5490"/>
                    <a:pt x="7663" y="5469"/>
                  </a:cubicBezTo>
                  <a:cubicBezTo>
                    <a:pt x="7675" y="5449"/>
                    <a:pt x="7737" y="5440"/>
                    <a:pt x="7746" y="5428"/>
                  </a:cubicBezTo>
                  <a:cubicBezTo>
                    <a:pt x="7755" y="5416"/>
                    <a:pt x="7764" y="5381"/>
                    <a:pt x="7749" y="5369"/>
                  </a:cubicBezTo>
                  <a:cubicBezTo>
                    <a:pt x="7734" y="5357"/>
                    <a:pt x="7719" y="5310"/>
                    <a:pt x="7714" y="5286"/>
                  </a:cubicBezTo>
                  <a:cubicBezTo>
                    <a:pt x="7708" y="5263"/>
                    <a:pt x="7749" y="5257"/>
                    <a:pt x="7755" y="5236"/>
                  </a:cubicBezTo>
                  <a:cubicBezTo>
                    <a:pt x="7761" y="5215"/>
                    <a:pt x="7796" y="5212"/>
                    <a:pt x="7808" y="5201"/>
                  </a:cubicBezTo>
                  <a:cubicBezTo>
                    <a:pt x="7820" y="5189"/>
                    <a:pt x="7823" y="5162"/>
                    <a:pt x="7843" y="5168"/>
                  </a:cubicBezTo>
                  <a:cubicBezTo>
                    <a:pt x="7864" y="5174"/>
                    <a:pt x="7908" y="5189"/>
                    <a:pt x="7917" y="5198"/>
                  </a:cubicBezTo>
                  <a:cubicBezTo>
                    <a:pt x="7926" y="5207"/>
                    <a:pt x="7959" y="5212"/>
                    <a:pt x="7979" y="5212"/>
                  </a:cubicBezTo>
                  <a:cubicBezTo>
                    <a:pt x="8000" y="5212"/>
                    <a:pt x="8032" y="5230"/>
                    <a:pt x="8053" y="5242"/>
                  </a:cubicBezTo>
                  <a:cubicBezTo>
                    <a:pt x="8074" y="5254"/>
                    <a:pt x="8139" y="5254"/>
                    <a:pt x="8150" y="5272"/>
                  </a:cubicBezTo>
                  <a:cubicBezTo>
                    <a:pt x="8162" y="5289"/>
                    <a:pt x="8147" y="5339"/>
                    <a:pt x="8162" y="5357"/>
                  </a:cubicBezTo>
                  <a:cubicBezTo>
                    <a:pt x="8177" y="5375"/>
                    <a:pt x="8212" y="5413"/>
                    <a:pt x="8224" y="5404"/>
                  </a:cubicBezTo>
                  <a:cubicBezTo>
                    <a:pt x="8236" y="5395"/>
                    <a:pt x="8292" y="5434"/>
                    <a:pt x="8313" y="5431"/>
                  </a:cubicBezTo>
                  <a:cubicBezTo>
                    <a:pt x="8333" y="5428"/>
                    <a:pt x="8366" y="5395"/>
                    <a:pt x="8384" y="5395"/>
                  </a:cubicBezTo>
                  <a:cubicBezTo>
                    <a:pt x="8401" y="5395"/>
                    <a:pt x="8457" y="5381"/>
                    <a:pt x="8475" y="5384"/>
                  </a:cubicBezTo>
                  <a:cubicBezTo>
                    <a:pt x="8493" y="5387"/>
                    <a:pt x="8558" y="5410"/>
                    <a:pt x="8567" y="5404"/>
                  </a:cubicBezTo>
                  <a:cubicBezTo>
                    <a:pt x="8575" y="5398"/>
                    <a:pt x="8634" y="5407"/>
                    <a:pt x="8643" y="5425"/>
                  </a:cubicBezTo>
                  <a:cubicBezTo>
                    <a:pt x="8652" y="5443"/>
                    <a:pt x="8726" y="5443"/>
                    <a:pt x="8726" y="5463"/>
                  </a:cubicBezTo>
                  <a:cubicBezTo>
                    <a:pt x="8726" y="5484"/>
                    <a:pt x="8767" y="5496"/>
                    <a:pt x="8779" y="5519"/>
                  </a:cubicBezTo>
                  <a:cubicBezTo>
                    <a:pt x="8791" y="5543"/>
                    <a:pt x="8888" y="5528"/>
                    <a:pt x="8906" y="5543"/>
                  </a:cubicBezTo>
                  <a:cubicBezTo>
                    <a:pt x="8924" y="5558"/>
                    <a:pt x="9036" y="5555"/>
                    <a:pt x="9039" y="5543"/>
                  </a:cubicBezTo>
                  <a:cubicBezTo>
                    <a:pt x="9042" y="5531"/>
                    <a:pt x="9148" y="5525"/>
                    <a:pt x="9169" y="5511"/>
                  </a:cubicBezTo>
                  <a:cubicBezTo>
                    <a:pt x="9189" y="5496"/>
                    <a:pt x="9245" y="5502"/>
                    <a:pt x="9248" y="5481"/>
                  </a:cubicBezTo>
                  <a:cubicBezTo>
                    <a:pt x="9251" y="5460"/>
                    <a:pt x="9304" y="5446"/>
                    <a:pt x="9328" y="5428"/>
                  </a:cubicBezTo>
                  <a:cubicBezTo>
                    <a:pt x="9352" y="5410"/>
                    <a:pt x="9446" y="5413"/>
                    <a:pt x="9452" y="5434"/>
                  </a:cubicBezTo>
                  <a:cubicBezTo>
                    <a:pt x="9458" y="5455"/>
                    <a:pt x="9514" y="5460"/>
                    <a:pt x="9538" y="5452"/>
                  </a:cubicBezTo>
                  <a:cubicBezTo>
                    <a:pt x="9561" y="5443"/>
                    <a:pt x="9623" y="5455"/>
                    <a:pt x="9632" y="5475"/>
                  </a:cubicBezTo>
                  <a:cubicBezTo>
                    <a:pt x="9641" y="5496"/>
                    <a:pt x="9712" y="5508"/>
                    <a:pt x="9729" y="5502"/>
                  </a:cubicBezTo>
                  <a:cubicBezTo>
                    <a:pt x="9747" y="5496"/>
                    <a:pt x="9803" y="5455"/>
                    <a:pt x="9824" y="5452"/>
                  </a:cubicBezTo>
                  <a:cubicBezTo>
                    <a:pt x="9845" y="5449"/>
                    <a:pt x="9874" y="5428"/>
                    <a:pt x="9868" y="5407"/>
                  </a:cubicBezTo>
                  <a:cubicBezTo>
                    <a:pt x="9862" y="5387"/>
                    <a:pt x="9909" y="5328"/>
                    <a:pt x="9915" y="5304"/>
                  </a:cubicBezTo>
                  <a:cubicBezTo>
                    <a:pt x="9921" y="5280"/>
                    <a:pt x="9963" y="5215"/>
                    <a:pt x="9977" y="5210"/>
                  </a:cubicBezTo>
                  <a:cubicBezTo>
                    <a:pt x="9992" y="5204"/>
                    <a:pt x="10025" y="5177"/>
                    <a:pt x="10022" y="5159"/>
                  </a:cubicBezTo>
                  <a:cubicBezTo>
                    <a:pt x="10019" y="5142"/>
                    <a:pt x="10010" y="5089"/>
                    <a:pt x="9992" y="5089"/>
                  </a:cubicBezTo>
                  <a:cubicBezTo>
                    <a:pt x="9974" y="5089"/>
                    <a:pt x="9942" y="5092"/>
                    <a:pt x="9983" y="5035"/>
                  </a:cubicBezTo>
                  <a:cubicBezTo>
                    <a:pt x="10025" y="4979"/>
                    <a:pt x="10098" y="4994"/>
                    <a:pt x="10110" y="4994"/>
                  </a:cubicBezTo>
                  <a:cubicBezTo>
                    <a:pt x="10122" y="4994"/>
                    <a:pt x="10216" y="4970"/>
                    <a:pt x="10258" y="4982"/>
                  </a:cubicBezTo>
                  <a:cubicBezTo>
                    <a:pt x="10299" y="4994"/>
                    <a:pt x="10326" y="4976"/>
                    <a:pt x="10370" y="5000"/>
                  </a:cubicBezTo>
                  <a:cubicBezTo>
                    <a:pt x="10414" y="5024"/>
                    <a:pt x="10476" y="5015"/>
                    <a:pt x="10491" y="5035"/>
                  </a:cubicBezTo>
                  <a:cubicBezTo>
                    <a:pt x="10506" y="5056"/>
                    <a:pt x="10565" y="5074"/>
                    <a:pt x="10556" y="5109"/>
                  </a:cubicBezTo>
                  <a:cubicBezTo>
                    <a:pt x="10547" y="5145"/>
                    <a:pt x="10588" y="5124"/>
                    <a:pt x="10603" y="5201"/>
                  </a:cubicBezTo>
                  <a:cubicBezTo>
                    <a:pt x="10618" y="5277"/>
                    <a:pt x="10653" y="5283"/>
                    <a:pt x="10662" y="5319"/>
                  </a:cubicBezTo>
                  <a:cubicBezTo>
                    <a:pt x="10671" y="5354"/>
                    <a:pt x="10718" y="5419"/>
                    <a:pt x="10712" y="5440"/>
                  </a:cubicBezTo>
                  <a:cubicBezTo>
                    <a:pt x="10706" y="5460"/>
                    <a:pt x="10700" y="5493"/>
                    <a:pt x="10751" y="5496"/>
                  </a:cubicBezTo>
                  <a:cubicBezTo>
                    <a:pt x="10801" y="5499"/>
                    <a:pt x="10836" y="5537"/>
                    <a:pt x="10848" y="5531"/>
                  </a:cubicBezTo>
                  <a:cubicBezTo>
                    <a:pt x="10860" y="5525"/>
                    <a:pt x="10919" y="5546"/>
                    <a:pt x="10948" y="5576"/>
                  </a:cubicBezTo>
                  <a:cubicBezTo>
                    <a:pt x="10978" y="5605"/>
                    <a:pt x="11022" y="5590"/>
                    <a:pt x="11019" y="5623"/>
                  </a:cubicBezTo>
                  <a:cubicBezTo>
                    <a:pt x="11016" y="5655"/>
                    <a:pt x="11043" y="5682"/>
                    <a:pt x="11040" y="5708"/>
                  </a:cubicBezTo>
                  <a:cubicBezTo>
                    <a:pt x="11037" y="5735"/>
                    <a:pt x="11096" y="5753"/>
                    <a:pt x="11137" y="5747"/>
                  </a:cubicBezTo>
                  <a:cubicBezTo>
                    <a:pt x="11179" y="5741"/>
                    <a:pt x="11208" y="5761"/>
                    <a:pt x="11226" y="5726"/>
                  </a:cubicBezTo>
                  <a:cubicBezTo>
                    <a:pt x="11244" y="5691"/>
                    <a:pt x="11303" y="5705"/>
                    <a:pt x="11323" y="5691"/>
                  </a:cubicBezTo>
                  <a:cubicBezTo>
                    <a:pt x="11344" y="5676"/>
                    <a:pt x="11406" y="5658"/>
                    <a:pt x="11403" y="5711"/>
                  </a:cubicBezTo>
                  <a:cubicBezTo>
                    <a:pt x="11400" y="5764"/>
                    <a:pt x="11435" y="5776"/>
                    <a:pt x="11406" y="5794"/>
                  </a:cubicBezTo>
                  <a:cubicBezTo>
                    <a:pt x="11376" y="5812"/>
                    <a:pt x="11362" y="5888"/>
                    <a:pt x="11353" y="5921"/>
                  </a:cubicBezTo>
                  <a:cubicBezTo>
                    <a:pt x="11344" y="5953"/>
                    <a:pt x="11300" y="5962"/>
                    <a:pt x="11294" y="5998"/>
                  </a:cubicBezTo>
                  <a:cubicBezTo>
                    <a:pt x="11288" y="6033"/>
                    <a:pt x="11246" y="6036"/>
                    <a:pt x="11246" y="6063"/>
                  </a:cubicBezTo>
                  <a:cubicBezTo>
                    <a:pt x="11246" y="6089"/>
                    <a:pt x="11187" y="6083"/>
                    <a:pt x="11158" y="6063"/>
                  </a:cubicBezTo>
                  <a:cubicBezTo>
                    <a:pt x="11128" y="6042"/>
                    <a:pt x="11099" y="6101"/>
                    <a:pt x="11075" y="6101"/>
                  </a:cubicBezTo>
                  <a:cubicBezTo>
                    <a:pt x="11052" y="6101"/>
                    <a:pt x="11055" y="6151"/>
                    <a:pt x="11060" y="6172"/>
                  </a:cubicBezTo>
                  <a:cubicBezTo>
                    <a:pt x="11067" y="6192"/>
                    <a:pt x="11052" y="6219"/>
                    <a:pt x="11067" y="6254"/>
                  </a:cubicBezTo>
                  <a:cubicBezTo>
                    <a:pt x="11074" y="6273"/>
                    <a:pt x="11070" y="6309"/>
                    <a:pt x="11074" y="6350"/>
                  </a:cubicBezTo>
                  <a:cubicBezTo>
                    <a:pt x="11109" y="6324"/>
                    <a:pt x="11142" y="6305"/>
                    <a:pt x="11156" y="6305"/>
                  </a:cubicBezTo>
                  <a:cubicBezTo>
                    <a:pt x="11193" y="6305"/>
                    <a:pt x="11230" y="6368"/>
                    <a:pt x="11272" y="6369"/>
                  </a:cubicBezTo>
                  <a:cubicBezTo>
                    <a:pt x="11313" y="6371"/>
                    <a:pt x="11500" y="6245"/>
                    <a:pt x="11502" y="6225"/>
                  </a:cubicBezTo>
                  <a:cubicBezTo>
                    <a:pt x="11503" y="6204"/>
                    <a:pt x="11613" y="6099"/>
                    <a:pt x="11664" y="6045"/>
                  </a:cubicBezTo>
                  <a:cubicBezTo>
                    <a:pt x="11716" y="5990"/>
                    <a:pt x="11784" y="5911"/>
                    <a:pt x="11810" y="5849"/>
                  </a:cubicBezTo>
                  <a:cubicBezTo>
                    <a:pt x="11827" y="5810"/>
                    <a:pt x="11899" y="5736"/>
                    <a:pt x="11916" y="5707"/>
                  </a:cubicBezTo>
                  <a:cubicBezTo>
                    <a:pt x="11934" y="5677"/>
                    <a:pt x="11946" y="5674"/>
                    <a:pt x="11978" y="5605"/>
                  </a:cubicBezTo>
                  <a:cubicBezTo>
                    <a:pt x="12011" y="5536"/>
                    <a:pt x="12011" y="5354"/>
                    <a:pt x="12021" y="5342"/>
                  </a:cubicBezTo>
                  <a:cubicBezTo>
                    <a:pt x="12032" y="5331"/>
                    <a:pt x="12026" y="5300"/>
                    <a:pt x="12040" y="5280"/>
                  </a:cubicBezTo>
                  <a:cubicBezTo>
                    <a:pt x="12055" y="5261"/>
                    <a:pt x="12048" y="5235"/>
                    <a:pt x="12077" y="5210"/>
                  </a:cubicBezTo>
                  <a:cubicBezTo>
                    <a:pt x="12107" y="5185"/>
                    <a:pt x="12101" y="5162"/>
                    <a:pt x="12094" y="5143"/>
                  </a:cubicBezTo>
                  <a:cubicBezTo>
                    <a:pt x="12086" y="5124"/>
                    <a:pt x="12095" y="5081"/>
                    <a:pt x="12088" y="5068"/>
                  </a:cubicBezTo>
                  <a:cubicBezTo>
                    <a:pt x="12080" y="5055"/>
                    <a:pt x="12082" y="5049"/>
                    <a:pt x="12099" y="5038"/>
                  </a:cubicBezTo>
                  <a:cubicBezTo>
                    <a:pt x="12117" y="5028"/>
                    <a:pt x="12088" y="5001"/>
                    <a:pt x="12063" y="4990"/>
                  </a:cubicBezTo>
                  <a:cubicBezTo>
                    <a:pt x="12037" y="4978"/>
                    <a:pt x="12005" y="4968"/>
                    <a:pt x="12002" y="4939"/>
                  </a:cubicBezTo>
                  <a:cubicBezTo>
                    <a:pt x="11999" y="4911"/>
                    <a:pt x="11956" y="4878"/>
                    <a:pt x="11924" y="4880"/>
                  </a:cubicBezTo>
                  <a:cubicBezTo>
                    <a:pt x="11891" y="4883"/>
                    <a:pt x="11831" y="4863"/>
                    <a:pt x="11838" y="4883"/>
                  </a:cubicBezTo>
                  <a:cubicBezTo>
                    <a:pt x="11846" y="4904"/>
                    <a:pt x="11835" y="4922"/>
                    <a:pt x="11819" y="4917"/>
                  </a:cubicBezTo>
                  <a:cubicBezTo>
                    <a:pt x="11803" y="4913"/>
                    <a:pt x="11795" y="4926"/>
                    <a:pt x="11776" y="4956"/>
                  </a:cubicBezTo>
                  <a:cubicBezTo>
                    <a:pt x="11757" y="4985"/>
                    <a:pt x="11689" y="4988"/>
                    <a:pt x="11720" y="4960"/>
                  </a:cubicBezTo>
                  <a:cubicBezTo>
                    <a:pt x="11751" y="4932"/>
                    <a:pt x="11710" y="4931"/>
                    <a:pt x="11716" y="4901"/>
                  </a:cubicBezTo>
                  <a:cubicBezTo>
                    <a:pt x="11722" y="4872"/>
                    <a:pt x="11747" y="4842"/>
                    <a:pt x="11713" y="4861"/>
                  </a:cubicBezTo>
                  <a:cubicBezTo>
                    <a:pt x="11679" y="4880"/>
                    <a:pt x="11679" y="4926"/>
                    <a:pt x="11651" y="4932"/>
                  </a:cubicBezTo>
                  <a:cubicBezTo>
                    <a:pt x="11623" y="4938"/>
                    <a:pt x="11632" y="4852"/>
                    <a:pt x="11639" y="4830"/>
                  </a:cubicBezTo>
                  <a:cubicBezTo>
                    <a:pt x="11646" y="4808"/>
                    <a:pt x="11587" y="4832"/>
                    <a:pt x="11525" y="4827"/>
                  </a:cubicBezTo>
                  <a:cubicBezTo>
                    <a:pt x="11463" y="4823"/>
                    <a:pt x="11480" y="4780"/>
                    <a:pt x="11530" y="4753"/>
                  </a:cubicBezTo>
                  <a:cubicBezTo>
                    <a:pt x="11580" y="4727"/>
                    <a:pt x="11571" y="4702"/>
                    <a:pt x="11596" y="4692"/>
                  </a:cubicBezTo>
                  <a:cubicBezTo>
                    <a:pt x="11621" y="4681"/>
                    <a:pt x="11686" y="4638"/>
                    <a:pt x="11725" y="4616"/>
                  </a:cubicBezTo>
                  <a:cubicBezTo>
                    <a:pt x="11763" y="4594"/>
                    <a:pt x="11770" y="4569"/>
                    <a:pt x="11779" y="4544"/>
                  </a:cubicBezTo>
                  <a:cubicBezTo>
                    <a:pt x="11788" y="4519"/>
                    <a:pt x="11859" y="4488"/>
                    <a:pt x="11922" y="4436"/>
                  </a:cubicBezTo>
                  <a:cubicBezTo>
                    <a:pt x="11986" y="4385"/>
                    <a:pt x="12017" y="4355"/>
                    <a:pt x="12032" y="4324"/>
                  </a:cubicBezTo>
                  <a:cubicBezTo>
                    <a:pt x="12046" y="4293"/>
                    <a:pt x="12141" y="4255"/>
                    <a:pt x="12142" y="4231"/>
                  </a:cubicBezTo>
                  <a:cubicBezTo>
                    <a:pt x="12144" y="4207"/>
                    <a:pt x="12254" y="4148"/>
                    <a:pt x="12330" y="4134"/>
                  </a:cubicBezTo>
                  <a:cubicBezTo>
                    <a:pt x="12405" y="4119"/>
                    <a:pt x="12524" y="4138"/>
                    <a:pt x="12547" y="4160"/>
                  </a:cubicBezTo>
                  <a:cubicBezTo>
                    <a:pt x="12569" y="4182"/>
                    <a:pt x="12585" y="4174"/>
                    <a:pt x="12598" y="4159"/>
                  </a:cubicBezTo>
                  <a:cubicBezTo>
                    <a:pt x="12612" y="4144"/>
                    <a:pt x="12641" y="4151"/>
                    <a:pt x="12691" y="4157"/>
                  </a:cubicBezTo>
                  <a:cubicBezTo>
                    <a:pt x="12741" y="4163"/>
                    <a:pt x="12753" y="4134"/>
                    <a:pt x="12787" y="4144"/>
                  </a:cubicBezTo>
                  <a:cubicBezTo>
                    <a:pt x="12821" y="4154"/>
                    <a:pt x="12849" y="4160"/>
                    <a:pt x="12870" y="4120"/>
                  </a:cubicBezTo>
                  <a:cubicBezTo>
                    <a:pt x="12890" y="4081"/>
                    <a:pt x="12988" y="4088"/>
                    <a:pt x="13010" y="4104"/>
                  </a:cubicBezTo>
                  <a:cubicBezTo>
                    <a:pt x="13032" y="4121"/>
                    <a:pt x="13050" y="4143"/>
                    <a:pt x="13085" y="4119"/>
                  </a:cubicBezTo>
                  <a:cubicBezTo>
                    <a:pt x="13121" y="4095"/>
                    <a:pt x="13121" y="4150"/>
                    <a:pt x="13155" y="4154"/>
                  </a:cubicBezTo>
                  <a:cubicBezTo>
                    <a:pt x="13189" y="4159"/>
                    <a:pt x="13166" y="4188"/>
                    <a:pt x="13137" y="4185"/>
                  </a:cubicBezTo>
                  <a:cubicBezTo>
                    <a:pt x="13107" y="4182"/>
                    <a:pt x="13070" y="4200"/>
                    <a:pt x="13104" y="4219"/>
                  </a:cubicBezTo>
                  <a:cubicBezTo>
                    <a:pt x="13138" y="4238"/>
                    <a:pt x="13178" y="4202"/>
                    <a:pt x="13205" y="4205"/>
                  </a:cubicBezTo>
                  <a:cubicBezTo>
                    <a:pt x="13231" y="4207"/>
                    <a:pt x="13273" y="4210"/>
                    <a:pt x="13310" y="4187"/>
                  </a:cubicBezTo>
                  <a:cubicBezTo>
                    <a:pt x="13347" y="4163"/>
                    <a:pt x="13357" y="4206"/>
                    <a:pt x="13380" y="4185"/>
                  </a:cubicBezTo>
                  <a:cubicBezTo>
                    <a:pt x="13404" y="4165"/>
                    <a:pt x="13457" y="4159"/>
                    <a:pt x="13484" y="4160"/>
                  </a:cubicBezTo>
                  <a:cubicBezTo>
                    <a:pt x="13510" y="4162"/>
                    <a:pt x="13488" y="4129"/>
                    <a:pt x="13444" y="4129"/>
                  </a:cubicBezTo>
                  <a:cubicBezTo>
                    <a:pt x="13400" y="4129"/>
                    <a:pt x="13401" y="4106"/>
                    <a:pt x="13437" y="4045"/>
                  </a:cubicBezTo>
                  <a:cubicBezTo>
                    <a:pt x="13472" y="3985"/>
                    <a:pt x="13540" y="3952"/>
                    <a:pt x="13583" y="3915"/>
                  </a:cubicBezTo>
                  <a:cubicBezTo>
                    <a:pt x="13625" y="3879"/>
                    <a:pt x="13656" y="3896"/>
                    <a:pt x="13656" y="3872"/>
                  </a:cubicBezTo>
                  <a:cubicBezTo>
                    <a:pt x="13656" y="3849"/>
                    <a:pt x="13677" y="3782"/>
                    <a:pt x="13710" y="3781"/>
                  </a:cubicBezTo>
                  <a:cubicBezTo>
                    <a:pt x="13742" y="3779"/>
                    <a:pt x="13823" y="3794"/>
                    <a:pt x="13873" y="3766"/>
                  </a:cubicBezTo>
                  <a:cubicBezTo>
                    <a:pt x="13923" y="3738"/>
                    <a:pt x="13919" y="3787"/>
                    <a:pt x="13940" y="3794"/>
                  </a:cubicBezTo>
                  <a:cubicBezTo>
                    <a:pt x="13960" y="3802"/>
                    <a:pt x="13988" y="3752"/>
                    <a:pt x="14012" y="3766"/>
                  </a:cubicBezTo>
                  <a:cubicBezTo>
                    <a:pt x="14036" y="3781"/>
                    <a:pt x="13977" y="3816"/>
                    <a:pt x="13963" y="3859"/>
                  </a:cubicBezTo>
                  <a:cubicBezTo>
                    <a:pt x="13950" y="3902"/>
                    <a:pt x="13994" y="3886"/>
                    <a:pt x="14019" y="3898"/>
                  </a:cubicBezTo>
                  <a:cubicBezTo>
                    <a:pt x="14044" y="3909"/>
                    <a:pt x="13987" y="3927"/>
                    <a:pt x="13993" y="3939"/>
                  </a:cubicBezTo>
                  <a:cubicBezTo>
                    <a:pt x="13999" y="3951"/>
                    <a:pt x="14049" y="3951"/>
                    <a:pt x="14114" y="3886"/>
                  </a:cubicBezTo>
                  <a:cubicBezTo>
                    <a:pt x="14179" y="3821"/>
                    <a:pt x="14238" y="3803"/>
                    <a:pt x="14279" y="3808"/>
                  </a:cubicBezTo>
                  <a:cubicBezTo>
                    <a:pt x="14321" y="3812"/>
                    <a:pt x="14297" y="3771"/>
                    <a:pt x="14300" y="3710"/>
                  </a:cubicBezTo>
                  <a:cubicBezTo>
                    <a:pt x="14303" y="3650"/>
                    <a:pt x="14430" y="3632"/>
                    <a:pt x="14471" y="3650"/>
                  </a:cubicBezTo>
                  <a:cubicBezTo>
                    <a:pt x="14512" y="3667"/>
                    <a:pt x="14509" y="3684"/>
                    <a:pt x="14469" y="3673"/>
                  </a:cubicBezTo>
                  <a:cubicBezTo>
                    <a:pt x="14430" y="3663"/>
                    <a:pt x="14393" y="3698"/>
                    <a:pt x="14394" y="3749"/>
                  </a:cubicBezTo>
                  <a:cubicBezTo>
                    <a:pt x="14396" y="3799"/>
                    <a:pt x="14359" y="3815"/>
                    <a:pt x="14378" y="3834"/>
                  </a:cubicBezTo>
                  <a:cubicBezTo>
                    <a:pt x="14397" y="3853"/>
                    <a:pt x="14350" y="3858"/>
                    <a:pt x="14349" y="3879"/>
                  </a:cubicBezTo>
                  <a:cubicBezTo>
                    <a:pt x="14347" y="3899"/>
                    <a:pt x="14349" y="3915"/>
                    <a:pt x="14319" y="3924"/>
                  </a:cubicBezTo>
                  <a:cubicBezTo>
                    <a:pt x="14290" y="3933"/>
                    <a:pt x="14191" y="3943"/>
                    <a:pt x="14188" y="3982"/>
                  </a:cubicBezTo>
                  <a:cubicBezTo>
                    <a:pt x="14185" y="4020"/>
                    <a:pt x="14132" y="4025"/>
                    <a:pt x="14106" y="4072"/>
                  </a:cubicBezTo>
                  <a:cubicBezTo>
                    <a:pt x="14081" y="4119"/>
                    <a:pt x="13985" y="4147"/>
                    <a:pt x="13922" y="4241"/>
                  </a:cubicBezTo>
                  <a:cubicBezTo>
                    <a:pt x="13859" y="4336"/>
                    <a:pt x="13758" y="4336"/>
                    <a:pt x="13758" y="4354"/>
                  </a:cubicBezTo>
                  <a:cubicBezTo>
                    <a:pt x="13758" y="4371"/>
                    <a:pt x="13689" y="4370"/>
                    <a:pt x="13665" y="4373"/>
                  </a:cubicBezTo>
                  <a:cubicBezTo>
                    <a:pt x="13642" y="4376"/>
                    <a:pt x="13687" y="4433"/>
                    <a:pt x="13631" y="4494"/>
                  </a:cubicBezTo>
                  <a:cubicBezTo>
                    <a:pt x="13575" y="4554"/>
                    <a:pt x="13538" y="4638"/>
                    <a:pt x="13540" y="4723"/>
                  </a:cubicBezTo>
                  <a:cubicBezTo>
                    <a:pt x="13541" y="4807"/>
                    <a:pt x="13569" y="5049"/>
                    <a:pt x="13594" y="5092"/>
                  </a:cubicBezTo>
                  <a:cubicBezTo>
                    <a:pt x="13620" y="5134"/>
                    <a:pt x="13605" y="5239"/>
                    <a:pt x="13625" y="5261"/>
                  </a:cubicBezTo>
                  <a:cubicBezTo>
                    <a:pt x="13646" y="5283"/>
                    <a:pt x="13639" y="5320"/>
                    <a:pt x="13652" y="5333"/>
                  </a:cubicBezTo>
                  <a:cubicBezTo>
                    <a:pt x="13665" y="5347"/>
                    <a:pt x="13720" y="5274"/>
                    <a:pt x="13757" y="5243"/>
                  </a:cubicBezTo>
                  <a:cubicBezTo>
                    <a:pt x="13794" y="5212"/>
                    <a:pt x="13782" y="5202"/>
                    <a:pt x="13807" y="5186"/>
                  </a:cubicBezTo>
                  <a:cubicBezTo>
                    <a:pt x="13832" y="5170"/>
                    <a:pt x="13822" y="5102"/>
                    <a:pt x="13829" y="5084"/>
                  </a:cubicBezTo>
                  <a:cubicBezTo>
                    <a:pt x="13836" y="5066"/>
                    <a:pt x="13882" y="5058"/>
                    <a:pt x="13897" y="5038"/>
                  </a:cubicBezTo>
                  <a:cubicBezTo>
                    <a:pt x="13912" y="5019"/>
                    <a:pt x="13950" y="5031"/>
                    <a:pt x="13971" y="5024"/>
                  </a:cubicBezTo>
                  <a:cubicBezTo>
                    <a:pt x="13991" y="5016"/>
                    <a:pt x="13969" y="4968"/>
                    <a:pt x="13962" y="4939"/>
                  </a:cubicBezTo>
                  <a:cubicBezTo>
                    <a:pt x="13954" y="4911"/>
                    <a:pt x="14022" y="4873"/>
                    <a:pt x="14058" y="4848"/>
                  </a:cubicBezTo>
                  <a:cubicBezTo>
                    <a:pt x="14093" y="4823"/>
                    <a:pt x="14137" y="4864"/>
                    <a:pt x="14177" y="4827"/>
                  </a:cubicBezTo>
                  <a:cubicBezTo>
                    <a:pt x="14217" y="4790"/>
                    <a:pt x="14174" y="4748"/>
                    <a:pt x="14160" y="4728"/>
                  </a:cubicBezTo>
                  <a:cubicBezTo>
                    <a:pt x="14145" y="4709"/>
                    <a:pt x="14199" y="4616"/>
                    <a:pt x="14230" y="4607"/>
                  </a:cubicBezTo>
                  <a:cubicBezTo>
                    <a:pt x="14261" y="4599"/>
                    <a:pt x="14278" y="4630"/>
                    <a:pt x="14307" y="4603"/>
                  </a:cubicBezTo>
                  <a:cubicBezTo>
                    <a:pt x="14337" y="4576"/>
                    <a:pt x="14281" y="4534"/>
                    <a:pt x="14260" y="4537"/>
                  </a:cubicBezTo>
                  <a:cubicBezTo>
                    <a:pt x="14239" y="4540"/>
                    <a:pt x="14232" y="4461"/>
                    <a:pt x="14281" y="4424"/>
                  </a:cubicBezTo>
                  <a:cubicBezTo>
                    <a:pt x="14329" y="4388"/>
                    <a:pt x="14310" y="4380"/>
                    <a:pt x="14278" y="4371"/>
                  </a:cubicBezTo>
                  <a:cubicBezTo>
                    <a:pt x="14245" y="4362"/>
                    <a:pt x="14239" y="4374"/>
                    <a:pt x="14214" y="4376"/>
                  </a:cubicBezTo>
                  <a:cubicBezTo>
                    <a:pt x="14189" y="4377"/>
                    <a:pt x="14164" y="4324"/>
                    <a:pt x="14202" y="4272"/>
                  </a:cubicBezTo>
                  <a:cubicBezTo>
                    <a:pt x="14241" y="4221"/>
                    <a:pt x="14278" y="4227"/>
                    <a:pt x="14287" y="4184"/>
                  </a:cubicBezTo>
                  <a:cubicBezTo>
                    <a:pt x="14295" y="4141"/>
                    <a:pt x="14349" y="4081"/>
                    <a:pt x="14362" y="4058"/>
                  </a:cubicBezTo>
                  <a:cubicBezTo>
                    <a:pt x="14375" y="4036"/>
                    <a:pt x="14428" y="4058"/>
                    <a:pt x="14449" y="4054"/>
                  </a:cubicBezTo>
                  <a:cubicBezTo>
                    <a:pt x="14469" y="4050"/>
                    <a:pt x="14462" y="4094"/>
                    <a:pt x="14487" y="4072"/>
                  </a:cubicBezTo>
                  <a:cubicBezTo>
                    <a:pt x="14512" y="4050"/>
                    <a:pt x="14554" y="3976"/>
                    <a:pt x="14588" y="3976"/>
                  </a:cubicBezTo>
                  <a:cubicBezTo>
                    <a:pt x="14622" y="3976"/>
                    <a:pt x="14599" y="4030"/>
                    <a:pt x="14608" y="4063"/>
                  </a:cubicBezTo>
                  <a:cubicBezTo>
                    <a:pt x="14617" y="4095"/>
                    <a:pt x="14636" y="4054"/>
                    <a:pt x="14701" y="4010"/>
                  </a:cubicBezTo>
                  <a:cubicBezTo>
                    <a:pt x="14766" y="3965"/>
                    <a:pt x="14908" y="3970"/>
                    <a:pt x="14951" y="3991"/>
                  </a:cubicBezTo>
                  <a:cubicBezTo>
                    <a:pt x="14993" y="4011"/>
                    <a:pt x="15001" y="4060"/>
                    <a:pt x="15024" y="4054"/>
                  </a:cubicBezTo>
                  <a:cubicBezTo>
                    <a:pt x="15060" y="4045"/>
                    <a:pt x="15030" y="4005"/>
                    <a:pt x="15066" y="3995"/>
                  </a:cubicBezTo>
                  <a:cubicBezTo>
                    <a:pt x="15101" y="3985"/>
                    <a:pt x="15163" y="3948"/>
                    <a:pt x="15210" y="3914"/>
                  </a:cubicBezTo>
                  <a:cubicBezTo>
                    <a:pt x="15258" y="3880"/>
                    <a:pt x="15244" y="3905"/>
                    <a:pt x="15269" y="3874"/>
                  </a:cubicBezTo>
                  <a:cubicBezTo>
                    <a:pt x="15294" y="3843"/>
                    <a:pt x="15320" y="3856"/>
                    <a:pt x="15327" y="3836"/>
                  </a:cubicBezTo>
                  <a:cubicBezTo>
                    <a:pt x="15334" y="3815"/>
                    <a:pt x="15402" y="3781"/>
                    <a:pt x="15495" y="3760"/>
                  </a:cubicBezTo>
                  <a:cubicBezTo>
                    <a:pt x="15588" y="3740"/>
                    <a:pt x="15709" y="3678"/>
                    <a:pt x="15703" y="3659"/>
                  </a:cubicBezTo>
                  <a:cubicBezTo>
                    <a:pt x="15697" y="3639"/>
                    <a:pt x="15739" y="3630"/>
                    <a:pt x="15743" y="3650"/>
                  </a:cubicBezTo>
                  <a:cubicBezTo>
                    <a:pt x="15748" y="3669"/>
                    <a:pt x="15783" y="3661"/>
                    <a:pt x="15832" y="3672"/>
                  </a:cubicBezTo>
                  <a:cubicBezTo>
                    <a:pt x="15880" y="3682"/>
                    <a:pt x="15903" y="3701"/>
                    <a:pt x="15941" y="3663"/>
                  </a:cubicBezTo>
                  <a:cubicBezTo>
                    <a:pt x="15979" y="3625"/>
                    <a:pt x="15936" y="3611"/>
                    <a:pt x="15938" y="3582"/>
                  </a:cubicBezTo>
                  <a:cubicBezTo>
                    <a:pt x="15939" y="3552"/>
                    <a:pt x="15871" y="3521"/>
                    <a:pt x="15880" y="3490"/>
                  </a:cubicBezTo>
                  <a:cubicBezTo>
                    <a:pt x="15889" y="3459"/>
                    <a:pt x="15830" y="3377"/>
                    <a:pt x="15812" y="3393"/>
                  </a:cubicBezTo>
                  <a:cubicBezTo>
                    <a:pt x="15795" y="3409"/>
                    <a:pt x="15753" y="3380"/>
                    <a:pt x="15753" y="3356"/>
                  </a:cubicBezTo>
                  <a:cubicBezTo>
                    <a:pt x="15753" y="3332"/>
                    <a:pt x="15750" y="3304"/>
                    <a:pt x="15722" y="3322"/>
                  </a:cubicBezTo>
                  <a:cubicBezTo>
                    <a:pt x="15694" y="3340"/>
                    <a:pt x="15647" y="3331"/>
                    <a:pt x="15638" y="3304"/>
                  </a:cubicBezTo>
                  <a:cubicBezTo>
                    <a:pt x="15629" y="3278"/>
                    <a:pt x="15693" y="3259"/>
                    <a:pt x="15737" y="3276"/>
                  </a:cubicBezTo>
                  <a:cubicBezTo>
                    <a:pt x="15781" y="3294"/>
                    <a:pt x="15768" y="3312"/>
                    <a:pt x="15790" y="3325"/>
                  </a:cubicBezTo>
                  <a:cubicBezTo>
                    <a:pt x="15812" y="3338"/>
                    <a:pt x="15873" y="3332"/>
                    <a:pt x="15904" y="3318"/>
                  </a:cubicBezTo>
                  <a:cubicBezTo>
                    <a:pt x="15935" y="3303"/>
                    <a:pt x="16022" y="3275"/>
                    <a:pt x="16037" y="3250"/>
                  </a:cubicBezTo>
                  <a:cubicBezTo>
                    <a:pt x="16052" y="3225"/>
                    <a:pt x="16035" y="3213"/>
                    <a:pt x="16065" y="3198"/>
                  </a:cubicBezTo>
                  <a:cubicBezTo>
                    <a:pt x="16094" y="3183"/>
                    <a:pt x="16072" y="3152"/>
                    <a:pt x="16047" y="3139"/>
                  </a:cubicBezTo>
                  <a:cubicBezTo>
                    <a:pt x="16022" y="3126"/>
                    <a:pt x="16028" y="3090"/>
                    <a:pt x="16054" y="3090"/>
                  </a:cubicBezTo>
                  <a:cubicBezTo>
                    <a:pt x="16081" y="3090"/>
                    <a:pt x="16074" y="3059"/>
                    <a:pt x="16091" y="3058"/>
                  </a:cubicBezTo>
                  <a:cubicBezTo>
                    <a:pt x="16109" y="3056"/>
                    <a:pt x="16112" y="3071"/>
                    <a:pt x="16145" y="3055"/>
                  </a:cubicBezTo>
                  <a:cubicBezTo>
                    <a:pt x="16177" y="3039"/>
                    <a:pt x="16146" y="3080"/>
                    <a:pt x="16131" y="3108"/>
                  </a:cubicBezTo>
                  <a:cubicBezTo>
                    <a:pt x="16117" y="3136"/>
                    <a:pt x="16162" y="3160"/>
                    <a:pt x="16167" y="3176"/>
                  </a:cubicBezTo>
                  <a:cubicBezTo>
                    <a:pt x="16171" y="3192"/>
                    <a:pt x="16235" y="3198"/>
                    <a:pt x="16270" y="3179"/>
                  </a:cubicBezTo>
                  <a:cubicBezTo>
                    <a:pt x="16305" y="3160"/>
                    <a:pt x="16419" y="3203"/>
                    <a:pt x="16426" y="3231"/>
                  </a:cubicBezTo>
                  <a:cubicBezTo>
                    <a:pt x="16434" y="3259"/>
                    <a:pt x="16450" y="3293"/>
                    <a:pt x="16497" y="3316"/>
                  </a:cubicBezTo>
                  <a:cubicBezTo>
                    <a:pt x="16544" y="3340"/>
                    <a:pt x="16587" y="3329"/>
                    <a:pt x="16596" y="3352"/>
                  </a:cubicBezTo>
                  <a:cubicBezTo>
                    <a:pt x="16605" y="3374"/>
                    <a:pt x="16623" y="3385"/>
                    <a:pt x="16649" y="3380"/>
                  </a:cubicBezTo>
                  <a:cubicBezTo>
                    <a:pt x="16676" y="3374"/>
                    <a:pt x="16691" y="3403"/>
                    <a:pt x="16710" y="3385"/>
                  </a:cubicBezTo>
                  <a:cubicBezTo>
                    <a:pt x="16729" y="3368"/>
                    <a:pt x="16739" y="3396"/>
                    <a:pt x="16764" y="3374"/>
                  </a:cubicBezTo>
                  <a:cubicBezTo>
                    <a:pt x="16789" y="3352"/>
                    <a:pt x="16710" y="3337"/>
                    <a:pt x="16720" y="3319"/>
                  </a:cubicBezTo>
                  <a:cubicBezTo>
                    <a:pt x="16730" y="3301"/>
                    <a:pt x="16747" y="3332"/>
                    <a:pt x="16769" y="3331"/>
                  </a:cubicBezTo>
                  <a:cubicBezTo>
                    <a:pt x="16791" y="3329"/>
                    <a:pt x="16763" y="3287"/>
                    <a:pt x="16779" y="3282"/>
                  </a:cubicBezTo>
                  <a:cubicBezTo>
                    <a:pt x="16795" y="3278"/>
                    <a:pt x="16782" y="3189"/>
                    <a:pt x="16764" y="3183"/>
                  </a:cubicBezTo>
                  <a:cubicBezTo>
                    <a:pt x="16747" y="3177"/>
                    <a:pt x="16761" y="3146"/>
                    <a:pt x="16795" y="3172"/>
                  </a:cubicBezTo>
                  <a:cubicBezTo>
                    <a:pt x="16829" y="3197"/>
                    <a:pt x="16882" y="3195"/>
                    <a:pt x="16907" y="3195"/>
                  </a:cubicBezTo>
                  <a:cubicBezTo>
                    <a:pt x="16933" y="3195"/>
                    <a:pt x="16909" y="3172"/>
                    <a:pt x="16884" y="3167"/>
                  </a:cubicBezTo>
                  <a:cubicBezTo>
                    <a:pt x="16859" y="3163"/>
                    <a:pt x="16888" y="3142"/>
                    <a:pt x="16906" y="3158"/>
                  </a:cubicBezTo>
                  <a:cubicBezTo>
                    <a:pt x="16924" y="3175"/>
                    <a:pt x="16958" y="3182"/>
                    <a:pt x="16961" y="3164"/>
                  </a:cubicBezTo>
                  <a:cubicBezTo>
                    <a:pt x="16964" y="3146"/>
                    <a:pt x="16981" y="3108"/>
                    <a:pt x="17012" y="3110"/>
                  </a:cubicBezTo>
                  <a:cubicBezTo>
                    <a:pt x="17043" y="3111"/>
                    <a:pt x="17054" y="3093"/>
                    <a:pt x="17024" y="3083"/>
                  </a:cubicBezTo>
                  <a:close/>
                  <a:moveTo>
                    <a:pt x="8794" y="5019"/>
                  </a:moveTo>
                  <a:cubicBezTo>
                    <a:pt x="8710" y="5094"/>
                    <a:pt x="8541" y="5112"/>
                    <a:pt x="8541" y="5174"/>
                  </a:cubicBezTo>
                  <a:cubicBezTo>
                    <a:pt x="8541" y="5236"/>
                    <a:pt x="8338" y="5267"/>
                    <a:pt x="8320" y="5240"/>
                  </a:cubicBezTo>
                  <a:cubicBezTo>
                    <a:pt x="8305" y="5217"/>
                    <a:pt x="8471" y="5210"/>
                    <a:pt x="8510" y="5121"/>
                  </a:cubicBezTo>
                  <a:cubicBezTo>
                    <a:pt x="8550" y="5032"/>
                    <a:pt x="8701" y="4987"/>
                    <a:pt x="8776" y="4869"/>
                  </a:cubicBezTo>
                  <a:cubicBezTo>
                    <a:pt x="8829" y="4785"/>
                    <a:pt x="8873" y="4656"/>
                    <a:pt x="8904" y="4665"/>
                  </a:cubicBezTo>
                  <a:cubicBezTo>
                    <a:pt x="8935" y="4674"/>
                    <a:pt x="8878" y="4944"/>
                    <a:pt x="8794" y="5019"/>
                  </a:cubicBezTo>
                  <a:close/>
                  <a:moveTo>
                    <a:pt x="9169" y="1553"/>
                  </a:moveTo>
                  <a:cubicBezTo>
                    <a:pt x="9157" y="1576"/>
                    <a:pt x="9093" y="1578"/>
                    <a:pt x="9110" y="1600"/>
                  </a:cubicBezTo>
                  <a:cubicBezTo>
                    <a:pt x="9139" y="1638"/>
                    <a:pt x="9287" y="1618"/>
                    <a:pt x="9290" y="1570"/>
                  </a:cubicBezTo>
                  <a:cubicBezTo>
                    <a:pt x="9293" y="1523"/>
                    <a:pt x="9180" y="1529"/>
                    <a:pt x="9169" y="1553"/>
                  </a:cubicBezTo>
                  <a:close/>
                  <a:moveTo>
                    <a:pt x="3794" y="95"/>
                  </a:moveTo>
                  <a:cubicBezTo>
                    <a:pt x="3865" y="95"/>
                    <a:pt x="3844" y="50"/>
                    <a:pt x="3891" y="56"/>
                  </a:cubicBezTo>
                  <a:cubicBezTo>
                    <a:pt x="3939" y="62"/>
                    <a:pt x="4000" y="59"/>
                    <a:pt x="3977" y="30"/>
                  </a:cubicBezTo>
                  <a:cubicBezTo>
                    <a:pt x="3953" y="0"/>
                    <a:pt x="3782" y="12"/>
                    <a:pt x="3800" y="36"/>
                  </a:cubicBezTo>
                  <a:cubicBezTo>
                    <a:pt x="3818" y="59"/>
                    <a:pt x="3661" y="50"/>
                    <a:pt x="3664" y="59"/>
                  </a:cubicBezTo>
                  <a:cubicBezTo>
                    <a:pt x="3670" y="77"/>
                    <a:pt x="3723" y="95"/>
                    <a:pt x="3794" y="95"/>
                  </a:cubicBezTo>
                  <a:close/>
                  <a:moveTo>
                    <a:pt x="3428" y="292"/>
                  </a:moveTo>
                  <a:cubicBezTo>
                    <a:pt x="3428" y="245"/>
                    <a:pt x="3274" y="297"/>
                    <a:pt x="3304" y="307"/>
                  </a:cubicBezTo>
                  <a:cubicBezTo>
                    <a:pt x="3331" y="316"/>
                    <a:pt x="3428" y="340"/>
                    <a:pt x="3428" y="292"/>
                  </a:cubicBezTo>
                  <a:close/>
                  <a:moveTo>
                    <a:pt x="3809" y="254"/>
                  </a:moveTo>
                  <a:cubicBezTo>
                    <a:pt x="3818" y="278"/>
                    <a:pt x="3794" y="281"/>
                    <a:pt x="3735" y="281"/>
                  </a:cubicBezTo>
                  <a:cubicBezTo>
                    <a:pt x="3676" y="281"/>
                    <a:pt x="3645" y="314"/>
                    <a:pt x="3676" y="340"/>
                  </a:cubicBezTo>
                  <a:cubicBezTo>
                    <a:pt x="3711" y="369"/>
                    <a:pt x="3868" y="357"/>
                    <a:pt x="3894" y="322"/>
                  </a:cubicBezTo>
                  <a:cubicBezTo>
                    <a:pt x="3921" y="286"/>
                    <a:pt x="3989" y="316"/>
                    <a:pt x="4000" y="281"/>
                  </a:cubicBezTo>
                  <a:cubicBezTo>
                    <a:pt x="4012" y="245"/>
                    <a:pt x="3800" y="230"/>
                    <a:pt x="3809" y="254"/>
                  </a:cubicBezTo>
                  <a:close/>
                  <a:moveTo>
                    <a:pt x="4313" y="198"/>
                  </a:moveTo>
                  <a:cubicBezTo>
                    <a:pt x="4334" y="171"/>
                    <a:pt x="4275" y="171"/>
                    <a:pt x="4269" y="145"/>
                  </a:cubicBezTo>
                  <a:cubicBezTo>
                    <a:pt x="4263" y="118"/>
                    <a:pt x="4098" y="112"/>
                    <a:pt x="4107" y="142"/>
                  </a:cubicBezTo>
                  <a:cubicBezTo>
                    <a:pt x="4116" y="171"/>
                    <a:pt x="3992" y="203"/>
                    <a:pt x="4030" y="233"/>
                  </a:cubicBezTo>
                  <a:cubicBezTo>
                    <a:pt x="4101" y="289"/>
                    <a:pt x="4293" y="224"/>
                    <a:pt x="4313" y="198"/>
                  </a:cubicBezTo>
                  <a:close/>
                  <a:moveTo>
                    <a:pt x="3844" y="151"/>
                  </a:moveTo>
                  <a:cubicBezTo>
                    <a:pt x="3853" y="89"/>
                    <a:pt x="3750" y="139"/>
                    <a:pt x="3673" y="106"/>
                  </a:cubicBezTo>
                  <a:cubicBezTo>
                    <a:pt x="3596" y="74"/>
                    <a:pt x="3551" y="76"/>
                    <a:pt x="3602" y="121"/>
                  </a:cubicBezTo>
                  <a:cubicBezTo>
                    <a:pt x="3626" y="142"/>
                    <a:pt x="3471" y="158"/>
                    <a:pt x="3496" y="183"/>
                  </a:cubicBezTo>
                  <a:cubicBezTo>
                    <a:pt x="3552" y="239"/>
                    <a:pt x="3835" y="213"/>
                    <a:pt x="3844" y="151"/>
                  </a:cubicBezTo>
                  <a:close/>
                  <a:moveTo>
                    <a:pt x="3404" y="1789"/>
                  </a:moveTo>
                  <a:cubicBezTo>
                    <a:pt x="3407" y="1818"/>
                    <a:pt x="3390" y="1839"/>
                    <a:pt x="3334" y="1839"/>
                  </a:cubicBezTo>
                  <a:cubicBezTo>
                    <a:pt x="3277" y="1839"/>
                    <a:pt x="3360" y="1874"/>
                    <a:pt x="3366" y="1907"/>
                  </a:cubicBezTo>
                  <a:cubicBezTo>
                    <a:pt x="3372" y="1939"/>
                    <a:pt x="3310" y="1916"/>
                    <a:pt x="3307" y="1966"/>
                  </a:cubicBezTo>
                  <a:cubicBezTo>
                    <a:pt x="3304" y="2016"/>
                    <a:pt x="3198" y="1966"/>
                    <a:pt x="3183" y="2031"/>
                  </a:cubicBezTo>
                  <a:cubicBezTo>
                    <a:pt x="3168" y="2096"/>
                    <a:pt x="3236" y="2087"/>
                    <a:pt x="3283" y="2090"/>
                  </a:cubicBezTo>
                  <a:cubicBezTo>
                    <a:pt x="3331" y="2093"/>
                    <a:pt x="3266" y="2137"/>
                    <a:pt x="3301" y="2164"/>
                  </a:cubicBezTo>
                  <a:cubicBezTo>
                    <a:pt x="3336" y="2190"/>
                    <a:pt x="3363" y="2181"/>
                    <a:pt x="3339" y="2131"/>
                  </a:cubicBezTo>
                  <a:cubicBezTo>
                    <a:pt x="3316" y="2081"/>
                    <a:pt x="3463" y="2149"/>
                    <a:pt x="3419" y="2187"/>
                  </a:cubicBezTo>
                  <a:cubicBezTo>
                    <a:pt x="3375" y="2226"/>
                    <a:pt x="3490" y="2255"/>
                    <a:pt x="3546" y="2258"/>
                  </a:cubicBezTo>
                  <a:cubicBezTo>
                    <a:pt x="3602" y="2261"/>
                    <a:pt x="3801" y="2304"/>
                    <a:pt x="3806" y="2258"/>
                  </a:cubicBezTo>
                  <a:cubicBezTo>
                    <a:pt x="3809" y="2229"/>
                    <a:pt x="3732" y="2202"/>
                    <a:pt x="3670" y="2137"/>
                  </a:cubicBezTo>
                  <a:cubicBezTo>
                    <a:pt x="3608" y="2072"/>
                    <a:pt x="3564" y="1966"/>
                    <a:pt x="3635" y="1922"/>
                  </a:cubicBezTo>
                  <a:cubicBezTo>
                    <a:pt x="3705" y="1877"/>
                    <a:pt x="3643" y="1857"/>
                    <a:pt x="3714" y="1806"/>
                  </a:cubicBezTo>
                  <a:cubicBezTo>
                    <a:pt x="3785" y="1756"/>
                    <a:pt x="3744" y="1709"/>
                    <a:pt x="3803" y="1703"/>
                  </a:cubicBezTo>
                  <a:cubicBezTo>
                    <a:pt x="3862" y="1697"/>
                    <a:pt x="3797" y="1644"/>
                    <a:pt x="3856" y="1635"/>
                  </a:cubicBezTo>
                  <a:cubicBezTo>
                    <a:pt x="3915" y="1626"/>
                    <a:pt x="3927" y="1561"/>
                    <a:pt x="3918" y="1538"/>
                  </a:cubicBezTo>
                  <a:cubicBezTo>
                    <a:pt x="3909" y="1514"/>
                    <a:pt x="3980" y="1541"/>
                    <a:pt x="4012" y="1505"/>
                  </a:cubicBezTo>
                  <a:cubicBezTo>
                    <a:pt x="4045" y="1470"/>
                    <a:pt x="4122" y="1494"/>
                    <a:pt x="4145" y="1443"/>
                  </a:cubicBezTo>
                  <a:cubicBezTo>
                    <a:pt x="4169" y="1393"/>
                    <a:pt x="4508" y="1278"/>
                    <a:pt x="4700" y="1234"/>
                  </a:cubicBezTo>
                  <a:cubicBezTo>
                    <a:pt x="4892" y="1190"/>
                    <a:pt x="5025" y="1110"/>
                    <a:pt x="4957" y="1057"/>
                  </a:cubicBezTo>
                  <a:cubicBezTo>
                    <a:pt x="4889" y="1004"/>
                    <a:pt x="4697" y="1077"/>
                    <a:pt x="4650" y="1116"/>
                  </a:cubicBezTo>
                  <a:cubicBezTo>
                    <a:pt x="4603" y="1154"/>
                    <a:pt x="4535" y="1128"/>
                    <a:pt x="4488" y="1154"/>
                  </a:cubicBezTo>
                  <a:cubicBezTo>
                    <a:pt x="4440" y="1181"/>
                    <a:pt x="4340" y="1204"/>
                    <a:pt x="4290" y="1172"/>
                  </a:cubicBezTo>
                  <a:cubicBezTo>
                    <a:pt x="4240" y="1139"/>
                    <a:pt x="4181" y="1210"/>
                    <a:pt x="4142" y="1207"/>
                  </a:cubicBezTo>
                  <a:cubicBezTo>
                    <a:pt x="4104" y="1204"/>
                    <a:pt x="4060" y="1246"/>
                    <a:pt x="4018" y="1243"/>
                  </a:cubicBezTo>
                  <a:cubicBezTo>
                    <a:pt x="3977" y="1240"/>
                    <a:pt x="3894" y="1275"/>
                    <a:pt x="3888" y="1299"/>
                  </a:cubicBezTo>
                  <a:cubicBezTo>
                    <a:pt x="3882" y="1322"/>
                    <a:pt x="3812" y="1317"/>
                    <a:pt x="3812" y="1346"/>
                  </a:cubicBezTo>
                  <a:cubicBezTo>
                    <a:pt x="3812" y="1376"/>
                    <a:pt x="3756" y="1402"/>
                    <a:pt x="3726" y="1376"/>
                  </a:cubicBezTo>
                  <a:cubicBezTo>
                    <a:pt x="3697" y="1349"/>
                    <a:pt x="3661" y="1405"/>
                    <a:pt x="3702" y="1443"/>
                  </a:cubicBezTo>
                  <a:cubicBezTo>
                    <a:pt x="3744" y="1482"/>
                    <a:pt x="3626" y="1485"/>
                    <a:pt x="3646" y="1508"/>
                  </a:cubicBezTo>
                  <a:cubicBezTo>
                    <a:pt x="3667" y="1532"/>
                    <a:pt x="3602" y="1547"/>
                    <a:pt x="3617" y="1573"/>
                  </a:cubicBezTo>
                  <a:cubicBezTo>
                    <a:pt x="3632" y="1600"/>
                    <a:pt x="3575" y="1609"/>
                    <a:pt x="3531" y="1618"/>
                  </a:cubicBezTo>
                  <a:cubicBezTo>
                    <a:pt x="3487" y="1626"/>
                    <a:pt x="3463" y="1685"/>
                    <a:pt x="3519" y="1688"/>
                  </a:cubicBezTo>
                  <a:cubicBezTo>
                    <a:pt x="3576" y="1691"/>
                    <a:pt x="3487" y="1700"/>
                    <a:pt x="3493" y="1745"/>
                  </a:cubicBezTo>
                  <a:cubicBezTo>
                    <a:pt x="3499" y="1789"/>
                    <a:pt x="3401" y="1759"/>
                    <a:pt x="3404" y="17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12274093" y="8538513"/>
              <a:ext cx="924808" cy="971719"/>
            </a:xfrm>
            <a:custGeom>
              <a:avLst/>
              <a:gdLst>
                <a:gd name="T0" fmla="*/ 1631 w 1830"/>
                <a:gd name="T1" fmla="*/ 900 h 1922"/>
                <a:gd name="T2" fmla="*/ 1635 w 1830"/>
                <a:gd name="T3" fmla="*/ 833 h 1922"/>
                <a:gd name="T4" fmla="*/ 1609 w 1830"/>
                <a:gd name="T5" fmla="*/ 802 h 1922"/>
                <a:gd name="T6" fmla="*/ 1651 w 1830"/>
                <a:gd name="T7" fmla="*/ 709 h 1922"/>
                <a:gd name="T8" fmla="*/ 1680 w 1830"/>
                <a:gd name="T9" fmla="*/ 627 h 1922"/>
                <a:gd name="T10" fmla="*/ 1722 w 1830"/>
                <a:gd name="T11" fmla="*/ 470 h 1922"/>
                <a:gd name="T12" fmla="*/ 1801 w 1830"/>
                <a:gd name="T13" fmla="*/ 386 h 1922"/>
                <a:gd name="T14" fmla="*/ 1797 w 1830"/>
                <a:gd name="T15" fmla="*/ 286 h 1922"/>
                <a:gd name="T16" fmla="*/ 1807 w 1830"/>
                <a:gd name="T17" fmla="*/ 200 h 1922"/>
                <a:gd name="T18" fmla="*/ 1642 w 1830"/>
                <a:gd name="T19" fmla="*/ 115 h 1922"/>
                <a:gd name="T20" fmla="*/ 1525 w 1830"/>
                <a:gd name="T21" fmla="*/ 109 h 1922"/>
                <a:gd name="T22" fmla="*/ 1456 w 1830"/>
                <a:gd name="T23" fmla="*/ 33 h 1922"/>
                <a:gd name="T24" fmla="*/ 1384 w 1830"/>
                <a:gd name="T25" fmla="*/ 49 h 1922"/>
                <a:gd name="T26" fmla="*/ 1193 w 1830"/>
                <a:gd name="T27" fmla="*/ 49 h 1922"/>
                <a:gd name="T28" fmla="*/ 1008 w 1830"/>
                <a:gd name="T29" fmla="*/ 80 h 1922"/>
                <a:gd name="T30" fmla="*/ 787 w 1830"/>
                <a:gd name="T31" fmla="*/ 111 h 1922"/>
                <a:gd name="T32" fmla="*/ 602 w 1830"/>
                <a:gd name="T33" fmla="*/ 136 h 1922"/>
                <a:gd name="T34" fmla="*/ 587 w 1830"/>
                <a:gd name="T35" fmla="*/ 306 h 1922"/>
                <a:gd name="T36" fmla="*/ 476 w 1830"/>
                <a:gd name="T37" fmla="*/ 621 h 1922"/>
                <a:gd name="T38" fmla="*/ 384 w 1830"/>
                <a:gd name="T39" fmla="*/ 898 h 1922"/>
                <a:gd name="T40" fmla="*/ 285 w 1830"/>
                <a:gd name="T41" fmla="*/ 1028 h 1922"/>
                <a:gd name="T42" fmla="*/ 161 w 1830"/>
                <a:gd name="T43" fmla="*/ 1028 h 1922"/>
                <a:gd name="T44" fmla="*/ 0 w 1830"/>
                <a:gd name="T45" fmla="*/ 1071 h 1922"/>
                <a:gd name="T46" fmla="*/ 38 w 1830"/>
                <a:gd name="T47" fmla="*/ 1192 h 1922"/>
                <a:gd name="T48" fmla="*/ 418 w 1830"/>
                <a:gd name="T49" fmla="*/ 1161 h 1922"/>
                <a:gd name="T50" fmla="*/ 475 w 1830"/>
                <a:gd name="T51" fmla="*/ 1320 h 1922"/>
                <a:gd name="T52" fmla="*/ 675 w 1830"/>
                <a:gd name="T53" fmla="*/ 1364 h 1922"/>
                <a:gd name="T54" fmla="*/ 794 w 1830"/>
                <a:gd name="T55" fmla="*/ 1276 h 1922"/>
                <a:gd name="T56" fmla="*/ 909 w 1830"/>
                <a:gd name="T57" fmla="*/ 1311 h 1922"/>
                <a:gd name="T58" fmla="*/ 914 w 1830"/>
                <a:gd name="T59" fmla="*/ 1533 h 1922"/>
                <a:gd name="T60" fmla="*/ 962 w 1830"/>
                <a:gd name="T61" fmla="*/ 1692 h 1922"/>
                <a:gd name="T62" fmla="*/ 1104 w 1830"/>
                <a:gd name="T63" fmla="*/ 1657 h 1922"/>
                <a:gd name="T64" fmla="*/ 1157 w 1830"/>
                <a:gd name="T65" fmla="*/ 1683 h 1922"/>
                <a:gd name="T66" fmla="*/ 1246 w 1830"/>
                <a:gd name="T67" fmla="*/ 1701 h 1922"/>
                <a:gd name="T68" fmla="*/ 1361 w 1830"/>
                <a:gd name="T69" fmla="*/ 1776 h 1922"/>
                <a:gd name="T70" fmla="*/ 1441 w 1830"/>
                <a:gd name="T71" fmla="*/ 1745 h 1922"/>
                <a:gd name="T72" fmla="*/ 1569 w 1830"/>
                <a:gd name="T73" fmla="*/ 1820 h 1922"/>
                <a:gd name="T74" fmla="*/ 1680 w 1830"/>
                <a:gd name="T75" fmla="*/ 1905 h 1922"/>
                <a:gd name="T76" fmla="*/ 1684 w 1830"/>
                <a:gd name="T77" fmla="*/ 1789 h 1922"/>
                <a:gd name="T78" fmla="*/ 1551 w 1830"/>
                <a:gd name="T79" fmla="*/ 1732 h 1922"/>
                <a:gd name="T80" fmla="*/ 1578 w 1830"/>
                <a:gd name="T81" fmla="*/ 1528 h 1922"/>
                <a:gd name="T82" fmla="*/ 1618 w 1830"/>
                <a:gd name="T83" fmla="*/ 1409 h 1922"/>
                <a:gd name="T84" fmla="*/ 1741 w 1830"/>
                <a:gd name="T85" fmla="*/ 1387 h 1922"/>
                <a:gd name="T86" fmla="*/ 1675 w 1830"/>
                <a:gd name="T87" fmla="*/ 1269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0" h="1922">
                  <a:moveTo>
                    <a:pt x="1675" y="1269"/>
                  </a:moveTo>
                  <a:cubicBezTo>
                    <a:pt x="1626" y="1243"/>
                    <a:pt x="1606" y="908"/>
                    <a:pt x="1631" y="900"/>
                  </a:cubicBezTo>
                  <a:cubicBezTo>
                    <a:pt x="1634" y="898"/>
                    <a:pt x="1637" y="902"/>
                    <a:pt x="1640" y="909"/>
                  </a:cubicBezTo>
                  <a:cubicBezTo>
                    <a:pt x="1635" y="833"/>
                    <a:pt x="1635" y="833"/>
                    <a:pt x="1635" y="833"/>
                  </a:cubicBezTo>
                  <a:cubicBezTo>
                    <a:pt x="1635" y="833"/>
                    <a:pt x="1632" y="833"/>
                    <a:pt x="1629" y="831"/>
                  </a:cubicBezTo>
                  <a:cubicBezTo>
                    <a:pt x="1621" y="828"/>
                    <a:pt x="1609" y="820"/>
                    <a:pt x="1609" y="802"/>
                  </a:cubicBezTo>
                  <a:cubicBezTo>
                    <a:pt x="1609" y="776"/>
                    <a:pt x="1631" y="773"/>
                    <a:pt x="1631" y="773"/>
                  </a:cubicBezTo>
                  <a:cubicBezTo>
                    <a:pt x="1631" y="773"/>
                    <a:pt x="1626" y="718"/>
                    <a:pt x="1651" y="709"/>
                  </a:cubicBezTo>
                  <a:cubicBezTo>
                    <a:pt x="1656" y="708"/>
                    <a:pt x="1660" y="704"/>
                    <a:pt x="1663" y="700"/>
                  </a:cubicBezTo>
                  <a:cubicBezTo>
                    <a:pt x="1677" y="683"/>
                    <a:pt x="1680" y="650"/>
                    <a:pt x="1680" y="627"/>
                  </a:cubicBezTo>
                  <a:cubicBezTo>
                    <a:pt x="1680" y="599"/>
                    <a:pt x="1686" y="565"/>
                    <a:pt x="1697" y="541"/>
                  </a:cubicBezTo>
                  <a:cubicBezTo>
                    <a:pt x="1708" y="517"/>
                    <a:pt x="1704" y="483"/>
                    <a:pt x="1722" y="470"/>
                  </a:cubicBezTo>
                  <a:cubicBezTo>
                    <a:pt x="1739" y="457"/>
                    <a:pt x="1737" y="421"/>
                    <a:pt x="1759" y="415"/>
                  </a:cubicBezTo>
                  <a:cubicBezTo>
                    <a:pt x="1781" y="408"/>
                    <a:pt x="1799" y="399"/>
                    <a:pt x="1801" y="386"/>
                  </a:cubicBezTo>
                  <a:cubicBezTo>
                    <a:pt x="1804" y="373"/>
                    <a:pt x="1830" y="355"/>
                    <a:pt x="1830" y="335"/>
                  </a:cubicBezTo>
                  <a:cubicBezTo>
                    <a:pt x="1830" y="315"/>
                    <a:pt x="1797" y="311"/>
                    <a:pt x="1797" y="286"/>
                  </a:cubicBezTo>
                  <a:cubicBezTo>
                    <a:pt x="1797" y="262"/>
                    <a:pt x="1806" y="200"/>
                    <a:pt x="1806" y="200"/>
                  </a:cubicBezTo>
                  <a:cubicBezTo>
                    <a:pt x="1806" y="200"/>
                    <a:pt x="1807" y="200"/>
                    <a:pt x="1807" y="200"/>
                  </a:cubicBezTo>
                  <a:cubicBezTo>
                    <a:pt x="1759" y="156"/>
                    <a:pt x="1704" y="111"/>
                    <a:pt x="1692" y="102"/>
                  </a:cubicBezTo>
                  <a:cubicBezTo>
                    <a:pt x="1673" y="90"/>
                    <a:pt x="1642" y="115"/>
                    <a:pt x="1642" y="115"/>
                  </a:cubicBezTo>
                  <a:cubicBezTo>
                    <a:pt x="1642" y="115"/>
                    <a:pt x="1612" y="84"/>
                    <a:pt x="1587" y="109"/>
                  </a:cubicBezTo>
                  <a:cubicBezTo>
                    <a:pt x="1562" y="133"/>
                    <a:pt x="1525" y="109"/>
                    <a:pt x="1525" y="109"/>
                  </a:cubicBezTo>
                  <a:cubicBezTo>
                    <a:pt x="1525" y="109"/>
                    <a:pt x="1494" y="90"/>
                    <a:pt x="1482" y="59"/>
                  </a:cubicBezTo>
                  <a:cubicBezTo>
                    <a:pt x="1477" y="47"/>
                    <a:pt x="1468" y="39"/>
                    <a:pt x="1456" y="33"/>
                  </a:cubicBezTo>
                  <a:cubicBezTo>
                    <a:pt x="1458" y="37"/>
                    <a:pt x="1458" y="37"/>
                    <a:pt x="1458" y="37"/>
                  </a:cubicBezTo>
                  <a:cubicBezTo>
                    <a:pt x="1384" y="49"/>
                    <a:pt x="1384" y="49"/>
                    <a:pt x="1384" y="49"/>
                  </a:cubicBezTo>
                  <a:cubicBezTo>
                    <a:pt x="1384" y="49"/>
                    <a:pt x="1292" y="0"/>
                    <a:pt x="1273" y="37"/>
                  </a:cubicBezTo>
                  <a:cubicBezTo>
                    <a:pt x="1255" y="74"/>
                    <a:pt x="1236" y="49"/>
                    <a:pt x="1193" y="49"/>
                  </a:cubicBezTo>
                  <a:cubicBezTo>
                    <a:pt x="1150" y="49"/>
                    <a:pt x="1113" y="68"/>
                    <a:pt x="1088" y="80"/>
                  </a:cubicBezTo>
                  <a:cubicBezTo>
                    <a:pt x="1064" y="93"/>
                    <a:pt x="1027" y="68"/>
                    <a:pt x="1008" y="80"/>
                  </a:cubicBezTo>
                  <a:cubicBezTo>
                    <a:pt x="990" y="93"/>
                    <a:pt x="978" y="148"/>
                    <a:pt x="978" y="148"/>
                  </a:cubicBezTo>
                  <a:cubicBezTo>
                    <a:pt x="787" y="111"/>
                    <a:pt x="787" y="111"/>
                    <a:pt x="787" y="111"/>
                  </a:cubicBezTo>
                  <a:cubicBezTo>
                    <a:pt x="787" y="111"/>
                    <a:pt x="750" y="55"/>
                    <a:pt x="707" y="55"/>
                  </a:cubicBezTo>
                  <a:cubicBezTo>
                    <a:pt x="664" y="55"/>
                    <a:pt x="602" y="136"/>
                    <a:pt x="602" y="136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10" y="243"/>
                    <a:pt x="600" y="285"/>
                    <a:pt x="587" y="306"/>
                  </a:cubicBezTo>
                  <a:cubicBezTo>
                    <a:pt x="569" y="337"/>
                    <a:pt x="550" y="349"/>
                    <a:pt x="550" y="411"/>
                  </a:cubicBezTo>
                  <a:cubicBezTo>
                    <a:pt x="550" y="473"/>
                    <a:pt x="476" y="571"/>
                    <a:pt x="476" y="621"/>
                  </a:cubicBezTo>
                  <a:cubicBezTo>
                    <a:pt x="476" y="670"/>
                    <a:pt x="390" y="701"/>
                    <a:pt x="390" y="732"/>
                  </a:cubicBezTo>
                  <a:cubicBezTo>
                    <a:pt x="390" y="763"/>
                    <a:pt x="384" y="830"/>
                    <a:pt x="384" y="898"/>
                  </a:cubicBezTo>
                  <a:cubicBezTo>
                    <a:pt x="384" y="966"/>
                    <a:pt x="347" y="911"/>
                    <a:pt x="347" y="972"/>
                  </a:cubicBezTo>
                  <a:cubicBezTo>
                    <a:pt x="347" y="1034"/>
                    <a:pt x="316" y="997"/>
                    <a:pt x="285" y="1028"/>
                  </a:cubicBezTo>
                  <a:cubicBezTo>
                    <a:pt x="254" y="1059"/>
                    <a:pt x="242" y="1065"/>
                    <a:pt x="242" y="1034"/>
                  </a:cubicBezTo>
                  <a:cubicBezTo>
                    <a:pt x="242" y="1003"/>
                    <a:pt x="199" y="997"/>
                    <a:pt x="161" y="1028"/>
                  </a:cubicBezTo>
                  <a:cubicBezTo>
                    <a:pt x="124" y="1059"/>
                    <a:pt x="112" y="1028"/>
                    <a:pt x="94" y="1022"/>
                  </a:cubicBezTo>
                  <a:cubicBezTo>
                    <a:pt x="83" y="1018"/>
                    <a:pt x="41" y="1043"/>
                    <a:pt x="0" y="1071"/>
                  </a:cubicBezTo>
                  <a:cubicBezTo>
                    <a:pt x="19" y="1109"/>
                    <a:pt x="28" y="1148"/>
                    <a:pt x="36" y="1181"/>
                  </a:cubicBezTo>
                  <a:cubicBezTo>
                    <a:pt x="36" y="1185"/>
                    <a:pt x="37" y="1188"/>
                    <a:pt x="38" y="1192"/>
                  </a:cubicBezTo>
                  <a:cubicBezTo>
                    <a:pt x="60" y="1176"/>
                    <a:pt x="82" y="1163"/>
                    <a:pt x="95" y="1161"/>
                  </a:cubicBezTo>
                  <a:cubicBezTo>
                    <a:pt x="126" y="1156"/>
                    <a:pt x="418" y="1161"/>
                    <a:pt x="418" y="1161"/>
                  </a:cubicBezTo>
                  <a:cubicBezTo>
                    <a:pt x="418" y="1161"/>
                    <a:pt x="444" y="1205"/>
                    <a:pt x="435" y="1245"/>
                  </a:cubicBezTo>
                  <a:cubicBezTo>
                    <a:pt x="427" y="1285"/>
                    <a:pt x="453" y="1267"/>
                    <a:pt x="475" y="1320"/>
                  </a:cubicBezTo>
                  <a:cubicBezTo>
                    <a:pt x="498" y="1373"/>
                    <a:pt x="515" y="1395"/>
                    <a:pt x="559" y="1382"/>
                  </a:cubicBezTo>
                  <a:cubicBezTo>
                    <a:pt x="604" y="1369"/>
                    <a:pt x="657" y="1360"/>
                    <a:pt x="675" y="1364"/>
                  </a:cubicBezTo>
                  <a:cubicBezTo>
                    <a:pt x="692" y="1369"/>
                    <a:pt x="688" y="1289"/>
                    <a:pt x="714" y="1276"/>
                  </a:cubicBezTo>
                  <a:cubicBezTo>
                    <a:pt x="741" y="1263"/>
                    <a:pt x="794" y="1276"/>
                    <a:pt x="794" y="1276"/>
                  </a:cubicBezTo>
                  <a:cubicBezTo>
                    <a:pt x="794" y="1276"/>
                    <a:pt x="799" y="1298"/>
                    <a:pt x="843" y="1298"/>
                  </a:cubicBezTo>
                  <a:cubicBezTo>
                    <a:pt x="887" y="1298"/>
                    <a:pt x="909" y="1280"/>
                    <a:pt x="909" y="1311"/>
                  </a:cubicBezTo>
                  <a:cubicBezTo>
                    <a:pt x="909" y="1342"/>
                    <a:pt x="914" y="1378"/>
                    <a:pt x="927" y="1391"/>
                  </a:cubicBezTo>
                  <a:cubicBezTo>
                    <a:pt x="940" y="1404"/>
                    <a:pt x="892" y="1515"/>
                    <a:pt x="914" y="1533"/>
                  </a:cubicBezTo>
                  <a:cubicBezTo>
                    <a:pt x="936" y="1550"/>
                    <a:pt x="967" y="1590"/>
                    <a:pt x="962" y="1612"/>
                  </a:cubicBezTo>
                  <a:cubicBezTo>
                    <a:pt x="958" y="1634"/>
                    <a:pt x="945" y="1688"/>
                    <a:pt x="962" y="1692"/>
                  </a:cubicBezTo>
                  <a:cubicBezTo>
                    <a:pt x="980" y="1697"/>
                    <a:pt x="984" y="1665"/>
                    <a:pt x="1015" y="1665"/>
                  </a:cubicBezTo>
                  <a:cubicBezTo>
                    <a:pt x="1046" y="1665"/>
                    <a:pt x="1073" y="1670"/>
                    <a:pt x="1104" y="1657"/>
                  </a:cubicBezTo>
                  <a:cubicBezTo>
                    <a:pt x="1114" y="1652"/>
                    <a:pt x="1123" y="1654"/>
                    <a:pt x="1131" y="1658"/>
                  </a:cubicBezTo>
                  <a:cubicBezTo>
                    <a:pt x="1147" y="1665"/>
                    <a:pt x="1157" y="1683"/>
                    <a:pt x="1157" y="1683"/>
                  </a:cubicBezTo>
                  <a:cubicBezTo>
                    <a:pt x="1157" y="1683"/>
                    <a:pt x="1166" y="1714"/>
                    <a:pt x="1184" y="1705"/>
                  </a:cubicBezTo>
                  <a:cubicBezTo>
                    <a:pt x="1201" y="1697"/>
                    <a:pt x="1250" y="1683"/>
                    <a:pt x="1246" y="1701"/>
                  </a:cubicBezTo>
                  <a:cubicBezTo>
                    <a:pt x="1241" y="1719"/>
                    <a:pt x="1259" y="1758"/>
                    <a:pt x="1277" y="1750"/>
                  </a:cubicBezTo>
                  <a:cubicBezTo>
                    <a:pt x="1294" y="1741"/>
                    <a:pt x="1339" y="1776"/>
                    <a:pt x="1361" y="1776"/>
                  </a:cubicBezTo>
                  <a:cubicBezTo>
                    <a:pt x="1383" y="1776"/>
                    <a:pt x="1405" y="1776"/>
                    <a:pt x="1405" y="1763"/>
                  </a:cubicBezTo>
                  <a:cubicBezTo>
                    <a:pt x="1405" y="1750"/>
                    <a:pt x="1432" y="1727"/>
                    <a:pt x="1441" y="1745"/>
                  </a:cubicBezTo>
                  <a:cubicBezTo>
                    <a:pt x="1449" y="1763"/>
                    <a:pt x="1472" y="1803"/>
                    <a:pt x="1494" y="1803"/>
                  </a:cubicBezTo>
                  <a:cubicBezTo>
                    <a:pt x="1516" y="1803"/>
                    <a:pt x="1569" y="1803"/>
                    <a:pt x="1569" y="1820"/>
                  </a:cubicBezTo>
                  <a:cubicBezTo>
                    <a:pt x="1569" y="1838"/>
                    <a:pt x="1587" y="1887"/>
                    <a:pt x="1609" y="1905"/>
                  </a:cubicBezTo>
                  <a:cubicBezTo>
                    <a:pt x="1631" y="1922"/>
                    <a:pt x="1680" y="1905"/>
                    <a:pt x="1680" y="1905"/>
                  </a:cubicBezTo>
                  <a:cubicBezTo>
                    <a:pt x="1680" y="1905"/>
                    <a:pt x="1697" y="1891"/>
                    <a:pt x="1697" y="1860"/>
                  </a:cubicBezTo>
                  <a:cubicBezTo>
                    <a:pt x="1697" y="1829"/>
                    <a:pt x="1697" y="1789"/>
                    <a:pt x="1684" y="1789"/>
                  </a:cubicBezTo>
                  <a:cubicBezTo>
                    <a:pt x="1671" y="1789"/>
                    <a:pt x="1649" y="1820"/>
                    <a:pt x="1618" y="1812"/>
                  </a:cubicBezTo>
                  <a:cubicBezTo>
                    <a:pt x="1587" y="1803"/>
                    <a:pt x="1564" y="1741"/>
                    <a:pt x="1551" y="1732"/>
                  </a:cubicBezTo>
                  <a:cubicBezTo>
                    <a:pt x="1538" y="1723"/>
                    <a:pt x="1573" y="1665"/>
                    <a:pt x="1573" y="1639"/>
                  </a:cubicBezTo>
                  <a:cubicBezTo>
                    <a:pt x="1573" y="1612"/>
                    <a:pt x="1595" y="1537"/>
                    <a:pt x="1578" y="1528"/>
                  </a:cubicBezTo>
                  <a:cubicBezTo>
                    <a:pt x="1560" y="1519"/>
                    <a:pt x="1569" y="1493"/>
                    <a:pt x="1591" y="1475"/>
                  </a:cubicBezTo>
                  <a:cubicBezTo>
                    <a:pt x="1613" y="1457"/>
                    <a:pt x="1582" y="1409"/>
                    <a:pt x="1618" y="1409"/>
                  </a:cubicBezTo>
                  <a:cubicBezTo>
                    <a:pt x="1651" y="1409"/>
                    <a:pt x="1718" y="1412"/>
                    <a:pt x="1738" y="1391"/>
                  </a:cubicBezTo>
                  <a:cubicBezTo>
                    <a:pt x="1739" y="1389"/>
                    <a:pt x="1741" y="1388"/>
                    <a:pt x="1741" y="1387"/>
                  </a:cubicBezTo>
                  <a:cubicBezTo>
                    <a:pt x="1744" y="1382"/>
                    <a:pt x="1746" y="1376"/>
                    <a:pt x="1748" y="1371"/>
                  </a:cubicBezTo>
                  <a:cubicBezTo>
                    <a:pt x="1725" y="1334"/>
                    <a:pt x="1703" y="1284"/>
                    <a:pt x="1675" y="126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13096703" y="8943954"/>
              <a:ext cx="82094" cy="105548"/>
            </a:xfrm>
            <a:custGeom>
              <a:avLst/>
              <a:gdLst>
                <a:gd name="T0" fmla="*/ 11 w 160"/>
                <a:gd name="T1" fmla="*/ 107 h 211"/>
                <a:gd name="T2" fmla="*/ 36 w 160"/>
                <a:gd name="T3" fmla="*/ 211 h 211"/>
                <a:gd name="T4" fmla="*/ 79 w 160"/>
                <a:gd name="T5" fmla="*/ 185 h 211"/>
                <a:gd name="T6" fmla="*/ 160 w 160"/>
                <a:gd name="T7" fmla="*/ 68 h 211"/>
                <a:gd name="T8" fmla="*/ 135 w 160"/>
                <a:gd name="T9" fmla="*/ 53 h 211"/>
                <a:gd name="T10" fmla="*/ 131 w 160"/>
                <a:gd name="T11" fmla="*/ 0 h 211"/>
                <a:gd name="T12" fmla="*/ 84 w 160"/>
                <a:gd name="T13" fmla="*/ 2 h 211"/>
                <a:gd name="T14" fmla="*/ 33 w 160"/>
                <a:gd name="T15" fmla="*/ 32 h 211"/>
                <a:gd name="T16" fmla="*/ 0 w 160"/>
                <a:gd name="T17" fmla="*/ 29 h 211"/>
                <a:gd name="T18" fmla="*/ 6 w 160"/>
                <a:gd name="T19" fmla="*/ 31 h 211"/>
                <a:gd name="T20" fmla="*/ 11 w 160"/>
                <a:gd name="T21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211">
                  <a:moveTo>
                    <a:pt x="11" y="107"/>
                  </a:moveTo>
                  <a:cubicBezTo>
                    <a:pt x="19" y="125"/>
                    <a:pt x="27" y="165"/>
                    <a:pt x="36" y="211"/>
                  </a:cubicBezTo>
                  <a:cubicBezTo>
                    <a:pt x="56" y="198"/>
                    <a:pt x="72" y="188"/>
                    <a:pt x="79" y="185"/>
                  </a:cubicBezTo>
                  <a:cubicBezTo>
                    <a:pt x="104" y="175"/>
                    <a:pt x="160" y="68"/>
                    <a:pt x="160" y="68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5" y="53"/>
                    <a:pt x="138" y="30"/>
                    <a:pt x="131" y="0"/>
                  </a:cubicBezTo>
                  <a:cubicBezTo>
                    <a:pt x="108" y="3"/>
                    <a:pt x="84" y="2"/>
                    <a:pt x="84" y="2"/>
                  </a:cubicBezTo>
                  <a:cubicBezTo>
                    <a:pt x="84" y="2"/>
                    <a:pt x="89" y="42"/>
                    <a:pt x="33" y="32"/>
                  </a:cubicBezTo>
                  <a:cubicBezTo>
                    <a:pt x="24" y="31"/>
                    <a:pt x="12" y="30"/>
                    <a:pt x="0" y="29"/>
                  </a:cubicBezTo>
                  <a:cubicBezTo>
                    <a:pt x="3" y="31"/>
                    <a:pt x="6" y="31"/>
                    <a:pt x="6" y="31"/>
                  </a:cubicBezTo>
                  <a:lnTo>
                    <a:pt x="11" y="107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13148640" y="9359447"/>
              <a:ext cx="537796" cy="864494"/>
            </a:xfrm>
            <a:custGeom>
              <a:avLst/>
              <a:gdLst>
                <a:gd name="T0" fmla="*/ 1055 w 1065"/>
                <a:gd name="T1" fmla="*/ 438 h 1711"/>
                <a:gd name="T2" fmla="*/ 1030 w 1065"/>
                <a:gd name="T3" fmla="*/ 243 h 1711"/>
                <a:gd name="T4" fmla="*/ 1021 w 1065"/>
                <a:gd name="T5" fmla="*/ 4 h 1711"/>
                <a:gd name="T6" fmla="*/ 1021 w 1065"/>
                <a:gd name="T7" fmla="*/ 0 h 1711"/>
                <a:gd name="T8" fmla="*/ 915 w 1065"/>
                <a:gd name="T9" fmla="*/ 57 h 1711"/>
                <a:gd name="T10" fmla="*/ 844 w 1065"/>
                <a:gd name="T11" fmla="*/ 75 h 1711"/>
                <a:gd name="T12" fmla="*/ 785 w 1065"/>
                <a:gd name="T13" fmla="*/ 72 h 1711"/>
                <a:gd name="T14" fmla="*/ 752 w 1065"/>
                <a:gd name="T15" fmla="*/ 110 h 1711"/>
                <a:gd name="T16" fmla="*/ 693 w 1065"/>
                <a:gd name="T17" fmla="*/ 116 h 1711"/>
                <a:gd name="T18" fmla="*/ 608 w 1065"/>
                <a:gd name="T19" fmla="*/ 128 h 1711"/>
                <a:gd name="T20" fmla="*/ 575 w 1065"/>
                <a:gd name="T21" fmla="*/ 99 h 1711"/>
                <a:gd name="T22" fmla="*/ 516 w 1065"/>
                <a:gd name="T23" fmla="*/ 110 h 1711"/>
                <a:gd name="T24" fmla="*/ 460 w 1065"/>
                <a:gd name="T25" fmla="*/ 104 h 1711"/>
                <a:gd name="T26" fmla="*/ 454 w 1065"/>
                <a:gd name="T27" fmla="*/ 139 h 1711"/>
                <a:gd name="T28" fmla="*/ 497 w 1065"/>
                <a:gd name="T29" fmla="*/ 350 h 1711"/>
                <a:gd name="T30" fmla="*/ 558 w 1065"/>
                <a:gd name="T31" fmla="*/ 408 h 1711"/>
                <a:gd name="T32" fmla="*/ 561 w 1065"/>
                <a:gd name="T33" fmla="*/ 509 h 1711"/>
                <a:gd name="T34" fmla="*/ 504 w 1065"/>
                <a:gd name="T35" fmla="*/ 574 h 1711"/>
                <a:gd name="T36" fmla="*/ 496 w 1065"/>
                <a:gd name="T37" fmla="*/ 665 h 1711"/>
                <a:gd name="T38" fmla="*/ 404 w 1065"/>
                <a:gd name="T39" fmla="*/ 544 h 1711"/>
                <a:gd name="T40" fmla="*/ 425 w 1065"/>
                <a:gd name="T41" fmla="*/ 414 h 1711"/>
                <a:gd name="T42" fmla="*/ 345 w 1065"/>
                <a:gd name="T43" fmla="*/ 402 h 1711"/>
                <a:gd name="T44" fmla="*/ 277 w 1065"/>
                <a:gd name="T45" fmla="*/ 355 h 1711"/>
                <a:gd name="T46" fmla="*/ 0 w 1065"/>
                <a:gd name="T47" fmla="*/ 456 h 1711"/>
                <a:gd name="T48" fmla="*/ 20 w 1065"/>
                <a:gd name="T49" fmla="*/ 530 h 1711"/>
                <a:gd name="T50" fmla="*/ 15 w 1065"/>
                <a:gd name="T51" fmla="*/ 530 h 1711"/>
                <a:gd name="T52" fmla="*/ 29 w 1065"/>
                <a:gd name="T53" fmla="*/ 562 h 1711"/>
                <a:gd name="T54" fmla="*/ 158 w 1065"/>
                <a:gd name="T55" fmla="*/ 593 h 1711"/>
                <a:gd name="T56" fmla="*/ 273 w 1065"/>
                <a:gd name="T57" fmla="*/ 633 h 1711"/>
                <a:gd name="T58" fmla="*/ 277 w 1065"/>
                <a:gd name="T59" fmla="*/ 788 h 1711"/>
                <a:gd name="T60" fmla="*/ 251 w 1065"/>
                <a:gd name="T61" fmla="*/ 876 h 1711"/>
                <a:gd name="T62" fmla="*/ 282 w 1065"/>
                <a:gd name="T63" fmla="*/ 952 h 1711"/>
                <a:gd name="T64" fmla="*/ 228 w 1065"/>
                <a:gd name="T65" fmla="*/ 1027 h 1711"/>
                <a:gd name="T66" fmla="*/ 202 w 1065"/>
                <a:gd name="T67" fmla="*/ 1124 h 1711"/>
                <a:gd name="T68" fmla="*/ 101 w 1065"/>
                <a:gd name="T69" fmla="*/ 1225 h 1711"/>
                <a:gd name="T70" fmla="*/ 104 w 1065"/>
                <a:gd name="T71" fmla="*/ 1228 h 1711"/>
                <a:gd name="T72" fmla="*/ 166 w 1065"/>
                <a:gd name="T73" fmla="*/ 1414 h 1711"/>
                <a:gd name="T74" fmla="*/ 175 w 1065"/>
                <a:gd name="T75" fmla="*/ 1596 h 1711"/>
                <a:gd name="T76" fmla="*/ 186 w 1065"/>
                <a:gd name="T77" fmla="*/ 1711 h 1711"/>
                <a:gd name="T78" fmla="*/ 261 w 1065"/>
                <a:gd name="T79" fmla="*/ 1705 h 1711"/>
                <a:gd name="T80" fmla="*/ 265 w 1065"/>
                <a:gd name="T81" fmla="*/ 1655 h 1711"/>
                <a:gd name="T82" fmla="*/ 226 w 1065"/>
                <a:gd name="T83" fmla="*/ 1617 h 1711"/>
                <a:gd name="T84" fmla="*/ 382 w 1065"/>
                <a:gd name="T85" fmla="*/ 1502 h 1711"/>
                <a:gd name="T86" fmla="*/ 507 w 1065"/>
                <a:gd name="T87" fmla="*/ 1424 h 1711"/>
                <a:gd name="T88" fmla="*/ 518 w 1065"/>
                <a:gd name="T89" fmla="*/ 1279 h 1711"/>
                <a:gd name="T90" fmla="*/ 500 w 1065"/>
                <a:gd name="T91" fmla="*/ 1154 h 1711"/>
                <a:gd name="T92" fmla="*/ 451 w 1065"/>
                <a:gd name="T93" fmla="*/ 1027 h 1711"/>
                <a:gd name="T94" fmla="*/ 468 w 1065"/>
                <a:gd name="T95" fmla="*/ 952 h 1711"/>
                <a:gd name="T96" fmla="*/ 513 w 1065"/>
                <a:gd name="T97" fmla="*/ 898 h 1711"/>
                <a:gd name="T98" fmla="*/ 597 w 1065"/>
                <a:gd name="T99" fmla="*/ 845 h 1711"/>
                <a:gd name="T100" fmla="*/ 702 w 1065"/>
                <a:gd name="T101" fmla="*/ 730 h 1711"/>
                <a:gd name="T102" fmla="*/ 897 w 1065"/>
                <a:gd name="T103" fmla="*/ 646 h 1711"/>
                <a:gd name="T104" fmla="*/ 1055 w 1065"/>
                <a:gd name="T105" fmla="*/ 438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5" h="1711">
                  <a:moveTo>
                    <a:pt x="1055" y="438"/>
                  </a:moveTo>
                  <a:cubicBezTo>
                    <a:pt x="1045" y="411"/>
                    <a:pt x="1024" y="292"/>
                    <a:pt x="1030" y="243"/>
                  </a:cubicBezTo>
                  <a:cubicBezTo>
                    <a:pt x="1036" y="194"/>
                    <a:pt x="1021" y="66"/>
                    <a:pt x="1021" y="4"/>
                  </a:cubicBezTo>
                  <a:cubicBezTo>
                    <a:pt x="1021" y="3"/>
                    <a:pt x="1021" y="2"/>
                    <a:pt x="1021" y="0"/>
                  </a:cubicBezTo>
                  <a:cubicBezTo>
                    <a:pt x="972" y="22"/>
                    <a:pt x="919" y="48"/>
                    <a:pt x="915" y="57"/>
                  </a:cubicBezTo>
                  <a:cubicBezTo>
                    <a:pt x="906" y="75"/>
                    <a:pt x="867" y="54"/>
                    <a:pt x="844" y="75"/>
                  </a:cubicBezTo>
                  <a:cubicBezTo>
                    <a:pt x="820" y="96"/>
                    <a:pt x="806" y="78"/>
                    <a:pt x="785" y="72"/>
                  </a:cubicBezTo>
                  <a:cubicBezTo>
                    <a:pt x="764" y="66"/>
                    <a:pt x="755" y="93"/>
                    <a:pt x="752" y="110"/>
                  </a:cubicBezTo>
                  <a:cubicBezTo>
                    <a:pt x="749" y="128"/>
                    <a:pt x="708" y="119"/>
                    <a:pt x="693" y="116"/>
                  </a:cubicBezTo>
                  <a:cubicBezTo>
                    <a:pt x="679" y="113"/>
                    <a:pt x="631" y="128"/>
                    <a:pt x="608" y="128"/>
                  </a:cubicBezTo>
                  <a:cubicBezTo>
                    <a:pt x="584" y="128"/>
                    <a:pt x="602" y="107"/>
                    <a:pt x="575" y="99"/>
                  </a:cubicBezTo>
                  <a:cubicBezTo>
                    <a:pt x="549" y="90"/>
                    <a:pt x="531" y="110"/>
                    <a:pt x="516" y="110"/>
                  </a:cubicBezTo>
                  <a:cubicBezTo>
                    <a:pt x="507" y="110"/>
                    <a:pt x="480" y="107"/>
                    <a:pt x="460" y="104"/>
                  </a:cubicBezTo>
                  <a:cubicBezTo>
                    <a:pt x="459" y="118"/>
                    <a:pt x="458" y="130"/>
                    <a:pt x="454" y="139"/>
                  </a:cubicBezTo>
                  <a:cubicBezTo>
                    <a:pt x="435" y="189"/>
                    <a:pt x="494" y="302"/>
                    <a:pt x="497" y="350"/>
                  </a:cubicBezTo>
                  <a:cubicBezTo>
                    <a:pt x="519" y="369"/>
                    <a:pt x="544" y="392"/>
                    <a:pt x="558" y="408"/>
                  </a:cubicBezTo>
                  <a:cubicBezTo>
                    <a:pt x="584" y="441"/>
                    <a:pt x="558" y="438"/>
                    <a:pt x="561" y="509"/>
                  </a:cubicBezTo>
                  <a:cubicBezTo>
                    <a:pt x="563" y="580"/>
                    <a:pt x="531" y="550"/>
                    <a:pt x="504" y="574"/>
                  </a:cubicBezTo>
                  <a:cubicBezTo>
                    <a:pt x="478" y="597"/>
                    <a:pt x="501" y="650"/>
                    <a:pt x="496" y="665"/>
                  </a:cubicBezTo>
                  <a:cubicBezTo>
                    <a:pt x="490" y="680"/>
                    <a:pt x="410" y="562"/>
                    <a:pt x="404" y="544"/>
                  </a:cubicBezTo>
                  <a:cubicBezTo>
                    <a:pt x="398" y="526"/>
                    <a:pt x="434" y="456"/>
                    <a:pt x="425" y="414"/>
                  </a:cubicBezTo>
                  <a:cubicBezTo>
                    <a:pt x="416" y="373"/>
                    <a:pt x="363" y="400"/>
                    <a:pt x="345" y="402"/>
                  </a:cubicBezTo>
                  <a:cubicBezTo>
                    <a:pt x="327" y="406"/>
                    <a:pt x="286" y="355"/>
                    <a:pt x="277" y="355"/>
                  </a:cubicBezTo>
                  <a:cubicBezTo>
                    <a:pt x="268" y="355"/>
                    <a:pt x="0" y="456"/>
                    <a:pt x="0" y="456"/>
                  </a:cubicBezTo>
                  <a:cubicBezTo>
                    <a:pt x="20" y="530"/>
                    <a:pt x="20" y="530"/>
                    <a:pt x="20" y="530"/>
                  </a:cubicBezTo>
                  <a:cubicBezTo>
                    <a:pt x="15" y="530"/>
                    <a:pt x="15" y="530"/>
                    <a:pt x="15" y="530"/>
                  </a:cubicBezTo>
                  <a:cubicBezTo>
                    <a:pt x="29" y="562"/>
                    <a:pt x="29" y="562"/>
                    <a:pt x="29" y="562"/>
                  </a:cubicBezTo>
                  <a:cubicBezTo>
                    <a:pt x="29" y="562"/>
                    <a:pt x="118" y="566"/>
                    <a:pt x="158" y="593"/>
                  </a:cubicBezTo>
                  <a:cubicBezTo>
                    <a:pt x="197" y="619"/>
                    <a:pt x="259" y="624"/>
                    <a:pt x="273" y="633"/>
                  </a:cubicBezTo>
                  <a:cubicBezTo>
                    <a:pt x="286" y="642"/>
                    <a:pt x="273" y="739"/>
                    <a:pt x="277" y="788"/>
                  </a:cubicBezTo>
                  <a:cubicBezTo>
                    <a:pt x="282" y="836"/>
                    <a:pt x="224" y="850"/>
                    <a:pt x="251" y="876"/>
                  </a:cubicBezTo>
                  <a:cubicBezTo>
                    <a:pt x="277" y="903"/>
                    <a:pt x="264" y="947"/>
                    <a:pt x="282" y="952"/>
                  </a:cubicBezTo>
                  <a:cubicBezTo>
                    <a:pt x="299" y="956"/>
                    <a:pt x="251" y="1013"/>
                    <a:pt x="228" y="1027"/>
                  </a:cubicBezTo>
                  <a:cubicBezTo>
                    <a:pt x="206" y="1040"/>
                    <a:pt x="228" y="1089"/>
                    <a:pt x="202" y="1124"/>
                  </a:cubicBezTo>
                  <a:cubicBezTo>
                    <a:pt x="185" y="1147"/>
                    <a:pt x="135" y="1191"/>
                    <a:pt x="101" y="1225"/>
                  </a:cubicBezTo>
                  <a:cubicBezTo>
                    <a:pt x="102" y="1226"/>
                    <a:pt x="104" y="1227"/>
                    <a:pt x="104" y="1228"/>
                  </a:cubicBezTo>
                  <a:cubicBezTo>
                    <a:pt x="113" y="1244"/>
                    <a:pt x="140" y="1399"/>
                    <a:pt x="166" y="1414"/>
                  </a:cubicBezTo>
                  <a:cubicBezTo>
                    <a:pt x="193" y="1430"/>
                    <a:pt x="178" y="1582"/>
                    <a:pt x="175" y="1596"/>
                  </a:cubicBezTo>
                  <a:cubicBezTo>
                    <a:pt x="173" y="1609"/>
                    <a:pt x="186" y="1711"/>
                    <a:pt x="186" y="1711"/>
                  </a:cubicBezTo>
                  <a:cubicBezTo>
                    <a:pt x="186" y="1711"/>
                    <a:pt x="226" y="1705"/>
                    <a:pt x="261" y="1705"/>
                  </a:cubicBezTo>
                  <a:cubicBezTo>
                    <a:pt x="263" y="1685"/>
                    <a:pt x="265" y="1667"/>
                    <a:pt x="265" y="1655"/>
                  </a:cubicBezTo>
                  <a:cubicBezTo>
                    <a:pt x="268" y="1608"/>
                    <a:pt x="236" y="1647"/>
                    <a:pt x="226" y="1617"/>
                  </a:cubicBezTo>
                  <a:cubicBezTo>
                    <a:pt x="215" y="1588"/>
                    <a:pt x="298" y="1533"/>
                    <a:pt x="382" y="1502"/>
                  </a:cubicBezTo>
                  <a:cubicBezTo>
                    <a:pt x="466" y="1471"/>
                    <a:pt x="499" y="1453"/>
                    <a:pt x="507" y="1424"/>
                  </a:cubicBezTo>
                  <a:cubicBezTo>
                    <a:pt x="516" y="1394"/>
                    <a:pt x="506" y="1312"/>
                    <a:pt x="518" y="1279"/>
                  </a:cubicBezTo>
                  <a:cubicBezTo>
                    <a:pt x="530" y="1247"/>
                    <a:pt x="510" y="1227"/>
                    <a:pt x="500" y="1154"/>
                  </a:cubicBezTo>
                  <a:cubicBezTo>
                    <a:pt x="490" y="1080"/>
                    <a:pt x="463" y="1068"/>
                    <a:pt x="451" y="1027"/>
                  </a:cubicBezTo>
                  <a:cubicBezTo>
                    <a:pt x="439" y="985"/>
                    <a:pt x="442" y="953"/>
                    <a:pt x="468" y="952"/>
                  </a:cubicBezTo>
                  <a:cubicBezTo>
                    <a:pt x="493" y="950"/>
                    <a:pt x="493" y="938"/>
                    <a:pt x="513" y="898"/>
                  </a:cubicBezTo>
                  <a:cubicBezTo>
                    <a:pt x="534" y="859"/>
                    <a:pt x="558" y="875"/>
                    <a:pt x="597" y="845"/>
                  </a:cubicBezTo>
                  <a:cubicBezTo>
                    <a:pt x="637" y="816"/>
                    <a:pt x="639" y="779"/>
                    <a:pt x="702" y="730"/>
                  </a:cubicBezTo>
                  <a:cubicBezTo>
                    <a:pt x="766" y="681"/>
                    <a:pt x="835" y="683"/>
                    <a:pt x="897" y="646"/>
                  </a:cubicBezTo>
                  <a:cubicBezTo>
                    <a:pt x="959" y="609"/>
                    <a:pt x="1065" y="465"/>
                    <a:pt x="1055" y="4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13115133" y="8868562"/>
              <a:ext cx="549524" cy="556225"/>
            </a:xfrm>
            <a:custGeom>
              <a:avLst/>
              <a:gdLst>
                <a:gd name="T0" fmla="*/ 1015 w 1086"/>
                <a:gd name="T1" fmla="*/ 882 h 1100"/>
                <a:gd name="T2" fmla="*/ 978 w 1086"/>
                <a:gd name="T3" fmla="*/ 780 h 1100"/>
                <a:gd name="T4" fmla="*/ 968 w 1086"/>
                <a:gd name="T5" fmla="*/ 697 h 1100"/>
                <a:gd name="T6" fmla="*/ 986 w 1086"/>
                <a:gd name="T7" fmla="*/ 622 h 1100"/>
                <a:gd name="T8" fmla="*/ 932 w 1086"/>
                <a:gd name="T9" fmla="*/ 538 h 1100"/>
                <a:gd name="T10" fmla="*/ 976 w 1086"/>
                <a:gd name="T11" fmla="*/ 386 h 1100"/>
                <a:gd name="T12" fmla="*/ 809 w 1086"/>
                <a:gd name="T13" fmla="*/ 267 h 1100"/>
                <a:gd name="T14" fmla="*/ 814 w 1086"/>
                <a:gd name="T15" fmla="*/ 206 h 1100"/>
                <a:gd name="T16" fmla="*/ 437 w 1086"/>
                <a:gd name="T17" fmla="*/ 6 h 1100"/>
                <a:gd name="T18" fmla="*/ 389 w 1086"/>
                <a:gd name="T19" fmla="*/ 100 h 1100"/>
                <a:gd name="T20" fmla="*/ 395 w 1086"/>
                <a:gd name="T21" fmla="*/ 161 h 1100"/>
                <a:gd name="T22" fmla="*/ 234 w 1086"/>
                <a:gd name="T23" fmla="*/ 153 h 1100"/>
                <a:gd name="T24" fmla="*/ 233 w 1086"/>
                <a:gd name="T25" fmla="*/ 0 h 1100"/>
                <a:gd name="T26" fmla="*/ 150 w 1086"/>
                <a:gd name="T27" fmla="*/ 7 h 1100"/>
                <a:gd name="T28" fmla="*/ 103 w 1086"/>
                <a:gd name="T29" fmla="*/ 19 h 1100"/>
                <a:gd name="T30" fmla="*/ 119 w 1086"/>
                <a:gd name="T31" fmla="*/ 63 h 1100"/>
                <a:gd name="T32" fmla="*/ 135 w 1086"/>
                <a:gd name="T33" fmla="*/ 129 h 1100"/>
                <a:gd name="T34" fmla="*/ 95 w 1086"/>
                <a:gd name="T35" fmla="*/ 148 h 1100"/>
                <a:gd name="T36" fmla="*/ 99 w 1086"/>
                <a:gd name="T37" fmla="*/ 201 h 1100"/>
                <a:gd name="T38" fmla="*/ 124 w 1086"/>
                <a:gd name="T39" fmla="*/ 216 h 1100"/>
                <a:gd name="T40" fmla="*/ 43 w 1086"/>
                <a:gd name="T41" fmla="*/ 333 h 1100"/>
                <a:gd name="T42" fmla="*/ 0 w 1086"/>
                <a:gd name="T43" fmla="*/ 359 h 1100"/>
                <a:gd name="T44" fmla="*/ 61 w 1086"/>
                <a:gd name="T45" fmla="*/ 549 h 1100"/>
                <a:gd name="T46" fmla="*/ 114 w 1086"/>
                <a:gd name="T47" fmla="*/ 680 h 1100"/>
                <a:gd name="T48" fmla="*/ 139 w 1086"/>
                <a:gd name="T49" fmla="*/ 759 h 1100"/>
                <a:gd name="T50" fmla="*/ 83 w 1086"/>
                <a:gd name="T51" fmla="*/ 717 h 1100"/>
                <a:gd name="T52" fmla="*/ 76 w 1086"/>
                <a:gd name="T53" fmla="*/ 733 h 1100"/>
                <a:gd name="T54" fmla="*/ 73 w 1086"/>
                <a:gd name="T55" fmla="*/ 737 h 1100"/>
                <a:gd name="T56" fmla="*/ 145 w 1086"/>
                <a:gd name="T57" fmla="*/ 778 h 1100"/>
                <a:gd name="T58" fmla="*/ 237 w 1086"/>
                <a:gd name="T59" fmla="*/ 814 h 1100"/>
                <a:gd name="T60" fmla="*/ 364 w 1086"/>
                <a:gd name="T61" fmla="*/ 870 h 1100"/>
                <a:gd name="T62" fmla="*/ 371 w 1086"/>
                <a:gd name="T63" fmla="*/ 880 h 1100"/>
                <a:gd name="T64" fmla="*/ 438 w 1086"/>
                <a:gd name="T65" fmla="*/ 880 h 1100"/>
                <a:gd name="T66" fmla="*/ 453 w 1086"/>
                <a:gd name="T67" fmla="*/ 874 h 1100"/>
                <a:gd name="T68" fmla="*/ 525 w 1086"/>
                <a:gd name="T69" fmla="*/ 1076 h 1100"/>
                <a:gd name="T70" fmla="*/ 581 w 1086"/>
                <a:gd name="T71" fmla="*/ 1082 h 1100"/>
                <a:gd name="T72" fmla="*/ 640 w 1086"/>
                <a:gd name="T73" fmla="*/ 1071 h 1100"/>
                <a:gd name="T74" fmla="*/ 673 w 1086"/>
                <a:gd name="T75" fmla="*/ 1100 h 1100"/>
                <a:gd name="T76" fmla="*/ 758 w 1086"/>
                <a:gd name="T77" fmla="*/ 1088 h 1100"/>
                <a:gd name="T78" fmla="*/ 817 w 1086"/>
                <a:gd name="T79" fmla="*/ 1082 h 1100"/>
                <a:gd name="T80" fmla="*/ 850 w 1086"/>
                <a:gd name="T81" fmla="*/ 1044 h 1100"/>
                <a:gd name="T82" fmla="*/ 909 w 1086"/>
                <a:gd name="T83" fmla="*/ 1047 h 1100"/>
                <a:gd name="T84" fmla="*/ 980 w 1086"/>
                <a:gd name="T85" fmla="*/ 1029 h 1100"/>
                <a:gd name="T86" fmla="*/ 1086 w 1086"/>
                <a:gd name="T87" fmla="*/ 972 h 1100"/>
                <a:gd name="T88" fmla="*/ 1015 w 1086"/>
                <a:gd name="T89" fmla="*/ 88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6" h="1100">
                  <a:moveTo>
                    <a:pt x="1015" y="882"/>
                  </a:moveTo>
                  <a:cubicBezTo>
                    <a:pt x="1012" y="821"/>
                    <a:pt x="977" y="821"/>
                    <a:pt x="978" y="780"/>
                  </a:cubicBezTo>
                  <a:cubicBezTo>
                    <a:pt x="980" y="739"/>
                    <a:pt x="983" y="702"/>
                    <a:pt x="968" y="697"/>
                  </a:cubicBezTo>
                  <a:cubicBezTo>
                    <a:pt x="953" y="693"/>
                    <a:pt x="962" y="657"/>
                    <a:pt x="986" y="622"/>
                  </a:cubicBezTo>
                  <a:cubicBezTo>
                    <a:pt x="1009" y="587"/>
                    <a:pt x="943" y="582"/>
                    <a:pt x="932" y="538"/>
                  </a:cubicBezTo>
                  <a:cubicBezTo>
                    <a:pt x="928" y="519"/>
                    <a:pt x="949" y="455"/>
                    <a:pt x="976" y="386"/>
                  </a:cubicBezTo>
                  <a:cubicBezTo>
                    <a:pt x="894" y="329"/>
                    <a:pt x="809" y="267"/>
                    <a:pt x="809" y="267"/>
                  </a:cubicBezTo>
                  <a:cubicBezTo>
                    <a:pt x="814" y="206"/>
                    <a:pt x="814" y="206"/>
                    <a:pt x="814" y="206"/>
                  </a:cubicBezTo>
                  <a:cubicBezTo>
                    <a:pt x="437" y="6"/>
                    <a:pt x="437" y="6"/>
                    <a:pt x="437" y="6"/>
                  </a:cubicBezTo>
                  <a:cubicBezTo>
                    <a:pt x="434" y="52"/>
                    <a:pt x="415" y="87"/>
                    <a:pt x="389" y="100"/>
                  </a:cubicBezTo>
                  <a:cubicBezTo>
                    <a:pt x="360" y="113"/>
                    <a:pt x="429" y="155"/>
                    <a:pt x="395" y="161"/>
                  </a:cubicBezTo>
                  <a:cubicBezTo>
                    <a:pt x="362" y="168"/>
                    <a:pt x="287" y="130"/>
                    <a:pt x="234" y="153"/>
                  </a:cubicBezTo>
                  <a:cubicBezTo>
                    <a:pt x="198" y="168"/>
                    <a:pt x="205" y="78"/>
                    <a:pt x="233" y="0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27" y="12"/>
                    <a:pt x="103" y="19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19" y="63"/>
                    <a:pt x="140" y="104"/>
                    <a:pt x="135" y="129"/>
                  </a:cubicBezTo>
                  <a:cubicBezTo>
                    <a:pt x="132" y="141"/>
                    <a:pt x="114" y="146"/>
                    <a:pt x="95" y="148"/>
                  </a:cubicBezTo>
                  <a:cubicBezTo>
                    <a:pt x="102" y="178"/>
                    <a:pt x="99" y="201"/>
                    <a:pt x="99" y="201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124" y="216"/>
                    <a:pt x="68" y="323"/>
                    <a:pt x="43" y="333"/>
                  </a:cubicBezTo>
                  <a:cubicBezTo>
                    <a:pt x="36" y="336"/>
                    <a:pt x="20" y="346"/>
                    <a:pt x="0" y="359"/>
                  </a:cubicBezTo>
                  <a:cubicBezTo>
                    <a:pt x="15" y="434"/>
                    <a:pt x="33" y="524"/>
                    <a:pt x="61" y="549"/>
                  </a:cubicBezTo>
                  <a:cubicBezTo>
                    <a:pt x="112" y="595"/>
                    <a:pt x="103" y="648"/>
                    <a:pt x="114" y="680"/>
                  </a:cubicBezTo>
                  <a:cubicBezTo>
                    <a:pt x="125" y="710"/>
                    <a:pt x="169" y="746"/>
                    <a:pt x="139" y="759"/>
                  </a:cubicBezTo>
                  <a:cubicBezTo>
                    <a:pt x="119" y="768"/>
                    <a:pt x="101" y="746"/>
                    <a:pt x="83" y="717"/>
                  </a:cubicBezTo>
                  <a:cubicBezTo>
                    <a:pt x="81" y="722"/>
                    <a:pt x="79" y="728"/>
                    <a:pt x="76" y="733"/>
                  </a:cubicBezTo>
                  <a:cubicBezTo>
                    <a:pt x="76" y="734"/>
                    <a:pt x="74" y="735"/>
                    <a:pt x="73" y="737"/>
                  </a:cubicBezTo>
                  <a:cubicBezTo>
                    <a:pt x="100" y="757"/>
                    <a:pt x="131" y="778"/>
                    <a:pt x="145" y="778"/>
                  </a:cubicBezTo>
                  <a:cubicBezTo>
                    <a:pt x="170" y="778"/>
                    <a:pt x="211" y="809"/>
                    <a:pt x="237" y="814"/>
                  </a:cubicBezTo>
                  <a:cubicBezTo>
                    <a:pt x="262" y="819"/>
                    <a:pt x="353" y="855"/>
                    <a:pt x="364" y="870"/>
                  </a:cubicBezTo>
                  <a:cubicBezTo>
                    <a:pt x="366" y="872"/>
                    <a:pt x="369" y="876"/>
                    <a:pt x="371" y="880"/>
                  </a:cubicBezTo>
                  <a:cubicBezTo>
                    <a:pt x="393" y="879"/>
                    <a:pt x="421" y="878"/>
                    <a:pt x="438" y="880"/>
                  </a:cubicBezTo>
                  <a:cubicBezTo>
                    <a:pt x="442" y="877"/>
                    <a:pt x="446" y="874"/>
                    <a:pt x="453" y="874"/>
                  </a:cubicBezTo>
                  <a:cubicBezTo>
                    <a:pt x="487" y="874"/>
                    <a:pt x="526" y="1002"/>
                    <a:pt x="525" y="1076"/>
                  </a:cubicBezTo>
                  <a:cubicBezTo>
                    <a:pt x="545" y="1079"/>
                    <a:pt x="572" y="1082"/>
                    <a:pt x="581" y="1082"/>
                  </a:cubicBezTo>
                  <a:cubicBezTo>
                    <a:pt x="596" y="1082"/>
                    <a:pt x="614" y="1062"/>
                    <a:pt x="640" y="1071"/>
                  </a:cubicBezTo>
                  <a:cubicBezTo>
                    <a:pt x="667" y="1079"/>
                    <a:pt x="649" y="1100"/>
                    <a:pt x="673" y="1100"/>
                  </a:cubicBezTo>
                  <a:cubicBezTo>
                    <a:pt x="696" y="1100"/>
                    <a:pt x="744" y="1085"/>
                    <a:pt x="758" y="1088"/>
                  </a:cubicBezTo>
                  <a:cubicBezTo>
                    <a:pt x="773" y="1091"/>
                    <a:pt x="814" y="1100"/>
                    <a:pt x="817" y="1082"/>
                  </a:cubicBezTo>
                  <a:cubicBezTo>
                    <a:pt x="820" y="1065"/>
                    <a:pt x="829" y="1038"/>
                    <a:pt x="850" y="1044"/>
                  </a:cubicBezTo>
                  <a:cubicBezTo>
                    <a:pt x="871" y="1050"/>
                    <a:pt x="885" y="1068"/>
                    <a:pt x="909" y="1047"/>
                  </a:cubicBezTo>
                  <a:cubicBezTo>
                    <a:pt x="932" y="1026"/>
                    <a:pt x="971" y="1047"/>
                    <a:pt x="980" y="1029"/>
                  </a:cubicBezTo>
                  <a:cubicBezTo>
                    <a:pt x="984" y="1020"/>
                    <a:pt x="1037" y="994"/>
                    <a:pt x="1086" y="972"/>
                  </a:cubicBezTo>
                  <a:cubicBezTo>
                    <a:pt x="1083" y="916"/>
                    <a:pt x="1018" y="941"/>
                    <a:pt x="1015" y="8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13275969" y="9312537"/>
              <a:ext cx="167538" cy="390362"/>
            </a:xfrm>
            <a:custGeom>
              <a:avLst/>
              <a:gdLst>
                <a:gd name="T0" fmla="*/ 305 w 331"/>
                <a:gd name="T1" fmla="*/ 502 h 774"/>
                <a:gd name="T2" fmla="*/ 244 w 331"/>
                <a:gd name="T3" fmla="*/ 444 h 774"/>
                <a:gd name="T4" fmla="*/ 241 w 331"/>
                <a:gd name="T5" fmla="*/ 461 h 774"/>
                <a:gd name="T6" fmla="*/ 133 w 331"/>
                <a:gd name="T7" fmla="*/ 308 h 774"/>
                <a:gd name="T8" fmla="*/ 144 w 331"/>
                <a:gd name="T9" fmla="*/ 131 h 774"/>
                <a:gd name="T10" fmla="*/ 120 w 331"/>
                <a:gd name="T11" fmla="*/ 2 h 774"/>
                <a:gd name="T12" fmla="*/ 53 w 331"/>
                <a:gd name="T13" fmla="*/ 2 h 774"/>
                <a:gd name="T14" fmla="*/ 92 w 331"/>
                <a:gd name="T15" fmla="*/ 99 h 774"/>
                <a:gd name="T16" fmla="*/ 57 w 331"/>
                <a:gd name="T17" fmla="*/ 120 h 774"/>
                <a:gd name="T18" fmla="*/ 62 w 331"/>
                <a:gd name="T19" fmla="*/ 283 h 774"/>
                <a:gd name="T20" fmla="*/ 21 w 331"/>
                <a:gd name="T21" fmla="*/ 309 h 774"/>
                <a:gd name="T22" fmla="*/ 6 w 331"/>
                <a:gd name="T23" fmla="*/ 406 h 774"/>
                <a:gd name="T24" fmla="*/ 23 w 331"/>
                <a:gd name="T25" fmla="*/ 450 h 774"/>
                <a:gd name="T26" fmla="*/ 24 w 331"/>
                <a:gd name="T27" fmla="*/ 449 h 774"/>
                <a:gd name="T28" fmla="*/ 92 w 331"/>
                <a:gd name="T29" fmla="*/ 496 h 774"/>
                <a:gd name="T30" fmla="*/ 172 w 331"/>
                <a:gd name="T31" fmla="*/ 508 h 774"/>
                <a:gd name="T32" fmla="*/ 151 w 331"/>
                <a:gd name="T33" fmla="*/ 638 h 774"/>
                <a:gd name="T34" fmla="*/ 243 w 331"/>
                <a:gd name="T35" fmla="*/ 759 h 774"/>
                <a:gd name="T36" fmla="*/ 251 w 331"/>
                <a:gd name="T37" fmla="*/ 668 h 774"/>
                <a:gd name="T38" fmla="*/ 308 w 331"/>
                <a:gd name="T39" fmla="*/ 603 h 774"/>
                <a:gd name="T40" fmla="*/ 305 w 331"/>
                <a:gd name="T41" fmla="*/ 50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" h="774">
                  <a:moveTo>
                    <a:pt x="305" y="502"/>
                  </a:moveTo>
                  <a:cubicBezTo>
                    <a:pt x="291" y="486"/>
                    <a:pt x="266" y="463"/>
                    <a:pt x="244" y="444"/>
                  </a:cubicBezTo>
                  <a:cubicBezTo>
                    <a:pt x="245" y="451"/>
                    <a:pt x="244" y="457"/>
                    <a:pt x="241" y="461"/>
                  </a:cubicBezTo>
                  <a:cubicBezTo>
                    <a:pt x="215" y="499"/>
                    <a:pt x="141" y="381"/>
                    <a:pt x="133" y="308"/>
                  </a:cubicBezTo>
                  <a:cubicBezTo>
                    <a:pt x="124" y="235"/>
                    <a:pt x="175" y="200"/>
                    <a:pt x="144" y="131"/>
                  </a:cubicBezTo>
                  <a:cubicBezTo>
                    <a:pt x="118" y="74"/>
                    <a:pt x="102" y="19"/>
                    <a:pt x="120" y="2"/>
                  </a:cubicBezTo>
                  <a:cubicBezTo>
                    <a:pt x="103" y="0"/>
                    <a:pt x="75" y="1"/>
                    <a:pt x="53" y="2"/>
                  </a:cubicBezTo>
                  <a:cubicBezTo>
                    <a:pt x="69" y="28"/>
                    <a:pt x="92" y="81"/>
                    <a:pt x="92" y="99"/>
                  </a:cubicBezTo>
                  <a:cubicBezTo>
                    <a:pt x="92" y="120"/>
                    <a:pt x="67" y="94"/>
                    <a:pt x="57" y="120"/>
                  </a:cubicBezTo>
                  <a:cubicBezTo>
                    <a:pt x="46" y="145"/>
                    <a:pt x="41" y="263"/>
                    <a:pt x="62" y="283"/>
                  </a:cubicBezTo>
                  <a:cubicBezTo>
                    <a:pt x="82" y="304"/>
                    <a:pt x="21" y="288"/>
                    <a:pt x="21" y="309"/>
                  </a:cubicBezTo>
                  <a:cubicBezTo>
                    <a:pt x="21" y="329"/>
                    <a:pt x="16" y="401"/>
                    <a:pt x="6" y="406"/>
                  </a:cubicBezTo>
                  <a:cubicBezTo>
                    <a:pt x="0" y="408"/>
                    <a:pt x="12" y="426"/>
                    <a:pt x="23" y="450"/>
                  </a:cubicBezTo>
                  <a:cubicBezTo>
                    <a:pt x="23" y="450"/>
                    <a:pt x="24" y="449"/>
                    <a:pt x="24" y="449"/>
                  </a:cubicBezTo>
                  <a:cubicBezTo>
                    <a:pt x="33" y="449"/>
                    <a:pt x="74" y="500"/>
                    <a:pt x="92" y="496"/>
                  </a:cubicBezTo>
                  <a:cubicBezTo>
                    <a:pt x="110" y="494"/>
                    <a:pt x="163" y="467"/>
                    <a:pt x="172" y="508"/>
                  </a:cubicBezTo>
                  <a:cubicBezTo>
                    <a:pt x="181" y="550"/>
                    <a:pt x="145" y="620"/>
                    <a:pt x="151" y="638"/>
                  </a:cubicBezTo>
                  <a:cubicBezTo>
                    <a:pt x="157" y="656"/>
                    <a:pt x="237" y="774"/>
                    <a:pt x="243" y="759"/>
                  </a:cubicBezTo>
                  <a:cubicBezTo>
                    <a:pt x="248" y="744"/>
                    <a:pt x="225" y="691"/>
                    <a:pt x="251" y="668"/>
                  </a:cubicBezTo>
                  <a:cubicBezTo>
                    <a:pt x="278" y="644"/>
                    <a:pt x="310" y="674"/>
                    <a:pt x="308" y="603"/>
                  </a:cubicBezTo>
                  <a:cubicBezTo>
                    <a:pt x="305" y="532"/>
                    <a:pt x="331" y="535"/>
                    <a:pt x="305" y="50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19895382" y="9877139"/>
              <a:ext cx="167538" cy="130679"/>
            </a:xfrm>
            <a:custGeom>
              <a:avLst/>
              <a:gdLst>
                <a:gd name="T0" fmla="*/ 6 w 331"/>
                <a:gd name="T1" fmla="*/ 37 h 261"/>
                <a:gd name="T2" fmla="*/ 295 w 331"/>
                <a:gd name="T3" fmla="*/ 237 h 261"/>
                <a:gd name="T4" fmla="*/ 6 w 331"/>
                <a:gd name="T5" fmla="*/ 3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61">
                  <a:moveTo>
                    <a:pt x="6" y="37"/>
                  </a:moveTo>
                  <a:cubicBezTo>
                    <a:pt x="0" y="0"/>
                    <a:pt x="331" y="214"/>
                    <a:pt x="295" y="237"/>
                  </a:cubicBezTo>
                  <a:cubicBezTo>
                    <a:pt x="260" y="261"/>
                    <a:pt x="12" y="72"/>
                    <a:pt x="6" y="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15066946" y="6621881"/>
              <a:ext cx="387013" cy="261359"/>
            </a:xfrm>
            <a:custGeom>
              <a:avLst/>
              <a:gdLst>
                <a:gd name="T0" fmla="*/ 626 w 767"/>
                <a:gd name="T1" fmla="*/ 419 h 516"/>
                <a:gd name="T2" fmla="*/ 664 w 767"/>
                <a:gd name="T3" fmla="*/ 447 h 516"/>
                <a:gd name="T4" fmla="*/ 734 w 767"/>
                <a:gd name="T5" fmla="*/ 469 h 516"/>
                <a:gd name="T6" fmla="*/ 767 w 767"/>
                <a:gd name="T7" fmla="*/ 463 h 516"/>
                <a:gd name="T8" fmla="*/ 748 w 767"/>
                <a:gd name="T9" fmla="*/ 328 h 516"/>
                <a:gd name="T10" fmla="*/ 649 w 767"/>
                <a:gd name="T11" fmla="*/ 265 h 516"/>
                <a:gd name="T12" fmla="*/ 633 w 767"/>
                <a:gd name="T13" fmla="*/ 179 h 516"/>
                <a:gd name="T14" fmla="*/ 503 w 767"/>
                <a:gd name="T15" fmla="*/ 187 h 516"/>
                <a:gd name="T16" fmla="*/ 421 w 767"/>
                <a:gd name="T17" fmla="*/ 171 h 516"/>
                <a:gd name="T18" fmla="*/ 330 w 767"/>
                <a:gd name="T19" fmla="*/ 167 h 516"/>
                <a:gd name="T20" fmla="*/ 188 w 767"/>
                <a:gd name="T21" fmla="*/ 155 h 516"/>
                <a:gd name="T22" fmla="*/ 259 w 767"/>
                <a:gd name="T23" fmla="*/ 96 h 516"/>
                <a:gd name="T24" fmla="*/ 290 w 767"/>
                <a:gd name="T25" fmla="*/ 97 h 516"/>
                <a:gd name="T26" fmla="*/ 325 w 767"/>
                <a:gd name="T27" fmla="*/ 15 h 516"/>
                <a:gd name="T28" fmla="*/ 257 w 767"/>
                <a:gd name="T29" fmla="*/ 30 h 516"/>
                <a:gd name="T30" fmla="*/ 180 w 767"/>
                <a:gd name="T31" fmla="*/ 47 h 516"/>
                <a:gd name="T32" fmla="*/ 133 w 767"/>
                <a:gd name="T33" fmla="*/ 101 h 516"/>
                <a:gd name="T34" fmla="*/ 101 w 767"/>
                <a:gd name="T35" fmla="*/ 157 h 516"/>
                <a:gd name="T36" fmla="*/ 6 w 767"/>
                <a:gd name="T37" fmla="*/ 192 h 516"/>
                <a:gd name="T38" fmla="*/ 68 w 767"/>
                <a:gd name="T39" fmla="*/ 269 h 516"/>
                <a:gd name="T40" fmla="*/ 80 w 767"/>
                <a:gd name="T41" fmla="*/ 357 h 516"/>
                <a:gd name="T42" fmla="*/ 39 w 767"/>
                <a:gd name="T43" fmla="*/ 462 h 516"/>
                <a:gd name="T44" fmla="*/ 86 w 767"/>
                <a:gd name="T45" fmla="*/ 466 h 516"/>
                <a:gd name="T46" fmla="*/ 188 w 767"/>
                <a:gd name="T47" fmla="*/ 439 h 516"/>
                <a:gd name="T48" fmla="*/ 283 w 767"/>
                <a:gd name="T49" fmla="*/ 392 h 516"/>
                <a:gd name="T50" fmla="*/ 373 w 767"/>
                <a:gd name="T51" fmla="*/ 305 h 516"/>
                <a:gd name="T52" fmla="*/ 413 w 767"/>
                <a:gd name="T53" fmla="*/ 388 h 516"/>
                <a:gd name="T54" fmla="*/ 417 w 767"/>
                <a:gd name="T55" fmla="*/ 506 h 516"/>
                <a:gd name="T56" fmla="*/ 464 w 767"/>
                <a:gd name="T57" fmla="*/ 508 h 516"/>
                <a:gd name="T58" fmla="*/ 517 w 767"/>
                <a:gd name="T59" fmla="*/ 490 h 516"/>
                <a:gd name="T60" fmla="*/ 626 w 767"/>
                <a:gd name="T61" fmla="*/ 4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7" h="516">
                  <a:moveTo>
                    <a:pt x="626" y="419"/>
                  </a:moveTo>
                  <a:cubicBezTo>
                    <a:pt x="648" y="432"/>
                    <a:pt x="644" y="450"/>
                    <a:pt x="664" y="447"/>
                  </a:cubicBezTo>
                  <a:cubicBezTo>
                    <a:pt x="681" y="444"/>
                    <a:pt x="717" y="452"/>
                    <a:pt x="734" y="469"/>
                  </a:cubicBezTo>
                  <a:cubicBezTo>
                    <a:pt x="752" y="464"/>
                    <a:pt x="767" y="463"/>
                    <a:pt x="767" y="463"/>
                  </a:cubicBezTo>
                  <a:cubicBezTo>
                    <a:pt x="767" y="463"/>
                    <a:pt x="752" y="360"/>
                    <a:pt x="748" y="328"/>
                  </a:cubicBezTo>
                  <a:cubicBezTo>
                    <a:pt x="744" y="297"/>
                    <a:pt x="649" y="265"/>
                    <a:pt x="649" y="265"/>
                  </a:cubicBezTo>
                  <a:cubicBezTo>
                    <a:pt x="633" y="179"/>
                    <a:pt x="633" y="179"/>
                    <a:pt x="633" y="179"/>
                  </a:cubicBezTo>
                  <a:cubicBezTo>
                    <a:pt x="633" y="179"/>
                    <a:pt x="523" y="195"/>
                    <a:pt x="503" y="187"/>
                  </a:cubicBezTo>
                  <a:cubicBezTo>
                    <a:pt x="484" y="179"/>
                    <a:pt x="440" y="198"/>
                    <a:pt x="421" y="171"/>
                  </a:cubicBezTo>
                  <a:cubicBezTo>
                    <a:pt x="401" y="143"/>
                    <a:pt x="365" y="191"/>
                    <a:pt x="330" y="167"/>
                  </a:cubicBezTo>
                  <a:cubicBezTo>
                    <a:pt x="294" y="143"/>
                    <a:pt x="192" y="175"/>
                    <a:pt x="188" y="155"/>
                  </a:cubicBezTo>
                  <a:cubicBezTo>
                    <a:pt x="184" y="135"/>
                    <a:pt x="231" y="92"/>
                    <a:pt x="259" y="96"/>
                  </a:cubicBezTo>
                  <a:cubicBezTo>
                    <a:pt x="266" y="97"/>
                    <a:pt x="277" y="97"/>
                    <a:pt x="290" y="97"/>
                  </a:cubicBezTo>
                  <a:cubicBezTo>
                    <a:pt x="303" y="76"/>
                    <a:pt x="332" y="27"/>
                    <a:pt x="325" y="15"/>
                  </a:cubicBezTo>
                  <a:cubicBezTo>
                    <a:pt x="316" y="0"/>
                    <a:pt x="281" y="12"/>
                    <a:pt x="257" y="30"/>
                  </a:cubicBezTo>
                  <a:cubicBezTo>
                    <a:pt x="233" y="47"/>
                    <a:pt x="189" y="21"/>
                    <a:pt x="180" y="47"/>
                  </a:cubicBezTo>
                  <a:cubicBezTo>
                    <a:pt x="171" y="74"/>
                    <a:pt x="160" y="101"/>
                    <a:pt x="133" y="101"/>
                  </a:cubicBezTo>
                  <a:cubicBezTo>
                    <a:pt x="107" y="101"/>
                    <a:pt x="127" y="145"/>
                    <a:pt x="101" y="157"/>
                  </a:cubicBezTo>
                  <a:cubicBezTo>
                    <a:pt x="74" y="168"/>
                    <a:pt x="12" y="165"/>
                    <a:pt x="6" y="192"/>
                  </a:cubicBezTo>
                  <a:cubicBezTo>
                    <a:pt x="0" y="219"/>
                    <a:pt x="74" y="236"/>
                    <a:pt x="68" y="269"/>
                  </a:cubicBezTo>
                  <a:cubicBezTo>
                    <a:pt x="62" y="301"/>
                    <a:pt x="107" y="337"/>
                    <a:pt x="80" y="357"/>
                  </a:cubicBezTo>
                  <a:cubicBezTo>
                    <a:pt x="57" y="375"/>
                    <a:pt x="37" y="404"/>
                    <a:pt x="39" y="462"/>
                  </a:cubicBezTo>
                  <a:cubicBezTo>
                    <a:pt x="58" y="474"/>
                    <a:pt x="76" y="485"/>
                    <a:pt x="86" y="466"/>
                  </a:cubicBezTo>
                  <a:cubicBezTo>
                    <a:pt x="101" y="435"/>
                    <a:pt x="188" y="466"/>
                    <a:pt x="188" y="439"/>
                  </a:cubicBezTo>
                  <a:cubicBezTo>
                    <a:pt x="188" y="411"/>
                    <a:pt x="283" y="419"/>
                    <a:pt x="283" y="392"/>
                  </a:cubicBezTo>
                  <a:cubicBezTo>
                    <a:pt x="283" y="364"/>
                    <a:pt x="338" y="301"/>
                    <a:pt x="373" y="305"/>
                  </a:cubicBezTo>
                  <a:cubicBezTo>
                    <a:pt x="409" y="309"/>
                    <a:pt x="369" y="368"/>
                    <a:pt x="413" y="388"/>
                  </a:cubicBezTo>
                  <a:cubicBezTo>
                    <a:pt x="456" y="407"/>
                    <a:pt x="393" y="478"/>
                    <a:pt x="417" y="506"/>
                  </a:cubicBezTo>
                  <a:cubicBezTo>
                    <a:pt x="426" y="516"/>
                    <a:pt x="443" y="514"/>
                    <a:pt x="464" y="508"/>
                  </a:cubicBezTo>
                  <a:cubicBezTo>
                    <a:pt x="480" y="504"/>
                    <a:pt x="498" y="496"/>
                    <a:pt x="517" y="490"/>
                  </a:cubicBezTo>
                  <a:cubicBezTo>
                    <a:pt x="556" y="456"/>
                    <a:pt x="608" y="408"/>
                    <a:pt x="626" y="4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7676860" y="7506480"/>
              <a:ext cx="43560" cy="92145"/>
            </a:xfrm>
            <a:custGeom>
              <a:avLst/>
              <a:gdLst>
                <a:gd name="T0" fmla="*/ 74 w 85"/>
                <a:gd name="T1" fmla="*/ 171 h 184"/>
                <a:gd name="T2" fmla="*/ 34 w 85"/>
                <a:gd name="T3" fmla="*/ 131 h 184"/>
                <a:gd name="T4" fmla="*/ 0 w 85"/>
                <a:gd name="T5" fmla="*/ 64 h 184"/>
                <a:gd name="T6" fmla="*/ 37 w 85"/>
                <a:gd name="T7" fmla="*/ 35 h 184"/>
                <a:gd name="T8" fmla="*/ 47 w 85"/>
                <a:gd name="T9" fmla="*/ 110 h 184"/>
                <a:gd name="T10" fmla="*/ 74 w 85"/>
                <a:gd name="T11" fmla="*/ 17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84">
                  <a:moveTo>
                    <a:pt x="74" y="171"/>
                  </a:moveTo>
                  <a:cubicBezTo>
                    <a:pt x="68" y="184"/>
                    <a:pt x="35" y="154"/>
                    <a:pt x="34" y="131"/>
                  </a:cubicBezTo>
                  <a:cubicBezTo>
                    <a:pt x="33" y="108"/>
                    <a:pt x="0" y="104"/>
                    <a:pt x="0" y="64"/>
                  </a:cubicBezTo>
                  <a:cubicBezTo>
                    <a:pt x="0" y="24"/>
                    <a:pt x="16" y="0"/>
                    <a:pt x="37" y="35"/>
                  </a:cubicBezTo>
                  <a:cubicBezTo>
                    <a:pt x="57" y="70"/>
                    <a:pt x="44" y="93"/>
                    <a:pt x="47" y="110"/>
                  </a:cubicBezTo>
                  <a:cubicBezTo>
                    <a:pt x="50" y="127"/>
                    <a:pt x="85" y="148"/>
                    <a:pt x="74" y="17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8507846" y="8270452"/>
              <a:ext cx="60314" cy="50261"/>
            </a:xfrm>
            <a:custGeom>
              <a:avLst/>
              <a:gdLst>
                <a:gd name="T0" fmla="*/ 25 w 121"/>
                <a:gd name="T1" fmla="*/ 87 h 98"/>
                <a:gd name="T2" fmla="*/ 22 w 121"/>
                <a:gd name="T3" fmla="*/ 40 h 98"/>
                <a:gd name="T4" fmla="*/ 96 w 121"/>
                <a:gd name="T5" fmla="*/ 20 h 98"/>
                <a:gd name="T6" fmla="*/ 101 w 121"/>
                <a:gd name="T7" fmla="*/ 78 h 98"/>
                <a:gd name="T8" fmla="*/ 25 w 121"/>
                <a:gd name="T9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8">
                  <a:moveTo>
                    <a:pt x="25" y="87"/>
                  </a:moveTo>
                  <a:cubicBezTo>
                    <a:pt x="12" y="75"/>
                    <a:pt x="45" y="50"/>
                    <a:pt x="22" y="40"/>
                  </a:cubicBezTo>
                  <a:cubicBezTo>
                    <a:pt x="0" y="30"/>
                    <a:pt x="73" y="0"/>
                    <a:pt x="96" y="20"/>
                  </a:cubicBezTo>
                  <a:cubicBezTo>
                    <a:pt x="119" y="39"/>
                    <a:pt x="121" y="69"/>
                    <a:pt x="101" y="78"/>
                  </a:cubicBezTo>
                  <a:cubicBezTo>
                    <a:pt x="80" y="86"/>
                    <a:pt x="37" y="98"/>
                    <a:pt x="25" y="8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13825492" y="6595075"/>
              <a:ext cx="169214" cy="145757"/>
            </a:xfrm>
            <a:custGeom>
              <a:avLst/>
              <a:gdLst>
                <a:gd name="T0" fmla="*/ 315 w 334"/>
                <a:gd name="T1" fmla="*/ 223 h 287"/>
                <a:gd name="T2" fmla="*/ 253 w 334"/>
                <a:gd name="T3" fmla="*/ 150 h 287"/>
                <a:gd name="T4" fmla="*/ 217 w 334"/>
                <a:gd name="T5" fmla="*/ 70 h 287"/>
                <a:gd name="T6" fmla="*/ 190 w 334"/>
                <a:gd name="T7" fmla="*/ 12 h 287"/>
                <a:gd name="T8" fmla="*/ 101 w 334"/>
                <a:gd name="T9" fmla="*/ 3 h 287"/>
                <a:gd name="T10" fmla="*/ 0 w 334"/>
                <a:gd name="T11" fmla="*/ 23 h 287"/>
                <a:gd name="T12" fmla="*/ 22 w 334"/>
                <a:gd name="T13" fmla="*/ 102 h 287"/>
                <a:gd name="T14" fmla="*/ 99 w 334"/>
                <a:gd name="T15" fmla="*/ 135 h 287"/>
                <a:gd name="T16" fmla="*/ 117 w 334"/>
                <a:gd name="T17" fmla="*/ 171 h 287"/>
                <a:gd name="T18" fmla="*/ 127 w 334"/>
                <a:gd name="T19" fmla="*/ 172 h 287"/>
                <a:gd name="T20" fmla="*/ 153 w 334"/>
                <a:gd name="T21" fmla="*/ 194 h 287"/>
                <a:gd name="T22" fmla="*/ 202 w 334"/>
                <a:gd name="T23" fmla="*/ 217 h 287"/>
                <a:gd name="T24" fmla="*/ 249 w 334"/>
                <a:gd name="T25" fmla="*/ 234 h 287"/>
                <a:gd name="T26" fmla="*/ 270 w 334"/>
                <a:gd name="T27" fmla="*/ 287 h 287"/>
                <a:gd name="T28" fmla="*/ 334 w 334"/>
                <a:gd name="T29" fmla="*/ 273 h 287"/>
                <a:gd name="T30" fmla="*/ 315 w 334"/>
                <a:gd name="T31" fmla="*/ 22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287">
                  <a:moveTo>
                    <a:pt x="315" y="223"/>
                  </a:moveTo>
                  <a:cubicBezTo>
                    <a:pt x="315" y="200"/>
                    <a:pt x="253" y="179"/>
                    <a:pt x="253" y="150"/>
                  </a:cubicBezTo>
                  <a:cubicBezTo>
                    <a:pt x="253" y="120"/>
                    <a:pt x="211" y="93"/>
                    <a:pt x="217" y="70"/>
                  </a:cubicBezTo>
                  <a:cubicBezTo>
                    <a:pt x="221" y="54"/>
                    <a:pt x="200" y="31"/>
                    <a:pt x="190" y="12"/>
                  </a:cubicBezTo>
                  <a:cubicBezTo>
                    <a:pt x="163" y="6"/>
                    <a:pt x="128" y="0"/>
                    <a:pt x="101" y="3"/>
                  </a:cubicBezTo>
                  <a:cubicBezTo>
                    <a:pt x="64" y="7"/>
                    <a:pt x="37" y="18"/>
                    <a:pt x="0" y="23"/>
                  </a:cubicBezTo>
                  <a:cubicBezTo>
                    <a:pt x="20" y="53"/>
                    <a:pt x="6" y="61"/>
                    <a:pt x="22" y="102"/>
                  </a:cubicBezTo>
                  <a:cubicBezTo>
                    <a:pt x="40" y="147"/>
                    <a:pt x="84" y="123"/>
                    <a:pt x="99" y="135"/>
                  </a:cubicBezTo>
                  <a:cubicBezTo>
                    <a:pt x="105" y="139"/>
                    <a:pt x="111" y="155"/>
                    <a:pt x="117" y="171"/>
                  </a:cubicBezTo>
                  <a:cubicBezTo>
                    <a:pt x="120" y="171"/>
                    <a:pt x="123" y="171"/>
                    <a:pt x="127" y="172"/>
                  </a:cubicBezTo>
                  <a:cubicBezTo>
                    <a:pt x="143" y="175"/>
                    <a:pt x="149" y="183"/>
                    <a:pt x="153" y="194"/>
                  </a:cubicBezTo>
                  <a:cubicBezTo>
                    <a:pt x="174" y="198"/>
                    <a:pt x="192" y="212"/>
                    <a:pt x="202" y="217"/>
                  </a:cubicBezTo>
                  <a:cubicBezTo>
                    <a:pt x="215" y="222"/>
                    <a:pt x="223" y="205"/>
                    <a:pt x="249" y="234"/>
                  </a:cubicBezTo>
                  <a:cubicBezTo>
                    <a:pt x="271" y="258"/>
                    <a:pt x="273" y="265"/>
                    <a:pt x="270" y="287"/>
                  </a:cubicBezTo>
                  <a:cubicBezTo>
                    <a:pt x="293" y="287"/>
                    <a:pt x="314" y="282"/>
                    <a:pt x="334" y="273"/>
                  </a:cubicBezTo>
                  <a:cubicBezTo>
                    <a:pt x="324" y="255"/>
                    <a:pt x="315" y="235"/>
                    <a:pt x="315" y="2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9" name="Freeform 170"/>
            <p:cNvSpPr>
              <a:spLocks noEditPoints="1"/>
            </p:cNvSpPr>
            <p:nvPr/>
          </p:nvSpPr>
          <p:spPr bwMode="auto">
            <a:xfrm>
              <a:off x="13902560" y="6563244"/>
              <a:ext cx="251307" cy="206071"/>
            </a:xfrm>
            <a:custGeom>
              <a:avLst/>
              <a:gdLst>
                <a:gd name="T0" fmla="*/ 468 w 498"/>
                <a:gd name="T1" fmla="*/ 134 h 406"/>
                <a:gd name="T2" fmla="*/ 379 w 498"/>
                <a:gd name="T3" fmla="*/ 19 h 406"/>
                <a:gd name="T4" fmla="*/ 315 w 498"/>
                <a:gd name="T5" fmla="*/ 66 h 406"/>
                <a:gd name="T6" fmla="*/ 271 w 498"/>
                <a:gd name="T7" fmla="*/ 66 h 406"/>
                <a:gd name="T8" fmla="*/ 195 w 498"/>
                <a:gd name="T9" fmla="*/ 13 h 406"/>
                <a:gd name="T10" fmla="*/ 164 w 498"/>
                <a:gd name="T11" fmla="*/ 0 h 406"/>
                <a:gd name="T12" fmla="*/ 144 w 498"/>
                <a:gd name="T13" fmla="*/ 37 h 406"/>
                <a:gd name="T14" fmla="*/ 176 w 498"/>
                <a:gd name="T15" fmla="*/ 81 h 406"/>
                <a:gd name="T16" fmla="*/ 100 w 498"/>
                <a:gd name="T17" fmla="*/ 75 h 406"/>
                <a:gd name="T18" fmla="*/ 32 w 498"/>
                <a:gd name="T19" fmla="*/ 54 h 406"/>
                <a:gd name="T20" fmla="*/ 64 w 498"/>
                <a:gd name="T21" fmla="*/ 134 h 406"/>
                <a:gd name="T22" fmla="*/ 100 w 498"/>
                <a:gd name="T23" fmla="*/ 214 h 406"/>
                <a:gd name="T24" fmla="*/ 162 w 498"/>
                <a:gd name="T25" fmla="*/ 287 h 406"/>
                <a:gd name="T26" fmla="*/ 181 w 498"/>
                <a:gd name="T27" fmla="*/ 337 h 406"/>
                <a:gd name="T28" fmla="*/ 301 w 498"/>
                <a:gd name="T29" fmla="*/ 263 h 406"/>
                <a:gd name="T30" fmla="*/ 321 w 498"/>
                <a:gd name="T31" fmla="*/ 354 h 406"/>
                <a:gd name="T32" fmla="*/ 392 w 498"/>
                <a:gd name="T33" fmla="*/ 406 h 406"/>
                <a:gd name="T34" fmla="*/ 409 w 498"/>
                <a:gd name="T35" fmla="*/ 346 h 406"/>
                <a:gd name="T36" fmla="*/ 468 w 498"/>
                <a:gd name="T37" fmla="*/ 134 h 406"/>
                <a:gd name="T38" fmla="*/ 49 w 498"/>
                <a:gd name="T39" fmla="*/ 281 h 406"/>
                <a:gd name="T40" fmla="*/ 0 w 498"/>
                <a:gd name="T41" fmla="*/ 258 h 406"/>
                <a:gd name="T42" fmla="*/ 33 w 498"/>
                <a:gd name="T43" fmla="*/ 311 h 406"/>
                <a:gd name="T44" fmla="*/ 100 w 498"/>
                <a:gd name="T45" fmla="*/ 350 h 406"/>
                <a:gd name="T46" fmla="*/ 117 w 498"/>
                <a:gd name="T47" fmla="*/ 351 h 406"/>
                <a:gd name="T48" fmla="*/ 96 w 498"/>
                <a:gd name="T49" fmla="*/ 298 h 406"/>
                <a:gd name="T50" fmla="*/ 49 w 498"/>
                <a:gd name="T51" fmla="*/ 28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8" h="406">
                  <a:moveTo>
                    <a:pt x="468" y="134"/>
                  </a:moveTo>
                  <a:cubicBezTo>
                    <a:pt x="456" y="112"/>
                    <a:pt x="419" y="67"/>
                    <a:pt x="379" y="19"/>
                  </a:cubicBezTo>
                  <a:cubicBezTo>
                    <a:pt x="367" y="55"/>
                    <a:pt x="323" y="45"/>
                    <a:pt x="315" y="66"/>
                  </a:cubicBezTo>
                  <a:cubicBezTo>
                    <a:pt x="306" y="88"/>
                    <a:pt x="284" y="62"/>
                    <a:pt x="271" y="66"/>
                  </a:cubicBezTo>
                  <a:cubicBezTo>
                    <a:pt x="257" y="70"/>
                    <a:pt x="226" y="17"/>
                    <a:pt x="195" y="13"/>
                  </a:cubicBezTo>
                  <a:cubicBezTo>
                    <a:pt x="186" y="12"/>
                    <a:pt x="175" y="6"/>
                    <a:pt x="164" y="0"/>
                  </a:cubicBezTo>
                  <a:cubicBezTo>
                    <a:pt x="151" y="14"/>
                    <a:pt x="139" y="29"/>
                    <a:pt x="144" y="37"/>
                  </a:cubicBezTo>
                  <a:cubicBezTo>
                    <a:pt x="153" y="51"/>
                    <a:pt x="191" y="66"/>
                    <a:pt x="176" y="81"/>
                  </a:cubicBezTo>
                  <a:cubicBezTo>
                    <a:pt x="162" y="95"/>
                    <a:pt x="114" y="90"/>
                    <a:pt x="100" y="75"/>
                  </a:cubicBezTo>
                  <a:cubicBezTo>
                    <a:pt x="85" y="60"/>
                    <a:pt x="40" y="37"/>
                    <a:pt x="32" y="54"/>
                  </a:cubicBezTo>
                  <a:cubicBezTo>
                    <a:pt x="23" y="72"/>
                    <a:pt x="70" y="110"/>
                    <a:pt x="64" y="134"/>
                  </a:cubicBezTo>
                  <a:cubicBezTo>
                    <a:pt x="58" y="157"/>
                    <a:pt x="100" y="184"/>
                    <a:pt x="100" y="214"/>
                  </a:cubicBezTo>
                  <a:cubicBezTo>
                    <a:pt x="100" y="243"/>
                    <a:pt x="162" y="264"/>
                    <a:pt x="162" y="287"/>
                  </a:cubicBezTo>
                  <a:cubicBezTo>
                    <a:pt x="162" y="299"/>
                    <a:pt x="171" y="319"/>
                    <a:pt x="181" y="337"/>
                  </a:cubicBezTo>
                  <a:cubicBezTo>
                    <a:pt x="230" y="317"/>
                    <a:pt x="270" y="279"/>
                    <a:pt x="301" y="263"/>
                  </a:cubicBezTo>
                  <a:cubicBezTo>
                    <a:pt x="348" y="240"/>
                    <a:pt x="328" y="338"/>
                    <a:pt x="321" y="354"/>
                  </a:cubicBezTo>
                  <a:cubicBezTo>
                    <a:pt x="315" y="365"/>
                    <a:pt x="353" y="391"/>
                    <a:pt x="392" y="406"/>
                  </a:cubicBezTo>
                  <a:cubicBezTo>
                    <a:pt x="391" y="384"/>
                    <a:pt x="396" y="363"/>
                    <a:pt x="409" y="346"/>
                  </a:cubicBezTo>
                  <a:cubicBezTo>
                    <a:pt x="460" y="284"/>
                    <a:pt x="498" y="187"/>
                    <a:pt x="468" y="134"/>
                  </a:cubicBezTo>
                  <a:close/>
                  <a:moveTo>
                    <a:pt x="49" y="281"/>
                  </a:moveTo>
                  <a:cubicBezTo>
                    <a:pt x="39" y="276"/>
                    <a:pt x="21" y="262"/>
                    <a:pt x="0" y="258"/>
                  </a:cubicBezTo>
                  <a:cubicBezTo>
                    <a:pt x="6" y="275"/>
                    <a:pt x="6" y="298"/>
                    <a:pt x="33" y="311"/>
                  </a:cubicBezTo>
                  <a:cubicBezTo>
                    <a:pt x="76" y="330"/>
                    <a:pt x="13" y="338"/>
                    <a:pt x="100" y="350"/>
                  </a:cubicBezTo>
                  <a:cubicBezTo>
                    <a:pt x="106" y="351"/>
                    <a:pt x="111" y="351"/>
                    <a:pt x="117" y="351"/>
                  </a:cubicBezTo>
                  <a:cubicBezTo>
                    <a:pt x="120" y="329"/>
                    <a:pt x="118" y="322"/>
                    <a:pt x="96" y="298"/>
                  </a:cubicBezTo>
                  <a:cubicBezTo>
                    <a:pt x="70" y="269"/>
                    <a:pt x="62" y="286"/>
                    <a:pt x="49" y="28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14705065" y="6774341"/>
              <a:ext cx="723763" cy="519367"/>
            </a:xfrm>
            <a:custGeom>
              <a:avLst/>
              <a:gdLst>
                <a:gd name="T0" fmla="*/ 1382 w 1434"/>
                <a:gd name="T1" fmla="*/ 146 h 1027"/>
                <a:gd name="T2" fmla="*/ 1344 w 1434"/>
                <a:gd name="T3" fmla="*/ 118 h 1027"/>
                <a:gd name="T4" fmla="*/ 1235 w 1434"/>
                <a:gd name="T5" fmla="*/ 189 h 1027"/>
                <a:gd name="T6" fmla="*/ 1183 w 1434"/>
                <a:gd name="T7" fmla="*/ 207 h 1027"/>
                <a:gd name="T8" fmla="*/ 1135 w 1434"/>
                <a:gd name="T9" fmla="*/ 205 h 1027"/>
                <a:gd name="T10" fmla="*/ 1131 w 1434"/>
                <a:gd name="T11" fmla="*/ 87 h 1027"/>
                <a:gd name="T12" fmla="*/ 1091 w 1434"/>
                <a:gd name="T13" fmla="*/ 4 h 1027"/>
                <a:gd name="T14" fmla="*/ 1001 w 1434"/>
                <a:gd name="T15" fmla="*/ 91 h 1027"/>
                <a:gd name="T16" fmla="*/ 906 w 1434"/>
                <a:gd name="T17" fmla="*/ 138 h 1027"/>
                <a:gd name="T18" fmla="*/ 804 w 1434"/>
                <a:gd name="T19" fmla="*/ 165 h 1027"/>
                <a:gd name="T20" fmla="*/ 717 w 1434"/>
                <a:gd name="T21" fmla="*/ 142 h 1027"/>
                <a:gd name="T22" fmla="*/ 634 w 1434"/>
                <a:gd name="T23" fmla="*/ 114 h 1027"/>
                <a:gd name="T24" fmla="*/ 551 w 1434"/>
                <a:gd name="T25" fmla="*/ 98 h 1027"/>
                <a:gd name="T26" fmla="*/ 473 w 1434"/>
                <a:gd name="T27" fmla="*/ 146 h 1027"/>
                <a:gd name="T28" fmla="*/ 413 w 1434"/>
                <a:gd name="T29" fmla="*/ 244 h 1027"/>
                <a:gd name="T30" fmla="*/ 272 w 1434"/>
                <a:gd name="T31" fmla="*/ 327 h 1027"/>
                <a:gd name="T32" fmla="*/ 185 w 1434"/>
                <a:gd name="T33" fmla="*/ 359 h 1027"/>
                <a:gd name="T34" fmla="*/ 114 w 1434"/>
                <a:gd name="T35" fmla="*/ 339 h 1027"/>
                <a:gd name="T36" fmla="*/ 70 w 1434"/>
                <a:gd name="T37" fmla="*/ 386 h 1027"/>
                <a:gd name="T38" fmla="*/ 31 w 1434"/>
                <a:gd name="T39" fmla="*/ 465 h 1027"/>
                <a:gd name="T40" fmla="*/ 19 w 1434"/>
                <a:gd name="T41" fmla="*/ 552 h 1027"/>
                <a:gd name="T42" fmla="*/ 19 w 1434"/>
                <a:gd name="T43" fmla="*/ 658 h 1027"/>
                <a:gd name="T44" fmla="*/ 35 w 1434"/>
                <a:gd name="T45" fmla="*/ 772 h 1027"/>
                <a:gd name="T46" fmla="*/ 134 w 1434"/>
                <a:gd name="T47" fmla="*/ 824 h 1027"/>
                <a:gd name="T48" fmla="*/ 31 w 1434"/>
                <a:gd name="T49" fmla="*/ 965 h 1027"/>
                <a:gd name="T50" fmla="*/ 51 w 1434"/>
                <a:gd name="T51" fmla="*/ 999 h 1027"/>
                <a:gd name="T52" fmla="*/ 205 w 1434"/>
                <a:gd name="T53" fmla="*/ 1016 h 1027"/>
                <a:gd name="T54" fmla="*/ 606 w 1434"/>
                <a:gd name="T55" fmla="*/ 965 h 1027"/>
                <a:gd name="T56" fmla="*/ 597 w 1434"/>
                <a:gd name="T57" fmla="*/ 865 h 1027"/>
                <a:gd name="T58" fmla="*/ 677 w 1434"/>
                <a:gd name="T59" fmla="*/ 818 h 1027"/>
                <a:gd name="T60" fmla="*/ 745 w 1434"/>
                <a:gd name="T61" fmla="*/ 800 h 1027"/>
                <a:gd name="T62" fmla="*/ 851 w 1434"/>
                <a:gd name="T63" fmla="*/ 765 h 1027"/>
                <a:gd name="T64" fmla="*/ 898 w 1434"/>
                <a:gd name="T65" fmla="*/ 720 h 1027"/>
                <a:gd name="T66" fmla="*/ 931 w 1434"/>
                <a:gd name="T67" fmla="*/ 614 h 1027"/>
                <a:gd name="T68" fmla="*/ 999 w 1434"/>
                <a:gd name="T69" fmla="*/ 573 h 1027"/>
                <a:gd name="T70" fmla="*/ 966 w 1434"/>
                <a:gd name="T71" fmla="*/ 508 h 1027"/>
                <a:gd name="T72" fmla="*/ 1078 w 1434"/>
                <a:gd name="T73" fmla="*/ 511 h 1027"/>
                <a:gd name="T74" fmla="*/ 1087 w 1434"/>
                <a:gd name="T75" fmla="*/ 431 h 1027"/>
                <a:gd name="T76" fmla="*/ 1135 w 1434"/>
                <a:gd name="T77" fmla="*/ 360 h 1027"/>
                <a:gd name="T78" fmla="*/ 1117 w 1434"/>
                <a:gd name="T79" fmla="*/ 301 h 1027"/>
                <a:gd name="T80" fmla="*/ 1132 w 1434"/>
                <a:gd name="T81" fmla="*/ 251 h 1027"/>
                <a:gd name="T82" fmla="*/ 1146 w 1434"/>
                <a:gd name="T83" fmla="*/ 245 h 1027"/>
                <a:gd name="T84" fmla="*/ 1198 w 1434"/>
                <a:gd name="T85" fmla="*/ 227 h 1027"/>
                <a:gd name="T86" fmla="*/ 1333 w 1434"/>
                <a:gd name="T87" fmla="*/ 187 h 1027"/>
                <a:gd name="T88" fmla="*/ 1434 w 1434"/>
                <a:gd name="T89" fmla="*/ 156 h 1027"/>
                <a:gd name="T90" fmla="*/ 1382 w 1434"/>
                <a:gd name="T91" fmla="*/ 146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4" h="1027">
                  <a:moveTo>
                    <a:pt x="1382" y="146"/>
                  </a:moveTo>
                  <a:cubicBezTo>
                    <a:pt x="1362" y="149"/>
                    <a:pt x="1366" y="131"/>
                    <a:pt x="1344" y="118"/>
                  </a:cubicBezTo>
                  <a:cubicBezTo>
                    <a:pt x="1327" y="107"/>
                    <a:pt x="1274" y="155"/>
                    <a:pt x="1235" y="189"/>
                  </a:cubicBezTo>
                  <a:cubicBezTo>
                    <a:pt x="1217" y="195"/>
                    <a:pt x="1199" y="202"/>
                    <a:pt x="1183" y="207"/>
                  </a:cubicBezTo>
                  <a:cubicBezTo>
                    <a:pt x="1161" y="213"/>
                    <a:pt x="1144" y="215"/>
                    <a:pt x="1135" y="205"/>
                  </a:cubicBezTo>
                  <a:cubicBezTo>
                    <a:pt x="1111" y="177"/>
                    <a:pt x="1174" y="106"/>
                    <a:pt x="1131" y="87"/>
                  </a:cubicBezTo>
                  <a:cubicBezTo>
                    <a:pt x="1087" y="67"/>
                    <a:pt x="1127" y="8"/>
                    <a:pt x="1091" y="4"/>
                  </a:cubicBezTo>
                  <a:cubicBezTo>
                    <a:pt x="1056" y="0"/>
                    <a:pt x="1001" y="63"/>
                    <a:pt x="1001" y="91"/>
                  </a:cubicBezTo>
                  <a:cubicBezTo>
                    <a:pt x="1001" y="118"/>
                    <a:pt x="906" y="110"/>
                    <a:pt x="906" y="138"/>
                  </a:cubicBezTo>
                  <a:cubicBezTo>
                    <a:pt x="906" y="165"/>
                    <a:pt x="819" y="134"/>
                    <a:pt x="804" y="165"/>
                  </a:cubicBezTo>
                  <a:cubicBezTo>
                    <a:pt x="788" y="197"/>
                    <a:pt x="744" y="142"/>
                    <a:pt x="717" y="142"/>
                  </a:cubicBezTo>
                  <a:cubicBezTo>
                    <a:pt x="689" y="142"/>
                    <a:pt x="670" y="102"/>
                    <a:pt x="634" y="114"/>
                  </a:cubicBezTo>
                  <a:cubicBezTo>
                    <a:pt x="599" y="126"/>
                    <a:pt x="579" y="102"/>
                    <a:pt x="551" y="98"/>
                  </a:cubicBezTo>
                  <a:cubicBezTo>
                    <a:pt x="524" y="95"/>
                    <a:pt x="504" y="158"/>
                    <a:pt x="473" y="146"/>
                  </a:cubicBezTo>
                  <a:cubicBezTo>
                    <a:pt x="441" y="134"/>
                    <a:pt x="425" y="205"/>
                    <a:pt x="413" y="244"/>
                  </a:cubicBezTo>
                  <a:cubicBezTo>
                    <a:pt x="402" y="284"/>
                    <a:pt x="268" y="284"/>
                    <a:pt x="272" y="327"/>
                  </a:cubicBezTo>
                  <a:cubicBezTo>
                    <a:pt x="275" y="370"/>
                    <a:pt x="193" y="386"/>
                    <a:pt x="185" y="359"/>
                  </a:cubicBezTo>
                  <a:cubicBezTo>
                    <a:pt x="177" y="331"/>
                    <a:pt x="126" y="347"/>
                    <a:pt x="114" y="339"/>
                  </a:cubicBezTo>
                  <a:cubicBezTo>
                    <a:pt x="102" y="331"/>
                    <a:pt x="67" y="347"/>
                    <a:pt x="70" y="386"/>
                  </a:cubicBezTo>
                  <a:cubicBezTo>
                    <a:pt x="74" y="426"/>
                    <a:pt x="35" y="449"/>
                    <a:pt x="31" y="465"/>
                  </a:cubicBezTo>
                  <a:cubicBezTo>
                    <a:pt x="27" y="481"/>
                    <a:pt x="4" y="528"/>
                    <a:pt x="19" y="552"/>
                  </a:cubicBezTo>
                  <a:cubicBezTo>
                    <a:pt x="35" y="575"/>
                    <a:pt x="0" y="615"/>
                    <a:pt x="19" y="658"/>
                  </a:cubicBezTo>
                  <a:cubicBezTo>
                    <a:pt x="39" y="701"/>
                    <a:pt x="27" y="757"/>
                    <a:pt x="35" y="772"/>
                  </a:cubicBezTo>
                  <a:cubicBezTo>
                    <a:pt x="43" y="788"/>
                    <a:pt x="118" y="780"/>
                    <a:pt x="134" y="824"/>
                  </a:cubicBezTo>
                  <a:cubicBezTo>
                    <a:pt x="149" y="867"/>
                    <a:pt x="35" y="942"/>
                    <a:pt x="31" y="965"/>
                  </a:cubicBezTo>
                  <a:cubicBezTo>
                    <a:pt x="29" y="975"/>
                    <a:pt x="39" y="987"/>
                    <a:pt x="51" y="999"/>
                  </a:cubicBezTo>
                  <a:cubicBezTo>
                    <a:pt x="96" y="1001"/>
                    <a:pt x="153" y="1006"/>
                    <a:pt x="205" y="1016"/>
                  </a:cubicBezTo>
                  <a:cubicBezTo>
                    <a:pt x="270" y="1027"/>
                    <a:pt x="600" y="977"/>
                    <a:pt x="606" y="965"/>
                  </a:cubicBezTo>
                  <a:cubicBezTo>
                    <a:pt x="612" y="954"/>
                    <a:pt x="594" y="880"/>
                    <a:pt x="597" y="865"/>
                  </a:cubicBezTo>
                  <a:cubicBezTo>
                    <a:pt x="600" y="850"/>
                    <a:pt x="642" y="815"/>
                    <a:pt x="677" y="818"/>
                  </a:cubicBezTo>
                  <a:cubicBezTo>
                    <a:pt x="712" y="821"/>
                    <a:pt x="745" y="827"/>
                    <a:pt x="745" y="800"/>
                  </a:cubicBezTo>
                  <a:cubicBezTo>
                    <a:pt x="745" y="774"/>
                    <a:pt x="842" y="741"/>
                    <a:pt x="851" y="765"/>
                  </a:cubicBezTo>
                  <a:cubicBezTo>
                    <a:pt x="860" y="788"/>
                    <a:pt x="895" y="779"/>
                    <a:pt x="898" y="720"/>
                  </a:cubicBezTo>
                  <a:cubicBezTo>
                    <a:pt x="901" y="661"/>
                    <a:pt x="895" y="617"/>
                    <a:pt x="931" y="614"/>
                  </a:cubicBezTo>
                  <a:cubicBezTo>
                    <a:pt x="966" y="611"/>
                    <a:pt x="1002" y="591"/>
                    <a:pt x="999" y="573"/>
                  </a:cubicBezTo>
                  <a:cubicBezTo>
                    <a:pt x="996" y="555"/>
                    <a:pt x="954" y="520"/>
                    <a:pt x="966" y="508"/>
                  </a:cubicBezTo>
                  <a:cubicBezTo>
                    <a:pt x="978" y="496"/>
                    <a:pt x="1067" y="537"/>
                    <a:pt x="1078" y="511"/>
                  </a:cubicBezTo>
                  <a:cubicBezTo>
                    <a:pt x="1090" y="484"/>
                    <a:pt x="1073" y="455"/>
                    <a:pt x="1087" y="431"/>
                  </a:cubicBezTo>
                  <a:cubicBezTo>
                    <a:pt x="1102" y="408"/>
                    <a:pt x="1137" y="384"/>
                    <a:pt x="1135" y="360"/>
                  </a:cubicBezTo>
                  <a:cubicBezTo>
                    <a:pt x="1132" y="337"/>
                    <a:pt x="1137" y="322"/>
                    <a:pt x="1117" y="301"/>
                  </a:cubicBezTo>
                  <a:cubicBezTo>
                    <a:pt x="1096" y="281"/>
                    <a:pt x="1105" y="254"/>
                    <a:pt x="1132" y="251"/>
                  </a:cubicBezTo>
                  <a:cubicBezTo>
                    <a:pt x="1136" y="251"/>
                    <a:pt x="1141" y="248"/>
                    <a:pt x="1146" y="245"/>
                  </a:cubicBezTo>
                  <a:cubicBezTo>
                    <a:pt x="1167" y="241"/>
                    <a:pt x="1184" y="237"/>
                    <a:pt x="1198" y="227"/>
                  </a:cubicBezTo>
                  <a:cubicBezTo>
                    <a:pt x="1235" y="199"/>
                    <a:pt x="1306" y="177"/>
                    <a:pt x="1333" y="187"/>
                  </a:cubicBezTo>
                  <a:cubicBezTo>
                    <a:pt x="1355" y="195"/>
                    <a:pt x="1404" y="188"/>
                    <a:pt x="1434" y="156"/>
                  </a:cubicBezTo>
                  <a:cubicBezTo>
                    <a:pt x="1416" y="148"/>
                    <a:pt x="1395" y="144"/>
                    <a:pt x="1382" y="14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14730196" y="6853083"/>
              <a:ext cx="834338" cy="753920"/>
            </a:xfrm>
            <a:custGeom>
              <a:avLst/>
              <a:gdLst>
                <a:gd name="T0" fmla="*/ 1522 w 1651"/>
                <a:gd name="T1" fmla="*/ 80 h 1491"/>
                <a:gd name="T2" fmla="*/ 1401 w 1651"/>
                <a:gd name="T3" fmla="*/ 12 h 1491"/>
                <a:gd name="T4" fmla="*/ 1282 w 1651"/>
                <a:gd name="T5" fmla="*/ 31 h 1491"/>
                <a:gd name="T6" fmla="*/ 1095 w 1651"/>
                <a:gd name="T7" fmla="*/ 89 h 1491"/>
                <a:gd name="T8" fmla="*/ 1066 w 1651"/>
                <a:gd name="T9" fmla="*/ 145 h 1491"/>
                <a:gd name="T10" fmla="*/ 1036 w 1651"/>
                <a:gd name="T11" fmla="*/ 275 h 1491"/>
                <a:gd name="T12" fmla="*/ 915 w 1651"/>
                <a:gd name="T13" fmla="*/ 352 h 1491"/>
                <a:gd name="T14" fmla="*/ 880 w 1651"/>
                <a:gd name="T15" fmla="*/ 458 h 1491"/>
                <a:gd name="T16" fmla="*/ 800 w 1651"/>
                <a:gd name="T17" fmla="*/ 609 h 1491"/>
                <a:gd name="T18" fmla="*/ 626 w 1651"/>
                <a:gd name="T19" fmla="*/ 662 h 1491"/>
                <a:gd name="T20" fmla="*/ 555 w 1651"/>
                <a:gd name="T21" fmla="*/ 809 h 1491"/>
                <a:gd name="T22" fmla="*/ 0 w 1651"/>
                <a:gd name="T23" fmla="*/ 843 h 1491"/>
                <a:gd name="T24" fmla="*/ 150 w 1651"/>
                <a:gd name="T25" fmla="*/ 983 h 1491"/>
                <a:gd name="T26" fmla="*/ 221 w 1651"/>
                <a:gd name="T27" fmla="*/ 1168 h 1491"/>
                <a:gd name="T28" fmla="*/ 67 w 1651"/>
                <a:gd name="T29" fmla="*/ 1298 h 1491"/>
                <a:gd name="T30" fmla="*/ 256 w 1651"/>
                <a:gd name="T31" fmla="*/ 1310 h 1491"/>
                <a:gd name="T32" fmla="*/ 493 w 1651"/>
                <a:gd name="T33" fmla="*/ 1296 h 1491"/>
                <a:gd name="T34" fmla="*/ 619 w 1651"/>
                <a:gd name="T35" fmla="*/ 1374 h 1491"/>
                <a:gd name="T36" fmla="*/ 726 w 1651"/>
                <a:gd name="T37" fmla="*/ 1481 h 1491"/>
                <a:gd name="T38" fmla="*/ 749 w 1651"/>
                <a:gd name="T39" fmla="*/ 1483 h 1491"/>
                <a:gd name="T40" fmla="*/ 934 w 1651"/>
                <a:gd name="T41" fmla="*/ 1416 h 1491"/>
                <a:gd name="T42" fmla="*/ 973 w 1651"/>
                <a:gd name="T43" fmla="*/ 1306 h 1491"/>
                <a:gd name="T44" fmla="*/ 867 w 1651"/>
                <a:gd name="T45" fmla="*/ 1133 h 1491"/>
                <a:gd name="T46" fmla="*/ 1017 w 1651"/>
                <a:gd name="T47" fmla="*/ 1046 h 1491"/>
                <a:gd name="T48" fmla="*/ 1139 w 1651"/>
                <a:gd name="T49" fmla="*/ 967 h 1491"/>
                <a:gd name="T50" fmla="*/ 1261 w 1651"/>
                <a:gd name="T51" fmla="*/ 809 h 1491"/>
                <a:gd name="T52" fmla="*/ 1367 w 1651"/>
                <a:gd name="T53" fmla="*/ 707 h 1491"/>
                <a:gd name="T54" fmla="*/ 1438 w 1651"/>
                <a:gd name="T55" fmla="*/ 557 h 1491"/>
                <a:gd name="T56" fmla="*/ 1332 w 1651"/>
                <a:gd name="T57" fmla="*/ 419 h 1491"/>
                <a:gd name="T58" fmla="*/ 1367 w 1651"/>
                <a:gd name="T59" fmla="*/ 270 h 1491"/>
                <a:gd name="T60" fmla="*/ 1616 w 1651"/>
                <a:gd name="T61" fmla="*/ 258 h 1491"/>
                <a:gd name="T62" fmla="*/ 1573 w 1651"/>
                <a:gd name="T63" fmla="*/ 155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1" h="1491">
                  <a:moveTo>
                    <a:pt x="1573" y="155"/>
                  </a:moveTo>
                  <a:cubicBezTo>
                    <a:pt x="1527" y="133"/>
                    <a:pt x="1522" y="93"/>
                    <a:pt x="1522" y="80"/>
                  </a:cubicBezTo>
                  <a:cubicBezTo>
                    <a:pt x="1522" y="68"/>
                    <a:pt x="1470" y="36"/>
                    <a:pt x="1432" y="6"/>
                  </a:cubicBezTo>
                  <a:cubicBezTo>
                    <a:pt x="1426" y="7"/>
                    <a:pt x="1415" y="8"/>
                    <a:pt x="1401" y="12"/>
                  </a:cubicBezTo>
                  <a:cubicBezTo>
                    <a:pt x="1396" y="7"/>
                    <a:pt x="1390" y="3"/>
                    <a:pt x="1383" y="0"/>
                  </a:cubicBezTo>
                  <a:cubicBezTo>
                    <a:pt x="1353" y="32"/>
                    <a:pt x="1304" y="39"/>
                    <a:pt x="1282" y="31"/>
                  </a:cubicBezTo>
                  <a:cubicBezTo>
                    <a:pt x="1255" y="21"/>
                    <a:pt x="1184" y="43"/>
                    <a:pt x="1147" y="71"/>
                  </a:cubicBezTo>
                  <a:cubicBezTo>
                    <a:pt x="1133" y="81"/>
                    <a:pt x="1116" y="85"/>
                    <a:pt x="1095" y="89"/>
                  </a:cubicBezTo>
                  <a:cubicBezTo>
                    <a:pt x="1090" y="92"/>
                    <a:pt x="1085" y="95"/>
                    <a:pt x="1081" y="95"/>
                  </a:cubicBezTo>
                  <a:cubicBezTo>
                    <a:pt x="1054" y="98"/>
                    <a:pt x="1045" y="125"/>
                    <a:pt x="1066" y="145"/>
                  </a:cubicBezTo>
                  <a:cubicBezTo>
                    <a:pt x="1086" y="166"/>
                    <a:pt x="1081" y="181"/>
                    <a:pt x="1084" y="204"/>
                  </a:cubicBezTo>
                  <a:cubicBezTo>
                    <a:pt x="1086" y="228"/>
                    <a:pt x="1051" y="252"/>
                    <a:pt x="1036" y="275"/>
                  </a:cubicBezTo>
                  <a:cubicBezTo>
                    <a:pt x="1022" y="299"/>
                    <a:pt x="1039" y="328"/>
                    <a:pt x="1027" y="355"/>
                  </a:cubicBezTo>
                  <a:cubicBezTo>
                    <a:pt x="1016" y="381"/>
                    <a:pt x="927" y="340"/>
                    <a:pt x="915" y="352"/>
                  </a:cubicBezTo>
                  <a:cubicBezTo>
                    <a:pt x="903" y="364"/>
                    <a:pt x="945" y="399"/>
                    <a:pt x="948" y="417"/>
                  </a:cubicBezTo>
                  <a:cubicBezTo>
                    <a:pt x="951" y="435"/>
                    <a:pt x="915" y="455"/>
                    <a:pt x="880" y="458"/>
                  </a:cubicBezTo>
                  <a:cubicBezTo>
                    <a:pt x="844" y="461"/>
                    <a:pt x="850" y="505"/>
                    <a:pt x="847" y="564"/>
                  </a:cubicBezTo>
                  <a:cubicBezTo>
                    <a:pt x="844" y="623"/>
                    <a:pt x="809" y="632"/>
                    <a:pt x="800" y="609"/>
                  </a:cubicBezTo>
                  <a:cubicBezTo>
                    <a:pt x="791" y="585"/>
                    <a:pt x="694" y="618"/>
                    <a:pt x="694" y="644"/>
                  </a:cubicBezTo>
                  <a:cubicBezTo>
                    <a:pt x="694" y="671"/>
                    <a:pt x="661" y="665"/>
                    <a:pt x="626" y="662"/>
                  </a:cubicBezTo>
                  <a:cubicBezTo>
                    <a:pt x="591" y="659"/>
                    <a:pt x="549" y="694"/>
                    <a:pt x="546" y="709"/>
                  </a:cubicBezTo>
                  <a:cubicBezTo>
                    <a:pt x="543" y="724"/>
                    <a:pt x="561" y="798"/>
                    <a:pt x="555" y="809"/>
                  </a:cubicBezTo>
                  <a:cubicBezTo>
                    <a:pt x="549" y="821"/>
                    <a:pt x="219" y="871"/>
                    <a:pt x="154" y="860"/>
                  </a:cubicBezTo>
                  <a:cubicBezTo>
                    <a:pt x="102" y="850"/>
                    <a:pt x="45" y="845"/>
                    <a:pt x="0" y="843"/>
                  </a:cubicBezTo>
                  <a:cubicBezTo>
                    <a:pt x="17" y="859"/>
                    <a:pt x="40" y="878"/>
                    <a:pt x="47" y="896"/>
                  </a:cubicBezTo>
                  <a:cubicBezTo>
                    <a:pt x="60" y="931"/>
                    <a:pt x="102" y="963"/>
                    <a:pt x="150" y="983"/>
                  </a:cubicBezTo>
                  <a:cubicBezTo>
                    <a:pt x="197" y="1003"/>
                    <a:pt x="173" y="1085"/>
                    <a:pt x="197" y="1093"/>
                  </a:cubicBezTo>
                  <a:cubicBezTo>
                    <a:pt x="221" y="1101"/>
                    <a:pt x="252" y="1164"/>
                    <a:pt x="221" y="1168"/>
                  </a:cubicBezTo>
                  <a:cubicBezTo>
                    <a:pt x="189" y="1172"/>
                    <a:pt x="161" y="1180"/>
                    <a:pt x="130" y="1196"/>
                  </a:cubicBezTo>
                  <a:cubicBezTo>
                    <a:pt x="98" y="1211"/>
                    <a:pt x="63" y="1251"/>
                    <a:pt x="67" y="1298"/>
                  </a:cubicBezTo>
                  <a:cubicBezTo>
                    <a:pt x="67" y="1304"/>
                    <a:pt x="68" y="1313"/>
                    <a:pt x="69" y="1323"/>
                  </a:cubicBezTo>
                  <a:cubicBezTo>
                    <a:pt x="150" y="1325"/>
                    <a:pt x="245" y="1321"/>
                    <a:pt x="256" y="1310"/>
                  </a:cubicBezTo>
                  <a:cubicBezTo>
                    <a:pt x="272" y="1292"/>
                    <a:pt x="310" y="1283"/>
                    <a:pt x="332" y="1298"/>
                  </a:cubicBezTo>
                  <a:cubicBezTo>
                    <a:pt x="354" y="1313"/>
                    <a:pt x="453" y="1319"/>
                    <a:pt x="493" y="1296"/>
                  </a:cubicBezTo>
                  <a:cubicBezTo>
                    <a:pt x="542" y="1269"/>
                    <a:pt x="571" y="1296"/>
                    <a:pt x="573" y="1320"/>
                  </a:cubicBezTo>
                  <a:cubicBezTo>
                    <a:pt x="574" y="1344"/>
                    <a:pt x="596" y="1354"/>
                    <a:pt x="619" y="1374"/>
                  </a:cubicBezTo>
                  <a:cubicBezTo>
                    <a:pt x="641" y="1395"/>
                    <a:pt x="625" y="1419"/>
                    <a:pt x="639" y="1442"/>
                  </a:cubicBezTo>
                  <a:cubicBezTo>
                    <a:pt x="654" y="1466"/>
                    <a:pt x="683" y="1462"/>
                    <a:pt x="726" y="1481"/>
                  </a:cubicBezTo>
                  <a:cubicBezTo>
                    <a:pt x="732" y="1483"/>
                    <a:pt x="737" y="1487"/>
                    <a:pt x="742" y="1491"/>
                  </a:cubicBezTo>
                  <a:cubicBezTo>
                    <a:pt x="745" y="1488"/>
                    <a:pt x="747" y="1485"/>
                    <a:pt x="749" y="1483"/>
                  </a:cubicBezTo>
                  <a:cubicBezTo>
                    <a:pt x="772" y="1456"/>
                    <a:pt x="776" y="1408"/>
                    <a:pt x="839" y="1420"/>
                  </a:cubicBezTo>
                  <a:cubicBezTo>
                    <a:pt x="902" y="1432"/>
                    <a:pt x="898" y="1408"/>
                    <a:pt x="934" y="1416"/>
                  </a:cubicBezTo>
                  <a:cubicBezTo>
                    <a:pt x="969" y="1424"/>
                    <a:pt x="993" y="1420"/>
                    <a:pt x="1009" y="1397"/>
                  </a:cubicBezTo>
                  <a:cubicBezTo>
                    <a:pt x="1024" y="1373"/>
                    <a:pt x="993" y="1326"/>
                    <a:pt x="973" y="1306"/>
                  </a:cubicBezTo>
                  <a:cubicBezTo>
                    <a:pt x="954" y="1286"/>
                    <a:pt x="926" y="1243"/>
                    <a:pt x="930" y="1204"/>
                  </a:cubicBezTo>
                  <a:cubicBezTo>
                    <a:pt x="934" y="1164"/>
                    <a:pt x="867" y="1164"/>
                    <a:pt x="867" y="1133"/>
                  </a:cubicBezTo>
                  <a:cubicBezTo>
                    <a:pt x="867" y="1101"/>
                    <a:pt x="930" y="1050"/>
                    <a:pt x="942" y="1038"/>
                  </a:cubicBezTo>
                  <a:cubicBezTo>
                    <a:pt x="954" y="1026"/>
                    <a:pt x="1005" y="1070"/>
                    <a:pt x="1017" y="1046"/>
                  </a:cubicBezTo>
                  <a:cubicBezTo>
                    <a:pt x="1028" y="1022"/>
                    <a:pt x="1064" y="1038"/>
                    <a:pt x="1084" y="1042"/>
                  </a:cubicBezTo>
                  <a:cubicBezTo>
                    <a:pt x="1103" y="1046"/>
                    <a:pt x="1135" y="1003"/>
                    <a:pt x="1139" y="967"/>
                  </a:cubicBezTo>
                  <a:cubicBezTo>
                    <a:pt x="1143" y="932"/>
                    <a:pt x="1210" y="928"/>
                    <a:pt x="1222" y="916"/>
                  </a:cubicBezTo>
                  <a:cubicBezTo>
                    <a:pt x="1233" y="904"/>
                    <a:pt x="1253" y="825"/>
                    <a:pt x="1261" y="809"/>
                  </a:cubicBezTo>
                  <a:cubicBezTo>
                    <a:pt x="1269" y="794"/>
                    <a:pt x="1320" y="806"/>
                    <a:pt x="1320" y="762"/>
                  </a:cubicBezTo>
                  <a:cubicBezTo>
                    <a:pt x="1320" y="719"/>
                    <a:pt x="1344" y="711"/>
                    <a:pt x="1367" y="707"/>
                  </a:cubicBezTo>
                  <a:cubicBezTo>
                    <a:pt x="1391" y="703"/>
                    <a:pt x="1383" y="664"/>
                    <a:pt x="1387" y="632"/>
                  </a:cubicBezTo>
                  <a:cubicBezTo>
                    <a:pt x="1391" y="601"/>
                    <a:pt x="1407" y="565"/>
                    <a:pt x="1438" y="557"/>
                  </a:cubicBezTo>
                  <a:cubicBezTo>
                    <a:pt x="1470" y="549"/>
                    <a:pt x="1426" y="506"/>
                    <a:pt x="1391" y="514"/>
                  </a:cubicBezTo>
                  <a:cubicBezTo>
                    <a:pt x="1356" y="522"/>
                    <a:pt x="1332" y="419"/>
                    <a:pt x="1332" y="419"/>
                  </a:cubicBezTo>
                  <a:cubicBezTo>
                    <a:pt x="1332" y="419"/>
                    <a:pt x="1336" y="337"/>
                    <a:pt x="1316" y="325"/>
                  </a:cubicBezTo>
                  <a:cubicBezTo>
                    <a:pt x="1296" y="313"/>
                    <a:pt x="1324" y="270"/>
                    <a:pt x="1367" y="270"/>
                  </a:cubicBezTo>
                  <a:cubicBezTo>
                    <a:pt x="1411" y="270"/>
                    <a:pt x="1490" y="317"/>
                    <a:pt x="1517" y="297"/>
                  </a:cubicBezTo>
                  <a:cubicBezTo>
                    <a:pt x="1545" y="277"/>
                    <a:pt x="1600" y="266"/>
                    <a:pt x="1616" y="258"/>
                  </a:cubicBezTo>
                  <a:cubicBezTo>
                    <a:pt x="1628" y="252"/>
                    <a:pt x="1644" y="214"/>
                    <a:pt x="1651" y="196"/>
                  </a:cubicBezTo>
                  <a:cubicBezTo>
                    <a:pt x="1633" y="184"/>
                    <a:pt x="1603" y="169"/>
                    <a:pt x="1573" y="15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2" name="Freeform 173"/>
            <p:cNvSpPr>
              <a:spLocks noEditPoints="1"/>
            </p:cNvSpPr>
            <p:nvPr/>
          </p:nvSpPr>
          <p:spPr bwMode="auto">
            <a:xfrm>
              <a:off x="16398871" y="8531811"/>
              <a:ext cx="2322072" cy="846065"/>
            </a:xfrm>
            <a:custGeom>
              <a:avLst/>
              <a:gdLst>
                <a:gd name="T0" fmla="*/ 339 w 4595"/>
                <a:gd name="T1" fmla="*/ 709 h 1672"/>
                <a:gd name="T2" fmla="*/ 1305 w 4595"/>
                <a:gd name="T3" fmla="*/ 889 h 1672"/>
                <a:gd name="T4" fmla="*/ 195 w 4595"/>
                <a:gd name="T5" fmla="*/ 456 h 1672"/>
                <a:gd name="T6" fmla="*/ 2465 w 4595"/>
                <a:gd name="T7" fmla="*/ 1182 h 1672"/>
                <a:gd name="T8" fmla="*/ 2568 w 4595"/>
                <a:gd name="T9" fmla="*/ 943 h 1672"/>
                <a:gd name="T10" fmla="*/ 2715 w 4595"/>
                <a:gd name="T11" fmla="*/ 978 h 1672"/>
                <a:gd name="T12" fmla="*/ 2813 w 4595"/>
                <a:gd name="T13" fmla="*/ 671 h 1672"/>
                <a:gd name="T14" fmla="*/ 2816 w 4595"/>
                <a:gd name="T15" fmla="*/ 559 h 1672"/>
                <a:gd name="T16" fmla="*/ 2633 w 4595"/>
                <a:gd name="T17" fmla="*/ 470 h 1672"/>
                <a:gd name="T18" fmla="*/ 2361 w 4595"/>
                <a:gd name="T19" fmla="*/ 860 h 1672"/>
                <a:gd name="T20" fmla="*/ 1089 w 4595"/>
                <a:gd name="T21" fmla="*/ 934 h 1672"/>
                <a:gd name="T22" fmla="*/ 1051 w 4595"/>
                <a:gd name="T23" fmla="*/ 768 h 1672"/>
                <a:gd name="T24" fmla="*/ 1015 w 4595"/>
                <a:gd name="T25" fmla="*/ 842 h 1672"/>
                <a:gd name="T26" fmla="*/ 844 w 4595"/>
                <a:gd name="T27" fmla="*/ 630 h 1672"/>
                <a:gd name="T28" fmla="*/ 691 w 4595"/>
                <a:gd name="T29" fmla="*/ 444 h 1672"/>
                <a:gd name="T30" fmla="*/ 466 w 4595"/>
                <a:gd name="T31" fmla="*/ 296 h 1672"/>
                <a:gd name="T32" fmla="*/ 24 w 4595"/>
                <a:gd name="T33" fmla="*/ 39 h 1672"/>
                <a:gd name="T34" fmla="*/ 404 w 4595"/>
                <a:gd name="T35" fmla="*/ 574 h 1672"/>
                <a:gd name="T36" fmla="*/ 882 w 4595"/>
                <a:gd name="T37" fmla="*/ 1131 h 1672"/>
                <a:gd name="T38" fmla="*/ 1074 w 4595"/>
                <a:gd name="T39" fmla="*/ 1037 h 1672"/>
                <a:gd name="T40" fmla="*/ 3306 w 4595"/>
                <a:gd name="T41" fmla="*/ 464 h 1672"/>
                <a:gd name="T42" fmla="*/ 3329 w 4595"/>
                <a:gd name="T43" fmla="*/ 565 h 1672"/>
                <a:gd name="T44" fmla="*/ 3087 w 4595"/>
                <a:gd name="T45" fmla="*/ 934 h 1672"/>
                <a:gd name="T46" fmla="*/ 2456 w 4595"/>
                <a:gd name="T47" fmla="*/ 1477 h 1672"/>
                <a:gd name="T48" fmla="*/ 2854 w 4595"/>
                <a:gd name="T49" fmla="*/ 1433 h 1672"/>
                <a:gd name="T50" fmla="*/ 3427 w 4595"/>
                <a:gd name="T51" fmla="*/ 948 h 1672"/>
                <a:gd name="T52" fmla="*/ 1930 w 4595"/>
                <a:gd name="T53" fmla="*/ 1400 h 1672"/>
                <a:gd name="T54" fmla="*/ 1738 w 4595"/>
                <a:gd name="T55" fmla="*/ 1303 h 1672"/>
                <a:gd name="T56" fmla="*/ 1086 w 4595"/>
                <a:gd name="T57" fmla="*/ 1220 h 1672"/>
                <a:gd name="T58" fmla="*/ 1166 w 4595"/>
                <a:gd name="T59" fmla="*/ 1350 h 1672"/>
                <a:gd name="T60" fmla="*/ 1780 w 4595"/>
                <a:gd name="T61" fmla="*/ 1453 h 1672"/>
                <a:gd name="T62" fmla="*/ 1930 w 4595"/>
                <a:gd name="T63" fmla="*/ 1400 h 1672"/>
                <a:gd name="T64" fmla="*/ 4002 w 4595"/>
                <a:gd name="T65" fmla="*/ 940 h 1672"/>
                <a:gd name="T66" fmla="*/ 3583 w 4595"/>
                <a:gd name="T67" fmla="*/ 727 h 1672"/>
                <a:gd name="T68" fmla="*/ 3852 w 4595"/>
                <a:gd name="T69" fmla="*/ 830 h 1672"/>
                <a:gd name="T70" fmla="*/ 3698 w 4595"/>
                <a:gd name="T71" fmla="*/ 889 h 1672"/>
                <a:gd name="T72" fmla="*/ 3931 w 4595"/>
                <a:gd name="T73" fmla="*/ 1007 h 1672"/>
                <a:gd name="T74" fmla="*/ 4356 w 4595"/>
                <a:gd name="T75" fmla="*/ 1267 h 1672"/>
                <a:gd name="T76" fmla="*/ 4489 w 4595"/>
                <a:gd name="T77" fmla="*/ 1424 h 1672"/>
                <a:gd name="T78" fmla="*/ 4253 w 4595"/>
                <a:gd name="T79" fmla="*/ 757 h 1672"/>
                <a:gd name="T80" fmla="*/ 2928 w 4595"/>
                <a:gd name="T81" fmla="*/ 1547 h 1672"/>
                <a:gd name="T82" fmla="*/ 2973 w 4595"/>
                <a:gd name="T83" fmla="*/ 1570 h 1672"/>
                <a:gd name="T84" fmla="*/ 3007 w 4595"/>
                <a:gd name="T85" fmla="*/ 1538 h 1672"/>
                <a:gd name="T86" fmla="*/ 2214 w 4595"/>
                <a:gd name="T87" fmla="*/ 591 h 1672"/>
                <a:gd name="T88" fmla="*/ 2264 w 4595"/>
                <a:gd name="T89" fmla="*/ 346 h 1672"/>
                <a:gd name="T90" fmla="*/ 2252 w 4595"/>
                <a:gd name="T91" fmla="*/ 177 h 1672"/>
                <a:gd name="T92" fmla="*/ 1992 w 4595"/>
                <a:gd name="T93" fmla="*/ 314 h 1672"/>
                <a:gd name="T94" fmla="*/ 1780 w 4595"/>
                <a:gd name="T95" fmla="*/ 450 h 1672"/>
                <a:gd name="T96" fmla="*/ 1467 w 4595"/>
                <a:gd name="T97" fmla="*/ 462 h 1672"/>
                <a:gd name="T98" fmla="*/ 1361 w 4595"/>
                <a:gd name="T99" fmla="*/ 535 h 1672"/>
                <a:gd name="T100" fmla="*/ 1594 w 4595"/>
                <a:gd name="T101" fmla="*/ 907 h 1672"/>
                <a:gd name="T102" fmla="*/ 1933 w 4595"/>
                <a:gd name="T103" fmla="*/ 990 h 1672"/>
                <a:gd name="T104" fmla="*/ 2376 w 4595"/>
                <a:gd name="T105" fmla="*/ 1571 h 1672"/>
                <a:gd name="T106" fmla="*/ 2376 w 4595"/>
                <a:gd name="T107" fmla="*/ 1571 h 1672"/>
                <a:gd name="T108" fmla="*/ 2090 w 4595"/>
                <a:gd name="T109" fmla="*/ 1491 h 1672"/>
                <a:gd name="T110" fmla="*/ 2228 w 4595"/>
                <a:gd name="T111" fmla="*/ 142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95" h="1672">
                  <a:moveTo>
                    <a:pt x="339" y="709"/>
                  </a:moveTo>
                  <a:cubicBezTo>
                    <a:pt x="334" y="724"/>
                    <a:pt x="366" y="783"/>
                    <a:pt x="387" y="766"/>
                  </a:cubicBezTo>
                  <a:cubicBezTo>
                    <a:pt x="407" y="748"/>
                    <a:pt x="358" y="663"/>
                    <a:pt x="339" y="709"/>
                  </a:cubicBezTo>
                  <a:close/>
                  <a:moveTo>
                    <a:pt x="1305" y="889"/>
                  </a:moveTo>
                  <a:cubicBezTo>
                    <a:pt x="1305" y="863"/>
                    <a:pt x="1228" y="876"/>
                    <a:pt x="1251" y="913"/>
                  </a:cubicBezTo>
                  <a:cubicBezTo>
                    <a:pt x="1275" y="951"/>
                    <a:pt x="1305" y="916"/>
                    <a:pt x="1305" y="889"/>
                  </a:cubicBezTo>
                  <a:close/>
                  <a:moveTo>
                    <a:pt x="195" y="456"/>
                  </a:moveTo>
                  <a:cubicBezTo>
                    <a:pt x="189" y="485"/>
                    <a:pt x="221" y="571"/>
                    <a:pt x="257" y="535"/>
                  </a:cubicBezTo>
                  <a:cubicBezTo>
                    <a:pt x="292" y="500"/>
                    <a:pt x="201" y="427"/>
                    <a:pt x="195" y="456"/>
                  </a:cubicBezTo>
                  <a:close/>
                  <a:moveTo>
                    <a:pt x="2423" y="960"/>
                  </a:moveTo>
                  <a:cubicBezTo>
                    <a:pt x="2467" y="963"/>
                    <a:pt x="2462" y="1028"/>
                    <a:pt x="2453" y="1067"/>
                  </a:cubicBezTo>
                  <a:cubicBezTo>
                    <a:pt x="2444" y="1105"/>
                    <a:pt x="2426" y="1196"/>
                    <a:pt x="2465" y="1182"/>
                  </a:cubicBezTo>
                  <a:cubicBezTo>
                    <a:pt x="2512" y="1164"/>
                    <a:pt x="2541" y="1105"/>
                    <a:pt x="2515" y="1084"/>
                  </a:cubicBezTo>
                  <a:cubicBezTo>
                    <a:pt x="2488" y="1064"/>
                    <a:pt x="2491" y="934"/>
                    <a:pt x="2503" y="901"/>
                  </a:cubicBezTo>
                  <a:cubicBezTo>
                    <a:pt x="2515" y="869"/>
                    <a:pt x="2594" y="892"/>
                    <a:pt x="2568" y="943"/>
                  </a:cubicBezTo>
                  <a:cubicBezTo>
                    <a:pt x="2541" y="993"/>
                    <a:pt x="2618" y="987"/>
                    <a:pt x="2618" y="1043"/>
                  </a:cubicBezTo>
                  <a:cubicBezTo>
                    <a:pt x="2618" y="1099"/>
                    <a:pt x="2662" y="1070"/>
                    <a:pt x="2709" y="1055"/>
                  </a:cubicBezTo>
                  <a:cubicBezTo>
                    <a:pt x="2757" y="1040"/>
                    <a:pt x="2748" y="1013"/>
                    <a:pt x="2715" y="978"/>
                  </a:cubicBezTo>
                  <a:cubicBezTo>
                    <a:pt x="2683" y="943"/>
                    <a:pt x="2739" y="892"/>
                    <a:pt x="2695" y="863"/>
                  </a:cubicBezTo>
                  <a:cubicBezTo>
                    <a:pt x="2650" y="833"/>
                    <a:pt x="2621" y="789"/>
                    <a:pt x="2662" y="780"/>
                  </a:cubicBezTo>
                  <a:cubicBezTo>
                    <a:pt x="2704" y="771"/>
                    <a:pt x="2828" y="701"/>
                    <a:pt x="2813" y="671"/>
                  </a:cubicBezTo>
                  <a:cubicBezTo>
                    <a:pt x="2798" y="642"/>
                    <a:pt x="2624" y="677"/>
                    <a:pt x="2609" y="730"/>
                  </a:cubicBezTo>
                  <a:cubicBezTo>
                    <a:pt x="2594" y="783"/>
                    <a:pt x="2470" y="724"/>
                    <a:pt x="2485" y="633"/>
                  </a:cubicBezTo>
                  <a:cubicBezTo>
                    <a:pt x="2500" y="541"/>
                    <a:pt x="2745" y="526"/>
                    <a:pt x="2816" y="559"/>
                  </a:cubicBezTo>
                  <a:cubicBezTo>
                    <a:pt x="2887" y="591"/>
                    <a:pt x="2963" y="506"/>
                    <a:pt x="2990" y="456"/>
                  </a:cubicBezTo>
                  <a:cubicBezTo>
                    <a:pt x="3016" y="405"/>
                    <a:pt x="2934" y="464"/>
                    <a:pt x="2884" y="497"/>
                  </a:cubicBezTo>
                  <a:cubicBezTo>
                    <a:pt x="2833" y="529"/>
                    <a:pt x="2701" y="494"/>
                    <a:pt x="2633" y="470"/>
                  </a:cubicBezTo>
                  <a:cubicBezTo>
                    <a:pt x="2565" y="447"/>
                    <a:pt x="2568" y="512"/>
                    <a:pt x="2512" y="520"/>
                  </a:cubicBezTo>
                  <a:cubicBezTo>
                    <a:pt x="2456" y="529"/>
                    <a:pt x="2467" y="653"/>
                    <a:pt x="2441" y="668"/>
                  </a:cubicBezTo>
                  <a:cubicBezTo>
                    <a:pt x="2414" y="683"/>
                    <a:pt x="2414" y="774"/>
                    <a:pt x="2361" y="860"/>
                  </a:cubicBezTo>
                  <a:cubicBezTo>
                    <a:pt x="2308" y="945"/>
                    <a:pt x="2379" y="957"/>
                    <a:pt x="2423" y="960"/>
                  </a:cubicBezTo>
                  <a:close/>
                  <a:moveTo>
                    <a:pt x="1074" y="1037"/>
                  </a:moveTo>
                  <a:cubicBezTo>
                    <a:pt x="1071" y="996"/>
                    <a:pt x="1089" y="954"/>
                    <a:pt x="1089" y="934"/>
                  </a:cubicBezTo>
                  <a:cubicBezTo>
                    <a:pt x="1089" y="913"/>
                    <a:pt x="1104" y="904"/>
                    <a:pt x="1130" y="910"/>
                  </a:cubicBezTo>
                  <a:cubicBezTo>
                    <a:pt x="1157" y="916"/>
                    <a:pt x="1154" y="854"/>
                    <a:pt x="1133" y="848"/>
                  </a:cubicBezTo>
                  <a:cubicBezTo>
                    <a:pt x="1113" y="842"/>
                    <a:pt x="1101" y="768"/>
                    <a:pt x="1051" y="768"/>
                  </a:cubicBezTo>
                  <a:cubicBezTo>
                    <a:pt x="1001" y="768"/>
                    <a:pt x="1009" y="810"/>
                    <a:pt x="1039" y="813"/>
                  </a:cubicBezTo>
                  <a:cubicBezTo>
                    <a:pt x="1069" y="816"/>
                    <a:pt x="1086" y="839"/>
                    <a:pt x="1077" y="860"/>
                  </a:cubicBezTo>
                  <a:cubicBezTo>
                    <a:pt x="1068" y="881"/>
                    <a:pt x="1057" y="839"/>
                    <a:pt x="1015" y="842"/>
                  </a:cubicBezTo>
                  <a:cubicBezTo>
                    <a:pt x="974" y="845"/>
                    <a:pt x="1001" y="792"/>
                    <a:pt x="953" y="789"/>
                  </a:cubicBezTo>
                  <a:cubicBezTo>
                    <a:pt x="906" y="786"/>
                    <a:pt x="915" y="701"/>
                    <a:pt x="865" y="701"/>
                  </a:cubicBezTo>
                  <a:cubicBezTo>
                    <a:pt x="815" y="701"/>
                    <a:pt x="812" y="659"/>
                    <a:pt x="844" y="630"/>
                  </a:cubicBezTo>
                  <a:cubicBezTo>
                    <a:pt x="877" y="600"/>
                    <a:pt x="794" y="574"/>
                    <a:pt x="794" y="538"/>
                  </a:cubicBezTo>
                  <a:cubicBezTo>
                    <a:pt x="794" y="503"/>
                    <a:pt x="741" y="524"/>
                    <a:pt x="741" y="494"/>
                  </a:cubicBezTo>
                  <a:cubicBezTo>
                    <a:pt x="741" y="464"/>
                    <a:pt x="717" y="479"/>
                    <a:pt x="691" y="444"/>
                  </a:cubicBezTo>
                  <a:cubicBezTo>
                    <a:pt x="664" y="408"/>
                    <a:pt x="652" y="441"/>
                    <a:pt x="629" y="414"/>
                  </a:cubicBezTo>
                  <a:cubicBezTo>
                    <a:pt x="605" y="388"/>
                    <a:pt x="573" y="373"/>
                    <a:pt x="552" y="382"/>
                  </a:cubicBezTo>
                  <a:cubicBezTo>
                    <a:pt x="531" y="391"/>
                    <a:pt x="484" y="343"/>
                    <a:pt x="466" y="296"/>
                  </a:cubicBezTo>
                  <a:cubicBezTo>
                    <a:pt x="452" y="259"/>
                    <a:pt x="316" y="196"/>
                    <a:pt x="298" y="146"/>
                  </a:cubicBezTo>
                  <a:cubicBezTo>
                    <a:pt x="280" y="96"/>
                    <a:pt x="233" y="75"/>
                    <a:pt x="154" y="78"/>
                  </a:cubicBezTo>
                  <a:cubicBezTo>
                    <a:pt x="74" y="81"/>
                    <a:pt x="42" y="0"/>
                    <a:pt x="24" y="39"/>
                  </a:cubicBezTo>
                  <a:cubicBezTo>
                    <a:pt x="0" y="90"/>
                    <a:pt x="109" y="202"/>
                    <a:pt x="159" y="231"/>
                  </a:cubicBezTo>
                  <a:cubicBezTo>
                    <a:pt x="210" y="261"/>
                    <a:pt x="236" y="367"/>
                    <a:pt x="295" y="373"/>
                  </a:cubicBezTo>
                  <a:cubicBezTo>
                    <a:pt x="354" y="379"/>
                    <a:pt x="360" y="565"/>
                    <a:pt x="404" y="574"/>
                  </a:cubicBezTo>
                  <a:cubicBezTo>
                    <a:pt x="449" y="583"/>
                    <a:pt x="543" y="727"/>
                    <a:pt x="558" y="804"/>
                  </a:cubicBezTo>
                  <a:cubicBezTo>
                    <a:pt x="573" y="881"/>
                    <a:pt x="670" y="919"/>
                    <a:pt x="702" y="975"/>
                  </a:cubicBezTo>
                  <a:cubicBezTo>
                    <a:pt x="735" y="1031"/>
                    <a:pt x="865" y="1108"/>
                    <a:pt x="882" y="1131"/>
                  </a:cubicBezTo>
                  <a:cubicBezTo>
                    <a:pt x="900" y="1155"/>
                    <a:pt x="918" y="1208"/>
                    <a:pt x="933" y="1182"/>
                  </a:cubicBezTo>
                  <a:cubicBezTo>
                    <a:pt x="947" y="1155"/>
                    <a:pt x="1009" y="1182"/>
                    <a:pt x="1039" y="1185"/>
                  </a:cubicBezTo>
                  <a:cubicBezTo>
                    <a:pt x="1069" y="1188"/>
                    <a:pt x="1077" y="1078"/>
                    <a:pt x="1074" y="1037"/>
                  </a:cubicBezTo>
                  <a:close/>
                  <a:moveTo>
                    <a:pt x="3329" y="565"/>
                  </a:moveTo>
                  <a:cubicBezTo>
                    <a:pt x="3394" y="571"/>
                    <a:pt x="3365" y="532"/>
                    <a:pt x="3365" y="491"/>
                  </a:cubicBezTo>
                  <a:cubicBezTo>
                    <a:pt x="3365" y="450"/>
                    <a:pt x="3306" y="485"/>
                    <a:pt x="3306" y="464"/>
                  </a:cubicBezTo>
                  <a:cubicBezTo>
                    <a:pt x="3306" y="444"/>
                    <a:pt x="3285" y="361"/>
                    <a:pt x="3238" y="426"/>
                  </a:cubicBezTo>
                  <a:cubicBezTo>
                    <a:pt x="3191" y="491"/>
                    <a:pt x="3253" y="651"/>
                    <a:pt x="3291" y="644"/>
                  </a:cubicBezTo>
                  <a:cubicBezTo>
                    <a:pt x="3323" y="639"/>
                    <a:pt x="3264" y="559"/>
                    <a:pt x="3329" y="565"/>
                  </a:cubicBezTo>
                  <a:close/>
                  <a:moveTo>
                    <a:pt x="3087" y="934"/>
                  </a:moveTo>
                  <a:cubicBezTo>
                    <a:pt x="3099" y="981"/>
                    <a:pt x="3185" y="1007"/>
                    <a:pt x="3208" y="966"/>
                  </a:cubicBezTo>
                  <a:cubicBezTo>
                    <a:pt x="3232" y="925"/>
                    <a:pt x="3074" y="879"/>
                    <a:pt x="3087" y="934"/>
                  </a:cubicBezTo>
                  <a:close/>
                  <a:moveTo>
                    <a:pt x="2854" y="1433"/>
                  </a:moveTo>
                  <a:cubicBezTo>
                    <a:pt x="2774" y="1421"/>
                    <a:pt x="2721" y="1480"/>
                    <a:pt x="2642" y="1450"/>
                  </a:cubicBezTo>
                  <a:cubicBezTo>
                    <a:pt x="2562" y="1421"/>
                    <a:pt x="2443" y="1451"/>
                    <a:pt x="2456" y="1477"/>
                  </a:cubicBezTo>
                  <a:cubicBezTo>
                    <a:pt x="2467" y="1500"/>
                    <a:pt x="2538" y="1503"/>
                    <a:pt x="2618" y="1506"/>
                  </a:cubicBezTo>
                  <a:cubicBezTo>
                    <a:pt x="2698" y="1509"/>
                    <a:pt x="2769" y="1465"/>
                    <a:pt x="2822" y="1462"/>
                  </a:cubicBezTo>
                  <a:cubicBezTo>
                    <a:pt x="2875" y="1459"/>
                    <a:pt x="2934" y="1444"/>
                    <a:pt x="2854" y="1433"/>
                  </a:cubicBezTo>
                  <a:close/>
                  <a:moveTo>
                    <a:pt x="3486" y="892"/>
                  </a:moveTo>
                  <a:cubicBezTo>
                    <a:pt x="3409" y="869"/>
                    <a:pt x="3278" y="889"/>
                    <a:pt x="3291" y="928"/>
                  </a:cubicBezTo>
                  <a:cubicBezTo>
                    <a:pt x="3303" y="963"/>
                    <a:pt x="3365" y="948"/>
                    <a:pt x="3427" y="948"/>
                  </a:cubicBezTo>
                  <a:cubicBezTo>
                    <a:pt x="3489" y="948"/>
                    <a:pt x="3521" y="993"/>
                    <a:pt x="3554" y="993"/>
                  </a:cubicBezTo>
                  <a:cubicBezTo>
                    <a:pt x="3586" y="993"/>
                    <a:pt x="3562" y="916"/>
                    <a:pt x="3486" y="892"/>
                  </a:cubicBezTo>
                  <a:close/>
                  <a:moveTo>
                    <a:pt x="1930" y="1400"/>
                  </a:moveTo>
                  <a:cubicBezTo>
                    <a:pt x="1927" y="1365"/>
                    <a:pt x="1812" y="1397"/>
                    <a:pt x="1756" y="1373"/>
                  </a:cubicBezTo>
                  <a:cubicBezTo>
                    <a:pt x="1700" y="1350"/>
                    <a:pt x="1818" y="1329"/>
                    <a:pt x="1856" y="1306"/>
                  </a:cubicBezTo>
                  <a:cubicBezTo>
                    <a:pt x="1895" y="1282"/>
                    <a:pt x="1833" y="1273"/>
                    <a:pt x="1738" y="1303"/>
                  </a:cubicBezTo>
                  <a:cubicBezTo>
                    <a:pt x="1644" y="1332"/>
                    <a:pt x="1535" y="1238"/>
                    <a:pt x="1532" y="1279"/>
                  </a:cubicBezTo>
                  <a:cubicBezTo>
                    <a:pt x="1529" y="1320"/>
                    <a:pt x="1361" y="1261"/>
                    <a:pt x="1319" y="1232"/>
                  </a:cubicBezTo>
                  <a:cubicBezTo>
                    <a:pt x="1278" y="1202"/>
                    <a:pt x="1119" y="1164"/>
                    <a:pt x="1086" y="1220"/>
                  </a:cubicBezTo>
                  <a:cubicBezTo>
                    <a:pt x="1054" y="1276"/>
                    <a:pt x="1026" y="1226"/>
                    <a:pt x="1039" y="1279"/>
                  </a:cubicBezTo>
                  <a:cubicBezTo>
                    <a:pt x="1048" y="1314"/>
                    <a:pt x="1086" y="1294"/>
                    <a:pt x="1113" y="1294"/>
                  </a:cubicBezTo>
                  <a:cubicBezTo>
                    <a:pt x="1139" y="1294"/>
                    <a:pt x="1127" y="1344"/>
                    <a:pt x="1166" y="1350"/>
                  </a:cubicBezTo>
                  <a:cubicBezTo>
                    <a:pt x="1204" y="1356"/>
                    <a:pt x="1331" y="1391"/>
                    <a:pt x="1343" y="1365"/>
                  </a:cubicBezTo>
                  <a:cubicBezTo>
                    <a:pt x="1355" y="1338"/>
                    <a:pt x="1473" y="1365"/>
                    <a:pt x="1532" y="1412"/>
                  </a:cubicBezTo>
                  <a:cubicBezTo>
                    <a:pt x="1591" y="1459"/>
                    <a:pt x="1727" y="1462"/>
                    <a:pt x="1780" y="1453"/>
                  </a:cubicBezTo>
                  <a:cubicBezTo>
                    <a:pt x="1833" y="1444"/>
                    <a:pt x="1892" y="1489"/>
                    <a:pt x="1913" y="1459"/>
                  </a:cubicBezTo>
                  <a:cubicBezTo>
                    <a:pt x="1933" y="1430"/>
                    <a:pt x="1972" y="1506"/>
                    <a:pt x="2031" y="1462"/>
                  </a:cubicBezTo>
                  <a:cubicBezTo>
                    <a:pt x="2090" y="1418"/>
                    <a:pt x="1933" y="1435"/>
                    <a:pt x="1930" y="1400"/>
                  </a:cubicBezTo>
                  <a:close/>
                  <a:moveTo>
                    <a:pt x="4253" y="757"/>
                  </a:moveTo>
                  <a:cubicBezTo>
                    <a:pt x="4209" y="760"/>
                    <a:pt x="4203" y="836"/>
                    <a:pt x="4165" y="836"/>
                  </a:cubicBezTo>
                  <a:cubicBezTo>
                    <a:pt x="4126" y="836"/>
                    <a:pt x="4073" y="916"/>
                    <a:pt x="4002" y="940"/>
                  </a:cubicBezTo>
                  <a:cubicBezTo>
                    <a:pt x="3931" y="963"/>
                    <a:pt x="3928" y="736"/>
                    <a:pt x="3896" y="692"/>
                  </a:cubicBezTo>
                  <a:cubicBezTo>
                    <a:pt x="3864" y="647"/>
                    <a:pt x="3686" y="612"/>
                    <a:pt x="3669" y="662"/>
                  </a:cubicBezTo>
                  <a:cubicBezTo>
                    <a:pt x="3651" y="712"/>
                    <a:pt x="3589" y="686"/>
                    <a:pt x="3583" y="727"/>
                  </a:cubicBezTo>
                  <a:cubicBezTo>
                    <a:pt x="3577" y="766"/>
                    <a:pt x="3598" y="754"/>
                    <a:pt x="3636" y="754"/>
                  </a:cubicBezTo>
                  <a:cubicBezTo>
                    <a:pt x="3675" y="754"/>
                    <a:pt x="3675" y="783"/>
                    <a:pt x="3692" y="822"/>
                  </a:cubicBezTo>
                  <a:cubicBezTo>
                    <a:pt x="3710" y="860"/>
                    <a:pt x="3816" y="833"/>
                    <a:pt x="3852" y="830"/>
                  </a:cubicBezTo>
                  <a:cubicBezTo>
                    <a:pt x="3887" y="827"/>
                    <a:pt x="3893" y="878"/>
                    <a:pt x="3843" y="860"/>
                  </a:cubicBezTo>
                  <a:cubicBezTo>
                    <a:pt x="3793" y="842"/>
                    <a:pt x="3793" y="884"/>
                    <a:pt x="3757" y="875"/>
                  </a:cubicBezTo>
                  <a:cubicBezTo>
                    <a:pt x="3722" y="866"/>
                    <a:pt x="3675" y="869"/>
                    <a:pt x="3698" y="889"/>
                  </a:cubicBezTo>
                  <a:cubicBezTo>
                    <a:pt x="3722" y="910"/>
                    <a:pt x="3760" y="931"/>
                    <a:pt x="3760" y="978"/>
                  </a:cubicBezTo>
                  <a:cubicBezTo>
                    <a:pt x="3760" y="1025"/>
                    <a:pt x="3828" y="1016"/>
                    <a:pt x="3828" y="978"/>
                  </a:cubicBezTo>
                  <a:cubicBezTo>
                    <a:pt x="3828" y="940"/>
                    <a:pt x="3864" y="990"/>
                    <a:pt x="3931" y="1007"/>
                  </a:cubicBezTo>
                  <a:cubicBezTo>
                    <a:pt x="3999" y="1025"/>
                    <a:pt x="3952" y="1052"/>
                    <a:pt x="4020" y="1055"/>
                  </a:cubicBezTo>
                  <a:cubicBezTo>
                    <a:pt x="4088" y="1058"/>
                    <a:pt x="4241" y="1108"/>
                    <a:pt x="4300" y="1152"/>
                  </a:cubicBezTo>
                  <a:cubicBezTo>
                    <a:pt x="4359" y="1196"/>
                    <a:pt x="4318" y="1226"/>
                    <a:pt x="4356" y="1267"/>
                  </a:cubicBezTo>
                  <a:cubicBezTo>
                    <a:pt x="4395" y="1309"/>
                    <a:pt x="4407" y="1356"/>
                    <a:pt x="4353" y="1356"/>
                  </a:cubicBezTo>
                  <a:cubicBezTo>
                    <a:pt x="4300" y="1356"/>
                    <a:pt x="4244" y="1409"/>
                    <a:pt x="4259" y="1435"/>
                  </a:cubicBezTo>
                  <a:cubicBezTo>
                    <a:pt x="4274" y="1462"/>
                    <a:pt x="4448" y="1424"/>
                    <a:pt x="4489" y="1424"/>
                  </a:cubicBezTo>
                  <a:cubicBezTo>
                    <a:pt x="4516" y="1424"/>
                    <a:pt x="4544" y="1472"/>
                    <a:pt x="4595" y="1507"/>
                  </a:cubicBezTo>
                  <a:cubicBezTo>
                    <a:pt x="4595" y="877"/>
                    <a:pt x="4595" y="877"/>
                    <a:pt x="4595" y="877"/>
                  </a:cubicBezTo>
                  <a:cubicBezTo>
                    <a:pt x="4468" y="834"/>
                    <a:pt x="4290" y="754"/>
                    <a:pt x="4253" y="757"/>
                  </a:cubicBezTo>
                  <a:close/>
                  <a:moveTo>
                    <a:pt x="2975" y="1505"/>
                  </a:moveTo>
                  <a:cubicBezTo>
                    <a:pt x="2966" y="1511"/>
                    <a:pt x="2956" y="1516"/>
                    <a:pt x="2943" y="1518"/>
                  </a:cubicBezTo>
                  <a:cubicBezTo>
                    <a:pt x="2939" y="1529"/>
                    <a:pt x="2935" y="1542"/>
                    <a:pt x="2928" y="1547"/>
                  </a:cubicBezTo>
                  <a:cubicBezTo>
                    <a:pt x="2920" y="1553"/>
                    <a:pt x="2906" y="1540"/>
                    <a:pt x="2896" y="1529"/>
                  </a:cubicBezTo>
                  <a:cubicBezTo>
                    <a:pt x="2839" y="1553"/>
                    <a:pt x="2809" y="1621"/>
                    <a:pt x="2848" y="1642"/>
                  </a:cubicBezTo>
                  <a:cubicBezTo>
                    <a:pt x="2886" y="1662"/>
                    <a:pt x="2942" y="1608"/>
                    <a:pt x="2973" y="1570"/>
                  </a:cubicBezTo>
                  <a:cubicBezTo>
                    <a:pt x="2979" y="1564"/>
                    <a:pt x="2983" y="1559"/>
                    <a:pt x="2987" y="1554"/>
                  </a:cubicBezTo>
                  <a:cubicBezTo>
                    <a:pt x="2989" y="1551"/>
                    <a:pt x="2993" y="1548"/>
                    <a:pt x="2997" y="1545"/>
                  </a:cubicBezTo>
                  <a:cubicBezTo>
                    <a:pt x="3000" y="1542"/>
                    <a:pt x="3003" y="1540"/>
                    <a:pt x="3007" y="1538"/>
                  </a:cubicBezTo>
                  <a:cubicBezTo>
                    <a:pt x="2998" y="1525"/>
                    <a:pt x="2986" y="1512"/>
                    <a:pt x="2975" y="1505"/>
                  </a:cubicBezTo>
                  <a:close/>
                  <a:moveTo>
                    <a:pt x="2155" y="745"/>
                  </a:moveTo>
                  <a:cubicBezTo>
                    <a:pt x="2208" y="712"/>
                    <a:pt x="2220" y="650"/>
                    <a:pt x="2214" y="591"/>
                  </a:cubicBezTo>
                  <a:cubicBezTo>
                    <a:pt x="2208" y="532"/>
                    <a:pt x="2343" y="529"/>
                    <a:pt x="2364" y="506"/>
                  </a:cubicBezTo>
                  <a:cubicBezTo>
                    <a:pt x="2385" y="482"/>
                    <a:pt x="2335" y="444"/>
                    <a:pt x="2296" y="426"/>
                  </a:cubicBezTo>
                  <a:cubicBezTo>
                    <a:pt x="2258" y="408"/>
                    <a:pt x="2290" y="370"/>
                    <a:pt x="2264" y="346"/>
                  </a:cubicBezTo>
                  <a:cubicBezTo>
                    <a:pt x="2237" y="323"/>
                    <a:pt x="2193" y="261"/>
                    <a:pt x="2231" y="258"/>
                  </a:cubicBezTo>
                  <a:cubicBezTo>
                    <a:pt x="2270" y="255"/>
                    <a:pt x="2205" y="202"/>
                    <a:pt x="2237" y="184"/>
                  </a:cubicBezTo>
                  <a:cubicBezTo>
                    <a:pt x="2242" y="182"/>
                    <a:pt x="2247" y="179"/>
                    <a:pt x="2252" y="177"/>
                  </a:cubicBezTo>
                  <a:cubicBezTo>
                    <a:pt x="2233" y="167"/>
                    <a:pt x="2216" y="160"/>
                    <a:pt x="2205" y="160"/>
                  </a:cubicBezTo>
                  <a:cubicBezTo>
                    <a:pt x="2158" y="160"/>
                    <a:pt x="2045" y="149"/>
                    <a:pt x="2051" y="225"/>
                  </a:cubicBezTo>
                  <a:cubicBezTo>
                    <a:pt x="2057" y="302"/>
                    <a:pt x="1986" y="273"/>
                    <a:pt x="1992" y="314"/>
                  </a:cubicBezTo>
                  <a:cubicBezTo>
                    <a:pt x="1998" y="355"/>
                    <a:pt x="1957" y="355"/>
                    <a:pt x="1963" y="408"/>
                  </a:cubicBezTo>
                  <a:cubicBezTo>
                    <a:pt x="1969" y="462"/>
                    <a:pt x="1933" y="438"/>
                    <a:pt x="1874" y="467"/>
                  </a:cubicBezTo>
                  <a:cubicBezTo>
                    <a:pt x="1815" y="497"/>
                    <a:pt x="1839" y="450"/>
                    <a:pt x="1780" y="450"/>
                  </a:cubicBezTo>
                  <a:cubicBezTo>
                    <a:pt x="1721" y="450"/>
                    <a:pt x="1715" y="479"/>
                    <a:pt x="1679" y="491"/>
                  </a:cubicBezTo>
                  <a:cubicBezTo>
                    <a:pt x="1644" y="503"/>
                    <a:pt x="1573" y="485"/>
                    <a:pt x="1550" y="503"/>
                  </a:cubicBezTo>
                  <a:cubicBezTo>
                    <a:pt x="1526" y="520"/>
                    <a:pt x="1491" y="462"/>
                    <a:pt x="1467" y="462"/>
                  </a:cubicBezTo>
                  <a:cubicBezTo>
                    <a:pt x="1455" y="462"/>
                    <a:pt x="1444" y="429"/>
                    <a:pt x="1437" y="398"/>
                  </a:cubicBezTo>
                  <a:cubicBezTo>
                    <a:pt x="1433" y="397"/>
                    <a:pt x="1429" y="396"/>
                    <a:pt x="1426" y="397"/>
                  </a:cubicBezTo>
                  <a:cubicBezTo>
                    <a:pt x="1387" y="400"/>
                    <a:pt x="1324" y="501"/>
                    <a:pt x="1361" y="535"/>
                  </a:cubicBezTo>
                  <a:cubicBezTo>
                    <a:pt x="1405" y="577"/>
                    <a:pt x="1393" y="642"/>
                    <a:pt x="1414" y="674"/>
                  </a:cubicBezTo>
                  <a:cubicBezTo>
                    <a:pt x="1434" y="706"/>
                    <a:pt x="1499" y="712"/>
                    <a:pt x="1499" y="774"/>
                  </a:cubicBezTo>
                  <a:cubicBezTo>
                    <a:pt x="1499" y="836"/>
                    <a:pt x="1555" y="934"/>
                    <a:pt x="1594" y="907"/>
                  </a:cubicBezTo>
                  <a:cubicBezTo>
                    <a:pt x="1632" y="881"/>
                    <a:pt x="1662" y="919"/>
                    <a:pt x="1674" y="945"/>
                  </a:cubicBezTo>
                  <a:cubicBezTo>
                    <a:pt x="1685" y="972"/>
                    <a:pt x="1777" y="925"/>
                    <a:pt x="1806" y="931"/>
                  </a:cubicBezTo>
                  <a:cubicBezTo>
                    <a:pt x="1836" y="937"/>
                    <a:pt x="1927" y="954"/>
                    <a:pt x="1933" y="990"/>
                  </a:cubicBezTo>
                  <a:cubicBezTo>
                    <a:pt x="1939" y="1025"/>
                    <a:pt x="2022" y="987"/>
                    <a:pt x="2078" y="966"/>
                  </a:cubicBezTo>
                  <a:cubicBezTo>
                    <a:pt x="2134" y="945"/>
                    <a:pt x="2101" y="777"/>
                    <a:pt x="2155" y="745"/>
                  </a:cubicBezTo>
                  <a:close/>
                  <a:moveTo>
                    <a:pt x="2376" y="1571"/>
                  </a:moveTo>
                  <a:cubicBezTo>
                    <a:pt x="2394" y="1598"/>
                    <a:pt x="2444" y="1598"/>
                    <a:pt x="2465" y="1616"/>
                  </a:cubicBezTo>
                  <a:cubicBezTo>
                    <a:pt x="2485" y="1633"/>
                    <a:pt x="2559" y="1672"/>
                    <a:pt x="2559" y="1621"/>
                  </a:cubicBezTo>
                  <a:cubicBezTo>
                    <a:pt x="2559" y="1571"/>
                    <a:pt x="2356" y="1542"/>
                    <a:pt x="2376" y="1571"/>
                  </a:cubicBezTo>
                  <a:close/>
                  <a:moveTo>
                    <a:pt x="2228" y="1427"/>
                  </a:moveTo>
                  <a:cubicBezTo>
                    <a:pt x="2217" y="1453"/>
                    <a:pt x="2166" y="1459"/>
                    <a:pt x="2137" y="1438"/>
                  </a:cubicBezTo>
                  <a:cubicBezTo>
                    <a:pt x="2107" y="1418"/>
                    <a:pt x="2071" y="1466"/>
                    <a:pt x="2090" y="1491"/>
                  </a:cubicBezTo>
                  <a:cubicBezTo>
                    <a:pt x="2099" y="1503"/>
                    <a:pt x="2161" y="1551"/>
                    <a:pt x="2234" y="1515"/>
                  </a:cubicBezTo>
                  <a:cubicBezTo>
                    <a:pt x="2308" y="1480"/>
                    <a:pt x="2358" y="1512"/>
                    <a:pt x="2376" y="1474"/>
                  </a:cubicBezTo>
                  <a:cubicBezTo>
                    <a:pt x="2394" y="1435"/>
                    <a:pt x="2240" y="1400"/>
                    <a:pt x="2228" y="142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3" name="Freeform 174"/>
            <p:cNvSpPr>
              <a:spLocks noEditPoints="1"/>
            </p:cNvSpPr>
            <p:nvPr/>
          </p:nvSpPr>
          <p:spPr bwMode="auto">
            <a:xfrm>
              <a:off x="17861475" y="9248872"/>
              <a:ext cx="167538" cy="68690"/>
            </a:xfrm>
            <a:custGeom>
              <a:avLst/>
              <a:gdLst>
                <a:gd name="T0" fmla="*/ 32 w 330"/>
                <a:gd name="T1" fmla="*/ 103 h 135"/>
                <a:gd name="T2" fmla="*/ 0 w 330"/>
                <a:gd name="T3" fmla="*/ 111 h 135"/>
                <a:gd name="T4" fmla="*/ 32 w 330"/>
                <a:gd name="T5" fmla="*/ 129 h 135"/>
                <a:gd name="T6" fmla="*/ 47 w 330"/>
                <a:gd name="T7" fmla="*/ 100 h 135"/>
                <a:gd name="T8" fmla="*/ 34 w 330"/>
                <a:gd name="T9" fmla="*/ 103 h 135"/>
                <a:gd name="T10" fmla="*/ 32 w 330"/>
                <a:gd name="T11" fmla="*/ 103 h 135"/>
                <a:gd name="T12" fmla="*/ 174 w 330"/>
                <a:gd name="T13" fmla="*/ 26 h 135"/>
                <a:gd name="T14" fmla="*/ 88 w 330"/>
                <a:gd name="T15" fmla="*/ 81 h 135"/>
                <a:gd name="T16" fmla="*/ 79 w 330"/>
                <a:gd name="T17" fmla="*/ 87 h 135"/>
                <a:gd name="T18" fmla="*/ 111 w 330"/>
                <a:gd name="T19" fmla="*/ 120 h 135"/>
                <a:gd name="T20" fmla="*/ 321 w 330"/>
                <a:gd name="T21" fmla="*/ 23 h 135"/>
                <a:gd name="T22" fmla="*/ 174 w 330"/>
                <a:gd name="T23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135">
                  <a:moveTo>
                    <a:pt x="32" y="103"/>
                  </a:moveTo>
                  <a:cubicBezTo>
                    <a:pt x="20" y="104"/>
                    <a:pt x="10" y="107"/>
                    <a:pt x="0" y="111"/>
                  </a:cubicBezTo>
                  <a:cubicBezTo>
                    <a:pt x="10" y="122"/>
                    <a:pt x="24" y="135"/>
                    <a:pt x="32" y="129"/>
                  </a:cubicBezTo>
                  <a:cubicBezTo>
                    <a:pt x="39" y="124"/>
                    <a:pt x="43" y="111"/>
                    <a:pt x="47" y="100"/>
                  </a:cubicBezTo>
                  <a:cubicBezTo>
                    <a:pt x="43" y="101"/>
                    <a:pt x="38" y="102"/>
                    <a:pt x="34" y="103"/>
                  </a:cubicBezTo>
                  <a:cubicBezTo>
                    <a:pt x="33" y="103"/>
                    <a:pt x="33" y="103"/>
                    <a:pt x="32" y="103"/>
                  </a:cubicBezTo>
                  <a:close/>
                  <a:moveTo>
                    <a:pt x="174" y="26"/>
                  </a:moveTo>
                  <a:cubicBezTo>
                    <a:pt x="134" y="24"/>
                    <a:pt x="118" y="57"/>
                    <a:pt x="88" y="81"/>
                  </a:cubicBezTo>
                  <a:cubicBezTo>
                    <a:pt x="85" y="83"/>
                    <a:pt x="82" y="85"/>
                    <a:pt x="79" y="87"/>
                  </a:cubicBezTo>
                  <a:cubicBezTo>
                    <a:pt x="90" y="94"/>
                    <a:pt x="102" y="107"/>
                    <a:pt x="111" y="120"/>
                  </a:cubicBezTo>
                  <a:cubicBezTo>
                    <a:pt x="168" y="86"/>
                    <a:pt x="314" y="44"/>
                    <a:pt x="321" y="23"/>
                  </a:cubicBezTo>
                  <a:cubicBezTo>
                    <a:pt x="330" y="0"/>
                    <a:pt x="233" y="29"/>
                    <a:pt x="174" y="2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4" name="Freeform 175"/>
            <p:cNvSpPr>
              <a:spLocks noEditPoints="1"/>
            </p:cNvSpPr>
            <p:nvPr/>
          </p:nvSpPr>
          <p:spPr bwMode="auto">
            <a:xfrm>
              <a:off x="11999332" y="6234870"/>
              <a:ext cx="581356" cy="633292"/>
            </a:xfrm>
            <a:custGeom>
              <a:avLst/>
              <a:gdLst>
                <a:gd name="T0" fmla="*/ 799 w 1152"/>
                <a:gd name="T1" fmla="*/ 1085 h 1254"/>
                <a:gd name="T2" fmla="*/ 678 w 1152"/>
                <a:gd name="T3" fmla="*/ 1085 h 1254"/>
                <a:gd name="T4" fmla="*/ 594 w 1152"/>
                <a:gd name="T5" fmla="*/ 1125 h 1254"/>
                <a:gd name="T6" fmla="*/ 697 w 1152"/>
                <a:gd name="T7" fmla="*/ 1181 h 1254"/>
                <a:gd name="T8" fmla="*/ 811 w 1152"/>
                <a:gd name="T9" fmla="*/ 1252 h 1254"/>
                <a:gd name="T10" fmla="*/ 837 w 1152"/>
                <a:gd name="T11" fmla="*/ 1184 h 1254"/>
                <a:gd name="T12" fmla="*/ 879 w 1152"/>
                <a:gd name="T13" fmla="*/ 1091 h 1254"/>
                <a:gd name="T14" fmla="*/ 799 w 1152"/>
                <a:gd name="T15" fmla="*/ 1085 h 1254"/>
                <a:gd name="T16" fmla="*/ 228 w 1152"/>
                <a:gd name="T17" fmla="*/ 750 h 1254"/>
                <a:gd name="T18" fmla="*/ 156 w 1152"/>
                <a:gd name="T19" fmla="*/ 768 h 1254"/>
                <a:gd name="T20" fmla="*/ 192 w 1152"/>
                <a:gd name="T21" fmla="*/ 896 h 1254"/>
                <a:gd name="T22" fmla="*/ 234 w 1152"/>
                <a:gd name="T23" fmla="*/ 992 h 1254"/>
                <a:gd name="T24" fmla="*/ 303 w 1152"/>
                <a:gd name="T25" fmla="*/ 950 h 1254"/>
                <a:gd name="T26" fmla="*/ 319 w 1152"/>
                <a:gd name="T27" fmla="*/ 787 h 1254"/>
                <a:gd name="T28" fmla="*/ 228 w 1152"/>
                <a:gd name="T29" fmla="*/ 750 h 1254"/>
                <a:gd name="T30" fmla="*/ 951 w 1152"/>
                <a:gd name="T31" fmla="*/ 703 h 1254"/>
                <a:gd name="T32" fmla="*/ 877 w 1152"/>
                <a:gd name="T33" fmla="*/ 644 h 1254"/>
                <a:gd name="T34" fmla="*/ 722 w 1152"/>
                <a:gd name="T35" fmla="*/ 485 h 1254"/>
                <a:gd name="T36" fmla="*/ 582 w 1152"/>
                <a:gd name="T37" fmla="*/ 342 h 1254"/>
                <a:gd name="T38" fmla="*/ 584 w 1152"/>
                <a:gd name="T39" fmla="*/ 241 h 1254"/>
                <a:gd name="T40" fmla="*/ 628 w 1152"/>
                <a:gd name="T41" fmla="*/ 185 h 1254"/>
                <a:gd name="T42" fmla="*/ 633 w 1152"/>
                <a:gd name="T43" fmla="*/ 52 h 1254"/>
                <a:gd name="T44" fmla="*/ 582 w 1152"/>
                <a:gd name="T45" fmla="*/ 42 h 1254"/>
                <a:gd name="T46" fmla="*/ 562 w 1152"/>
                <a:gd name="T47" fmla="*/ 0 h 1254"/>
                <a:gd name="T48" fmla="*/ 482 w 1152"/>
                <a:gd name="T49" fmla="*/ 11 h 1254"/>
                <a:gd name="T50" fmla="*/ 420 w 1152"/>
                <a:gd name="T51" fmla="*/ 31 h 1254"/>
                <a:gd name="T52" fmla="*/ 408 w 1152"/>
                <a:gd name="T53" fmla="*/ 24 h 1254"/>
                <a:gd name="T54" fmla="*/ 389 w 1152"/>
                <a:gd name="T55" fmla="*/ 42 h 1254"/>
                <a:gd name="T56" fmla="*/ 374 w 1152"/>
                <a:gd name="T57" fmla="*/ 66 h 1254"/>
                <a:gd name="T58" fmla="*/ 344 w 1152"/>
                <a:gd name="T59" fmla="*/ 77 h 1254"/>
                <a:gd name="T60" fmla="*/ 297 w 1152"/>
                <a:gd name="T61" fmla="*/ 89 h 1254"/>
                <a:gd name="T62" fmla="*/ 262 w 1152"/>
                <a:gd name="T63" fmla="*/ 110 h 1254"/>
                <a:gd name="T64" fmla="*/ 235 w 1152"/>
                <a:gd name="T65" fmla="*/ 145 h 1254"/>
                <a:gd name="T66" fmla="*/ 179 w 1152"/>
                <a:gd name="T67" fmla="*/ 77 h 1254"/>
                <a:gd name="T68" fmla="*/ 129 w 1152"/>
                <a:gd name="T69" fmla="*/ 148 h 1254"/>
                <a:gd name="T70" fmla="*/ 44 w 1152"/>
                <a:gd name="T71" fmla="*/ 154 h 1254"/>
                <a:gd name="T72" fmla="*/ 55 w 1152"/>
                <a:gd name="T73" fmla="*/ 201 h 1254"/>
                <a:gd name="T74" fmla="*/ 35 w 1152"/>
                <a:gd name="T75" fmla="*/ 241 h 1254"/>
                <a:gd name="T76" fmla="*/ 15 w 1152"/>
                <a:gd name="T77" fmla="*/ 266 h 1254"/>
                <a:gd name="T78" fmla="*/ 44 w 1152"/>
                <a:gd name="T79" fmla="*/ 317 h 1254"/>
                <a:gd name="T80" fmla="*/ 66 w 1152"/>
                <a:gd name="T81" fmla="*/ 365 h 1254"/>
                <a:gd name="T82" fmla="*/ 113 w 1152"/>
                <a:gd name="T83" fmla="*/ 381 h 1254"/>
                <a:gd name="T84" fmla="*/ 102 w 1152"/>
                <a:gd name="T85" fmla="*/ 415 h 1254"/>
                <a:gd name="T86" fmla="*/ 150 w 1152"/>
                <a:gd name="T87" fmla="*/ 401 h 1254"/>
                <a:gd name="T88" fmla="*/ 219 w 1152"/>
                <a:gd name="T89" fmla="*/ 342 h 1254"/>
                <a:gd name="T90" fmla="*/ 359 w 1152"/>
                <a:gd name="T91" fmla="*/ 401 h 1254"/>
                <a:gd name="T92" fmla="*/ 390 w 1152"/>
                <a:gd name="T93" fmla="*/ 460 h 1254"/>
                <a:gd name="T94" fmla="*/ 485 w 1152"/>
                <a:gd name="T95" fmla="*/ 581 h 1254"/>
                <a:gd name="T96" fmla="*/ 620 w 1152"/>
                <a:gd name="T97" fmla="*/ 697 h 1254"/>
                <a:gd name="T98" fmla="*/ 716 w 1152"/>
                <a:gd name="T99" fmla="*/ 739 h 1254"/>
                <a:gd name="T100" fmla="*/ 803 w 1152"/>
                <a:gd name="T101" fmla="*/ 796 h 1254"/>
                <a:gd name="T102" fmla="*/ 874 w 1152"/>
                <a:gd name="T103" fmla="*/ 855 h 1254"/>
                <a:gd name="T104" fmla="*/ 907 w 1152"/>
                <a:gd name="T105" fmla="*/ 914 h 1254"/>
                <a:gd name="T106" fmla="*/ 911 w 1152"/>
                <a:gd name="T107" fmla="*/ 1022 h 1254"/>
                <a:gd name="T108" fmla="*/ 916 w 1152"/>
                <a:gd name="T109" fmla="*/ 1102 h 1254"/>
                <a:gd name="T110" fmla="*/ 966 w 1152"/>
                <a:gd name="T111" fmla="*/ 1019 h 1254"/>
                <a:gd name="T112" fmla="*/ 1023 w 1152"/>
                <a:gd name="T113" fmla="*/ 960 h 1254"/>
                <a:gd name="T114" fmla="*/ 978 w 1152"/>
                <a:gd name="T115" fmla="*/ 882 h 1254"/>
                <a:gd name="T116" fmla="*/ 1073 w 1152"/>
                <a:gd name="T117" fmla="*/ 839 h 1254"/>
                <a:gd name="T118" fmla="*/ 1149 w 1152"/>
                <a:gd name="T119" fmla="*/ 843 h 1254"/>
                <a:gd name="T120" fmla="*/ 951 w 1152"/>
                <a:gd name="T121" fmla="*/ 703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2" h="1254">
                  <a:moveTo>
                    <a:pt x="799" y="1085"/>
                  </a:moveTo>
                  <a:cubicBezTo>
                    <a:pt x="738" y="1099"/>
                    <a:pt x="713" y="1103"/>
                    <a:pt x="678" y="1085"/>
                  </a:cubicBezTo>
                  <a:cubicBezTo>
                    <a:pt x="643" y="1068"/>
                    <a:pt x="585" y="1102"/>
                    <a:pt x="594" y="1125"/>
                  </a:cubicBezTo>
                  <a:cubicBezTo>
                    <a:pt x="600" y="1142"/>
                    <a:pt x="623" y="1162"/>
                    <a:pt x="697" y="1181"/>
                  </a:cubicBezTo>
                  <a:cubicBezTo>
                    <a:pt x="771" y="1201"/>
                    <a:pt x="780" y="1251"/>
                    <a:pt x="811" y="1252"/>
                  </a:cubicBezTo>
                  <a:cubicBezTo>
                    <a:pt x="842" y="1254"/>
                    <a:pt x="845" y="1224"/>
                    <a:pt x="837" y="1184"/>
                  </a:cubicBezTo>
                  <a:cubicBezTo>
                    <a:pt x="830" y="1144"/>
                    <a:pt x="874" y="1099"/>
                    <a:pt x="879" y="1091"/>
                  </a:cubicBezTo>
                  <a:cubicBezTo>
                    <a:pt x="883" y="1084"/>
                    <a:pt x="859" y="1072"/>
                    <a:pt x="799" y="1085"/>
                  </a:cubicBezTo>
                  <a:close/>
                  <a:moveTo>
                    <a:pt x="228" y="750"/>
                  </a:moveTo>
                  <a:cubicBezTo>
                    <a:pt x="195" y="778"/>
                    <a:pt x="169" y="746"/>
                    <a:pt x="156" y="768"/>
                  </a:cubicBezTo>
                  <a:cubicBezTo>
                    <a:pt x="139" y="796"/>
                    <a:pt x="206" y="839"/>
                    <a:pt x="192" y="896"/>
                  </a:cubicBezTo>
                  <a:cubicBezTo>
                    <a:pt x="179" y="954"/>
                    <a:pt x="200" y="1026"/>
                    <a:pt x="234" y="992"/>
                  </a:cubicBezTo>
                  <a:cubicBezTo>
                    <a:pt x="268" y="959"/>
                    <a:pt x="284" y="975"/>
                    <a:pt x="303" y="950"/>
                  </a:cubicBezTo>
                  <a:cubicBezTo>
                    <a:pt x="322" y="925"/>
                    <a:pt x="306" y="832"/>
                    <a:pt x="319" y="787"/>
                  </a:cubicBezTo>
                  <a:cubicBezTo>
                    <a:pt x="333" y="743"/>
                    <a:pt x="260" y="722"/>
                    <a:pt x="228" y="750"/>
                  </a:cubicBezTo>
                  <a:close/>
                  <a:moveTo>
                    <a:pt x="951" y="703"/>
                  </a:moveTo>
                  <a:cubicBezTo>
                    <a:pt x="913" y="680"/>
                    <a:pt x="938" y="641"/>
                    <a:pt x="877" y="644"/>
                  </a:cubicBezTo>
                  <a:cubicBezTo>
                    <a:pt x="817" y="647"/>
                    <a:pt x="744" y="572"/>
                    <a:pt x="722" y="485"/>
                  </a:cubicBezTo>
                  <a:cubicBezTo>
                    <a:pt x="700" y="398"/>
                    <a:pt x="606" y="393"/>
                    <a:pt x="582" y="342"/>
                  </a:cubicBezTo>
                  <a:cubicBezTo>
                    <a:pt x="558" y="290"/>
                    <a:pt x="604" y="284"/>
                    <a:pt x="584" y="241"/>
                  </a:cubicBezTo>
                  <a:cubicBezTo>
                    <a:pt x="572" y="217"/>
                    <a:pt x="598" y="196"/>
                    <a:pt x="628" y="185"/>
                  </a:cubicBezTo>
                  <a:cubicBezTo>
                    <a:pt x="625" y="137"/>
                    <a:pt x="629" y="86"/>
                    <a:pt x="633" y="52"/>
                  </a:cubicBezTo>
                  <a:cubicBezTo>
                    <a:pt x="609" y="50"/>
                    <a:pt x="589" y="46"/>
                    <a:pt x="582" y="42"/>
                  </a:cubicBezTo>
                  <a:cubicBezTo>
                    <a:pt x="571" y="35"/>
                    <a:pt x="569" y="0"/>
                    <a:pt x="562" y="0"/>
                  </a:cubicBezTo>
                  <a:cubicBezTo>
                    <a:pt x="556" y="0"/>
                    <a:pt x="494" y="0"/>
                    <a:pt x="482" y="11"/>
                  </a:cubicBezTo>
                  <a:cubicBezTo>
                    <a:pt x="471" y="22"/>
                    <a:pt x="438" y="42"/>
                    <a:pt x="420" y="31"/>
                  </a:cubicBezTo>
                  <a:cubicBezTo>
                    <a:pt x="417" y="29"/>
                    <a:pt x="412" y="26"/>
                    <a:pt x="408" y="24"/>
                  </a:cubicBezTo>
                  <a:cubicBezTo>
                    <a:pt x="389" y="42"/>
                    <a:pt x="389" y="42"/>
                    <a:pt x="389" y="42"/>
                  </a:cubicBezTo>
                  <a:cubicBezTo>
                    <a:pt x="389" y="42"/>
                    <a:pt x="386" y="66"/>
                    <a:pt x="374" y="66"/>
                  </a:cubicBezTo>
                  <a:cubicBezTo>
                    <a:pt x="362" y="66"/>
                    <a:pt x="344" y="57"/>
                    <a:pt x="344" y="77"/>
                  </a:cubicBezTo>
                  <a:cubicBezTo>
                    <a:pt x="344" y="98"/>
                    <a:pt x="312" y="92"/>
                    <a:pt x="297" y="89"/>
                  </a:cubicBezTo>
                  <a:cubicBezTo>
                    <a:pt x="283" y="86"/>
                    <a:pt x="262" y="92"/>
                    <a:pt x="262" y="110"/>
                  </a:cubicBezTo>
                  <a:cubicBezTo>
                    <a:pt x="262" y="128"/>
                    <a:pt x="259" y="166"/>
                    <a:pt x="235" y="145"/>
                  </a:cubicBezTo>
                  <a:cubicBezTo>
                    <a:pt x="212" y="125"/>
                    <a:pt x="188" y="72"/>
                    <a:pt x="179" y="77"/>
                  </a:cubicBezTo>
                  <a:cubicBezTo>
                    <a:pt x="170" y="83"/>
                    <a:pt x="150" y="148"/>
                    <a:pt x="129" y="148"/>
                  </a:cubicBezTo>
                  <a:cubicBezTo>
                    <a:pt x="116" y="148"/>
                    <a:pt x="74" y="152"/>
                    <a:pt x="44" y="154"/>
                  </a:cubicBezTo>
                  <a:cubicBezTo>
                    <a:pt x="36" y="180"/>
                    <a:pt x="44" y="195"/>
                    <a:pt x="55" y="201"/>
                  </a:cubicBezTo>
                  <a:cubicBezTo>
                    <a:pt x="66" y="208"/>
                    <a:pt x="49" y="235"/>
                    <a:pt x="35" y="241"/>
                  </a:cubicBezTo>
                  <a:cubicBezTo>
                    <a:pt x="22" y="248"/>
                    <a:pt x="0" y="241"/>
                    <a:pt x="15" y="266"/>
                  </a:cubicBezTo>
                  <a:cubicBezTo>
                    <a:pt x="31" y="290"/>
                    <a:pt x="60" y="292"/>
                    <a:pt x="44" y="317"/>
                  </a:cubicBezTo>
                  <a:cubicBezTo>
                    <a:pt x="29" y="341"/>
                    <a:pt x="44" y="363"/>
                    <a:pt x="66" y="365"/>
                  </a:cubicBezTo>
                  <a:cubicBezTo>
                    <a:pt x="88" y="367"/>
                    <a:pt x="119" y="363"/>
                    <a:pt x="113" y="381"/>
                  </a:cubicBezTo>
                  <a:cubicBezTo>
                    <a:pt x="109" y="391"/>
                    <a:pt x="103" y="403"/>
                    <a:pt x="102" y="415"/>
                  </a:cubicBezTo>
                  <a:cubicBezTo>
                    <a:pt x="119" y="409"/>
                    <a:pt x="134" y="409"/>
                    <a:pt x="150" y="401"/>
                  </a:cubicBezTo>
                  <a:cubicBezTo>
                    <a:pt x="181" y="384"/>
                    <a:pt x="167" y="356"/>
                    <a:pt x="219" y="342"/>
                  </a:cubicBezTo>
                  <a:cubicBezTo>
                    <a:pt x="271" y="327"/>
                    <a:pt x="339" y="370"/>
                    <a:pt x="359" y="401"/>
                  </a:cubicBezTo>
                  <a:cubicBezTo>
                    <a:pt x="380" y="432"/>
                    <a:pt x="386" y="435"/>
                    <a:pt x="390" y="460"/>
                  </a:cubicBezTo>
                  <a:cubicBezTo>
                    <a:pt x="395" y="485"/>
                    <a:pt x="414" y="535"/>
                    <a:pt x="485" y="581"/>
                  </a:cubicBezTo>
                  <a:cubicBezTo>
                    <a:pt x="556" y="627"/>
                    <a:pt x="584" y="678"/>
                    <a:pt x="620" y="697"/>
                  </a:cubicBezTo>
                  <a:cubicBezTo>
                    <a:pt x="657" y="717"/>
                    <a:pt x="694" y="712"/>
                    <a:pt x="716" y="739"/>
                  </a:cubicBezTo>
                  <a:cubicBezTo>
                    <a:pt x="739" y="765"/>
                    <a:pt x="768" y="780"/>
                    <a:pt x="803" y="796"/>
                  </a:cubicBezTo>
                  <a:cubicBezTo>
                    <a:pt x="839" y="812"/>
                    <a:pt x="840" y="851"/>
                    <a:pt x="874" y="855"/>
                  </a:cubicBezTo>
                  <a:cubicBezTo>
                    <a:pt x="908" y="860"/>
                    <a:pt x="886" y="889"/>
                    <a:pt x="907" y="914"/>
                  </a:cubicBezTo>
                  <a:cubicBezTo>
                    <a:pt x="927" y="939"/>
                    <a:pt x="933" y="992"/>
                    <a:pt x="911" y="1022"/>
                  </a:cubicBezTo>
                  <a:cubicBezTo>
                    <a:pt x="889" y="1052"/>
                    <a:pt x="901" y="1102"/>
                    <a:pt x="916" y="1102"/>
                  </a:cubicBezTo>
                  <a:cubicBezTo>
                    <a:pt x="930" y="1102"/>
                    <a:pt x="961" y="1049"/>
                    <a:pt x="966" y="1019"/>
                  </a:cubicBezTo>
                  <a:cubicBezTo>
                    <a:pt x="970" y="989"/>
                    <a:pt x="1000" y="991"/>
                    <a:pt x="1023" y="960"/>
                  </a:cubicBezTo>
                  <a:cubicBezTo>
                    <a:pt x="1047" y="929"/>
                    <a:pt x="988" y="922"/>
                    <a:pt x="978" y="882"/>
                  </a:cubicBezTo>
                  <a:cubicBezTo>
                    <a:pt x="967" y="842"/>
                    <a:pt x="1022" y="806"/>
                    <a:pt x="1073" y="839"/>
                  </a:cubicBezTo>
                  <a:cubicBezTo>
                    <a:pt x="1125" y="871"/>
                    <a:pt x="1146" y="894"/>
                    <a:pt x="1149" y="843"/>
                  </a:cubicBezTo>
                  <a:cubicBezTo>
                    <a:pt x="1152" y="793"/>
                    <a:pt x="989" y="727"/>
                    <a:pt x="951" y="7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12580687" y="6467747"/>
              <a:ext cx="60314" cy="80418"/>
            </a:xfrm>
            <a:custGeom>
              <a:avLst/>
              <a:gdLst>
                <a:gd name="T0" fmla="*/ 42 w 120"/>
                <a:gd name="T1" fmla="*/ 0 h 160"/>
                <a:gd name="T2" fmla="*/ 4 w 120"/>
                <a:gd name="T3" fmla="*/ 74 h 160"/>
                <a:gd name="T4" fmla="*/ 0 w 120"/>
                <a:gd name="T5" fmla="*/ 105 h 160"/>
                <a:gd name="T6" fmla="*/ 70 w 120"/>
                <a:gd name="T7" fmla="*/ 158 h 160"/>
                <a:gd name="T8" fmla="*/ 75 w 120"/>
                <a:gd name="T9" fmla="*/ 160 h 160"/>
                <a:gd name="T10" fmla="*/ 120 w 120"/>
                <a:gd name="T11" fmla="*/ 90 h 160"/>
                <a:gd name="T12" fmla="*/ 42 w 120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0">
                  <a:moveTo>
                    <a:pt x="42" y="0"/>
                  </a:moveTo>
                  <a:cubicBezTo>
                    <a:pt x="21" y="28"/>
                    <a:pt x="1" y="63"/>
                    <a:pt x="4" y="74"/>
                  </a:cubicBezTo>
                  <a:cubicBezTo>
                    <a:pt x="5" y="79"/>
                    <a:pt x="3" y="91"/>
                    <a:pt x="0" y="105"/>
                  </a:cubicBezTo>
                  <a:cubicBezTo>
                    <a:pt x="26" y="126"/>
                    <a:pt x="51" y="148"/>
                    <a:pt x="70" y="158"/>
                  </a:cubicBezTo>
                  <a:cubicBezTo>
                    <a:pt x="72" y="159"/>
                    <a:pt x="74" y="159"/>
                    <a:pt x="75" y="160"/>
                  </a:cubicBezTo>
                  <a:cubicBezTo>
                    <a:pt x="81" y="128"/>
                    <a:pt x="104" y="94"/>
                    <a:pt x="120" y="90"/>
                  </a:cubicBezTo>
                  <a:cubicBezTo>
                    <a:pt x="97" y="62"/>
                    <a:pt x="64" y="22"/>
                    <a:pt x="4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12595766" y="6288482"/>
              <a:ext cx="207747" cy="251307"/>
            </a:xfrm>
            <a:custGeom>
              <a:avLst/>
              <a:gdLst>
                <a:gd name="T0" fmla="*/ 363 w 414"/>
                <a:gd name="T1" fmla="*/ 332 h 498"/>
                <a:gd name="T2" fmla="*/ 363 w 414"/>
                <a:gd name="T3" fmla="*/ 263 h 498"/>
                <a:gd name="T4" fmla="*/ 365 w 414"/>
                <a:gd name="T5" fmla="*/ 210 h 498"/>
                <a:gd name="T6" fmla="*/ 254 w 414"/>
                <a:gd name="T7" fmla="*/ 177 h 498"/>
                <a:gd name="T8" fmla="*/ 241 w 414"/>
                <a:gd name="T9" fmla="*/ 115 h 498"/>
                <a:gd name="T10" fmla="*/ 208 w 414"/>
                <a:gd name="T11" fmla="*/ 80 h 498"/>
                <a:gd name="T12" fmla="*/ 172 w 414"/>
                <a:gd name="T13" fmla="*/ 22 h 498"/>
                <a:gd name="T14" fmla="*/ 175 w 414"/>
                <a:gd name="T15" fmla="*/ 18 h 498"/>
                <a:gd name="T16" fmla="*/ 147 w 414"/>
                <a:gd name="T17" fmla="*/ 13 h 498"/>
                <a:gd name="T18" fmla="*/ 104 w 414"/>
                <a:gd name="T19" fmla="*/ 0 h 498"/>
                <a:gd name="T20" fmla="*/ 0 w 414"/>
                <a:gd name="T21" fmla="*/ 33 h 498"/>
                <a:gd name="T22" fmla="*/ 26 w 414"/>
                <a:gd name="T23" fmla="*/ 93 h 498"/>
                <a:gd name="T24" fmla="*/ 58 w 414"/>
                <a:gd name="T25" fmla="*/ 165 h 498"/>
                <a:gd name="T26" fmla="*/ 50 w 414"/>
                <a:gd name="T27" fmla="*/ 319 h 498"/>
                <a:gd name="T28" fmla="*/ 13 w 414"/>
                <a:gd name="T29" fmla="*/ 356 h 498"/>
                <a:gd name="T30" fmla="*/ 91 w 414"/>
                <a:gd name="T31" fmla="*/ 446 h 498"/>
                <a:gd name="T32" fmla="*/ 94 w 414"/>
                <a:gd name="T33" fmla="*/ 445 h 498"/>
                <a:gd name="T34" fmla="*/ 187 w 414"/>
                <a:gd name="T35" fmla="*/ 498 h 498"/>
                <a:gd name="T36" fmla="*/ 359 w 414"/>
                <a:gd name="T37" fmla="*/ 466 h 498"/>
                <a:gd name="T38" fmla="*/ 361 w 414"/>
                <a:gd name="T39" fmla="*/ 436 h 498"/>
                <a:gd name="T40" fmla="*/ 394 w 414"/>
                <a:gd name="T41" fmla="*/ 396 h 498"/>
                <a:gd name="T42" fmla="*/ 363 w 414"/>
                <a:gd name="T43" fmla="*/ 33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4" h="498">
                  <a:moveTo>
                    <a:pt x="363" y="332"/>
                  </a:moveTo>
                  <a:cubicBezTo>
                    <a:pt x="341" y="312"/>
                    <a:pt x="343" y="277"/>
                    <a:pt x="363" y="263"/>
                  </a:cubicBezTo>
                  <a:cubicBezTo>
                    <a:pt x="383" y="250"/>
                    <a:pt x="365" y="232"/>
                    <a:pt x="365" y="210"/>
                  </a:cubicBezTo>
                  <a:cubicBezTo>
                    <a:pt x="365" y="188"/>
                    <a:pt x="270" y="182"/>
                    <a:pt x="254" y="177"/>
                  </a:cubicBezTo>
                  <a:cubicBezTo>
                    <a:pt x="239" y="173"/>
                    <a:pt x="265" y="115"/>
                    <a:pt x="241" y="115"/>
                  </a:cubicBezTo>
                  <a:cubicBezTo>
                    <a:pt x="217" y="115"/>
                    <a:pt x="208" y="97"/>
                    <a:pt x="208" y="80"/>
                  </a:cubicBezTo>
                  <a:cubicBezTo>
                    <a:pt x="208" y="62"/>
                    <a:pt x="170" y="33"/>
                    <a:pt x="172" y="22"/>
                  </a:cubicBezTo>
                  <a:cubicBezTo>
                    <a:pt x="173" y="21"/>
                    <a:pt x="174" y="19"/>
                    <a:pt x="175" y="18"/>
                  </a:cubicBezTo>
                  <a:cubicBezTo>
                    <a:pt x="161" y="16"/>
                    <a:pt x="151" y="14"/>
                    <a:pt x="147" y="13"/>
                  </a:cubicBezTo>
                  <a:cubicBezTo>
                    <a:pt x="131" y="10"/>
                    <a:pt x="104" y="0"/>
                    <a:pt x="104" y="0"/>
                  </a:cubicBezTo>
                  <a:cubicBezTo>
                    <a:pt x="104" y="0"/>
                    <a:pt x="43" y="20"/>
                    <a:pt x="0" y="33"/>
                  </a:cubicBezTo>
                  <a:cubicBezTo>
                    <a:pt x="3" y="59"/>
                    <a:pt x="10" y="87"/>
                    <a:pt x="26" y="93"/>
                  </a:cubicBezTo>
                  <a:cubicBezTo>
                    <a:pt x="58" y="105"/>
                    <a:pt x="46" y="137"/>
                    <a:pt x="58" y="165"/>
                  </a:cubicBezTo>
                  <a:cubicBezTo>
                    <a:pt x="70" y="192"/>
                    <a:pt x="66" y="319"/>
                    <a:pt x="50" y="319"/>
                  </a:cubicBezTo>
                  <a:cubicBezTo>
                    <a:pt x="43" y="319"/>
                    <a:pt x="28" y="336"/>
                    <a:pt x="13" y="356"/>
                  </a:cubicBezTo>
                  <a:cubicBezTo>
                    <a:pt x="35" y="378"/>
                    <a:pt x="68" y="418"/>
                    <a:pt x="91" y="446"/>
                  </a:cubicBezTo>
                  <a:cubicBezTo>
                    <a:pt x="92" y="446"/>
                    <a:pt x="93" y="445"/>
                    <a:pt x="94" y="445"/>
                  </a:cubicBezTo>
                  <a:cubicBezTo>
                    <a:pt x="114" y="445"/>
                    <a:pt x="187" y="498"/>
                    <a:pt x="187" y="498"/>
                  </a:cubicBezTo>
                  <a:cubicBezTo>
                    <a:pt x="187" y="498"/>
                    <a:pt x="289" y="476"/>
                    <a:pt x="359" y="466"/>
                  </a:cubicBezTo>
                  <a:cubicBezTo>
                    <a:pt x="360" y="456"/>
                    <a:pt x="362" y="444"/>
                    <a:pt x="361" y="436"/>
                  </a:cubicBezTo>
                  <a:cubicBezTo>
                    <a:pt x="358" y="423"/>
                    <a:pt x="374" y="396"/>
                    <a:pt x="394" y="396"/>
                  </a:cubicBezTo>
                  <a:cubicBezTo>
                    <a:pt x="414" y="396"/>
                    <a:pt x="385" y="352"/>
                    <a:pt x="363" y="3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758376" y="4511056"/>
            <a:ext cx="1492153" cy="2391289"/>
            <a:chOff x="8834438" y="9409113"/>
            <a:chExt cx="1725612" cy="2765425"/>
          </a:xfrm>
        </p:grpSpPr>
        <p:sp>
          <p:nvSpPr>
            <p:cNvPr id="185" name="Oval 184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842254" y="4983970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33M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13168744" y="5368699"/>
            <a:ext cx="1492153" cy="2391289"/>
            <a:chOff x="8834438" y="9409113"/>
            <a:chExt cx="1725612" cy="2765425"/>
          </a:xfrm>
        </p:grpSpPr>
        <p:sp>
          <p:nvSpPr>
            <p:cNvPr id="189" name="Oval 188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13252622" y="5841613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6383875" y="5012731"/>
            <a:ext cx="1492153" cy="2391289"/>
            <a:chOff x="8834438" y="9409113"/>
            <a:chExt cx="1725612" cy="2765425"/>
          </a:xfrm>
        </p:grpSpPr>
        <p:sp>
          <p:nvSpPr>
            <p:cNvPr id="193" name="Oval 192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467753" y="5485645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17864378" y="7895742"/>
            <a:ext cx="1492153" cy="2391289"/>
            <a:chOff x="8834438" y="9409113"/>
            <a:chExt cx="1725612" cy="2765425"/>
          </a:xfrm>
        </p:grpSpPr>
        <p:sp>
          <p:nvSpPr>
            <p:cNvPr id="197" name="Oval 196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948256" y="8368656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44M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7565216" y="8389979"/>
            <a:ext cx="1492153" cy="2391289"/>
            <a:chOff x="8834438" y="9409113"/>
            <a:chExt cx="1725612" cy="2765425"/>
          </a:xfrm>
        </p:grpSpPr>
        <p:sp>
          <p:nvSpPr>
            <p:cNvPr id="201" name="Oval 200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7649094" y="8862893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146800" y="2965867"/>
            <a:ext cx="13492717" cy="8811129"/>
            <a:chOff x="12215447" y="4320792"/>
            <a:chExt cx="10192670" cy="6656104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2988178" y="4320792"/>
              <a:ext cx="1271530" cy="940359"/>
            </a:xfrm>
            <a:custGeom>
              <a:avLst/>
              <a:gdLst>
                <a:gd name="T0" fmla="*/ 1583 w 1781"/>
                <a:gd name="T1" fmla="*/ 1160 h 1315"/>
                <a:gd name="T2" fmla="*/ 1570 w 1781"/>
                <a:gd name="T3" fmla="*/ 1315 h 1315"/>
                <a:gd name="T4" fmla="*/ 1042 w 1781"/>
                <a:gd name="T5" fmla="*/ 1191 h 1315"/>
                <a:gd name="T6" fmla="*/ 977 w 1781"/>
                <a:gd name="T7" fmla="*/ 1191 h 1315"/>
                <a:gd name="T8" fmla="*/ 750 w 1781"/>
                <a:gd name="T9" fmla="*/ 1205 h 1315"/>
                <a:gd name="T10" fmla="*/ 705 w 1781"/>
                <a:gd name="T11" fmla="*/ 1197 h 1315"/>
                <a:gd name="T12" fmla="*/ 670 w 1781"/>
                <a:gd name="T13" fmla="*/ 1203 h 1315"/>
                <a:gd name="T14" fmla="*/ 651 w 1781"/>
                <a:gd name="T15" fmla="*/ 1189 h 1315"/>
                <a:gd name="T16" fmla="*/ 599 w 1781"/>
                <a:gd name="T17" fmla="*/ 1183 h 1315"/>
                <a:gd name="T18" fmla="*/ 587 w 1781"/>
                <a:gd name="T19" fmla="*/ 1160 h 1315"/>
                <a:gd name="T20" fmla="*/ 508 w 1781"/>
                <a:gd name="T21" fmla="*/ 1143 h 1315"/>
                <a:gd name="T22" fmla="*/ 457 w 1781"/>
                <a:gd name="T23" fmla="*/ 1125 h 1315"/>
                <a:gd name="T24" fmla="*/ 356 w 1781"/>
                <a:gd name="T25" fmla="*/ 1139 h 1315"/>
                <a:gd name="T26" fmla="*/ 232 w 1781"/>
                <a:gd name="T27" fmla="*/ 1079 h 1315"/>
                <a:gd name="T28" fmla="*/ 201 w 1781"/>
                <a:gd name="T29" fmla="*/ 889 h 1315"/>
                <a:gd name="T30" fmla="*/ 141 w 1781"/>
                <a:gd name="T31" fmla="*/ 871 h 1315"/>
                <a:gd name="T32" fmla="*/ 72 w 1781"/>
                <a:gd name="T33" fmla="*/ 834 h 1315"/>
                <a:gd name="T34" fmla="*/ 0 w 1781"/>
                <a:gd name="T35" fmla="*/ 800 h 1315"/>
                <a:gd name="T36" fmla="*/ 22 w 1781"/>
                <a:gd name="T37" fmla="*/ 710 h 1315"/>
                <a:gd name="T38" fmla="*/ 35 w 1781"/>
                <a:gd name="T39" fmla="*/ 726 h 1315"/>
                <a:gd name="T40" fmla="*/ 51 w 1781"/>
                <a:gd name="T41" fmla="*/ 724 h 1315"/>
                <a:gd name="T42" fmla="*/ 75 w 1781"/>
                <a:gd name="T43" fmla="*/ 686 h 1315"/>
                <a:gd name="T44" fmla="*/ 62 w 1781"/>
                <a:gd name="T45" fmla="*/ 666 h 1315"/>
                <a:gd name="T46" fmla="*/ 45 w 1781"/>
                <a:gd name="T47" fmla="*/ 612 h 1315"/>
                <a:gd name="T48" fmla="*/ 113 w 1781"/>
                <a:gd name="T49" fmla="*/ 585 h 1315"/>
                <a:gd name="T50" fmla="*/ 55 w 1781"/>
                <a:gd name="T51" fmla="*/ 539 h 1315"/>
                <a:gd name="T52" fmla="*/ 40 w 1781"/>
                <a:gd name="T53" fmla="*/ 417 h 1315"/>
                <a:gd name="T54" fmla="*/ 53 w 1781"/>
                <a:gd name="T55" fmla="*/ 285 h 1315"/>
                <a:gd name="T56" fmla="*/ 21 w 1781"/>
                <a:gd name="T57" fmla="*/ 161 h 1315"/>
                <a:gd name="T58" fmla="*/ 69 w 1781"/>
                <a:gd name="T59" fmla="*/ 70 h 1315"/>
                <a:gd name="T60" fmla="*/ 226 w 1781"/>
                <a:gd name="T61" fmla="*/ 208 h 1315"/>
                <a:gd name="T62" fmla="*/ 338 w 1781"/>
                <a:gd name="T63" fmla="*/ 246 h 1315"/>
                <a:gd name="T64" fmla="*/ 381 w 1781"/>
                <a:gd name="T65" fmla="*/ 250 h 1315"/>
                <a:gd name="T66" fmla="*/ 451 w 1781"/>
                <a:gd name="T67" fmla="*/ 288 h 1315"/>
                <a:gd name="T68" fmla="*/ 437 w 1781"/>
                <a:gd name="T69" fmla="*/ 384 h 1315"/>
                <a:gd name="T70" fmla="*/ 331 w 1781"/>
                <a:gd name="T71" fmla="*/ 478 h 1315"/>
                <a:gd name="T72" fmla="*/ 334 w 1781"/>
                <a:gd name="T73" fmla="*/ 511 h 1315"/>
                <a:gd name="T74" fmla="*/ 384 w 1781"/>
                <a:gd name="T75" fmla="*/ 454 h 1315"/>
                <a:gd name="T76" fmla="*/ 482 w 1781"/>
                <a:gd name="T77" fmla="*/ 396 h 1315"/>
                <a:gd name="T78" fmla="*/ 457 w 1781"/>
                <a:gd name="T79" fmla="*/ 439 h 1315"/>
                <a:gd name="T80" fmla="*/ 361 w 1781"/>
                <a:gd name="T81" fmla="*/ 557 h 1315"/>
                <a:gd name="T82" fmla="*/ 315 w 1781"/>
                <a:gd name="T83" fmla="*/ 628 h 1315"/>
                <a:gd name="T84" fmla="*/ 382 w 1781"/>
                <a:gd name="T85" fmla="*/ 602 h 1315"/>
                <a:gd name="T86" fmla="*/ 450 w 1781"/>
                <a:gd name="T87" fmla="*/ 570 h 1315"/>
                <a:gd name="T88" fmla="*/ 492 w 1781"/>
                <a:gd name="T89" fmla="*/ 471 h 1315"/>
                <a:gd name="T90" fmla="*/ 553 w 1781"/>
                <a:gd name="T91" fmla="*/ 376 h 1315"/>
                <a:gd name="T92" fmla="*/ 541 w 1781"/>
                <a:gd name="T93" fmla="*/ 292 h 1315"/>
                <a:gd name="T94" fmla="*/ 521 w 1781"/>
                <a:gd name="T95" fmla="*/ 239 h 1315"/>
                <a:gd name="T96" fmla="*/ 513 w 1781"/>
                <a:gd name="T97" fmla="*/ 316 h 1315"/>
                <a:gd name="T98" fmla="*/ 523 w 1781"/>
                <a:gd name="T99" fmla="*/ 374 h 1315"/>
                <a:gd name="T100" fmla="*/ 502 w 1781"/>
                <a:gd name="T101" fmla="*/ 354 h 1315"/>
                <a:gd name="T102" fmla="*/ 473 w 1781"/>
                <a:gd name="T103" fmla="*/ 285 h 1315"/>
                <a:gd name="T104" fmla="*/ 509 w 1781"/>
                <a:gd name="T105" fmla="*/ 224 h 1315"/>
                <a:gd name="T106" fmla="*/ 514 w 1781"/>
                <a:gd name="T107" fmla="*/ 165 h 1315"/>
                <a:gd name="T108" fmla="*/ 556 w 1781"/>
                <a:gd name="T109" fmla="*/ 205 h 1315"/>
                <a:gd name="T110" fmla="*/ 551 w 1781"/>
                <a:gd name="T111" fmla="*/ 100 h 1315"/>
                <a:gd name="T112" fmla="*/ 532 w 1781"/>
                <a:gd name="T113" fmla="*/ 79 h 1315"/>
                <a:gd name="T114" fmla="*/ 1002 w 1781"/>
                <a:gd name="T115" fmla="*/ 133 h 1315"/>
                <a:gd name="T116" fmla="*/ 1705 w 1781"/>
                <a:gd name="T117" fmla="*/ 31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1" h="1315">
                  <a:moveTo>
                    <a:pt x="1781" y="326"/>
                  </a:moveTo>
                  <a:cubicBezTo>
                    <a:pt x="1781" y="326"/>
                    <a:pt x="1613" y="1117"/>
                    <a:pt x="1583" y="1160"/>
                  </a:cubicBezTo>
                  <a:cubicBezTo>
                    <a:pt x="1552" y="1202"/>
                    <a:pt x="1586" y="1192"/>
                    <a:pt x="1585" y="1237"/>
                  </a:cubicBezTo>
                  <a:cubicBezTo>
                    <a:pt x="1585" y="1281"/>
                    <a:pt x="1570" y="1315"/>
                    <a:pt x="1570" y="1315"/>
                  </a:cubicBezTo>
                  <a:cubicBezTo>
                    <a:pt x="1114" y="1197"/>
                    <a:pt x="1114" y="1197"/>
                    <a:pt x="1114" y="1197"/>
                  </a:cubicBezTo>
                  <a:cubicBezTo>
                    <a:pt x="1042" y="1191"/>
                    <a:pt x="1042" y="1191"/>
                    <a:pt x="1042" y="1191"/>
                  </a:cubicBezTo>
                  <a:cubicBezTo>
                    <a:pt x="1015" y="1201"/>
                    <a:pt x="1015" y="1201"/>
                    <a:pt x="1015" y="1201"/>
                  </a:cubicBezTo>
                  <a:cubicBezTo>
                    <a:pt x="977" y="1191"/>
                    <a:pt x="977" y="1191"/>
                    <a:pt x="977" y="1191"/>
                  </a:cubicBezTo>
                  <a:cubicBezTo>
                    <a:pt x="946" y="1197"/>
                    <a:pt x="946" y="1197"/>
                    <a:pt x="946" y="1197"/>
                  </a:cubicBezTo>
                  <a:cubicBezTo>
                    <a:pt x="750" y="1205"/>
                    <a:pt x="750" y="1205"/>
                    <a:pt x="750" y="1205"/>
                  </a:cubicBezTo>
                  <a:cubicBezTo>
                    <a:pt x="730" y="1189"/>
                    <a:pt x="730" y="1189"/>
                    <a:pt x="730" y="1189"/>
                  </a:cubicBezTo>
                  <a:cubicBezTo>
                    <a:pt x="705" y="1197"/>
                    <a:pt x="705" y="1197"/>
                    <a:pt x="705" y="1197"/>
                  </a:cubicBezTo>
                  <a:cubicBezTo>
                    <a:pt x="686" y="1203"/>
                    <a:pt x="686" y="1203"/>
                    <a:pt x="686" y="1203"/>
                  </a:cubicBezTo>
                  <a:cubicBezTo>
                    <a:pt x="670" y="1203"/>
                    <a:pt x="670" y="1203"/>
                    <a:pt x="670" y="1203"/>
                  </a:cubicBezTo>
                  <a:cubicBezTo>
                    <a:pt x="651" y="1197"/>
                    <a:pt x="651" y="1197"/>
                    <a:pt x="651" y="1197"/>
                  </a:cubicBezTo>
                  <a:cubicBezTo>
                    <a:pt x="651" y="1189"/>
                    <a:pt x="651" y="1189"/>
                    <a:pt x="651" y="1189"/>
                  </a:cubicBezTo>
                  <a:cubicBezTo>
                    <a:pt x="618" y="1191"/>
                    <a:pt x="618" y="1191"/>
                    <a:pt x="618" y="1191"/>
                  </a:cubicBezTo>
                  <a:cubicBezTo>
                    <a:pt x="599" y="1183"/>
                    <a:pt x="599" y="1183"/>
                    <a:pt x="599" y="1183"/>
                  </a:cubicBezTo>
                  <a:cubicBezTo>
                    <a:pt x="587" y="1172"/>
                    <a:pt x="587" y="1172"/>
                    <a:pt x="587" y="1172"/>
                  </a:cubicBezTo>
                  <a:cubicBezTo>
                    <a:pt x="587" y="1160"/>
                    <a:pt x="587" y="1160"/>
                    <a:pt x="587" y="1160"/>
                  </a:cubicBezTo>
                  <a:cubicBezTo>
                    <a:pt x="558" y="1154"/>
                    <a:pt x="558" y="1154"/>
                    <a:pt x="558" y="1154"/>
                  </a:cubicBezTo>
                  <a:cubicBezTo>
                    <a:pt x="508" y="1143"/>
                    <a:pt x="508" y="1143"/>
                    <a:pt x="508" y="1143"/>
                  </a:cubicBezTo>
                  <a:cubicBezTo>
                    <a:pt x="473" y="1127"/>
                    <a:pt x="473" y="1127"/>
                    <a:pt x="473" y="1127"/>
                  </a:cubicBezTo>
                  <a:cubicBezTo>
                    <a:pt x="457" y="1125"/>
                    <a:pt x="457" y="1125"/>
                    <a:pt x="457" y="1125"/>
                  </a:cubicBezTo>
                  <a:cubicBezTo>
                    <a:pt x="418" y="1127"/>
                    <a:pt x="418" y="1127"/>
                    <a:pt x="418" y="1127"/>
                  </a:cubicBezTo>
                  <a:cubicBezTo>
                    <a:pt x="356" y="1139"/>
                    <a:pt x="356" y="1139"/>
                    <a:pt x="356" y="1139"/>
                  </a:cubicBezTo>
                  <a:cubicBezTo>
                    <a:pt x="277" y="1121"/>
                    <a:pt x="277" y="1121"/>
                    <a:pt x="277" y="1121"/>
                  </a:cubicBezTo>
                  <a:cubicBezTo>
                    <a:pt x="232" y="1079"/>
                    <a:pt x="232" y="1079"/>
                    <a:pt x="232" y="1079"/>
                  </a:cubicBezTo>
                  <a:cubicBezTo>
                    <a:pt x="232" y="1079"/>
                    <a:pt x="252" y="1030"/>
                    <a:pt x="244" y="966"/>
                  </a:cubicBezTo>
                  <a:cubicBezTo>
                    <a:pt x="236" y="902"/>
                    <a:pt x="201" y="889"/>
                    <a:pt x="201" y="889"/>
                  </a:cubicBezTo>
                  <a:cubicBezTo>
                    <a:pt x="170" y="883"/>
                    <a:pt x="170" y="883"/>
                    <a:pt x="170" y="883"/>
                  </a:cubicBezTo>
                  <a:cubicBezTo>
                    <a:pt x="141" y="871"/>
                    <a:pt x="141" y="871"/>
                    <a:pt x="141" y="871"/>
                  </a:cubicBezTo>
                  <a:cubicBezTo>
                    <a:pt x="141" y="871"/>
                    <a:pt x="139" y="834"/>
                    <a:pt x="106" y="834"/>
                  </a:cubicBezTo>
                  <a:cubicBezTo>
                    <a:pt x="72" y="834"/>
                    <a:pt x="72" y="834"/>
                    <a:pt x="72" y="834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6" y="755"/>
                    <a:pt x="6" y="755"/>
                    <a:pt x="6" y="755"/>
                  </a:cubicBezTo>
                  <a:cubicBezTo>
                    <a:pt x="22" y="710"/>
                    <a:pt x="22" y="710"/>
                    <a:pt x="22" y="710"/>
                  </a:cubicBezTo>
                  <a:cubicBezTo>
                    <a:pt x="29" y="704"/>
                    <a:pt x="29" y="704"/>
                    <a:pt x="29" y="704"/>
                  </a:cubicBezTo>
                  <a:cubicBezTo>
                    <a:pt x="35" y="726"/>
                    <a:pt x="35" y="726"/>
                    <a:pt x="35" y="726"/>
                  </a:cubicBezTo>
                  <a:cubicBezTo>
                    <a:pt x="42" y="735"/>
                    <a:pt x="42" y="735"/>
                    <a:pt x="42" y="735"/>
                  </a:cubicBezTo>
                  <a:cubicBezTo>
                    <a:pt x="51" y="724"/>
                    <a:pt x="51" y="724"/>
                    <a:pt x="51" y="724"/>
                  </a:cubicBezTo>
                  <a:cubicBezTo>
                    <a:pt x="51" y="699"/>
                    <a:pt x="51" y="699"/>
                    <a:pt x="51" y="699"/>
                  </a:cubicBezTo>
                  <a:cubicBezTo>
                    <a:pt x="75" y="686"/>
                    <a:pt x="75" y="686"/>
                    <a:pt x="75" y="686"/>
                  </a:cubicBezTo>
                  <a:cubicBezTo>
                    <a:pt x="76" y="676"/>
                    <a:pt x="76" y="676"/>
                    <a:pt x="76" y="676"/>
                  </a:cubicBezTo>
                  <a:cubicBezTo>
                    <a:pt x="62" y="666"/>
                    <a:pt x="62" y="666"/>
                    <a:pt x="62" y="666"/>
                  </a:cubicBezTo>
                  <a:cubicBezTo>
                    <a:pt x="52" y="659"/>
                    <a:pt x="52" y="659"/>
                    <a:pt x="52" y="659"/>
                  </a:cubicBezTo>
                  <a:cubicBezTo>
                    <a:pt x="45" y="612"/>
                    <a:pt x="45" y="612"/>
                    <a:pt x="45" y="612"/>
                  </a:cubicBezTo>
                  <a:cubicBezTo>
                    <a:pt x="100" y="603"/>
                    <a:pt x="100" y="603"/>
                    <a:pt x="100" y="603"/>
                  </a:cubicBezTo>
                  <a:cubicBezTo>
                    <a:pt x="113" y="585"/>
                    <a:pt x="113" y="585"/>
                    <a:pt x="113" y="585"/>
                  </a:cubicBezTo>
                  <a:cubicBezTo>
                    <a:pt x="67" y="556"/>
                    <a:pt x="67" y="556"/>
                    <a:pt x="67" y="556"/>
                  </a:cubicBezTo>
                  <a:cubicBezTo>
                    <a:pt x="55" y="539"/>
                    <a:pt x="55" y="539"/>
                    <a:pt x="55" y="539"/>
                  </a:cubicBezTo>
                  <a:cubicBezTo>
                    <a:pt x="44" y="440"/>
                    <a:pt x="44" y="440"/>
                    <a:pt x="44" y="440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55" y="410"/>
                    <a:pt x="55" y="410"/>
                    <a:pt x="55" y="410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226" y="208"/>
                    <a:pt x="226" y="208"/>
                    <a:pt x="226" y="208"/>
                  </a:cubicBezTo>
                  <a:cubicBezTo>
                    <a:pt x="288" y="236"/>
                    <a:pt x="288" y="236"/>
                    <a:pt x="288" y="236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81" y="250"/>
                    <a:pt x="381" y="250"/>
                    <a:pt x="381" y="250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451" y="288"/>
                    <a:pt x="451" y="288"/>
                    <a:pt x="451" y="288"/>
                  </a:cubicBezTo>
                  <a:cubicBezTo>
                    <a:pt x="458" y="359"/>
                    <a:pt x="458" y="359"/>
                    <a:pt x="458" y="359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375" y="422"/>
                    <a:pt x="375" y="422"/>
                    <a:pt x="375" y="422"/>
                  </a:cubicBezTo>
                  <a:cubicBezTo>
                    <a:pt x="331" y="478"/>
                    <a:pt x="331" y="478"/>
                    <a:pt x="331" y="478"/>
                  </a:cubicBezTo>
                  <a:cubicBezTo>
                    <a:pt x="320" y="502"/>
                    <a:pt x="320" y="502"/>
                    <a:pt x="320" y="502"/>
                  </a:cubicBezTo>
                  <a:cubicBezTo>
                    <a:pt x="334" y="511"/>
                    <a:pt x="334" y="511"/>
                    <a:pt x="334" y="511"/>
                  </a:cubicBezTo>
                  <a:cubicBezTo>
                    <a:pt x="361" y="485"/>
                    <a:pt x="361" y="485"/>
                    <a:pt x="361" y="485"/>
                  </a:cubicBezTo>
                  <a:cubicBezTo>
                    <a:pt x="384" y="454"/>
                    <a:pt x="384" y="454"/>
                    <a:pt x="384" y="454"/>
                  </a:cubicBezTo>
                  <a:cubicBezTo>
                    <a:pt x="443" y="418"/>
                    <a:pt x="443" y="418"/>
                    <a:pt x="443" y="418"/>
                  </a:cubicBezTo>
                  <a:cubicBezTo>
                    <a:pt x="482" y="396"/>
                    <a:pt x="482" y="396"/>
                    <a:pt x="482" y="396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57" y="439"/>
                    <a:pt x="457" y="439"/>
                    <a:pt x="457" y="439"/>
                  </a:cubicBezTo>
                  <a:cubicBezTo>
                    <a:pt x="432" y="514"/>
                    <a:pt x="432" y="514"/>
                    <a:pt x="432" y="514"/>
                  </a:cubicBezTo>
                  <a:cubicBezTo>
                    <a:pt x="361" y="557"/>
                    <a:pt x="361" y="557"/>
                    <a:pt x="361" y="557"/>
                  </a:cubicBezTo>
                  <a:cubicBezTo>
                    <a:pt x="322" y="598"/>
                    <a:pt x="322" y="598"/>
                    <a:pt x="322" y="598"/>
                  </a:cubicBezTo>
                  <a:cubicBezTo>
                    <a:pt x="315" y="628"/>
                    <a:pt x="315" y="628"/>
                    <a:pt x="315" y="628"/>
                  </a:cubicBezTo>
                  <a:cubicBezTo>
                    <a:pt x="348" y="638"/>
                    <a:pt x="348" y="638"/>
                    <a:pt x="348" y="638"/>
                  </a:cubicBezTo>
                  <a:cubicBezTo>
                    <a:pt x="382" y="602"/>
                    <a:pt x="382" y="602"/>
                    <a:pt x="382" y="602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50" y="570"/>
                    <a:pt x="450" y="570"/>
                    <a:pt x="450" y="570"/>
                  </a:cubicBezTo>
                  <a:cubicBezTo>
                    <a:pt x="480" y="541"/>
                    <a:pt x="480" y="541"/>
                    <a:pt x="480" y="541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519" y="417"/>
                    <a:pt x="519" y="417"/>
                    <a:pt x="519" y="417"/>
                  </a:cubicBezTo>
                  <a:cubicBezTo>
                    <a:pt x="553" y="376"/>
                    <a:pt x="553" y="376"/>
                    <a:pt x="553" y="376"/>
                  </a:cubicBezTo>
                  <a:cubicBezTo>
                    <a:pt x="560" y="343"/>
                    <a:pt x="560" y="343"/>
                    <a:pt x="560" y="343"/>
                  </a:cubicBezTo>
                  <a:cubicBezTo>
                    <a:pt x="541" y="292"/>
                    <a:pt x="541" y="292"/>
                    <a:pt x="541" y="292"/>
                  </a:cubicBezTo>
                  <a:cubicBezTo>
                    <a:pt x="543" y="233"/>
                    <a:pt x="543" y="233"/>
                    <a:pt x="543" y="233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03" y="261"/>
                    <a:pt x="503" y="261"/>
                    <a:pt x="503" y="26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528" y="361"/>
                    <a:pt x="528" y="361"/>
                    <a:pt x="528" y="361"/>
                  </a:cubicBezTo>
                  <a:cubicBezTo>
                    <a:pt x="523" y="374"/>
                    <a:pt x="523" y="374"/>
                    <a:pt x="523" y="374"/>
                  </a:cubicBezTo>
                  <a:cubicBezTo>
                    <a:pt x="514" y="365"/>
                    <a:pt x="514" y="365"/>
                    <a:pt x="514" y="365"/>
                  </a:cubicBezTo>
                  <a:cubicBezTo>
                    <a:pt x="502" y="354"/>
                    <a:pt x="502" y="354"/>
                    <a:pt x="502" y="354"/>
                  </a:cubicBezTo>
                  <a:cubicBezTo>
                    <a:pt x="484" y="317"/>
                    <a:pt x="484" y="317"/>
                    <a:pt x="484" y="317"/>
                  </a:cubicBezTo>
                  <a:cubicBezTo>
                    <a:pt x="473" y="285"/>
                    <a:pt x="473" y="285"/>
                    <a:pt x="473" y="285"/>
                  </a:cubicBezTo>
                  <a:cubicBezTo>
                    <a:pt x="471" y="255"/>
                    <a:pt x="471" y="255"/>
                    <a:pt x="471" y="255"/>
                  </a:cubicBezTo>
                  <a:cubicBezTo>
                    <a:pt x="509" y="224"/>
                    <a:pt x="509" y="224"/>
                    <a:pt x="509" y="224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4" y="165"/>
                    <a:pt x="514" y="165"/>
                    <a:pt x="514" y="165"/>
                  </a:cubicBezTo>
                  <a:cubicBezTo>
                    <a:pt x="545" y="197"/>
                    <a:pt x="545" y="197"/>
                    <a:pt x="545" y="197"/>
                  </a:cubicBezTo>
                  <a:cubicBezTo>
                    <a:pt x="556" y="205"/>
                    <a:pt x="556" y="205"/>
                    <a:pt x="556" y="205"/>
                  </a:cubicBezTo>
                  <a:cubicBezTo>
                    <a:pt x="558" y="166"/>
                    <a:pt x="558" y="166"/>
                    <a:pt x="558" y="166"/>
                  </a:cubicBezTo>
                  <a:cubicBezTo>
                    <a:pt x="551" y="100"/>
                    <a:pt x="551" y="100"/>
                    <a:pt x="551" y="100"/>
                  </a:cubicBezTo>
                  <a:cubicBezTo>
                    <a:pt x="553" y="84"/>
                    <a:pt x="553" y="84"/>
                    <a:pt x="553" y="84"/>
                  </a:cubicBezTo>
                  <a:cubicBezTo>
                    <a:pt x="532" y="79"/>
                    <a:pt x="532" y="79"/>
                    <a:pt x="532" y="79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23" y="0"/>
                    <a:pt x="924" y="112"/>
                    <a:pt x="1002" y="133"/>
                  </a:cubicBezTo>
                  <a:cubicBezTo>
                    <a:pt x="1081" y="154"/>
                    <a:pt x="1591" y="288"/>
                    <a:pt x="1628" y="298"/>
                  </a:cubicBezTo>
                  <a:cubicBezTo>
                    <a:pt x="1666" y="309"/>
                    <a:pt x="1705" y="313"/>
                    <a:pt x="1705" y="313"/>
                  </a:cubicBezTo>
                  <a:lnTo>
                    <a:pt x="1781" y="32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885249" y="7640667"/>
              <a:ext cx="1332856" cy="1365564"/>
            </a:xfrm>
            <a:custGeom>
              <a:avLst/>
              <a:gdLst>
                <a:gd name="T0" fmla="*/ 48 w 326"/>
                <a:gd name="T1" fmla="*/ 0 h 334"/>
                <a:gd name="T2" fmla="*/ 326 w 326"/>
                <a:gd name="T3" fmla="*/ 32 h 334"/>
                <a:gd name="T4" fmla="*/ 324 w 326"/>
                <a:gd name="T5" fmla="*/ 62 h 334"/>
                <a:gd name="T6" fmla="*/ 320 w 326"/>
                <a:gd name="T7" fmla="*/ 62 h 334"/>
                <a:gd name="T8" fmla="*/ 299 w 326"/>
                <a:gd name="T9" fmla="*/ 322 h 334"/>
                <a:gd name="T10" fmla="*/ 131 w 326"/>
                <a:gd name="T11" fmla="*/ 306 h 334"/>
                <a:gd name="T12" fmla="*/ 129 w 326"/>
                <a:gd name="T13" fmla="*/ 320 h 334"/>
                <a:gd name="T14" fmla="*/ 46 w 326"/>
                <a:gd name="T15" fmla="*/ 310 h 334"/>
                <a:gd name="T16" fmla="*/ 40 w 326"/>
                <a:gd name="T17" fmla="*/ 334 h 334"/>
                <a:gd name="T18" fmla="*/ 0 w 326"/>
                <a:gd name="T19" fmla="*/ 328 h 334"/>
                <a:gd name="T20" fmla="*/ 48 w 326"/>
                <a:gd name="T2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34">
                  <a:moveTo>
                    <a:pt x="48" y="0"/>
                  </a:moveTo>
                  <a:lnTo>
                    <a:pt x="326" y="32"/>
                  </a:lnTo>
                  <a:lnTo>
                    <a:pt x="324" y="62"/>
                  </a:lnTo>
                  <a:lnTo>
                    <a:pt x="320" y="62"/>
                  </a:lnTo>
                  <a:lnTo>
                    <a:pt x="299" y="322"/>
                  </a:lnTo>
                  <a:lnTo>
                    <a:pt x="131" y="306"/>
                  </a:lnTo>
                  <a:lnTo>
                    <a:pt x="129" y="320"/>
                  </a:lnTo>
                  <a:lnTo>
                    <a:pt x="46" y="310"/>
                  </a:lnTo>
                  <a:lnTo>
                    <a:pt x="40" y="334"/>
                  </a:lnTo>
                  <a:lnTo>
                    <a:pt x="0" y="328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5379958" y="7894155"/>
              <a:ext cx="2641181" cy="2612560"/>
            </a:xfrm>
            <a:custGeom>
              <a:avLst/>
              <a:gdLst>
                <a:gd name="T0" fmla="*/ 645 w 646"/>
                <a:gd name="T1" fmla="*/ 335 h 639"/>
                <a:gd name="T2" fmla="*/ 639 w 646"/>
                <a:gd name="T3" fmla="*/ 308 h 639"/>
                <a:gd name="T4" fmla="*/ 624 w 646"/>
                <a:gd name="T5" fmla="*/ 187 h 639"/>
                <a:gd name="T6" fmla="*/ 597 w 646"/>
                <a:gd name="T7" fmla="*/ 183 h 639"/>
                <a:gd name="T8" fmla="*/ 570 w 646"/>
                <a:gd name="T9" fmla="*/ 168 h 639"/>
                <a:gd name="T10" fmla="*/ 541 w 646"/>
                <a:gd name="T11" fmla="*/ 167 h 639"/>
                <a:gd name="T12" fmla="*/ 523 w 646"/>
                <a:gd name="T13" fmla="*/ 169 h 639"/>
                <a:gd name="T14" fmla="*/ 504 w 646"/>
                <a:gd name="T15" fmla="*/ 175 h 639"/>
                <a:gd name="T16" fmla="*/ 476 w 646"/>
                <a:gd name="T17" fmla="*/ 169 h 639"/>
                <a:gd name="T18" fmla="*/ 466 w 646"/>
                <a:gd name="T19" fmla="*/ 166 h 639"/>
                <a:gd name="T20" fmla="*/ 445 w 646"/>
                <a:gd name="T21" fmla="*/ 160 h 639"/>
                <a:gd name="T22" fmla="*/ 431 w 646"/>
                <a:gd name="T23" fmla="*/ 159 h 639"/>
                <a:gd name="T24" fmla="*/ 406 w 646"/>
                <a:gd name="T25" fmla="*/ 153 h 639"/>
                <a:gd name="T26" fmla="*/ 385 w 646"/>
                <a:gd name="T27" fmla="*/ 145 h 639"/>
                <a:gd name="T28" fmla="*/ 362 w 646"/>
                <a:gd name="T29" fmla="*/ 133 h 639"/>
                <a:gd name="T30" fmla="*/ 347 w 646"/>
                <a:gd name="T31" fmla="*/ 129 h 639"/>
                <a:gd name="T32" fmla="*/ 178 w 646"/>
                <a:gd name="T33" fmla="*/ 260 h 639"/>
                <a:gd name="T34" fmla="*/ 4 w 646"/>
                <a:gd name="T35" fmla="*/ 261 h 639"/>
                <a:gd name="T36" fmla="*/ 19 w 646"/>
                <a:gd name="T37" fmla="*/ 281 h 639"/>
                <a:gd name="T38" fmla="*/ 32 w 646"/>
                <a:gd name="T39" fmla="*/ 293 h 639"/>
                <a:gd name="T40" fmla="*/ 59 w 646"/>
                <a:gd name="T41" fmla="*/ 320 h 639"/>
                <a:gd name="T42" fmla="*/ 78 w 646"/>
                <a:gd name="T43" fmla="*/ 340 h 639"/>
                <a:gd name="T44" fmla="*/ 84 w 646"/>
                <a:gd name="T45" fmla="*/ 370 h 639"/>
                <a:gd name="T46" fmla="*/ 94 w 646"/>
                <a:gd name="T47" fmla="*/ 398 h 639"/>
                <a:gd name="T48" fmla="*/ 106 w 646"/>
                <a:gd name="T49" fmla="*/ 409 h 639"/>
                <a:gd name="T50" fmla="*/ 127 w 646"/>
                <a:gd name="T51" fmla="*/ 424 h 639"/>
                <a:gd name="T52" fmla="*/ 156 w 646"/>
                <a:gd name="T53" fmla="*/ 439 h 639"/>
                <a:gd name="T54" fmla="*/ 171 w 646"/>
                <a:gd name="T55" fmla="*/ 426 h 639"/>
                <a:gd name="T56" fmla="*/ 183 w 646"/>
                <a:gd name="T57" fmla="*/ 404 h 639"/>
                <a:gd name="T58" fmla="*/ 211 w 646"/>
                <a:gd name="T59" fmla="*/ 393 h 639"/>
                <a:gd name="T60" fmla="*/ 243 w 646"/>
                <a:gd name="T61" fmla="*/ 400 h 639"/>
                <a:gd name="T62" fmla="*/ 263 w 646"/>
                <a:gd name="T63" fmla="*/ 417 h 639"/>
                <a:gd name="T64" fmla="*/ 287 w 646"/>
                <a:gd name="T65" fmla="*/ 457 h 639"/>
                <a:gd name="T66" fmla="*/ 302 w 646"/>
                <a:gd name="T67" fmla="*/ 490 h 639"/>
                <a:gd name="T68" fmla="*/ 337 w 646"/>
                <a:gd name="T69" fmla="*/ 531 h 639"/>
                <a:gd name="T70" fmla="*/ 341 w 646"/>
                <a:gd name="T71" fmla="*/ 556 h 639"/>
                <a:gd name="T72" fmla="*/ 356 w 646"/>
                <a:gd name="T73" fmla="*/ 595 h 639"/>
                <a:gd name="T74" fmla="*/ 391 w 646"/>
                <a:gd name="T75" fmla="*/ 612 h 639"/>
                <a:gd name="T76" fmla="*/ 416 w 646"/>
                <a:gd name="T77" fmla="*/ 626 h 639"/>
                <a:gd name="T78" fmla="*/ 437 w 646"/>
                <a:gd name="T79" fmla="*/ 632 h 639"/>
                <a:gd name="T80" fmla="*/ 460 w 646"/>
                <a:gd name="T81" fmla="*/ 631 h 639"/>
                <a:gd name="T82" fmla="*/ 454 w 646"/>
                <a:gd name="T83" fmla="*/ 608 h 639"/>
                <a:gd name="T84" fmla="*/ 441 w 646"/>
                <a:gd name="T85" fmla="*/ 578 h 639"/>
                <a:gd name="T86" fmla="*/ 455 w 646"/>
                <a:gd name="T87" fmla="*/ 528 h 639"/>
                <a:gd name="T88" fmla="*/ 445 w 646"/>
                <a:gd name="T89" fmla="*/ 517 h 639"/>
                <a:gd name="T90" fmla="*/ 467 w 646"/>
                <a:gd name="T91" fmla="*/ 508 h 639"/>
                <a:gd name="T92" fmla="*/ 464 w 646"/>
                <a:gd name="T93" fmla="*/ 501 h 639"/>
                <a:gd name="T94" fmla="*/ 484 w 646"/>
                <a:gd name="T95" fmla="*/ 501 h 639"/>
                <a:gd name="T96" fmla="*/ 481 w 646"/>
                <a:gd name="T97" fmla="*/ 494 h 639"/>
                <a:gd name="T98" fmla="*/ 496 w 646"/>
                <a:gd name="T99" fmla="*/ 489 h 639"/>
                <a:gd name="T100" fmla="*/ 495 w 646"/>
                <a:gd name="T101" fmla="*/ 473 h 639"/>
                <a:gd name="T102" fmla="*/ 511 w 646"/>
                <a:gd name="T103" fmla="*/ 471 h 639"/>
                <a:gd name="T104" fmla="*/ 525 w 646"/>
                <a:gd name="T105" fmla="*/ 470 h 639"/>
                <a:gd name="T106" fmla="*/ 565 w 646"/>
                <a:gd name="T107" fmla="*/ 449 h 639"/>
                <a:gd name="T108" fmla="*/ 578 w 646"/>
                <a:gd name="T109" fmla="*/ 436 h 639"/>
                <a:gd name="T110" fmla="*/ 577 w 646"/>
                <a:gd name="T111" fmla="*/ 423 h 639"/>
                <a:gd name="T112" fmla="*/ 587 w 646"/>
                <a:gd name="T113" fmla="*/ 409 h 639"/>
                <a:gd name="T114" fmla="*/ 589 w 646"/>
                <a:gd name="T115" fmla="*/ 427 h 639"/>
                <a:gd name="T116" fmla="*/ 628 w 646"/>
                <a:gd name="T117" fmla="*/ 412 h 639"/>
                <a:gd name="T118" fmla="*/ 640 w 646"/>
                <a:gd name="T119" fmla="*/ 384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6" h="639">
                  <a:moveTo>
                    <a:pt x="638" y="361"/>
                  </a:moveTo>
                  <a:lnTo>
                    <a:pt x="642" y="351"/>
                  </a:lnTo>
                  <a:lnTo>
                    <a:pt x="646" y="343"/>
                  </a:lnTo>
                  <a:lnTo>
                    <a:pt x="645" y="335"/>
                  </a:lnTo>
                  <a:lnTo>
                    <a:pt x="642" y="323"/>
                  </a:lnTo>
                  <a:lnTo>
                    <a:pt x="641" y="319"/>
                  </a:lnTo>
                  <a:lnTo>
                    <a:pt x="641" y="311"/>
                  </a:lnTo>
                  <a:lnTo>
                    <a:pt x="639" y="308"/>
                  </a:lnTo>
                  <a:lnTo>
                    <a:pt x="633" y="295"/>
                  </a:lnTo>
                  <a:lnTo>
                    <a:pt x="633" y="292"/>
                  </a:lnTo>
                  <a:lnTo>
                    <a:pt x="624" y="283"/>
                  </a:lnTo>
                  <a:lnTo>
                    <a:pt x="624" y="187"/>
                  </a:lnTo>
                  <a:lnTo>
                    <a:pt x="608" y="186"/>
                  </a:lnTo>
                  <a:lnTo>
                    <a:pt x="605" y="188"/>
                  </a:lnTo>
                  <a:lnTo>
                    <a:pt x="601" y="187"/>
                  </a:lnTo>
                  <a:lnTo>
                    <a:pt x="597" y="183"/>
                  </a:lnTo>
                  <a:lnTo>
                    <a:pt x="592" y="180"/>
                  </a:lnTo>
                  <a:lnTo>
                    <a:pt x="585" y="180"/>
                  </a:lnTo>
                  <a:lnTo>
                    <a:pt x="576" y="174"/>
                  </a:lnTo>
                  <a:lnTo>
                    <a:pt x="570" y="168"/>
                  </a:lnTo>
                  <a:lnTo>
                    <a:pt x="563" y="166"/>
                  </a:lnTo>
                  <a:lnTo>
                    <a:pt x="553" y="169"/>
                  </a:lnTo>
                  <a:lnTo>
                    <a:pt x="549" y="168"/>
                  </a:lnTo>
                  <a:lnTo>
                    <a:pt x="541" y="167"/>
                  </a:lnTo>
                  <a:lnTo>
                    <a:pt x="537" y="170"/>
                  </a:lnTo>
                  <a:lnTo>
                    <a:pt x="532" y="171"/>
                  </a:lnTo>
                  <a:lnTo>
                    <a:pt x="528" y="169"/>
                  </a:lnTo>
                  <a:lnTo>
                    <a:pt x="523" y="169"/>
                  </a:lnTo>
                  <a:lnTo>
                    <a:pt x="520" y="172"/>
                  </a:lnTo>
                  <a:lnTo>
                    <a:pt x="513" y="177"/>
                  </a:lnTo>
                  <a:lnTo>
                    <a:pt x="507" y="179"/>
                  </a:lnTo>
                  <a:lnTo>
                    <a:pt x="504" y="175"/>
                  </a:lnTo>
                  <a:lnTo>
                    <a:pt x="500" y="171"/>
                  </a:lnTo>
                  <a:lnTo>
                    <a:pt x="489" y="171"/>
                  </a:lnTo>
                  <a:lnTo>
                    <a:pt x="482" y="168"/>
                  </a:lnTo>
                  <a:lnTo>
                    <a:pt x="476" y="169"/>
                  </a:lnTo>
                  <a:lnTo>
                    <a:pt x="472" y="175"/>
                  </a:lnTo>
                  <a:lnTo>
                    <a:pt x="470" y="176"/>
                  </a:lnTo>
                  <a:lnTo>
                    <a:pt x="468" y="169"/>
                  </a:lnTo>
                  <a:lnTo>
                    <a:pt x="466" y="166"/>
                  </a:lnTo>
                  <a:lnTo>
                    <a:pt x="457" y="172"/>
                  </a:lnTo>
                  <a:lnTo>
                    <a:pt x="455" y="166"/>
                  </a:lnTo>
                  <a:lnTo>
                    <a:pt x="447" y="160"/>
                  </a:lnTo>
                  <a:lnTo>
                    <a:pt x="445" y="160"/>
                  </a:lnTo>
                  <a:lnTo>
                    <a:pt x="442" y="164"/>
                  </a:lnTo>
                  <a:lnTo>
                    <a:pt x="437" y="167"/>
                  </a:lnTo>
                  <a:lnTo>
                    <a:pt x="433" y="167"/>
                  </a:lnTo>
                  <a:lnTo>
                    <a:pt x="431" y="159"/>
                  </a:lnTo>
                  <a:lnTo>
                    <a:pt x="427" y="159"/>
                  </a:lnTo>
                  <a:lnTo>
                    <a:pt x="423" y="151"/>
                  </a:lnTo>
                  <a:lnTo>
                    <a:pt x="411" y="150"/>
                  </a:lnTo>
                  <a:lnTo>
                    <a:pt x="406" y="153"/>
                  </a:lnTo>
                  <a:lnTo>
                    <a:pt x="402" y="148"/>
                  </a:lnTo>
                  <a:lnTo>
                    <a:pt x="400" y="149"/>
                  </a:lnTo>
                  <a:lnTo>
                    <a:pt x="393" y="150"/>
                  </a:lnTo>
                  <a:lnTo>
                    <a:pt x="385" y="145"/>
                  </a:lnTo>
                  <a:lnTo>
                    <a:pt x="374" y="145"/>
                  </a:lnTo>
                  <a:lnTo>
                    <a:pt x="371" y="134"/>
                  </a:lnTo>
                  <a:lnTo>
                    <a:pt x="366" y="131"/>
                  </a:lnTo>
                  <a:lnTo>
                    <a:pt x="362" y="133"/>
                  </a:lnTo>
                  <a:lnTo>
                    <a:pt x="359" y="132"/>
                  </a:lnTo>
                  <a:lnTo>
                    <a:pt x="353" y="132"/>
                  </a:lnTo>
                  <a:lnTo>
                    <a:pt x="350" y="133"/>
                  </a:lnTo>
                  <a:lnTo>
                    <a:pt x="347" y="129"/>
                  </a:lnTo>
                  <a:lnTo>
                    <a:pt x="336" y="120"/>
                  </a:lnTo>
                  <a:lnTo>
                    <a:pt x="342" y="9"/>
                  </a:lnTo>
                  <a:lnTo>
                    <a:pt x="199" y="0"/>
                  </a:lnTo>
                  <a:lnTo>
                    <a:pt x="178" y="260"/>
                  </a:lnTo>
                  <a:lnTo>
                    <a:pt x="10" y="244"/>
                  </a:lnTo>
                  <a:lnTo>
                    <a:pt x="8" y="258"/>
                  </a:lnTo>
                  <a:lnTo>
                    <a:pt x="0" y="257"/>
                  </a:lnTo>
                  <a:lnTo>
                    <a:pt x="4" y="261"/>
                  </a:lnTo>
                  <a:lnTo>
                    <a:pt x="10" y="266"/>
                  </a:lnTo>
                  <a:lnTo>
                    <a:pt x="14" y="272"/>
                  </a:lnTo>
                  <a:lnTo>
                    <a:pt x="15" y="276"/>
                  </a:lnTo>
                  <a:lnTo>
                    <a:pt x="19" y="281"/>
                  </a:lnTo>
                  <a:lnTo>
                    <a:pt x="22" y="283"/>
                  </a:lnTo>
                  <a:lnTo>
                    <a:pt x="27" y="285"/>
                  </a:lnTo>
                  <a:lnTo>
                    <a:pt x="30" y="289"/>
                  </a:lnTo>
                  <a:lnTo>
                    <a:pt x="32" y="293"/>
                  </a:lnTo>
                  <a:lnTo>
                    <a:pt x="37" y="300"/>
                  </a:lnTo>
                  <a:lnTo>
                    <a:pt x="44" y="305"/>
                  </a:lnTo>
                  <a:lnTo>
                    <a:pt x="55" y="320"/>
                  </a:lnTo>
                  <a:lnTo>
                    <a:pt x="59" y="320"/>
                  </a:lnTo>
                  <a:lnTo>
                    <a:pt x="63" y="325"/>
                  </a:lnTo>
                  <a:lnTo>
                    <a:pt x="69" y="328"/>
                  </a:lnTo>
                  <a:lnTo>
                    <a:pt x="76" y="334"/>
                  </a:lnTo>
                  <a:lnTo>
                    <a:pt x="78" y="340"/>
                  </a:lnTo>
                  <a:lnTo>
                    <a:pt x="80" y="351"/>
                  </a:lnTo>
                  <a:lnTo>
                    <a:pt x="84" y="359"/>
                  </a:lnTo>
                  <a:lnTo>
                    <a:pt x="85" y="364"/>
                  </a:lnTo>
                  <a:lnTo>
                    <a:pt x="84" y="370"/>
                  </a:lnTo>
                  <a:lnTo>
                    <a:pt x="84" y="378"/>
                  </a:lnTo>
                  <a:lnTo>
                    <a:pt x="87" y="386"/>
                  </a:lnTo>
                  <a:lnTo>
                    <a:pt x="92" y="393"/>
                  </a:lnTo>
                  <a:lnTo>
                    <a:pt x="94" y="398"/>
                  </a:lnTo>
                  <a:lnTo>
                    <a:pt x="96" y="400"/>
                  </a:lnTo>
                  <a:lnTo>
                    <a:pt x="99" y="402"/>
                  </a:lnTo>
                  <a:lnTo>
                    <a:pt x="103" y="405"/>
                  </a:lnTo>
                  <a:lnTo>
                    <a:pt x="106" y="409"/>
                  </a:lnTo>
                  <a:lnTo>
                    <a:pt x="112" y="414"/>
                  </a:lnTo>
                  <a:lnTo>
                    <a:pt x="115" y="418"/>
                  </a:lnTo>
                  <a:lnTo>
                    <a:pt x="120" y="419"/>
                  </a:lnTo>
                  <a:lnTo>
                    <a:pt x="127" y="424"/>
                  </a:lnTo>
                  <a:lnTo>
                    <a:pt x="136" y="428"/>
                  </a:lnTo>
                  <a:lnTo>
                    <a:pt x="145" y="434"/>
                  </a:lnTo>
                  <a:lnTo>
                    <a:pt x="150" y="437"/>
                  </a:lnTo>
                  <a:lnTo>
                    <a:pt x="156" y="439"/>
                  </a:lnTo>
                  <a:lnTo>
                    <a:pt x="162" y="439"/>
                  </a:lnTo>
                  <a:lnTo>
                    <a:pt x="165" y="433"/>
                  </a:lnTo>
                  <a:lnTo>
                    <a:pt x="169" y="428"/>
                  </a:lnTo>
                  <a:lnTo>
                    <a:pt x="171" y="426"/>
                  </a:lnTo>
                  <a:lnTo>
                    <a:pt x="176" y="425"/>
                  </a:lnTo>
                  <a:lnTo>
                    <a:pt x="176" y="417"/>
                  </a:lnTo>
                  <a:lnTo>
                    <a:pt x="179" y="412"/>
                  </a:lnTo>
                  <a:lnTo>
                    <a:pt x="183" y="404"/>
                  </a:lnTo>
                  <a:lnTo>
                    <a:pt x="190" y="397"/>
                  </a:lnTo>
                  <a:lnTo>
                    <a:pt x="200" y="395"/>
                  </a:lnTo>
                  <a:lnTo>
                    <a:pt x="206" y="393"/>
                  </a:lnTo>
                  <a:lnTo>
                    <a:pt x="211" y="393"/>
                  </a:lnTo>
                  <a:lnTo>
                    <a:pt x="219" y="396"/>
                  </a:lnTo>
                  <a:lnTo>
                    <a:pt x="228" y="398"/>
                  </a:lnTo>
                  <a:lnTo>
                    <a:pt x="232" y="398"/>
                  </a:lnTo>
                  <a:lnTo>
                    <a:pt x="243" y="400"/>
                  </a:lnTo>
                  <a:lnTo>
                    <a:pt x="248" y="402"/>
                  </a:lnTo>
                  <a:lnTo>
                    <a:pt x="252" y="410"/>
                  </a:lnTo>
                  <a:lnTo>
                    <a:pt x="256" y="410"/>
                  </a:lnTo>
                  <a:lnTo>
                    <a:pt x="263" y="417"/>
                  </a:lnTo>
                  <a:lnTo>
                    <a:pt x="267" y="420"/>
                  </a:lnTo>
                  <a:lnTo>
                    <a:pt x="273" y="429"/>
                  </a:lnTo>
                  <a:lnTo>
                    <a:pt x="281" y="441"/>
                  </a:lnTo>
                  <a:lnTo>
                    <a:pt x="287" y="457"/>
                  </a:lnTo>
                  <a:lnTo>
                    <a:pt x="291" y="463"/>
                  </a:lnTo>
                  <a:lnTo>
                    <a:pt x="296" y="474"/>
                  </a:lnTo>
                  <a:lnTo>
                    <a:pt x="296" y="479"/>
                  </a:lnTo>
                  <a:lnTo>
                    <a:pt x="302" y="490"/>
                  </a:lnTo>
                  <a:lnTo>
                    <a:pt x="312" y="500"/>
                  </a:lnTo>
                  <a:lnTo>
                    <a:pt x="316" y="512"/>
                  </a:lnTo>
                  <a:lnTo>
                    <a:pt x="330" y="529"/>
                  </a:lnTo>
                  <a:lnTo>
                    <a:pt x="337" y="531"/>
                  </a:lnTo>
                  <a:lnTo>
                    <a:pt x="335" y="544"/>
                  </a:lnTo>
                  <a:lnTo>
                    <a:pt x="333" y="548"/>
                  </a:lnTo>
                  <a:lnTo>
                    <a:pt x="336" y="551"/>
                  </a:lnTo>
                  <a:lnTo>
                    <a:pt x="341" y="556"/>
                  </a:lnTo>
                  <a:lnTo>
                    <a:pt x="341" y="564"/>
                  </a:lnTo>
                  <a:lnTo>
                    <a:pt x="349" y="579"/>
                  </a:lnTo>
                  <a:lnTo>
                    <a:pt x="352" y="589"/>
                  </a:lnTo>
                  <a:lnTo>
                    <a:pt x="356" y="595"/>
                  </a:lnTo>
                  <a:lnTo>
                    <a:pt x="359" y="601"/>
                  </a:lnTo>
                  <a:lnTo>
                    <a:pt x="371" y="604"/>
                  </a:lnTo>
                  <a:lnTo>
                    <a:pt x="379" y="612"/>
                  </a:lnTo>
                  <a:lnTo>
                    <a:pt x="391" y="612"/>
                  </a:lnTo>
                  <a:lnTo>
                    <a:pt x="401" y="621"/>
                  </a:lnTo>
                  <a:lnTo>
                    <a:pt x="406" y="621"/>
                  </a:lnTo>
                  <a:lnTo>
                    <a:pt x="410" y="625"/>
                  </a:lnTo>
                  <a:lnTo>
                    <a:pt x="416" y="626"/>
                  </a:lnTo>
                  <a:lnTo>
                    <a:pt x="418" y="623"/>
                  </a:lnTo>
                  <a:lnTo>
                    <a:pt x="432" y="627"/>
                  </a:lnTo>
                  <a:lnTo>
                    <a:pt x="432" y="628"/>
                  </a:lnTo>
                  <a:lnTo>
                    <a:pt x="437" y="632"/>
                  </a:lnTo>
                  <a:lnTo>
                    <a:pt x="445" y="639"/>
                  </a:lnTo>
                  <a:lnTo>
                    <a:pt x="448" y="636"/>
                  </a:lnTo>
                  <a:lnTo>
                    <a:pt x="450" y="632"/>
                  </a:lnTo>
                  <a:lnTo>
                    <a:pt x="460" y="631"/>
                  </a:lnTo>
                  <a:lnTo>
                    <a:pt x="458" y="623"/>
                  </a:lnTo>
                  <a:lnTo>
                    <a:pt x="457" y="619"/>
                  </a:lnTo>
                  <a:lnTo>
                    <a:pt x="456" y="614"/>
                  </a:lnTo>
                  <a:lnTo>
                    <a:pt x="454" y="608"/>
                  </a:lnTo>
                  <a:lnTo>
                    <a:pt x="449" y="605"/>
                  </a:lnTo>
                  <a:lnTo>
                    <a:pt x="447" y="597"/>
                  </a:lnTo>
                  <a:lnTo>
                    <a:pt x="445" y="587"/>
                  </a:lnTo>
                  <a:lnTo>
                    <a:pt x="441" y="578"/>
                  </a:lnTo>
                  <a:lnTo>
                    <a:pt x="442" y="569"/>
                  </a:lnTo>
                  <a:lnTo>
                    <a:pt x="445" y="556"/>
                  </a:lnTo>
                  <a:lnTo>
                    <a:pt x="449" y="544"/>
                  </a:lnTo>
                  <a:lnTo>
                    <a:pt x="455" y="528"/>
                  </a:lnTo>
                  <a:lnTo>
                    <a:pt x="454" y="526"/>
                  </a:lnTo>
                  <a:lnTo>
                    <a:pt x="450" y="524"/>
                  </a:lnTo>
                  <a:lnTo>
                    <a:pt x="445" y="519"/>
                  </a:lnTo>
                  <a:lnTo>
                    <a:pt x="445" y="517"/>
                  </a:lnTo>
                  <a:lnTo>
                    <a:pt x="448" y="518"/>
                  </a:lnTo>
                  <a:lnTo>
                    <a:pt x="461" y="517"/>
                  </a:lnTo>
                  <a:lnTo>
                    <a:pt x="463" y="515"/>
                  </a:lnTo>
                  <a:lnTo>
                    <a:pt x="467" y="508"/>
                  </a:lnTo>
                  <a:lnTo>
                    <a:pt x="463" y="508"/>
                  </a:lnTo>
                  <a:lnTo>
                    <a:pt x="462" y="504"/>
                  </a:lnTo>
                  <a:lnTo>
                    <a:pt x="461" y="502"/>
                  </a:lnTo>
                  <a:lnTo>
                    <a:pt x="464" y="501"/>
                  </a:lnTo>
                  <a:lnTo>
                    <a:pt x="470" y="501"/>
                  </a:lnTo>
                  <a:lnTo>
                    <a:pt x="477" y="500"/>
                  </a:lnTo>
                  <a:lnTo>
                    <a:pt x="480" y="502"/>
                  </a:lnTo>
                  <a:lnTo>
                    <a:pt x="484" y="501"/>
                  </a:lnTo>
                  <a:lnTo>
                    <a:pt x="491" y="495"/>
                  </a:lnTo>
                  <a:lnTo>
                    <a:pt x="489" y="495"/>
                  </a:lnTo>
                  <a:lnTo>
                    <a:pt x="483" y="498"/>
                  </a:lnTo>
                  <a:lnTo>
                    <a:pt x="481" y="494"/>
                  </a:lnTo>
                  <a:lnTo>
                    <a:pt x="484" y="485"/>
                  </a:lnTo>
                  <a:lnTo>
                    <a:pt x="487" y="487"/>
                  </a:lnTo>
                  <a:lnTo>
                    <a:pt x="490" y="489"/>
                  </a:lnTo>
                  <a:lnTo>
                    <a:pt x="496" y="489"/>
                  </a:lnTo>
                  <a:lnTo>
                    <a:pt x="500" y="487"/>
                  </a:lnTo>
                  <a:lnTo>
                    <a:pt x="499" y="481"/>
                  </a:lnTo>
                  <a:lnTo>
                    <a:pt x="494" y="475"/>
                  </a:lnTo>
                  <a:lnTo>
                    <a:pt x="495" y="473"/>
                  </a:lnTo>
                  <a:lnTo>
                    <a:pt x="500" y="474"/>
                  </a:lnTo>
                  <a:lnTo>
                    <a:pt x="504" y="471"/>
                  </a:lnTo>
                  <a:lnTo>
                    <a:pt x="507" y="473"/>
                  </a:lnTo>
                  <a:lnTo>
                    <a:pt x="511" y="471"/>
                  </a:lnTo>
                  <a:lnTo>
                    <a:pt x="513" y="473"/>
                  </a:lnTo>
                  <a:lnTo>
                    <a:pt x="517" y="477"/>
                  </a:lnTo>
                  <a:lnTo>
                    <a:pt x="522" y="474"/>
                  </a:lnTo>
                  <a:lnTo>
                    <a:pt x="525" y="470"/>
                  </a:lnTo>
                  <a:lnTo>
                    <a:pt x="535" y="468"/>
                  </a:lnTo>
                  <a:lnTo>
                    <a:pt x="546" y="466"/>
                  </a:lnTo>
                  <a:lnTo>
                    <a:pt x="562" y="457"/>
                  </a:lnTo>
                  <a:lnTo>
                    <a:pt x="565" y="449"/>
                  </a:lnTo>
                  <a:lnTo>
                    <a:pt x="567" y="441"/>
                  </a:lnTo>
                  <a:lnTo>
                    <a:pt x="572" y="439"/>
                  </a:lnTo>
                  <a:lnTo>
                    <a:pt x="575" y="438"/>
                  </a:lnTo>
                  <a:lnTo>
                    <a:pt x="578" y="436"/>
                  </a:lnTo>
                  <a:lnTo>
                    <a:pt x="581" y="433"/>
                  </a:lnTo>
                  <a:lnTo>
                    <a:pt x="580" y="429"/>
                  </a:lnTo>
                  <a:lnTo>
                    <a:pt x="578" y="425"/>
                  </a:lnTo>
                  <a:lnTo>
                    <a:pt x="577" y="423"/>
                  </a:lnTo>
                  <a:lnTo>
                    <a:pt x="576" y="421"/>
                  </a:lnTo>
                  <a:lnTo>
                    <a:pt x="578" y="416"/>
                  </a:lnTo>
                  <a:lnTo>
                    <a:pt x="582" y="411"/>
                  </a:lnTo>
                  <a:lnTo>
                    <a:pt x="587" y="409"/>
                  </a:lnTo>
                  <a:lnTo>
                    <a:pt x="589" y="409"/>
                  </a:lnTo>
                  <a:lnTo>
                    <a:pt x="589" y="413"/>
                  </a:lnTo>
                  <a:lnTo>
                    <a:pt x="590" y="419"/>
                  </a:lnTo>
                  <a:lnTo>
                    <a:pt x="589" y="427"/>
                  </a:lnTo>
                  <a:lnTo>
                    <a:pt x="592" y="428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28" y="412"/>
                  </a:lnTo>
                  <a:lnTo>
                    <a:pt x="632" y="410"/>
                  </a:lnTo>
                  <a:lnTo>
                    <a:pt x="636" y="403"/>
                  </a:lnTo>
                  <a:lnTo>
                    <a:pt x="640" y="388"/>
                  </a:lnTo>
                  <a:lnTo>
                    <a:pt x="640" y="384"/>
                  </a:lnTo>
                  <a:lnTo>
                    <a:pt x="636" y="372"/>
                  </a:lnTo>
                  <a:lnTo>
                    <a:pt x="637" y="366"/>
                  </a:lnTo>
                  <a:lnTo>
                    <a:pt x="638" y="36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801791" y="7473039"/>
              <a:ext cx="1279707" cy="1508661"/>
            </a:xfrm>
            <a:custGeom>
              <a:avLst/>
              <a:gdLst>
                <a:gd name="T0" fmla="*/ 502 w 1792"/>
                <a:gd name="T1" fmla="*/ 0 h 2108"/>
                <a:gd name="T2" fmla="*/ 466 w 1792"/>
                <a:gd name="T3" fmla="*/ 173 h 2108"/>
                <a:gd name="T4" fmla="*/ 429 w 1792"/>
                <a:gd name="T5" fmla="*/ 296 h 2108"/>
                <a:gd name="T6" fmla="*/ 405 w 1792"/>
                <a:gd name="T7" fmla="*/ 310 h 2108"/>
                <a:gd name="T8" fmla="*/ 386 w 1792"/>
                <a:gd name="T9" fmla="*/ 300 h 2108"/>
                <a:gd name="T10" fmla="*/ 353 w 1792"/>
                <a:gd name="T11" fmla="*/ 273 h 2108"/>
                <a:gd name="T12" fmla="*/ 324 w 1792"/>
                <a:gd name="T13" fmla="*/ 288 h 2108"/>
                <a:gd name="T14" fmla="*/ 308 w 1792"/>
                <a:gd name="T15" fmla="*/ 259 h 2108"/>
                <a:gd name="T16" fmla="*/ 262 w 1792"/>
                <a:gd name="T17" fmla="*/ 271 h 2108"/>
                <a:gd name="T18" fmla="*/ 241 w 1792"/>
                <a:gd name="T19" fmla="*/ 294 h 2108"/>
                <a:gd name="T20" fmla="*/ 243 w 1792"/>
                <a:gd name="T21" fmla="*/ 366 h 2108"/>
                <a:gd name="T22" fmla="*/ 241 w 1792"/>
                <a:gd name="T23" fmla="*/ 465 h 2108"/>
                <a:gd name="T24" fmla="*/ 241 w 1792"/>
                <a:gd name="T25" fmla="*/ 552 h 2108"/>
                <a:gd name="T26" fmla="*/ 235 w 1792"/>
                <a:gd name="T27" fmla="*/ 585 h 2108"/>
                <a:gd name="T28" fmla="*/ 212 w 1792"/>
                <a:gd name="T29" fmla="*/ 616 h 2108"/>
                <a:gd name="T30" fmla="*/ 204 w 1792"/>
                <a:gd name="T31" fmla="*/ 653 h 2108"/>
                <a:gd name="T32" fmla="*/ 208 w 1792"/>
                <a:gd name="T33" fmla="*/ 697 h 2108"/>
                <a:gd name="T34" fmla="*/ 233 w 1792"/>
                <a:gd name="T35" fmla="*/ 761 h 2108"/>
                <a:gd name="T36" fmla="*/ 237 w 1792"/>
                <a:gd name="T37" fmla="*/ 823 h 2108"/>
                <a:gd name="T38" fmla="*/ 256 w 1792"/>
                <a:gd name="T39" fmla="*/ 843 h 2108"/>
                <a:gd name="T40" fmla="*/ 287 w 1792"/>
                <a:gd name="T41" fmla="*/ 885 h 2108"/>
                <a:gd name="T42" fmla="*/ 266 w 1792"/>
                <a:gd name="T43" fmla="*/ 903 h 2108"/>
                <a:gd name="T44" fmla="*/ 231 w 1792"/>
                <a:gd name="T45" fmla="*/ 926 h 2108"/>
                <a:gd name="T46" fmla="*/ 163 w 1792"/>
                <a:gd name="T47" fmla="*/ 980 h 2108"/>
                <a:gd name="T48" fmla="*/ 140 w 1792"/>
                <a:gd name="T49" fmla="*/ 1071 h 2108"/>
                <a:gd name="T50" fmla="*/ 113 w 1792"/>
                <a:gd name="T51" fmla="*/ 1124 h 2108"/>
                <a:gd name="T52" fmla="*/ 91 w 1792"/>
                <a:gd name="T53" fmla="*/ 1147 h 2108"/>
                <a:gd name="T54" fmla="*/ 72 w 1792"/>
                <a:gd name="T55" fmla="*/ 1160 h 2108"/>
                <a:gd name="T56" fmla="*/ 60 w 1792"/>
                <a:gd name="T57" fmla="*/ 1185 h 2108"/>
                <a:gd name="T58" fmla="*/ 70 w 1792"/>
                <a:gd name="T59" fmla="*/ 1232 h 2108"/>
                <a:gd name="T60" fmla="*/ 60 w 1792"/>
                <a:gd name="T61" fmla="*/ 1269 h 2108"/>
                <a:gd name="T62" fmla="*/ 103 w 1792"/>
                <a:gd name="T63" fmla="*/ 1304 h 2108"/>
                <a:gd name="T64" fmla="*/ 86 w 1792"/>
                <a:gd name="T65" fmla="*/ 1331 h 2108"/>
                <a:gd name="T66" fmla="*/ 33 w 1792"/>
                <a:gd name="T67" fmla="*/ 1356 h 2108"/>
                <a:gd name="T68" fmla="*/ 16 w 1792"/>
                <a:gd name="T69" fmla="*/ 1385 h 2108"/>
                <a:gd name="T70" fmla="*/ 0 w 1792"/>
                <a:gd name="T71" fmla="*/ 1430 h 2108"/>
                <a:gd name="T72" fmla="*/ 958 w 1792"/>
                <a:gd name="T73" fmla="*/ 2016 h 2108"/>
                <a:gd name="T74" fmla="*/ 1262 w 1792"/>
                <a:gd name="T75" fmla="*/ 2070 h 2108"/>
                <a:gd name="T76" fmla="*/ 1512 w 1792"/>
                <a:gd name="T77" fmla="*/ 2106 h 2108"/>
                <a:gd name="T78" fmla="*/ 1516 w 1792"/>
                <a:gd name="T79" fmla="*/ 2108 h 2108"/>
                <a:gd name="T80" fmla="*/ 1792 w 1792"/>
                <a:gd name="T81" fmla="*/ 230 h 2108"/>
                <a:gd name="T82" fmla="*/ 502 w 1792"/>
                <a:gd name="T83" fmla="*/ 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2" h="2108">
                  <a:moveTo>
                    <a:pt x="502" y="0"/>
                  </a:moveTo>
                  <a:cubicBezTo>
                    <a:pt x="502" y="0"/>
                    <a:pt x="476" y="130"/>
                    <a:pt x="466" y="173"/>
                  </a:cubicBezTo>
                  <a:cubicBezTo>
                    <a:pt x="458" y="204"/>
                    <a:pt x="429" y="296"/>
                    <a:pt x="429" y="296"/>
                  </a:cubicBezTo>
                  <a:cubicBezTo>
                    <a:pt x="405" y="310"/>
                    <a:pt x="405" y="310"/>
                    <a:pt x="405" y="310"/>
                  </a:cubicBezTo>
                  <a:cubicBezTo>
                    <a:pt x="386" y="300"/>
                    <a:pt x="386" y="300"/>
                    <a:pt x="386" y="300"/>
                  </a:cubicBezTo>
                  <a:cubicBezTo>
                    <a:pt x="353" y="273"/>
                    <a:pt x="353" y="273"/>
                    <a:pt x="353" y="273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41" y="294"/>
                    <a:pt x="241" y="294"/>
                    <a:pt x="241" y="294"/>
                  </a:cubicBezTo>
                  <a:cubicBezTo>
                    <a:pt x="243" y="366"/>
                    <a:pt x="243" y="366"/>
                    <a:pt x="243" y="366"/>
                  </a:cubicBezTo>
                  <a:cubicBezTo>
                    <a:pt x="241" y="465"/>
                    <a:pt x="241" y="465"/>
                    <a:pt x="241" y="465"/>
                  </a:cubicBezTo>
                  <a:cubicBezTo>
                    <a:pt x="241" y="552"/>
                    <a:pt x="241" y="552"/>
                    <a:pt x="241" y="552"/>
                  </a:cubicBezTo>
                  <a:cubicBezTo>
                    <a:pt x="235" y="585"/>
                    <a:pt x="235" y="585"/>
                    <a:pt x="235" y="585"/>
                  </a:cubicBezTo>
                  <a:cubicBezTo>
                    <a:pt x="212" y="616"/>
                    <a:pt x="212" y="616"/>
                    <a:pt x="212" y="616"/>
                  </a:cubicBezTo>
                  <a:cubicBezTo>
                    <a:pt x="204" y="653"/>
                    <a:pt x="204" y="653"/>
                    <a:pt x="204" y="653"/>
                  </a:cubicBezTo>
                  <a:cubicBezTo>
                    <a:pt x="208" y="697"/>
                    <a:pt x="208" y="697"/>
                    <a:pt x="208" y="697"/>
                  </a:cubicBezTo>
                  <a:cubicBezTo>
                    <a:pt x="233" y="761"/>
                    <a:pt x="233" y="761"/>
                    <a:pt x="233" y="761"/>
                  </a:cubicBezTo>
                  <a:cubicBezTo>
                    <a:pt x="237" y="823"/>
                    <a:pt x="237" y="823"/>
                    <a:pt x="237" y="823"/>
                  </a:cubicBezTo>
                  <a:cubicBezTo>
                    <a:pt x="256" y="843"/>
                    <a:pt x="256" y="843"/>
                    <a:pt x="256" y="843"/>
                  </a:cubicBezTo>
                  <a:cubicBezTo>
                    <a:pt x="287" y="885"/>
                    <a:pt x="287" y="885"/>
                    <a:pt x="287" y="885"/>
                  </a:cubicBezTo>
                  <a:cubicBezTo>
                    <a:pt x="266" y="903"/>
                    <a:pt x="266" y="903"/>
                    <a:pt x="266" y="903"/>
                  </a:cubicBezTo>
                  <a:cubicBezTo>
                    <a:pt x="231" y="926"/>
                    <a:pt x="231" y="926"/>
                    <a:pt x="231" y="926"/>
                  </a:cubicBezTo>
                  <a:cubicBezTo>
                    <a:pt x="163" y="980"/>
                    <a:pt x="163" y="980"/>
                    <a:pt x="163" y="980"/>
                  </a:cubicBezTo>
                  <a:cubicBezTo>
                    <a:pt x="140" y="1071"/>
                    <a:pt x="140" y="1071"/>
                    <a:pt x="140" y="1071"/>
                  </a:cubicBezTo>
                  <a:cubicBezTo>
                    <a:pt x="113" y="1124"/>
                    <a:pt x="113" y="1124"/>
                    <a:pt x="113" y="1124"/>
                  </a:cubicBezTo>
                  <a:cubicBezTo>
                    <a:pt x="91" y="1147"/>
                    <a:pt x="91" y="1147"/>
                    <a:pt x="91" y="1147"/>
                  </a:cubicBezTo>
                  <a:cubicBezTo>
                    <a:pt x="72" y="1160"/>
                    <a:pt x="72" y="1160"/>
                    <a:pt x="72" y="1160"/>
                  </a:cubicBezTo>
                  <a:cubicBezTo>
                    <a:pt x="60" y="1185"/>
                    <a:pt x="60" y="1185"/>
                    <a:pt x="60" y="1185"/>
                  </a:cubicBezTo>
                  <a:cubicBezTo>
                    <a:pt x="70" y="1232"/>
                    <a:pt x="70" y="1232"/>
                    <a:pt x="70" y="1232"/>
                  </a:cubicBezTo>
                  <a:cubicBezTo>
                    <a:pt x="60" y="1269"/>
                    <a:pt x="60" y="1269"/>
                    <a:pt x="60" y="1269"/>
                  </a:cubicBezTo>
                  <a:cubicBezTo>
                    <a:pt x="103" y="1304"/>
                    <a:pt x="103" y="1304"/>
                    <a:pt x="103" y="1304"/>
                  </a:cubicBezTo>
                  <a:cubicBezTo>
                    <a:pt x="86" y="1331"/>
                    <a:pt x="86" y="1331"/>
                    <a:pt x="86" y="1331"/>
                  </a:cubicBezTo>
                  <a:cubicBezTo>
                    <a:pt x="33" y="1356"/>
                    <a:pt x="33" y="1356"/>
                    <a:pt x="33" y="1356"/>
                  </a:cubicBezTo>
                  <a:cubicBezTo>
                    <a:pt x="16" y="1385"/>
                    <a:pt x="16" y="1385"/>
                    <a:pt x="16" y="1385"/>
                  </a:cubicBezTo>
                  <a:cubicBezTo>
                    <a:pt x="0" y="1430"/>
                    <a:pt x="0" y="1430"/>
                    <a:pt x="0" y="1430"/>
                  </a:cubicBezTo>
                  <a:cubicBezTo>
                    <a:pt x="958" y="2016"/>
                    <a:pt x="958" y="2016"/>
                    <a:pt x="958" y="2016"/>
                  </a:cubicBezTo>
                  <a:cubicBezTo>
                    <a:pt x="1262" y="2070"/>
                    <a:pt x="1262" y="2070"/>
                    <a:pt x="1262" y="2070"/>
                  </a:cubicBezTo>
                  <a:cubicBezTo>
                    <a:pt x="1512" y="2106"/>
                    <a:pt x="1512" y="2106"/>
                    <a:pt x="1512" y="2106"/>
                  </a:cubicBezTo>
                  <a:cubicBezTo>
                    <a:pt x="1516" y="2108"/>
                    <a:pt x="1516" y="2108"/>
                    <a:pt x="1516" y="2108"/>
                  </a:cubicBezTo>
                  <a:cubicBezTo>
                    <a:pt x="1792" y="230"/>
                    <a:pt x="1792" y="230"/>
                    <a:pt x="1792" y="230"/>
                  </a:cubicBezTo>
                  <a:lnTo>
                    <a:pt x="502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497556" y="5845810"/>
              <a:ext cx="1508663" cy="2604383"/>
            </a:xfrm>
            <a:custGeom>
              <a:avLst/>
              <a:gdLst>
                <a:gd name="T0" fmla="*/ 329 w 369"/>
                <a:gd name="T1" fmla="*/ 620 h 637"/>
                <a:gd name="T2" fmla="*/ 331 w 369"/>
                <a:gd name="T3" fmla="*/ 601 h 637"/>
                <a:gd name="T4" fmla="*/ 343 w 369"/>
                <a:gd name="T5" fmla="*/ 586 h 637"/>
                <a:gd name="T6" fmla="*/ 365 w 369"/>
                <a:gd name="T7" fmla="*/ 556 h 637"/>
                <a:gd name="T8" fmla="*/ 360 w 369"/>
                <a:gd name="T9" fmla="*/ 542 h 637"/>
                <a:gd name="T10" fmla="*/ 354 w 369"/>
                <a:gd name="T11" fmla="*/ 513 h 637"/>
                <a:gd name="T12" fmla="*/ 170 w 369"/>
                <a:gd name="T13" fmla="*/ 226 h 637"/>
                <a:gd name="T14" fmla="*/ 164 w 369"/>
                <a:gd name="T15" fmla="*/ 219 h 637"/>
                <a:gd name="T16" fmla="*/ 168 w 369"/>
                <a:gd name="T17" fmla="*/ 209 h 637"/>
                <a:gd name="T18" fmla="*/ 38 w 369"/>
                <a:gd name="T19" fmla="*/ 0 h 637"/>
                <a:gd name="T20" fmla="*/ 34 w 369"/>
                <a:gd name="T21" fmla="*/ 13 h 637"/>
                <a:gd name="T22" fmla="*/ 33 w 369"/>
                <a:gd name="T23" fmla="*/ 36 h 637"/>
                <a:gd name="T24" fmla="*/ 25 w 369"/>
                <a:gd name="T25" fmla="*/ 50 h 637"/>
                <a:gd name="T26" fmla="*/ 11 w 369"/>
                <a:gd name="T27" fmla="*/ 73 h 637"/>
                <a:gd name="T28" fmla="*/ 1 w 369"/>
                <a:gd name="T29" fmla="*/ 90 h 637"/>
                <a:gd name="T30" fmla="*/ 6 w 369"/>
                <a:gd name="T31" fmla="*/ 107 h 637"/>
                <a:gd name="T32" fmla="*/ 14 w 369"/>
                <a:gd name="T33" fmla="*/ 129 h 637"/>
                <a:gd name="T34" fmla="*/ 8 w 369"/>
                <a:gd name="T35" fmla="*/ 157 h 637"/>
                <a:gd name="T36" fmla="*/ 5 w 369"/>
                <a:gd name="T37" fmla="*/ 175 h 637"/>
                <a:gd name="T38" fmla="*/ 17 w 369"/>
                <a:gd name="T39" fmla="*/ 208 h 637"/>
                <a:gd name="T40" fmla="*/ 25 w 369"/>
                <a:gd name="T41" fmla="*/ 230 h 637"/>
                <a:gd name="T42" fmla="*/ 21 w 369"/>
                <a:gd name="T43" fmla="*/ 242 h 637"/>
                <a:gd name="T44" fmla="*/ 34 w 369"/>
                <a:gd name="T45" fmla="*/ 252 h 637"/>
                <a:gd name="T46" fmla="*/ 42 w 369"/>
                <a:gd name="T47" fmla="*/ 250 h 637"/>
                <a:gd name="T48" fmla="*/ 54 w 369"/>
                <a:gd name="T49" fmla="*/ 247 h 637"/>
                <a:gd name="T50" fmla="*/ 74 w 369"/>
                <a:gd name="T51" fmla="*/ 254 h 637"/>
                <a:gd name="T52" fmla="*/ 71 w 369"/>
                <a:gd name="T53" fmla="*/ 257 h 637"/>
                <a:gd name="T54" fmla="*/ 58 w 369"/>
                <a:gd name="T55" fmla="*/ 252 h 637"/>
                <a:gd name="T56" fmla="*/ 48 w 369"/>
                <a:gd name="T57" fmla="*/ 251 h 637"/>
                <a:gd name="T58" fmla="*/ 51 w 369"/>
                <a:gd name="T59" fmla="*/ 267 h 637"/>
                <a:gd name="T60" fmla="*/ 45 w 369"/>
                <a:gd name="T61" fmla="*/ 275 h 637"/>
                <a:gd name="T62" fmla="*/ 42 w 369"/>
                <a:gd name="T63" fmla="*/ 265 h 637"/>
                <a:gd name="T64" fmla="*/ 36 w 369"/>
                <a:gd name="T65" fmla="*/ 267 h 637"/>
                <a:gd name="T66" fmla="*/ 33 w 369"/>
                <a:gd name="T67" fmla="*/ 292 h 637"/>
                <a:gd name="T68" fmla="*/ 44 w 369"/>
                <a:gd name="T69" fmla="*/ 311 h 637"/>
                <a:gd name="T70" fmla="*/ 52 w 369"/>
                <a:gd name="T71" fmla="*/ 328 h 637"/>
                <a:gd name="T72" fmla="*/ 41 w 369"/>
                <a:gd name="T73" fmla="*/ 335 h 637"/>
                <a:gd name="T74" fmla="*/ 49 w 369"/>
                <a:gd name="T75" fmla="*/ 366 h 637"/>
                <a:gd name="T76" fmla="*/ 61 w 369"/>
                <a:gd name="T77" fmla="*/ 394 h 637"/>
                <a:gd name="T78" fmla="*/ 72 w 369"/>
                <a:gd name="T79" fmla="*/ 412 h 637"/>
                <a:gd name="T80" fmla="*/ 72 w 369"/>
                <a:gd name="T81" fmla="*/ 426 h 637"/>
                <a:gd name="T82" fmla="*/ 77 w 369"/>
                <a:gd name="T83" fmla="*/ 440 h 637"/>
                <a:gd name="T84" fmla="*/ 72 w 369"/>
                <a:gd name="T85" fmla="*/ 468 h 637"/>
                <a:gd name="T86" fmla="*/ 107 w 369"/>
                <a:gd name="T87" fmla="*/ 486 h 637"/>
                <a:gd name="T88" fmla="*/ 132 w 369"/>
                <a:gd name="T89" fmla="*/ 507 h 637"/>
                <a:gd name="T90" fmla="*/ 162 w 369"/>
                <a:gd name="T91" fmla="*/ 535 h 637"/>
                <a:gd name="T92" fmla="*/ 184 w 369"/>
                <a:gd name="T93" fmla="*/ 555 h 637"/>
                <a:gd name="T94" fmla="*/ 205 w 369"/>
                <a:gd name="T95" fmla="*/ 592 h 637"/>
                <a:gd name="T96" fmla="*/ 205 w 369"/>
                <a:gd name="T97" fmla="*/ 621 h 637"/>
                <a:gd name="T98" fmla="*/ 324 w 369"/>
                <a:gd name="T9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637">
                  <a:moveTo>
                    <a:pt x="334" y="631"/>
                  </a:moveTo>
                  <a:lnTo>
                    <a:pt x="337" y="627"/>
                  </a:lnTo>
                  <a:lnTo>
                    <a:pt x="329" y="620"/>
                  </a:lnTo>
                  <a:lnTo>
                    <a:pt x="331" y="614"/>
                  </a:lnTo>
                  <a:lnTo>
                    <a:pt x="329" y="606"/>
                  </a:lnTo>
                  <a:lnTo>
                    <a:pt x="331" y="601"/>
                  </a:lnTo>
                  <a:lnTo>
                    <a:pt x="335" y="599"/>
                  </a:lnTo>
                  <a:lnTo>
                    <a:pt x="338" y="595"/>
                  </a:lnTo>
                  <a:lnTo>
                    <a:pt x="343" y="586"/>
                  </a:lnTo>
                  <a:lnTo>
                    <a:pt x="347" y="570"/>
                  </a:lnTo>
                  <a:lnTo>
                    <a:pt x="359" y="560"/>
                  </a:lnTo>
                  <a:lnTo>
                    <a:pt x="365" y="556"/>
                  </a:lnTo>
                  <a:lnTo>
                    <a:pt x="369" y="553"/>
                  </a:lnTo>
                  <a:lnTo>
                    <a:pt x="363" y="546"/>
                  </a:lnTo>
                  <a:lnTo>
                    <a:pt x="360" y="542"/>
                  </a:lnTo>
                  <a:lnTo>
                    <a:pt x="359" y="532"/>
                  </a:lnTo>
                  <a:lnTo>
                    <a:pt x="355" y="520"/>
                  </a:lnTo>
                  <a:lnTo>
                    <a:pt x="354" y="513"/>
                  </a:lnTo>
                  <a:lnTo>
                    <a:pt x="356" y="506"/>
                  </a:lnTo>
                  <a:lnTo>
                    <a:pt x="356" y="506"/>
                  </a:lnTo>
                  <a:lnTo>
                    <a:pt x="170" y="226"/>
                  </a:lnTo>
                  <a:lnTo>
                    <a:pt x="166" y="224"/>
                  </a:lnTo>
                  <a:lnTo>
                    <a:pt x="164" y="223"/>
                  </a:lnTo>
                  <a:lnTo>
                    <a:pt x="164" y="219"/>
                  </a:lnTo>
                  <a:lnTo>
                    <a:pt x="162" y="215"/>
                  </a:lnTo>
                  <a:lnTo>
                    <a:pt x="163" y="211"/>
                  </a:lnTo>
                  <a:lnTo>
                    <a:pt x="168" y="209"/>
                  </a:lnTo>
                  <a:lnTo>
                    <a:pt x="172" y="208"/>
                  </a:lnTo>
                  <a:lnTo>
                    <a:pt x="213" y="51"/>
                  </a:lnTo>
                  <a:lnTo>
                    <a:pt x="38" y="0"/>
                  </a:lnTo>
                  <a:lnTo>
                    <a:pt x="37" y="5"/>
                  </a:lnTo>
                  <a:lnTo>
                    <a:pt x="34" y="8"/>
                  </a:lnTo>
                  <a:lnTo>
                    <a:pt x="34" y="13"/>
                  </a:lnTo>
                  <a:lnTo>
                    <a:pt x="34" y="18"/>
                  </a:lnTo>
                  <a:lnTo>
                    <a:pt x="34" y="30"/>
                  </a:lnTo>
                  <a:lnTo>
                    <a:pt x="33" y="36"/>
                  </a:lnTo>
                  <a:lnTo>
                    <a:pt x="29" y="43"/>
                  </a:lnTo>
                  <a:lnTo>
                    <a:pt x="25" y="47"/>
                  </a:lnTo>
                  <a:lnTo>
                    <a:pt x="25" y="50"/>
                  </a:lnTo>
                  <a:lnTo>
                    <a:pt x="25" y="58"/>
                  </a:lnTo>
                  <a:lnTo>
                    <a:pt x="20" y="65"/>
                  </a:lnTo>
                  <a:lnTo>
                    <a:pt x="11" y="73"/>
                  </a:lnTo>
                  <a:lnTo>
                    <a:pt x="4" y="79"/>
                  </a:lnTo>
                  <a:lnTo>
                    <a:pt x="2" y="82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6" y="107"/>
                  </a:lnTo>
                  <a:lnTo>
                    <a:pt x="10" y="116"/>
                  </a:lnTo>
                  <a:lnTo>
                    <a:pt x="13" y="123"/>
                  </a:lnTo>
                  <a:lnTo>
                    <a:pt x="14" y="129"/>
                  </a:lnTo>
                  <a:lnTo>
                    <a:pt x="14" y="140"/>
                  </a:lnTo>
                  <a:lnTo>
                    <a:pt x="9" y="149"/>
                  </a:lnTo>
                  <a:lnTo>
                    <a:pt x="8" y="157"/>
                  </a:lnTo>
                  <a:lnTo>
                    <a:pt x="8" y="168"/>
                  </a:lnTo>
                  <a:lnTo>
                    <a:pt x="7" y="172"/>
                  </a:lnTo>
                  <a:lnTo>
                    <a:pt x="5" y="175"/>
                  </a:lnTo>
                  <a:lnTo>
                    <a:pt x="6" y="181"/>
                  </a:lnTo>
                  <a:lnTo>
                    <a:pt x="10" y="191"/>
                  </a:lnTo>
                  <a:lnTo>
                    <a:pt x="17" y="208"/>
                  </a:lnTo>
                  <a:lnTo>
                    <a:pt x="22" y="219"/>
                  </a:lnTo>
                  <a:lnTo>
                    <a:pt x="25" y="224"/>
                  </a:lnTo>
                  <a:lnTo>
                    <a:pt x="25" y="230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21" y="242"/>
                  </a:lnTo>
                  <a:lnTo>
                    <a:pt x="26" y="242"/>
                  </a:lnTo>
                  <a:lnTo>
                    <a:pt x="29" y="246"/>
                  </a:lnTo>
                  <a:lnTo>
                    <a:pt x="34" y="252"/>
                  </a:lnTo>
                  <a:lnTo>
                    <a:pt x="36" y="256"/>
                  </a:lnTo>
                  <a:lnTo>
                    <a:pt x="39" y="256"/>
                  </a:lnTo>
                  <a:lnTo>
                    <a:pt x="42" y="250"/>
                  </a:lnTo>
                  <a:lnTo>
                    <a:pt x="42" y="243"/>
                  </a:lnTo>
                  <a:lnTo>
                    <a:pt x="50" y="243"/>
                  </a:lnTo>
                  <a:lnTo>
                    <a:pt x="54" y="247"/>
                  </a:lnTo>
                  <a:lnTo>
                    <a:pt x="64" y="247"/>
                  </a:lnTo>
                  <a:lnTo>
                    <a:pt x="69" y="252"/>
                  </a:lnTo>
                  <a:lnTo>
                    <a:pt x="74" y="254"/>
                  </a:lnTo>
                  <a:lnTo>
                    <a:pt x="77" y="255"/>
                  </a:lnTo>
                  <a:lnTo>
                    <a:pt x="75" y="258"/>
                  </a:lnTo>
                  <a:lnTo>
                    <a:pt x="71" y="257"/>
                  </a:lnTo>
                  <a:lnTo>
                    <a:pt x="67" y="254"/>
                  </a:lnTo>
                  <a:lnTo>
                    <a:pt x="64" y="253"/>
                  </a:lnTo>
                  <a:lnTo>
                    <a:pt x="58" y="252"/>
                  </a:lnTo>
                  <a:lnTo>
                    <a:pt x="55" y="251"/>
                  </a:lnTo>
                  <a:lnTo>
                    <a:pt x="51" y="250"/>
                  </a:lnTo>
                  <a:lnTo>
                    <a:pt x="48" y="251"/>
                  </a:lnTo>
                  <a:lnTo>
                    <a:pt x="48" y="254"/>
                  </a:lnTo>
                  <a:lnTo>
                    <a:pt x="49" y="263"/>
                  </a:lnTo>
                  <a:lnTo>
                    <a:pt x="51" y="267"/>
                  </a:lnTo>
                  <a:lnTo>
                    <a:pt x="50" y="277"/>
                  </a:lnTo>
                  <a:lnTo>
                    <a:pt x="49" y="277"/>
                  </a:lnTo>
                  <a:lnTo>
                    <a:pt x="45" y="275"/>
                  </a:lnTo>
                  <a:lnTo>
                    <a:pt x="43" y="272"/>
                  </a:lnTo>
                  <a:lnTo>
                    <a:pt x="42" y="267"/>
                  </a:lnTo>
                  <a:lnTo>
                    <a:pt x="42" y="265"/>
                  </a:lnTo>
                  <a:lnTo>
                    <a:pt x="41" y="264"/>
                  </a:lnTo>
                  <a:lnTo>
                    <a:pt x="37" y="263"/>
                  </a:lnTo>
                  <a:lnTo>
                    <a:pt x="36" y="267"/>
                  </a:lnTo>
                  <a:lnTo>
                    <a:pt x="35" y="271"/>
                  </a:lnTo>
                  <a:lnTo>
                    <a:pt x="34" y="280"/>
                  </a:lnTo>
                  <a:lnTo>
                    <a:pt x="33" y="292"/>
                  </a:lnTo>
                  <a:lnTo>
                    <a:pt x="34" y="299"/>
                  </a:lnTo>
                  <a:lnTo>
                    <a:pt x="39" y="306"/>
                  </a:lnTo>
                  <a:lnTo>
                    <a:pt x="44" y="311"/>
                  </a:lnTo>
                  <a:lnTo>
                    <a:pt x="50" y="315"/>
                  </a:lnTo>
                  <a:lnTo>
                    <a:pt x="52" y="322"/>
                  </a:lnTo>
                  <a:lnTo>
                    <a:pt x="52" y="328"/>
                  </a:lnTo>
                  <a:lnTo>
                    <a:pt x="50" y="333"/>
                  </a:lnTo>
                  <a:lnTo>
                    <a:pt x="46" y="335"/>
                  </a:lnTo>
                  <a:lnTo>
                    <a:pt x="41" y="335"/>
                  </a:lnTo>
                  <a:lnTo>
                    <a:pt x="41" y="349"/>
                  </a:lnTo>
                  <a:lnTo>
                    <a:pt x="42" y="354"/>
                  </a:lnTo>
                  <a:lnTo>
                    <a:pt x="49" y="366"/>
                  </a:lnTo>
                  <a:lnTo>
                    <a:pt x="52" y="374"/>
                  </a:lnTo>
                  <a:lnTo>
                    <a:pt x="58" y="384"/>
                  </a:lnTo>
                  <a:lnTo>
                    <a:pt x="61" y="394"/>
                  </a:lnTo>
                  <a:lnTo>
                    <a:pt x="65" y="401"/>
                  </a:lnTo>
                  <a:lnTo>
                    <a:pt x="70" y="411"/>
                  </a:lnTo>
                  <a:lnTo>
                    <a:pt x="72" y="412"/>
                  </a:lnTo>
                  <a:lnTo>
                    <a:pt x="72" y="419"/>
                  </a:lnTo>
                  <a:lnTo>
                    <a:pt x="73" y="424"/>
                  </a:lnTo>
                  <a:lnTo>
                    <a:pt x="72" y="426"/>
                  </a:lnTo>
                  <a:lnTo>
                    <a:pt x="75" y="430"/>
                  </a:lnTo>
                  <a:lnTo>
                    <a:pt x="77" y="433"/>
                  </a:lnTo>
                  <a:lnTo>
                    <a:pt x="77" y="440"/>
                  </a:lnTo>
                  <a:lnTo>
                    <a:pt x="75" y="453"/>
                  </a:lnTo>
                  <a:lnTo>
                    <a:pt x="73" y="461"/>
                  </a:lnTo>
                  <a:lnTo>
                    <a:pt x="72" y="468"/>
                  </a:lnTo>
                  <a:lnTo>
                    <a:pt x="85" y="475"/>
                  </a:lnTo>
                  <a:lnTo>
                    <a:pt x="98" y="479"/>
                  </a:lnTo>
                  <a:lnTo>
                    <a:pt x="107" y="486"/>
                  </a:lnTo>
                  <a:lnTo>
                    <a:pt x="118" y="489"/>
                  </a:lnTo>
                  <a:lnTo>
                    <a:pt x="123" y="494"/>
                  </a:lnTo>
                  <a:lnTo>
                    <a:pt x="132" y="507"/>
                  </a:lnTo>
                  <a:lnTo>
                    <a:pt x="143" y="518"/>
                  </a:lnTo>
                  <a:lnTo>
                    <a:pt x="161" y="522"/>
                  </a:lnTo>
                  <a:lnTo>
                    <a:pt x="162" y="535"/>
                  </a:lnTo>
                  <a:lnTo>
                    <a:pt x="164" y="541"/>
                  </a:lnTo>
                  <a:lnTo>
                    <a:pt x="174" y="543"/>
                  </a:lnTo>
                  <a:lnTo>
                    <a:pt x="184" y="555"/>
                  </a:lnTo>
                  <a:lnTo>
                    <a:pt x="196" y="572"/>
                  </a:lnTo>
                  <a:lnTo>
                    <a:pt x="201" y="580"/>
                  </a:lnTo>
                  <a:lnTo>
                    <a:pt x="205" y="592"/>
                  </a:lnTo>
                  <a:lnTo>
                    <a:pt x="202" y="604"/>
                  </a:lnTo>
                  <a:lnTo>
                    <a:pt x="202" y="610"/>
                  </a:lnTo>
                  <a:lnTo>
                    <a:pt x="205" y="621"/>
                  </a:lnTo>
                  <a:lnTo>
                    <a:pt x="211" y="623"/>
                  </a:lnTo>
                  <a:lnTo>
                    <a:pt x="323" y="637"/>
                  </a:lnTo>
                  <a:lnTo>
                    <a:pt x="324" y="636"/>
                  </a:lnTo>
                  <a:lnTo>
                    <a:pt x="334" y="63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6193574" y="7771499"/>
              <a:ext cx="1647673" cy="883119"/>
            </a:xfrm>
            <a:custGeom>
              <a:avLst/>
              <a:gdLst>
                <a:gd name="T0" fmla="*/ 2 w 2305"/>
                <a:gd name="T1" fmla="*/ 174 h 1239"/>
                <a:gd name="T2" fmla="*/ 0 w 2305"/>
                <a:gd name="T3" fmla="*/ 199 h 1239"/>
                <a:gd name="T4" fmla="*/ 2 w 2305"/>
                <a:gd name="T5" fmla="*/ 175 h 1239"/>
                <a:gd name="T6" fmla="*/ 817 w 2305"/>
                <a:gd name="T7" fmla="*/ 225 h 1239"/>
                <a:gd name="T8" fmla="*/ 786 w 2305"/>
                <a:gd name="T9" fmla="*/ 858 h 1239"/>
                <a:gd name="T10" fmla="*/ 844 w 2305"/>
                <a:gd name="T11" fmla="*/ 909 h 1239"/>
                <a:gd name="T12" fmla="*/ 865 w 2305"/>
                <a:gd name="T13" fmla="*/ 932 h 1239"/>
                <a:gd name="T14" fmla="*/ 882 w 2305"/>
                <a:gd name="T15" fmla="*/ 930 h 1239"/>
                <a:gd name="T16" fmla="*/ 912 w 2305"/>
                <a:gd name="T17" fmla="*/ 927 h 1239"/>
                <a:gd name="T18" fmla="*/ 930 w 2305"/>
                <a:gd name="T19" fmla="*/ 932 h 1239"/>
                <a:gd name="T20" fmla="*/ 952 w 2305"/>
                <a:gd name="T21" fmla="*/ 924 h 1239"/>
                <a:gd name="T22" fmla="*/ 983 w 2305"/>
                <a:gd name="T23" fmla="*/ 942 h 1239"/>
                <a:gd name="T24" fmla="*/ 999 w 2305"/>
                <a:gd name="T25" fmla="*/ 1001 h 1239"/>
                <a:gd name="T26" fmla="*/ 1063 w 2305"/>
                <a:gd name="T27" fmla="*/ 1003 h 1239"/>
                <a:gd name="T28" fmla="*/ 1110 w 2305"/>
                <a:gd name="T29" fmla="*/ 1029 h 1239"/>
                <a:gd name="T30" fmla="*/ 1150 w 2305"/>
                <a:gd name="T31" fmla="*/ 1025 h 1239"/>
                <a:gd name="T32" fmla="*/ 1160 w 2305"/>
                <a:gd name="T33" fmla="*/ 1022 h 1239"/>
                <a:gd name="T34" fmla="*/ 1184 w 2305"/>
                <a:gd name="T35" fmla="*/ 1047 h 1239"/>
                <a:gd name="T36" fmla="*/ 1215 w 2305"/>
                <a:gd name="T37" fmla="*/ 1029 h 1239"/>
                <a:gd name="T38" fmla="*/ 1279 w 2305"/>
                <a:gd name="T39" fmla="*/ 1035 h 1239"/>
                <a:gd name="T40" fmla="*/ 1305 w 2305"/>
                <a:gd name="T41" fmla="*/ 1084 h 1239"/>
                <a:gd name="T42" fmla="*/ 1325 w 2305"/>
                <a:gd name="T43" fmla="*/ 1085 h 1239"/>
                <a:gd name="T44" fmla="*/ 1336 w 2305"/>
                <a:gd name="T45" fmla="*/ 1127 h 1239"/>
                <a:gd name="T46" fmla="*/ 1362 w 2305"/>
                <a:gd name="T47" fmla="*/ 1131 h 1239"/>
                <a:gd name="T48" fmla="*/ 1387 w 2305"/>
                <a:gd name="T49" fmla="*/ 1111 h 1239"/>
                <a:gd name="T50" fmla="*/ 1404 w 2305"/>
                <a:gd name="T51" fmla="*/ 1088 h 1239"/>
                <a:gd name="T52" fmla="*/ 1416 w 2305"/>
                <a:gd name="T53" fmla="*/ 1088 h 1239"/>
                <a:gd name="T54" fmla="*/ 1464 w 2305"/>
                <a:gd name="T55" fmla="*/ 1124 h 1239"/>
                <a:gd name="T56" fmla="*/ 1478 w 2305"/>
                <a:gd name="T57" fmla="*/ 1156 h 1239"/>
                <a:gd name="T58" fmla="*/ 1527 w 2305"/>
                <a:gd name="T59" fmla="*/ 1125 h 1239"/>
                <a:gd name="T60" fmla="*/ 1538 w 2305"/>
                <a:gd name="T61" fmla="*/ 1137 h 1239"/>
                <a:gd name="T62" fmla="*/ 1549 w 2305"/>
                <a:gd name="T63" fmla="*/ 1179 h 1239"/>
                <a:gd name="T64" fmla="*/ 1561 w 2305"/>
                <a:gd name="T65" fmla="*/ 1173 h 1239"/>
                <a:gd name="T66" fmla="*/ 1582 w 2305"/>
                <a:gd name="T67" fmla="*/ 1139 h 1239"/>
                <a:gd name="T68" fmla="*/ 1619 w 2305"/>
                <a:gd name="T69" fmla="*/ 1133 h 1239"/>
                <a:gd name="T70" fmla="*/ 1659 w 2305"/>
                <a:gd name="T71" fmla="*/ 1152 h 1239"/>
                <a:gd name="T72" fmla="*/ 1719 w 2305"/>
                <a:gd name="T73" fmla="*/ 1149 h 1239"/>
                <a:gd name="T74" fmla="*/ 1746 w 2305"/>
                <a:gd name="T75" fmla="*/ 1174 h 1239"/>
                <a:gd name="T76" fmla="*/ 1762 w 2305"/>
                <a:gd name="T77" fmla="*/ 1195 h 1239"/>
                <a:gd name="T78" fmla="*/ 1797 w 2305"/>
                <a:gd name="T79" fmla="*/ 1186 h 1239"/>
                <a:gd name="T80" fmla="*/ 1833 w 2305"/>
                <a:gd name="T81" fmla="*/ 1159 h 1239"/>
                <a:gd name="T82" fmla="*/ 1854 w 2305"/>
                <a:gd name="T83" fmla="*/ 1142 h 1239"/>
                <a:gd name="T84" fmla="*/ 1881 w 2305"/>
                <a:gd name="T85" fmla="*/ 1137 h 1239"/>
                <a:gd name="T86" fmla="*/ 1906 w 2305"/>
                <a:gd name="T87" fmla="*/ 1153 h 1239"/>
                <a:gd name="T88" fmla="*/ 1932 w 2305"/>
                <a:gd name="T89" fmla="*/ 1145 h 1239"/>
                <a:gd name="T90" fmla="*/ 1955 w 2305"/>
                <a:gd name="T91" fmla="*/ 1128 h 1239"/>
                <a:gd name="T92" fmla="*/ 1999 w 2305"/>
                <a:gd name="T93" fmla="*/ 1133 h 1239"/>
                <a:gd name="T94" fmla="*/ 2023 w 2305"/>
                <a:gd name="T95" fmla="*/ 1137 h 1239"/>
                <a:gd name="T96" fmla="*/ 2079 w 2305"/>
                <a:gd name="T97" fmla="*/ 1121 h 1239"/>
                <a:gd name="T98" fmla="*/ 2122 w 2305"/>
                <a:gd name="T99" fmla="*/ 1136 h 1239"/>
                <a:gd name="T100" fmla="*/ 2157 w 2305"/>
                <a:gd name="T101" fmla="*/ 1168 h 1239"/>
                <a:gd name="T102" fmla="*/ 2207 w 2305"/>
                <a:gd name="T103" fmla="*/ 1202 h 1239"/>
                <a:gd name="T104" fmla="*/ 2247 w 2305"/>
                <a:gd name="T105" fmla="*/ 1204 h 1239"/>
                <a:gd name="T106" fmla="*/ 2277 w 2305"/>
                <a:gd name="T107" fmla="*/ 1220 h 1239"/>
                <a:gd name="T108" fmla="*/ 2300 w 2305"/>
                <a:gd name="T109" fmla="*/ 1239 h 1239"/>
                <a:gd name="T110" fmla="*/ 2305 w 2305"/>
                <a:gd name="T111" fmla="*/ 613 h 1239"/>
                <a:gd name="T112" fmla="*/ 2248 w 2305"/>
                <a:gd name="T113" fmla="*/ 258 h 1239"/>
                <a:gd name="T114" fmla="*/ 2248 w 2305"/>
                <a:gd name="T115" fmla="*/ 89 h 1239"/>
                <a:gd name="T116" fmla="*/ 1216 w 2305"/>
                <a:gd name="T117" fmla="*/ 62 h 1239"/>
                <a:gd name="T118" fmla="*/ 31 w 2305"/>
                <a:gd name="T119" fmla="*/ 0 h 1239"/>
                <a:gd name="T120" fmla="*/ 22 w 2305"/>
                <a:gd name="T121" fmla="*/ 174 h 1239"/>
                <a:gd name="T122" fmla="*/ 2 w 2305"/>
                <a:gd name="T123" fmla="*/ 174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05" h="1239">
                  <a:moveTo>
                    <a:pt x="2" y="174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817" y="225"/>
                    <a:pt x="817" y="225"/>
                    <a:pt x="817" y="225"/>
                  </a:cubicBezTo>
                  <a:cubicBezTo>
                    <a:pt x="786" y="858"/>
                    <a:pt x="786" y="858"/>
                    <a:pt x="786" y="858"/>
                  </a:cubicBezTo>
                  <a:cubicBezTo>
                    <a:pt x="844" y="909"/>
                    <a:pt x="844" y="909"/>
                    <a:pt x="844" y="909"/>
                  </a:cubicBezTo>
                  <a:cubicBezTo>
                    <a:pt x="865" y="932"/>
                    <a:pt x="865" y="932"/>
                    <a:pt x="865" y="932"/>
                  </a:cubicBezTo>
                  <a:cubicBezTo>
                    <a:pt x="882" y="930"/>
                    <a:pt x="882" y="930"/>
                    <a:pt x="882" y="930"/>
                  </a:cubicBezTo>
                  <a:cubicBezTo>
                    <a:pt x="912" y="927"/>
                    <a:pt x="912" y="927"/>
                    <a:pt x="912" y="927"/>
                  </a:cubicBezTo>
                  <a:cubicBezTo>
                    <a:pt x="930" y="932"/>
                    <a:pt x="930" y="932"/>
                    <a:pt x="930" y="932"/>
                  </a:cubicBezTo>
                  <a:cubicBezTo>
                    <a:pt x="952" y="924"/>
                    <a:pt x="952" y="924"/>
                    <a:pt x="952" y="924"/>
                  </a:cubicBezTo>
                  <a:cubicBezTo>
                    <a:pt x="983" y="942"/>
                    <a:pt x="983" y="942"/>
                    <a:pt x="983" y="942"/>
                  </a:cubicBezTo>
                  <a:cubicBezTo>
                    <a:pt x="999" y="1001"/>
                    <a:pt x="999" y="1001"/>
                    <a:pt x="999" y="1001"/>
                  </a:cubicBezTo>
                  <a:cubicBezTo>
                    <a:pt x="1063" y="1003"/>
                    <a:pt x="1063" y="1003"/>
                    <a:pt x="1063" y="1003"/>
                  </a:cubicBezTo>
                  <a:cubicBezTo>
                    <a:pt x="1110" y="1029"/>
                    <a:pt x="1110" y="1029"/>
                    <a:pt x="1110" y="1029"/>
                  </a:cubicBezTo>
                  <a:cubicBezTo>
                    <a:pt x="1150" y="1025"/>
                    <a:pt x="1150" y="1025"/>
                    <a:pt x="1150" y="1025"/>
                  </a:cubicBezTo>
                  <a:cubicBezTo>
                    <a:pt x="1160" y="1022"/>
                    <a:pt x="1160" y="1022"/>
                    <a:pt x="1160" y="1022"/>
                  </a:cubicBezTo>
                  <a:cubicBezTo>
                    <a:pt x="1184" y="1047"/>
                    <a:pt x="1184" y="1047"/>
                    <a:pt x="1184" y="1047"/>
                  </a:cubicBezTo>
                  <a:cubicBezTo>
                    <a:pt x="1215" y="1029"/>
                    <a:pt x="1215" y="1029"/>
                    <a:pt x="1215" y="1029"/>
                  </a:cubicBezTo>
                  <a:cubicBezTo>
                    <a:pt x="1279" y="1035"/>
                    <a:pt x="1279" y="1035"/>
                    <a:pt x="1279" y="1035"/>
                  </a:cubicBezTo>
                  <a:cubicBezTo>
                    <a:pt x="1305" y="1084"/>
                    <a:pt x="1305" y="1084"/>
                    <a:pt x="1305" y="1084"/>
                  </a:cubicBezTo>
                  <a:cubicBezTo>
                    <a:pt x="1325" y="1085"/>
                    <a:pt x="1325" y="1085"/>
                    <a:pt x="1325" y="1085"/>
                  </a:cubicBezTo>
                  <a:cubicBezTo>
                    <a:pt x="1336" y="1127"/>
                    <a:pt x="1336" y="1127"/>
                    <a:pt x="1336" y="1127"/>
                  </a:cubicBezTo>
                  <a:cubicBezTo>
                    <a:pt x="1362" y="1131"/>
                    <a:pt x="1362" y="1131"/>
                    <a:pt x="1362" y="1131"/>
                  </a:cubicBezTo>
                  <a:cubicBezTo>
                    <a:pt x="1387" y="1111"/>
                    <a:pt x="1387" y="1111"/>
                    <a:pt x="1387" y="1111"/>
                  </a:cubicBezTo>
                  <a:cubicBezTo>
                    <a:pt x="1404" y="1088"/>
                    <a:pt x="1404" y="1088"/>
                    <a:pt x="1404" y="1088"/>
                  </a:cubicBezTo>
                  <a:cubicBezTo>
                    <a:pt x="1416" y="1088"/>
                    <a:pt x="1416" y="1088"/>
                    <a:pt x="1416" y="1088"/>
                  </a:cubicBezTo>
                  <a:cubicBezTo>
                    <a:pt x="1464" y="1124"/>
                    <a:pt x="1464" y="1124"/>
                    <a:pt x="1464" y="1124"/>
                  </a:cubicBezTo>
                  <a:cubicBezTo>
                    <a:pt x="1478" y="1156"/>
                    <a:pt x="1478" y="1156"/>
                    <a:pt x="1478" y="1156"/>
                  </a:cubicBezTo>
                  <a:cubicBezTo>
                    <a:pt x="1527" y="1125"/>
                    <a:pt x="1527" y="1125"/>
                    <a:pt x="1527" y="1125"/>
                  </a:cubicBezTo>
                  <a:cubicBezTo>
                    <a:pt x="1538" y="1137"/>
                    <a:pt x="1538" y="1137"/>
                    <a:pt x="1538" y="1137"/>
                  </a:cubicBezTo>
                  <a:cubicBezTo>
                    <a:pt x="1549" y="1179"/>
                    <a:pt x="1549" y="1179"/>
                    <a:pt x="1549" y="1179"/>
                  </a:cubicBezTo>
                  <a:cubicBezTo>
                    <a:pt x="1561" y="1173"/>
                    <a:pt x="1561" y="1173"/>
                    <a:pt x="1561" y="1173"/>
                  </a:cubicBezTo>
                  <a:cubicBezTo>
                    <a:pt x="1582" y="1139"/>
                    <a:pt x="1582" y="1139"/>
                    <a:pt x="1582" y="1139"/>
                  </a:cubicBezTo>
                  <a:cubicBezTo>
                    <a:pt x="1619" y="1133"/>
                    <a:pt x="1619" y="1133"/>
                    <a:pt x="1619" y="1133"/>
                  </a:cubicBezTo>
                  <a:cubicBezTo>
                    <a:pt x="1659" y="1152"/>
                    <a:pt x="1659" y="1152"/>
                    <a:pt x="1659" y="1152"/>
                  </a:cubicBezTo>
                  <a:cubicBezTo>
                    <a:pt x="1719" y="1149"/>
                    <a:pt x="1719" y="1149"/>
                    <a:pt x="1719" y="1149"/>
                  </a:cubicBezTo>
                  <a:cubicBezTo>
                    <a:pt x="1746" y="1174"/>
                    <a:pt x="1746" y="1174"/>
                    <a:pt x="1746" y="1174"/>
                  </a:cubicBezTo>
                  <a:cubicBezTo>
                    <a:pt x="1762" y="1195"/>
                    <a:pt x="1762" y="1195"/>
                    <a:pt x="1762" y="1195"/>
                  </a:cubicBezTo>
                  <a:cubicBezTo>
                    <a:pt x="1797" y="1186"/>
                    <a:pt x="1797" y="1186"/>
                    <a:pt x="1797" y="1186"/>
                  </a:cubicBezTo>
                  <a:cubicBezTo>
                    <a:pt x="1833" y="1159"/>
                    <a:pt x="1833" y="1159"/>
                    <a:pt x="1833" y="1159"/>
                  </a:cubicBezTo>
                  <a:cubicBezTo>
                    <a:pt x="1854" y="1142"/>
                    <a:pt x="1854" y="1142"/>
                    <a:pt x="1854" y="1142"/>
                  </a:cubicBezTo>
                  <a:cubicBezTo>
                    <a:pt x="1881" y="1137"/>
                    <a:pt x="1881" y="1137"/>
                    <a:pt x="1881" y="1137"/>
                  </a:cubicBezTo>
                  <a:cubicBezTo>
                    <a:pt x="1906" y="1153"/>
                    <a:pt x="1906" y="1153"/>
                    <a:pt x="1906" y="1153"/>
                  </a:cubicBezTo>
                  <a:cubicBezTo>
                    <a:pt x="1932" y="1145"/>
                    <a:pt x="1932" y="1145"/>
                    <a:pt x="1932" y="1145"/>
                  </a:cubicBezTo>
                  <a:cubicBezTo>
                    <a:pt x="1955" y="1128"/>
                    <a:pt x="1955" y="1128"/>
                    <a:pt x="1955" y="1128"/>
                  </a:cubicBezTo>
                  <a:cubicBezTo>
                    <a:pt x="1999" y="1133"/>
                    <a:pt x="1999" y="1133"/>
                    <a:pt x="1999" y="1133"/>
                  </a:cubicBezTo>
                  <a:cubicBezTo>
                    <a:pt x="2023" y="1137"/>
                    <a:pt x="2023" y="1137"/>
                    <a:pt x="2023" y="1137"/>
                  </a:cubicBezTo>
                  <a:cubicBezTo>
                    <a:pt x="2079" y="1121"/>
                    <a:pt x="2079" y="1121"/>
                    <a:pt x="2079" y="1121"/>
                  </a:cubicBezTo>
                  <a:cubicBezTo>
                    <a:pt x="2122" y="1136"/>
                    <a:pt x="2122" y="1136"/>
                    <a:pt x="2122" y="1136"/>
                  </a:cubicBezTo>
                  <a:cubicBezTo>
                    <a:pt x="2157" y="1168"/>
                    <a:pt x="2157" y="1168"/>
                    <a:pt x="2157" y="1168"/>
                  </a:cubicBezTo>
                  <a:cubicBezTo>
                    <a:pt x="2207" y="1202"/>
                    <a:pt x="2207" y="1202"/>
                    <a:pt x="2207" y="1202"/>
                  </a:cubicBezTo>
                  <a:cubicBezTo>
                    <a:pt x="2247" y="1204"/>
                    <a:pt x="2247" y="1204"/>
                    <a:pt x="2247" y="1204"/>
                  </a:cubicBezTo>
                  <a:cubicBezTo>
                    <a:pt x="2277" y="1220"/>
                    <a:pt x="2277" y="1220"/>
                    <a:pt x="2277" y="1220"/>
                  </a:cubicBezTo>
                  <a:cubicBezTo>
                    <a:pt x="2300" y="1239"/>
                    <a:pt x="2300" y="1239"/>
                    <a:pt x="2300" y="1239"/>
                  </a:cubicBezTo>
                  <a:cubicBezTo>
                    <a:pt x="2305" y="613"/>
                    <a:pt x="2305" y="613"/>
                    <a:pt x="2305" y="613"/>
                  </a:cubicBezTo>
                  <a:cubicBezTo>
                    <a:pt x="2248" y="258"/>
                    <a:pt x="2248" y="258"/>
                    <a:pt x="2248" y="258"/>
                  </a:cubicBezTo>
                  <a:cubicBezTo>
                    <a:pt x="2248" y="89"/>
                    <a:pt x="2248" y="89"/>
                    <a:pt x="2248" y="89"/>
                  </a:cubicBezTo>
                  <a:cubicBezTo>
                    <a:pt x="2248" y="89"/>
                    <a:pt x="1462" y="72"/>
                    <a:pt x="1216" y="62"/>
                  </a:cubicBezTo>
                  <a:cubicBezTo>
                    <a:pt x="908" y="50"/>
                    <a:pt x="31" y="0"/>
                    <a:pt x="31" y="0"/>
                  </a:cubicBezTo>
                  <a:cubicBezTo>
                    <a:pt x="22" y="174"/>
                    <a:pt x="22" y="174"/>
                    <a:pt x="22" y="174"/>
                  </a:cubicBezTo>
                  <a:lnTo>
                    <a:pt x="2" y="17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402087" y="7060098"/>
              <a:ext cx="1398272" cy="772728"/>
            </a:xfrm>
            <a:custGeom>
              <a:avLst/>
              <a:gdLst>
                <a:gd name="T0" fmla="*/ 1955 w 1957"/>
                <a:gd name="T1" fmla="*/ 1083 h 1083"/>
                <a:gd name="T2" fmla="*/ 1957 w 1957"/>
                <a:gd name="T3" fmla="*/ 362 h 1083"/>
                <a:gd name="T4" fmla="*/ 1913 w 1957"/>
                <a:gd name="T5" fmla="*/ 340 h 1083"/>
                <a:gd name="T6" fmla="*/ 1893 w 1957"/>
                <a:gd name="T7" fmla="*/ 325 h 1083"/>
                <a:gd name="T8" fmla="*/ 1879 w 1957"/>
                <a:gd name="T9" fmla="*/ 280 h 1083"/>
                <a:gd name="T10" fmla="*/ 1835 w 1957"/>
                <a:gd name="T11" fmla="*/ 243 h 1083"/>
                <a:gd name="T12" fmla="*/ 1854 w 1957"/>
                <a:gd name="T13" fmla="*/ 205 h 1083"/>
                <a:gd name="T14" fmla="*/ 1879 w 1957"/>
                <a:gd name="T15" fmla="*/ 166 h 1083"/>
                <a:gd name="T16" fmla="*/ 1879 w 1957"/>
                <a:gd name="T17" fmla="*/ 129 h 1083"/>
                <a:gd name="T18" fmla="*/ 1861 w 1957"/>
                <a:gd name="T19" fmla="*/ 129 h 1083"/>
                <a:gd name="T20" fmla="*/ 1803 w 1957"/>
                <a:gd name="T21" fmla="*/ 129 h 1083"/>
                <a:gd name="T22" fmla="*/ 1792 w 1957"/>
                <a:gd name="T23" fmla="*/ 99 h 1083"/>
                <a:gd name="T24" fmla="*/ 1760 w 1957"/>
                <a:gd name="T25" fmla="*/ 59 h 1083"/>
                <a:gd name="T26" fmla="*/ 1142 w 1957"/>
                <a:gd name="T27" fmla="*/ 40 h 1083"/>
                <a:gd name="T28" fmla="*/ 70 w 1957"/>
                <a:gd name="T29" fmla="*/ 0 h 1083"/>
                <a:gd name="T30" fmla="*/ 0 w 1957"/>
                <a:gd name="T31" fmla="*/ 1009 h 1083"/>
                <a:gd name="T32" fmla="*/ 923 w 1957"/>
                <a:gd name="T33" fmla="*/ 1056 h 1083"/>
                <a:gd name="T34" fmla="*/ 1955 w 1957"/>
                <a:gd name="T35" fmla="*/ 1083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7" h="1083">
                  <a:moveTo>
                    <a:pt x="1955" y="1083"/>
                  </a:moveTo>
                  <a:cubicBezTo>
                    <a:pt x="1957" y="362"/>
                    <a:pt x="1957" y="362"/>
                    <a:pt x="1957" y="362"/>
                  </a:cubicBezTo>
                  <a:cubicBezTo>
                    <a:pt x="1913" y="340"/>
                    <a:pt x="1913" y="340"/>
                    <a:pt x="1913" y="340"/>
                  </a:cubicBezTo>
                  <a:cubicBezTo>
                    <a:pt x="1893" y="325"/>
                    <a:pt x="1893" y="325"/>
                    <a:pt x="1893" y="325"/>
                  </a:cubicBezTo>
                  <a:cubicBezTo>
                    <a:pt x="1879" y="280"/>
                    <a:pt x="1879" y="280"/>
                    <a:pt x="1879" y="280"/>
                  </a:cubicBezTo>
                  <a:cubicBezTo>
                    <a:pt x="1835" y="243"/>
                    <a:pt x="1835" y="243"/>
                    <a:pt x="1835" y="243"/>
                  </a:cubicBezTo>
                  <a:cubicBezTo>
                    <a:pt x="1854" y="205"/>
                    <a:pt x="1854" y="205"/>
                    <a:pt x="1854" y="205"/>
                  </a:cubicBezTo>
                  <a:cubicBezTo>
                    <a:pt x="1879" y="166"/>
                    <a:pt x="1879" y="166"/>
                    <a:pt x="1879" y="166"/>
                  </a:cubicBezTo>
                  <a:cubicBezTo>
                    <a:pt x="1879" y="129"/>
                    <a:pt x="1879" y="129"/>
                    <a:pt x="1879" y="129"/>
                  </a:cubicBezTo>
                  <a:cubicBezTo>
                    <a:pt x="1861" y="129"/>
                    <a:pt x="1861" y="129"/>
                    <a:pt x="1861" y="129"/>
                  </a:cubicBezTo>
                  <a:cubicBezTo>
                    <a:pt x="1803" y="129"/>
                    <a:pt x="1803" y="129"/>
                    <a:pt x="1803" y="129"/>
                  </a:cubicBezTo>
                  <a:cubicBezTo>
                    <a:pt x="1792" y="99"/>
                    <a:pt x="1792" y="99"/>
                    <a:pt x="1792" y="99"/>
                  </a:cubicBezTo>
                  <a:cubicBezTo>
                    <a:pt x="1760" y="59"/>
                    <a:pt x="1760" y="59"/>
                    <a:pt x="1760" y="59"/>
                  </a:cubicBezTo>
                  <a:cubicBezTo>
                    <a:pt x="1760" y="59"/>
                    <a:pt x="1297" y="45"/>
                    <a:pt x="1142" y="40"/>
                  </a:cubicBezTo>
                  <a:cubicBezTo>
                    <a:pt x="874" y="30"/>
                    <a:pt x="70" y="0"/>
                    <a:pt x="70" y="0"/>
                  </a:cubicBezTo>
                  <a:cubicBezTo>
                    <a:pt x="0" y="1009"/>
                    <a:pt x="0" y="1009"/>
                    <a:pt x="0" y="1009"/>
                  </a:cubicBezTo>
                  <a:cubicBezTo>
                    <a:pt x="284" y="1025"/>
                    <a:pt x="723" y="1048"/>
                    <a:pt x="923" y="1056"/>
                  </a:cubicBezTo>
                  <a:cubicBezTo>
                    <a:pt x="1169" y="1066"/>
                    <a:pt x="1955" y="1083"/>
                    <a:pt x="1955" y="1083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6111803" y="6320078"/>
              <a:ext cx="1549549" cy="784995"/>
            </a:xfrm>
            <a:custGeom>
              <a:avLst/>
              <a:gdLst>
                <a:gd name="T0" fmla="*/ 2166 w 2168"/>
                <a:gd name="T1" fmla="*/ 1095 h 1098"/>
                <a:gd name="T2" fmla="*/ 2168 w 2168"/>
                <a:gd name="T3" fmla="*/ 1098 h 1098"/>
                <a:gd name="T4" fmla="*/ 2168 w 2168"/>
                <a:gd name="T5" fmla="*/ 1098 h 1098"/>
                <a:gd name="T6" fmla="*/ 2155 w 2168"/>
                <a:gd name="T7" fmla="*/ 1068 h 1098"/>
                <a:gd name="T8" fmla="*/ 2145 w 2168"/>
                <a:gd name="T9" fmla="*/ 1029 h 1098"/>
                <a:gd name="T10" fmla="*/ 2107 w 2168"/>
                <a:gd name="T11" fmla="*/ 1012 h 1098"/>
                <a:gd name="T12" fmla="*/ 2102 w 2168"/>
                <a:gd name="T13" fmla="*/ 1007 h 1098"/>
                <a:gd name="T14" fmla="*/ 2094 w 2168"/>
                <a:gd name="T15" fmla="*/ 989 h 1098"/>
                <a:gd name="T16" fmla="*/ 2102 w 2168"/>
                <a:gd name="T17" fmla="*/ 975 h 1098"/>
                <a:gd name="T18" fmla="*/ 2095 w 2168"/>
                <a:gd name="T19" fmla="*/ 938 h 1098"/>
                <a:gd name="T20" fmla="*/ 2077 w 2168"/>
                <a:gd name="T21" fmla="*/ 922 h 1098"/>
                <a:gd name="T22" fmla="*/ 2067 w 2168"/>
                <a:gd name="T23" fmla="*/ 905 h 1098"/>
                <a:gd name="T24" fmla="*/ 2058 w 2168"/>
                <a:gd name="T25" fmla="*/ 858 h 1098"/>
                <a:gd name="T26" fmla="*/ 2058 w 2168"/>
                <a:gd name="T27" fmla="*/ 784 h 1098"/>
                <a:gd name="T28" fmla="*/ 2048 w 2168"/>
                <a:gd name="T29" fmla="*/ 771 h 1098"/>
                <a:gd name="T30" fmla="*/ 2038 w 2168"/>
                <a:gd name="T31" fmla="*/ 747 h 1098"/>
                <a:gd name="T32" fmla="*/ 2042 w 2168"/>
                <a:gd name="T33" fmla="*/ 720 h 1098"/>
                <a:gd name="T34" fmla="*/ 2042 w 2168"/>
                <a:gd name="T35" fmla="*/ 652 h 1098"/>
                <a:gd name="T36" fmla="*/ 2031 w 2168"/>
                <a:gd name="T37" fmla="*/ 607 h 1098"/>
                <a:gd name="T38" fmla="*/ 2013 w 2168"/>
                <a:gd name="T39" fmla="*/ 592 h 1098"/>
                <a:gd name="T40" fmla="*/ 2001 w 2168"/>
                <a:gd name="T41" fmla="*/ 592 h 1098"/>
                <a:gd name="T42" fmla="*/ 1994 w 2168"/>
                <a:gd name="T43" fmla="*/ 574 h 1098"/>
                <a:gd name="T44" fmla="*/ 1987 w 2168"/>
                <a:gd name="T45" fmla="*/ 542 h 1098"/>
                <a:gd name="T46" fmla="*/ 1981 w 2168"/>
                <a:gd name="T47" fmla="*/ 516 h 1098"/>
                <a:gd name="T48" fmla="*/ 2001 w 2168"/>
                <a:gd name="T49" fmla="*/ 511 h 1098"/>
                <a:gd name="T50" fmla="*/ 2001 w 2168"/>
                <a:gd name="T51" fmla="*/ 502 h 1098"/>
                <a:gd name="T52" fmla="*/ 1991 w 2168"/>
                <a:gd name="T53" fmla="*/ 493 h 1098"/>
                <a:gd name="T54" fmla="*/ 1983 w 2168"/>
                <a:gd name="T55" fmla="*/ 473 h 1098"/>
                <a:gd name="T56" fmla="*/ 1974 w 2168"/>
                <a:gd name="T57" fmla="*/ 452 h 1098"/>
                <a:gd name="T58" fmla="*/ 1960 w 2168"/>
                <a:gd name="T59" fmla="*/ 420 h 1098"/>
                <a:gd name="T60" fmla="*/ 1943 w 2168"/>
                <a:gd name="T61" fmla="*/ 380 h 1098"/>
                <a:gd name="T62" fmla="*/ 1924 w 2168"/>
                <a:gd name="T63" fmla="*/ 339 h 1098"/>
                <a:gd name="T64" fmla="*/ 1900 w 2168"/>
                <a:gd name="T65" fmla="*/ 277 h 1098"/>
                <a:gd name="T66" fmla="*/ 1881 w 2168"/>
                <a:gd name="T67" fmla="*/ 251 h 1098"/>
                <a:gd name="T68" fmla="*/ 1877 w 2168"/>
                <a:gd name="T69" fmla="*/ 245 h 1098"/>
                <a:gd name="T70" fmla="*/ 1849 w 2168"/>
                <a:gd name="T71" fmla="*/ 220 h 1098"/>
                <a:gd name="T72" fmla="*/ 1799 w 2168"/>
                <a:gd name="T73" fmla="*/ 188 h 1098"/>
                <a:gd name="T74" fmla="*/ 1765 w 2168"/>
                <a:gd name="T75" fmla="*/ 176 h 1098"/>
                <a:gd name="T76" fmla="*/ 1732 w 2168"/>
                <a:gd name="T77" fmla="*/ 161 h 1098"/>
                <a:gd name="T78" fmla="*/ 1703 w 2168"/>
                <a:gd name="T79" fmla="*/ 133 h 1098"/>
                <a:gd name="T80" fmla="*/ 1652 w 2168"/>
                <a:gd name="T81" fmla="*/ 127 h 1098"/>
                <a:gd name="T82" fmla="*/ 1590 w 2168"/>
                <a:gd name="T83" fmla="*/ 131 h 1098"/>
                <a:gd name="T84" fmla="*/ 1573 w 2168"/>
                <a:gd name="T85" fmla="*/ 131 h 1098"/>
                <a:gd name="T86" fmla="*/ 1549 w 2168"/>
                <a:gd name="T87" fmla="*/ 142 h 1098"/>
                <a:gd name="T88" fmla="*/ 1537 w 2168"/>
                <a:gd name="T89" fmla="*/ 155 h 1098"/>
                <a:gd name="T90" fmla="*/ 1517 w 2168"/>
                <a:gd name="T91" fmla="*/ 148 h 1098"/>
                <a:gd name="T92" fmla="*/ 1493 w 2168"/>
                <a:gd name="T93" fmla="*/ 131 h 1098"/>
                <a:gd name="T94" fmla="*/ 1450 w 2168"/>
                <a:gd name="T95" fmla="*/ 111 h 1098"/>
                <a:gd name="T96" fmla="*/ 1398 w 2168"/>
                <a:gd name="T97" fmla="*/ 85 h 1098"/>
                <a:gd name="T98" fmla="*/ 68 w 2168"/>
                <a:gd name="T99" fmla="*/ 0 h 1098"/>
                <a:gd name="T100" fmla="*/ 0 w 2168"/>
                <a:gd name="T101" fmla="*/ 660 h 1098"/>
                <a:gd name="T102" fmla="*/ 502 w 2168"/>
                <a:gd name="T103" fmla="*/ 708 h 1098"/>
                <a:gd name="T104" fmla="*/ 477 w 2168"/>
                <a:gd name="T105" fmla="*/ 1036 h 1098"/>
                <a:gd name="T106" fmla="*/ 477 w 2168"/>
                <a:gd name="T107" fmla="*/ 1036 h 1098"/>
                <a:gd name="T108" fmla="*/ 1548 w 2168"/>
                <a:gd name="T109" fmla="*/ 1076 h 1098"/>
                <a:gd name="T110" fmla="*/ 2166 w 2168"/>
                <a:gd name="T111" fmla="*/ 1095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68" h="1098">
                  <a:moveTo>
                    <a:pt x="2166" y="1095"/>
                  </a:moveTo>
                  <a:cubicBezTo>
                    <a:pt x="2168" y="1098"/>
                    <a:pt x="2168" y="1098"/>
                    <a:pt x="2168" y="1098"/>
                  </a:cubicBezTo>
                  <a:cubicBezTo>
                    <a:pt x="2168" y="1098"/>
                    <a:pt x="2168" y="1098"/>
                    <a:pt x="2168" y="1098"/>
                  </a:cubicBezTo>
                  <a:cubicBezTo>
                    <a:pt x="2155" y="1068"/>
                    <a:pt x="2155" y="1068"/>
                    <a:pt x="2155" y="1068"/>
                  </a:cubicBezTo>
                  <a:cubicBezTo>
                    <a:pt x="2145" y="1029"/>
                    <a:pt x="2145" y="1029"/>
                    <a:pt x="2145" y="1029"/>
                  </a:cubicBezTo>
                  <a:cubicBezTo>
                    <a:pt x="2145" y="1029"/>
                    <a:pt x="2114" y="1018"/>
                    <a:pt x="2107" y="1012"/>
                  </a:cubicBezTo>
                  <a:cubicBezTo>
                    <a:pt x="2100" y="1006"/>
                    <a:pt x="2102" y="1007"/>
                    <a:pt x="2102" y="1007"/>
                  </a:cubicBezTo>
                  <a:cubicBezTo>
                    <a:pt x="2094" y="989"/>
                    <a:pt x="2094" y="989"/>
                    <a:pt x="2094" y="989"/>
                  </a:cubicBezTo>
                  <a:cubicBezTo>
                    <a:pt x="2102" y="975"/>
                    <a:pt x="2102" y="975"/>
                    <a:pt x="2102" y="975"/>
                  </a:cubicBezTo>
                  <a:cubicBezTo>
                    <a:pt x="2095" y="938"/>
                    <a:pt x="2095" y="938"/>
                    <a:pt x="2095" y="938"/>
                  </a:cubicBezTo>
                  <a:cubicBezTo>
                    <a:pt x="2077" y="922"/>
                    <a:pt x="2077" y="922"/>
                    <a:pt x="2077" y="922"/>
                  </a:cubicBezTo>
                  <a:cubicBezTo>
                    <a:pt x="2067" y="905"/>
                    <a:pt x="2067" y="905"/>
                    <a:pt x="2067" y="905"/>
                  </a:cubicBezTo>
                  <a:cubicBezTo>
                    <a:pt x="2058" y="858"/>
                    <a:pt x="2058" y="858"/>
                    <a:pt x="2058" y="858"/>
                  </a:cubicBezTo>
                  <a:cubicBezTo>
                    <a:pt x="2058" y="784"/>
                    <a:pt x="2058" y="784"/>
                    <a:pt x="2058" y="784"/>
                  </a:cubicBezTo>
                  <a:cubicBezTo>
                    <a:pt x="2048" y="771"/>
                    <a:pt x="2048" y="771"/>
                    <a:pt x="2048" y="771"/>
                  </a:cubicBezTo>
                  <a:cubicBezTo>
                    <a:pt x="2038" y="747"/>
                    <a:pt x="2038" y="747"/>
                    <a:pt x="2038" y="747"/>
                  </a:cubicBezTo>
                  <a:cubicBezTo>
                    <a:pt x="2042" y="720"/>
                    <a:pt x="2042" y="720"/>
                    <a:pt x="2042" y="720"/>
                  </a:cubicBezTo>
                  <a:cubicBezTo>
                    <a:pt x="2042" y="652"/>
                    <a:pt x="2042" y="652"/>
                    <a:pt x="2042" y="652"/>
                  </a:cubicBezTo>
                  <a:cubicBezTo>
                    <a:pt x="2031" y="607"/>
                    <a:pt x="2031" y="607"/>
                    <a:pt x="2031" y="607"/>
                  </a:cubicBezTo>
                  <a:cubicBezTo>
                    <a:pt x="2013" y="592"/>
                    <a:pt x="2013" y="592"/>
                    <a:pt x="2013" y="592"/>
                  </a:cubicBezTo>
                  <a:cubicBezTo>
                    <a:pt x="2001" y="592"/>
                    <a:pt x="2001" y="592"/>
                    <a:pt x="2001" y="592"/>
                  </a:cubicBezTo>
                  <a:cubicBezTo>
                    <a:pt x="1994" y="574"/>
                    <a:pt x="1994" y="574"/>
                    <a:pt x="1994" y="574"/>
                  </a:cubicBezTo>
                  <a:cubicBezTo>
                    <a:pt x="1987" y="542"/>
                    <a:pt x="1987" y="542"/>
                    <a:pt x="1987" y="542"/>
                  </a:cubicBezTo>
                  <a:cubicBezTo>
                    <a:pt x="1981" y="516"/>
                    <a:pt x="1981" y="516"/>
                    <a:pt x="1981" y="516"/>
                  </a:cubicBezTo>
                  <a:cubicBezTo>
                    <a:pt x="2001" y="511"/>
                    <a:pt x="2001" y="511"/>
                    <a:pt x="2001" y="511"/>
                  </a:cubicBezTo>
                  <a:cubicBezTo>
                    <a:pt x="2001" y="502"/>
                    <a:pt x="2001" y="502"/>
                    <a:pt x="2001" y="502"/>
                  </a:cubicBezTo>
                  <a:cubicBezTo>
                    <a:pt x="1991" y="493"/>
                    <a:pt x="1991" y="493"/>
                    <a:pt x="1991" y="493"/>
                  </a:cubicBezTo>
                  <a:cubicBezTo>
                    <a:pt x="1983" y="473"/>
                    <a:pt x="1983" y="473"/>
                    <a:pt x="1983" y="473"/>
                  </a:cubicBezTo>
                  <a:cubicBezTo>
                    <a:pt x="1974" y="452"/>
                    <a:pt x="1974" y="452"/>
                    <a:pt x="1974" y="452"/>
                  </a:cubicBezTo>
                  <a:cubicBezTo>
                    <a:pt x="1960" y="420"/>
                    <a:pt x="1960" y="420"/>
                    <a:pt x="1960" y="420"/>
                  </a:cubicBezTo>
                  <a:cubicBezTo>
                    <a:pt x="1943" y="380"/>
                    <a:pt x="1943" y="380"/>
                    <a:pt x="1943" y="380"/>
                  </a:cubicBezTo>
                  <a:cubicBezTo>
                    <a:pt x="1924" y="339"/>
                    <a:pt x="1924" y="339"/>
                    <a:pt x="1924" y="339"/>
                  </a:cubicBezTo>
                  <a:cubicBezTo>
                    <a:pt x="1900" y="277"/>
                    <a:pt x="1900" y="277"/>
                    <a:pt x="1900" y="277"/>
                  </a:cubicBezTo>
                  <a:cubicBezTo>
                    <a:pt x="1881" y="251"/>
                    <a:pt x="1881" y="251"/>
                    <a:pt x="1881" y="251"/>
                  </a:cubicBezTo>
                  <a:cubicBezTo>
                    <a:pt x="1877" y="245"/>
                    <a:pt x="1877" y="245"/>
                    <a:pt x="1877" y="245"/>
                  </a:cubicBezTo>
                  <a:cubicBezTo>
                    <a:pt x="1849" y="220"/>
                    <a:pt x="1849" y="220"/>
                    <a:pt x="1849" y="220"/>
                  </a:cubicBezTo>
                  <a:cubicBezTo>
                    <a:pt x="1799" y="188"/>
                    <a:pt x="1799" y="188"/>
                    <a:pt x="1799" y="188"/>
                  </a:cubicBezTo>
                  <a:cubicBezTo>
                    <a:pt x="1765" y="176"/>
                    <a:pt x="1765" y="176"/>
                    <a:pt x="1765" y="176"/>
                  </a:cubicBezTo>
                  <a:cubicBezTo>
                    <a:pt x="1732" y="161"/>
                    <a:pt x="1732" y="161"/>
                    <a:pt x="1732" y="161"/>
                  </a:cubicBezTo>
                  <a:cubicBezTo>
                    <a:pt x="1703" y="133"/>
                    <a:pt x="1703" y="133"/>
                    <a:pt x="1703" y="133"/>
                  </a:cubicBezTo>
                  <a:cubicBezTo>
                    <a:pt x="1652" y="127"/>
                    <a:pt x="1652" y="127"/>
                    <a:pt x="1652" y="127"/>
                  </a:cubicBezTo>
                  <a:cubicBezTo>
                    <a:pt x="1590" y="131"/>
                    <a:pt x="1590" y="131"/>
                    <a:pt x="1590" y="131"/>
                  </a:cubicBezTo>
                  <a:cubicBezTo>
                    <a:pt x="1573" y="131"/>
                    <a:pt x="1573" y="131"/>
                    <a:pt x="1573" y="131"/>
                  </a:cubicBezTo>
                  <a:cubicBezTo>
                    <a:pt x="1549" y="142"/>
                    <a:pt x="1549" y="142"/>
                    <a:pt x="1549" y="142"/>
                  </a:cubicBezTo>
                  <a:cubicBezTo>
                    <a:pt x="1537" y="155"/>
                    <a:pt x="1537" y="155"/>
                    <a:pt x="1537" y="155"/>
                  </a:cubicBezTo>
                  <a:cubicBezTo>
                    <a:pt x="1517" y="148"/>
                    <a:pt x="1517" y="148"/>
                    <a:pt x="1517" y="148"/>
                  </a:cubicBezTo>
                  <a:cubicBezTo>
                    <a:pt x="1493" y="131"/>
                    <a:pt x="1493" y="131"/>
                    <a:pt x="1493" y="131"/>
                  </a:cubicBezTo>
                  <a:cubicBezTo>
                    <a:pt x="1450" y="111"/>
                    <a:pt x="1450" y="111"/>
                    <a:pt x="1450" y="111"/>
                  </a:cubicBezTo>
                  <a:cubicBezTo>
                    <a:pt x="1398" y="85"/>
                    <a:pt x="1398" y="85"/>
                    <a:pt x="1398" y="8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502" y="708"/>
                    <a:pt x="502" y="708"/>
                    <a:pt x="502" y="708"/>
                  </a:cubicBezTo>
                  <a:cubicBezTo>
                    <a:pt x="477" y="1036"/>
                    <a:pt x="477" y="1036"/>
                    <a:pt x="477" y="1036"/>
                  </a:cubicBezTo>
                  <a:cubicBezTo>
                    <a:pt x="477" y="1036"/>
                    <a:pt x="477" y="1036"/>
                    <a:pt x="477" y="1036"/>
                  </a:cubicBezTo>
                  <a:cubicBezTo>
                    <a:pt x="518" y="1038"/>
                    <a:pt x="1287" y="1067"/>
                    <a:pt x="1548" y="1076"/>
                  </a:cubicBezTo>
                  <a:cubicBezTo>
                    <a:pt x="1703" y="1081"/>
                    <a:pt x="2166" y="1095"/>
                    <a:pt x="2166" y="1095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6160866" y="5616853"/>
              <a:ext cx="1332856" cy="891296"/>
            </a:xfrm>
            <a:custGeom>
              <a:avLst/>
              <a:gdLst>
                <a:gd name="T0" fmla="*/ 1382 w 1862"/>
                <a:gd name="T1" fmla="*/ 1095 h 1247"/>
                <a:gd name="T2" fmla="*/ 1425 w 1862"/>
                <a:gd name="T3" fmla="*/ 1115 h 1247"/>
                <a:gd name="T4" fmla="*/ 1449 w 1862"/>
                <a:gd name="T5" fmla="*/ 1132 h 1247"/>
                <a:gd name="T6" fmla="*/ 1469 w 1862"/>
                <a:gd name="T7" fmla="*/ 1139 h 1247"/>
                <a:gd name="T8" fmla="*/ 1481 w 1862"/>
                <a:gd name="T9" fmla="*/ 1126 h 1247"/>
                <a:gd name="T10" fmla="*/ 1505 w 1862"/>
                <a:gd name="T11" fmla="*/ 1115 h 1247"/>
                <a:gd name="T12" fmla="*/ 1522 w 1862"/>
                <a:gd name="T13" fmla="*/ 1115 h 1247"/>
                <a:gd name="T14" fmla="*/ 1584 w 1862"/>
                <a:gd name="T15" fmla="*/ 1111 h 1247"/>
                <a:gd name="T16" fmla="*/ 1635 w 1862"/>
                <a:gd name="T17" fmla="*/ 1117 h 1247"/>
                <a:gd name="T18" fmla="*/ 1664 w 1862"/>
                <a:gd name="T19" fmla="*/ 1145 h 1247"/>
                <a:gd name="T20" fmla="*/ 1697 w 1862"/>
                <a:gd name="T21" fmla="*/ 1160 h 1247"/>
                <a:gd name="T22" fmla="*/ 1731 w 1862"/>
                <a:gd name="T23" fmla="*/ 1172 h 1247"/>
                <a:gd name="T24" fmla="*/ 1781 w 1862"/>
                <a:gd name="T25" fmla="*/ 1204 h 1247"/>
                <a:gd name="T26" fmla="*/ 1809 w 1862"/>
                <a:gd name="T27" fmla="*/ 1229 h 1247"/>
                <a:gd name="T28" fmla="*/ 1813 w 1862"/>
                <a:gd name="T29" fmla="*/ 1235 h 1247"/>
                <a:gd name="T30" fmla="*/ 1822 w 1862"/>
                <a:gd name="T31" fmla="*/ 1247 h 1247"/>
                <a:gd name="T32" fmla="*/ 1822 w 1862"/>
                <a:gd name="T33" fmla="*/ 1247 h 1247"/>
                <a:gd name="T34" fmla="*/ 1822 w 1862"/>
                <a:gd name="T35" fmla="*/ 1231 h 1247"/>
                <a:gd name="T36" fmla="*/ 1822 w 1862"/>
                <a:gd name="T37" fmla="*/ 1201 h 1247"/>
                <a:gd name="T38" fmla="*/ 1795 w 1862"/>
                <a:gd name="T39" fmla="*/ 1181 h 1247"/>
                <a:gd name="T40" fmla="*/ 1795 w 1862"/>
                <a:gd name="T41" fmla="*/ 1159 h 1247"/>
                <a:gd name="T42" fmla="*/ 1804 w 1862"/>
                <a:gd name="T43" fmla="*/ 1138 h 1247"/>
                <a:gd name="T44" fmla="*/ 1822 w 1862"/>
                <a:gd name="T45" fmla="*/ 1133 h 1247"/>
                <a:gd name="T46" fmla="*/ 1822 w 1862"/>
                <a:gd name="T47" fmla="*/ 1086 h 1247"/>
                <a:gd name="T48" fmla="*/ 1827 w 1862"/>
                <a:gd name="T49" fmla="*/ 1059 h 1247"/>
                <a:gd name="T50" fmla="*/ 1842 w 1862"/>
                <a:gd name="T51" fmla="*/ 1053 h 1247"/>
                <a:gd name="T52" fmla="*/ 1842 w 1862"/>
                <a:gd name="T53" fmla="*/ 1027 h 1247"/>
                <a:gd name="T54" fmla="*/ 1825 w 1862"/>
                <a:gd name="T55" fmla="*/ 991 h 1247"/>
                <a:gd name="T56" fmla="*/ 1812 w 1862"/>
                <a:gd name="T57" fmla="*/ 984 h 1247"/>
                <a:gd name="T58" fmla="*/ 1818 w 1862"/>
                <a:gd name="T59" fmla="*/ 948 h 1247"/>
                <a:gd name="T60" fmla="*/ 1818 w 1862"/>
                <a:gd name="T61" fmla="*/ 928 h 1247"/>
                <a:gd name="T62" fmla="*/ 1842 w 1862"/>
                <a:gd name="T63" fmla="*/ 928 h 1247"/>
                <a:gd name="T64" fmla="*/ 1862 w 1862"/>
                <a:gd name="T65" fmla="*/ 331 h 1247"/>
                <a:gd name="T66" fmla="*/ 1842 w 1862"/>
                <a:gd name="T67" fmla="*/ 306 h 1247"/>
                <a:gd name="T68" fmla="*/ 1829 w 1862"/>
                <a:gd name="T69" fmla="*/ 287 h 1247"/>
                <a:gd name="T70" fmla="*/ 1795 w 1862"/>
                <a:gd name="T71" fmla="*/ 273 h 1247"/>
                <a:gd name="T72" fmla="*/ 1786 w 1862"/>
                <a:gd name="T73" fmla="*/ 254 h 1247"/>
                <a:gd name="T74" fmla="*/ 1769 w 1862"/>
                <a:gd name="T75" fmla="*/ 233 h 1247"/>
                <a:gd name="T76" fmla="*/ 1759 w 1862"/>
                <a:gd name="T77" fmla="*/ 217 h 1247"/>
                <a:gd name="T78" fmla="*/ 1759 w 1862"/>
                <a:gd name="T79" fmla="*/ 200 h 1247"/>
                <a:gd name="T80" fmla="*/ 1759 w 1862"/>
                <a:gd name="T81" fmla="*/ 188 h 1247"/>
                <a:gd name="T82" fmla="*/ 1778 w 1862"/>
                <a:gd name="T83" fmla="*/ 165 h 1247"/>
                <a:gd name="T84" fmla="*/ 1800 w 1862"/>
                <a:gd name="T85" fmla="*/ 145 h 1247"/>
                <a:gd name="T86" fmla="*/ 1825 w 1862"/>
                <a:gd name="T87" fmla="*/ 120 h 1247"/>
                <a:gd name="T88" fmla="*/ 1822 w 1862"/>
                <a:gd name="T89" fmla="*/ 105 h 1247"/>
                <a:gd name="T90" fmla="*/ 1821 w 1862"/>
                <a:gd name="T91" fmla="*/ 99 h 1247"/>
                <a:gd name="T92" fmla="*/ 944 w 1862"/>
                <a:gd name="T93" fmla="*/ 59 h 1247"/>
                <a:gd name="T94" fmla="*/ 98 w 1862"/>
                <a:gd name="T95" fmla="*/ 0 h 1247"/>
                <a:gd name="T96" fmla="*/ 0 w 1862"/>
                <a:gd name="T97" fmla="*/ 984 h 1247"/>
                <a:gd name="T98" fmla="*/ 1330 w 1862"/>
                <a:gd name="T99" fmla="*/ 1069 h 1247"/>
                <a:gd name="T100" fmla="*/ 1382 w 1862"/>
                <a:gd name="T101" fmla="*/ 109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2" h="1247">
                  <a:moveTo>
                    <a:pt x="1382" y="1095"/>
                  </a:moveTo>
                  <a:cubicBezTo>
                    <a:pt x="1425" y="1115"/>
                    <a:pt x="1425" y="1115"/>
                    <a:pt x="1425" y="1115"/>
                  </a:cubicBezTo>
                  <a:cubicBezTo>
                    <a:pt x="1449" y="1132"/>
                    <a:pt x="1449" y="1132"/>
                    <a:pt x="1449" y="1132"/>
                  </a:cubicBezTo>
                  <a:cubicBezTo>
                    <a:pt x="1469" y="1139"/>
                    <a:pt x="1469" y="1139"/>
                    <a:pt x="1469" y="1139"/>
                  </a:cubicBezTo>
                  <a:cubicBezTo>
                    <a:pt x="1481" y="1126"/>
                    <a:pt x="1481" y="1126"/>
                    <a:pt x="1481" y="1126"/>
                  </a:cubicBezTo>
                  <a:cubicBezTo>
                    <a:pt x="1505" y="1115"/>
                    <a:pt x="1505" y="1115"/>
                    <a:pt x="1505" y="1115"/>
                  </a:cubicBezTo>
                  <a:cubicBezTo>
                    <a:pt x="1522" y="1115"/>
                    <a:pt x="1522" y="1115"/>
                    <a:pt x="1522" y="1115"/>
                  </a:cubicBezTo>
                  <a:cubicBezTo>
                    <a:pt x="1584" y="1111"/>
                    <a:pt x="1584" y="1111"/>
                    <a:pt x="1584" y="1111"/>
                  </a:cubicBezTo>
                  <a:cubicBezTo>
                    <a:pt x="1635" y="1117"/>
                    <a:pt x="1635" y="1117"/>
                    <a:pt x="1635" y="1117"/>
                  </a:cubicBezTo>
                  <a:cubicBezTo>
                    <a:pt x="1664" y="1145"/>
                    <a:pt x="1664" y="1145"/>
                    <a:pt x="1664" y="1145"/>
                  </a:cubicBezTo>
                  <a:cubicBezTo>
                    <a:pt x="1697" y="1160"/>
                    <a:pt x="1697" y="1160"/>
                    <a:pt x="1697" y="1160"/>
                  </a:cubicBezTo>
                  <a:cubicBezTo>
                    <a:pt x="1731" y="1172"/>
                    <a:pt x="1731" y="1172"/>
                    <a:pt x="1731" y="1172"/>
                  </a:cubicBezTo>
                  <a:cubicBezTo>
                    <a:pt x="1781" y="1204"/>
                    <a:pt x="1781" y="1204"/>
                    <a:pt x="1781" y="1204"/>
                  </a:cubicBezTo>
                  <a:cubicBezTo>
                    <a:pt x="1809" y="1229"/>
                    <a:pt x="1809" y="1229"/>
                    <a:pt x="1809" y="1229"/>
                  </a:cubicBezTo>
                  <a:cubicBezTo>
                    <a:pt x="1813" y="1235"/>
                    <a:pt x="1813" y="1235"/>
                    <a:pt x="1813" y="1235"/>
                  </a:cubicBezTo>
                  <a:cubicBezTo>
                    <a:pt x="1822" y="1247"/>
                    <a:pt x="1822" y="1247"/>
                    <a:pt x="1822" y="1247"/>
                  </a:cubicBezTo>
                  <a:cubicBezTo>
                    <a:pt x="1822" y="1247"/>
                    <a:pt x="1822" y="1247"/>
                    <a:pt x="1822" y="1247"/>
                  </a:cubicBezTo>
                  <a:cubicBezTo>
                    <a:pt x="1822" y="1231"/>
                    <a:pt x="1822" y="1231"/>
                    <a:pt x="1822" y="1231"/>
                  </a:cubicBezTo>
                  <a:cubicBezTo>
                    <a:pt x="1822" y="1201"/>
                    <a:pt x="1822" y="1201"/>
                    <a:pt x="1822" y="1201"/>
                  </a:cubicBezTo>
                  <a:cubicBezTo>
                    <a:pt x="1795" y="1181"/>
                    <a:pt x="1795" y="1181"/>
                    <a:pt x="1795" y="1181"/>
                  </a:cubicBezTo>
                  <a:cubicBezTo>
                    <a:pt x="1795" y="1159"/>
                    <a:pt x="1795" y="1159"/>
                    <a:pt x="1795" y="1159"/>
                  </a:cubicBezTo>
                  <a:cubicBezTo>
                    <a:pt x="1804" y="1138"/>
                    <a:pt x="1804" y="1138"/>
                    <a:pt x="1804" y="1138"/>
                  </a:cubicBezTo>
                  <a:cubicBezTo>
                    <a:pt x="1822" y="1133"/>
                    <a:pt x="1822" y="1133"/>
                    <a:pt x="1822" y="1133"/>
                  </a:cubicBezTo>
                  <a:cubicBezTo>
                    <a:pt x="1822" y="1086"/>
                    <a:pt x="1822" y="1086"/>
                    <a:pt x="1822" y="1086"/>
                  </a:cubicBezTo>
                  <a:cubicBezTo>
                    <a:pt x="1827" y="1059"/>
                    <a:pt x="1827" y="1059"/>
                    <a:pt x="1827" y="1059"/>
                  </a:cubicBezTo>
                  <a:cubicBezTo>
                    <a:pt x="1842" y="1053"/>
                    <a:pt x="1842" y="1053"/>
                    <a:pt x="1842" y="1053"/>
                  </a:cubicBezTo>
                  <a:cubicBezTo>
                    <a:pt x="1842" y="1027"/>
                    <a:pt x="1842" y="1027"/>
                    <a:pt x="1842" y="1027"/>
                  </a:cubicBezTo>
                  <a:cubicBezTo>
                    <a:pt x="1825" y="991"/>
                    <a:pt x="1825" y="991"/>
                    <a:pt x="1825" y="991"/>
                  </a:cubicBezTo>
                  <a:cubicBezTo>
                    <a:pt x="1812" y="984"/>
                    <a:pt x="1812" y="984"/>
                    <a:pt x="1812" y="984"/>
                  </a:cubicBezTo>
                  <a:cubicBezTo>
                    <a:pt x="1818" y="948"/>
                    <a:pt x="1818" y="948"/>
                    <a:pt x="1818" y="948"/>
                  </a:cubicBezTo>
                  <a:cubicBezTo>
                    <a:pt x="1818" y="928"/>
                    <a:pt x="1818" y="928"/>
                    <a:pt x="1818" y="928"/>
                  </a:cubicBezTo>
                  <a:cubicBezTo>
                    <a:pt x="1842" y="928"/>
                    <a:pt x="1842" y="928"/>
                    <a:pt x="1842" y="928"/>
                  </a:cubicBezTo>
                  <a:cubicBezTo>
                    <a:pt x="1862" y="331"/>
                    <a:pt x="1862" y="331"/>
                    <a:pt x="1862" y="331"/>
                  </a:cubicBezTo>
                  <a:cubicBezTo>
                    <a:pt x="1842" y="306"/>
                    <a:pt x="1842" y="306"/>
                    <a:pt x="1842" y="306"/>
                  </a:cubicBezTo>
                  <a:cubicBezTo>
                    <a:pt x="1829" y="287"/>
                    <a:pt x="1829" y="287"/>
                    <a:pt x="1829" y="287"/>
                  </a:cubicBezTo>
                  <a:cubicBezTo>
                    <a:pt x="1795" y="273"/>
                    <a:pt x="1795" y="273"/>
                    <a:pt x="1795" y="273"/>
                  </a:cubicBezTo>
                  <a:cubicBezTo>
                    <a:pt x="1786" y="254"/>
                    <a:pt x="1786" y="254"/>
                    <a:pt x="1786" y="254"/>
                  </a:cubicBezTo>
                  <a:cubicBezTo>
                    <a:pt x="1769" y="233"/>
                    <a:pt x="1769" y="233"/>
                    <a:pt x="1769" y="233"/>
                  </a:cubicBezTo>
                  <a:cubicBezTo>
                    <a:pt x="1759" y="217"/>
                    <a:pt x="1759" y="217"/>
                    <a:pt x="1759" y="217"/>
                  </a:cubicBezTo>
                  <a:cubicBezTo>
                    <a:pt x="1759" y="200"/>
                    <a:pt x="1759" y="200"/>
                    <a:pt x="1759" y="200"/>
                  </a:cubicBezTo>
                  <a:cubicBezTo>
                    <a:pt x="1759" y="188"/>
                    <a:pt x="1759" y="188"/>
                    <a:pt x="1759" y="188"/>
                  </a:cubicBezTo>
                  <a:cubicBezTo>
                    <a:pt x="1778" y="165"/>
                    <a:pt x="1778" y="165"/>
                    <a:pt x="1778" y="165"/>
                  </a:cubicBezTo>
                  <a:cubicBezTo>
                    <a:pt x="1800" y="145"/>
                    <a:pt x="1800" y="145"/>
                    <a:pt x="1800" y="145"/>
                  </a:cubicBezTo>
                  <a:cubicBezTo>
                    <a:pt x="1825" y="120"/>
                    <a:pt x="1825" y="120"/>
                    <a:pt x="1825" y="120"/>
                  </a:cubicBezTo>
                  <a:cubicBezTo>
                    <a:pt x="1822" y="105"/>
                    <a:pt x="1822" y="105"/>
                    <a:pt x="1822" y="105"/>
                  </a:cubicBezTo>
                  <a:cubicBezTo>
                    <a:pt x="1821" y="99"/>
                    <a:pt x="1821" y="99"/>
                    <a:pt x="1821" y="99"/>
                  </a:cubicBezTo>
                  <a:cubicBezTo>
                    <a:pt x="1821" y="99"/>
                    <a:pt x="1159" y="71"/>
                    <a:pt x="944" y="59"/>
                  </a:cubicBezTo>
                  <a:cubicBezTo>
                    <a:pt x="728" y="47"/>
                    <a:pt x="98" y="0"/>
                    <a:pt x="98" y="0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1330" y="1069"/>
                    <a:pt x="1330" y="1069"/>
                    <a:pt x="1330" y="1069"/>
                  </a:cubicBezTo>
                  <a:lnTo>
                    <a:pt x="1382" y="10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872982" y="5686356"/>
              <a:ext cx="1336946" cy="1103899"/>
            </a:xfrm>
            <a:custGeom>
              <a:avLst/>
              <a:gdLst>
                <a:gd name="T0" fmla="*/ 327 w 327"/>
                <a:gd name="T1" fmla="*/ 37 h 270"/>
                <a:gd name="T2" fmla="*/ 326 w 327"/>
                <a:gd name="T3" fmla="*/ 37 h 270"/>
                <a:gd name="T4" fmla="*/ 40 w 327"/>
                <a:gd name="T5" fmla="*/ 0 h 270"/>
                <a:gd name="T6" fmla="*/ 34 w 327"/>
                <a:gd name="T7" fmla="*/ 33 h 270"/>
                <a:gd name="T8" fmla="*/ 9 w 327"/>
                <a:gd name="T9" fmla="*/ 174 h 270"/>
                <a:gd name="T10" fmla="*/ 0 w 327"/>
                <a:gd name="T11" fmla="*/ 231 h 270"/>
                <a:gd name="T12" fmla="*/ 87 w 327"/>
                <a:gd name="T13" fmla="*/ 245 h 270"/>
                <a:gd name="T14" fmla="*/ 303 w 327"/>
                <a:gd name="T15" fmla="*/ 270 h 270"/>
                <a:gd name="T16" fmla="*/ 315 w 327"/>
                <a:gd name="T17" fmla="*/ 155 h 270"/>
                <a:gd name="T18" fmla="*/ 327 w 327"/>
                <a:gd name="T19" fmla="*/ 3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7" h="270">
                  <a:moveTo>
                    <a:pt x="327" y="37"/>
                  </a:moveTo>
                  <a:lnTo>
                    <a:pt x="326" y="37"/>
                  </a:lnTo>
                  <a:lnTo>
                    <a:pt x="40" y="0"/>
                  </a:lnTo>
                  <a:lnTo>
                    <a:pt x="34" y="33"/>
                  </a:lnTo>
                  <a:lnTo>
                    <a:pt x="9" y="174"/>
                  </a:lnTo>
                  <a:lnTo>
                    <a:pt x="0" y="231"/>
                  </a:lnTo>
                  <a:lnTo>
                    <a:pt x="87" y="245"/>
                  </a:lnTo>
                  <a:lnTo>
                    <a:pt x="303" y="270"/>
                  </a:lnTo>
                  <a:lnTo>
                    <a:pt x="315" y="155"/>
                  </a:lnTo>
                  <a:lnTo>
                    <a:pt x="327" y="3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6230369" y="4889097"/>
              <a:ext cx="1246998" cy="801349"/>
            </a:xfrm>
            <a:custGeom>
              <a:avLst/>
              <a:gdLst>
                <a:gd name="T0" fmla="*/ 1723 w 1740"/>
                <a:gd name="T1" fmla="*/ 1116 h 1124"/>
                <a:gd name="T2" fmla="*/ 1724 w 1740"/>
                <a:gd name="T3" fmla="*/ 1122 h 1124"/>
                <a:gd name="T4" fmla="*/ 1725 w 1740"/>
                <a:gd name="T5" fmla="*/ 1124 h 1124"/>
                <a:gd name="T6" fmla="*/ 1740 w 1740"/>
                <a:gd name="T7" fmla="*/ 1108 h 1124"/>
                <a:gd name="T8" fmla="*/ 1740 w 1740"/>
                <a:gd name="T9" fmla="*/ 1073 h 1124"/>
                <a:gd name="T10" fmla="*/ 1740 w 1740"/>
                <a:gd name="T11" fmla="*/ 1041 h 1124"/>
                <a:gd name="T12" fmla="*/ 1731 w 1740"/>
                <a:gd name="T13" fmla="*/ 999 h 1124"/>
                <a:gd name="T14" fmla="*/ 1716 w 1740"/>
                <a:gd name="T15" fmla="*/ 977 h 1124"/>
                <a:gd name="T16" fmla="*/ 1699 w 1740"/>
                <a:gd name="T17" fmla="*/ 954 h 1124"/>
                <a:gd name="T18" fmla="*/ 1699 w 1740"/>
                <a:gd name="T19" fmla="*/ 911 h 1124"/>
                <a:gd name="T20" fmla="*/ 1689 w 1740"/>
                <a:gd name="T21" fmla="*/ 896 h 1124"/>
                <a:gd name="T22" fmla="*/ 1675 w 1740"/>
                <a:gd name="T23" fmla="*/ 875 h 1124"/>
                <a:gd name="T24" fmla="*/ 1675 w 1740"/>
                <a:gd name="T25" fmla="*/ 813 h 1124"/>
                <a:gd name="T26" fmla="*/ 1675 w 1740"/>
                <a:gd name="T27" fmla="*/ 715 h 1124"/>
                <a:gd name="T28" fmla="*/ 1668 w 1740"/>
                <a:gd name="T29" fmla="*/ 595 h 1124"/>
                <a:gd name="T30" fmla="*/ 1668 w 1740"/>
                <a:gd name="T31" fmla="*/ 531 h 1124"/>
                <a:gd name="T32" fmla="*/ 1642 w 1740"/>
                <a:gd name="T33" fmla="*/ 485 h 1124"/>
                <a:gd name="T34" fmla="*/ 1623 w 1740"/>
                <a:gd name="T35" fmla="*/ 414 h 1124"/>
                <a:gd name="T36" fmla="*/ 1608 w 1740"/>
                <a:gd name="T37" fmla="*/ 371 h 1124"/>
                <a:gd name="T38" fmla="*/ 1617 w 1740"/>
                <a:gd name="T39" fmla="*/ 326 h 1124"/>
                <a:gd name="T40" fmla="*/ 1616 w 1740"/>
                <a:gd name="T41" fmla="*/ 288 h 1124"/>
                <a:gd name="T42" fmla="*/ 1608 w 1740"/>
                <a:gd name="T43" fmla="*/ 268 h 1124"/>
                <a:gd name="T44" fmla="*/ 1608 w 1740"/>
                <a:gd name="T45" fmla="*/ 235 h 1124"/>
                <a:gd name="T46" fmla="*/ 1608 w 1740"/>
                <a:gd name="T47" fmla="*/ 229 h 1124"/>
                <a:gd name="T48" fmla="*/ 1622 w 1740"/>
                <a:gd name="T49" fmla="*/ 215 h 1124"/>
                <a:gd name="T50" fmla="*/ 1627 w 1740"/>
                <a:gd name="T51" fmla="*/ 199 h 1124"/>
                <a:gd name="T52" fmla="*/ 1624 w 1740"/>
                <a:gd name="T53" fmla="*/ 173 h 1124"/>
                <a:gd name="T54" fmla="*/ 1608 w 1740"/>
                <a:gd name="T55" fmla="*/ 155 h 1124"/>
                <a:gd name="T56" fmla="*/ 1608 w 1740"/>
                <a:gd name="T57" fmla="*/ 144 h 1124"/>
                <a:gd name="T58" fmla="*/ 1602 w 1740"/>
                <a:gd name="T59" fmla="*/ 121 h 1124"/>
                <a:gd name="T60" fmla="*/ 1594 w 1740"/>
                <a:gd name="T61" fmla="*/ 92 h 1124"/>
                <a:gd name="T62" fmla="*/ 669 w 1740"/>
                <a:gd name="T63" fmla="*/ 50 h 1124"/>
                <a:gd name="T64" fmla="*/ 97 w 1740"/>
                <a:gd name="T65" fmla="*/ 0 h 1124"/>
                <a:gd name="T66" fmla="*/ 0 w 1740"/>
                <a:gd name="T67" fmla="*/ 1017 h 1124"/>
                <a:gd name="T68" fmla="*/ 846 w 1740"/>
                <a:gd name="T69" fmla="*/ 1076 h 1124"/>
                <a:gd name="T70" fmla="*/ 1723 w 1740"/>
                <a:gd name="T71" fmla="*/ 1116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40" h="1124">
                  <a:moveTo>
                    <a:pt x="1723" y="1116"/>
                  </a:moveTo>
                  <a:cubicBezTo>
                    <a:pt x="1724" y="1122"/>
                    <a:pt x="1724" y="1122"/>
                    <a:pt x="1724" y="1122"/>
                  </a:cubicBezTo>
                  <a:cubicBezTo>
                    <a:pt x="1725" y="1124"/>
                    <a:pt x="1725" y="1124"/>
                    <a:pt x="1725" y="1124"/>
                  </a:cubicBezTo>
                  <a:cubicBezTo>
                    <a:pt x="1740" y="1108"/>
                    <a:pt x="1740" y="1108"/>
                    <a:pt x="1740" y="1108"/>
                  </a:cubicBezTo>
                  <a:cubicBezTo>
                    <a:pt x="1740" y="1073"/>
                    <a:pt x="1740" y="1073"/>
                    <a:pt x="1740" y="1073"/>
                  </a:cubicBezTo>
                  <a:cubicBezTo>
                    <a:pt x="1740" y="1041"/>
                    <a:pt x="1740" y="1041"/>
                    <a:pt x="1740" y="1041"/>
                  </a:cubicBezTo>
                  <a:cubicBezTo>
                    <a:pt x="1731" y="999"/>
                    <a:pt x="1731" y="999"/>
                    <a:pt x="1731" y="999"/>
                  </a:cubicBezTo>
                  <a:cubicBezTo>
                    <a:pt x="1716" y="977"/>
                    <a:pt x="1716" y="977"/>
                    <a:pt x="1716" y="977"/>
                  </a:cubicBezTo>
                  <a:cubicBezTo>
                    <a:pt x="1699" y="954"/>
                    <a:pt x="1699" y="954"/>
                    <a:pt x="1699" y="954"/>
                  </a:cubicBezTo>
                  <a:cubicBezTo>
                    <a:pt x="1699" y="911"/>
                    <a:pt x="1699" y="911"/>
                    <a:pt x="1699" y="911"/>
                  </a:cubicBezTo>
                  <a:cubicBezTo>
                    <a:pt x="1689" y="896"/>
                    <a:pt x="1689" y="896"/>
                    <a:pt x="1689" y="896"/>
                  </a:cubicBezTo>
                  <a:cubicBezTo>
                    <a:pt x="1675" y="875"/>
                    <a:pt x="1675" y="875"/>
                    <a:pt x="1675" y="875"/>
                  </a:cubicBezTo>
                  <a:cubicBezTo>
                    <a:pt x="1675" y="813"/>
                    <a:pt x="1675" y="813"/>
                    <a:pt x="1675" y="813"/>
                  </a:cubicBezTo>
                  <a:cubicBezTo>
                    <a:pt x="1675" y="715"/>
                    <a:pt x="1675" y="715"/>
                    <a:pt x="1675" y="715"/>
                  </a:cubicBezTo>
                  <a:cubicBezTo>
                    <a:pt x="1668" y="595"/>
                    <a:pt x="1668" y="595"/>
                    <a:pt x="1668" y="595"/>
                  </a:cubicBezTo>
                  <a:cubicBezTo>
                    <a:pt x="1668" y="531"/>
                    <a:pt x="1668" y="531"/>
                    <a:pt x="1668" y="531"/>
                  </a:cubicBezTo>
                  <a:cubicBezTo>
                    <a:pt x="1642" y="485"/>
                    <a:pt x="1642" y="485"/>
                    <a:pt x="1642" y="485"/>
                  </a:cubicBezTo>
                  <a:cubicBezTo>
                    <a:pt x="1623" y="414"/>
                    <a:pt x="1623" y="414"/>
                    <a:pt x="1623" y="414"/>
                  </a:cubicBezTo>
                  <a:cubicBezTo>
                    <a:pt x="1608" y="371"/>
                    <a:pt x="1608" y="371"/>
                    <a:pt x="1608" y="371"/>
                  </a:cubicBezTo>
                  <a:cubicBezTo>
                    <a:pt x="1617" y="326"/>
                    <a:pt x="1617" y="326"/>
                    <a:pt x="1617" y="326"/>
                  </a:cubicBezTo>
                  <a:cubicBezTo>
                    <a:pt x="1616" y="288"/>
                    <a:pt x="1616" y="288"/>
                    <a:pt x="1616" y="288"/>
                  </a:cubicBezTo>
                  <a:cubicBezTo>
                    <a:pt x="1608" y="268"/>
                    <a:pt x="1608" y="268"/>
                    <a:pt x="1608" y="268"/>
                  </a:cubicBezTo>
                  <a:cubicBezTo>
                    <a:pt x="1608" y="235"/>
                    <a:pt x="1608" y="235"/>
                    <a:pt x="1608" y="235"/>
                  </a:cubicBezTo>
                  <a:cubicBezTo>
                    <a:pt x="1608" y="229"/>
                    <a:pt x="1608" y="229"/>
                    <a:pt x="1608" y="229"/>
                  </a:cubicBezTo>
                  <a:cubicBezTo>
                    <a:pt x="1622" y="215"/>
                    <a:pt x="1622" y="215"/>
                    <a:pt x="1622" y="215"/>
                  </a:cubicBezTo>
                  <a:cubicBezTo>
                    <a:pt x="1627" y="199"/>
                    <a:pt x="1627" y="199"/>
                    <a:pt x="1627" y="199"/>
                  </a:cubicBezTo>
                  <a:cubicBezTo>
                    <a:pt x="1624" y="173"/>
                    <a:pt x="1624" y="173"/>
                    <a:pt x="1624" y="173"/>
                  </a:cubicBezTo>
                  <a:cubicBezTo>
                    <a:pt x="1608" y="155"/>
                    <a:pt x="1608" y="155"/>
                    <a:pt x="1608" y="155"/>
                  </a:cubicBezTo>
                  <a:cubicBezTo>
                    <a:pt x="1608" y="144"/>
                    <a:pt x="1608" y="144"/>
                    <a:pt x="1608" y="144"/>
                  </a:cubicBezTo>
                  <a:cubicBezTo>
                    <a:pt x="1602" y="121"/>
                    <a:pt x="1602" y="121"/>
                    <a:pt x="1602" y="121"/>
                  </a:cubicBezTo>
                  <a:cubicBezTo>
                    <a:pt x="1594" y="92"/>
                    <a:pt x="1594" y="92"/>
                    <a:pt x="1594" y="92"/>
                  </a:cubicBezTo>
                  <a:cubicBezTo>
                    <a:pt x="1594" y="92"/>
                    <a:pt x="901" y="65"/>
                    <a:pt x="669" y="50"/>
                  </a:cubicBezTo>
                  <a:cubicBezTo>
                    <a:pt x="526" y="41"/>
                    <a:pt x="97" y="0"/>
                    <a:pt x="97" y="0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17"/>
                    <a:pt x="630" y="1064"/>
                    <a:pt x="846" y="1076"/>
                  </a:cubicBezTo>
                  <a:cubicBezTo>
                    <a:pt x="1061" y="1088"/>
                    <a:pt x="1723" y="1116"/>
                    <a:pt x="1723" y="1116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5081498" y="6688044"/>
              <a:ext cx="1390095" cy="1091632"/>
            </a:xfrm>
            <a:custGeom>
              <a:avLst/>
              <a:gdLst>
                <a:gd name="T0" fmla="*/ 1851 w 1947"/>
                <a:gd name="T1" fmla="*/ 1530 h 1530"/>
                <a:gd name="T2" fmla="*/ 1921 w 1947"/>
                <a:gd name="T3" fmla="*/ 521 h 1530"/>
                <a:gd name="T4" fmla="*/ 1922 w 1947"/>
                <a:gd name="T5" fmla="*/ 521 h 1530"/>
                <a:gd name="T6" fmla="*/ 1922 w 1947"/>
                <a:gd name="T7" fmla="*/ 521 h 1530"/>
                <a:gd name="T8" fmla="*/ 1947 w 1947"/>
                <a:gd name="T9" fmla="*/ 193 h 1530"/>
                <a:gd name="T10" fmla="*/ 1445 w 1947"/>
                <a:gd name="T11" fmla="*/ 145 h 1530"/>
                <a:gd name="T12" fmla="*/ 208 w 1947"/>
                <a:gd name="T13" fmla="*/ 0 h 1530"/>
                <a:gd name="T14" fmla="*/ 0 w 1947"/>
                <a:gd name="T15" fmla="*/ 1332 h 1530"/>
                <a:gd name="T16" fmla="*/ 1589 w 1947"/>
                <a:gd name="T17" fmla="*/ 1515 h 1530"/>
                <a:gd name="T18" fmla="*/ 1851 w 1947"/>
                <a:gd name="T19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7" h="1530">
                  <a:moveTo>
                    <a:pt x="1851" y="1530"/>
                  </a:moveTo>
                  <a:cubicBezTo>
                    <a:pt x="1921" y="521"/>
                    <a:pt x="1921" y="521"/>
                    <a:pt x="1921" y="521"/>
                  </a:cubicBezTo>
                  <a:cubicBezTo>
                    <a:pt x="1921" y="521"/>
                    <a:pt x="1921" y="521"/>
                    <a:pt x="1922" y="521"/>
                  </a:cubicBezTo>
                  <a:cubicBezTo>
                    <a:pt x="1922" y="521"/>
                    <a:pt x="1922" y="521"/>
                    <a:pt x="1922" y="521"/>
                  </a:cubicBezTo>
                  <a:cubicBezTo>
                    <a:pt x="1947" y="193"/>
                    <a:pt x="1947" y="193"/>
                    <a:pt x="1947" y="193"/>
                  </a:cubicBezTo>
                  <a:cubicBezTo>
                    <a:pt x="1445" y="145"/>
                    <a:pt x="1445" y="145"/>
                    <a:pt x="1445" y="145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1332"/>
                    <a:pt x="0" y="1332"/>
                    <a:pt x="0" y="1332"/>
                  </a:cubicBezTo>
                  <a:cubicBezTo>
                    <a:pt x="1589" y="1515"/>
                    <a:pt x="1589" y="1515"/>
                    <a:pt x="1589" y="1515"/>
                  </a:cubicBezTo>
                  <a:cubicBezTo>
                    <a:pt x="1589" y="1515"/>
                    <a:pt x="1697" y="1521"/>
                    <a:pt x="1851" y="153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4157493" y="6295547"/>
              <a:ext cx="1071191" cy="1345120"/>
            </a:xfrm>
            <a:custGeom>
              <a:avLst/>
              <a:gdLst>
                <a:gd name="T0" fmla="*/ 262 w 262"/>
                <a:gd name="T1" fmla="*/ 96 h 329"/>
                <a:gd name="T2" fmla="*/ 175 w 262"/>
                <a:gd name="T3" fmla="*/ 82 h 329"/>
                <a:gd name="T4" fmla="*/ 184 w 262"/>
                <a:gd name="T5" fmla="*/ 25 h 329"/>
                <a:gd name="T6" fmla="*/ 57 w 262"/>
                <a:gd name="T7" fmla="*/ 0 h 329"/>
                <a:gd name="T8" fmla="*/ 0 w 262"/>
                <a:gd name="T9" fmla="*/ 288 h 329"/>
                <a:gd name="T10" fmla="*/ 226 w 262"/>
                <a:gd name="T11" fmla="*/ 329 h 329"/>
                <a:gd name="T12" fmla="*/ 262 w 262"/>
                <a:gd name="T13" fmla="*/ 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29">
                  <a:moveTo>
                    <a:pt x="262" y="96"/>
                  </a:moveTo>
                  <a:lnTo>
                    <a:pt x="175" y="82"/>
                  </a:lnTo>
                  <a:lnTo>
                    <a:pt x="184" y="25"/>
                  </a:lnTo>
                  <a:lnTo>
                    <a:pt x="57" y="0"/>
                  </a:lnTo>
                  <a:lnTo>
                    <a:pt x="0" y="288"/>
                  </a:lnTo>
                  <a:lnTo>
                    <a:pt x="226" y="329"/>
                  </a:lnTo>
                  <a:lnTo>
                    <a:pt x="262" y="9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3159895" y="6054323"/>
              <a:ext cx="1230644" cy="1860273"/>
            </a:xfrm>
            <a:custGeom>
              <a:avLst/>
              <a:gdLst>
                <a:gd name="T0" fmla="*/ 31 w 1719"/>
                <a:gd name="T1" fmla="*/ 903 h 2600"/>
                <a:gd name="T2" fmla="*/ 6 w 1719"/>
                <a:gd name="T3" fmla="*/ 913 h 2600"/>
                <a:gd name="T4" fmla="*/ 0 w 1719"/>
                <a:gd name="T5" fmla="*/ 936 h 2600"/>
                <a:gd name="T6" fmla="*/ 8 w 1719"/>
                <a:gd name="T7" fmla="*/ 960 h 2600"/>
                <a:gd name="T8" fmla="*/ 12 w 1719"/>
                <a:gd name="T9" fmla="*/ 983 h 2600"/>
                <a:gd name="T10" fmla="*/ 23 w 1719"/>
                <a:gd name="T11" fmla="*/ 991 h 2600"/>
                <a:gd name="T12" fmla="*/ 45 w 1719"/>
                <a:gd name="T13" fmla="*/ 1000 h 2600"/>
                <a:gd name="T14" fmla="*/ 1110 w 1719"/>
                <a:gd name="T15" fmla="*/ 2600 h 2600"/>
                <a:gd name="T16" fmla="*/ 1130 w 1719"/>
                <a:gd name="T17" fmla="*/ 2572 h 2600"/>
                <a:gd name="T18" fmla="*/ 1136 w 1719"/>
                <a:gd name="T19" fmla="*/ 2539 h 2600"/>
                <a:gd name="T20" fmla="*/ 1136 w 1719"/>
                <a:gd name="T21" fmla="*/ 2452 h 2600"/>
                <a:gd name="T22" fmla="*/ 1138 w 1719"/>
                <a:gd name="T23" fmla="*/ 2353 h 2600"/>
                <a:gd name="T24" fmla="*/ 1136 w 1719"/>
                <a:gd name="T25" fmla="*/ 2281 h 2600"/>
                <a:gd name="T26" fmla="*/ 1157 w 1719"/>
                <a:gd name="T27" fmla="*/ 2258 h 2600"/>
                <a:gd name="T28" fmla="*/ 1203 w 1719"/>
                <a:gd name="T29" fmla="*/ 2246 h 2600"/>
                <a:gd name="T30" fmla="*/ 1219 w 1719"/>
                <a:gd name="T31" fmla="*/ 2275 h 2600"/>
                <a:gd name="T32" fmla="*/ 1248 w 1719"/>
                <a:gd name="T33" fmla="*/ 2260 h 2600"/>
                <a:gd name="T34" fmla="*/ 1281 w 1719"/>
                <a:gd name="T35" fmla="*/ 2287 h 2600"/>
                <a:gd name="T36" fmla="*/ 1300 w 1719"/>
                <a:gd name="T37" fmla="*/ 2297 h 2600"/>
                <a:gd name="T38" fmla="*/ 1324 w 1719"/>
                <a:gd name="T39" fmla="*/ 2283 h 2600"/>
                <a:gd name="T40" fmla="*/ 1361 w 1719"/>
                <a:gd name="T41" fmla="*/ 2160 h 2600"/>
                <a:gd name="T42" fmla="*/ 1397 w 1719"/>
                <a:gd name="T43" fmla="*/ 1987 h 2600"/>
                <a:gd name="T44" fmla="*/ 1719 w 1719"/>
                <a:gd name="T45" fmla="*/ 340 h 2600"/>
                <a:gd name="T46" fmla="*/ 928 w 1719"/>
                <a:gd name="T47" fmla="*/ 164 h 2600"/>
                <a:gd name="T48" fmla="*/ 289 w 1719"/>
                <a:gd name="T49" fmla="*/ 0 h 2600"/>
                <a:gd name="T50" fmla="*/ 54 w 1719"/>
                <a:gd name="T51" fmla="*/ 896 h 2600"/>
                <a:gd name="T52" fmla="*/ 31 w 1719"/>
                <a:gd name="T53" fmla="*/ 903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9" h="2600">
                  <a:moveTo>
                    <a:pt x="31" y="903"/>
                  </a:moveTo>
                  <a:cubicBezTo>
                    <a:pt x="6" y="913"/>
                    <a:pt x="6" y="913"/>
                    <a:pt x="6" y="913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8" y="960"/>
                    <a:pt x="8" y="960"/>
                    <a:pt x="8" y="960"/>
                  </a:cubicBezTo>
                  <a:cubicBezTo>
                    <a:pt x="12" y="983"/>
                    <a:pt x="12" y="983"/>
                    <a:pt x="12" y="983"/>
                  </a:cubicBezTo>
                  <a:cubicBezTo>
                    <a:pt x="23" y="991"/>
                    <a:pt x="23" y="991"/>
                    <a:pt x="23" y="991"/>
                  </a:cubicBezTo>
                  <a:cubicBezTo>
                    <a:pt x="45" y="1000"/>
                    <a:pt x="45" y="1000"/>
                    <a:pt x="45" y="1000"/>
                  </a:cubicBezTo>
                  <a:cubicBezTo>
                    <a:pt x="1110" y="2600"/>
                    <a:pt x="1110" y="2600"/>
                    <a:pt x="1110" y="2600"/>
                  </a:cubicBezTo>
                  <a:cubicBezTo>
                    <a:pt x="1130" y="2572"/>
                    <a:pt x="1130" y="2572"/>
                    <a:pt x="1130" y="2572"/>
                  </a:cubicBezTo>
                  <a:cubicBezTo>
                    <a:pt x="1136" y="2539"/>
                    <a:pt x="1136" y="2539"/>
                    <a:pt x="1136" y="2539"/>
                  </a:cubicBezTo>
                  <a:cubicBezTo>
                    <a:pt x="1136" y="2452"/>
                    <a:pt x="1136" y="2452"/>
                    <a:pt x="1136" y="2452"/>
                  </a:cubicBezTo>
                  <a:cubicBezTo>
                    <a:pt x="1138" y="2353"/>
                    <a:pt x="1138" y="2353"/>
                    <a:pt x="1138" y="2353"/>
                  </a:cubicBezTo>
                  <a:cubicBezTo>
                    <a:pt x="1136" y="2281"/>
                    <a:pt x="1136" y="2281"/>
                    <a:pt x="1136" y="2281"/>
                  </a:cubicBezTo>
                  <a:cubicBezTo>
                    <a:pt x="1157" y="2258"/>
                    <a:pt x="1157" y="2258"/>
                    <a:pt x="1157" y="2258"/>
                  </a:cubicBezTo>
                  <a:cubicBezTo>
                    <a:pt x="1203" y="2246"/>
                    <a:pt x="1203" y="2246"/>
                    <a:pt x="1203" y="2246"/>
                  </a:cubicBezTo>
                  <a:cubicBezTo>
                    <a:pt x="1219" y="2275"/>
                    <a:pt x="1219" y="2275"/>
                    <a:pt x="1219" y="2275"/>
                  </a:cubicBezTo>
                  <a:cubicBezTo>
                    <a:pt x="1248" y="2260"/>
                    <a:pt x="1248" y="2260"/>
                    <a:pt x="1248" y="2260"/>
                  </a:cubicBezTo>
                  <a:cubicBezTo>
                    <a:pt x="1281" y="2287"/>
                    <a:pt x="1281" y="2287"/>
                    <a:pt x="1281" y="2287"/>
                  </a:cubicBezTo>
                  <a:cubicBezTo>
                    <a:pt x="1300" y="2297"/>
                    <a:pt x="1300" y="2297"/>
                    <a:pt x="1300" y="2297"/>
                  </a:cubicBezTo>
                  <a:cubicBezTo>
                    <a:pt x="1324" y="2283"/>
                    <a:pt x="1324" y="2283"/>
                    <a:pt x="1324" y="2283"/>
                  </a:cubicBezTo>
                  <a:cubicBezTo>
                    <a:pt x="1324" y="2283"/>
                    <a:pt x="1353" y="2191"/>
                    <a:pt x="1361" y="2160"/>
                  </a:cubicBezTo>
                  <a:cubicBezTo>
                    <a:pt x="1371" y="2117"/>
                    <a:pt x="1397" y="1987"/>
                    <a:pt x="1397" y="1987"/>
                  </a:cubicBezTo>
                  <a:cubicBezTo>
                    <a:pt x="1719" y="340"/>
                    <a:pt x="1719" y="340"/>
                    <a:pt x="1719" y="340"/>
                  </a:cubicBezTo>
                  <a:cubicBezTo>
                    <a:pt x="1719" y="340"/>
                    <a:pt x="1125" y="211"/>
                    <a:pt x="928" y="164"/>
                  </a:cubicBezTo>
                  <a:cubicBezTo>
                    <a:pt x="768" y="126"/>
                    <a:pt x="289" y="0"/>
                    <a:pt x="289" y="0"/>
                  </a:cubicBezTo>
                  <a:cubicBezTo>
                    <a:pt x="54" y="896"/>
                    <a:pt x="54" y="896"/>
                    <a:pt x="54" y="896"/>
                  </a:cubicBezTo>
                  <a:lnTo>
                    <a:pt x="31" y="90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2636565" y="4893184"/>
              <a:ext cx="1525018" cy="1291971"/>
            </a:xfrm>
            <a:custGeom>
              <a:avLst/>
              <a:gdLst>
                <a:gd name="T0" fmla="*/ 1868 w 2135"/>
                <a:gd name="T1" fmla="*/ 1263 h 1809"/>
                <a:gd name="T2" fmla="*/ 1878 w 2135"/>
                <a:gd name="T3" fmla="*/ 1213 h 1809"/>
                <a:gd name="T4" fmla="*/ 1908 w 2135"/>
                <a:gd name="T5" fmla="*/ 1186 h 1809"/>
                <a:gd name="T6" fmla="*/ 1915 w 2135"/>
                <a:gd name="T7" fmla="*/ 1106 h 1809"/>
                <a:gd name="T8" fmla="*/ 1902 w 2135"/>
                <a:gd name="T9" fmla="*/ 1073 h 1809"/>
                <a:gd name="T10" fmla="*/ 1879 w 2135"/>
                <a:gd name="T11" fmla="*/ 1064 h 1809"/>
                <a:gd name="T12" fmla="*/ 1873 w 2135"/>
                <a:gd name="T13" fmla="*/ 1010 h 1809"/>
                <a:gd name="T14" fmla="*/ 1922 w 2135"/>
                <a:gd name="T15" fmla="*/ 954 h 1809"/>
                <a:gd name="T16" fmla="*/ 1998 w 2135"/>
                <a:gd name="T17" fmla="*/ 873 h 1809"/>
                <a:gd name="T18" fmla="*/ 2018 w 2135"/>
                <a:gd name="T19" fmla="*/ 832 h 1809"/>
                <a:gd name="T20" fmla="*/ 2065 w 2135"/>
                <a:gd name="T21" fmla="*/ 771 h 1809"/>
                <a:gd name="T22" fmla="*/ 2108 w 2135"/>
                <a:gd name="T23" fmla="*/ 722 h 1809"/>
                <a:gd name="T24" fmla="*/ 2135 w 2135"/>
                <a:gd name="T25" fmla="*/ 685 h 1809"/>
                <a:gd name="T26" fmla="*/ 2130 w 2135"/>
                <a:gd name="T27" fmla="*/ 625 h 1809"/>
                <a:gd name="T28" fmla="*/ 2080 w 2135"/>
                <a:gd name="T29" fmla="*/ 577 h 1809"/>
                <a:gd name="T30" fmla="*/ 2059 w 2135"/>
                <a:gd name="T31" fmla="*/ 515 h 1809"/>
                <a:gd name="T32" fmla="*/ 1531 w 2135"/>
                <a:gd name="T33" fmla="*/ 391 h 1809"/>
                <a:gd name="T34" fmla="*/ 1466 w 2135"/>
                <a:gd name="T35" fmla="*/ 391 h 1809"/>
                <a:gd name="T36" fmla="*/ 1239 w 2135"/>
                <a:gd name="T37" fmla="*/ 405 h 1809"/>
                <a:gd name="T38" fmla="*/ 1194 w 2135"/>
                <a:gd name="T39" fmla="*/ 397 h 1809"/>
                <a:gd name="T40" fmla="*/ 1159 w 2135"/>
                <a:gd name="T41" fmla="*/ 403 h 1809"/>
                <a:gd name="T42" fmla="*/ 1140 w 2135"/>
                <a:gd name="T43" fmla="*/ 389 h 1809"/>
                <a:gd name="T44" fmla="*/ 1088 w 2135"/>
                <a:gd name="T45" fmla="*/ 383 h 1809"/>
                <a:gd name="T46" fmla="*/ 1076 w 2135"/>
                <a:gd name="T47" fmla="*/ 360 h 1809"/>
                <a:gd name="T48" fmla="*/ 997 w 2135"/>
                <a:gd name="T49" fmla="*/ 343 h 1809"/>
                <a:gd name="T50" fmla="*/ 946 w 2135"/>
                <a:gd name="T51" fmla="*/ 325 h 1809"/>
                <a:gd name="T52" fmla="*/ 845 w 2135"/>
                <a:gd name="T53" fmla="*/ 339 h 1809"/>
                <a:gd name="T54" fmla="*/ 721 w 2135"/>
                <a:gd name="T55" fmla="*/ 279 h 1809"/>
                <a:gd name="T56" fmla="*/ 690 w 2135"/>
                <a:gd name="T57" fmla="*/ 89 h 1809"/>
                <a:gd name="T58" fmla="*/ 630 w 2135"/>
                <a:gd name="T59" fmla="*/ 71 h 1809"/>
                <a:gd name="T60" fmla="*/ 561 w 2135"/>
                <a:gd name="T61" fmla="*/ 34 h 1809"/>
                <a:gd name="T62" fmla="*/ 489 w 2135"/>
                <a:gd name="T63" fmla="*/ 0 h 1809"/>
                <a:gd name="T64" fmla="*/ 476 w 2135"/>
                <a:gd name="T65" fmla="*/ 96 h 1809"/>
                <a:gd name="T66" fmla="*/ 448 w 2135"/>
                <a:gd name="T67" fmla="*/ 194 h 1809"/>
                <a:gd name="T68" fmla="*/ 419 w 2135"/>
                <a:gd name="T69" fmla="*/ 266 h 1809"/>
                <a:gd name="T70" fmla="*/ 385 w 2135"/>
                <a:gd name="T71" fmla="*/ 351 h 1809"/>
                <a:gd name="T72" fmla="*/ 329 w 2135"/>
                <a:gd name="T73" fmla="*/ 464 h 1809"/>
                <a:gd name="T74" fmla="*/ 244 w 2135"/>
                <a:gd name="T75" fmla="*/ 685 h 1809"/>
                <a:gd name="T76" fmla="*/ 172 w 2135"/>
                <a:gd name="T77" fmla="*/ 833 h 1809"/>
                <a:gd name="T78" fmla="*/ 128 w 2135"/>
                <a:gd name="T79" fmla="*/ 901 h 1809"/>
                <a:gd name="T80" fmla="*/ 98 w 2135"/>
                <a:gd name="T81" fmla="*/ 946 h 1809"/>
                <a:gd name="T82" fmla="*/ 41 w 2135"/>
                <a:gd name="T83" fmla="*/ 1028 h 1809"/>
                <a:gd name="T84" fmla="*/ 36 w 2135"/>
                <a:gd name="T85" fmla="*/ 1111 h 1809"/>
                <a:gd name="T86" fmla="*/ 36 w 2135"/>
                <a:gd name="T87" fmla="*/ 1140 h 1809"/>
                <a:gd name="T88" fmla="*/ 24 w 2135"/>
                <a:gd name="T89" fmla="*/ 1171 h 1809"/>
                <a:gd name="T90" fmla="*/ 8 w 2135"/>
                <a:gd name="T91" fmla="*/ 1210 h 1809"/>
                <a:gd name="T92" fmla="*/ 4 w 2135"/>
                <a:gd name="T93" fmla="*/ 1299 h 1809"/>
                <a:gd name="T94" fmla="*/ 24 w 2135"/>
                <a:gd name="T95" fmla="*/ 1338 h 1809"/>
                <a:gd name="T96" fmla="*/ 1661 w 2135"/>
                <a:gd name="T97" fmla="*/ 1791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35" h="1809">
                  <a:moveTo>
                    <a:pt x="1740" y="1809"/>
                  </a:moveTo>
                  <a:cubicBezTo>
                    <a:pt x="1868" y="1263"/>
                    <a:pt x="1868" y="1263"/>
                    <a:pt x="1868" y="1263"/>
                  </a:cubicBezTo>
                  <a:cubicBezTo>
                    <a:pt x="1868" y="1228"/>
                    <a:pt x="1868" y="1228"/>
                    <a:pt x="1868" y="1228"/>
                  </a:cubicBezTo>
                  <a:cubicBezTo>
                    <a:pt x="1878" y="1213"/>
                    <a:pt x="1878" y="1213"/>
                    <a:pt x="1878" y="1213"/>
                  </a:cubicBezTo>
                  <a:cubicBezTo>
                    <a:pt x="1907" y="1204"/>
                    <a:pt x="1907" y="1204"/>
                    <a:pt x="1907" y="1204"/>
                  </a:cubicBezTo>
                  <a:cubicBezTo>
                    <a:pt x="1908" y="1186"/>
                    <a:pt x="1908" y="1186"/>
                    <a:pt x="1908" y="1186"/>
                  </a:cubicBezTo>
                  <a:cubicBezTo>
                    <a:pt x="1915" y="1160"/>
                    <a:pt x="1915" y="1160"/>
                    <a:pt x="1915" y="1160"/>
                  </a:cubicBezTo>
                  <a:cubicBezTo>
                    <a:pt x="1915" y="1106"/>
                    <a:pt x="1915" y="1106"/>
                    <a:pt x="1915" y="1106"/>
                  </a:cubicBezTo>
                  <a:cubicBezTo>
                    <a:pt x="1921" y="1088"/>
                    <a:pt x="1921" y="1088"/>
                    <a:pt x="1921" y="1088"/>
                  </a:cubicBezTo>
                  <a:cubicBezTo>
                    <a:pt x="1902" y="1073"/>
                    <a:pt x="1902" y="1073"/>
                    <a:pt x="1902" y="1073"/>
                  </a:cubicBezTo>
                  <a:cubicBezTo>
                    <a:pt x="1894" y="1073"/>
                    <a:pt x="1894" y="1073"/>
                    <a:pt x="1894" y="1073"/>
                  </a:cubicBezTo>
                  <a:cubicBezTo>
                    <a:pt x="1879" y="1064"/>
                    <a:pt x="1879" y="1064"/>
                    <a:pt x="1879" y="1064"/>
                  </a:cubicBezTo>
                  <a:cubicBezTo>
                    <a:pt x="1868" y="1044"/>
                    <a:pt x="1868" y="1044"/>
                    <a:pt x="1868" y="1044"/>
                  </a:cubicBezTo>
                  <a:cubicBezTo>
                    <a:pt x="1873" y="1010"/>
                    <a:pt x="1873" y="1010"/>
                    <a:pt x="1873" y="1010"/>
                  </a:cubicBezTo>
                  <a:cubicBezTo>
                    <a:pt x="1884" y="989"/>
                    <a:pt x="1884" y="989"/>
                    <a:pt x="1884" y="989"/>
                  </a:cubicBezTo>
                  <a:cubicBezTo>
                    <a:pt x="1922" y="954"/>
                    <a:pt x="1922" y="954"/>
                    <a:pt x="1922" y="954"/>
                  </a:cubicBezTo>
                  <a:cubicBezTo>
                    <a:pt x="1980" y="898"/>
                    <a:pt x="1980" y="898"/>
                    <a:pt x="1980" y="898"/>
                  </a:cubicBezTo>
                  <a:cubicBezTo>
                    <a:pt x="1998" y="873"/>
                    <a:pt x="1998" y="873"/>
                    <a:pt x="1998" y="873"/>
                  </a:cubicBezTo>
                  <a:cubicBezTo>
                    <a:pt x="2009" y="844"/>
                    <a:pt x="2009" y="844"/>
                    <a:pt x="2009" y="844"/>
                  </a:cubicBezTo>
                  <a:cubicBezTo>
                    <a:pt x="2018" y="832"/>
                    <a:pt x="2018" y="832"/>
                    <a:pt x="2018" y="832"/>
                  </a:cubicBezTo>
                  <a:cubicBezTo>
                    <a:pt x="2033" y="800"/>
                    <a:pt x="2033" y="800"/>
                    <a:pt x="2033" y="800"/>
                  </a:cubicBezTo>
                  <a:cubicBezTo>
                    <a:pt x="2065" y="771"/>
                    <a:pt x="2065" y="771"/>
                    <a:pt x="2065" y="771"/>
                  </a:cubicBezTo>
                  <a:cubicBezTo>
                    <a:pt x="2085" y="743"/>
                    <a:pt x="2085" y="743"/>
                    <a:pt x="2085" y="743"/>
                  </a:cubicBezTo>
                  <a:cubicBezTo>
                    <a:pt x="2108" y="722"/>
                    <a:pt x="2108" y="722"/>
                    <a:pt x="2108" y="722"/>
                  </a:cubicBezTo>
                  <a:cubicBezTo>
                    <a:pt x="2117" y="692"/>
                    <a:pt x="2117" y="692"/>
                    <a:pt x="2117" y="692"/>
                  </a:cubicBezTo>
                  <a:cubicBezTo>
                    <a:pt x="2135" y="685"/>
                    <a:pt x="2135" y="685"/>
                    <a:pt x="2135" y="685"/>
                  </a:cubicBezTo>
                  <a:cubicBezTo>
                    <a:pt x="2135" y="655"/>
                    <a:pt x="2135" y="655"/>
                    <a:pt x="2135" y="655"/>
                  </a:cubicBezTo>
                  <a:cubicBezTo>
                    <a:pt x="2130" y="625"/>
                    <a:pt x="2130" y="625"/>
                    <a:pt x="2130" y="625"/>
                  </a:cubicBezTo>
                  <a:cubicBezTo>
                    <a:pt x="2115" y="602"/>
                    <a:pt x="2115" y="602"/>
                    <a:pt x="2115" y="602"/>
                  </a:cubicBezTo>
                  <a:cubicBezTo>
                    <a:pt x="2080" y="577"/>
                    <a:pt x="2080" y="577"/>
                    <a:pt x="2080" y="577"/>
                  </a:cubicBezTo>
                  <a:cubicBezTo>
                    <a:pt x="2065" y="546"/>
                    <a:pt x="2065" y="546"/>
                    <a:pt x="2065" y="546"/>
                  </a:cubicBezTo>
                  <a:cubicBezTo>
                    <a:pt x="2059" y="515"/>
                    <a:pt x="2059" y="515"/>
                    <a:pt x="2059" y="515"/>
                  </a:cubicBezTo>
                  <a:cubicBezTo>
                    <a:pt x="1603" y="397"/>
                    <a:pt x="1603" y="397"/>
                    <a:pt x="1603" y="397"/>
                  </a:cubicBezTo>
                  <a:cubicBezTo>
                    <a:pt x="1531" y="391"/>
                    <a:pt x="1531" y="391"/>
                    <a:pt x="1531" y="391"/>
                  </a:cubicBezTo>
                  <a:cubicBezTo>
                    <a:pt x="1504" y="401"/>
                    <a:pt x="1504" y="401"/>
                    <a:pt x="1504" y="401"/>
                  </a:cubicBezTo>
                  <a:cubicBezTo>
                    <a:pt x="1466" y="391"/>
                    <a:pt x="1466" y="391"/>
                    <a:pt x="1466" y="391"/>
                  </a:cubicBezTo>
                  <a:cubicBezTo>
                    <a:pt x="1435" y="397"/>
                    <a:pt x="1435" y="397"/>
                    <a:pt x="1435" y="397"/>
                  </a:cubicBezTo>
                  <a:cubicBezTo>
                    <a:pt x="1239" y="405"/>
                    <a:pt x="1239" y="405"/>
                    <a:pt x="1239" y="405"/>
                  </a:cubicBezTo>
                  <a:cubicBezTo>
                    <a:pt x="1219" y="389"/>
                    <a:pt x="1219" y="389"/>
                    <a:pt x="1219" y="389"/>
                  </a:cubicBezTo>
                  <a:cubicBezTo>
                    <a:pt x="1194" y="397"/>
                    <a:pt x="1194" y="397"/>
                    <a:pt x="1194" y="397"/>
                  </a:cubicBezTo>
                  <a:cubicBezTo>
                    <a:pt x="1175" y="403"/>
                    <a:pt x="1175" y="403"/>
                    <a:pt x="1175" y="403"/>
                  </a:cubicBezTo>
                  <a:cubicBezTo>
                    <a:pt x="1159" y="403"/>
                    <a:pt x="1159" y="403"/>
                    <a:pt x="1159" y="403"/>
                  </a:cubicBezTo>
                  <a:cubicBezTo>
                    <a:pt x="1140" y="397"/>
                    <a:pt x="1140" y="397"/>
                    <a:pt x="1140" y="397"/>
                  </a:cubicBezTo>
                  <a:cubicBezTo>
                    <a:pt x="1140" y="389"/>
                    <a:pt x="1140" y="389"/>
                    <a:pt x="1140" y="389"/>
                  </a:cubicBezTo>
                  <a:cubicBezTo>
                    <a:pt x="1107" y="391"/>
                    <a:pt x="1107" y="391"/>
                    <a:pt x="1107" y="391"/>
                  </a:cubicBezTo>
                  <a:cubicBezTo>
                    <a:pt x="1088" y="383"/>
                    <a:pt x="1088" y="383"/>
                    <a:pt x="1088" y="383"/>
                  </a:cubicBezTo>
                  <a:cubicBezTo>
                    <a:pt x="1076" y="372"/>
                    <a:pt x="1076" y="372"/>
                    <a:pt x="1076" y="372"/>
                  </a:cubicBezTo>
                  <a:cubicBezTo>
                    <a:pt x="1076" y="360"/>
                    <a:pt x="1076" y="360"/>
                    <a:pt x="1076" y="360"/>
                  </a:cubicBezTo>
                  <a:cubicBezTo>
                    <a:pt x="1047" y="354"/>
                    <a:pt x="1047" y="354"/>
                    <a:pt x="1047" y="354"/>
                  </a:cubicBezTo>
                  <a:cubicBezTo>
                    <a:pt x="997" y="343"/>
                    <a:pt x="997" y="343"/>
                    <a:pt x="997" y="343"/>
                  </a:cubicBezTo>
                  <a:cubicBezTo>
                    <a:pt x="962" y="327"/>
                    <a:pt x="962" y="327"/>
                    <a:pt x="962" y="327"/>
                  </a:cubicBezTo>
                  <a:cubicBezTo>
                    <a:pt x="946" y="325"/>
                    <a:pt x="946" y="325"/>
                    <a:pt x="946" y="325"/>
                  </a:cubicBezTo>
                  <a:cubicBezTo>
                    <a:pt x="907" y="327"/>
                    <a:pt x="907" y="327"/>
                    <a:pt x="907" y="327"/>
                  </a:cubicBezTo>
                  <a:cubicBezTo>
                    <a:pt x="845" y="339"/>
                    <a:pt x="845" y="339"/>
                    <a:pt x="845" y="339"/>
                  </a:cubicBezTo>
                  <a:cubicBezTo>
                    <a:pt x="766" y="321"/>
                    <a:pt x="766" y="321"/>
                    <a:pt x="766" y="321"/>
                  </a:cubicBezTo>
                  <a:cubicBezTo>
                    <a:pt x="721" y="279"/>
                    <a:pt x="721" y="279"/>
                    <a:pt x="721" y="279"/>
                  </a:cubicBezTo>
                  <a:cubicBezTo>
                    <a:pt x="721" y="279"/>
                    <a:pt x="741" y="230"/>
                    <a:pt x="733" y="166"/>
                  </a:cubicBezTo>
                  <a:cubicBezTo>
                    <a:pt x="725" y="102"/>
                    <a:pt x="690" y="89"/>
                    <a:pt x="690" y="89"/>
                  </a:cubicBezTo>
                  <a:cubicBezTo>
                    <a:pt x="659" y="83"/>
                    <a:pt x="659" y="83"/>
                    <a:pt x="659" y="83"/>
                  </a:cubicBezTo>
                  <a:cubicBezTo>
                    <a:pt x="630" y="71"/>
                    <a:pt x="630" y="71"/>
                    <a:pt x="630" y="71"/>
                  </a:cubicBezTo>
                  <a:cubicBezTo>
                    <a:pt x="630" y="71"/>
                    <a:pt x="628" y="34"/>
                    <a:pt x="595" y="34"/>
                  </a:cubicBezTo>
                  <a:cubicBezTo>
                    <a:pt x="561" y="34"/>
                    <a:pt x="561" y="34"/>
                    <a:pt x="561" y="34"/>
                  </a:cubicBezTo>
                  <a:cubicBezTo>
                    <a:pt x="516" y="20"/>
                    <a:pt x="516" y="20"/>
                    <a:pt x="516" y="2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76" y="96"/>
                    <a:pt x="476" y="96"/>
                    <a:pt x="476" y="9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8" y="194"/>
                    <a:pt x="448" y="194"/>
                    <a:pt x="448" y="194"/>
                  </a:cubicBezTo>
                  <a:cubicBezTo>
                    <a:pt x="442" y="229"/>
                    <a:pt x="442" y="229"/>
                    <a:pt x="442" y="229"/>
                  </a:cubicBezTo>
                  <a:cubicBezTo>
                    <a:pt x="419" y="266"/>
                    <a:pt x="419" y="266"/>
                    <a:pt x="419" y="266"/>
                  </a:cubicBezTo>
                  <a:cubicBezTo>
                    <a:pt x="406" y="299"/>
                    <a:pt x="406" y="299"/>
                    <a:pt x="406" y="299"/>
                  </a:cubicBezTo>
                  <a:cubicBezTo>
                    <a:pt x="385" y="351"/>
                    <a:pt x="385" y="351"/>
                    <a:pt x="385" y="351"/>
                  </a:cubicBezTo>
                  <a:cubicBezTo>
                    <a:pt x="370" y="387"/>
                    <a:pt x="370" y="387"/>
                    <a:pt x="370" y="387"/>
                  </a:cubicBezTo>
                  <a:cubicBezTo>
                    <a:pt x="329" y="464"/>
                    <a:pt x="329" y="464"/>
                    <a:pt x="329" y="464"/>
                  </a:cubicBezTo>
                  <a:cubicBezTo>
                    <a:pt x="283" y="590"/>
                    <a:pt x="283" y="590"/>
                    <a:pt x="283" y="590"/>
                  </a:cubicBezTo>
                  <a:cubicBezTo>
                    <a:pt x="244" y="685"/>
                    <a:pt x="244" y="685"/>
                    <a:pt x="244" y="685"/>
                  </a:cubicBezTo>
                  <a:cubicBezTo>
                    <a:pt x="211" y="773"/>
                    <a:pt x="211" y="773"/>
                    <a:pt x="211" y="773"/>
                  </a:cubicBezTo>
                  <a:cubicBezTo>
                    <a:pt x="172" y="833"/>
                    <a:pt x="172" y="833"/>
                    <a:pt x="172" y="833"/>
                  </a:cubicBezTo>
                  <a:cubicBezTo>
                    <a:pt x="154" y="864"/>
                    <a:pt x="154" y="864"/>
                    <a:pt x="154" y="864"/>
                  </a:cubicBezTo>
                  <a:cubicBezTo>
                    <a:pt x="128" y="901"/>
                    <a:pt x="128" y="901"/>
                    <a:pt x="128" y="901"/>
                  </a:cubicBezTo>
                  <a:cubicBezTo>
                    <a:pt x="109" y="922"/>
                    <a:pt x="109" y="922"/>
                    <a:pt x="109" y="922"/>
                  </a:cubicBezTo>
                  <a:cubicBezTo>
                    <a:pt x="98" y="946"/>
                    <a:pt x="98" y="946"/>
                    <a:pt x="98" y="946"/>
                  </a:cubicBezTo>
                  <a:cubicBezTo>
                    <a:pt x="79" y="980"/>
                    <a:pt x="79" y="980"/>
                    <a:pt x="79" y="980"/>
                  </a:cubicBezTo>
                  <a:cubicBezTo>
                    <a:pt x="41" y="1028"/>
                    <a:pt x="41" y="1028"/>
                    <a:pt x="41" y="1028"/>
                  </a:cubicBezTo>
                  <a:cubicBezTo>
                    <a:pt x="24" y="1053"/>
                    <a:pt x="24" y="1053"/>
                    <a:pt x="24" y="1053"/>
                  </a:cubicBezTo>
                  <a:cubicBezTo>
                    <a:pt x="36" y="1111"/>
                    <a:pt x="36" y="1111"/>
                    <a:pt x="36" y="1111"/>
                  </a:cubicBezTo>
                  <a:cubicBezTo>
                    <a:pt x="36" y="1126"/>
                    <a:pt x="36" y="1126"/>
                    <a:pt x="36" y="1126"/>
                  </a:cubicBezTo>
                  <a:cubicBezTo>
                    <a:pt x="36" y="1140"/>
                    <a:pt x="36" y="1140"/>
                    <a:pt x="36" y="1140"/>
                  </a:cubicBezTo>
                  <a:cubicBezTo>
                    <a:pt x="35" y="1149"/>
                    <a:pt x="35" y="1149"/>
                    <a:pt x="35" y="1149"/>
                  </a:cubicBezTo>
                  <a:cubicBezTo>
                    <a:pt x="24" y="1171"/>
                    <a:pt x="24" y="1171"/>
                    <a:pt x="24" y="1171"/>
                  </a:cubicBezTo>
                  <a:cubicBezTo>
                    <a:pt x="14" y="1181"/>
                    <a:pt x="14" y="1181"/>
                    <a:pt x="14" y="1181"/>
                  </a:cubicBezTo>
                  <a:cubicBezTo>
                    <a:pt x="8" y="1210"/>
                    <a:pt x="8" y="1210"/>
                    <a:pt x="8" y="1210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4" y="1299"/>
                    <a:pt x="4" y="1299"/>
                    <a:pt x="4" y="1299"/>
                  </a:cubicBezTo>
                  <a:cubicBezTo>
                    <a:pt x="16" y="1318"/>
                    <a:pt x="16" y="1318"/>
                    <a:pt x="16" y="1318"/>
                  </a:cubicBezTo>
                  <a:cubicBezTo>
                    <a:pt x="24" y="1338"/>
                    <a:pt x="24" y="1338"/>
                    <a:pt x="24" y="1338"/>
                  </a:cubicBezTo>
                  <a:cubicBezTo>
                    <a:pt x="1022" y="1627"/>
                    <a:pt x="1022" y="1627"/>
                    <a:pt x="1022" y="1627"/>
                  </a:cubicBezTo>
                  <a:cubicBezTo>
                    <a:pt x="1022" y="1627"/>
                    <a:pt x="1501" y="1753"/>
                    <a:pt x="1661" y="1791"/>
                  </a:cubicBezTo>
                  <a:cubicBezTo>
                    <a:pt x="1683" y="1796"/>
                    <a:pt x="1710" y="1803"/>
                    <a:pt x="1740" y="1809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3879474" y="4553839"/>
              <a:ext cx="1132520" cy="1843919"/>
            </a:xfrm>
            <a:custGeom>
              <a:avLst/>
              <a:gdLst>
                <a:gd name="T0" fmla="*/ 319 w 1586"/>
                <a:gd name="T1" fmla="*/ 989 h 2581"/>
                <a:gd name="T2" fmla="*/ 340 w 1586"/>
                <a:gd name="T3" fmla="*/ 1051 h 2581"/>
                <a:gd name="T4" fmla="*/ 390 w 1586"/>
                <a:gd name="T5" fmla="*/ 1099 h 2581"/>
                <a:gd name="T6" fmla="*/ 395 w 1586"/>
                <a:gd name="T7" fmla="*/ 1159 h 2581"/>
                <a:gd name="T8" fmla="*/ 368 w 1586"/>
                <a:gd name="T9" fmla="*/ 1196 h 2581"/>
                <a:gd name="T10" fmla="*/ 325 w 1586"/>
                <a:gd name="T11" fmla="*/ 1245 h 2581"/>
                <a:gd name="T12" fmla="*/ 278 w 1586"/>
                <a:gd name="T13" fmla="*/ 1306 h 2581"/>
                <a:gd name="T14" fmla="*/ 258 w 1586"/>
                <a:gd name="T15" fmla="*/ 1347 h 2581"/>
                <a:gd name="T16" fmla="*/ 182 w 1586"/>
                <a:gd name="T17" fmla="*/ 1428 h 2581"/>
                <a:gd name="T18" fmla="*/ 133 w 1586"/>
                <a:gd name="T19" fmla="*/ 1484 h 2581"/>
                <a:gd name="T20" fmla="*/ 139 w 1586"/>
                <a:gd name="T21" fmla="*/ 1538 h 2581"/>
                <a:gd name="T22" fmla="*/ 162 w 1586"/>
                <a:gd name="T23" fmla="*/ 1547 h 2581"/>
                <a:gd name="T24" fmla="*/ 175 w 1586"/>
                <a:gd name="T25" fmla="*/ 1580 h 2581"/>
                <a:gd name="T26" fmla="*/ 168 w 1586"/>
                <a:gd name="T27" fmla="*/ 1660 h 2581"/>
                <a:gd name="T28" fmla="*/ 138 w 1586"/>
                <a:gd name="T29" fmla="*/ 1687 h 2581"/>
                <a:gd name="T30" fmla="*/ 128 w 1586"/>
                <a:gd name="T31" fmla="*/ 1737 h 2581"/>
                <a:gd name="T32" fmla="*/ 712 w 1586"/>
                <a:gd name="T33" fmla="*/ 2441 h 2581"/>
                <a:gd name="T34" fmla="*/ 1586 w 1586"/>
                <a:gd name="T35" fmla="*/ 1776 h 2581"/>
                <a:gd name="T36" fmla="*/ 1553 w 1586"/>
                <a:gd name="T37" fmla="*/ 1745 h 2581"/>
                <a:gd name="T38" fmla="*/ 1551 w 1586"/>
                <a:gd name="T39" fmla="*/ 1712 h 2581"/>
                <a:gd name="T40" fmla="*/ 1514 w 1586"/>
                <a:gd name="T41" fmla="*/ 1671 h 2581"/>
                <a:gd name="T42" fmla="*/ 1477 w 1586"/>
                <a:gd name="T43" fmla="*/ 1706 h 2581"/>
                <a:gd name="T44" fmla="*/ 1402 w 1586"/>
                <a:gd name="T45" fmla="*/ 1714 h 2581"/>
                <a:gd name="T46" fmla="*/ 1315 w 1586"/>
                <a:gd name="T47" fmla="*/ 1696 h 2581"/>
                <a:gd name="T48" fmla="*/ 1276 w 1586"/>
                <a:gd name="T49" fmla="*/ 1712 h 2581"/>
                <a:gd name="T50" fmla="*/ 1247 w 1586"/>
                <a:gd name="T51" fmla="*/ 1710 h 2581"/>
                <a:gd name="T52" fmla="*/ 1191 w 1586"/>
                <a:gd name="T53" fmla="*/ 1687 h 2581"/>
                <a:gd name="T54" fmla="*/ 1165 w 1586"/>
                <a:gd name="T55" fmla="*/ 1712 h 2581"/>
                <a:gd name="T56" fmla="*/ 1139 w 1586"/>
                <a:gd name="T57" fmla="*/ 1723 h 2581"/>
                <a:gd name="T58" fmla="*/ 1125 w 1586"/>
                <a:gd name="T59" fmla="*/ 1677 h 2581"/>
                <a:gd name="T60" fmla="*/ 1111 w 1586"/>
                <a:gd name="T61" fmla="*/ 1607 h 2581"/>
                <a:gd name="T62" fmla="*/ 1082 w 1586"/>
                <a:gd name="T63" fmla="*/ 1565 h 2581"/>
                <a:gd name="T64" fmla="*/ 1039 w 1586"/>
                <a:gd name="T65" fmla="*/ 1526 h 2581"/>
                <a:gd name="T66" fmla="*/ 1039 w 1586"/>
                <a:gd name="T67" fmla="*/ 1477 h 2581"/>
                <a:gd name="T68" fmla="*/ 1012 w 1586"/>
                <a:gd name="T69" fmla="*/ 1415 h 2581"/>
                <a:gd name="T70" fmla="*/ 1012 w 1586"/>
                <a:gd name="T71" fmla="*/ 1351 h 2581"/>
                <a:gd name="T72" fmla="*/ 989 w 1586"/>
                <a:gd name="T73" fmla="*/ 1268 h 2581"/>
                <a:gd name="T74" fmla="*/ 964 w 1586"/>
                <a:gd name="T75" fmla="*/ 1241 h 2581"/>
                <a:gd name="T76" fmla="*/ 925 w 1586"/>
                <a:gd name="T77" fmla="*/ 1258 h 2581"/>
                <a:gd name="T78" fmla="*/ 884 w 1586"/>
                <a:gd name="T79" fmla="*/ 1287 h 2581"/>
                <a:gd name="T80" fmla="*/ 869 w 1586"/>
                <a:gd name="T81" fmla="*/ 1270 h 2581"/>
                <a:gd name="T82" fmla="*/ 830 w 1586"/>
                <a:gd name="T83" fmla="*/ 1241 h 2581"/>
                <a:gd name="T84" fmla="*/ 867 w 1586"/>
                <a:gd name="T85" fmla="*/ 1165 h 2581"/>
                <a:gd name="T86" fmla="*/ 898 w 1586"/>
                <a:gd name="T87" fmla="*/ 1150 h 2581"/>
                <a:gd name="T88" fmla="*/ 890 w 1586"/>
                <a:gd name="T89" fmla="*/ 1065 h 2581"/>
                <a:gd name="T90" fmla="*/ 929 w 1586"/>
                <a:gd name="T91" fmla="*/ 977 h 2581"/>
                <a:gd name="T92" fmla="*/ 950 w 1586"/>
                <a:gd name="T93" fmla="*/ 906 h 2581"/>
                <a:gd name="T94" fmla="*/ 892 w 1586"/>
                <a:gd name="T95" fmla="*/ 886 h 2581"/>
                <a:gd name="T96" fmla="*/ 853 w 1586"/>
                <a:gd name="T97" fmla="*/ 820 h 2581"/>
                <a:gd name="T98" fmla="*/ 830 w 1586"/>
                <a:gd name="T99" fmla="*/ 731 h 2581"/>
                <a:gd name="T100" fmla="*/ 762 w 1586"/>
                <a:gd name="T101" fmla="*/ 642 h 2581"/>
                <a:gd name="T102" fmla="*/ 727 w 1586"/>
                <a:gd name="T103" fmla="*/ 570 h 2581"/>
                <a:gd name="T104" fmla="*/ 706 w 1586"/>
                <a:gd name="T105" fmla="*/ 526 h 2581"/>
                <a:gd name="T106" fmla="*/ 706 w 1586"/>
                <a:gd name="T107" fmla="*/ 474 h 2581"/>
                <a:gd name="T108" fmla="*/ 675 w 1586"/>
                <a:gd name="T109" fmla="*/ 425 h 2581"/>
                <a:gd name="T110" fmla="*/ 685 w 1586"/>
                <a:gd name="T111" fmla="*/ 331 h 2581"/>
                <a:gd name="T112" fmla="*/ 722 w 1586"/>
                <a:gd name="T113" fmla="*/ 173 h 2581"/>
                <a:gd name="T114" fmla="*/ 749 w 1586"/>
                <a:gd name="T115" fmla="*/ 55 h 2581"/>
                <a:gd name="T116" fmla="*/ 332 w 1586"/>
                <a:gd name="T117" fmla="*/ 834 h 2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86" h="2581">
                  <a:moveTo>
                    <a:pt x="334" y="911"/>
                  </a:moveTo>
                  <a:cubicBezTo>
                    <a:pt x="334" y="955"/>
                    <a:pt x="319" y="989"/>
                    <a:pt x="319" y="989"/>
                  </a:cubicBezTo>
                  <a:cubicBezTo>
                    <a:pt x="325" y="1020"/>
                    <a:pt x="325" y="1020"/>
                    <a:pt x="325" y="1020"/>
                  </a:cubicBezTo>
                  <a:cubicBezTo>
                    <a:pt x="340" y="1051"/>
                    <a:pt x="340" y="1051"/>
                    <a:pt x="340" y="1051"/>
                  </a:cubicBezTo>
                  <a:cubicBezTo>
                    <a:pt x="375" y="1076"/>
                    <a:pt x="375" y="1076"/>
                    <a:pt x="375" y="1076"/>
                  </a:cubicBezTo>
                  <a:cubicBezTo>
                    <a:pt x="390" y="1099"/>
                    <a:pt x="390" y="1099"/>
                    <a:pt x="390" y="1099"/>
                  </a:cubicBezTo>
                  <a:cubicBezTo>
                    <a:pt x="395" y="1129"/>
                    <a:pt x="395" y="1129"/>
                    <a:pt x="395" y="1129"/>
                  </a:cubicBezTo>
                  <a:cubicBezTo>
                    <a:pt x="395" y="1159"/>
                    <a:pt x="395" y="1159"/>
                    <a:pt x="395" y="1159"/>
                  </a:cubicBezTo>
                  <a:cubicBezTo>
                    <a:pt x="377" y="1166"/>
                    <a:pt x="377" y="1166"/>
                    <a:pt x="377" y="1166"/>
                  </a:cubicBezTo>
                  <a:cubicBezTo>
                    <a:pt x="368" y="1196"/>
                    <a:pt x="368" y="1196"/>
                    <a:pt x="368" y="1196"/>
                  </a:cubicBezTo>
                  <a:cubicBezTo>
                    <a:pt x="345" y="1217"/>
                    <a:pt x="345" y="1217"/>
                    <a:pt x="345" y="1217"/>
                  </a:cubicBezTo>
                  <a:cubicBezTo>
                    <a:pt x="325" y="1245"/>
                    <a:pt x="325" y="1245"/>
                    <a:pt x="325" y="1245"/>
                  </a:cubicBezTo>
                  <a:cubicBezTo>
                    <a:pt x="293" y="1274"/>
                    <a:pt x="293" y="1274"/>
                    <a:pt x="293" y="1274"/>
                  </a:cubicBezTo>
                  <a:cubicBezTo>
                    <a:pt x="278" y="1306"/>
                    <a:pt x="278" y="1306"/>
                    <a:pt x="278" y="1306"/>
                  </a:cubicBezTo>
                  <a:cubicBezTo>
                    <a:pt x="269" y="1318"/>
                    <a:pt x="269" y="1318"/>
                    <a:pt x="269" y="1318"/>
                  </a:cubicBezTo>
                  <a:cubicBezTo>
                    <a:pt x="258" y="1347"/>
                    <a:pt x="258" y="1347"/>
                    <a:pt x="258" y="1347"/>
                  </a:cubicBezTo>
                  <a:cubicBezTo>
                    <a:pt x="240" y="1372"/>
                    <a:pt x="240" y="1372"/>
                    <a:pt x="240" y="1372"/>
                  </a:cubicBezTo>
                  <a:cubicBezTo>
                    <a:pt x="182" y="1428"/>
                    <a:pt x="182" y="1428"/>
                    <a:pt x="182" y="1428"/>
                  </a:cubicBezTo>
                  <a:cubicBezTo>
                    <a:pt x="144" y="1463"/>
                    <a:pt x="144" y="1463"/>
                    <a:pt x="144" y="1463"/>
                  </a:cubicBezTo>
                  <a:cubicBezTo>
                    <a:pt x="133" y="1484"/>
                    <a:pt x="133" y="1484"/>
                    <a:pt x="133" y="1484"/>
                  </a:cubicBezTo>
                  <a:cubicBezTo>
                    <a:pt x="128" y="1518"/>
                    <a:pt x="128" y="1518"/>
                    <a:pt x="128" y="1518"/>
                  </a:cubicBezTo>
                  <a:cubicBezTo>
                    <a:pt x="139" y="1538"/>
                    <a:pt x="139" y="1538"/>
                    <a:pt x="139" y="1538"/>
                  </a:cubicBezTo>
                  <a:cubicBezTo>
                    <a:pt x="154" y="1547"/>
                    <a:pt x="154" y="1547"/>
                    <a:pt x="154" y="1547"/>
                  </a:cubicBezTo>
                  <a:cubicBezTo>
                    <a:pt x="162" y="1547"/>
                    <a:pt x="162" y="1547"/>
                    <a:pt x="162" y="1547"/>
                  </a:cubicBezTo>
                  <a:cubicBezTo>
                    <a:pt x="181" y="1562"/>
                    <a:pt x="181" y="1562"/>
                    <a:pt x="181" y="1562"/>
                  </a:cubicBezTo>
                  <a:cubicBezTo>
                    <a:pt x="175" y="1580"/>
                    <a:pt x="175" y="1580"/>
                    <a:pt x="175" y="1580"/>
                  </a:cubicBezTo>
                  <a:cubicBezTo>
                    <a:pt x="175" y="1634"/>
                    <a:pt x="175" y="1634"/>
                    <a:pt x="175" y="1634"/>
                  </a:cubicBezTo>
                  <a:cubicBezTo>
                    <a:pt x="168" y="1660"/>
                    <a:pt x="168" y="1660"/>
                    <a:pt x="168" y="1660"/>
                  </a:cubicBezTo>
                  <a:cubicBezTo>
                    <a:pt x="167" y="1678"/>
                    <a:pt x="167" y="1678"/>
                    <a:pt x="167" y="1678"/>
                  </a:cubicBezTo>
                  <a:cubicBezTo>
                    <a:pt x="138" y="1687"/>
                    <a:pt x="138" y="1687"/>
                    <a:pt x="138" y="1687"/>
                  </a:cubicBezTo>
                  <a:cubicBezTo>
                    <a:pt x="128" y="1702"/>
                    <a:pt x="128" y="1702"/>
                    <a:pt x="128" y="1702"/>
                  </a:cubicBezTo>
                  <a:cubicBezTo>
                    <a:pt x="128" y="1737"/>
                    <a:pt x="128" y="1737"/>
                    <a:pt x="128" y="1737"/>
                  </a:cubicBezTo>
                  <a:cubicBezTo>
                    <a:pt x="0" y="2283"/>
                    <a:pt x="0" y="2283"/>
                    <a:pt x="0" y="2283"/>
                  </a:cubicBezTo>
                  <a:cubicBezTo>
                    <a:pt x="243" y="2339"/>
                    <a:pt x="712" y="2441"/>
                    <a:pt x="712" y="2441"/>
                  </a:cubicBezTo>
                  <a:cubicBezTo>
                    <a:pt x="1442" y="2581"/>
                    <a:pt x="1442" y="2581"/>
                    <a:pt x="1442" y="2581"/>
                  </a:cubicBezTo>
                  <a:cubicBezTo>
                    <a:pt x="1586" y="1776"/>
                    <a:pt x="1586" y="1776"/>
                    <a:pt x="1586" y="1776"/>
                  </a:cubicBezTo>
                  <a:cubicBezTo>
                    <a:pt x="1570" y="1760"/>
                    <a:pt x="1570" y="1760"/>
                    <a:pt x="1570" y="1760"/>
                  </a:cubicBezTo>
                  <a:cubicBezTo>
                    <a:pt x="1553" y="1745"/>
                    <a:pt x="1553" y="1745"/>
                    <a:pt x="1553" y="1745"/>
                  </a:cubicBezTo>
                  <a:cubicBezTo>
                    <a:pt x="1553" y="1735"/>
                    <a:pt x="1553" y="1735"/>
                    <a:pt x="1553" y="1735"/>
                  </a:cubicBezTo>
                  <a:cubicBezTo>
                    <a:pt x="1551" y="1712"/>
                    <a:pt x="1551" y="1712"/>
                    <a:pt x="1551" y="1712"/>
                  </a:cubicBezTo>
                  <a:cubicBezTo>
                    <a:pt x="1537" y="1692"/>
                    <a:pt x="1537" y="1692"/>
                    <a:pt x="1537" y="1692"/>
                  </a:cubicBezTo>
                  <a:cubicBezTo>
                    <a:pt x="1514" y="1671"/>
                    <a:pt x="1514" y="1671"/>
                    <a:pt x="1514" y="1671"/>
                  </a:cubicBezTo>
                  <a:cubicBezTo>
                    <a:pt x="1487" y="1671"/>
                    <a:pt x="1487" y="1671"/>
                    <a:pt x="1487" y="1671"/>
                  </a:cubicBezTo>
                  <a:cubicBezTo>
                    <a:pt x="1477" y="1706"/>
                    <a:pt x="1477" y="1706"/>
                    <a:pt x="1477" y="1706"/>
                  </a:cubicBezTo>
                  <a:cubicBezTo>
                    <a:pt x="1470" y="1727"/>
                    <a:pt x="1470" y="1727"/>
                    <a:pt x="1470" y="1727"/>
                  </a:cubicBezTo>
                  <a:cubicBezTo>
                    <a:pt x="1402" y="1714"/>
                    <a:pt x="1402" y="1714"/>
                    <a:pt x="1402" y="1714"/>
                  </a:cubicBezTo>
                  <a:cubicBezTo>
                    <a:pt x="1367" y="1702"/>
                    <a:pt x="1367" y="1702"/>
                    <a:pt x="1367" y="1702"/>
                  </a:cubicBezTo>
                  <a:cubicBezTo>
                    <a:pt x="1315" y="1696"/>
                    <a:pt x="1315" y="1696"/>
                    <a:pt x="1315" y="1696"/>
                  </a:cubicBezTo>
                  <a:cubicBezTo>
                    <a:pt x="1286" y="1698"/>
                    <a:pt x="1286" y="1698"/>
                    <a:pt x="1286" y="1698"/>
                  </a:cubicBezTo>
                  <a:cubicBezTo>
                    <a:pt x="1276" y="1712"/>
                    <a:pt x="1276" y="1712"/>
                    <a:pt x="1276" y="1712"/>
                  </a:cubicBezTo>
                  <a:cubicBezTo>
                    <a:pt x="1276" y="1727"/>
                    <a:pt x="1276" y="1727"/>
                    <a:pt x="1276" y="1727"/>
                  </a:cubicBezTo>
                  <a:cubicBezTo>
                    <a:pt x="1247" y="1710"/>
                    <a:pt x="1247" y="1710"/>
                    <a:pt x="1247" y="1710"/>
                  </a:cubicBezTo>
                  <a:cubicBezTo>
                    <a:pt x="1210" y="1689"/>
                    <a:pt x="1210" y="1689"/>
                    <a:pt x="1210" y="1689"/>
                  </a:cubicBezTo>
                  <a:cubicBezTo>
                    <a:pt x="1191" y="1687"/>
                    <a:pt x="1191" y="1687"/>
                    <a:pt x="1191" y="1687"/>
                  </a:cubicBezTo>
                  <a:cubicBezTo>
                    <a:pt x="1175" y="1692"/>
                    <a:pt x="1175" y="1692"/>
                    <a:pt x="1175" y="1692"/>
                  </a:cubicBezTo>
                  <a:cubicBezTo>
                    <a:pt x="1165" y="1712"/>
                    <a:pt x="1165" y="1712"/>
                    <a:pt x="1165" y="1712"/>
                  </a:cubicBezTo>
                  <a:cubicBezTo>
                    <a:pt x="1165" y="1723"/>
                    <a:pt x="1165" y="1723"/>
                    <a:pt x="1165" y="1723"/>
                  </a:cubicBezTo>
                  <a:cubicBezTo>
                    <a:pt x="1139" y="1723"/>
                    <a:pt x="1139" y="1723"/>
                    <a:pt x="1139" y="1723"/>
                  </a:cubicBezTo>
                  <a:cubicBezTo>
                    <a:pt x="1125" y="1700"/>
                    <a:pt x="1125" y="1700"/>
                    <a:pt x="1125" y="1700"/>
                  </a:cubicBezTo>
                  <a:cubicBezTo>
                    <a:pt x="1125" y="1677"/>
                    <a:pt x="1125" y="1677"/>
                    <a:pt x="1125" y="1677"/>
                  </a:cubicBezTo>
                  <a:cubicBezTo>
                    <a:pt x="1125" y="1648"/>
                    <a:pt x="1125" y="1648"/>
                    <a:pt x="1125" y="1648"/>
                  </a:cubicBezTo>
                  <a:cubicBezTo>
                    <a:pt x="1111" y="1607"/>
                    <a:pt x="1111" y="1607"/>
                    <a:pt x="1111" y="1607"/>
                  </a:cubicBezTo>
                  <a:cubicBezTo>
                    <a:pt x="1111" y="1565"/>
                    <a:pt x="1111" y="1565"/>
                    <a:pt x="1111" y="1565"/>
                  </a:cubicBezTo>
                  <a:cubicBezTo>
                    <a:pt x="1082" y="1565"/>
                    <a:pt x="1082" y="1565"/>
                    <a:pt x="1082" y="1565"/>
                  </a:cubicBezTo>
                  <a:cubicBezTo>
                    <a:pt x="1051" y="1543"/>
                    <a:pt x="1051" y="1543"/>
                    <a:pt x="1051" y="1543"/>
                  </a:cubicBezTo>
                  <a:cubicBezTo>
                    <a:pt x="1039" y="1526"/>
                    <a:pt x="1039" y="1526"/>
                    <a:pt x="1039" y="1526"/>
                  </a:cubicBezTo>
                  <a:cubicBezTo>
                    <a:pt x="1039" y="1512"/>
                    <a:pt x="1039" y="1512"/>
                    <a:pt x="1039" y="1512"/>
                  </a:cubicBezTo>
                  <a:cubicBezTo>
                    <a:pt x="1039" y="1477"/>
                    <a:pt x="1039" y="1477"/>
                    <a:pt x="1039" y="1477"/>
                  </a:cubicBezTo>
                  <a:cubicBezTo>
                    <a:pt x="1039" y="1439"/>
                    <a:pt x="1039" y="1439"/>
                    <a:pt x="1039" y="1439"/>
                  </a:cubicBezTo>
                  <a:cubicBezTo>
                    <a:pt x="1012" y="1415"/>
                    <a:pt x="1012" y="1415"/>
                    <a:pt x="1012" y="1415"/>
                  </a:cubicBezTo>
                  <a:cubicBezTo>
                    <a:pt x="1012" y="1394"/>
                    <a:pt x="1012" y="1394"/>
                    <a:pt x="1012" y="1394"/>
                  </a:cubicBezTo>
                  <a:cubicBezTo>
                    <a:pt x="1012" y="1351"/>
                    <a:pt x="1012" y="1351"/>
                    <a:pt x="1012" y="1351"/>
                  </a:cubicBezTo>
                  <a:cubicBezTo>
                    <a:pt x="999" y="1297"/>
                    <a:pt x="999" y="1297"/>
                    <a:pt x="999" y="1297"/>
                  </a:cubicBezTo>
                  <a:cubicBezTo>
                    <a:pt x="989" y="1268"/>
                    <a:pt x="989" y="1268"/>
                    <a:pt x="989" y="1268"/>
                  </a:cubicBezTo>
                  <a:cubicBezTo>
                    <a:pt x="979" y="1241"/>
                    <a:pt x="979" y="1241"/>
                    <a:pt x="979" y="1241"/>
                  </a:cubicBezTo>
                  <a:cubicBezTo>
                    <a:pt x="964" y="1241"/>
                    <a:pt x="964" y="1241"/>
                    <a:pt x="964" y="1241"/>
                  </a:cubicBezTo>
                  <a:cubicBezTo>
                    <a:pt x="939" y="1260"/>
                    <a:pt x="939" y="1260"/>
                    <a:pt x="939" y="1260"/>
                  </a:cubicBezTo>
                  <a:cubicBezTo>
                    <a:pt x="925" y="1258"/>
                    <a:pt x="925" y="1258"/>
                    <a:pt x="925" y="1258"/>
                  </a:cubicBezTo>
                  <a:cubicBezTo>
                    <a:pt x="906" y="1270"/>
                    <a:pt x="906" y="1270"/>
                    <a:pt x="906" y="1270"/>
                  </a:cubicBezTo>
                  <a:cubicBezTo>
                    <a:pt x="884" y="1287"/>
                    <a:pt x="884" y="1287"/>
                    <a:pt x="884" y="1287"/>
                  </a:cubicBezTo>
                  <a:cubicBezTo>
                    <a:pt x="869" y="1289"/>
                    <a:pt x="869" y="1289"/>
                    <a:pt x="869" y="1289"/>
                  </a:cubicBezTo>
                  <a:cubicBezTo>
                    <a:pt x="869" y="1270"/>
                    <a:pt x="869" y="1270"/>
                    <a:pt x="869" y="1270"/>
                  </a:cubicBezTo>
                  <a:cubicBezTo>
                    <a:pt x="842" y="1251"/>
                    <a:pt x="842" y="1251"/>
                    <a:pt x="842" y="1251"/>
                  </a:cubicBezTo>
                  <a:cubicBezTo>
                    <a:pt x="830" y="1241"/>
                    <a:pt x="830" y="1241"/>
                    <a:pt x="830" y="1241"/>
                  </a:cubicBezTo>
                  <a:cubicBezTo>
                    <a:pt x="851" y="1189"/>
                    <a:pt x="851" y="1189"/>
                    <a:pt x="851" y="1189"/>
                  </a:cubicBezTo>
                  <a:cubicBezTo>
                    <a:pt x="867" y="1165"/>
                    <a:pt x="867" y="1165"/>
                    <a:pt x="867" y="1165"/>
                  </a:cubicBezTo>
                  <a:cubicBezTo>
                    <a:pt x="890" y="1165"/>
                    <a:pt x="890" y="1165"/>
                    <a:pt x="890" y="1165"/>
                  </a:cubicBezTo>
                  <a:cubicBezTo>
                    <a:pt x="898" y="1150"/>
                    <a:pt x="898" y="1150"/>
                    <a:pt x="898" y="1150"/>
                  </a:cubicBezTo>
                  <a:cubicBezTo>
                    <a:pt x="884" y="1111"/>
                    <a:pt x="884" y="1111"/>
                    <a:pt x="884" y="1111"/>
                  </a:cubicBezTo>
                  <a:cubicBezTo>
                    <a:pt x="890" y="1065"/>
                    <a:pt x="890" y="1065"/>
                    <a:pt x="890" y="1065"/>
                  </a:cubicBezTo>
                  <a:cubicBezTo>
                    <a:pt x="908" y="1020"/>
                    <a:pt x="908" y="1020"/>
                    <a:pt x="908" y="1020"/>
                  </a:cubicBezTo>
                  <a:cubicBezTo>
                    <a:pt x="929" y="977"/>
                    <a:pt x="929" y="977"/>
                    <a:pt x="929" y="977"/>
                  </a:cubicBezTo>
                  <a:cubicBezTo>
                    <a:pt x="956" y="933"/>
                    <a:pt x="956" y="933"/>
                    <a:pt x="956" y="933"/>
                  </a:cubicBezTo>
                  <a:cubicBezTo>
                    <a:pt x="950" y="906"/>
                    <a:pt x="950" y="906"/>
                    <a:pt x="950" y="906"/>
                  </a:cubicBezTo>
                  <a:cubicBezTo>
                    <a:pt x="892" y="896"/>
                    <a:pt x="892" y="896"/>
                    <a:pt x="892" y="896"/>
                  </a:cubicBezTo>
                  <a:cubicBezTo>
                    <a:pt x="892" y="886"/>
                    <a:pt x="892" y="886"/>
                    <a:pt x="892" y="886"/>
                  </a:cubicBezTo>
                  <a:cubicBezTo>
                    <a:pt x="871" y="861"/>
                    <a:pt x="871" y="861"/>
                    <a:pt x="871" y="861"/>
                  </a:cubicBezTo>
                  <a:cubicBezTo>
                    <a:pt x="853" y="820"/>
                    <a:pt x="853" y="820"/>
                    <a:pt x="853" y="820"/>
                  </a:cubicBezTo>
                  <a:cubicBezTo>
                    <a:pt x="848" y="766"/>
                    <a:pt x="848" y="766"/>
                    <a:pt x="848" y="766"/>
                  </a:cubicBezTo>
                  <a:cubicBezTo>
                    <a:pt x="830" y="731"/>
                    <a:pt x="830" y="731"/>
                    <a:pt x="830" y="731"/>
                  </a:cubicBezTo>
                  <a:cubicBezTo>
                    <a:pt x="797" y="696"/>
                    <a:pt x="797" y="696"/>
                    <a:pt x="797" y="696"/>
                  </a:cubicBezTo>
                  <a:cubicBezTo>
                    <a:pt x="762" y="642"/>
                    <a:pt x="762" y="642"/>
                    <a:pt x="762" y="642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27" y="570"/>
                    <a:pt x="727" y="570"/>
                    <a:pt x="727" y="570"/>
                  </a:cubicBezTo>
                  <a:cubicBezTo>
                    <a:pt x="727" y="549"/>
                    <a:pt x="727" y="549"/>
                    <a:pt x="727" y="549"/>
                  </a:cubicBezTo>
                  <a:cubicBezTo>
                    <a:pt x="706" y="526"/>
                    <a:pt x="706" y="526"/>
                    <a:pt x="706" y="526"/>
                  </a:cubicBezTo>
                  <a:cubicBezTo>
                    <a:pt x="706" y="497"/>
                    <a:pt x="706" y="497"/>
                    <a:pt x="706" y="497"/>
                  </a:cubicBezTo>
                  <a:cubicBezTo>
                    <a:pt x="706" y="474"/>
                    <a:pt x="706" y="474"/>
                    <a:pt x="706" y="474"/>
                  </a:cubicBezTo>
                  <a:cubicBezTo>
                    <a:pt x="687" y="444"/>
                    <a:pt x="687" y="444"/>
                    <a:pt x="687" y="444"/>
                  </a:cubicBezTo>
                  <a:cubicBezTo>
                    <a:pt x="675" y="425"/>
                    <a:pt x="675" y="425"/>
                    <a:pt x="675" y="425"/>
                  </a:cubicBezTo>
                  <a:cubicBezTo>
                    <a:pt x="675" y="404"/>
                    <a:pt x="675" y="404"/>
                    <a:pt x="675" y="404"/>
                  </a:cubicBezTo>
                  <a:cubicBezTo>
                    <a:pt x="685" y="331"/>
                    <a:pt x="685" y="331"/>
                    <a:pt x="685" y="331"/>
                  </a:cubicBezTo>
                  <a:cubicBezTo>
                    <a:pt x="704" y="247"/>
                    <a:pt x="704" y="247"/>
                    <a:pt x="704" y="247"/>
                  </a:cubicBezTo>
                  <a:cubicBezTo>
                    <a:pt x="722" y="173"/>
                    <a:pt x="722" y="173"/>
                    <a:pt x="722" y="17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49" y="55"/>
                    <a:pt x="749" y="55"/>
                    <a:pt x="749" y="55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0" y="0"/>
                    <a:pt x="362" y="791"/>
                    <a:pt x="332" y="834"/>
                  </a:cubicBezTo>
                  <a:cubicBezTo>
                    <a:pt x="301" y="876"/>
                    <a:pt x="335" y="866"/>
                    <a:pt x="334" y="911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4361919" y="4590634"/>
              <a:ext cx="1937956" cy="1246996"/>
            </a:xfrm>
            <a:custGeom>
              <a:avLst/>
              <a:gdLst>
                <a:gd name="T0" fmla="*/ 1278 w 2713"/>
                <a:gd name="T1" fmla="*/ 229 h 1745"/>
                <a:gd name="T2" fmla="*/ 60 w 2713"/>
                <a:gd name="T3" fmla="*/ 68 h 1745"/>
                <a:gd name="T4" fmla="*/ 29 w 2713"/>
                <a:gd name="T5" fmla="*/ 192 h 1745"/>
                <a:gd name="T6" fmla="*/ 0 w 2713"/>
                <a:gd name="T7" fmla="*/ 349 h 1745"/>
                <a:gd name="T8" fmla="*/ 12 w 2713"/>
                <a:gd name="T9" fmla="*/ 389 h 1745"/>
                <a:gd name="T10" fmla="*/ 31 w 2713"/>
                <a:gd name="T11" fmla="*/ 442 h 1745"/>
                <a:gd name="T12" fmla="*/ 52 w 2713"/>
                <a:gd name="T13" fmla="*/ 494 h 1745"/>
                <a:gd name="T14" fmla="*/ 74 w 2713"/>
                <a:gd name="T15" fmla="*/ 552 h 1745"/>
                <a:gd name="T16" fmla="*/ 122 w 2713"/>
                <a:gd name="T17" fmla="*/ 641 h 1745"/>
                <a:gd name="T18" fmla="*/ 173 w 2713"/>
                <a:gd name="T19" fmla="*/ 711 h 1745"/>
                <a:gd name="T20" fmla="*/ 196 w 2713"/>
                <a:gd name="T21" fmla="*/ 806 h 1745"/>
                <a:gd name="T22" fmla="*/ 217 w 2713"/>
                <a:gd name="T23" fmla="*/ 841 h 1745"/>
                <a:gd name="T24" fmla="*/ 281 w 2713"/>
                <a:gd name="T25" fmla="*/ 878 h 1745"/>
                <a:gd name="T26" fmla="*/ 233 w 2713"/>
                <a:gd name="T27" fmla="*/ 965 h 1745"/>
                <a:gd name="T28" fmla="*/ 209 w 2713"/>
                <a:gd name="T29" fmla="*/ 1056 h 1745"/>
                <a:gd name="T30" fmla="*/ 215 w 2713"/>
                <a:gd name="T31" fmla="*/ 1110 h 1745"/>
                <a:gd name="T32" fmla="*/ 176 w 2713"/>
                <a:gd name="T33" fmla="*/ 1134 h 1745"/>
                <a:gd name="T34" fmla="*/ 167 w 2713"/>
                <a:gd name="T35" fmla="*/ 1196 h 1745"/>
                <a:gd name="T36" fmla="*/ 194 w 2713"/>
                <a:gd name="T37" fmla="*/ 1234 h 1745"/>
                <a:gd name="T38" fmla="*/ 231 w 2713"/>
                <a:gd name="T39" fmla="*/ 1215 h 1745"/>
                <a:gd name="T40" fmla="*/ 264 w 2713"/>
                <a:gd name="T41" fmla="*/ 1205 h 1745"/>
                <a:gd name="T42" fmla="*/ 304 w 2713"/>
                <a:gd name="T43" fmla="*/ 1186 h 1745"/>
                <a:gd name="T44" fmla="*/ 324 w 2713"/>
                <a:gd name="T45" fmla="*/ 1242 h 1745"/>
                <a:gd name="T46" fmla="*/ 337 w 2713"/>
                <a:gd name="T47" fmla="*/ 1339 h 1745"/>
                <a:gd name="T48" fmla="*/ 364 w 2713"/>
                <a:gd name="T49" fmla="*/ 1384 h 1745"/>
                <a:gd name="T50" fmla="*/ 364 w 2713"/>
                <a:gd name="T51" fmla="*/ 1457 h 1745"/>
                <a:gd name="T52" fmla="*/ 376 w 2713"/>
                <a:gd name="T53" fmla="*/ 1488 h 1745"/>
                <a:gd name="T54" fmla="*/ 436 w 2713"/>
                <a:gd name="T55" fmla="*/ 1510 h 1745"/>
                <a:gd name="T56" fmla="*/ 450 w 2713"/>
                <a:gd name="T57" fmla="*/ 1593 h 1745"/>
                <a:gd name="T58" fmla="*/ 450 w 2713"/>
                <a:gd name="T59" fmla="*/ 1645 h 1745"/>
                <a:gd name="T60" fmla="*/ 490 w 2713"/>
                <a:gd name="T61" fmla="*/ 1668 h 1745"/>
                <a:gd name="T62" fmla="*/ 500 w 2713"/>
                <a:gd name="T63" fmla="*/ 1637 h 1745"/>
                <a:gd name="T64" fmla="*/ 535 w 2713"/>
                <a:gd name="T65" fmla="*/ 1634 h 1745"/>
                <a:gd name="T66" fmla="*/ 601 w 2713"/>
                <a:gd name="T67" fmla="*/ 1672 h 1745"/>
                <a:gd name="T68" fmla="*/ 611 w 2713"/>
                <a:gd name="T69" fmla="*/ 1643 h 1745"/>
                <a:gd name="T70" fmla="*/ 692 w 2713"/>
                <a:gd name="T71" fmla="*/ 1647 h 1745"/>
                <a:gd name="T72" fmla="*/ 795 w 2713"/>
                <a:gd name="T73" fmla="*/ 1672 h 1745"/>
                <a:gd name="T74" fmla="*/ 812 w 2713"/>
                <a:gd name="T75" fmla="*/ 1616 h 1745"/>
                <a:gd name="T76" fmla="*/ 862 w 2713"/>
                <a:gd name="T77" fmla="*/ 1637 h 1745"/>
                <a:gd name="T78" fmla="*/ 878 w 2713"/>
                <a:gd name="T79" fmla="*/ 1680 h 1745"/>
                <a:gd name="T80" fmla="*/ 895 w 2713"/>
                <a:gd name="T81" fmla="*/ 1705 h 1745"/>
                <a:gd name="T82" fmla="*/ 944 w 2713"/>
                <a:gd name="T83" fmla="*/ 1534 h 1745"/>
                <a:gd name="T84" fmla="*/ 2585 w 2713"/>
                <a:gd name="T85" fmla="*/ 1744 h 1745"/>
                <a:gd name="T86" fmla="*/ 2713 w 2713"/>
                <a:gd name="T87" fmla="*/ 41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13" h="1745">
                  <a:moveTo>
                    <a:pt x="2713" y="415"/>
                  </a:moveTo>
                  <a:cubicBezTo>
                    <a:pt x="2713" y="415"/>
                    <a:pt x="1683" y="290"/>
                    <a:pt x="1278" y="229"/>
                  </a:cubicBezTo>
                  <a:cubicBezTo>
                    <a:pt x="774" y="153"/>
                    <a:pt x="74" y="0"/>
                    <a:pt x="74" y="0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10" y="276"/>
                    <a:pt x="10" y="276"/>
                    <a:pt x="10" y="276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89"/>
                    <a:pt x="12" y="389"/>
                    <a:pt x="12" y="389"/>
                  </a:cubicBezTo>
                  <a:cubicBezTo>
                    <a:pt x="31" y="419"/>
                    <a:pt x="31" y="419"/>
                    <a:pt x="31" y="419"/>
                  </a:cubicBezTo>
                  <a:cubicBezTo>
                    <a:pt x="31" y="442"/>
                    <a:pt x="31" y="442"/>
                    <a:pt x="31" y="442"/>
                  </a:cubicBezTo>
                  <a:cubicBezTo>
                    <a:pt x="31" y="471"/>
                    <a:pt x="31" y="471"/>
                    <a:pt x="31" y="471"/>
                  </a:cubicBezTo>
                  <a:cubicBezTo>
                    <a:pt x="52" y="494"/>
                    <a:pt x="52" y="494"/>
                    <a:pt x="52" y="494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74" y="552"/>
                    <a:pt x="74" y="552"/>
                    <a:pt x="74" y="552"/>
                  </a:cubicBezTo>
                  <a:cubicBezTo>
                    <a:pt x="87" y="587"/>
                    <a:pt x="87" y="587"/>
                    <a:pt x="87" y="587"/>
                  </a:cubicBezTo>
                  <a:cubicBezTo>
                    <a:pt x="122" y="641"/>
                    <a:pt x="122" y="641"/>
                    <a:pt x="122" y="641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73" y="711"/>
                    <a:pt x="173" y="711"/>
                    <a:pt x="173" y="711"/>
                  </a:cubicBezTo>
                  <a:cubicBezTo>
                    <a:pt x="178" y="765"/>
                    <a:pt x="178" y="765"/>
                    <a:pt x="178" y="765"/>
                  </a:cubicBezTo>
                  <a:cubicBezTo>
                    <a:pt x="196" y="806"/>
                    <a:pt x="196" y="806"/>
                    <a:pt x="196" y="806"/>
                  </a:cubicBezTo>
                  <a:cubicBezTo>
                    <a:pt x="217" y="831"/>
                    <a:pt x="217" y="831"/>
                    <a:pt x="217" y="831"/>
                  </a:cubicBezTo>
                  <a:cubicBezTo>
                    <a:pt x="217" y="841"/>
                    <a:pt x="217" y="841"/>
                    <a:pt x="217" y="841"/>
                  </a:cubicBezTo>
                  <a:cubicBezTo>
                    <a:pt x="275" y="851"/>
                    <a:pt x="275" y="851"/>
                    <a:pt x="275" y="851"/>
                  </a:cubicBezTo>
                  <a:cubicBezTo>
                    <a:pt x="281" y="878"/>
                    <a:pt x="281" y="878"/>
                    <a:pt x="281" y="878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33" y="965"/>
                    <a:pt x="233" y="965"/>
                    <a:pt x="233" y="965"/>
                  </a:cubicBezTo>
                  <a:cubicBezTo>
                    <a:pt x="215" y="1010"/>
                    <a:pt x="215" y="1010"/>
                    <a:pt x="215" y="1010"/>
                  </a:cubicBezTo>
                  <a:cubicBezTo>
                    <a:pt x="209" y="1056"/>
                    <a:pt x="209" y="1056"/>
                    <a:pt x="209" y="1056"/>
                  </a:cubicBezTo>
                  <a:cubicBezTo>
                    <a:pt x="223" y="1095"/>
                    <a:pt x="223" y="1095"/>
                    <a:pt x="223" y="1095"/>
                  </a:cubicBezTo>
                  <a:cubicBezTo>
                    <a:pt x="215" y="1110"/>
                    <a:pt x="215" y="1110"/>
                    <a:pt x="215" y="1110"/>
                  </a:cubicBezTo>
                  <a:cubicBezTo>
                    <a:pt x="192" y="1110"/>
                    <a:pt x="192" y="1110"/>
                    <a:pt x="192" y="1110"/>
                  </a:cubicBezTo>
                  <a:cubicBezTo>
                    <a:pt x="176" y="1134"/>
                    <a:pt x="176" y="1134"/>
                    <a:pt x="176" y="1134"/>
                  </a:cubicBezTo>
                  <a:cubicBezTo>
                    <a:pt x="155" y="1186"/>
                    <a:pt x="155" y="1186"/>
                    <a:pt x="155" y="1186"/>
                  </a:cubicBezTo>
                  <a:cubicBezTo>
                    <a:pt x="167" y="1196"/>
                    <a:pt x="167" y="1196"/>
                    <a:pt x="167" y="1196"/>
                  </a:cubicBezTo>
                  <a:cubicBezTo>
                    <a:pt x="194" y="1215"/>
                    <a:pt x="194" y="1215"/>
                    <a:pt x="194" y="1215"/>
                  </a:cubicBezTo>
                  <a:cubicBezTo>
                    <a:pt x="194" y="1234"/>
                    <a:pt x="194" y="1234"/>
                    <a:pt x="194" y="1234"/>
                  </a:cubicBezTo>
                  <a:cubicBezTo>
                    <a:pt x="209" y="1232"/>
                    <a:pt x="209" y="1232"/>
                    <a:pt x="209" y="1232"/>
                  </a:cubicBezTo>
                  <a:cubicBezTo>
                    <a:pt x="231" y="1215"/>
                    <a:pt x="231" y="1215"/>
                    <a:pt x="231" y="1215"/>
                  </a:cubicBezTo>
                  <a:cubicBezTo>
                    <a:pt x="250" y="1203"/>
                    <a:pt x="250" y="1203"/>
                    <a:pt x="250" y="1203"/>
                  </a:cubicBezTo>
                  <a:cubicBezTo>
                    <a:pt x="264" y="1205"/>
                    <a:pt x="264" y="1205"/>
                    <a:pt x="264" y="1205"/>
                  </a:cubicBezTo>
                  <a:cubicBezTo>
                    <a:pt x="289" y="1186"/>
                    <a:pt x="289" y="1186"/>
                    <a:pt x="289" y="1186"/>
                  </a:cubicBezTo>
                  <a:cubicBezTo>
                    <a:pt x="304" y="1186"/>
                    <a:pt x="304" y="1186"/>
                    <a:pt x="304" y="1186"/>
                  </a:cubicBezTo>
                  <a:cubicBezTo>
                    <a:pt x="314" y="1213"/>
                    <a:pt x="314" y="1213"/>
                    <a:pt x="314" y="1213"/>
                  </a:cubicBezTo>
                  <a:cubicBezTo>
                    <a:pt x="324" y="1242"/>
                    <a:pt x="324" y="1242"/>
                    <a:pt x="324" y="1242"/>
                  </a:cubicBezTo>
                  <a:cubicBezTo>
                    <a:pt x="337" y="1296"/>
                    <a:pt x="337" y="1296"/>
                    <a:pt x="337" y="1296"/>
                  </a:cubicBezTo>
                  <a:cubicBezTo>
                    <a:pt x="337" y="1339"/>
                    <a:pt x="337" y="1339"/>
                    <a:pt x="337" y="1339"/>
                  </a:cubicBezTo>
                  <a:cubicBezTo>
                    <a:pt x="337" y="1360"/>
                    <a:pt x="337" y="1360"/>
                    <a:pt x="337" y="1360"/>
                  </a:cubicBezTo>
                  <a:cubicBezTo>
                    <a:pt x="364" y="1384"/>
                    <a:pt x="364" y="1384"/>
                    <a:pt x="364" y="1384"/>
                  </a:cubicBezTo>
                  <a:cubicBezTo>
                    <a:pt x="364" y="1422"/>
                    <a:pt x="364" y="1422"/>
                    <a:pt x="364" y="1422"/>
                  </a:cubicBezTo>
                  <a:cubicBezTo>
                    <a:pt x="364" y="1457"/>
                    <a:pt x="364" y="1457"/>
                    <a:pt x="364" y="1457"/>
                  </a:cubicBezTo>
                  <a:cubicBezTo>
                    <a:pt x="364" y="1471"/>
                    <a:pt x="364" y="1471"/>
                    <a:pt x="364" y="1471"/>
                  </a:cubicBezTo>
                  <a:cubicBezTo>
                    <a:pt x="376" y="1488"/>
                    <a:pt x="376" y="1488"/>
                    <a:pt x="376" y="1488"/>
                  </a:cubicBezTo>
                  <a:cubicBezTo>
                    <a:pt x="407" y="1510"/>
                    <a:pt x="407" y="1510"/>
                    <a:pt x="407" y="1510"/>
                  </a:cubicBezTo>
                  <a:cubicBezTo>
                    <a:pt x="436" y="1510"/>
                    <a:pt x="436" y="1510"/>
                    <a:pt x="436" y="1510"/>
                  </a:cubicBezTo>
                  <a:cubicBezTo>
                    <a:pt x="436" y="1552"/>
                    <a:pt x="436" y="1552"/>
                    <a:pt x="436" y="1552"/>
                  </a:cubicBezTo>
                  <a:cubicBezTo>
                    <a:pt x="450" y="1593"/>
                    <a:pt x="450" y="1593"/>
                    <a:pt x="450" y="1593"/>
                  </a:cubicBezTo>
                  <a:cubicBezTo>
                    <a:pt x="450" y="1622"/>
                    <a:pt x="450" y="1622"/>
                    <a:pt x="450" y="1622"/>
                  </a:cubicBezTo>
                  <a:cubicBezTo>
                    <a:pt x="450" y="1645"/>
                    <a:pt x="450" y="1645"/>
                    <a:pt x="450" y="1645"/>
                  </a:cubicBezTo>
                  <a:cubicBezTo>
                    <a:pt x="464" y="1668"/>
                    <a:pt x="464" y="1668"/>
                    <a:pt x="464" y="1668"/>
                  </a:cubicBezTo>
                  <a:cubicBezTo>
                    <a:pt x="490" y="1668"/>
                    <a:pt x="490" y="1668"/>
                    <a:pt x="490" y="1668"/>
                  </a:cubicBezTo>
                  <a:cubicBezTo>
                    <a:pt x="490" y="1657"/>
                    <a:pt x="490" y="1657"/>
                    <a:pt x="490" y="1657"/>
                  </a:cubicBezTo>
                  <a:cubicBezTo>
                    <a:pt x="500" y="1637"/>
                    <a:pt x="500" y="1637"/>
                    <a:pt x="500" y="1637"/>
                  </a:cubicBezTo>
                  <a:cubicBezTo>
                    <a:pt x="516" y="1632"/>
                    <a:pt x="516" y="1632"/>
                    <a:pt x="516" y="1632"/>
                  </a:cubicBezTo>
                  <a:cubicBezTo>
                    <a:pt x="535" y="1634"/>
                    <a:pt x="535" y="1634"/>
                    <a:pt x="535" y="1634"/>
                  </a:cubicBezTo>
                  <a:cubicBezTo>
                    <a:pt x="572" y="1655"/>
                    <a:pt x="572" y="1655"/>
                    <a:pt x="572" y="1655"/>
                  </a:cubicBezTo>
                  <a:cubicBezTo>
                    <a:pt x="601" y="1672"/>
                    <a:pt x="601" y="1672"/>
                    <a:pt x="601" y="1672"/>
                  </a:cubicBezTo>
                  <a:cubicBezTo>
                    <a:pt x="601" y="1657"/>
                    <a:pt x="601" y="1657"/>
                    <a:pt x="601" y="1657"/>
                  </a:cubicBezTo>
                  <a:cubicBezTo>
                    <a:pt x="611" y="1643"/>
                    <a:pt x="611" y="1643"/>
                    <a:pt x="611" y="1643"/>
                  </a:cubicBezTo>
                  <a:cubicBezTo>
                    <a:pt x="640" y="1641"/>
                    <a:pt x="640" y="1641"/>
                    <a:pt x="640" y="1641"/>
                  </a:cubicBezTo>
                  <a:cubicBezTo>
                    <a:pt x="692" y="1647"/>
                    <a:pt x="692" y="1647"/>
                    <a:pt x="692" y="1647"/>
                  </a:cubicBezTo>
                  <a:cubicBezTo>
                    <a:pt x="727" y="1659"/>
                    <a:pt x="727" y="1659"/>
                    <a:pt x="727" y="1659"/>
                  </a:cubicBezTo>
                  <a:cubicBezTo>
                    <a:pt x="795" y="1672"/>
                    <a:pt x="795" y="1672"/>
                    <a:pt x="795" y="1672"/>
                  </a:cubicBezTo>
                  <a:cubicBezTo>
                    <a:pt x="802" y="1651"/>
                    <a:pt x="802" y="1651"/>
                    <a:pt x="802" y="1651"/>
                  </a:cubicBezTo>
                  <a:cubicBezTo>
                    <a:pt x="812" y="1616"/>
                    <a:pt x="812" y="1616"/>
                    <a:pt x="812" y="1616"/>
                  </a:cubicBezTo>
                  <a:cubicBezTo>
                    <a:pt x="839" y="1616"/>
                    <a:pt x="839" y="1616"/>
                    <a:pt x="839" y="1616"/>
                  </a:cubicBezTo>
                  <a:cubicBezTo>
                    <a:pt x="862" y="1637"/>
                    <a:pt x="862" y="1637"/>
                    <a:pt x="862" y="1637"/>
                  </a:cubicBezTo>
                  <a:cubicBezTo>
                    <a:pt x="876" y="1657"/>
                    <a:pt x="876" y="1657"/>
                    <a:pt x="876" y="1657"/>
                  </a:cubicBezTo>
                  <a:cubicBezTo>
                    <a:pt x="878" y="1680"/>
                    <a:pt x="878" y="1680"/>
                    <a:pt x="878" y="1680"/>
                  </a:cubicBezTo>
                  <a:cubicBezTo>
                    <a:pt x="878" y="1690"/>
                    <a:pt x="878" y="1690"/>
                    <a:pt x="878" y="1690"/>
                  </a:cubicBezTo>
                  <a:cubicBezTo>
                    <a:pt x="895" y="1705"/>
                    <a:pt x="895" y="1705"/>
                    <a:pt x="895" y="1705"/>
                  </a:cubicBezTo>
                  <a:cubicBezTo>
                    <a:pt x="911" y="1721"/>
                    <a:pt x="911" y="1721"/>
                    <a:pt x="911" y="1721"/>
                  </a:cubicBezTo>
                  <a:cubicBezTo>
                    <a:pt x="944" y="1534"/>
                    <a:pt x="944" y="1534"/>
                    <a:pt x="944" y="1534"/>
                  </a:cubicBezTo>
                  <a:cubicBezTo>
                    <a:pt x="2582" y="1745"/>
                    <a:pt x="2582" y="1745"/>
                    <a:pt x="2582" y="1745"/>
                  </a:cubicBezTo>
                  <a:cubicBezTo>
                    <a:pt x="2585" y="1744"/>
                    <a:pt x="2585" y="1744"/>
                    <a:pt x="2585" y="1744"/>
                  </a:cubicBezTo>
                  <a:cubicBezTo>
                    <a:pt x="2616" y="1432"/>
                    <a:pt x="2616" y="1432"/>
                    <a:pt x="2616" y="1432"/>
                  </a:cubicBezTo>
                  <a:lnTo>
                    <a:pt x="2713" y="4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1721246" y="4745998"/>
              <a:ext cx="686871" cy="1087545"/>
            </a:xfrm>
            <a:custGeom>
              <a:avLst/>
              <a:gdLst>
                <a:gd name="T0" fmla="*/ 50 w 168"/>
                <a:gd name="T1" fmla="*/ 259 h 266"/>
                <a:gd name="T2" fmla="*/ 49 w 168"/>
                <a:gd name="T3" fmla="*/ 251 h 266"/>
                <a:gd name="T4" fmla="*/ 54 w 168"/>
                <a:gd name="T5" fmla="*/ 243 h 266"/>
                <a:gd name="T6" fmla="*/ 57 w 168"/>
                <a:gd name="T7" fmla="*/ 238 h 266"/>
                <a:gd name="T8" fmla="*/ 63 w 168"/>
                <a:gd name="T9" fmla="*/ 230 h 266"/>
                <a:gd name="T10" fmla="*/ 59 w 168"/>
                <a:gd name="T11" fmla="*/ 227 h 266"/>
                <a:gd name="T12" fmla="*/ 61 w 168"/>
                <a:gd name="T13" fmla="*/ 220 h 266"/>
                <a:gd name="T14" fmla="*/ 66 w 168"/>
                <a:gd name="T15" fmla="*/ 220 h 266"/>
                <a:gd name="T16" fmla="*/ 70 w 168"/>
                <a:gd name="T17" fmla="*/ 215 h 266"/>
                <a:gd name="T18" fmla="*/ 76 w 168"/>
                <a:gd name="T19" fmla="*/ 218 h 266"/>
                <a:gd name="T20" fmla="*/ 74 w 168"/>
                <a:gd name="T21" fmla="*/ 212 h 266"/>
                <a:gd name="T22" fmla="*/ 81 w 168"/>
                <a:gd name="T23" fmla="*/ 210 h 266"/>
                <a:gd name="T24" fmla="*/ 85 w 168"/>
                <a:gd name="T25" fmla="*/ 198 h 266"/>
                <a:gd name="T26" fmla="*/ 96 w 168"/>
                <a:gd name="T27" fmla="*/ 201 h 266"/>
                <a:gd name="T28" fmla="*/ 99 w 168"/>
                <a:gd name="T29" fmla="*/ 187 h 266"/>
                <a:gd name="T30" fmla="*/ 98 w 168"/>
                <a:gd name="T31" fmla="*/ 175 h 266"/>
                <a:gd name="T32" fmla="*/ 100 w 168"/>
                <a:gd name="T33" fmla="*/ 166 h 266"/>
                <a:gd name="T34" fmla="*/ 114 w 168"/>
                <a:gd name="T35" fmla="*/ 173 h 266"/>
                <a:gd name="T36" fmla="*/ 117 w 168"/>
                <a:gd name="T37" fmla="*/ 163 h 266"/>
                <a:gd name="T38" fmla="*/ 122 w 168"/>
                <a:gd name="T39" fmla="*/ 173 h 266"/>
                <a:gd name="T40" fmla="*/ 127 w 168"/>
                <a:gd name="T41" fmla="*/ 165 h 266"/>
                <a:gd name="T42" fmla="*/ 125 w 168"/>
                <a:gd name="T43" fmla="*/ 158 h 266"/>
                <a:gd name="T44" fmla="*/ 136 w 168"/>
                <a:gd name="T45" fmla="*/ 163 h 266"/>
                <a:gd name="T46" fmla="*/ 140 w 168"/>
                <a:gd name="T47" fmla="*/ 158 h 266"/>
                <a:gd name="T48" fmla="*/ 148 w 168"/>
                <a:gd name="T49" fmla="*/ 150 h 266"/>
                <a:gd name="T50" fmla="*/ 152 w 168"/>
                <a:gd name="T51" fmla="*/ 144 h 266"/>
                <a:gd name="T52" fmla="*/ 164 w 168"/>
                <a:gd name="T53" fmla="*/ 138 h 266"/>
                <a:gd name="T54" fmla="*/ 167 w 168"/>
                <a:gd name="T55" fmla="*/ 125 h 266"/>
                <a:gd name="T56" fmla="*/ 162 w 168"/>
                <a:gd name="T57" fmla="*/ 122 h 266"/>
                <a:gd name="T58" fmla="*/ 161 w 168"/>
                <a:gd name="T59" fmla="*/ 116 h 266"/>
                <a:gd name="T60" fmla="*/ 150 w 168"/>
                <a:gd name="T61" fmla="*/ 109 h 266"/>
                <a:gd name="T62" fmla="*/ 146 w 168"/>
                <a:gd name="T63" fmla="*/ 91 h 266"/>
                <a:gd name="T64" fmla="*/ 136 w 168"/>
                <a:gd name="T65" fmla="*/ 89 h 266"/>
                <a:gd name="T66" fmla="*/ 122 w 168"/>
                <a:gd name="T67" fmla="*/ 79 h 266"/>
                <a:gd name="T68" fmla="*/ 111 w 168"/>
                <a:gd name="T69" fmla="*/ 44 h 266"/>
                <a:gd name="T70" fmla="*/ 103 w 168"/>
                <a:gd name="T71" fmla="*/ 15 h 266"/>
                <a:gd name="T72" fmla="*/ 77 w 168"/>
                <a:gd name="T73" fmla="*/ 4 h 266"/>
                <a:gd name="T74" fmla="*/ 61 w 168"/>
                <a:gd name="T75" fmla="*/ 14 h 266"/>
                <a:gd name="T76" fmla="*/ 44 w 168"/>
                <a:gd name="T77" fmla="*/ 5 h 266"/>
                <a:gd name="T78" fmla="*/ 32 w 168"/>
                <a:gd name="T79" fmla="*/ 29 h 266"/>
                <a:gd name="T80" fmla="*/ 20 w 168"/>
                <a:gd name="T81" fmla="*/ 76 h 266"/>
                <a:gd name="T82" fmla="*/ 22 w 168"/>
                <a:gd name="T83" fmla="*/ 100 h 266"/>
                <a:gd name="T84" fmla="*/ 17 w 168"/>
                <a:gd name="T85" fmla="*/ 116 h 266"/>
                <a:gd name="T86" fmla="*/ 12 w 168"/>
                <a:gd name="T87" fmla="*/ 135 h 266"/>
                <a:gd name="T88" fmla="*/ 0 w 168"/>
                <a:gd name="T89" fmla="*/ 14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" h="266">
                  <a:moveTo>
                    <a:pt x="47" y="266"/>
                  </a:moveTo>
                  <a:lnTo>
                    <a:pt x="47" y="264"/>
                  </a:lnTo>
                  <a:lnTo>
                    <a:pt x="50" y="259"/>
                  </a:lnTo>
                  <a:lnTo>
                    <a:pt x="50" y="258"/>
                  </a:lnTo>
                  <a:lnTo>
                    <a:pt x="49" y="253"/>
                  </a:lnTo>
                  <a:lnTo>
                    <a:pt x="49" y="251"/>
                  </a:lnTo>
                  <a:lnTo>
                    <a:pt x="52" y="249"/>
                  </a:lnTo>
                  <a:lnTo>
                    <a:pt x="54" y="249"/>
                  </a:lnTo>
                  <a:lnTo>
                    <a:pt x="54" y="243"/>
                  </a:lnTo>
                  <a:lnTo>
                    <a:pt x="56" y="241"/>
                  </a:lnTo>
                  <a:lnTo>
                    <a:pt x="56" y="238"/>
                  </a:lnTo>
                  <a:lnTo>
                    <a:pt x="57" y="238"/>
                  </a:lnTo>
                  <a:lnTo>
                    <a:pt x="60" y="236"/>
                  </a:lnTo>
                  <a:lnTo>
                    <a:pt x="63" y="236"/>
                  </a:lnTo>
                  <a:lnTo>
                    <a:pt x="63" y="230"/>
                  </a:lnTo>
                  <a:lnTo>
                    <a:pt x="60" y="229"/>
                  </a:lnTo>
                  <a:lnTo>
                    <a:pt x="59" y="229"/>
                  </a:lnTo>
                  <a:lnTo>
                    <a:pt x="59" y="227"/>
                  </a:lnTo>
                  <a:lnTo>
                    <a:pt x="59" y="226"/>
                  </a:lnTo>
                  <a:lnTo>
                    <a:pt x="61" y="222"/>
                  </a:lnTo>
                  <a:lnTo>
                    <a:pt x="61" y="220"/>
                  </a:lnTo>
                  <a:lnTo>
                    <a:pt x="63" y="217"/>
                  </a:lnTo>
                  <a:lnTo>
                    <a:pt x="66" y="219"/>
                  </a:lnTo>
                  <a:lnTo>
                    <a:pt x="66" y="220"/>
                  </a:lnTo>
                  <a:lnTo>
                    <a:pt x="68" y="219"/>
                  </a:lnTo>
                  <a:lnTo>
                    <a:pt x="70" y="217"/>
                  </a:lnTo>
                  <a:lnTo>
                    <a:pt x="70" y="215"/>
                  </a:lnTo>
                  <a:lnTo>
                    <a:pt x="72" y="216"/>
                  </a:lnTo>
                  <a:lnTo>
                    <a:pt x="74" y="218"/>
                  </a:lnTo>
                  <a:lnTo>
                    <a:pt x="76" y="218"/>
                  </a:lnTo>
                  <a:lnTo>
                    <a:pt x="76" y="215"/>
                  </a:lnTo>
                  <a:lnTo>
                    <a:pt x="76" y="212"/>
                  </a:lnTo>
                  <a:lnTo>
                    <a:pt x="74" y="212"/>
                  </a:lnTo>
                  <a:lnTo>
                    <a:pt x="72" y="209"/>
                  </a:lnTo>
                  <a:lnTo>
                    <a:pt x="78" y="209"/>
                  </a:lnTo>
                  <a:lnTo>
                    <a:pt x="81" y="210"/>
                  </a:lnTo>
                  <a:lnTo>
                    <a:pt x="85" y="209"/>
                  </a:lnTo>
                  <a:lnTo>
                    <a:pt x="86" y="204"/>
                  </a:lnTo>
                  <a:lnTo>
                    <a:pt x="85" y="198"/>
                  </a:lnTo>
                  <a:lnTo>
                    <a:pt x="88" y="198"/>
                  </a:lnTo>
                  <a:lnTo>
                    <a:pt x="93" y="202"/>
                  </a:lnTo>
                  <a:lnTo>
                    <a:pt x="96" y="201"/>
                  </a:lnTo>
                  <a:lnTo>
                    <a:pt x="99" y="198"/>
                  </a:lnTo>
                  <a:lnTo>
                    <a:pt x="100" y="192"/>
                  </a:lnTo>
                  <a:lnTo>
                    <a:pt x="99" y="187"/>
                  </a:lnTo>
                  <a:lnTo>
                    <a:pt x="100" y="183"/>
                  </a:lnTo>
                  <a:lnTo>
                    <a:pt x="100" y="179"/>
                  </a:lnTo>
                  <a:lnTo>
                    <a:pt x="98" y="175"/>
                  </a:lnTo>
                  <a:lnTo>
                    <a:pt x="99" y="172"/>
                  </a:lnTo>
                  <a:lnTo>
                    <a:pt x="100" y="169"/>
                  </a:lnTo>
                  <a:lnTo>
                    <a:pt x="100" y="166"/>
                  </a:lnTo>
                  <a:lnTo>
                    <a:pt x="104" y="171"/>
                  </a:lnTo>
                  <a:lnTo>
                    <a:pt x="107" y="174"/>
                  </a:lnTo>
                  <a:lnTo>
                    <a:pt x="114" y="173"/>
                  </a:lnTo>
                  <a:lnTo>
                    <a:pt x="114" y="171"/>
                  </a:lnTo>
                  <a:lnTo>
                    <a:pt x="114" y="166"/>
                  </a:lnTo>
                  <a:lnTo>
                    <a:pt x="117" y="163"/>
                  </a:lnTo>
                  <a:lnTo>
                    <a:pt x="121" y="165"/>
                  </a:lnTo>
                  <a:lnTo>
                    <a:pt x="122" y="169"/>
                  </a:lnTo>
                  <a:lnTo>
                    <a:pt x="122" y="173"/>
                  </a:lnTo>
                  <a:lnTo>
                    <a:pt x="125" y="172"/>
                  </a:lnTo>
                  <a:lnTo>
                    <a:pt x="129" y="168"/>
                  </a:lnTo>
                  <a:lnTo>
                    <a:pt x="127" y="165"/>
                  </a:lnTo>
                  <a:lnTo>
                    <a:pt x="124" y="162"/>
                  </a:lnTo>
                  <a:lnTo>
                    <a:pt x="124" y="159"/>
                  </a:lnTo>
                  <a:lnTo>
                    <a:pt x="125" y="158"/>
                  </a:lnTo>
                  <a:lnTo>
                    <a:pt x="129" y="162"/>
                  </a:lnTo>
                  <a:lnTo>
                    <a:pt x="133" y="165"/>
                  </a:lnTo>
                  <a:lnTo>
                    <a:pt x="136" y="163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40" y="158"/>
                  </a:lnTo>
                  <a:lnTo>
                    <a:pt x="140" y="150"/>
                  </a:lnTo>
                  <a:lnTo>
                    <a:pt x="144" y="150"/>
                  </a:lnTo>
                  <a:lnTo>
                    <a:pt x="148" y="150"/>
                  </a:lnTo>
                  <a:lnTo>
                    <a:pt x="150" y="148"/>
                  </a:lnTo>
                  <a:lnTo>
                    <a:pt x="150" y="144"/>
                  </a:lnTo>
                  <a:lnTo>
                    <a:pt x="152" y="144"/>
                  </a:lnTo>
                  <a:lnTo>
                    <a:pt x="155" y="142"/>
                  </a:lnTo>
                  <a:lnTo>
                    <a:pt x="158" y="138"/>
                  </a:lnTo>
                  <a:lnTo>
                    <a:pt x="164" y="138"/>
                  </a:lnTo>
                  <a:lnTo>
                    <a:pt x="166" y="136"/>
                  </a:lnTo>
                  <a:lnTo>
                    <a:pt x="168" y="128"/>
                  </a:lnTo>
                  <a:lnTo>
                    <a:pt x="167" y="125"/>
                  </a:lnTo>
                  <a:lnTo>
                    <a:pt x="165" y="125"/>
                  </a:lnTo>
                  <a:lnTo>
                    <a:pt x="163" y="125"/>
                  </a:lnTo>
                  <a:lnTo>
                    <a:pt x="162" y="122"/>
                  </a:lnTo>
                  <a:lnTo>
                    <a:pt x="164" y="119"/>
                  </a:lnTo>
                  <a:lnTo>
                    <a:pt x="164" y="118"/>
                  </a:lnTo>
                  <a:lnTo>
                    <a:pt x="161" y="116"/>
                  </a:lnTo>
                  <a:lnTo>
                    <a:pt x="158" y="109"/>
                  </a:lnTo>
                  <a:lnTo>
                    <a:pt x="153" y="109"/>
                  </a:lnTo>
                  <a:lnTo>
                    <a:pt x="150" y="109"/>
                  </a:lnTo>
                  <a:lnTo>
                    <a:pt x="147" y="103"/>
                  </a:lnTo>
                  <a:lnTo>
                    <a:pt x="146" y="96"/>
                  </a:lnTo>
                  <a:lnTo>
                    <a:pt x="146" y="91"/>
                  </a:lnTo>
                  <a:lnTo>
                    <a:pt x="144" y="86"/>
                  </a:lnTo>
                  <a:lnTo>
                    <a:pt x="140" y="88"/>
                  </a:lnTo>
                  <a:lnTo>
                    <a:pt x="136" y="89"/>
                  </a:lnTo>
                  <a:lnTo>
                    <a:pt x="131" y="90"/>
                  </a:lnTo>
                  <a:lnTo>
                    <a:pt x="125" y="87"/>
                  </a:lnTo>
                  <a:lnTo>
                    <a:pt x="122" y="79"/>
                  </a:lnTo>
                  <a:lnTo>
                    <a:pt x="119" y="69"/>
                  </a:lnTo>
                  <a:lnTo>
                    <a:pt x="114" y="56"/>
                  </a:lnTo>
                  <a:lnTo>
                    <a:pt x="111" y="44"/>
                  </a:lnTo>
                  <a:lnTo>
                    <a:pt x="108" y="36"/>
                  </a:lnTo>
                  <a:lnTo>
                    <a:pt x="106" y="25"/>
                  </a:lnTo>
                  <a:lnTo>
                    <a:pt x="103" y="15"/>
                  </a:lnTo>
                  <a:lnTo>
                    <a:pt x="100" y="11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2" y="9"/>
                  </a:lnTo>
                  <a:lnTo>
                    <a:pt x="65" y="15"/>
                  </a:lnTo>
                  <a:lnTo>
                    <a:pt x="61" y="14"/>
                  </a:lnTo>
                  <a:lnTo>
                    <a:pt x="56" y="12"/>
                  </a:lnTo>
                  <a:lnTo>
                    <a:pt x="50" y="9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39" y="10"/>
                  </a:lnTo>
                  <a:lnTo>
                    <a:pt x="32" y="29"/>
                  </a:lnTo>
                  <a:lnTo>
                    <a:pt x="30" y="46"/>
                  </a:lnTo>
                  <a:lnTo>
                    <a:pt x="22" y="64"/>
                  </a:lnTo>
                  <a:lnTo>
                    <a:pt x="20" y="76"/>
                  </a:lnTo>
                  <a:lnTo>
                    <a:pt x="17" y="90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21" y="104"/>
                  </a:lnTo>
                  <a:lnTo>
                    <a:pt x="17" y="108"/>
                  </a:lnTo>
                  <a:lnTo>
                    <a:pt x="17" y="116"/>
                  </a:lnTo>
                  <a:lnTo>
                    <a:pt x="15" y="123"/>
                  </a:lnTo>
                  <a:lnTo>
                    <a:pt x="15" y="133"/>
                  </a:lnTo>
                  <a:lnTo>
                    <a:pt x="12" y="135"/>
                  </a:lnTo>
                  <a:lnTo>
                    <a:pt x="12" y="143"/>
                  </a:lnTo>
                  <a:lnTo>
                    <a:pt x="2" y="142"/>
                  </a:lnTo>
                  <a:lnTo>
                    <a:pt x="0" y="146"/>
                  </a:lnTo>
                  <a:lnTo>
                    <a:pt x="35" y="253"/>
                  </a:lnTo>
                  <a:lnTo>
                    <a:pt x="47" y="26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0408832" y="5490108"/>
              <a:ext cx="1410539" cy="1042570"/>
            </a:xfrm>
            <a:custGeom>
              <a:avLst/>
              <a:gdLst>
                <a:gd name="T0" fmla="*/ 14 w 345"/>
                <a:gd name="T1" fmla="*/ 195 h 255"/>
                <a:gd name="T2" fmla="*/ 23 w 345"/>
                <a:gd name="T3" fmla="*/ 185 h 255"/>
                <a:gd name="T4" fmla="*/ 31 w 345"/>
                <a:gd name="T5" fmla="*/ 178 h 255"/>
                <a:gd name="T6" fmla="*/ 31 w 345"/>
                <a:gd name="T7" fmla="*/ 171 h 255"/>
                <a:gd name="T8" fmla="*/ 20 w 345"/>
                <a:gd name="T9" fmla="*/ 146 h 255"/>
                <a:gd name="T10" fmla="*/ 44 w 345"/>
                <a:gd name="T11" fmla="*/ 137 h 255"/>
                <a:gd name="T12" fmla="*/ 67 w 345"/>
                <a:gd name="T13" fmla="*/ 137 h 255"/>
                <a:gd name="T14" fmla="*/ 81 w 345"/>
                <a:gd name="T15" fmla="*/ 137 h 255"/>
                <a:gd name="T16" fmla="*/ 94 w 345"/>
                <a:gd name="T17" fmla="*/ 133 h 255"/>
                <a:gd name="T18" fmla="*/ 119 w 345"/>
                <a:gd name="T19" fmla="*/ 119 h 255"/>
                <a:gd name="T20" fmla="*/ 132 w 345"/>
                <a:gd name="T21" fmla="*/ 111 h 255"/>
                <a:gd name="T22" fmla="*/ 132 w 345"/>
                <a:gd name="T23" fmla="*/ 101 h 255"/>
                <a:gd name="T24" fmla="*/ 132 w 345"/>
                <a:gd name="T25" fmla="*/ 91 h 255"/>
                <a:gd name="T26" fmla="*/ 126 w 345"/>
                <a:gd name="T27" fmla="*/ 87 h 255"/>
                <a:gd name="T28" fmla="*/ 122 w 345"/>
                <a:gd name="T29" fmla="*/ 79 h 255"/>
                <a:gd name="T30" fmla="*/ 140 w 345"/>
                <a:gd name="T31" fmla="*/ 63 h 255"/>
                <a:gd name="T32" fmla="*/ 147 w 345"/>
                <a:gd name="T33" fmla="*/ 46 h 255"/>
                <a:gd name="T34" fmla="*/ 165 w 345"/>
                <a:gd name="T35" fmla="*/ 22 h 255"/>
                <a:gd name="T36" fmla="*/ 186 w 345"/>
                <a:gd name="T37" fmla="*/ 12 h 255"/>
                <a:gd name="T38" fmla="*/ 211 w 345"/>
                <a:gd name="T39" fmla="*/ 3 h 255"/>
                <a:gd name="T40" fmla="*/ 233 w 345"/>
                <a:gd name="T41" fmla="*/ 8 h 255"/>
                <a:gd name="T42" fmla="*/ 236 w 345"/>
                <a:gd name="T43" fmla="*/ 24 h 255"/>
                <a:gd name="T44" fmla="*/ 245 w 345"/>
                <a:gd name="T45" fmla="*/ 35 h 255"/>
                <a:gd name="T46" fmla="*/ 245 w 345"/>
                <a:gd name="T47" fmla="*/ 48 h 255"/>
                <a:gd name="T48" fmla="*/ 249 w 345"/>
                <a:gd name="T49" fmla="*/ 69 h 255"/>
                <a:gd name="T50" fmla="*/ 258 w 345"/>
                <a:gd name="T51" fmla="*/ 84 h 255"/>
                <a:gd name="T52" fmla="*/ 263 w 345"/>
                <a:gd name="T53" fmla="*/ 113 h 255"/>
                <a:gd name="T54" fmla="*/ 269 w 345"/>
                <a:gd name="T55" fmla="*/ 127 h 255"/>
                <a:gd name="T56" fmla="*/ 269 w 345"/>
                <a:gd name="T57" fmla="*/ 172 h 255"/>
                <a:gd name="T58" fmla="*/ 274 w 345"/>
                <a:gd name="T59" fmla="*/ 209 h 255"/>
                <a:gd name="T60" fmla="*/ 274 w 345"/>
                <a:gd name="T61" fmla="*/ 226 h 255"/>
                <a:gd name="T62" fmla="*/ 266 w 345"/>
                <a:gd name="T63" fmla="*/ 244 h 255"/>
                <a:gd name="T64" fmla="*/ 283 w 345"/>
                <a:gd name="T65" fmla="*/ 238 h 255"/>
                <a:gd name="T66" fmla="*/ 295 w 345"/>
                <a:gd name="T67" fmla="*/ 229 h 255"/>
                <a:gd name="T68" fmla="*/ 310 w 345"/>
                <a:gd name="T69" fmla="*/ 226 h 255"/>
                <a:gd name="T70" fmla="*/ 321 w 345"/>
                <a:gd name="T71" fmla="*/ 219 h 255"/>
                <a:gd name="T72" fmla="*/ 321 w 345"/>
                <a:gd name="T73" fmla="*/ 225 h 255"/>
                <a:gd name="T74" fmla="*/ 334 w 345"/>
                <a:gd name="T75" fmla="*/ 217 h 255"/>
                <a:gd name="T76" fmla="*/ 343 w 345"/>
                <a:gd name="T77" fmla="*/ 212 h 255"/>
                <a:gd name="T78" fmla="*/ 334 w 345"/>
                <a:gd name="T79" fmla="*/ 225 h 255"/>
                <a:gd name="T80" fmla="*/ 313 w 345"/>
                <a:gd name="T81" fmla="*/ 236 h 255"/>
                <a:gd name="T82" fmla="*/ 295 w 345"/>
                <a:gd name="T83" fmla="*/ 248 h 255"/>
                <a:gd name="T84" fmla="*/ 271 w 345"/>
                <a:gd name="T85" fmla="*/ 255 h 255"/>
                <a:gd name="T86" fmla="*/ 261 w 345"/>
                <a:gd name="T87" fmla="*/ 244 h 255"/>
                <a:gd name="T88" fmla="*/ 258 w 345"/>
                <a:gd name="T89" fmla="*/ 235 h 255"/>
                <a:gd name="T90" fmla="*/ 220 w 345"/>
                <a:gd name="T91" fmla="*/ 226 h 255"/>
                <a:gd name="T92" fmla="*/ 220 w 345"/>
                <a:gd name="T93" fmla="*/ 217 h 255"/>
                <a:gd name="T94" fmla="*/ 212 w 345"/>
                <a:gd name="T95" fmla="*/ 214 h 255"/>
                <a:gd name="T96" fmla="*/ 200 w 345"/>
                <a:gd name="T97" fmla="*/ 198 h 255"/>
                <a:gd name="T98" fmla="*/ 3 w 345"/>
                <a:gd name="T99" fmla="*/ 22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5" h="255">
                  <a:moveTo>
                    <a:pt x="0" y="209"/>
                  </a:moveTo>
                  <a:lnTo>
                    <a:pt x="14" y="195"/>
                  </a:lnTo>
                  <a:lnTo>
                    <a:pt x="18" y="190"/>
                  </a:lnTo>
                  <a:lnTo>
                    <a:pt x="23" y="185"/>
                  </a:lnTo>
                  <a:lnTo>
                    <a:pt x="25" y="182"/>
                  </a:lnTo>
                  <a:lnTo>
                    <a:pt x="31" y="178"/>
                  </a:lnTo>
                  <a:lnTo>
                    <a:pt x="31" y="173"/>
                  </a:lnTo>
                  <a:lnTo>
                    <a:pt x="31" y="171"/>
                  </a:lnTo>
                  <a:lnTo>
                    <a:pt x="25" y="155"/>
                  </a:lnTo>
                  <a:lnTo>
                    <a:pt x="20" y="146"/>
                  </a:lnTo>
                  <a:lnTo>
                    <a:pt x="25" y="141"/>
                  </a:lnTo>
                  <a:lnTo>
                    <a:pt x="44" y="137"/>
                  </a:lnTo>
                  <a:lnTo>
                    <a:pt x="54" y="137"/>
                  </a:lnTo>
                  <a:lnTo>
                    <a:pt x="67" y="137"/>
                  </a:lnTo>
                  <a:lnTo>
                    <a:pt x="75" y="137"/>
                  </a:lnTo>
                  <a:lnTo>
                    <a:pt x="81" y="137"/>
                  </a:lnTo>
                  <a:lnTo>
                    <a:pt x="91" y="133"/>
                  </a:lnTo>
                  <a:lnTo>
                    <a:pt x="94" y="133"/>
                  </a:lnTo>
                  <a:lnTo>
                    <a:pt x="109" y="129"/>
                  </a:lnTo>
                  <a:lnTo>
                    <a:pt x="119" y="119"/>
                  </a:lnTo>
                  <a:lnTo>
                    <a:pt x="127" y="114"/>
                  </a:lnTo>
                  <a:lnTo>
                    <a:pt x="132" y="111"/>
                  </a:lnTo>
                  <a:lnTo>
                    <a:pt x="132" y="107"/>
                  </a:lnTo>
                  <a:lnTo>
                    <a:pt x="132" y="101"/>
                  </a:lnTo>
                  <a:lnTo>
                    <a:pt x="128" y="94"/>
                  </a:lnTo>
                  <a:lnTo>
                    <a:pt x="132" y="91"/>
                  </a:lnTo>
                  <a:lnTo>
                    <a:pt x="134" y="84"/>
                  </a:lnTo>
                  <a:lnTo>
                    <a:pt x="126" y="87"/>
                  </a:lnTo>
                  <a:lnTo>
                    <a:pt x="124" y="84"/>
                  </a:lnTo>
                  <a:lnTo>
                    <a:pt x="122" y="79"/>
                  </a:lnTo>
                  <a:lnTo>
                    <a:pt x="129" y="74"/>
                  </a:lnTo>
                  <a:lnTo>
                    <a:pt x="140" y="63"/>
                  </a:lnTo>
                  <a:lnTo>
                    <a:pt x="144" y="54"/>
                  </a:lnTo>
                  <a:lnTo>
                    <a:pt x="147" y="46"/>
                  </a:lnTo>
                  <a:lnTo>
                    <a:pt x="157" y="34"/>
                  </a:lnTo>
                  <a:lnTo>
                    <a:pt x="165" y="22"/>
                  </a:lnTo>
                  <a:lnTo>
                    <a:pt x="176" y="14"/>
                  </a:lnTo>
                  <a:lnTo>
                    <a:pt x="186" y="12"/>
                  </a:lnTo>
                  <a:lnTo>
                    <a:pt x="201" y="7"/>
                  </a:lnTo>
                  <a:lnTo>
                    <a:pt x="211" y="3"/>
                  </a:lnTo>
                  <a:lnTo>
                    <a:pt x="233" y="0"/>
                  </a:lnTo>
                  <a:lnTo>
                    <a:pt x="233" y="8"/>
                  </a:lnTo>
                  <a:lnTo>
                    <a:pt x="233" y="15"/>
                  </a:lnTo>
                  <a:lnTo>
                    <a:pt x="236" y="24"/>
                  </a:lnTo>
                  <a:lnTo>
                    <a:pt x="240" y="34"/>
                  </a:lnTo>
                  <a:lnTo>
                    <a:pt x="245" y="35"/>
                  </a:lnTo>
                  <a:lnTo>
                    <a:pt x="249" y="46"/>
                  </a:lnTo>
                  <a:lnTo>
                    <a:pt x="245" y="48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3" y="81"/>
                  </a:lnTo>
                  <a:lnTo>
                    <a:pt x="258" y="84"/>
                  </a:lnTo>
                  <a:lnTo>
                    <a:pt x="261" y="100"/>
                  </a:lnTo>
                  <a:lnTo>
                    <a:pt x="263" y="113"/>
                  </a:lnTo>
                  <a:lnTo>
                    <a:pt x="269" y="126"/>
                  </a:lnTo>
                  <a:lnTo>
                    <a:pt x="269" y="127"/>
                  </a:lnTo>
                  <a:lnTo>
                    <a:pt x="269" y="146"/>
                  </a:lnTo>
                  <a:lnTo>
                    <a:pt x="269" y="172"/>
                  </a:lnTo>
                  <a:lnTo>
                    <a:pt x="274" y="199"/>
                  </a:lnTo>
                  <a:lnTo>
                    <a:pt x="274" y="209"/>
                  </a:lnTo>
                  <a:lnTo>
                    <a:pt x="281" y="217"/>
                  </a:lnTo>
                  <a:lnTo>
                    <a:pt x="274" y="226"/>
                  </a:lnTo>
                  <a:lnTo>
                    <a:pt x="276" y="231"/>
                  </a:lnTo>
                  <a:lnTo>
                    <a:pt x="266" y="244"/>
                  </a:lnTo>
                  <a:lnTo>
                    <a:pt x="275" y="241"/>
                  </a:lnTo>
                  <a:lnTo>
                    <a:pt x="283" y="238"/>
                  </a:lnTo>
                  <a:lnTo>
                    <a:pt x="291" y="232"/>
                  </a:lnTo>
                  <a:lnTo>
                    <a:pt x="295" y="229"/>
                  </a:lnTo>
                  <a:lnTo>
                    <a:pt x="303" y="227"/>
                  </a:lnTo>
                  <a:lnTo>
                    <a:pt x="310" y="226"/>
                  </a:lnTo>
                  <a:lnTo>
                    <a:pt x="313" y="224"/>
                  </a:lnTo>
                  <a:lnTo>
                    <a:pt x="321" y="219"/>
                  </a:lnTo>
                  <a:lnTo>
                    <a:pt x="329" y="211"/>
                  </a:lnTo>
                  <a:lnTo>
                    <a:pt x="321" y="225"/>
                  </a:lnTo>
                  <a:lnTo>
                    <a:pt x="329" y="222"/>
                  </a:lnTo>
                  <a:lnTo>
                    <a:pt x="334" y="217"/>
                  </a:lnTo>
                  <a:lnTo>
                    <a:pt x="337" y="215"/>
                  </a:lnTo>
                  <a:lnTo>
                    <a:pt x="343" y="212"/>
                  </a:lnTo>
                  <a:lnTo>
                    <a:pt x="345" y="212"/>
                  </a:lnTo>
                  <a:lnTo>
                    <a:pt x="334" y="225"/>
                  </a:lnTo>
                  <a:lnTo>
                    <a:pt x="321" y="233"/>
                  </a:lnTo>
                  <a:lnTo>
                    <a:pt x="313" y="236"/>
                  </a:lnTo>
                  <a:lnTo>
                    <a:pt x="306" y="244"/>
                  </a:lnTo>
                  <a:lnTo>
                    <a:pt x="295" y="248"/>
                  </a:lnTo>
                  <a:lnTo>
                    <a:pt x="281" y="251"/>
                  </a:lnTo>
                  <a:lnTo>
                    <a:pt x="271" y="255"/>
                  </a:lnTo>
                  <a:lnTo>
                    <a:pt x="263" y="251"/>
                  </a:lnTo>
                  <a:lnTo>
                    <a:pt x="261" y="244"/>
                  </a:lnTo>
                  <a:lnTo>
                    <a:pt x="261" y="239"/>
                  </a:lnTo>
                  <a:lnTo>
                    <a:pt x="258" y="235"/>
                  </a:lnTo>
                  <a:lnTo>
                    <a:pt x="240" y="230"/>
                  </a:lnTo>
                  <a:lnTo>
                    <a:pt x="220" y="226"/>
                  </a:lnTo>
                  <a:lnTo>
                    <a:pt x="224" y="219"/>
                  </a:lnTo>
                  <a:lnTo>
                    <a:pt x="220" y="217"/>
                  </a:lnTo>
                  <a:lnTo>
                    <a:pt x="216" y="216"/>
                  </a:lnTo>
                  <a:lnTo>
                    <a:pt x="212" y="214"/>
                  </a:lnTo>
                  <a:lnTo>
                    <a:pt x="206" y="204"/>
                  </a:lnTo>
                  <a:lnTo>
                    <a:pt x="200" y="198"/>
                  </a:lnTo>
                  <a:lnTo>
                    <a:pt x="189" y="190"/>
                  </a:lnTo>
                  <a:lnTo>
                    <a:pt x="3" y="223"/>
                  </a:lnTo>
                  <a:lnTo>
                    <a:pt x="0" y="20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1361457" y="5416514"/>
              <a:ext cx="327081" cy="592834"/>
            </a:xfrm>
            <a:custGeom>
              <a:avLst/>
              <a:gdLst>
                <a:gd name="T0" fmla="*/ 0 w 80"/>
                <a:gd name="T1" fmla="*/ 33 h 145"/>
                <a:gd name="T2" fmla="*/ 3 w 80"/>
                <a:gd name="T3" fmla="*/ 42 h 145"/>
                <a:gd name="T4" fmla="*/ 7 w 80"/>
                <a:gd name="T5" fmla="*/ 52 h 145"/>
                <a:gd name="T6" fmla="*/ 12 w 80"/>
                <a:gd name="T7" fmla="*/ 53 h 145"/>
                <a:gd name="T8" fmla="*/ 16 w 80"/>
                <a:gd name="T9" fmla="*/ 64 h 145"/>
                <a:gd name="T10" fmla="*/ 12 w 80"/>
                <a:gd name="T11" fmla="*/ 66 h 145"/>
                <a:gd name="T12" fmla="*/ 10 w 80"/>
                <a:gd name="T13" fmla="*/ 76 h 145"/>
                <a:gd name="T14" fmla="*/ 16 w 80"/>
                <a:gd name="T15" fmla="*/ 87 h 145"/>
                <a:gd name="T16" fmla="*/ 20 w 80"/>
                <a:gd name="T17" fmla="*/ 99 h 145"/>
                <a:gd name="T18" fmla="*/ 25 w 80"/>
                <a:gd name="T19" fmla="*/ 102 h 145"/>
                <a:gd name="T20" fmla="*/ 28 w 80"/>
                <a:gd name="T21" fmla="*/ 118 h 145"/>
                <a:gd name="T22" fmla="*/ 30 w 80"/>
                <a:gd name="T23" fmla="*/ 131 h 145"/>
                <a:gd name="T24" fmla="*/ 36 w 80"/>
                <a:gd name="T25" fmla="*/ 144 h 145"/>
                <a:gd name="T26" fmla="*/ 36 w 80"/>
                <a:gd name="T27" fmla="*/ 145 h 145"/>
                <a:gd name="T28" fmla="*/ 68 w 80"/>
                <a:gd name="T29" fmla="*/ 141 h 145"/>
                <a:gd name="T30" fmla="*/ 64 w 80"/>
                <a:gd name="T31" fmla="*/ 131 h 145"/>
                <a:gd name="T32" fmla="*/ 66 w 80"/>
                <a:gd name="T33" fmla="*/ 118 h 145"/>
                <a:gd name="T34" fmla="*/ 64 w 80"/>
                <a:gd name="T35" fmla="*/ 102 h 145"/>
                <a:gd name="T36" fmla="*/ 62 w 80"/>
                <a:gd name="T37" fmla="*/ 87 h 145"/>
                <a:gd name="T38" fmla="*/ 67 w 80"/>
                <a:gd name="T39" fmla="*/ 65 h 145"/>
                <a:gd name="T40" fmla="*/ 68 w 80"/>
                <a:gd name="T41" fmla="*/ 47 h 145"/>
                <a:gd name="T42" fmla="*/ 80 w 80"/>
                <a:gd name="T43" fmla="*/ 36 h 145"/>
                <a:gd name="T44" fmla="*/ 80 w 80"/>
                <a:gd name="T45" fmla="*/ 31 h 145"/>
                <a:gd name="T46" fmla="*/ 76 w 80"/>
                <a:gd name="T47" fmla="*/ 26 h 145"/>
                <a:gd name="T48" fmla="*/ 76 w 80"/>
                <a:gd name="T49" fmla="*/ 18 h 145"/>
                <a:gd name="T50" fmla="*/ 76 w 80"/>
                <a:gd name="T51" fmla="*/ 6 h 145"/>
                <a:gd name="T52" fmla="*/ 72 w 80"/>
                <a:gd name="T53" fmla="*/ 0 h 145"/>
                <a:gd name="T54" fmla="*/ 61 w 80"/>
                <a:gd name="T55" fmla="*/ 4 h 145"/>
                <a:gd name="T56" fmla="*/ 51 w 80"/>
                <a:gd name="T57" fmla="*/ 7 h 145"/>
                <a:gd name="T58" fmla="*/ 31 w 80"/>
                <a:gd name="T59" fmla="*/ 11 h 145"/>
                <a:gd name="T60" fmla="*/ 21 w 80"/>
                <a:gd name="T61" fmla="*/ 12 h 145"/>
                <a:gd name="T62" fmla="*/ 8 w 80"/>
                <a:gd name="T63" fmla="*/ 18 h 145"/>
                <a:gd name="T64" fmla="*/ 0 w 80"/>
                <a:gd name="T65" fmla="*/ 18 h 145"/>
                <a:gd name="T66" fmla="*/ 0 w 80"/>
                <a:gd name="T67" fmla="*/ 26 h 145"/>
                <a:gd name="T68" fmla="*/ 0 w 80"/>
                <a:gd name="T69" fmla="*/ 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145">
                  <a:moveTo>
                    <a:pt x="0" y="33"/>
                  </a:moveTo>
                  <a:lnTo>
                    <a:pt x="3" y="42"/>
                  </a:lnTo>
                  <a:lnTo>
                    <a:pt x="7" y="52"/>
                  </a:lnTo>
                  <a:lnTo>
                    <a:pt x="12" y="53"/>
                  </a:lnTo>
                  <a:lnTo>
                    <a:pt x="16" y="64"/>
                  </a:lnTo>
                  <a:lnTo>
                    <a:pt x="12" y="66"/>
                  </a:lnTo>
                  <a:lnTo>
                    <a:pt x="10" y="76"/>
                  </a:lnTo>
                  <a:lnTo>
                    <a:pt x="16" y="87"/>
                  </a:lnTo>
                  <a:lnTo>
                    <a:pt x="20" y="99"/>
                  </a:lnTo>
                  <a:lnTo>
                    <a:pt x="25" y="102"/>
                  </a:lnTo>
                  <a:lnTo>
                    <a:pt x="28" y="118"/>
                  </a:lnTo>
                  <a:lnTo>
                    <a:pt x="30" y="131"/>
                  </a:lnTo>
                  <a:lnTo>
                    <a:pt x="36" y="144"/>
                  </a:lnTo>
                  <a:lnTo>
                    <a:pt x="36" y="145"/>
                  </a:lnTo>
                  <a:lnTo>
                    <a:pt x="68" y="141"/>
                  </a:lnTo>
                  <a:lnTo>
                    <a:pt x="64" y="131"/>
                  </a:lnTo>
                  <a:lnTo>
                    <a:pt x="66" y="118"/>
                  </a:lnTo>
                  <a:lnTo>
                    <a:pt x="64" y="102"/>
                  </a:lnTo>
                  <a:lnTo>
                    <a:pt x="62" y="87"/>
                  </a:lnTo>
                  <a:lnTo>
                    <a:pt x="67" y="65"/>
                  </a:lnTo>
                  <a:lnTo>
                    <a:pt x="68" y="47"/>
                  </a:lnTo>
                  <a:lnTo>
                    <a:pt x="80" y="36"/>
                  </a:lnTo>
                  <a:lnTo>
                    <a:pt x="80" y="31"/>
                  </a:lnTo>
                  <a:lnTo>
                    <a:pt x="76" y="26"/>
                  </a:lnTo>
                  <a:lnTo>
                    <a:pt x="76" y="18"/>
                  </a:lnTo>
                  <a:lnTo>
                    <a:pt x="76" y="6"/>
                  </a:lnTo>
                  <a:lnTo>
                    <a:pt x="72" y="0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1" y="11"/>
                  </a:lnTo>
                  <a:lnTo>
                    <a:pt x="21" y="12"/>
                  </a:lnTo>
                  <a:lnTo>
                    <a:pt x="8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1614945" y="5342921"/>
              <a:ext cx="294373" cy="650073"/>
            </a:xfrm>
            <a:custGeom>
              <a:avLst/>
              <a:gdLst>
                <a:gd name="T0" fmla="*/ 26 w 72"/>
                <a:gd name="T1" fmla="*/ 0 h 159"/>
                <a:gd name="T2" fmla="*/ 20 w 72"/>
                <a:gd name="T3" fmla="*/ 2 h 159"/>
                <a:gd name="T4" fmla="*/ 14 w 72"/>
                <a:gd name="T5" fmla="*/ 2 h 159"/>
                <a:gd name="T6" fmla="*/ 14 w 72"/>
                <a:gd name="T7" fmla="*/ 9 h 159"/>
                <a:gd name="T8" fmla="*/ 12 w 72"/>
                <a:gd name="T9" fmla="*/ 14 h 159"/>
                <a:gd name="T10" fmla="*/ 10 w 72"/>
                <a:gd name="T11" fmla="*/ 18 h 159"/>
                <a:gd name="T12" fmla="*/ 14 w 72"/>
                <a:gd name="T13" fmla="*/ 24 h 159"/>
                <a:gd name="T14" fmla="*/ 14 w 72"/>
                <a:gd name="T15" fmla="*/ 36 h 159"/>
                <a:gd name="T16" fmla="*/ 14 w 72"/>
                <a:gd name="T17" fmla="*/ 44 h 159"/>
                <a:gd name="T18" fmla="*/ 18 w 72"/>
                <a:gd name="T19" fmla="*/ 49 h 159"/>
                <a:gd name="T20" fmla="*/ 18 w 72"/>
                <a:gd name="T21" fmla="*/ 54 h 159"/>
                <a:gd name="T22" fmla="*/ 6 w 72"/>
                <a:gd name="T23" fmla="*/ 65 h 159"/>
                <a:gd name="T24" fmla="*/ 5 w 72"/>
                <a:gd name="T25" fmla="*/ 83 h 159"/>
                <a:gd name="T26" fmla="*/ 0 w 72"/>
                <a:gd name="T27" fmla="*/ 105 h 159"/>
                <a:gd name="T28" fmla="*/ 2 w 72"/>
                <a:gd name="T29" fmla="*/ 120 h 159"/>
                <a:gd name="T30" fmla="*/ 4 w 72"/>
                <a:gd name="T31" fmla="*/ 136 h 159"/>
                <a:gd name="T32" fmla="*/ 2 w 72"/>
                <a:gd name="T33" fmla="*/ 149 h 159"/>
                <a:gd name="T34" fmla="*/ 6 w 72"/>
                <a:gd name="T35" fmla="*/ 159 h 159"/>
                <a:gd name="T36" fmla="*/ 58 w 72"/>
                <a:gd name="T37" fmla="*/ 147 h 159"/>
                <a:gd name="T38" fmla="*/ 61 w 72"/>
                <a:gd name="T39" fmla="*/ 138 h 159"/>
                <a:gd name="T40" fmla="*/ 71 w 72"/>
                <a:gd name="T41" fmla="*/ 134 h 159"/>
                <a:gd name="T42" fmla="*/ 70 w 72"/>
                <a:gd name="T43" fmla="*/ 131 h 159"/>
                <a:gd name="T44" fmla="*/ 72 w 72"/>
                <a:gd name="T45" fmla="*/ 119 h 159"/>
                <a:gd name="T46" fmla="*/ 72 w 72"/>
                <a:gd name="T47" fmla="*/ 119 h 159"/>
                <a:gd name="T48" fmla="*/ 61 w 72"/>
                <a:gd name="T49" fmla="*/ 107 h 159"/>
                <a:gd name="T50" fmla="*/ 26 w 72"/>
                <a:gd name="T5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59">
                  <a:moveTo>
                    <a:pt x="26" y="0"/>
                  </a:moveTo>
                  <a:lnTo>
                    <a:pt x="20" y="2"/>
                  </a:lnTo>
                  <a:lnTo>
                    <a:pt x="14" y="2"/>
                  </a:lnTo>
                  <a:lnTo>
                    <a:pt x="14" y="9"/>
                  </a:lnTo>
                  <a:lnTo>
                    <a:pt x="12" y="14"/>
                  </a:lnTo>
                  <a:lnTo>
                    <a:pt x="10" y="18"/>
                  </a:lnTo>
                  <a:lnTo>
                    <a:pt x="14" y="24"/>
                  </a:lnTo>
                  <a:lnTo>
                    <a:pt x="14" y="36"/>
                  </a:lnTo>
                  <a:lnTo>
                    <a:pt x="14" y="44"/>
                  </a:lnTo>
                  <a:lnTo>
                    <a:pt x="18" y="49"/>
                  </a:lnTo>
                  <a:lnTo>
                    <a:pt x="18" y="54"/>
                  </a:lnTo>
                  <a:lnTo>
                    <a:pt x="6" y="65"/>
                  </a:lnTo>
                  <a:lnTo>
                    <a:pt x="5" y="83"/>
                  </a:lnTo>
                  <a:lnTo>
                    <a:pt x="0" y="105"/>
                  </a:lnTo>
                  <a:lnTo>
                    <a:pt x="2" y="120"/>
                  </a:lnTo>
                  <a:lnTo>
                    <a:pt x="4" y="136"/>
                  </a:lnTo>
                  <a:lnTo>
                    <a:pt x="2" y="149"/>
                  </a:lnTo>
                  <a:lnTo>
                    <a:pt x="6" y="159"/>
                  </a:lnTo>
                  <a:lnTo>
                    <a:pt x="58" y="147"/>
                  </a:lnTo>
                  <a:lnTo>
                    <a:pt x="61" y="138"/>
                  </a:lnTo>
                  <a:lnTo>
                    <a:pt x="71" y="134"/>
                  </a:lnTo>
                  <a:lnTo>
                    <a:pt x="70" y="131"/>
                  </a:lnTo>
                  <a:lnTo>
                    <a:pt x="72" y="119"/>
                  </a:lnTo>
                  <a:lnTo>
                    <a:pt x="72" y="119"/>
                  </a:lnTo>
                  <a:lnTo>
                    <a:pt x="61" y="107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1508644" y="6132006"/>
              <a:ext cx="331171" cy="302550"/>
            </a:xfrm>
            <a:custGeom>
              <a:avLst/>
              <a:gdLst>
                <a:gd name="T0" fmla="*/ 5 w 81"/>
                <a:gd name="T1" fmla="*/ 42 h 74"/>
                <a:gd name="T2" fmla="*/ 5 w 81"/>
                <a:gd name="T3" fmla="*/ 52 h 74"/>
                <a:gd name="T4" fmla="*/ 12 w 81"/>
                <a:gd name="T5" fmla="*/ 60 h 74"/>
                <a:gd name="T6" fmla="*/ 5 w 81"/>
                <a:gd name="T7" fmla="*/ 69 h 74"/>
                <a:gd name="T8" fmla="*/ 7 w 81"/>
                <a:gd name="T9" fmla="*/ 74 h 74"/>
                <a:gd name="T10" fmla="*/ 13 w 81"/>
                <a:gd name="T11" fmla="*/ 71 h 74"/>
                <a:gd name="T12" fmla="*/ 19 w 81"/>
                <a:gd name="T13" fmla="*/ 66 h 74"/>
                <a:gd name="T14" fmla="*/ 21 w 81"/>
                <a:gd name="T15" fmla="*/ 63 h 74"/>
                <a:gd name="T16" fmla="*/ 29 w 81"/>
                <a:gd name="T17" fmla="*/ 56 h 74"/>
                <a:gd name="T18" fmla="*/ 35 w 81"/>
                <a:gd name="T19" fmla="*/ 52 h 74"/>
                <a:gd name="T20" fmla="*/ 48 w 81"/>
                <a:gd name="T21" fmla="*/ 52 h 74"/>
                <a:gd name="T22" fmla="*/ 52 w 81"/>
                <a:gd name="T23" fmla="*/ 49 h 74"/>
                <a:gd name="T24" fmla="*/ 56 w 81"/>
                <a:gd name="T25" fmla="*/ 46 h 74"/>
                <a:gd name="T26" fmla="*/ 62 w 81"/>
                <a:gd name="T27" fmla="*/ 43 h 74"/>
                <a:gd name="T28" fmla="*/ 71 w 81"/>
                <a:gd name="T29" fmla="*/ 41 h 74"/>
                <a:gd name="T30" fmla="*/ 78 w 81"/>
                <a:gd name="T31" fmla="*/ 40 h 74"/>
                <a:gd name="T32" fmla="*/ 81 w 81"/>
                <a:gd name="T33" fmla="*/ 38 h 74"/>
                <a:gd name="T34" fmla="*/ 72 w 81"/>
                <a:gd name="T35" fmla="*/ 0 h 74"/>
                <a:gd name="T36" fmla="*/ 35 w 81"/>
                <a:gd name="T37" fmla="*/ 7 h 74"/>
                <a:gd name="T38" fmla="*/ 0 w 81"/>
                <a:gd name="T39" fmla="*/ 14 h 74"/>
                <a:gd name="T40" fmla="*/ 0 w 81"/>
                <a:gd name="T41" fmla="*/ 15 h 74"/>
                <a:gd name="T42" fmla="*/ 5 w 81"/>
                <a:gd name="T43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74">
                  <a:moveTo>
                    <a:pt x="5" y="42"/>
                  </a:moveTo>
                  <a:lnTo>
                    <a:pt x="5" y="52"/>
                  </a:lnTo>
                  <a:lnTo>
                    <a:pt x="12" y="60"/>
                  </a:lnTo>
                  <a:lnTo>
                    <a:pt x="5" y="69"/>
                  </a:lnTo>
                  <a:lnTo>
                    <a:pt x="7" y="74"/>
                  </a:lnTo>
                  <a:lnTo>
                    <a:pt x="13" y="71"/>
                  </a:lnTo>
                  <a:lnTo>
                    <a:pt x="19" y="66"/>
                  </a:lnTo>
                  <a:lnTo>
                    <a:pt x="21" y="63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6"/>
                  </a:lnTo>
                  <a:lnTo>
                    <a:pt x="62" y="43"/>
                  </a:lnTo>
                  <a:lnTo>
                    <a:pt x="71" y="41"/>
                  </a:lnTo>
                  <a:lnTo>
                    <a:pt x="78" y="40"/>
                  </a:lnTo>
                  <a:lnTo>
                    <a:pt x="81" y="38"/>
                  </a:lnTo>
                  <a:lnTo>
                    <a:pt x="72" y="0"/>
                  </a:lnTo>
                  <a:lnTo>
                    <a:pt x="35" y="7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5" y="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1803017" y="6107475"/>
              <a:ext cx="139010" cy="179895"/>
            </a:xfrm>
            <a:custGeom>
              <a:avLst/>
              <a:gdLst>
                <a:gd name="T0" fmla="*/ 32 w 34"/>
                <a:gd name="T1" fmla="*/ 20 h 44"/>
                <a:gd name="T2" fmla="*/ 31 w 34"/>
                <a:gd name="T3" fmla="*/ 18 h 44"/>
                <a:gd name="T4" fmla="*/ 29 w 34"/>
                <a:gd name="T5" fmla="*/ 17 h 44"/>
                <a:gd name="T6" fmla="*/ 25 w 34"/>
                <a:gd name="T7" fmla="*/ 15 h 44"/>
                <a:gd name="T8" fmla="*/ 23 w 34"/>
                <a:gd name="T9" fmla="*/ 14 h 44"/>
                <a:gd name="T10" fmla="*/ 22 w 34"/>
                <a:gd name="T11" fmla="*/ 10 h 44"/>
                <a:gd name="T12" fmla="*/ 18 w 34"/>
                <a:gd name="T13" fmla="*/ 6 h 44"/>
                <a:gd name="T14" fmla="*/ 14 w 34"/>
                <a:gd name="T15" fmla="*/ 0 h 44"/>
                <a:gd name="T16" fmla="*/ 0 w 34"/>
                <a:gd name="T17" fmla="*/ 6 h 44"/>
                <a:gd name="T18" fmla="*/ 9 w 34"/>
                <a:gd name="T19" fmla="*/ 44 h 44"/>
                <a:gd name="T20" fmla="*/ 11 w 34"/>
                <a:gd name="T21" fmla="*/ 41 h 44"/>
                <a:gd name="T22" fmla="*/ 14 w 34"/>
                <a:gd name="T23" fmla="*/ 40 h 44"/>
                <a:gd name="T24" fmla="*/ 19 w 34"/>
                <a:gd name="T25" fmla="*/ 37 h 44"/>
                <a:gd name="T26" fmla="*/ 19 w 34"/>
                <a:gd name="T27" fmla="*/ 33 h 44"/>
                <a:gd name="T28" fmla="*/ 19 w 34"/>
                <a:gd name="T29" fmla="*/ 31 h 44"/>
                <a:gd name="T30" fmla="*/ 19 w 34"/>
                <a:gd name="T31" fmla="*/ 27 h 44"/>
                <a:gd name="T32" fmla="*/ 19 w 34"/>
                <a:gd name="T33" fmla="*/ 24 h 44"/>
                <a:gd name="T34" fmla="*/ 19 w 34"/>
                <a:gd name="T35" fmla="*/ 21 h 44"/>
                <a:gd name="T36" fmla="*/ 19 w 34"/>
                <a:gd name="T37" fmla="*/ 20 h 44"/>
                <a:gd name="T38" fmla="*/ 21 w 34"/>
                <a:gd name="T39" fmla="*/ 18 h 44"/>
                <a:gd name="T40" fmla="*/ 23 w 34"/>
                <a:gd name="T41" fmla="*/ 18 h 44"/>
                <a:gd name="T42" fmla="*/ 26 w 34"/>
                <a:gd name="T43" fmla="*/ 20 h 44"/>
                <a:gd name="T44" fmla="*/ 27 w 34"/>
                <a:gd name="T45" fmla="*/ 22 h 44"/>
                <a:gd name="T46" fmla="*/ 29 w 34"/>
                <a:gd name="T47" fmla="*/ 28 h 44"/>
                <a:gd name="T48" fmla="*/ 29 w 34"/>
                <a:gd name="T49" fmla="*/ 29 h 44"/>
                <a:gd name="T50" fmla="*/ 31 w 34"/>
                <a:gd name="T51" fmla="*/ 31 h 44"/>
                <a:gd name="T52" fmla="*/ 33 w 34"/>
                <a:gd name="T53" fmla="*/ 29 h 44"/>
                <a:gd name="T54" fmla="*/ 34 w 34"/>
                <a:gd name="T55" fmla="*/ 28 h 44"/>
                <a:gd name="T56" fmla="*/ 34 w 34"/>
                <a:gd name="T57" fmla="*/ 27 h 44"/>
                <a:gd name="T58" fmla="*/ 32 w 34"/>
                <a:gd name="T5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44">
                  <a:moveTo>
                    <a:pt x="32" y="20"/>
                  </a:moveTo>
                  <a:lnTo>
                    <a:pt x="31" y="18"/>
                  </a:lnTo>
                  <a:lnTo>
                    <a:pt x="29" y="17"/>
                  </a:lnTo>
                  <a:lnTo>
                    <a:pt x="25" y="15"/>
                  </a:lnTo>
                  <a:lnTo>
                    <a:pt x="23" y="14"/>
                  </a:lnTo>
                  <a:lnTo>
                    <a:pt x="22" y="10"/>
                  </a:lnTo>
                  <a:lnTo>
                    <a:pt x="18" y="6"/>
                  </a:lnTo>
                  <a:lnTo>
                    <a:pt x="14" y="0"/>
                  </a:lnTo>
                  <a:lnTo>
                    <a:pt x="0" y="6"/>
                  </a:lnTo>
                  <a:lnTo>
                    <a:pt x="9" y="44"/>
                  </a:lnTo>
                  <a:lnTo>
                    <a:pt x="11" y="41"/>
                  </a:lnTo>
                  <a:lnTo>
                    <a:pt x="14" y="40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6" y="20"/>
                  </a:lnTo>
                  <a:lnTo>
                    <a:pt x="27" y="22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3" y="29"/>
                  </a:lnTo>
                  <a:lnTo>
                    <a:pt x="34" y="28"/>
                  </a:lnTo>
                  <a:lnTo>
                    <a:pt x="34" y="27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21508644" y="5890782"/>
              <a:ext cx="633721" cy="347523"/>
            </a:xfrm>
            <a:custGeom>
              <a:avLst/>
              <a:gdLst>
                <a:gd name="T0" fmla="*/ 882 w 887"/>
                <a:gd name="T1" fmla="*/ 316 h 481"/>
                <a:gd name="T2" fmla="*/ 841 w 887"/>
                <a:gd name="T3" fmla="*/ 336 h 481"/>
                <a:gd name="T4" fmla="*/ 793 w 887"/>
                <a:gd name="T5" fmla="*/ 356 h 481"/>
                <a:gd name="T6" fmla="*/ 750 w 887"/>
                <a:gd name="T7" fmla="*/ 369 h 481"/>
                <a:gd name="T8" fmla="*/ 735 w 887"/>
                <a:gd name="T9" fmla="*/ 405 h 481"/>
                <a:gd name="T10" fmla="*/ 709 w 887"/>
                <a:gd name="T11" fmla="*/ 405 h 481"/>
                <a:gd name="T12" fmla="*/ 692 w 887"/>
                <a:gd name="T13" fmla="*/ 356 h 481"/>
                <a:gd name="T14" fmla="*/ 668 w 887"/>
                <a:gd name="T15" fmla="*/ 385 h 481"/>
                <a:gd name="T16" fmla="*/ 649 w 887"/>
                <a:gd name="T17" fmla="*/ 435 h 481"/>
                <a:gd name="T18" fmla="*/ 617 w 887"/>
                <a:gd name="T19" fmla="*/ 455 h 481"/>
                <a:gd name="T20" fmla="*/ 607 w 887"/>
                <a:gd name="T21" fmla="*/ 452 h 481"/>
                <a:gd name="T22" fmla="*/ 585 w 887"/>
                <a:gd name="T23" fmla="*/ 406 h 481"/>
                <a:gd name="T24" fmla="*/ 553 w 887"/>
                <a:gd name="T25" fmla="*/ 385 h 481"/>
                <a:gd name="T26" fmla="*/ 534 w 887"/>
                <a:gd name="T27" fmla="*/ 357 h 481"/>
                <a:gd name="T28" fmla="*/ 493 w 887"/>
                <a:gd name="T29" fmla="*/ 303 h 481"/>
                <a:gd name="T30" fmla="*/ 197 w 887"/>
                <a:gd name="T31" fmla="*/ 376 h 481"/>
                <a:gd name="T32" fmla="*/ 0 w 887"/>
                <a:gd name="T33" fmla="*/ 270 h 481"/>
                <a:gd name="T34" fmla="*/ 183 w 887"/>
                <a:gd name="T35" fmla="*/ 142 h 481"/>
                <a:gd name="T36" fmla="*/ 495 w 887"/>
                <a:gd name="T37" fmla="*/ 20 h 481"/>
                <a:gd name="T38" fmla="*/ 567 w 887"/>
                <a:gd name="T39" fmla="*/ 26 h 481"/>
                <a:gd name="T40" fmla="*/ 598 w 887"/>
                <a:gd name="T41" fmla="*/ 53 h 481"/>
                <a:gd name="T42" fmla="*/ 628 w 887"/>
                <a:gd name="T43" fmla="*/ 62 h 481"/>
                <a:gd name="T44" fmla="*/ 600 w 887"/>
                <a:gd name="T45" fmla="*/ 90 h 481"/>
                <a:gd name="T46" fmla="*/ 566 w 887"/>
                <a:gd name="T47" fmla="*/ 117 h 481"/>
                <a:gd name="T48" fmla="*/ 554 w 887"/>
                <a:gd name="T49" fmla="*/ 165 h 481"/>
                <a:gd name="T50" fmla="*/ 576 w 887"/>
                <a:gd name="T51" fmla="*/ 185 h 481"/>
                <a:gd name="T52" fmla="*/ 633 w 887"/>
                <a:gd name="T53" fmla="*/ 198 h 481"/>
                <a:gd name="T54" fmla="*/ 674 w 887"/>
                <a:gd name="T55" fmla="*/ 243 h 481"/>
                <a:gd name="T56" fmla="*/ 676 w 887"/>
                <a:gd name="T57" fmla="*/ 274 h 481"/>
                <a:gd name="T58" fmla="*/ 707 w 887"/>
                <a:gd name="T59" fmla="*/ 297 h 481"/>
                <a:gd name="T60" fmla="*/ 727 w 887"/>
                <a:gd name="T61" fmla="*/ 322 h 481"/>
                <a:gd name="T62" fmla="*/ 812 w 887"/>
                <a:gd name="T63" fmla="*/ 303 h 481"/>
                <a:gd name="T64" fmla="*/ 816 w 887"/>
                <a:gd name="T65" fmla="*/ 266 h 481"/>
                <a:gd name="T66" fmla="*/ 785 w 887"/>
                <a:gd name="T67" fmla="*/ 223 h 481"/>
                <a:gd name="T68" fmla="*/ 800 w 887"/>
                <a:gd name="T69" fmla="*/ 221 h 481"/>
                <a:gd name="T70" fmla="*/ 847 w 887"/>
                <a:gd name="T71" fmla="*/ 256 h 481"/>
                <a:gd name="T72" fmla="*/ 874 w 887"/>
                <a:gd name="T73" fmla="*/ 285 h 481"/>
                <a:gd name="T74" fmla="*/ 709 w 887"/>
                <a:gd name="T75" fmla="*/ 481 h 481"/>
                <a:gd name="T76" fmla="*/ 758 w 887"/>
                <a:gd name="T77" fmla="*/ 462 h 481"/>
                <a:gd name="T78" fmla="*/ 741 w 887"/>
                <a:gd name="T79" fmla="*/ 435 h 481"/>
                <a:gd name="T80" fmla="*/ 689 w 887"/>
                <a:gd name="T81" fmla="*/ 4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7" h="481">
                  <a:moveTo>
                    <a:pt x="887" y="295"/>
                  </a:moveTo>
                  <a:cubicBezTo>
                    <a:pt x="882" y="316"/>
                    <a:pt x="882" y="316"/>
                    <a:pt x="882" y="316"/>
                  </a:cubicBezTo>
                  <a:cubicBezTo>
                    <a:pt x="865" y="329"/>
                    <a:pt x="865" y="329"/>
                    <a:pt x="865" y="329"/>
                  </a:cubicBezTo>
                  <a:cubicBezTo>
                    <a:pt x="841" y="336"/>
                    <a:pt x="841" y="336"/>
                    <a:pt x="841" y="336"/>
                  </a:cubicBezTo>
                  <a:cubicBezTo>
                    <a:pt x="823" y="356"/>
                    <a:pt x="823" y="356"/>
                    <a:pt x="823" y="356"/>
                  </a:cubicBezTo>
                  <a:cubicBezTo>
                    <a:pt x="793" y="356"/>
                    <a:pt x="793" y="356"/>
                    <a:pt x="793" y="356"/>
                  </a:cubicBezTo>
                  <a:cubicBezTo>
                    <a:pt x="773" y="367"/>
                    <a:pt x="773" y="367"/>
                    <a:pt x="773" y="367"/>
                  </a:cubicBezTo>
                  <a:cubicBezTo>
                    <a:pt x="750" y="369"/>
                    <a:pt x="750" y="369"/>
                    <a:pt x="750" y="369"/>
                  </a:cubicBezTo>
                  <a:cubicBezTo>
                    <a:pt x="750" y="381"/>
                    <a:pt x="750" y="381"/>
                    <a:pt x="750" y="381"/>
                  </a:cubicBezTo>
                  <a:cubicBezTo>
                    <a:pt x="735" y="405"/>
                    <a:pt x="735" y="405"/>
                    <a:pt x="735" y="405"/>
                  </a:cubicBezTo>
                  <a:cubicBezTo>
                    <a:pt x="709" y="417"/>
                    <a:pt x="709" y="417"/>
                    <a:pt x="709" y="417"/>
                  </a:cubicBezTo>
                  <a:cubicBezTo>
                    <a:pt x="709" y="405"/>
                    <a:pt x="709" y="405"/>
                    <a:pt x="709" y="405"/>
                  </a:cubicBezTo>
                  <a:cubicBezTo>
                    <a:pt x="704" y="374"/>
                    <a:pt x="704" y="374"/>
                    <a:pt x="704" y="374"/>
                  </a:cubicBezTo>
                  <a:cubicBezTo>
                    <a:pt x="692" y="356"/>
                    <a:pt x="692" y="356"/>
                    <a:pt x="692" y="356"/>
                  </a:cubicBezTo>
                  <a:cubicBezTo>
                    <a:pt x="675" y="369"/>
                    <a:pt x="675" y="369"/>
                    <a:pt x="675" y="369"/>
                  </a:cubicBezTo>
                  <a:cubicBezTo>
                    <a:pt x="668" y="385"/>
                    <a:pt x="668" y="385"/>
                    <a:pt x="668" y="385"/>
                  </a:cubicBezTo>
                  <a:cubicBezTo>
                    <a:pt x="649" y="407"/>
                    <a:pt x="649" y="407"/>
                    <a:pt x="649" y="407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28" y="455"/>
                    <a:pt x="628" y="455"/>
                    <a:pt x="628" y="455"/>
                  </a:cubicBezTo>
                  <a:cubicBezTo>
                    <a:pt x="617" y="455"/>
                    <a:pt x="617" y="455"/>
                    <a:pt x="617" y="455"/>
                  </a:cubicBezTo>
                  <a:cubicBezTo>
                    <a:pt x="606" y="455"/>
                    <a:pt x="606" y="455"/>
                    <a:pt x="606" y="455"/>
                  </a:cubicBezTo>
                  <a:cubicBezTo>
                    <a:pt x="607" y="452"/>
                    <a:pt x="607" y="452"/>
                    <a:pt x="607" y="452"/>
                  </a:cubicBezTo>
                  <a:cubicBezTo>
                    <a:pt x="595" y="416"/>
                    <a:pt x="595" y="416"/>
                    <a:pt x="595" y="416"/>
                  </a:cubicBezTo>
                  <a:cubicBezTo>
                    <a:pt x="585" y="406"/>
                    <a:pt x="585" y="406"/>
                    <a:pt x="585" y="406"/>
                  </a:cubicBezTo>
                  <a:cubicBezTo>
                    <a:pt x="574" y="395"/>
                    <a:pt x="574" y="395"/>
                    <a:pt x="574" y="395"/>
                  </a:cubicBezTo>
                  <a:cubicBezTo>
                    <a:pt x="553" y="385"/>
                    <a:pt x="553" y="385"/>
                    <a:pt x="553" y="385"/>
                  </a:cubicBezTo>
                  <a:cubicBezTo>
                    <a:pt x="544" y="378"/>
                    <a:pt x="544" y="378"/>
                    <a:pt x="544" y="378"/>
                  </a:cubicBezTo>
                  <a:cubicBezTo>
                    <a:pt x="534" y="357"/>
                    <a:pt x="534" y="357"/>
                    <a:pt x="534" y="357"/>
                  </a:cubicBezTo>
                  <a:cubicBezTo>
                    <a:pt x="515" y="336"/>
                    <a:pt x="515" y="336"/>
                    <a:pt x="515" y="336"/>
                  </a:cubicBezTo>
                  <a:cubicBezTo>
                    <a:pt x="493" y="303"/>
                    <a:pt x="493" y="303"/>
                    <a:pt x="493" y="303"/>
                  </a:cubicBezTo>
                  <a:cubicBezTo>
                    <a:pt x="413" y="336"/>
                    <a:pt x="413" y="336"/>
                    <a:pt x="413" y="336"/>
                  </a:cubicBezTo>
                  <a:cubicBezTo>
                    <a:pt x="197" y="376"/>
                    <a:pt x="197" y="376"/>
                    <a:pt x="197" y="376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95" y="20"/>
                    <a:pt x="495" y="20"/>
                    <a:pt x="495" y="2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67" y="26"/>
                    <a:pt x="567" y="26"/>
                    <a:pt x="567" y="26"/>
                  </a:cubicBezTo>
                  <a:cubicBezTo>
                    <a:pt x="586" y="53"/>
                    <a:pt x="586" y="53"/>
                    <a:pt x="586" y="53"/>
                  </a:cubicBezTo>
                  <a:cubicBezTo>
                    <a:pt x="598" y="53"/>
                    <a:pt x="598" y="53"/>
                    <a:pt x="598" y="53"/>
                  </a:cubicBezTo>
                  <a:cubicBezTo>
                    <a:pt x="617" y="53"/>
                    <a:pt x="617" y="53"/>
                    <a:pt x="617" y="53"/>
                  </a:cubicBezTo>
                  <a:cubicBezTo>
                    <a:pt x="628" y="62"/>
                    <a:pt x="628" y="62"/>
                    <a:pt x="628" y="62"/>
                  </a:cubicBezTo>
                  <a:cubicBezTo>
                    <a:pt x="622" y="77"/>
                    <a:pt x="622" y="77"/>
                    <a:pt x="622" y="77"/>
                  </a:cubicBezTo>
                  <a:cubicBezTo>
                    <a:pt x="600" y="90"/>
                    <a:pt x="600" y="90"/>
                    <a:pt x="600" y="90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54" y="137"/>
                    <a:pt x="554" y="137"/>
                    <a:pt x="554" y="137"/>
                  </a:cubicBezTo>
                  <a:cubicBezTo>
                    <a:pt x="554" y="165"/>
                    <a:pt x="554" y="165"/>
                    <a:pt x="554" y="165"/>
                  </a:cubicBezTo>
                  <a:cubicBezTo>
                    <a:pt x="560" y="179"/>
                    <a:pt x="560" y="179"/>
                    <a:pt x="560" y="179"/>
                  </a:cubicBezTo>
                  <a:cubicBezTo>
                    <a:pt x="576" y="185"/>
                    <a:pt x="576" y="185"/>
                    <a:pt x="576" y="185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633" y="198"/>
                    <a:pt x="633" y="198"/>
                    <a:pt x="633" y="198"/>
                  </a:cubicBezTo>
                  <a:cubicBezTo>
                    <a:pt x="660" y="222"/>
                    <a:pt x="660" y="222"/>
                    <a:pt x="660" y="222"/>
                  </a:cubicBezTo>
                  <a:cubicBezTo>
                    <a:pt x="674" y="243"/>
                    <a:pt x="674" y="243"/>
                    <a:pt x="674" y="243"/>
                  </a:cubicBezTo>
                  <a:cubicBezTo>
                    <a:pt x="661" y="262"/>
                    <a:pt x="661" y="262"/>
                    <a:pt x="661" y="262"/>
                  </a:cubicBezTo>
                  <a:cubicBezTo>
                    <a:pt x="676" y="274"/>
                    <a:pt x="676" y="274"/>
                    <a:pt x="676" y="274"/>
                  </a:cubicBezTo>
                  <a:cubicBezTo>
                    <a:pt x="693" y="288"/>
                    <a:pt x="693" y="288"/>
                    <a:pt x="693" y="288"/>
                  </a:cubicBezTo>
                  <a:cubicBezTo>
                    <a:pt x="707" y="297"/>
                    <a:pt x="707" y="297"/>
                    <a:pt x="707" y="297"/>
                  </a:cubicBezTo>
                  <a:cubicBezTo>
                    <a:pt x="712" y="308"/>
                    <a:pt x="712" y="308"/>
                    <a:pt x="712" y="308"/>
                  </a:cubicBezTo>
                  <a:cubicBezTo>
                    <a:pt x="727" y="322"/>
                    <a:pt x="727" y="322"/>
                    <a:pt x="727" y="322"/>
                  </a:cubicBezTo>
                  <a:cubicBezTo>
                    <a:pt x="779" y="303"/>
                    <a:pt x="779" y="303"/>
                    <a:pt x="779" y="303"/>
                  </a:cubicBezTo>
                  <a:cubicBezTo>
                    <a:pt x="812" y="303"/>
                    <a:pt x="812" y="303"/>
                    <a:pt x="812" y="303"/>
                  </a:cubicBezTo>
                  <a:cubicBezTo>
                    <a:pt x="830" y="285"/>
                    <a:pt x="830" y="285"/>
                    <a:pt x="830" y="285"/>
                  </a:cubicBezTo>
                  <a:cubicBezTo>
                    <a:pt x="816" y="266"/>
                    <a:pt x="816" y="266"/>
                    <a:pt x="816" y="266"/>
                  </a:cubicBezTo>
                  <a:cubicBezTo>
                    <a:pt x="794" y="236"/>
                    <a:pt x="794" y="236"/>
                    <a:pt x="794" y="236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789" y="212"/>
                    <a:pt x="789" y="212"/>
                    <a:pt x="789" y="212"/>
                  </a:cubicBezTo>
                  <a:cubicBezTo>
                    <a:pt x="800" y="221"/>
                    <a:pt x="800" y="221"/>
                    <a:pt x="800" y="221"/>
                  </a:cubicBezTo>
                  <a:cubicBezTo>
                    <a:pt x="828" y="241"/>
                    <a:pt x="828" y="241"/>
                    <a:pt x="828" y="241"/>
                  </a:cubicBezTo>
                  <a:cubicBezTo>
                    <a:pt x="847" y="256"/>
                    <a:pt x="847" y="256"/>
                    <a:pt x="847" y="256"/>
                  </a:cubicBezTo>
                  <a:cubicBezTo>
                    <a:pt x="857" y="269"/>
                    <a:pt x="857" y="269"/>
                    <a:pt x="857" y="269"/>
                  </a:cubicBezTo>
                  <a:cubicBezTo>
                    <a:pt x="874" y="285"/>
                    <a:pt x="874" y="285"/>
                    <a:pt x="874" y="285"/>
                  </a:cubicBezTo>
                  <a:lnTo>
                    <a:pt x="887" y="295"/>
                  </a:lnTo>
                  <a:close/>
                  <a:moveTo>
                    <a:pt x="709" y="481"/>
                  </a:moveTo>
                  <a:cubicBezTo>
                    <a:pt x="736" y="481"/>
                    <a:pt x="736" y="481"/>
                    <a:pt x="736" y="481"/>
                  </a:cubicBezTo>
                  <a:cubicBezTo>
                    <a:pt x="758" y="462"/>
                    <a:pt x="758" y="462"/>
                    <a:pt x="758" y="462"/>
                  </a:cubicBezTo>
                  <a:cubicBezTo>
                    <a:pt x="772" y="449"/>
                    <a:pt x="772" y="449"/>
                    <a:pt x="772" y="449"/>
                  </a:cubicBezTo>
                  <a:cubicBezTo>
                    <a:pt x="741" y="435"/>
                    <a:pt x="741" y="435"/>
                    <a:pt x="741" y="435"/>
                  </a:cubicBezTo>
                  <a:cubicBezTo>
                    <a:pt x="741" y="435"/>
                    <a:pt x="719" y="421"/>
                    <a:pt x="716" y="427"/>
                  </a:cubicBezTo>
                  <a:cubicBezTo>
                    <a:pt x="713" y="433"/>
                    <a:pt x="689" y="469"/>
                    <a:pt x="689" y="469"/>
                  </a:cubicBezTo>
                  <a:lnTo>
                    <a:pt x="709" y="48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1263333" y="6414112"/>
              <a:ext cx="245311" cy="551948"/>
            </a:xfrm>
            <a:custGeom>
              <a:avLst/>
              <a:gdLst>
                <a:gd name="T0" fmla="*/ 52 w 60"/>
                <a:gd name="T1" fmla="*/ 18 h 135"/>
                <a:gd name="T2" fmla="*/ 52 w 60"/>
                <a:gd name="T3" fmla="*/ 13 h 135"/>
                <a:gd name="T4" fmla="*/ 49 w 60"/>
                <a:gd name="T5" fmla="*/ 9 h 135"/>
                <a:gd name="T6" fmla="*/ 31 w 60"/>
                <a:gd name="T7" fmla="*/ 4 h 135"/>
                <a:gd name="T8" fmla="*/ 11 w 60"/>
                <a:gd name="T9" fmla="*/ 0 h 135"/>
                <a:gd name="T10" fmla="*/ 10 w 60"/>
                <a:gd name="T11" fmla="*/ 4 h 135"/>
                <a:gd name="T12" fmla="*/ 9 w 60"/>
                <a:gd name="T13" fmla="*/ 9 h 135"/>
                <a:gd name="T14" fmla="*/ 5 w 60"/>
                <a:gd name="T15" fmla="*/ 13 h 135"/>
                <a:gd name="T16" fmla="*/ 3 w 60"/>
                <a:gd name="T17" fmla="*/ 20 h 135"/>
                <a:gd name="T18" fmla="*/ 3 w 60"/>
                <a:gd name="T19" fmla="*/ 29 h 135"/>
                <a:gd name="T20" fmla="*/ 3 w 60"/>
                <a:gd name="T21" fmla="*/ 36 h 135"/>
                <a:gd name="T22" fmla="*/ 3 w 60"/>
                <a:gd name="T23" fmla="*/ 43 h 135"/>
                <a:gd name="T24" fmla="*/ 7 w 60"/>
                <a:gd name="T25" fmla="*/ 46 h 135"/>
                <a:gd name="T26" fmla="*/ 12 w 60"/>
                <a:gd name="T27" fmla="*/ 49 h 135"/>
                <a:gd name="T28" fmla="*/ 15 w 60"/>
                <a:gd name="T29" fmla="*/ 55 h 135"/>
                <a:gd name="T30" fmla="*/ 21 w 60"/>
                <a:gd name="T31" fmla="*/ 60 h 135"/>
                <a:gd name="T32" fmla="*/ 29 w 60"/>
                <a:gd name="T33" fmla="*/ 65 h 135"/>
                <a:gd name="T34" fmla="*/ 29 w 60"/>
                <a:gd name="T35" fmla="*/ 68 h 135"/>
                <a:gd name="T36" fmla="*/ 25 w 60"/>
                <a:gd name="T37" fmla="*/ 76 h 135"/>
                <a:gd name="T38" fmla="*/ 15 w 60"/>
                <a:gd name="T39" fmla="*/ 84 h 135"/>
                <a:gd name="T40" fmla="*/ 5 w 60"/>
                <a:gd name="T41" fmla="*/ 92 h 135"/>
                <a:gd name="T42" fmla="*/ 2 w 60"/>
                <a:gd name="T43" fmla="*/ 96 h 135"/>
                <a:gd name="T44" fmla="*/ 0 w 60"/>
                <a:gd name="T45" fmla="*/ 103 h 135"/>
                <a:gd name="T46" fmla="*/ 1 w 60"/>
                <a:gd name="T47" fmla="*/ 108 h 135"/>
                <a:gd name="T48" fmla="*/ 4 w 60"/>
                <a:gd name="T49" fmla="*/ 113 h 135"/>
                <a:gd name="T50" fmla="*/ 11 w 60"/>
                <a:gd name="T51" fmla="*/ 119 h 135"/>
                <a:gd name="T52" fmla="*/ 17 w 60"/>
                <a:gd name="T53" fmla="*/ 121 h 135"/>
                <a:gd name="T54" fmla="*/ 22 w 60"/>
                <a:gd name="T55" fmla="*/ 124 h 135"/>
                <a:gd name="T56" fmla="*/ 27 w 60"/>
                <a:gd name="T57" fmla="*/ 122 h 135"/>
                <a:gd name="T58" fmla="*/ 34 w 60"/>
                <a:gd name="T59" fmla="*/ 124 h 135"/>
                <a:gd name="T60" fmla="*/ 36 w 60"/>
                <a:gd name="T61" fmla="*/ 124 h 135"/>
                <a:gd name="T62" fmla="*/ 34 w 60"/>
                <a:gd name="T63" fmla="*/ 128 h 135"/>
                <a:gd name="T64" fmla="*/ 34 w 60"/>
                <a:gd name="T65" fmla="*/ 133 h 135"/>
                <a:gd name="T66" fmla="*/ 36 w 60"/>
                <a:gd name="T67" fmla="*/ 135 h 135"/>
                <a:gd name="T68" fmla="*/ 38 w 60"/>
                <a:gd name="T69" fmla="*/ 135 h 135"/>
                <a:gd name="T70" fmla="*/ 39 w 60"/>
                <a:gd name="T71" fmla="*/ 126 h 135"/>
                <a:gd name="T72" fmla="*/ 40 w 60"/>
                <a:gd name="T73" fmla="*/ 122 h 135"/>
                <a:gd name="T74" fmla="*/ 44 w 60"/>
                <a:gd name="T75" fmla="*/ 118 h 135"/>
                <a:gd name="T76" fmla="*/ 51 w 60"/>
                <a:gd name="T77" fmla="*/ 111 h 135"/>
                <a:gd name="T78" fmla="*/ 52 w 60"/>
                <a:gd name="T79" fmla="*/ 100 h 135"/>
                <a:gd name="T80" fmla="*/ 52 w 60"/>
                <a:gd name="T81" fmla="*/ 93 h 135"/>
                <a:gd name="T82" fmla="*/ 57 w 60"/>
                <a:gd name="T83" fmla="*/ 88 h 135"/>
                <a:gd name="T84" fmla="*/ 58 w 60"/>
                <a:gd name="T85" fmla="*/ 76 h 135"/>
                <a:gd name="T86" fmla="*/ 60 w 60"/>
                <a:gd name="T87" fmla="*/ 69 h 135"/>
                <a:gd name="T88" fmla="*/ 60 w 60"/>
                <a:gd name="T89" fmla="*/ 58 h 135"/>
                <a:gd name="T90" fmla="*/ 60 w 60"/>
                <a:gd name="T91" fmla="*/ 51 h 135"/>
                <a:gd name="T92" fmla="*/ 57 w 60"/>
                <a:gd name="T93" fmla="*/ 44 h 135"/>
                <a:gd name="T94" fmla="*/ 51 w 60"/>
                <a:gd name="T95" fmla="*/ 42 h 135"/>
                <a:gd name="T96" fmla="*/ 49 w 60"/>
                <a:gd name="T97" fmla="*/ 42 h 135"/>
                <a:gd name="T98" fmla="*/ 49 w 60"/>
                <a:gd name="T99" fmla="*/ 35 h 135"/>
                <a:gd name="T100" fmla="*/ 53 w 60"/>
                <a:gd name="T101" fmla="*/ 29 h 135"/>
                <a:gd name="T102" fmla="*/ 55 w 60"/>
                <a:gd name="T103" fmla="*/ 25 h 135"/>
                <a:gd name="T104" fmla="*/ 54 w 60"/>
                <a:gd name="T105" fmla="*/ 25 h 135"/>
                <a:gd name="T106" fmla="*/ 52 w 60"/>
                <a:gd name="T107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35">
                  <a:moveTo>
                    <a:pt x="52" y="18"/>
                  </a:moveTo>
                  <a:lnTo>
                    <a:pt x="52" y="13"/>
                  </a:lnTo>
                  <a:lnTo>
                    <a:pt x="49" y="9"/>
                  </a:lnTo>
                  <a:lnTo>
                    <a:pt x="31" y="4"/>
                  </a:lnTo>
                  <a:lnTo>
                    <a:pt x="11" y="0"/>
                  </a:lnTo>
                  <a:lnTo>
                    <a:pt x="10" y="4"/>
                  </a:lnTo>
                  <a:lnTo>
                    <a:pt x="9" y="9"/>
                  </a:lnTo>
                  <a:lnTo>
                    <a:pt x="5" y="13"/>
                  </a:lnTo>
                  <a:lnTo>
                    <a:pt x="3" y="20"/>
                  </a:lnTo>
                  <a:lnTo>
                    <a:pt x="3" y="29"/>
                  </a:lnTo>
                  <a:lnTo>
                    <a:pt x="3" y="36"/>
                  </a:lnTo>
                  <a:lnTo>
                    <a:pt x="3" y="43"/>
                  </a:lnTo>
                  <a:lnTo>
                    <a:pt x="7" y="46"/>
                  </a:lnTo>
                  <a:lnTo>
                    <a:pt x="12" y="49"/>
                  </a:lnTo>
                  <a:lnTo>
                    <a:pt x="15" y="55"/>
                  </a:lnTo>
                  <a:lnTo>
                    <a:pt x="21" y="60"/>
                  </a:lnTo>
                  <a:lnTo>
                    <a:pt x="29" y="65"/>
                  </a:lnTo>
                  <a:lnTo>
                    <a:pt x="29" y="68"/>
                  </a:lnTo>
                  <a:lnTo>
                    <a:pt x="25" y="76"/>
                  </a:lnTo>
                  <a:lnTo>
                    <a:pt x="15" y="84"/>
                  </a:lnTo>
                  <a:lnTo>
                    <a:pt x="5" y="92"/>
                  </a:lnTo>
                  <a:lnTo>
                    <a:pt x="2" y="96"/>
                  </a:lnTo>
                  <a:lnTo>
                    <a:pt x="0" y="103"/>
                  </a:lnTo>
                  <a:lnTo>
                    <a:pt x="1" y="108"/>
                  </a:lnTo>
                  <a:lnTo>
                    <a:pt x="4" y="113"/>
                  </a:lnTo>
                  <a:lnTo>
                    <a:pt x="11" y="119"/>
                  </a:lnTo>
                  <a:lnTo>
                    <a:pt x="17" y="121"/>
                  </a:lnTo>
                  <a:lnTo>
                    <a:pt x="22" y="124"/>
                  </a:lnTo>
                  <a:lnTo>
                    <a:pt x="27" y="122"/>
                  </a:lnTo>
                  <a:lnTo>
                    <a:pt x="34" y="124"/>
                  </a:lnTo>
                  <a:lnTo>
                    <a:pt x="36" y="124"/>
                  </a:lnTo>
                  <a:lnTo>
                    <a:pt x="34" y="128"/>
                  </a:lnTo>
                  <a:lnTo>
                    <a:pt x="34" y="133"/>
                  </a:lnTo>
                  <a:lnTo>
                    <a:pt x="36" y="135"/>
                  </a:lnTo>
                  <a:lnTo>
                    <a:pt x="38" y="135"/>
                  </a:lnTo>
                  <a:lnTo>
                    <a:pt x="39" y="126"/>
                  </a:lnTo>
                  <a:lnTo>
                    <a:pt x="40" y="122"/>
                  </a:lnTo>
                  <a:lnTo>
                    <a:pt x="44" y="118"/>
                  </a:lnTo>
                  <a:lnTo>
                    <a:pt x="51" y="111"/>
                  </a:lnTo>
                  <a:lnTo>
                    <a:pt x="52" y="100"/>
                  </a:lnTo>
                  <a:lnTo>
                    <a:pt x="52" y="93"/>
                  </a:lnTo>
                  <a:lnTo>
                    <a:pt x="57" y="88"/>
                  </a:lnTo>
                  <a:lnTo>
                    <a:pt x="58" y="76"/>
                  </a:lnTo>
                  <a:lnTo>
                    <a:pt x="60" y="69"/>
                  </a:lnTo>
                  <a:lnTo>
                    <a:pt x="60" y="58"/>
                  </a:lnTo>
                  <a:lnTo>
                    <a:pt x="60" y="51"/>
                  </a:lnTo>
                  <a:lnTo>
                    <a:pt x="57" y="44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53" y="29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2" y="1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1218358" y="6794345"/>
              <a:ext cx="188072" cy="314814"/>
            </a:xfrm>
            <a:custGeom>
              <a:avLst/>
              <a:gdLst>
                <a:gd name="T0" fmla="*/ 12 w 46"/>
                <a:gd name="T1" fmla="*/ 15 h 77"/>
                <a:gd name="T2" fmla="*/ 11 w 46"/>
                <a:gd name="T3" fmla="*/ 10 h 77"/>
                <a:gd name="T4" fmla="*/ 13 w 46"/>
                <a:gd name="T5" fmla="*/ 3 h 77"/>
                <a:gd name="T6" fmla="*/ 14 w 46"/>
                <a:gd name="T7" fmla="*/ 1 h 77"/>
                <a:gd name="T8" fmla="*/ 13 w 46"/>
                <a:gd name="T9" fmla="*/ 0 h 77"/>
                <a:gd name="T10" fmla="*/ 8 w 46"/>
                <a:gd name="T11" fmla="*/ 0 h 77"/>
                <a:gd name="T12" fmla="*/ 6 w 46"/>
                <a:gd name="T13" fmla="*/ 0 h 77"/>
                <a:gd name="T14" fmla="*/ 2 w 46"/>
                <a:gd name="T15" fmla="*/ 3 h 77"/>
                <a:gd name="T16" fmla="*/ 0 w 46"/>
                <a:gd name="T17" fmla="*/ 8 h 77"/>
                <a:gd name="T18" fmla="*/ 17 w 46"/>
                <a:gd name="T19" fmla="*/ 77 h 77"/>
                <a:gd name="T20" fmla="*/ 46 w 46"/>
                <a:gd name="T21" fmla="*/ 73 h 77"/>
                <a:gd name="T22" fmla="*/ 45 w 46"/>
                <a:gd name="T23" fmla="*/ 63 h 77"/>
                <a:gd name="T24" fmla="*/ 41 w 46"/>
                <a:gd name="T25" fmla="*/ 57 h 77"/>
                <a:gd name="T26" fmla="*/ 38 w 46"/>
                <a:gd name="T27" fmla="*/ 54 h 77"/>
                <a:gd name="T28" fmla="*/ 36 w 46"/>
                <a:gd name="T29" fmla="*/ 52 h 77"/>
                <a:gd name="T30" fmla="*/ 32 w 46"/>
                <a:gd name="T31" fmla="*/ 49 h 77"/>
                <a:gd name="T32" fmla="*/ 28 w 46"/>
                <a:gd name="T33" fmla="*/ 45 h 77"/>
                <a:gd name="T34" fmla="*/ 25 w 46"/>
                <a:gd name="T35" fmla="*/ 40 h 77"/>
                <a:gd name="T36" fmla="*/ 22 w 46"/>
                <a:gd name="T37" fmla="*/ 34 h 77"/>
                <a:gd name="T38" fmla="*/ 19 w 46"/>
                <a:gd name="T39" fmla="*/ 28 h 77"/>
                <a:gd name="T40" fmla="*/ 22 w 46"/>
                <a:gd name="T41" fmla="*/ 25 h 77"/>
                <a:gd name="T42" fmla="*/ 15 w 46"/>
                <a:gd name="T43" fmla="*/ 20 h 77"/>
                <a:gd name="T44" fmla="*/ 12 w 46"/>
                <a:gd name="T45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77">
                  <a:moveTo>
                    <a:pt x="12" y="15"/>
                  </a:moveTo>
                  <a:lnTo>
                    <a:pt x="11" y="10"/>
                  </a:lnTo>
                  <a:lnTo>
                    <a:pt x="13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17" y="77"/>
                  </a:lnTo>
                  <a:lnTo>
                    <a:pt x="46" y="73"/>
                  </a:lnTo>
                  <a:lnTo>
                    <a:pt x="45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2" y="49"/>
                  </a:lnTo>
                  <a:lnTo>
                    <a:pt x="28" y="45"/>
                  </a:lnTo>
                  <a:lnTo>
                    <a:pt x="25" y="40"/>
                  </a:lnTo>
                  <a:lnTo>
                    <a:pt x="22" y="34"/>
                  </a:lnTo>
                  <a:lnTo>
                    <a:pt x="19" y="28"/>
                  </a:lnTo>
                  <a:lnTo>
                    <a:pt x="22" y="25"/>
                  </a:lnTo>
                  <a:lnTo>
                    <a:pt x="15" y="20"/>
                  </a:lnTo>
                  <a:lnTo>
                    <a:pt x="12" y="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0282089" y="6266926"/>
              <a:ext cx="1099812" cy="711402"/>
            </a:xfrm>
            <a:custGeom>
              <a:avLst/>
              <a:gdLst>
                <a:gd name="T0" fmla="*/ 235 w 269"/>
                <a:gd name="T1" fmla="*/ 129 h 174"/>
                <a:gd name="T2" fmla="*/ 237 w 269"/>
                <a:gd name="T3" fmla="*/ 129 h 174"/>
                <a:gd name="T4" fmla="*/ 242 w 269"/>
                <a:gd name="T5" fmla="*/ 129 h 174"/>
                <a:gd name="T6" fmla="*/ 243 w 269"/>
                <a:gd name="T7" fmla="*/ 130 h 174"/>
                <a:gd name="T8" fmla="*/ 245 w 269"/>
                <a:gd name="T9" fmla="*/ 128 h 174"/>
                <a:gd name="T10" fmla="*/ 255 w 269"/>
                <a:gd name="T11" fmla="*/ 120 h 174"/>
                <a:gd name="T12" fmla="*/ 265 w 269"/>
                <a:gd name="T13" fmla="*/ 112 h 174"/>
                <a:gd name="T14" fmla="*/ 269 w 269"/>
                <a:gd name="T15" fmla="*/ 104 h 174"/>
                <a:gd name="T16" fmla="*/ 269 w 269"/>
                <a:gd name="T17" fmla="*/ 101 h 174"/>
                <a:gd name="T18" fmla="*/ 261 w 269"/>
                <a:gd name="T19" fmla="*/ 96 h 174"/>
                <a:gd name="T20" fmla="*/ 255 w 269"/>
                <a:gd name="T21" fmla="*/ 91 h 174"/>
                <a:gd name="T22" fmla="*/ 252 w 269"/>
                <a:gd name="T23" fmla="*/ 85 h 174"/>
                <a:gd name="T24" fmla="*/ 247 w 269"/>
                <a:gd name="T25" fmla="*/ 82 h 174"/>
                <a:gd name="T26" fmla="*/ 243 w 269"/>
                <a:gd name="T27" fmla="*/ 79 h 174"/>
                <a:gd name="T28" fmla="*/ 243 w 269"/>
                <a:gd name="T29" fmla="*/ 72 h 174"/>
                <a:gd name="T30" fmla="*/ 243 w 269"/>
                <a:gd name="T31" fmla="*/ 65 h 174"/>
                <a:gd name="T32" fmla="*/ 243 w 269"/>
                <a:gd name="T33" fmla="*/ 56 h 174"/>
                <a:gd name="T34" fmla="*/ 245 w 269"/>
                <a:gd name="T35" fmla="*/ 49 h 174"/>
                <a:gd name="T36" fmla="*/ 249 w 269"/>
                <a:gd name="T37" fmla="*/ 45 h 174"/>
                <a:gd name="T38" fmla="*/ 250 w 269"/>
                <a:gd name="T39" fmla="*/ 40 h 174"/>
                <a:gd name="T40" fmla="*/ 251 w 269"/>
                <a:gd name="T41" fmla="*/ 36 h 174"/>
                <a:gd name="T42" fmla="*/ 255 w 269"/>
                <a:gd name="T43" fmla="*/ 29 h 174"/>
                <a:gd name="T44" fmla="*/ 251 w 269"/>
                <a:gd name="T45" fmla="*/ 27 h 174"/>
                <a:gd name="T46" fmla="*/ 247 w 269"/>
                <a:gd name="T47" fmla="*/ 26 h 174"/>
                <a:gd name="T48" fmla="*/ 243 w 269"/>
                <a:gd name="T49" fmla="*/ 24 h 174"/>
                <a:gd name="T50" fmla="*/ 237 w 269"/>
                <a:gd name="T51" fmla="*/ 14 h 174"/>
                <a:gd name="T52" fmla="*/ 231 w 269"/>
                <a:gd name="T53" fmla="*/ 8 h 174"/>
                <a:gd name="T54" fmla="*/ 220 w 269"/>
                <a:gd name="T55" fmla="*/ 0 h 174"/>
                <a:gd name="T56" fmla="*/ 34 w 269"/>
                <a:gd name="T57" fmla="*/ 33 h 174"/>
                <a:gd name="T58" fmla="*/ 31 w 269"/>
                <a:gd name="T59" fmla="*/ 19 h 174"/>
                <a:gd name="T60" fmla="*/ 22 w 269"/>
                <a:gd name="T61" fmla="*/ 25 h 174"/>
                <a:gd name="T62" fmla="*/ 15 w 269"/>
                <a:gd name="T63" fmla="*/ 30 h 174"/>
                <a:gd name="T64" fmla="*/ 7 w 269"/>
                <a:gd name="T65" fmla="*/ 35 h 174"/>
                <a:gd name="T66" fmla="*/ 0 w 269"/>
                <a:gd name="T67" fmla="*/ 40 h 174"/>
                <a:gd name="T68" fmla="*/ 22 w 269"/>
                <a:gd name="T69" fmla="*/ 174 h 174"/>
                <a:gd name="T70" fmla="*/ 229 w 269"/>
                <a:gd name="T71" fmla="*/ 137 h 174"/>
                <a:gd name="T72" fmla="*/ 231 w 269"/>
                <a:gd name="T73" fmla="*/ 132 h 174"/>
                <a:gd name="T74" fmla="*/ 235 w 269"/>
                <a:gd name="T75" fmla="*/ 12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174">
                  <a:moveTo>
                    <a:pt x="235" y="129"/>
                  </a:moveTo>
                  <a:lnTo>
                    <a:pt x="237" y="129"/>
                  </a:lnTo>
                  <a:lnTo>
                    <a:pt x="242" y="129"/>
                  </a:lnTo>
                  <a:lnTo>
                    <a:pt x="243" y="130"/>
                  </a:lnTo>
                  <a:lnTo>
                    <a:pt x="245" y="128"/>
                  </a:lnTo>
                  <a:lnTo>
                    <a:pt x="255" y="120"/>
                  </a:lnTo>
                  <a:lnTo>
                    <a:pt x="265" y="112"/>
                  </a:lnTo>
                  <a:lnTo>
                    <a:pt x="269" y="104"/>
                  </a:lnTo>
                  <a:lnTo>
                    <a:pt x="269" y="101"/>
                  </a:lnTo>
                  <a:lnTo>
                    <a:pt x="261" y="96"/>
                  </a:lnTo>
                  <a:lnTo>
                    <a:pt x="255" y="91"/>
                  </a:lnTo>
                  <a:lnTo>
                    <a:pt x="252" y="85"/>
                  </a:lnTo>
                  <a:lnTo>
                    <a:pt x="247" y="82"/>
                  </a:lnTo>
                  <a:lnTo>
                    <a:pt x="243" y="79"/>
                  </a:lnTo>
                  <a:lnTo>
                    <a:pt x="243" y="72"/>
                  </a:lnTo>
                  <a:lnTo>
                    <a:pt x="243" y="65"/>
                  </a:lnTo>
                  <a:lnTo>
                    <a:pt x="243" y="56"/>
                  </a:lnTo>
                  <a:lnTo>
                    <a:pt x="245" y="49"/>
                  </a:lnTo>
                  <a:lnTo>
                    <a:pt x="249" y="45"/>
                  </a:lnTo>
                  <a:lnTo>
                    <a:pt x="250" y="40"/>
                  </a:lnTo>
                  <a:lnTo>
                    <a:pt x="251" y="36"/>
                  </a:lnTo>
                  <a:lnTo>
                    <a:pt x="255" y="29"/>
                  </a:lnTo>
                  <a:lnTo>
                    <a:pt x="251" y="27"/>
                  </a:lnTo>
                  <a:lnTo>
                    <a:pt x="247" y="26"/>
                  </a:lnTo>
                  <a:lnTo>
                    <a:pt x="243" y="24"/>
                  </a:lnTo>
                  <a:lnTo>
                    <a:pt x="237" y="14"/>
                  </a:lnTo>
                  <a:lnTo>
                    <a:pt x="231" y="8"/>
                  </a:lnTo>
                  <a:lnTo>
                    <a:pt x="220" y="0"/>
                  </a:lnTo>
                  <a:lnTo>
                    <a:pt x="34" y="33"/>
                  </a:lnTo>
                  <a:lnTo>
                    <a:pt x="31" y="19"/>
                  </a:lnTo>
                  <a:lnTo>
                    <a:pt x="22" y="25"/>
                  </a:lnTo>
                  <a:lnTo>
                    <a:pt x="15" y="30"/>
                  </a:lnTo>
                  <a:lnTo>
                    <a:pt x="7" y="35"/>
                  </a:lnTo>
                  <a:lnTo>
                    <a:pt x="0" y="40"/>
                  </a:lnTo>
                  <a:lnTo>
                    <a:pt x="22" y="174"/>
                  </a:lnTo>
                  <a:lnTo>
                    <a:pt x="229" y="137"/>
                  </a:lnTo>
                  <a:lnTo>
                    <a:pt x="231" y="132"/>
                  </a:lnTo>
                  <a:lnTo>
                    <a:pt x="235" y="12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9251783" y="9124800"/>
              <a:ext cx="1700822" cy="1336943"/>
            </a:xfrm>
            <a:custGeom>
              <a:avLst/>
              <a:gdLst>
                <a:gd name="T0" fmla="*/ 286 w 416"/>
                <a:gd name="T1" fmla="*/ 1 h 327"/>
                <a:gd name="T2" fmla="*/ 301 w 416"/>
                <a:gd name="T3" fmla="*/ 15 h 327"/>
                <a:gd name="T4" fmla="*/ 319 w 416"/>
                <a:gd name="T5" fmla="*/ 44 h 327"/>
                <a:gd name="T6" fmla="*/ 344 w 416"/>
                <a:gd name="T7" fmla="*/ 90 h 327"/>
                <a:gd name="T8" fmla="*/ 370 w 416"/>
                <a:gd name="T9" fmla="*/ 121 h 327"/>
                <a:gd name="T10" fmla="*/ 366 w 416"/>
                <a:gd name="T11" fmla="*/ 124 h 327"/>
                <a:gd name="T12" fmla="*/ 383 w 416"/>
                <a:gd name="T13" fmla="*/ 167 h 327"/>
                <a:gd name="T14" fmla="*/ 408 w 416"/>
                <a:gd name="T15" fmla="*/ 207 h 327"/>
                <a:gd name="T16" fmla="*/ 416 w 416"/>
                <a:gd name="T17" fmla="*/ 252 h 327"/>
                <a:gd name="T18" fmla="*/ 412 w 416"/>
                <a:gd name="T19" fmla="*/ 281 h 327"/>
                <a:gd name="T20" fmla="*/ 411 w 416"/>
                <a:gd name="T21" fmla="*/ 302 h 327"/>
                <a:gd name="T22" fmla="*/ 400 w 416"/>
                <a:gd name="T23" fmla="*/ 325 h 327"/>
                <a:gd name="T24" fmla="*/ 401 w 416"/>
                <a:gd name="T25" fmla="*/ 317 h 327"/>
                <a:gd name="T26" fmla="*/ 391 w 416"/>
                <a:gd name="T27" fmla="*/ 316 h 327"/>
                <a:gd name="T28" fmla="*/ 377 w 416"/>
                <a:gd name="T29" fmla="*/ 319 h 327"/>
                <a:gd name="T30" fmla="*/ 365 w 416"/>
                <a:gd name="T31" fmla="*/ 317 h 327"/>
                <a:gd name="T32" fmla="*/ 365 w 416"/>
                <a:gd name="T33" fmla="*/ 312 h 327"/>
                <a:gd name="T34" fmla="*/ 375 w 416"/>
                <a:gd name="T35" fmla="*/ 309 h 327"/>
                <a:gd name="T36" fmla="*/ 361 w 416"/>
                <a:gd name="T37" fmla="*/ 305 h 327"/>
                <a:gd name="T38" fmla="*/ 350 w 416"/>
                <a:gd name="T39" fmla="*/ 286 h 327"/>
                <a:gd name="T40" fmla="*/ 333 w 416"/>
                <a:gd name="T41" fmla="*/ 277 h 327"/>
                <a:gd name="T42" fmla="*/ 319 w 416"/>
                <a:gd name="T43" fmla="*/ 253 h 327"/>
                <a:gd name="T44" fmla="*/ 309 w 416"/>
                <a:gd name="T45" fmla="*/ 243 h 327"/>
                <a:gd name="T46" fmla="*/ 306 w 416"/>
                <a:gd name="T47" fmla="*/ 230 h 327"/>
                <a:gd name="T48" fmla="*/ 298 w 416"/>
                <a:gd name="T49" fmla="*/ 226 h 327"/>
                <a:gd name="T50" fmla="*/ 293 w 416"/>
                <a:gd name="T51" fmla="*/ 232 h 327"/>
                <a:gd name="T52" fmla="*/ 277 w 416"/>
                <a:gd name="T53" fmla="*/ 212 h 327"/>
                <a:gd name="T54" fmla="*/ 274 w 416"/>
                <a:gd name="T55" fmla="*/ 202 h 327"/>
                <a:gd name="T56" fmla="*/ 277 w 416"/>
                <a:gd name="T57" fmla="*/ 187 h 327"/>
                <a:gd name="T58" fmla="*/ 277 w 416"/>
                <a:gd name="T59" fmla="*/ 174 h 327"/>
                <a:gd name="T60" fmla="*/ 272 w 416"/>
                <a:gd name="T61" fmla="*/ 174 h 327"/>
                <a:gd name="T62" fmla="*/ 267 w 416"/>
                <a:gd name="T63" fmla="*/ 171 h 327"/>
                <a:gd name="T64" fmla="*/ 271 w 416"/>
                <a:gd name="T65" fmla="*/ 183 h 327"/>
                <a:gd name="T66" fmla="*/ 265 w 416"/>
                <a:gd name="T67" fmla="*/ 185 h 327"/>
                <a:gd name="T68" fmla="*/ 256 w 416"/>
                <a:gd name="T69" fmla="*/ 172 h 327"/>
                <a:gd name="T70" fmla="*/ 259 w 416"/>
                <a:gd name="T71" fmla="*/ 152 h 327"/>
                <a:gd name="T72" fmla="*/ 260 w 416"/>
                <a:gd name="T73" fmla="*/ 124 h 327"/>
                <a:gd name="T74" fmla="*/ 248 w 416"/>
                <a:gd name="T75" fmla="*/ 104 h 327"/>
                <a:gd name="T76" fmla="*/ 233 w 416"/>
                <a:gd name="T77" fmla="*/ 97 h 327"/>
                <a:gd name="T78" fmla="*/ 217 w 416"/>
                <a:gd name="T79" fmla="*/ 86 h 327"/>
                <a:gd name="T80" fmla="*/ 204 w 416"/>
                <a:gd name="T81" fmla="*/ 69 h 327"/>
                <a:gd name="T82" fmla="*/ 186 w 416"/>
                <a:gd name="T83" fmla="*/ 56 h 327"/>
                <a:gd name="T84" fmla="*/ 167 w 416"/>
                <a:gd name="T85" fmla="*/ 57 h 327"/>
                <a:gd name="T86" fmla="*/ 165 w 416"/>
                <a:gd name="T87" fmla="*/ 68 h 327"/>
                <a:gd name="T88" fmla="*/ 152 w 416"/>
                <a:gd name="T89" fmla="*/ 71 h 327"/>
                <a:gd name="T90" fmla="*/ 119 w 416"/>
                <a:gd name="T91" fmla="*/ 85 h 327"/>
                <a:gd name="T92" fmla="*/ 110 w 416"/>
                <a:gd name="T93" fmla="*/ 70 h 327"/>
                <a:gd name="T94" fmla="*/ 109 w 416"/>
                <a:gd name="T95" fmla="*/ 62 h 327"/>
                <a:gd name="T96" fmla="*/ 101 w 416"/>
                <a:gd name="T97" fmla="*/ 56 h 327"/>
                <a:gd name="T98" fmla="*/ 102 w 416"/>
                <a:gd name="T99" fmla="*/ 52 h 327"/>
                <a:gd name="T100" fmla="*/ 98 w 416"/>
                <a:gd name="T101" fmla="*/ 54 h 327"/>
                <a:gd name="T102" fmla="*/ 91 w 416"/>
                <a:gd name="T103" fmla="*/ 56 h 327"/>
                <a:gd name="T104" fmla="*/ 92 w 416"/>
                <a:gd name="T105" fmla="*/ 62 h 327"/>
                <a:gd name="T106" fmla="*/ 76 w 416"/>
                <a:gd name="T107" fmla="*/ 54 h 327"/>
                <a:gd name="T108" fmla="*/ 55 w 416"/>
                <a:gd name="T109" fmla="*/ 49 h 327"/>
                <a:gd name="T110" fmla="*/ 27 w 416"/>
                <a:gd name="T111" fmla="*/ 51 h 327"/>
                <a:gd name="T112" fmla="*/ 10 w 416"/>
                <a:gd name="T113" fmla="*/ 46 h 327"/>
                <a:gd name="T114" fmla="*/ 0 w 416"/>
                <a:gd name="T115" fmla="*/ 30 h 327"/>
                <a:gd name="T116" fmla="*/ 13 w 416"/>
                <a:gd name="T117" fmla="*/ 21 h 327"/>
                <a:gd name="T118" fmla="*/ 139 w 416"/>
                <a:gd name="T119" fmla="*/ 25 h 327"/>
                <a:gd name="T120" fmla="*/ 281 w 416"/>
                <a:gd name="T121" fmla="*/ 2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6" h="327">
                  <a:moveTo>
                    <a:pt x="278" y="0"/>
                  </a:moveTo>
                  <a:lnTo>
                    <a:pt x="277" y="0"/>
                  </a:lnTo>
                  <a:lnTo>
                    <a:pt x="286" y="1"/>
                  </a:lnTo>
                  <a:lnTo>
                    <a:pt x="298" y="4"/>
                  </a:lnTo>
                  <a:lnTo>
                    <a:pt x="300" y="11"/>
                  </a:lnTo>
                  <a:lnTo>
                    <a:pt x="301" y="15"/>
                  </a:lnTo>
                  <a:lnTo>
                    <a:pt x="306" y="19"/>
                  </a:lnTo>
                  <a:lnTo>
                    <a:pt x="312" y="25"/>
                  </a:lnTo>
                  <a:lnTo>
                    <a:pt x="319" y="44"/>
                  </a:lnTo>
                  <a:lnTo>
                    <a:pt x="328" y="58"/>
                  </a:lnTo>
                  <a:lnTo>
                    <a:pt x="338" y="79"/>
                  </a:lnTo>
                  <a:lnTo>
                    <a:pt x="344" y="90"/>
                  </a:lnTo>
                  <a:lnTo>
                    <a:pt x="359" y="110"/>
                  </a:lnTo>
                  <a:lnTo>
                    <a:pt x="366" y="117"/>
                  </a:lnTo>
                  <a:lnTo>
                    <a:pt x="370" y="121"/>
                  </a:lnTo>
                  <a:lnTo>
                    <a:pt x="371" y="125"/>
                  </a:lnTo>
                  <a:lnTo>
                    <a:pt x="369" y="138"/>
                  </a:lnTo>
                  <a:lnTo>
                    <a:pt x="366" y="124"/>
                  </a:lnTo>
                  <a:lnTo>
                    <a:pt x="365" y="138"/>
                  </a:lnTo>
                  <a:lnTo>
                    <a:pt x="373" y="153"/>
                  </a:lnTo>
                  <a:lnTo>
                    <a:pt x="383" y="167"/>
                  </a:lnTo>
                  <a:lnTo>
                    <a:pt x="393" y="186"/>
                  </a:lnTo>
                  <a:lnTo>
                    <a:pt x="399" y="197"/>
                  </a:lnTo>
                  <a:lnTo>
                    <a:pt x="408" y="207"/>
                  </a:lnTo>
                  <a:lnTo>
                    <a:pt x="413" y="220"/>
                  </a:lnTo>
                  <a:lnTo>
                    <a:pt x="416" y="242"/>
                  </a:lnTo>
                  <a:lnTo>
                    <a:pt x="416" y="252"/>
                  </a:lnTo>
                  <a:lnTo>
                    <a:pt x="416" y="265"/>
                  </a:lnTo>
                  <a:lnTo>
                    <a:pt x="416" y="277"/>
                  </a:lnTo>
                  <a:lnTo>
                    <a:pt x="412" y="281"/>
                  </a:lnTo>
                  <a:lnTo>
                    <a:pt x="408" y="287"/>
                  </a:lnTo>
                  <a:lnTo>
                    <a:pt x="408" y="293"/>
                  </a:lnTo>
                  <a:lnTo>
                    <a:pt x="411" y="302"/>
                  </a:lnTo>
                  <a:lnTo>
                    <a:pt x="408" y="313"/>
                  </a:lnTo>
                  <a:lnTo>
                    <a:pt x="405" y="322"/>
                  </a:lnTo>
                  <a:lnTo>
                    <a:pt x="400" y="325"/>
                  </a:lnTo>
                  <a:lnTo>
                    <a:pt x="397" y="327"/>
                  </a:lnTo>
                  <a:lnTo>
                    <a:pt x="399" y="321"/>
                  </a:lnTo>
                  <a:lnTo>
                    <a:pt x="401" y="317"/>
                  </a:lnTo>
                  <a:lnTo>
                    <a:pt x="403" y="312"/>
                  </a:lnTo>
                  <a:lnTo>
                    <a:pt x="400" y="312"/>
                  </a:lnTo>
                  <a:lnTo>
                    <a:pt x="391" y="316"/>
                  </a:lnTo>
                  <a:lnTo>
                    <a:pt x="386" y="318"/>
                  </a:lnTo>
                  <a:lnTo>
                    <a:pt x="382" y="316"/>
                  </a:lnTo>
                  <a:lnTo>
                    <a:pt x="377" y="319"/>
                  </a:lnTo>
                  <a:lnTo>
                    <a:pt x="374" y="321"/>
                  </a:lnTo>
                  <a:lnTo>
                    <a:pt x="369" y="320"/>
                  </a:lnTo>
                  <a:lnTo>
                    <a:pt x="365" y="317"/>
                  </a:lnTo>
                  <a:lnTo>
                    <a:pt x="362" y="314"/>
                  </a:lnTo>
                  <a:lnTo>
                    <a:pt x="363" y="312"/>
                  </a:lnTo>
                  <a:lnTo>
                    <a:pt x="365" y="312"/>
                  </a:lnTo>
                  <a:lnTo>
                    <a:pt x="374" y="313"/>
                  </a:lnTo>
                  <a:lnTo>
                    <a:pt x="377" y="312"/>
                  </a:lnTo>
                  <a:lnTo>
                    <a:pt x="375" y="309"/>
                  </a:lnTo>
                  <a:lnTo>
                    <a:pt x="372" y="307"/>
                  </a:lnTo>
                  <a:lnTo>
                    <a:pt x="366" y="308"/>
                  </a:lnTo>
                  <a:lnTo>
                    <a:pt x="361" y="305"/>
                  </a:lnTo>
                  <a:lnTo>
                    <a:pt x="357" y="297"/>
                  </a:lnTo>
                  <a:lnTo>
                    <a:pt x="352" y="291"/>
                  </a:lnTo>
                  <a:lnTo>
                    <a:pt x="350" y="286"/>
                  </a:lnTo>
                  <a:lnTo>
                    <a:pt x="347" y="282"/>
                  </a:lnTo>
                  <a:lnTo>
                    <a:pt x="338" y="280"/>
                  </a:lnTo>
                  <a:lnTo>
                    <a:pt x="333" y="277"/>
                  </a:lnTo>
                  <a:lnTo>
                    <a:pt x="327" y="275"/>
                  </a:lnTo>
                  <a:lnTo>
                    <a:pt x="321" y="260"/>
                  </a:lnTo>
                  <a:lnTo>
                    <a:pt x="319" y="253"/>
                  </a:lnTo>
                  <a:lnTo>
                    <a:pt x="315" y="249"/>
                  </a:lnTo>
                  <a:lnTo>
                    <a:pt x="313" y="246"/>
                  </a:lnTo>
                  <a:lnTo>
                    <a:pt x="309" y="243"/>
                  </a:lnTo>
                  <a:lnTo>
                    <a:pt x="305" y="240"/>
                  </a:lnTo>
                  <a:lnTo>
                    <a:pt x="306" y="234"/>
                  </a:lnTo>
                  <a:lnTo>
                    <a:pt x="306" y="230"/>
                  </a:lnTo>
                  <a:lnTo>
                    <a:pt x="302" y="223"/>
                  </a:lnTo>
                  <a:lnTo>
                    <a:pt x="299" y="224"/>
                  </a:lnTo>
                  <a:lnTo>
                    <a:pt x="298" y="226"/>
                  </a:lnTo>
                  <a:lnTo>
                    <a:pt x="299" y="234"/>
                  </a:lnTo>
                  <a:lnTo>
                    <a:pt x="296" y="234"/>
                  </a:lnTo>
                  <a:lnTo>
                    <a:pt x="293" y="232"/>
                  </a:lnTo>
                  <a:lnTo>
                    <a:pt x="289" y="226"/>
                  </a:lnTo>
                  <a:lnTo>
                    <a:pt x="281" y="216"/>
                  </a:lnTo>
                  <a:lnTo>
                    <a:pt x="277" y="212"/>
                  </a:lnTo>
                  <a:lnTo>
                    <a:pt x="277" y="209"/>
                  </a:lnTo>
                  <a:lnTo>
                    <a:pt x="277" y="206"/>
                  </a:lnTo>
                  <a:lnTo>
                    <a:pt x="274" y="202"/>
                  </a:lnTo>
                  <a:lnTo>
                    <a:pt x="270" y="199"/>
                  </a:lnTo>
                  <a:lnTo>
                    <a:pt x="274" y="191"/>
                  </a:lnTo>
                  <a:lnTo>
                    <a:pt x="277" y="187"/>
                  </a:lnTo>
                  <a:lnTo>
                    <a:pt x="279" y="183"/>
                  </a:lnTo>
                  <a:lnTo>
                    <a:pt x="280" y="178"/>
                  </a:lnTo>
                  <a:lnTo>
                    <a:pt x="277" y="174"/>
                  </a:lnTo>
                  <a:lnTo>
                    <a:pt x="276" y="180"/>
                  </a:lnTo>
                  <a:lnTo>
                    <a:pt x="272" y="178"/>
                  </a:lnTo>
                  <a:lnTo>
                    <a:pt x="272" y="174"/>
                  </a:lnTo>
                  <a:lnTo>
                    <a:pt x="269" y="170"/>
                  </a:lnTo>
                  <a:lnTo>
                    <a:pt x="267" y="170"/>
                  </a:lnTo>
                  <a:lnTo>
                    <a:pt x="267" y="171"/>
                  </a:lnTo>
                  <a:lnTo>
                    <a:pt x="269" y="174"/>
                  </a:lnTo>
                  <a:lnTo>
                    <a:pt x="270" y="178"/>
                  </a:lnTo>
                  <a:lnTo>
                    <a:pt x="271" y="183"/>
                  </a:lnTo>
                  <a:lnTo>
                    <a:pt x="271" y="185"/>
                  </a:lnTo>
                  <a:lnTo>
                    <a:pt x="268" y="187"/>
                  </a:lnTo>
                  <a:lnTo>
                    <a:pt x="265" y="185"/>
                  </a:lnTo>
                  <a:lnTo>
                    <a:pt x="263" y="183"/>
                  </a:lnTo>
                  <a:lnTo>
                    <a:pt x="258" y="176"/>
                  </a:lnTo>
                  <a:lnTo>
                    <a:pt x="256" y="172"/>
                  </a:lnTo>
                  <a:lnTo>
                    <a:pt x="256" y="166"/>
                  </a:lnTo>
                  <a:lnTo>
                    <a:pt x="256" y="158"/>
                  </a:lnTo>
                  <a:lnTo>
                    <a:pt x="259" y="152"/>
                  </a:lnTo>
                  <a:lnTo>
                    <a:pt x="262" y="141"/>
                  </a:lnTo>
                  <a:lnTo>
                    <a:pt x="262" y="134"/>
                  </a:lnTo>
                  <a:lnTo>
                    <a:pt x="260" y="124"/>
                  </a:lnTo>
                  <a:lnTo>
                    <a:pt x="256" y="114"/>
                  </a:lnTo>
                  <a:lnTo>
                    <a:pt x="254" y="110"/>
                  </a:lnTo>
                  <a:lnTo>
                    <a:pt x="248" y="104"/>
                  </a:lnTo>
                  <a:lnTo>
                    <a:pt x="240" y="102"/>
                  </a:lnTo>
                  <a:lnTo>
                    <a:pt x="237" y="102"/>
                  </a:lnTo>
                  <a:lnTo>
                    <a:pt x="233" y="97"/>
                  </a:lnTo>
                  <a:lnTo>
                    <a:pt x="229" y="94"/>
                  </a:lnTo>
                  <a:lnTo>
                    <a:pt x="223" y="89"/>
                  </a:lnTo>
                  <a:lnTo>
                    <a:pt x="217" y="86"/>
                  </a:lnTo>
                  <a:lnTo>
                    <a:pt x="215" y="80"/>
                  </a:lnTo>
                  <a:lnTo>
                    <a:pt x="211" y="77"/>
                  </a:lnTo>
                  <a:lnTo>
                    <a:pt x="204" y="69"/>
                  </a:lnTo>
                  <a:lnTo>
                    <a:pt x="198" y="64"/>
                  </a:lnTo>
                  <a:lnTo>
                    <a:pt x="191" y="60"/>
                  </a:lnTo>
                  <a:lnTo>
                    <a:pt x="186" y="56"/>
                  </a:lnTo>
                  <a:lnTo>
                    <a:pt x="182" y="54"/>
                  </a:lnTo>
                  <a:lnTo>
                    <a:pt x="174" y="54"/>
                  </a:lnTo>
                  <a:lnTo>
                    <a:pt x="167" y="57"/>
                  </a:lnTo>
                  <a:lnTo>
                    <a:pt x="165" y="60"/>
                  </a:lnTo>
                  <a:lnTo>
                    <a:pt x="167" y="66"/>
                  </a:lnTo>
                  <a:lnTo>
                    <a:pt x="165" y="68"/>
                  </a:lnTo>
                  <a:lnTo>
                    <a:pt x="162" y="67"/>
                  </a:lnTo>
                  <a:lnTo>
                    <a:pt x="160" y="65"/>
                  </a:lnTo>
                  <a:lnTo>
                    <a:pt x="152" y="71"/>
                  </a:lnTo>
                  <a:lnTo>
                    <a:pt x="144" y="78"/>
                  </a:lnTo>
                  <a:lnTo>
                    <a:pt x="133" y="81"/>
                  </a:lnTo>
                  <a:lnTo>
                    <a:pt x="119" y="85"/>
                  </a:lnTo>
                  <a:lnTo>
                    <a:pt x="117" y="77"/>
                  </a:lnTo>
                  <a:lnTo>
                    <a:pt x="114" y="72"/>
                  </a:lnTo>
                  <a:lnTo>
                    <a:pt x="110" y="70"/>
                  </a:lnTo>
                  <a:lnTo>
                    <a:pt x="103" y="67"/>
                  </a:lnTo>
                  <a:lnTo>
                    <a:pt x="108" y="64"/>
                  </a:lnTo>
                  <a:lnTo>
                    <a:pt x="109" y="62"/>
                  </a:lnTo>
                  <a:lnTo>
                    <a:pt x="100" y="61"/>
                  </a:lnTo>
                  <a:lnTo>
                    <a:pt x="100" y="57"/>
                  </a:lnTo>
                  <a:lnTo>
                    <a:pt x="101" y="56"/>
                  </a:lnTo>
                  <a:lnTo>
                    <a:pt x="105" y="53"/>
                  </a:lnTo>
                  <a:lnTo>
                    <a:pt x="104" y="52"/>
                  </a:lnTo>
                  <a:lnTo>
                    <a:pt x="102" y="52"/>
                  </a:lnTo>
                  <a:lnTo>
                    <a:pt x="100" y="52"/>
                  </a:lnTo>
                  <a:lnTo>
                    <a:pt x="100" y="54"/>
                  </a:lnTo>
                  <a:lnTo>
                    <a:pt x="98" y="54"/>
                  </a:lnTo>
                  <a:lnTo>
                    <a:pt x="96" y="53"/>
                  </a:lnTo>
                  <a:lnTo>
                    <a:pt x="89" y="53"/>
                  </a:lnTo>
                  <a:lnTo>
                    <a:pt x="91" y="56"/>
                  </a:lnTo>
                  <a:lnTo>
                    <a:pt x="93" y="57"/>
                  </a:lnTo>
                  <a:lnTo>
                    <a:pt x="95" y="62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2" y="55"/>
                  </a:lnTo>
                  <a:lnTo>
                    <a:pt x="76" y="54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5" y="49"/>
                  </a:lnTo>
                  <a:lnTo>
                    <a:pt x="50" y="48"/>
                  </a:lnTo>
                  <a:lnTo>
                    <a:pt x="37" y="51"/>
                  </a:lnTo>
                  <a:lnTo>
                    <a:pt x="27" y="51"/>
                  </a:lnTo>
                  <a:lnTo>
                    <a:pt x="19" y="55"/>
                  </a:lnTo>
                  <a:lnTo>
                    <a:pt x="15" y="57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3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3" y="24"/>
                  </a:lnTo>
                  <a:lnTo>
                    <a:pt x="13" y="21"/>
                  </a:lnTo>
                  <a:lnTo>
                    <a:pt x="26" y="19"/>
                  </a:lnTo>
                  <a:lnTo>
                    <a:pt x="132" y="9"/>
                  </a:lnTo>
                  <a:lnTo>
                    <a:pt x="139" y="25"/>
                  </a:lnTo>
                  <a:lnTo>
                    <a:pt x="270" y="17"/>
                  </a:lnTo>
                  <a:lnTo>
                    <a:pt x="272" y="28"/>
                  </a:lnTo>
                  <a:lnTo>
                    <a:pt x="281" y="28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7931191" y="8777274"/>
              <a:ext cx="1063014" cy="944446"/>
            </a:xfrm>
            <a:custGeom>
              <a:avLst/>
              <a:gdLst>
                <a:gd name="T0" fmla="*/ 252 w 260"/>
                <a:gd name="T1" fmla="*/ 210 h 231"/>
                <a:gd name="T2" fmla="*/ 244 w 260"/>
                <a:gd name="T3" fmla="*/ 209 h 231"/>
                <a:gd name="T4" fmla="*/ 228 w 260"/>
                <a:gd name="T5" fmla="*/ 199 h 231"/>
                <a:gd name="T6" fmla="*/ 217 w 260"/>
                <a:gd name="T7" fmla="*/ 191 h 231"/>
                <a:gd name="T8" fmla="*/ 222 w 260"/>
                <a:gd name="T9" fmla="*/ 186 h 231"/>
                <a:gd name="T10" fmla="*/ 237 w 260"/>
                <a:gd name="T11" fmla="*/ 184 h 231"/>
                <a:gd name="T12" fmla="*/ 231 w 260"/>
                <a:gd name="T13" fmla="*/ 169 h 231"/>
                <a:gd name="T14" fmla="*/ 210 w 260"/>
                <a:gd name="T15" fmla="*/ 175 h 231"/>
                <a:gd name="T16" fmla="*/ 211 w 260"/>
                <a:gd name="T17" fmla="*/ 170 h 231"/>
                <a:gd name="T18" fmla="*/ 220 w 260"/>
                <a:gd name="T19" fmla="*/ 162 h 231"/>
                <a:gd name="T20" fmla="*/ 214 w 260"/>
                <a:gd name="T21" fmla="*/ 142 h 231"/>
                <a:gd name="T22" fmla="*/ 120 w 260"/>
                <a:gd name="T23" fmla="*/ 117 h 231"/>
                <a:gd name="T24" fmla="*/ 120 w 260"/>
                <a:gd name="T25" fmla="*/ 105 h 231"/>
                <a:gd name="T26" fmla="*/ 123 w 260"/>
                <a:gd name="T27" fmla="*/ 91 h 231"/>
                <a:gd name="T28" fmla="*/ 128 w 260"/>
                <a:gd name="T29" fmla="*/ 83 h 231"/>
                <a:gd name="T30" fmla="*/ 138 w 260"/>
                <a:gd name="T31" fmla="*/ 61 h 231"/>
                <a:gd name="T32" fmla="*/ 141 w 260"/>
                <a:gd name="T33" fmla="*/ 52 h 231"/>
                <a:gd name="T34" fmla="*/ 145 w 260"/>
                <a:gd name="T35" fmla="*/ 33 h 231"/>
                <a:gd name="T36" fmla="*/ 138 w 260"/>
                <a:gd name="T37" fmla="*/ 20 h 231"/>
                <a:gd name="T38" fmla="*/ 134 w 260"/>
                <a:gd name="T39" fmla="*/ 13 h 231"/>
                <a:gd name="T40" fmla="*/ 138 w 260"/>
                <a:gd name="T41" fmla="*/ 3 h 231"/>
                <a:gd name="T42" fmla="*/ 0 w 260"/>
                <a:gd name="T43" fmla="*/ 67 h 231"/>
                <a:gd name="T44" fmla="*/ 15 w 260"/>
                <a:gd name="T45" fmla="*/ 92 h 231"/>
                <a:gd name="T46" fmla="*/ 18 w 260"/>
                <a:gd name="T47" fmla="*/ 107 h 231"/>
                <a:gd name="T48" fmla="*/ 18 w 260"/>
                <a:gd name="T49" fmla="*/ 135 h 231"/>
                <a:gd name="T50" fmla="*/ 12 w 260"/>
                <a:gd name="T51" fmla="*/ 156 h 231"/>
                <a:gd name="T52" fmla="*/ 12 w 260"/>
                <a:gd name="T53" fmla="*/ 187 h 231"/>
                <a:gd name="T54" fmla="*/ 20 w 260"/>
                <a:gd name="T55" fmla="*/ 194 h 231"/>
                <a:gd name="T56" fmla="*/ 35 w 260"/>
                <a:gd name="T57" fmla="*/ 192 h 231"/>
                <a:gd name="T58" fmla="*/ 62 w 260"/>
                <a:gd name="T59" fmla="*/ 199 h 231"/>
                <a:gd name="T60" fmla="*/ 103 w 260"/>
                <a:gd name="T61" fmla="*/ 203 h 231"/>
                <a:gd name="T62" fmla="*/ 111 w 260"/>
                <a:gd name="T63" fmla="*/ 198 h 231"/>
                <a:gd name="T64" fmla="*/ 98 w 260"/>
                <a:gd name="T65" fmla="*/ 195 h 231"/>
                <a:gd name="T66" fmla="*/ 109 w 260"/>
                <a:gd name="T67" fmla="*/ 190 h 231"/>
                <a:gd name="T68" fmla="*/ 138 w 260"/>
                <a:gd name="T69" fmla="*/ 203 h 231"/>
                <a:gd name="T70" fmla="*/ 139 w 260"/>
                <a:gd name="T71" fmla="*/ 215 h 231"/>
                <a:gd name="T72" fmla="*/ 158 w 260"/>
                <a:gd name="T73" fmla="*/ 223 h 231"/>
                <a:gd name="T74" fmla="*/ 173 w 260"/>
                <a:gd name="T75" fmla="*/ 221 h 231"/>
                <a:gd name="T76" fmla="*/ 188 w 260"/>
                <a:gd name="T77" fmla="*/ 214 h 231"/>
                <a:gd name="T78" fmla="*/ 202 w 260"/>
                <a:gd name="T79" fmla="*/ 219 h 231"/>
                <a:gd name="T80" fmla="*/ 202 w 260"/>
                <a:gd name="T81" fmla="*/ 202 h 231"/>
                <a:gd name="T82" fmla="*/ 215 w 260"/>
                <a:gd name="T83" fmla="*/ 210 h 231"/>
                <a:gd name="T84" fmla="*/ 239 w 260"/>
                <a:gd name="T85" fmla="*/ 221 h 231"/>
                <a:gd name="T86" fmla="*/ 241 w 260"/>
                <a:gd name="T87" fmla="*/ 231 h 231"/>
                <a:gd name="T88" fmla="*/ 250 w 260"/>
                <a:gd name="T89" fmla="*/ 226 h 231"/>
                <a:gd name="T90" fmla="*/ 258 w 260"/>
                <a:gd name="T91" fmla="*/ 22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0" h="231">
                  <a:moveTo>
                    <a:pt x="257" y="214"/>
                  </a:moveTo>
                  <a:lnTo>
                    <a:pt x="255" y="212"/>
                  </a:lnTo>
                  <a:lnTo>
                    <a:pt x="252" y="210"/>
                  </a:lnTo>
                  <a:lnTo>
                    <a:pt x="249" y="210"/>
                  </a:lnTo>
                  <a:lnTo>
                    <a:pt x="247" y="210"/>
                  </a:lnTo>
                  <a:lnTo>
                    <a:pt x="244" y="209"/>
                  </a:lnTo>
                  <a:lnTo>
                    <a:pt x="237" y="205"/>
                  </a:lnTo>
                  <a:lnTo>
                    <a:pt x="234" y="204"/>
                  </a:lnTo>
                  <a:lnTo>
                    <a:pt x="228" y="199"/>
                  </a:lnTo>
                  <a:lnTo>
                    <a:pt x="225" y="197"/>
                  </a:lnTo>
                  <a:lnTo>
                    <a:pt x="221" y="195"/>
                  </a:lnTo>
                  <a:lnTo>
                    <a:pt x="217" y="191"/>
                  </a:lnTo>
                  <a:lnTo>
                    <a:pt x="215" y="190"/>
                  </a:lnTo>
                  <a:lnTo>
                    <a:pt x="218" y="188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7" y="184"/>
                  </a:lnTo>
                  <a:lnTo>
                    <a:pt x="239" y="181"/>
                  </a:lnTo>
                  <a:lnTo>
                    <a:pt x="235" y="173"/>
                  </a:lnTo>
                  <a:lnTo>
                    <a:pt x="231" y="169"/>
                  </a:lnTo>
                  <a:lnTo>
                    <a:pt x="229" y="169"/>
                  </a:lnTo>
                  <a:lnTo>
                    <a:pt x="215" y="174"/>
                  </a:lnTo>
                  <a:lnTo>
                    <a:pt x="210" y="175"/>
                  </a:lnTo>
                  <a:lnTo>
                    <a:pt x="206" y="175"/>
                  </a:lnTo>
                  <a:lnTo>
                    <a:pt x="207" y="173"/>
                  </a:lnTo>
                  <a:lnTo>
                    <a:pt x="211" y="170"/>
                  </a:lnTo>
                  <a:lnTo>
                    <a:pt x="216" y="169"/>
                  </a:lnTo>
                  <a:lnTo>
                    <a:pt x="220" y="166"/>
                  </a:lnTo>
                  <a:lnTo>
                    <a:pt x="220" y="162"/>
                  </a:lnTo>
                  <a:lnTo>
                    <a:pt x="220" y="158"/>
                  </a:lnTo>
                  <a:lnTo>
                    <a:pt x="218" y="147"/>
                  </a:lnTo>
                  <a:lnTo>
                    <a:pt x="214" y="142"/>
                  </a:lnTo>
                  <a:lnTo>
                    <a:pt x="210" y="136"/>
                  </a:lnTo>
                  <a:lnTo>
                    <a:pt x="212" y="114"/>
                  </a:lnTo>
                  <a:lnTo>
                    <a:pt x="120" y="117"/>
                  </a:lnTo>
                  <a:lnTo>
                    <a:pt x="118" y="112"/>
                  </a:lnTo>
                  <a:lnTo>
                    <a:pt x="118" y="107"/>
                  </a:lnTo>
                  <a:lnTo>
                    <a:pt x="120" y="105"/>
                  </a:lnTo>
                  <a:lnTo>
                    <a:pt x="123" y="101"/>
                  </a:lnTo>
                  <a:lnTo>
                    <a:pt x="123" y="94"/>
                  </a:lnTo>
                  <a:lnTo>
                    <a:pt x="123" y="91"/>
                  </a:lnTo>
                  <a:lnTo>
                    <a:pt x="124" y="88"/>
                  </a:lnTo>
                  <a:lnTo>
                    <a:pt x="127" y="85"/>
                  </a:lnTo>
                  <a:lnTo>
                    <a:pt x="128" y="83"/>
                  </a:lnTo>
                  <a:lnTo>
                    <a:pt x="129" y="72"/>
                  </a:lnTo>
                  <a:lnTo>
                    <a:pt x="132" y="70"/>
                  </a:lnTo>
                  <a:lnTo>
                    <a:pt x="138" y="61"/>
                  </a:lnTo>
                  <a:lnTo>
                    <a:pt x="139" y="58"/>
                  </a:lnTo>
                  <a:lnTo>
                    <a:pt x="138" y="52"/>
                  </a:lnTo>
                  <a:lnTo>
                    <a:pt x="141" y="52"/>
                  </a:lnTo>
                  <a:lnTo>
                    <a:pt x="145" y="48"/>
                  </a:lnTo>
                  <a:lnTo>
                    <a:pt x="147" y="38"/>
                  </a:lnTo>
                  <a:lnTo>
                    <a:pt x="145" y="33"/>
                  </a:lnTo>
                  <a:lnTo>
                    <a:pt x="140" y="30"/>
                  </a:lnTo>
                  <a:lnTo>
                    <a:pt x="140" y="27"/>
                  </a:lnTo>
                  <a:lnTo>
                    <a:pt x="138" y="20"/>
                  </a:lnTo>
                  <a:lnTo>
                    <a:pt x="139" y="18"/>
                  </a:lnTo>
                  <a:lnTo>
                    <a:pt x="138" y="16"/>
                  </a:lnTo>
                  <a:lnTo>
                    <a:pt x="134" y="13"/>
                  </a:lnTo>
                  <a:lnTo>
                    <a:pt x="138" y="10"/>
                  </a:lnTo>
                  <a:lnTo>
                    <a:pt x="139" y="7"/>
                  </a:lnTo>
                  <a:lnTo>
                    <a:pt x="138" y="3"/>
                  </a:lnTo>
                  <a:lnTo>
                    <a:pt x="134" y="0"/>
                  </a:lnTo>
                  <a:lnTo>
                    <a:pt x="0" y="4"/>
                  </a:lnTo>
                  <a:lnTo>
                    <a:pt x="0" y="67"/>
                  </a:lnTo>
                  <a:lnTo>
                    <a:pt x="9" y="76"/>
                  </a:lnTo>
                  <a:lnTo>
                    <a:pt x="9" y="79"/>
                  </a:lnTo>
                  <a:lnTo>
                    <a:pt x="15" y="92"/>
                  </a:lnTo>
                  <a:lnTo>
                    <a:pt x="17" y="95"/>
                  </a:lnTo>
                  <a:lnTo>
                    <a:pt x="17" y="103"/>
                  </a:lnTo>
                  <a:lnTo>
                    <a:pt x="18" y="107"/>
                  </a:lnTo>
                  <a:lnTo>
                    <a:pt x="21" y="119"/>
                  </a:lnTo>
                  <a:lnTo>
                    <a:pt x="22" y="127"/>
                  </a:lnTo>
                  <a:lnTo>
                    <a:pt x="18" y="135"/>
                  </a:lnTo>
                  <a:lnTo>
                    <a:pt x="14" y="145"/>
                  </a:lnTo>
                  <a:lnTo>
                    <a:pt x="13" y="150"/>
                  </a:lnTo>
                  <a:lnTo>
                    <a:pt x="12" y="156"/>
                  </a:lnTo>
                  <a:lnTo>
                    <a:pt x="16" y="168"/>
                  </a:lnTo>
                  <a:lnTo>
                    <a:pt x="16" y="172"/>
                  </a:lnTo>
                  <a:lnTo>
                    <a:pt x="12" y="187"/>
                  </a:lnTo>
                  <a:lnTo>
                    <a:pt x="8" y="194"/>
                  </a:lnTo>
                  <a:lnTo>
                    <a:pt x="13" y="194"/>
                  </a:lnTo>
                  <a:lnTo>
                    <a:pt x="20" y="194"/>
                  </a:lnTo>
                  <a:lnTo>
                    <a:pt x="25" y="192"/>
                  </a:lnTo>
                  <a:lnTo>
                    <a:pt x="29" y="192"/>
                  </a:lnTo>
                  <a:lnTo>
                    <a:pt x="35" y="192"/>
                  </a:lnTo>
                  <a:lnTo>
                    <a:pt x="48" y="194"/>
                  </a:lnTo>
                  <a:lnTo>
                    <a:pt x="55" y="196"/>
                  </a:lnTo>
                  <a:lnTo>
                    <a:pt x="62" y="199"/>
                  </a:lnTo>
                  <a:lnTo>
                    <a:pt x="72" y="203"/>
                  </a:lnTo>
                  <a:lnTo>
                    <a:pt x="90" y="203"/>
                  </a:lnTo>
                  <a:lnTo>
                    <a:pt x="103" y="203"/>
                  </a:lnTo>
                  <a:lnTo>
                    <a:pt x="112" y="203"/>
                  </a:lnTo>
                  <a:lnTo>
                    <a:pt x="114" y="201"/>
                  </a:lnTo>
                  <a:lnTo>
                    <a:pt x="111" y="198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8" y="195"/>
                  </a:lnTo>
                  <a:lnTo>
                    <a:pt x="100" y="192"/>
                  </a:lnTo>
                  <a:lnTo>
                    <a:pt x="103" y="190"/>
                  </a:lnTo>
                  <a:lnTo>
                    <a:pt x="109" y="190"/>
                  </a:lnTo>
                  <a:lnTo>
                    <a:pt x="119" y="193"/>
                  </a:lnTo>
                  <a:lnTo>
                    <a:pt x="129" y="201"/>
                  </a:lnTo>
                  <a:lnTo>
                    <a:pt x="138" y="203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9" y="215"/>
                  </a:lnTo>
                  <a:lnTo>
                    <a:pt x="142" y="218"/>
                  </a:lnTo>
                  <a:lnTo>
                    <a:pt x="150" y="223"/>
                  </a:lnTo>
                  <a:lnTo>
                    <a:pt x="158" y="223"/>
                  </a:lnTo>
                  <a:lnTo>
                    <a:pt x="164" y="226"/>
                  </a:lnTo>
                  <a:lnTo>
                    <a:pt x="169" y="226"/>
                  </a:lnTo>
                  <a:lnTo>
                    <a:pt x="173" y="221"/>
                  </a:lnTo>
                  <a:lnTo>
                    <a:pt x="178" y="214"/>
                  </a:lnTo>
                  <a:lnTo>
                    <a:pt x="182" y="213"/>
                  </a:lnTo>
                  <a:lnTo>
                    <a:pt x="188" y="214"/>
                  </a:lnTo>
                  <a:lnTo>
                    <a:pt x="194" y="222"/>
                  </a:lnTo>
                  <a:lnTo>
                    <a:pt x="200" y="222"/>
                  </a:lnTo>
                  <a:lnTo>
                    <a:pt x="202" y="219"/>
                  </a:lnTo>
                  <a:lnTo>
                    <a:pt x="199" y="208"/>
                  </a:lnTo>
                  <a:lnTo>
                    <a:pt x="199" y="204"/>
                  </a:lnTo>
                  <a:lnTo>
                    <a:pt x="202" y="202"/>
                  </a:lnTo>
                  <a:lnTo>
                    <a:pt x="208" y="202"/>
                  </a:lnTo>
                  <a:lnTo>
                    <a:pt x="215" y="204"/>
                  </a:lnTo>
                  <a:lnTo>
                    <a:pt x="215" y="210"/>
                  </a:lnTo>
                  <a:lnTo>
                    <a:pt x="224" y="211"/>
                  </a:lnTo>
                  <a:lnTo>
                    <a:pt x="234" y="216"/>
                  </a:lnTo>
                  <a:lnTo>
                    <a:pt x="239" y="221"/>
                  </a:lnTo>
                  <a:lnTo>
                    <a:pt x="237" y="224"/>
                  </a:lnTo>
                  <a:lnTo>
                    <a:pt x="236" y="231"/>
                  </a:lnTo>
                  <a:lnTo>
                    <a:pt x="241" y="231"/>
                  </a:lnTo>
                  <a:lnTo>
                    <a:pt x="243" y="226"/>
                  </a:lnTo>
                  <a:lnTo>
                    <a:pt x="247" y="223"/>
                  </a:lnTo>
                  <a:lnTo>
                    <a:pt x="250" y="226"/>
                  </a:lnTo>
                  <a:lnTo>
                    <a:pt x="252" y="228"/>
                  </a:lnTo>
                  <a:lnTo>
                    <a:pt x="254" y="224"/>
                  </a:lnTo>
                  <a:lnTo>
                    <a:pt x="258" y="221"/>
                  </a:lnTo>
                  <a:lnTo>
                    <a:pt x="260" y="218"/>
                  </a:lnTo>
                  <a:lnTo>
                    <a:pt x="257" y="21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17800359" y="7935040"/>
              <a:ext cx="952625" cy="858588"/>
            </a:xfrm>
            <a:custGeom>
              <a:avLst/>
              <a:gdLst>
                <a:gd name="T0" fmla="*/ 9 w 233"/>
                <a:gd name="T1" fmla="*/ 176 h 210"/>
                <a:gd name="T2" fmla="*/ 5 w 233"/>
                <a:gd name="T3" fmla="*/ 173 h 210"/>
                <a:gd name="T4" fmla="*/ 9 w 233"/>
                <a:gd name="T5" fmla="*/ 177 h 210"/>
                <a:gd name="T6" fmla="*/ 13 w 233"/>
                <a:gd name="T7" fmla="*/ 178 h 210"/>
                <a:gd name="T8" fmla="*/ 16 w 233"/>
                <a:gd name="T9" fmla="*/ 176 h 210"/>
                <a:gd name="T10" fmla="*/ 32 w 233"/>
                <a:gd name="T11" fmla="*/ 177 h 210"/>
                <a:gd name="T12" fmla="*/ 32 w 233"/>
                <a:gd name="T13" fmla="*/ 210 h 210"/>
                <a:gd name="T14" fmla="*/ 166 w 233"/>
                <a:gd name="T15" fmla="*/ 206 h 210"/>
                <a:gd name="T16" fmla="*/ 167 w 233"/>
                <a:gd name="T17" fmla="*/ 207 h 210"/>
                <a:gd name="T18" fmla="*/ 170 w 233"/>
                <a:gd name="T19" fmla="*/ 199 h 210"/>
                <a:gd name="T20" fmla="*/ 171 w 233"/>
                <a:gd name="T21" fmla="*/ 195 h 210"/>
                <a:gd name="T22" fmla="*/ 169 w 233"/>
                <a:gd name="T23" fmla="*/ 191 h 210"/>
                <a:gd name="T24" fmla="*/ 169 w 233"/>
                <a:gd name="T25" fmla="*/ 182 h 210"/>
                <a:gd name="T26" fmla="*/ 170 w 233"/>
                <a:gd name="T27" fmla="*/ 179 h 210"/>
                <a:gd name="T28" fmla="*/ 168 w 233"/>
                <a:gd name="T29" fmla="*/ 175 h 210"/>
                <a:gd name="T30" fmla="*/ 165 w 233"/>
                <a:gd name="T31" fmla="*/ 173 h 210"/>
                <a:gd name="T32" fmla="*/ 165 w 233"/>
                <a:gd name="T33" fmla="*/ 170 h 210"/>
                <a:gd name="T34" fmla="*/ 167 w 233"/>
                <a:gd name="T35" fmla="*/ 168 h 210"/>
                <a:gd name="T36" fmla="*/ 166 w 233"/>
                <a:gd name="T37" fmla="*/ 166 h 210"/>
                <a:gd name="T38" fmla="*/ 168 w 233"/>
                <a:gd name="T39" fmla="*/ 161 h 210"/>
                <a:gd name="T40" fmla="*/ 172 w 233"/>
                <a:gd name="T41" fmla="*/ 157 h 210"/>
                <a:gd name="T42" fmla="*/ 174 w 233"/>
                <a:gd name="T43" fmla="*/ 157 h 210"/>
                <a:gd name="T44" fmla="*/ 174 w 233"/>
                <a:gd name="T45" fmla="*/ 152 h 210"/>
                <a:gd name="T46" fmla="*/ 175 w 233"/>
                <a:gd name="T47" fmla="*/ 147 h 210"/>
                <a:gd name="T48" fmla="*/ 178 w 233"/>
                <a:gd name="T49" fmla="*/ 143 h 210"/>
                <a:gd name="T50" fmla="*/ 176 w 233"/>
                <a:gd name="T51" fmla="*/ 142 h 210"/>
                <a:gd name="T52" fmla="*/ 177 w 233"/>
                <a:gd name="T53" fmla="*/ 136 h 210"/>
                <a:gd name="T54" fmla="*/ 182 w 233"/>
                <a:gd name="T55" fmla="*/ 131 h 210"/>
                <a:gd name="T56" fmla="*/ 189 w 233"/>
                <a:gd name="T57" fmla="*/ 123 h 210"/>
                <a:gd name="T58" fmla="*/ 193 w 233"/>
                <a:gd name="T59" fmla="*/ 117 h 210"/>
                <a:gd name="T60" fmla="*/ 193 w 233"/>
                <a:gd name="T61" fmla="*/ 111 h 210"/>
                <a:gd name="T62" fmla="*/ 195 w 233"/>
                <a:gd name="T63" fmla="*/ 103 h 210"/>
                <a:gd name="T64" fmla="*/ 198 w 233"/>
                <a:gd name="T65" fmla="*/ 103 h 210"/>
                <a:gd name="T66" fmla="*/ 199 w 233"/>
                <a:gd name="T67" fmla="*/ 100 h 210"/>
                <a:gd name="T68" fmla="*/ 201 w 233"/>
                <a:gd name="T69" fmla="*/ 96 h 210"/>
                <a:gd name="T70" fmla="*/ 205 w 233"/>
                <a:gd name="T71" fmla="*/ 93 h 210"/>
                <a:gd name="T72" fmla="*/ 209 w 233"/>
                <a:gd name="T73" fmla="*/ 90 h 210"/>
                <a:gd name="T74" fmla="*/ 208 w 233"/>
                <a:gd name="T75" fmla="*/ 86 h 210"/>
                <a:gd name="T76" fmla="*/ 210 w 233"/>
                <a:gd name="T77" fmla="*/ 83 h 210"/>
                <a:gd name="T78" fmla="*/ 214 w 233"/>
                <a:gd name="T79" fmla="*/ 77 h 210"/>
                <a:gd name="T80" fmla="*/ 214 w 233"/>
                <a:gd name="T81" fmla="*/ 68 h 210"/>
                <a:gd name="T82" fmla="*/ 214 w 233"/>
                <a:gd name="T83" fmla="*/ 61 h 210"/>
                <a:gd name="T84" fmla="*/ 218 w 233"/>
                <a:gd name="T85" fmla="*/ 55 h 210"/>
                <a:gd name="T86" fmla="*/ 223 w 233"/>
                <a:gd name="T87" fmla="*/ 52 h 210"/>
                <a:gd name="T88" fmla="*/ 223 w 233"/>
                <a:gd name="T89" fmla="*/ 50 h 210"/>
                <a:gd name="T90" fmla="*/ 224 w 233"/>
                <a:gd name="T91" fmla="*/ 47 h 210"/>
                <a:gd name="T92" fmla="*/ 225 w 233"/>
                <a:gd name="T93" fmla="*/ 41 h 210"/>
                <a:gd name="T94" fmla="*/ 227 w 233"/>
                <a:gd name="T95" fmla="*/ 40 h 210"/>
                <a:gd name="T96" fmla="*/ 231 w 233"/>
                <a:gd name="T97" fmla="*/ 36 h 210"/>
                <a:gd name="T98" fmla="*/ 232 w 233"/>
                <a:gd name="T99" fmla="*/ 34 h 210"/>
                <a:gd name="T100" fmla="*/ 233 w 233"/>
                <a:gd name="T101" fmla="*/ 32 h 210"/>
                <a:gd name="T102" fmla="*/ 233 w 233"/>
                <a:gd name="T103" fmla="*/ 27 h 210"/>
                <a:gd name="T104" fmla="*/ 198 w 233"/>
                <a:gd name="T105" fmla="*/ 29 h 210"/>
                <a:gd name="T106" fmla="*/ 211 w 233"/>
                <a:gd name="T107" fmla="*/ 8 h 210"/>
                <a:gd name="T108" fmla="*/ 210 w 233"/>
                <a:gd name="T109" fmla="*/ 0 h 210"/>
                <a:gd name="T110" fmla="*/ 0 w 233"/>
                <a:gd name="T111" fmla="*/ 5 h 210"/>
                <a:gd name="T112" fmla="*/ 10 w 233"/>
                <a:gd name="T113" fmla="*/ 67 h 210"/>
                <a:gd name="T114" fmla="*/ 9 w 233"/>
                <a:gd name="T115" fmla="*/ 17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10">
                  <a:moveTo>
                    <a:pt x="9" y="176"/>
                  </a:moveTo>
                  <a:lnTo>
                    <a:pt x="5" y="173"/>
                  </a:lnTo>
                  <a:lnTo>
                    <a:pt x="9" y="177"/>
                  </a:lnTo>
                  <a:lnTo>
                    <a:pt x="13" y="178"/>
                  </a:lnTo>
                  <a:lnTo>
                    <a:pt x="16" y="176"/>
                  </a:lnTo>
                  <a:lnTo>
                    <a:pt x="32" y="177"/>
                  </a:lnTo>
                  <a:lnTo>
                    <a:pt x="32" y="210"/>
                  </a:lnTo>
                  <a:lnTo>
                    <a:pt x="166" y="206"/>
                  </a:lnTo>
                  <a:lnTo>
                    <a:pt x="167" y="207"/>
                  </a:lnTo>
                  <a:lnTo>
                    <a:pt x="170" y="199"/>
                  </a:lnTo>
                  <a:lnTo>
                    <a:pt x="171" y="195"/>
                  </a:lnTo>
                  <a:lnTo>
                    <a:pt x="169" y="191"/>
                  </a:lnTo>
                  <a:lnTo>
                    <a:pt x="169" y="182"/>
                  </a:lnTo>
                  <a:lnTo>
                    <a:pt x="170" y="179"/>
                  </a:lnTo>
                  <a:lnTo>
                    <a:pt x="168" y="175"/>
                  </a:lnTo>
                  <a:lnTo>
                    <a:pt x="165" y="173"/>
                  </a:lnTo>
                  <a:lnTo>
                    <a:pt x="165" y="170"/>
                  </a:lnTo>
                  <a:lnTo>
                    <a:pt x="167" y="168"/>
                  </a:lnTo>
                  <a:lnTo>
                    <a:pt x="166" y="166"/>
                  </a:lnTo>
                  <a:lnTo>
                    <a:pt x="168" y="161"/>
                  </a:lnTo>
                  <a:lnTo>
                    <a:pt x="172" y="157"/>
                  </a:lnTo>
                  <a:lnTo>
                    <a:pt x="174" y="157"/>
                  </a:lnTo>
                  <a:lnTo>
                    <a:pt x="174" y="152"/>
                  </a:lnTo>
                  <a:lnTo>
                    <a:pt x="175" y="147"/>
                  </a:lnTo>
                  <a:lnTo>
                    <a:pt x="178" y="143"/>
                  </a:lnTo>
                  <a:lnTo>
                    <a:pt x="176" y="142"/>
                  </a:lnTo>
                  <a:lnTo>
                    <a:pt x="177" y="136"/>
                  </a:lnTo>
                  <a:lnTo>
                    <a:pt x="182" y="131"/>
                  </a:lnTo>
                  <a:lnTo>
                    <a:pt x="189" y="123"/>
                  </a:lnTo>
                  <a:lnTo>
                    <a:pt x="193" y="117"/>
                  </a:lnTo>
                  <a:lnTo>
                    <a:pt x="193" y="111"/>
                  </a:lnTo>
                  <a:lnTo>
                    <a:pt x="195" y="103"/>
                  </a:lnTo>
                  <a:lnTo>
                    <a:pt x="198" y="103"/>
                  </a:lnTo>
                  <a:lnTo>
                    <a:pt x="199" y="100"/>
                  </a:lnTo>
                  <a:lnTo>
                    <a:pt x="201" y="96"/>
                  </a:lnTo>
                  <a:lnTo>
                    <a:pt x="205" y="93"/>
                  </a:lnTo>
                  <a:lnTo>
                    <a:pt x="209" y="90"/>
                  </a:lnTo>
                  <a:lnTo>
                    <a:pt x="208" y="86"/>
                  </a:lnTo>
                  <a:lnTo>
                    <a:pt x="210" y="83"/>
                  </a:lnTo>
                  <a:lnTo>
                    <a:pt x="214" y="77"/>
                  </a:lnTo>
                  <a:lnTo>
                    <a:pt x="214" y="68"/>
                  </a:lnTo>
                  <a:lnTo>
                    <a:pt x="214" y="61"/>
                  </a:lnTo>
                  <a:lnTo>
                    <a:pt x="218" y="55"/>
                  </a:lnTo>
                  <a:lnTo>
                    <a:pt x="223" y="52"/>
                  </a:lnTo>
                  <a:lnTo>
                    <a:pt x="223" y="50"/>
                  </a:lnTo>
                  <a:lnTo>
                    <a:pt x="224" y="47"/>
                  </a:lnTo>
                  <a:lnTo>
                    <a:pt x="225" y="41"/>
                  </a:lnTo>
                  <a:lnTo>
                    <a:pt x="227" y="40"/>
                  </a:lnTo>
                  <a:lnTo>
                    <a:pt x="231" y="36"/>
                  </a:lnTo>
                  <a:lnTo>
                    <a:pt x="232" y="34"/>
                  </a:lnTo>
                  <a:lnTo>
                    <a:pt x="233" y="32"/>
                  </a:lnTo>
                  <a:lnTo>
                    <a:pt x="233" y="27"/>
                  </a:lnTo>
                  <a:lnTo>
                    <a:pt x="198" y="29"/>
                  </a:lnTo>
                  <a:lnTo>
                    <a:pt x="211" y="8"/>
                  </a:lnTo>
                  <a:lnTo>
                    <a:pt x="210" y="0"/>
                  </a:lnTo>
                  <a:lnTo>
                    <a:pt x="0" y="5"/>
                  </a:lnTo>
                  <a:lnTo>
                    <a:pt x="10" y="67"/>
                  </a:lnTo>
                  <a:lnTo>
                    <a:pt x="9" y="17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650770" y="7759235"/>
              <a:ext cx="1619052" cy="527417"/>
            </a:xfrm>
            <a:custGeom>
              <a:avLst/>
              <a:gdLst>
                <a:gd name="T0" fmla="*/ 1336 w 2262"/>
                <a:gd name="T1" fmla="*/ 97 h 741"/>
                <a:gd name="T2" fmla="*/ 576 w 2262"/>
                <a:gd name="T3" fmla="*/ 142 h 741"/>
                <a:gd name="T4" fmla="*/ 586 w 2262"/>
                <a:gd name="T5" fmla="*/ 213 h 741"/>
                <a:gd name="T6" fmla="*/ 181 w 2262"/>
                <a:gd name="T7" fmla="*/ 220 h 741"/>
                <a:gd name="T8" fmla="*/ 170 w 2262"/>
                <a:gd name="T9" fmla="*/ 227 h 741"/>
                <a:gd name="T10" fmla="*/ 165 w 2262"/>
                <a:gd name="T11" fmla="*/ 247 h 741"/>
                <a:gd name="T12" fmla="*/ 170 w 2262"/>
                <a:gd name="T13" fmla="*/ 267 h 741"/>
                <a:gd name="T14" fmla="*/ 162 w 2262"/>
                <a:gd name="T15" fmla="*/ 289 h 741"/>
                <a:gd name="T16" fmla="*/ 149 w 2262"/>
                <a:gd name="T17" fmla="*/ 297 h 741"/>
                <a:gd name="T18" fmla="*/ 139 w 2262"/>
                <a:gd name="T19" fmla="*/ 313 h 741"/>
                <a:gd name="T20" fmla="*/ 149 w 2262"/>
                <a:gd name="T21" fmla="*/ 319 h 741"/>
                <a:gd name="T22" fmla="*/ 162 w 2262"/>
                <a:gd name="T23" fmla="*/ 346 h 741"/>
                <a:gd name="T24" fmla="*/ 153 w 2262"/>
                <a:gd name="T25" fmla="*/ 362 h 741"/>
                <a:gd name="T26" fmla="*/ 139 w 2262"/>
                <a:gd name="T27" fmla="*/ 378 h 741"/>
                <a:gd name="T28" fmla="*/ 135 w 2262"/>
                <a:gd name="T29" fmla="*/ 399 h 741"/>
                <a:gd name="T30" fmla="*/ 139 w 2262"/>
                <a:gd name="T31" fmla="*/ 399 h 741"/>
                <a:gd name="T32" fmla="*/ 139 w 2262"/>
                <a:gd name="T33" fmla="*/ 427 h 741"/>
                <a:gd name="T34" fmla="*/ 133 w 2262"/>
                <a:gd name="T35" fmla="*/ 443 h 741"/>
                <a:gd name="T36" fmla="*/ 128 w 2262"/>
                <a:gd name="T37" fmla="*/ 453 h 741"/>
                <a:gd name="T38" fmla="*/ 109 w 2262"/>
                <a:gd name="T39" fmla="*/ 475 h 741"/>
                <a:gd name="T40" fmla="*/ 93 w 2262"/>
                <a:gd name="T41" fmla="*/ 481 h 741"/>
                <a:gd name="T42" fmla="*/ 90 w 2262"/>
                <a:gd name="T43" fmla="*/ 517 h 741"/>
                <a:gd name="T44" fmla="*/ 85 w 2262"/>
                <a:gd name="T45" fmla="*/ 533 h 741"/>
                <a:gd name="T46" fmla="*/ 84 w 2262"/>
                <a:gd name="T47" fmla="*/ 544 h 741"/>
                <a:gd name="T48" fmla="*/ 55 w 2262"/>
                <a:gd name="T49" fmla="*/ 563 h 741"/>
                <a:gd name="T50" fmla="*/ 33 w 2262"/>
                <a:gd name="T51" fmla="*/ 598 h 741"/>
                <a:gd name="T52" fmla="*/ 31 w 2262"/>
                <a:gd name="T53" fmla="*/ 635 h 741"/>
                <a:gd name="T54" fmla="*/ 33 w 2262"/>
                <a:gd name="T55" fmla="*/ 685 h 741"/>
                <a:gd name="T56" fmla="*/ 11 w 2262"/>
                <a:gd name="T57" fmla="*/ 722 h 741"/>
                <a:gd name="T58" fmla="*/ 0 w 2262"/>
                <a:gd name="T59" fmla="*/ 738 h 741"/>
                <a:gd name="T60" fmla="*/ 0 w 2262"/>
                <a:gd name="T61" fmla="*/ 741 h 741"/>
                <a:gd name="T62" fmla="*/ 1611 w 2262"/>
                <a:gd name="T63" fmla="*/ 616 h 741"/>
                <a:gd name="T64" fmla="*/ 1611 w 2262"/>
                <a:gd name="T65" fmla="*/ 612 h 741"/>
                <a:gd name="T66" fmla="*/ 1611 w 2262"/>
                <a:gd name="T67" fmla="*/ 605 h 741"/>
                <a:gd name="T68" fmla="*/ 1613 w 2262"/>
                <a:gd name="T69" fmla="*/ 564 h 741"/>
                <a:gd name="T70" fmla="*/ 1615 w 2262"/>
                <a:gd name="T71" fmla="*/ 546 h 741"/>
                <a:gd name="T72" fmla="*/ 1644 w 2262"/>
                <a:gd name="T73" fmla="*/ 517 h 741"/>
                <a:gd name="T74" fmla="*/ 1667 w 2262"/>
                <a:gd name="T75" fmla="*/ 517 h 741"/>
                <a:gd name="T76" fmla="*/ 1689 w 2262"/>
                <a:gd name="T77" fmla="*/ 496 h 741"/>
                <a:gd name="T78" fmla="*/ 1685 w 2262"/>
                <a:gd name="T79" fmla="*/ 471 h 741"/>
                <a:gd name="T80" fmla="*/ 1706 w 2262"/>
                <a:gd name="T81" fmla="*/ 442 h 741"/>
                <a:gd name="T82" fmla="*/ 1940 w 2262"/>
                <a:gd name="T83" fmla="*/ 302 h 741"/>
                <a:gd name="T84" fmla="*/ 1975 w 2262"/>
                <a:gd name="T85" fmla="*/ 281 h 741"/>
                <a:gd name="T86" fmla="*/ 1989 w 2262"/>
                <a:gd name="T87" fmla="*/ 256 h 741"/>
                <a:gd name="T88" fmla="*/ 2016 w 2262"/>
                <a:gd name="T89" fmla="*/ 213 h 741"/>
                <a:gd name="T90" fmla="*/ 2035 w 2262"/>
                <a:gd name="T91" fmla="*/ 211 h 741"/>
                <a:gd name="T92" fmla="*/ 2055 w 2262"/>
                <a:gd name="T93" fmla="*/ 242 h 741"/>
                <a:gd name="T94" fmla="*/ 2086 w 2262"/>
                <a:gd name="T95" fmla="*/ 213 h 741"/>
                <a:gd name="T96" fmla="*/ 2123 w 2262"/>
                <a:gd name="T97" fmla="*/ 172 h 741"/>
                <a:gd name="T98" fmla="*/ 2200 w 2262"/>
                <a:gd name="T99" fmla="*/ 157 h 741"/>
                <a:gd name="T100" fmla="*/ 2204 w 2262"/>
                <a:gd name="T101" fmla="*/ 128 h 741"/>
                <a:gd name="T102" fmla="*/ 2227 w 2262"/>
                <a:gd name="T103" fmla="*/ 93 h 741"/>
                <a:gd name="T104" fmla="*/ 2252 w 2262"/>
                <a:gd name="T105" fmla="*/ 79 h 741"/>
                <a:gd name="T106" fmla="*/ 2262 w 2262"/>
                <a:gd name="T107" fmla="*/ 83 h 741"/>
                <a:gd name="T108" fmla="*/ 2262 w 2262"/>
                <a:gd name="T109" fmla="*/ 0 h 741"/>
                <a:gd name="T110" fmla="*/ 1336 w 2262"/>
                <a:gd name="T111" fmla="*/ 9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2" h="741">
                  <a:moveTo>
                    <a:pt x="1336" y="97"/>
                  </a:moveTo>
                  <a:cubicBezTo>
                    <a:pt x="576" y="142"/>
                    <a:pt x="576" y="142"/>
                    <a:pt x="576" y="142"/>
                  </a:cubicBezTo>
                  <a:cubicBezTo>
                    <a:pt x="586" y="213"/>
                    <a:pt x="586" y="213"/>
                    <a:pt x="586" y="213"/>
                  </a:cubicBezTo>
                  <a:cubicBezTo>
                    <a:pt x="181" y="220"/>
                    <a:pt x="181" y="220"/>
                    <a:pt x="181" y="220"/>
                  </a:cubicBezTo>
                  <a:cubicBezTo>
                    <a:pt x="170" y="227"/>
                    <a:pt x="170" y="227"/>
                    <a:pt x="170" y="227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70" y="267"/>
                    <a:pt x="170" y="267"/>
                    <a:pt x="170" y="267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39" y="313"/>
                    <a:pt x="139" y="313"/>
                    <a:pt x="139" y="313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59" y="340"/>
                    <a:pt x="162" y="346"/>
                  </a:cubicBezTo>
                  <a:cubicBezTo>
                    <a:pt x="165" y="353"/>
                    <a:pt x="153" y="362"/>
                    <a:pt x="153" y="362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35" y="399"/>
                    <a:pt x="135" y="399"/>
                    <a:pt x="135" y="399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33" y="443"/>
                    <a:pt x="133" y="443"/>
                    <a:pt x="133" y="443"/>
                  </a:cubicBezTo>
                  <a:cubicBezTo>
                    <a:pt x="128" y="453"/>
                    <a:pt x="128" y="453"/>
                    <a:pt x="128" y="453"/>
                  </a:cubicBezTo>
                  <a:cubicBezTo>
                    <a:pt x="109" y="475"/>
                    <a:pt x="109" y="475"/>
                    <a:pt x="109" y="475"/>
                  </a:cubicBezTo>
                  <a:cubicBezTo>
                    <a:pt x="93" y="481"/>
                    <a:pt x="93" y="481"/>
                    <a:pt x="93" y="481"/>
                  </a:cubicBezTo>
                  <a:cubicBezTo>
                    <a:pt x="90" y="517"/>
                    <a:pt x="90" y="517"/>
                    <a:pt x="90" y="517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84" y="544"/>
                    <a:pt x="84" y="544"/>
                    <a:pt x="84" y="544"/>
                  </a:cubicBezTo>
                  <a:cubicBezTo>
                    <a:pt x="55" y="563"/>
                    <a:pt x="55" y="563"/>
                    <a:pt x="55" y="563"/>
                  </a:cubicBezTo>
                  <a:cubicBezTo>
                    <a:pt x="33" y="598"/>
                    <a:pt x="33" y="598"/>
                    <a:pt x="33" y="598"/>
                  </a:cubicBezTo>
                  <a:cubicBezTo>
                    <a:pt x="31" y="635"/>
                    <a:pt x="31" y="635"/>
                    <a:pt x="31" y="635"/>
                  </a:cubicBezTo>
                  <a:cubicBezTo>
                    <a:pt x="33" y="685"/>
                    <a:pt x="33" y="685"/>
                    <a:pt x="33" y="685"/>
                  </a:cubicBezTo>
                  <a:cubicBezTo>
                    <a:pt x="11" y="722"/>
                    <a:pt x="11" y="722"/>
                    <a:pt x="11" y="722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1611" y="616"/>
                    <a:pt x="1611" y="616"/>
                    <a:pt x="1611" y="616"/>
                  </a:cubicBezTo>
                  <a:cubicBezTo>
                    <a:pt x="1611" y="612"/>
                    <a:pt x="1611" y="612"/>
                    <a:pt x="1611" y="612"/>
                  </a:cubicBezTo>
                  <a:cubicBezTo>
                    <a:pt x="1611" y="605"/>
                    <a:pt x="1611" y="605"/>
                    <a:pt x="1611" y="605"/>
                  </a:cubicBezTo>
                  <a:cubicBezTo>
                    <a:pt x="1613" y="564"/>
                    <a:pt x="1613" y="564"/>
                    <a:pt x="1613" y="564"/>
                  </a:cubicBezTo>
                  <a:cubicBezTo>
                    <a:pt x="1615" y="546"/>
                    <a:pt x="1615" y="546"/>
                    <a:pt x="1615" y="546"/>
                  </a:cubicBezTo>
                  <a:cubicBezTo>
                    <a:pt x="1644" y="517"/>
                    <a:pt x="1644" y="517"/>
                    <a:pt x="1644" y="517"/>
                  </a:cubicBezTo>
                  <a:cubicBezTo>
                    <a:pt x="1667" y="517"/>
                    <a:pt x="1667" y="517"/>
                    <a:pt x="1667" y="517"/>
                  </a:cubicBezTo>
                  <a:cubicBezTo>
                    <a:pt x="1689" y="496"/>
                    <a:pt x="1689" y="496"/>
                    <a:pt x="1689" y="496"/>
                  </a:cubicBezTo>
                  <a:cubicBezTo>
                    <a:pt x="1685" y="471"/>
                    <a:pt x="1685" y="471"/>
                    <a:pt x="1685" y="471"/>
                  </a:cubicBezTo>
                  <a:cubicBezTo>
                    <a:pt x="1706" y="442"/>
                    <a:pt x="1706" y="442"/>
                    <a:pt x="1706" y="442"/>
                  </a:cubicBezTo>
                  <a:cubicBezTo>
                    <a:pt x="1940" y="302"/>
                    <a:pt x="1940" y="302"/>
                    <a:pt x="1940" y="302"/>
                  </a:cubicBezTo>
                  <a:cubicBezTo>
                    <a:pt x="1975" y="281"/>
                    <a:pt x="1975" y="281"/>
                    <a:pt x="1975" y="281"/>
                  </a:cubicBezTo>
                  <a:cubicBezTo>
                    <a:pt x="1989" y="256"/>
                    <a:pt x="1989" y="256"/>
                    <a:pt x="1989" y="256"/>
                  </a:cubicBezTo>
                  <a:cubicBezTo>
                    <a:pt x="2016" y="213"/>
                    <a:pt x="2016" y="213"/>
                    <a:pt x="2016" y="213"/>
                  </a:cubicBezTo>
                  <a:cubicBezTo>
                    <a:pt x="2035" y="211"/>
                    <a:pt x="2035" y="211"/>
                    <a:pt x="2035" y="211"/>
                  </a:cubicBezTo>
                  <a:cubicBezTo>
                    <a:pt x="2055" y="242"/>
                    <a:pt x="2055" y="242"/>
                    <a:pt x="2055" y="242"/>
                  </a:cubicBezTo>
                  <a:cubicBezTo>
                    <a:pt x="2086" y="213"/>
                    <a:pt x="2086" y="213"/>
                    <a:pt x="2086" y="213"/>
                  </a:cubicBezTo>
                  <a:cubicBezTo>
                    <a:pt x="2123" y="172"/>
                    <a:pt x="2123" y="172"/>
                    <a:pt x="2123" y="172"/>
                  </a:cubicBezTo>
                  <a:cubicBezTo>
                    <a:pt x="2200" y="157"/>
                    <a:pt x="2200" y="157"/>
                    <a:pt x="2200" y="157"/>
                  </a:cubicBezTo>
                  <a:cubicBezTo>
                    <a:pt x="2204" y="128"/>
                    <a:pt x="2204" y="128"/>
                    <a:pt x="2204" y="128"/>
                  </a:cubicBezTo>
                  <a:cubicBezTo>
                    <a:pt x="2227" y="93"/>
                    <a:pt x="2227" y="93"/>
                    <a:pt x="2227" y="93"/>
                  </a:cubicBezTo>
                  <a:cubicBezTo>
                    <a:pt x="2252" y="79"/>
                    <a:pt x="2252" y="79"/>
                    <a:pt x="2252" y="79"/>
                  </a:cubicBezTo>
                  <a:cubicBezTo>
                    <a:pt x="2262" y="83"/>
                    <a:pt x="2262" y="83"/>
                    <a:pt x="2262" y="83"/>
                  </a:cubicBezTo>
                  <a:cubicBezTo>
                    <a:pt x="2262" y="0"/>
                    <a:pt x="2262" y="0"/>
                    <a:pt x="2262" y="0"/>
                  </a:cubicBezTo>
                  <a:lnTo>
                    <a:pt x="1336" y="9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9803731" y="7583428"/>
              <a:ext cx="1614965" cy="715489"/>
            </a:xfrm>
            <a:custGeom>
              <a:avLst/>
              <a:gdLst>
                <a:gd name="T0" fmla="*/ 2212 w 2257"/>
                <a:gd name="T1" fmla="*/ 194 h 998"/>
                <a:gd name="T2" fmla="*/ 2183 w 2257"/>
                <a:gd name="T3" fmla="*/ 262 h 998"/>
                <a:gd name="T4" fmla="*/ 2150 w 2257"/>
                <a:gd name="T5" fmla="*/ 222 h 998"/>
                <a:gd name="T6" fmla="*/ 2074 w 2257"/>
                <a:gd name="T7" fmla="*/ 210 h 998"/>
                <a:gd name="T8" fmla="*/ 1997 w 2257"/>
                <a:gd name="T9" fmla="*/ 241 h 998"/>
                <a:gd name="T10" fmla="*/ 1970 w 2257"/>
                <a:gd name="T11" fmla="*/ 223 h 998"/>
                <a:gd name="T12" fmla="*/ 1953 w 2257"/>
                <a:gd name="T13" fmla="*/ 175 h 998"/>
                <a:gd name="T14" fmla="*/ 1946 w 2257"/>
                <a:gd name="T15" fmla="*/ 124 h 998"/>
                <a:gd name="T16" fmla="*/ 1968 w 2257"/>
                <a:gd name="T17" fmla="*/ 141 h 998"/>
                <a:gd name="T18" fmla="*/ 2005 w 2257"/>
                <a:gd name="T19" fmla="*/ 201 h 998"/>
                <a:gd name="T20" fmla="*/ 2043 w 2257"/>
                <a:gd name="T21" fmla="*/ 177 h 998"/>
                <a:gd name="T22" fmla="*/ 2108 w 2257"/>
                <a:gd name="T23" fmla="*/ 149 h 998"/>
                <a:gd name="T24" fmla="*/ 2116 w 2257"/>
                <a:gd name="T25" fmla="*/ 112 h 998"/>
                <a:gd name="T26" fmla="*/ 2094 w 2257"/>
                <a:gd name="T27" fmla="*/ 86 h 998"/>
                <a:gd name="T28" fmla="*/ 2158 w 2257"/>
                <a:gd name="T29" fmla="*/ 94 h 998"/>
                <a:gd name="T30" fmla="*/ 2130 w 2257"/>
                <a:gd name="T31" fmla="*/ 28 h 998"/>
                <a:gd name="T32" fmla="*/ 1074 w 2257"/>
                <a:gd name="T33" fmla="*/ 191 h 998"/>
                <a:gd name="T34" fmla="*/ 641 w 2257"/>
                <a:gd name="T35" fmla="*/ 323 h 998"/>
                <a:gd name="T36" fmla="*/ 589 w 2257"/>
                <a:gd name="T37" fmla="*/ 401 h 998"/>
                <a:gd name="T38" fmla="*/ 444 w 2257"/>
                <a:gd name="T39" fmla="*/ 486 h 998"/>
                <a:gd name="T40" fmla="*/ 378 w 2257"/>
                <a:gd name="T41" fmla="*/ 500 h 998"/>
                <a:gd name="T42" fmla="*/ 95 w 2257"/>
                <a:gd name="T43" fmla="*/ 686 h 998"/>
                <a:gd name="T44" fmla="*/ 56 w 2257"/>
                <a:gd name="T45" fmla="*/ 761 h 998"/>
                <a:gd name="T46" fmla="*/ 2 w 2257"/>
                <a:gd name="T47" fmla="*/ 808 h 998"/>
                <a:gd name="T48" fmla="*/ 0 w 2257"/>
                <a:gd name="T49" fmla="*/ 860 h 998"/>
                <a:gd name="T50" fmla="*/ 571 w 2257"/>
                <a:gd name="T51" fmla="*/ 721 h 998"/>
                <a:gd name="T52" fmla="*/ 745 w 2257"/>
                <a:gd name="T53" fmla="*/ 729 h 998"/>
                <a:gd name="T54" fmla="*/ 851 w 2257"/>
                <a:gd name="T55" fmla="*/ 692 h 998"/>
                <a:gd name="T56" fmla="*/ 983 w 2257"/>
                <a:gd name="T57" fmla="*/ 787 h 998"/>
                <a:gd name="T58" fmla="*/ 1681 w 2257"/>
                <a:gd name="T59" fmla="*/ 971 h 998"/>
                <a:gd name="T60" fmla="*/ 1771 w 2257"/>
                <a:gd name="T61" fmla="*/ 942 h 998"/>
                <a:gd name="T62" fmla="*/ 1818 w 2257"/>
                <a:gd name="T63" fmla="*/ 813 h 998"/>
                <a:gd name="T64" fmla="*/ 1875 w 2257"/>
                <a:gd name="T65" fmla="*/ 732 h 998"/>
                <a:gd name="T66" fmla="*/ 1870 w 2257"/>
                <a:gd name="T67" fmla="*/ 692 h 998"/>
                <a:gd name="T68" fmla="*/ 1882 w 2257"/>
                <a:gd name="T69" fmla="*/ 672 h 998"/>
                <a:gd name="T70" fmla="*/ 1925 w 2257"/>
                <a:gd name="T71" fmla="*/ 696 h 998"/>
                <a:gd name="T72" fmla="*/ 1946 w 2257"/>
                <a:gd name="T73" fmla="*/ 657 h 998"/>
                <a:gd name="T74" fmla="*/ 1970 w 2257"/>
                <a:gd name="T75" fmla="*/ 655 h 998"/>
                <a:gd name="T76" fmla="*/ 2046 w 2257"/>
                <a:gd name="T77" fmla="*/ 628 h 998"/>
                <a:gd name="T78" fmla="*/ 2083 w 2257"/>
                <a:gd name="T79" fmla="*/ 602 h 998"/>
                <a:gd name="T80" fmla="*/ 2133 w 2257"/>
                <a:gd name="T81" fmla="*/ 560 h 998"/>
                <a:gd name="T82" fmla="*/ 2134 w 2257"/>
                <a:gd name="T83" fmla="*/ 517 h 998"/>
                <a:gd name="T84" fmla="*/ 2082 w 2257"/>
                <a:gd name="T85" fmla="*/ 543 h 998"/>
                <a:gd name="T86" fmla="*/ 2017 w 2257"/>
                <a:gd name="T87" fmla="*/ 576 h 998"/>
                <a:gd name="T88" fmla="*/ 1957 w 2257"/>
                <a:gd name="T89" fmla="*/ 532 h 998"/>
                <a:gd name="T90" fmla="*/ 1994 w 2257"/>
                <a:gd name="T91" fmla="*/ 531 h 998"/>
                <a:gd name="T92" fmla="*/ 2052 w 2257"/>
                <a:gd name="T93" fmla="*/ 507 h 998"/>
                <a:gd name="T94" fmla="*/ 2054 w 2257"/>
                <a:gd name="T95" fmla="*/ 471 h 998"/>
                <a:gd name="T96" fmla="*/ 2046 w 2257"/>
                <a:gd name="T97" fmla="*/ 440 h 998"/>
                <a:gd name="T98" fmla="*/ 1939 w 2257"/>
                <a:gd name="T99" fmla="*/ 402 h 998"/>
                <a:gd name="T100" fmla="*/ 2004 w 2257"/>
                <a:gd name="T101" fmla="*/ 391 h 998"/>
                <a:gd name="T102" fmla="*/ 2035 w 2257"/>
                <a:gd name="T103" fmla="*/ 383 h 998"/>
                <a:gd name="T104" fmla="*/ 2037 w 2257"/>
                <a:gd name="T105" fmla="*/ 356 h 998"/>
                <a:gd name="T106" fmla="*/ 2077 w 2257"/>
                <a:gd name="T107" fmla="*/ 400 h 998"/>
                <a:gd name="T108" fmla="*/ 2118 w 2257"/>
                <a:gd name="T109" fmla="*/ 398 h 998"/>
                <a:gd name="T110" fmla="*/ 2191 w 2257"/>
                <a:gd name="T111" fmla="*/ 393 h 998"/>
                <a:gd name="T112" fmla="*/ 2206 w 2257"/>
                <a:gd name="T113" fmla="*/ 329 h 998"/>
                <a:gd name="T114" fmla="*/ 2228 w 2257"/>
                <a:gd name="T115" fmla="*/ 291 h 998"/>
                <a:gd name="T116" fmla="*/ 2251 w 2257"/>
                <a:gd name="T117" fmla="*/ 267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57" h="998">
                  <a:moveTo>
                    <a:pt x="2245" y="232"/>
                  </a:moveTo>
                  <a:cubicBezTo>
                    <a:pt x="2232" y="215"/>
                    <a:pt x="2232" y="215"/>
                    <a:pt x="2232" y="215"/>
                  </a:cubicBezTo>
                  <a:cubicBezTo>
                    <a:pt x="2212" y="194"/>
                    <a:pt x="2212" y="194"/>
                    <a:pt x="2212" y="194"/>
                  </a:cubicBezTo>
                  <a:cubicBezTo>
                    <a:pt x="2196" y="194"/>
                    <a:pt x="2196" y="194"/>
                    <a:pt x="2196" y="194"/>
                  </a:cubicBezTo>
                  <a:cubicBezTo>
                    <a:pt x="2184" y="203"/>
                    <a:pt x="2184" y="203"/>
                    <a:pt x="2184" y="203"/>
                  </a:cubicBezTo>
                  <a:cubicBezTo>
                    <a:pt x="2183" y="262"/>
                    <a:pt x="2183" y="262"/>
                    <a:pt x="2183" y="262"/>
                  </a:cubicBezTo>
                  <a:cubicBezTo>
                    <a:pt x="2178" y="274"/>
                    <a:pt x="2178" y="274"/>
                    <a:pt x="2178" y="274"/>
                  </a:cubicBezTo>
                  <a:cubicBezTo>
                    <a:pt x="2162" y="261"/>
                    <a:pt x="2162" y="261"/>
                    <a:pt x="2162" y="261"/>
                  </a:cubicBezTo>
                  <a:cubicBezTo>
                    <a:pt x="2150" y="222"/>
                    <a:pt x="2150" y="222"/>
                    <a:pt x="2150" y="222"/>
                  </a:cubicBezTo>
                  <a:cubicBezTo>
                    <a:pt x="2141" y="194"/>
                    <a:pt x="2141" y="194"/>
                    <a:pt x="2141" y="194"/>
                  </a:cubicBezTo>
                  <a:cubicBezTo>
                    <a:pt x="2115" y="189"/>
                    <a:pt x="2115" y="189"/>
                    <a:pt x="2115" y="189"/>
                  </a:cubicBezTo>
                  <a:cubicBezTo>
                    <a:pt x="2074" y="210"/>
                    <a:pt x="2074" y="210"/>
                    <a:pt x="2074" y="210"/>
                  </a:cubicBezTo>
                  <a:cubicBezTo>
                    <a:pt x="2063" y="210"/>
                    <a:pt x="2063" y="210"/>
                    <a:pt x="2063" y="210"/>
                  </a:cubicBezTo>
                  <a:cubicBezTo>
                    <a:pt x="2023" y="219"/>
                    <a:pt x="2023" y="219"/>
                    <a:pt x="2023" y="219"/>
                  </a:cubicBezTo>
                  <a:cubicBezTo>
                    <a:pt x="1997" y="241"/>
                    <a:pt x="1997" y="241"/>
                    <a:pt x="1997" y="241"/>
                  </a:cubicBezTo>
                  <a:cubicBezTo>
                    <a:pt x="1976" y="267"/>
                    <a:pt x="1976" y="267"/>
                    <a:pt x="1976" y="267"/>
                  </a:cubicBezTo>
                  <a:cubicBezTo>
                    <a:pt x="1970" y="254"/>
                    <a:pt x="1970" y="254"/>
                    <a:pt x="1970" y="254"/>
                  </a:cubicBezTo>
                  <a:cubicBezTo>
                    <a:pt x="1970" y="223"/>
                    <a:pt x="1970" y="223"/>
                    <a:pt x="1970" y="223"/>
                  </a:cubicBezTo>
                  <a:cubicBezTo>
                    <a:pt x="1975" y="208"/>
                    <a:pt x="1975" y="208"/>
                    <a:pt x="1975" y="208"/>
                  </a:cubicBezTo>
                  <a:cubicBezTo>
                    <a:pt x="1959" y="189"/>
                    <a:pt x="1959" y="189"/>
                    <a:pt x="1959" y="189"/>
                  </a:cubicBezTo>
                  <a:cubicBezTo>
                    <a:pt x="1953" y="175"/>
                    <a:pt x="1953" y="175"/>
                    <a:pt x="1953" y="175"/>
                  </a:cubicBezTo>
                  <a:cubicBezTo>
                    <a:pt x="1947" y="156"/>
                    <a:pt x="1947" y="156"/>
                    <a:pt x="1947" y="156"/>
                  </a:cubicBezTo>
                  <a:cubicBezTo>
                    <a:pt x="1946" y="138"/>
                    <a:pt x="1946" y="138"/>
                    <a:pt x="1946" y="138"/>
                  </a:cubicBezTo>
                  <a:cubicBezTo>
                    <a:pt x="1946" y="124"/>
                    <a:pt x="1946" y="124"/>
                    <a:pt x="1946" y="124"/>
                  </a:cubicBezTo>
                  <a:cubicBezTo>
                    <a:pt x="1955" y="112"/>
                    <a:pt x="1955" y="112"/>
                    <a:pt x="1955" y="112"/>
                  </a:cubicBezTo>
                  <a:cubicBezTo>
                    <a:pt x="1961" y="112"/>
                    <a:pt x="1961" y="112"/>
                    <a:pt x="1961" y="112"/>
                  </a:cubicBezTo>
                  <a:cubicBezTo>
                    <a:pt x="1968" y="141"/>
                    <a:pt x="1968" y="141"/>
                    <a:pt x="1968" y="141"/>
                  </a:cubicBezTo>
                  <a:cubicBezTo>
                    <a:pt x="1975" y="178"/>
                    <a:pt x="1975" y="178"/>
                    <a:pt x="1975" y="178"/>
                  </a:cubicBezTo>
                  <a:cubicBezTo>
                    <a:pt x="1988" y="212"/>
                    <a:pt x="1988" y="212"/>
                    <a:pt x="1988" y="212"/>
                  </a:cubicBezTo>
                  <a:cubicBezTo>
                    <a:pt x="2005" y="201"/>
                    <a:pt x="2005" y="201"/>
                    <a:pt x="2005" y="201"/>
                  </a:cubicBezTo>
                  <a:cubicBezTo>
                    <a:pt x="2017" y="194"/>
                    <a:pt x="2017" y="194"/>
                    <a:pt x="2017" y="194"/>
                  </a:cubicBezTo>
                  <a:cubicBezTo>
                    <a:pt x="2035" y="182"/>
                    <a:pt x="2035" y="182"/>
                    <a:pt x="2035" y="182"/>
                  </a:cubicBezTo>
                  <a:cubicBezTo>
                    <a:pt x="2043" y="177"/>
                    <a:pt x="2043" y="177"/>
                    <a:pt x="2043" y="177"/>
                  </a:cubicBezTo>
                  <a:cubicBezTo>
                    <a:pt x="2071" y="163"/>
                    <a:pt x="2071" y="163"/>
                    <a:pt x="2071" y="163"/>
                  </a:cubicBezTo>
                  <a:cubicBezTo>
                    <a:pt x="2077" y="149"/>
                    <a:pt x="2077" y="149"/>
                    <a:pt x="2077" y="149"/>
                  </a:cubicBezTo>
                  <a:cubicBezTo>
                    <a:pt x="2108" y="149"/>
                    <a:pt x="2108" y="149"/>
                    <a:pt x="2108" y="149"/>
                  </a:cubicBezTo>
                  <a:cubicBezTo>
                    <a:pt x="2116" y="132"/>
                    <a:pt x="2116" y="132"/>
                    <a:pt x="2116" y="132"/>
                  </a:cubicBezTo>
                  <a:cubicBezTo>
                    <a:pt x="2126" y="123"/>
                    <a:pt x="2126" y="123"/>
                    <a:pt x="2126" y="123"/>
                  </a:cubicBezTo>
                  <a:cubicBezTo>
                    <a:pt x="2126" y="123"/>
                    <a:pt x="2119" y="115"/>
                    <a:pt x="2116" y="112"/>
                  </a:cubicBezTo>
                  <a:cubicBezTo>
                    <a:pt x="2114" y="109"/>
                    <a:pt x="2114" y="109"/>
                    <a:pt x="2114" y="109"/>
                  </a:cubicBezTo>
                  <a:cubicBezTo>
                    <a:pt x="2094" y="93"/>
                    <a:pt x="2094" y="93"/>
                    <a:pt x="2094" y="93"/>
                  </a:cubicBezTo>
                  <a:cubicBezTo>
                    <a:pt x="2094" y="86"/>
                    <a:pt x="2094" y="86"/>
                    <a:pt x="2094" y="86"/>
                  </a:cubicBezTo>
                  <a:cubicBezTo>
                    <a:pt x="2103" y="86"/>
                    <a:pt x="2103" y="86"/>
                    <a:pt x="2103" y="86"/>
                  </a:cubicBezTo>
                  <a:cubicBezTo>
                    <a:pt x="2139" y="98"/>
                    <a:pt x="2139" y="98"/>
                    <a:pt x="2139" y="98"/>
                  </a:cubicBezTo>
                  <a:cubicBezTo>
                    <a:pt x="2158" y="94"/>
                    <a:pt x="2158" y="94"/>
                    <a:pt x="2158" y="94"/>
                  </a:cubicBezTo>
                  <a:cubicBezTo>
                    <a:pt x="2161" y="79"/>
                    <a:pt x="2161" y="79"/>
                    <a:pt x="2161" y="79"/>
                  </a:cubicBezTo>
                  <a:cubicBezTo>
                    <a:pt x="2140" y="47"/>
                    <a:pt x="2140" y="47"/>
                    <a:pt x="2140" y="47"/>
                  </a:cubicBezTo>
                  <a:cubicBezTo>
                    <a:pt x="2130" y="28"/>
                    <a:pt x="2130" y="28"/>
                    <a:pt x="2130" y="28"/>
                  </a:cubicBezTo>
                  <a:cubicBezTo>
                    <a:pt x="2114" y="0"/>
                    <a:pt x="2114" y="0"/>
                    <a:pt x="2114" y="0"/>
                  </a:cubicBezTo>
                  <a:cubicBezTo>
                    <a:pt x="1509" y="122"/>
                    <a:pt x="1509" y="122"/>
                    <a:pt x="1509" y="122"/>
                  </a:cubicBezTo>
                  <a:cubicBezTo>
                    <a:pt x="1074" y="191"/>
                    <a:pt x="1074" y="191"/>
                    <a:pt x="1074" y="191"/>
                  </a:cubicBezTo>
                  <a:cubicBezTo>
                    <a:pt x="651" y="244"/>
                    <a:pt x="651" y="244"/>
                    <a:pt x="651" y="244"/>
                  </a:cubicBezTo>
                  <a:cubicBezTo>
                    <a:pt x="651" y="327"/>
                    <a:pt x="651" y="327"/>
                    <a:pt x="651" y="327"/>
                  </a:cubicBezTo>
                  <a:cubicBezTo>
                    <a:pt x="641" y="323"/>
                    <a:pt x="641" y="323"/>
                    <a:pt x="641" y="323"/>
                  </a:cubicBezTo>
                  <a:cubicBezTo>
                    <a:pt x="616" y="337"/>
                    <a:pt x="616" y="337"/>
                    <a:pt x="616" y="337"/>
                  </a:cubicBezTo>
                  <a:cubicBezTo>
                    <a:pt x="593" y="372"/>
                    <a:pt x="593" y="372"/>
                    <a:pt x="593" y="372"/>
                  </a:cubicBezTo>
                  <a:cubicBezTo>
                    <a:pt x="589" y="401"/>
                    <a:pt x="589" y="401"/>
                    <a:pt x="589" y="401"/>
                  </a:cubicBezTo>
                  <a:cubicBezTo>
                    <a:pt x="512" y="416"/>
                    <a:pt x="512" y="416"/>
                    <a:pt x="512" y="416"/>
                  </a:cubicBezTo>
                  <a:cubicBezTo>
                    <a:pt x="475" y="457"/>
                    <a:pt x="475" y="457"/>
                    <a:pt x="475" y="457"/>
                  </a:cubicBezTo>
                  <a:cubicBezTo>
                    <a:pt x="444" y="486"/>
                    <a:pt x="444" y="486"/>
                    <a:pt x="444" y="486"/>
                  </a:cubicBezTo>
                  <a:cubicBezTo>
                    <a:pt x="424" y="455"/>
                    <a:pt x="424" y="455"/>
                    <a:pt x="424" y="455"/>
                  </a:cubicBezTo>
                  <a:cubicBezTo>
                    <a:pt x="405" y="457"/>
                    <a:pt x="405" y="457"/>
                    <a:pt x="405" y="457"/>
                  </a:cubicBezTo>
                  <a:cubicBezTo>
                    <a:pt x="378" y="500"/>
                    <a:pt x="378" y="500"/>
                    <a:pt x="378" y="500"/>
                  </a:cubicBezTo>
                  <a:cubicBezTo>
                    <a:pt x="364" y="525"/>
                    <a:pt x="364" y="525"/>
                    <a:pt x="364" y="525"/>
                  </a:cubicBezTo>
                  <a:cubicBezTo>
                    <a:pt x="329" y="546"/>
                    <a:pt x="329" y="546"/>
                    <a:pt x="329" y="546"/>
                  </a:cubicBezTo>
                  <a:cubicBezTo>
                    <a:pt x="95" y="686"/>
                    <a:pt x="95" y="686"/>
                    <a:pt x="95" y="686"/>
                  </a:cubicBezTo>
                  <a:cubicBezTo>
                    <a:pt x="74" y="715"/>
                    <a:pt x="74" y="715"/>
                    <a:pt x="74" y="715"/>
                  </a:cubicBezTo>
                  <a:cubicBezTo>
                    <a:pt x="78" y="740"/>
                    <a:pt x="78" y="740"/>
                    <a:pt x="78" y="740"/>
                  </a:cubicBezTo>
                  <a:cubicBezTo>
                    <a:pt x="56" y="761"/>
                    <a:pt x="56" y="761"/>
                    <a:pt x="56" y="761"/>
                  </a:cubicBezTo>
                  <a:cubicBezTo>
                    <a:pt x="33" y="761"/>
                    <a:pt x="33" y="761"/>
                    <a:pt x="33" y="761"/>
                  </a:cubicBezTo>
                  <a:cubicBezTo>
                    <a:pt x="4" y="790"/>
                    <a:pt x="4" y="790"/>
                    <a:pt x="4" y="790"/>
                  </a:cubicBezTo>
                  <a:cubicBezTo>
                    <a:pt x="2" y="808"/>
                    <a:pt x="2" y="808"/>
                    <a:pt x="2" y="808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0" y="856"/>
                    <a:pt x="0" y="856"/>
                    <a:pt x="0" y="856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385" y="818"/>
                    <a:pt x="385" y="818"/>
                    <a:pt x="385" y="818"/>
                  </a:cubicBezTo>
                  <a:cubicBezTo>
                    <a:pt x="501" y="731"/>
                    <a:pt x="501" y="731"/>
                    <a:pt x="501" y="731"/>
                  </a:cubicBezTo>
                  <a:cubicBezTo>
                    <a:pt x="571" y="721"/>
                    <a:pt x="571" y="721"/>
                    <a:pt x="571" y="721"/>
                  </a:cubicBezTo>
                  <a:cubicBezTo>
                    <a:pt x="623" y="721"/>
                    <a:pt x="623" y="721"/>
                    <a:pt x="623" y="721"/>
                  </a:cubicBezTo>
                  <a:cubicBezTo>
                    <a:pt x="702" y="733"/>
                    <a:pt x="702" y="733"/>
                    <a:pt x="702" y="733"/>
                  </a:cubicBezTo>
                  <a:cubicBezTo>
                    <a:pt x="745" y="729"/>
                    <a:pt x="745" y="729"/>
                    <a:pt x="745" y="729"/>
                  </a:cubicBezTo>
                  <a:cubicBezTo>
                    <a:pt x="769" y="721"/>
                    <a:pt x="769" y="721"/>
                    <a:pt x="769" y="721"/>
                  </a:cubicBezTo>
                  <a:cubicBezTo>
                    <a:pt x="802" y="701"/>
                    <a:pt x="802" y="701"/>
                    <a:pt x="802" y="701"/>
                  </a:cubicBezTo>
                  <a:cubicBezTo>
                    <a:pt x="851" y="692"/>
                    <a:pt x="851" y="692"/>
                    <a:pt x="851" y="692"/>
                  </a:cubicBezTo>
                  <a:cubicBezTo>
                    <a:pt x="908" y="701"/>
                    <a:pt x="908" y="701"/>
                    <a:pt x="908" y="701"/>
                  </a:cubicBezTo>
                  <a:cubicBezTo>
                    <a:pt x="951" y="721"/>
                    <a:pt x="951" y="721"/>
                    <a:pt x="951" y="721"/>
                  </a:cubicBezTo>
                  <a:cubicBezTo>
                    <a:pt x="983" y="787"/>
                    <a:pt x="983" y="787"/>
                    <a:pt x="983" y="787"/>
                  </a:cubicBezTo>
                  <a:cubicBezTo>
                    <a:pt x="1256" y="734"/>
                    <a:pt x="1256" y="734"/>
                    <a:pt x="1256" y="734"/>
                  </a:cubicBezTo>
                  <a:cubicBezTo>
                    <a:pt x="1618" y="998"/>
                    <a:pt x="1618" y="998"/>
                    <a:pt x="1618" y="998"/>
                  </a:cubicBezTo>
                  <a:cubicBezTo>
                    <a:pt x="1681" y="971"/>
                    <a:pt x="1681" y="971"/>
                    <a:pt x="1681" y="971"/>
                  </a:cubicBezTo>
                  <a:cubicBezTo>
                    <a:pt x="1698" y="969"/>
                    <a:pt x="1698" y="969"/>
                    <a:pt x="1698" y="969"/>
                  </a:cubicBezTo>
                  <a:cubicBezTo>
                    <a:pt x="1756" y="960"/>
                    <a:pt x="1756" y="960"/>
                    <a:pt x="1756" y="960"/>
                  </a:cubicBezTo>
                  <a:cubicBezTo>
                    <a:pt x="1771" y="942"/>
                    <a:pt x="1771" y="942"/>
                    <a:pt x="1771" y="942"/>
                  </a:cubicBezTo>
                  <a:cubicBezTo>
                    <a:pt x="1793" y="925"/>
                    <a:pt x="1793" y="925"/>
                    <a:pt x="1793" y="925"/>
                  </a:cubicBezTo>
                  <a:cubicBezTo>
                    <a:pt x="1802" y="857"/>
                    <a:pt x="1802" y="857"/>
                    <a:pt x="1802" y="857"/>
                  </a:cubicBezTo>
                  <a:cubicBezTo>
                    <a:pt x="1818" y="813"/>
                    <a:pt x="1818" y="813"/>
                    <a:pt x="1818" y="813"/>
                  </a:cubicBezTo>
                  <a:cubicBezTo>
                    <a:pt x="1851" y="770"/>
                    <a:pt x="1851" y="770"/>
                    <a:pt x="1851" y="770"/>
                  </a:cubicBezTo>
                  <a:cubicBezTo>
                    <a:pt x="1875" y="747"/>
                    <a:pt x="1875" y="747"/>
                    <a:pt x="1875" y="747"/>
                  </a:cubicBezTo>
                  <a:cubicBezTo>
                    <a:pt x="1875" y="732"/>
                    <a:pt x="1875" y="732"/>
                    <a:pt x="1875" y="732"/>
                  </a:cubicBezTo>
                  <a:cubicBezTo>
                    <a:pt x="1869" y="712"/>
                    <a:pt x="1869" y="712"/>
                    <a:pt x="1869" y="712"/>
                  </a:cubicBezTo>
                  <a:cubicBezTo>
                    <a:pt x="1864" y="703"/>
                    <a:pt x="1864" y="703"/>
                    <a:pt x="1864" y="703"/>
                  </a:cubicBezTo>
                  <a:cubicBezTo>
                    <a:pt x="1870" y="692"/>
                    <a:pt x="1870" y="692"/>
                    <a:pt x="1870" y="692"/>
                  </a:cubicBezTo>
                  <a:cubicBezTo>
                    <a:pt x="1870" y="682"/>
                    <a:pt x="1870" y="682"/>
                    <a:pt x="1870" y="682"/>
                  </a:cubicBezTo>
                  <a:cubicBezTo>
                    <a:pt x="1875" y="672"/>
                    <a:pt x="1875" y="672"/>
                    <a:pt x="1875" y="672"/>
                  </a:cubicBezTo>
                  <a:cubicBezTo>
                    <a:pt x="1882" y="672"/>
                    <a:pt x="1882" y="672"/>
                    <a:pt x="1882" y="672"/>
                  </a:cubicBezTo>
                  <a:cubicBezTo>
                    <a:pt x="1889" y="678"/>
                    <a:pt x="1889" y="678"/>
                    <a:pt x="1889" y="678"/>
                  </a:cubicBezTo>
                  <a:cubicBezTo>
                    <a:pt x="1896" y="708"/>
                    <a:pt x="1896" y="708"/>
                    <a:pt x="1896" y="708"/>
                  </a:cubicBezTo>
                  <a:cubicBezTo>
                    <a:pt x="1925" y="696"/>
                    <a:pt x="1925" y="696"/>
                    <a:pt x="1925" y="696"/>
                  </a:cubicBezTo>
                  <a:cubicBezTo>
                    <a:pt x="1946" y="683"/>
                    <a:pt x="1946" y="683"/>
                    <a:pt x="1946" y="683"/>
                  </a:cubicBezTo>
                  <a:cubicBezTo>
                    <a:pt x="1946" y="672"/>
                    <a:pt x="1946" y="672"/>
                    <a:pt x="1946" y="672"/>
                  </a:cubicBezTo>
                  <a:cubicBezTo>
                    <a:pt x="1946" y="657"/>
                    <a:pt x="1946" y="657"/>
                    <a:pt x="1946" y="657"/>
                  </a:cubicBezTo>
                  <a:cubicBezTo>
                    <a:pt x="1955" y="648"/>
                    <a:pt x="1955" y="648"/>
                    <a:pt x="1955" y="648"/>
                  </a:cubicBezTo>
                  <a:cubicBezTo>
                    <a:pt x="1961" y="642"/>
                    <a:pt x="1961" y="642"/>
                    <a:pt x="1961" y="642"/>
                  </a:cubicBezTo>
                  <a:cubicBezTo>
                    <a:pt x="1970" y="655"/>
                    <a:pt x="1970" y="655"/>
                    <a:pt x="1970" y="655"/>
                  </a:cubicBezTo>
                  <a:cubicBezTo>
                    <a:pt x="2010" y="642"/>
                    <a:pt x="2010" y="642"/>
                    <a:pt x="2010" y="642"/>
                  </a:cubicBezTo>
                  <a:cubicBezTo>
                    <a:pt x="2035" y="628"/>
                    <a:pt x="2035" y="628"/>
                    <a:pt x="2035" y="628"/>
                  </a:cubicBezTo>
                  <a:cubicBezTo>
                    <a:pt x="2046" y="628"/>
                    <a:pt x="2046" y="628"/>
                    <a:pt x="2046" y="628"/>
                  </a:cubicBezTo>
                  <a:cubicBezTo>
                    <a:pt x="2067" y="619"/>
                    <a:pt x="2067" y="619"/>
                    <a:pt x="2067" y="619"/>
                  </a:cubicBezTo>
                  <a:cubicBezTo>
                    <a:pt x="2083" y="608"/>
                    <a:pt x="2083" y="608"/>
                    <a:pt x="2083" y="608"/>
                  </a:cubicBezTo>
                  <a:cubicBezTo>
                    <a:pt x="2083" y="602"/>
                    <a:pt x="2083" y="602"/>
                    <a:pt x="2083" y="602"/>
                  </a:cubicBezTo>
                  <a:cubicBezTo>
                    <a:pt x="2112" y="620"/>
                    <a:pt x="2112" y="620"/>
                    <a:pt x="2112" y="620"/>
                  </a:cubicBezTo>
                  <a:cubicBezTo>
                    <a:pt x="2123" y="593"/>
                    <a:pt x="2123" y="593"/>
                    <a:pt x="2123" y="593"/>
                  </a:cubicBezTo>
                  <a:cubicBezTo>
                    <a:pt x="2133" y="560"/>
                    <a:pt x="2133" y="560"/>
                    <a:pt x="2133" y="560"/>
                  </a:cubicBezTo>
                  <a:cubicBezTo>
                    <a:pt x="2141" y="544"/>
                    <a:pt x="2141" y="544"/>
                    <a:pt x="2141" y="544"/>
                  </a:cubicBezTo>
                  <a:cubicBezTo>
                    <a:pt x="2148" y="531"/>
                    <a:pt x="2148" y="531"/>
                    <a:pt x="2148" y="531"/>
                  </a:cubicBezTo>
                  <a:cubicBezTo>
                    <a:pt x="2148" y="531"/>
                    <a:pt x="2141" y="515"/>
                    <a:pt x="2134" y="517"/>
                  </a:cubicBezTo>
                  <a:cubicBezTo>
                    <a:pt x="2128" y="518"/>
                    <a:pt x="2105" y="528"/>
                    <a:pt x="2105" y="528"/>
                  </a:cubicBezTo>
                  <a:cubicBezTo>
                    <a:pt x="2099" y="537"/>
                    <a:pt x="2099" y="537"/>
                    <a:pt x="2099" y="537"/>
                  </a:cubicBezTo>
                  <a:cubicBezTo>
                    <a:pt x="2082" y="543"/>
                    <a:pt x="2082" y="543"/>
                    <a:pt x="2082" y="543"/>
                  </a:cubicBezTo>
                  <a:cubicBezTo>
                    <a:pt x="2067" y="553"/>
                    <a:pt x="2067" y="553"/>
                    <a:pt x="2067" y="553"/>
                  </a:cubicBezTo>
                  <a:cubicBezTo>
                    <a:pt x="2038" y="576"/>
                    <a:pt x="2038" y="576"/>
                    <a:pt x="2038" y="576"/>
                  </a:cubicBezTo>
                  <a:cubicBezTo>
                    <a:pt x="2017" y="576"/>
                    <a:pt x="2017" y="576"/>
                    <a:pt x="2017" y="576"/>
                  </a:cubicBezTo>
                  <a:cubicBezTo>
                    <a:pt x="1961" y="561"/>
                    <a:pt x="1961" y="561"/>
                    <a:pt x="1961" y="561"/>
                  </a:cubicBezTo>
                  <a:cubicBezTo>
                    <a:pt x="1955" y="548"/>
                    <a:pt x="1955" y="548"/>
                    <a:pt x="1955" y="548"/>
                  </a:cubicBezTo>
                  <a:cubicBezTo>
                    <a:pt x="1957" y="532"/>
                    <a:pt x="1957" y="532"/>
                    <a:pt x="1957" y="532"/>
                  </a:cubicBezTo>
                  <a:cubicBezTo>
                    <a:pt x="1964" y="526"/>
                    <a:pt x="1964" y="526"/>
                    <a:pt x="1964" y="526"/>
                  </a:cubicBezTo>
                  <a:cubicBezTo>
                    <a:pt x="1979" y="529"/>
                    <a:pt x="1979" y="529"/>
                    <a:pt x="1979" y="529"/>
                  </a:cubicBezTo>
                  <a:cubicBezTo>
                    <a:pt x="1994" y="531"/>
                    <a:pt x="1994" y="531"/>
                    <a:pt x="1994" y="531"/>
                  </a:cubicBezTo>
                  <a:cubicBezTo>
                    <a:pt x="2030" y="535"/>
                    <a:pt x="2030" y="535"/>
                    <a:pt x="2030" y="535"/>
                  </a:cubicBezTo>
                  <a:cubicBezTo>
                    <a:pt x="2046" y="522"/>
                    <a:pt x="2046" y="522"/>
                    <a:pt x="2046" y="522"/>
                  </a:cubicBezTo>
                  <a:cubicBezTo>
                    <a:pt x="2052" y="507"/>
                    <a:pt x="2052" y="507"/>
                    <a:pt x="2052" y="507"/>
                  </a:cubicBezTo>
                  <a:cubicBezTo>
                    <a:pt x="2045" y="493"/>
                    <a:pt x="2045" y="493"/>
                    <a:pt x="2045" y="493"/>
                  </a:cubicBezTo>
                  <a:cubicBezTo>
                    <a:pt x="2048" y="471"/>
                    <a:pt x="2048" y="471"/>
                    <a:pt x="2048" y="471"/>
                  </a:cubicBezTo>
                  <a:cubicBezTo>
                    <a:pt x="2054" y="471"/>
                    <a:pt x="2054" y="471"/>
                    <a:pt x="2054" y="471"/>
                  </a:cubicBezTo>
                  <a:cubicBezTo>
                    <a:pt x="2068" y="456"/>
                    <a:pt x="2068" y="456"/>
                    <a:pt x="2068" y="456"/>
                  </a:cubicBezTo>
                  <a:cubicBezTo>
                    <a:pt x="2067" y="440"/>
                    <a:pt x="2067" y="440"/>
                    <a:pt x="2067" y="440"/>
                  </a:cubicBezTo>
                  <a:cubicBezTo>
                    <a:pt x="2046" y="440"/>
                    <a:pt x="2046" y="440"/>
                    <a:pt x="2046" y="440"/>
                  </a:cubicBezTo>
                  <a:cubicBezTo>
                    <a:pt x="2004" y="425"/>
                    <a:pt x="2004" y="425"/>
                    <a:pt x="2004" y="425"/>
                  </a:cubicBezTo>
                  <a:cubicBezTo>
                    <a:pt x="1957" y="413"/>
                    <a:pt x="1957" y="413"/>
                    <a:pt x="1957" y="413"/>
                  </a:cubicBezTo>
                  <a:cubicBezTo>
                    <a:pt x="1939" y="402"/>
                    <a:pt x="1939" y="402"/>
                    <a:pt x="1939" y="402"/>
                  </a:cubicBezTo>
                  <a:cubicBezTo>
                    <a:pt x="1939" y="391"/>
                    <a:pt x="1939" y="391"/>
                    <a:pt x="1939" y="391"/>
                  </a:cubicBezTo>
                  <a:cubicBezTo>
                    <a:pt x="1968" y="391"/>
                    <a:pt x="1968" y="391"/>
                    <a:pt x="1968" y="391"/>
                  </a:cubicBezTo>
                  <a:cubicBezTo>
                    <a:pt x="2004" y="391"/>
                    <a:pt x="2004" y="391"/>
                    <a:pt x="2004" y="391"/>
                  </a:cubicBezTo>
                  <a:cubicBezTo>
                    <a:pt x="2037" y="407"/>
                    <a:pt x="2037" y="407"/>
                    <a:pt x="2037" y="407"/>
                  </a:cubicBezTo>
                  <a:cubicBezTo>
                    <a:pt x="2045" y="397"/>
                    <a:pt x="2045" y="397"/>
                    <a:pt x="2045" y="397"/>
                  </a:cubicBezTo>
                  <a:cubicBezTo>
                    <a:pt x="2035" y="383"/>
                    <a:pt x="2035" y="383"/>
                    <a:pt x="2035" y="383"/>
                  </a:cubicBezTo>
                  <a:cubicBezTo>
                    <a:pt x="2026" y="374"/>
                    <a:pt x="2026" y="374"/>
                    <a:pt x="2026" y="374"/>
                  </a:cubicBezTo>
                  <a:cubicBezTo>
                    <a:pt x="2020" y="361"/>
                    <a:pt x="2020" y="361"/>
                    <a:pt x="2020" y="361"/>
                  </a:cubicBezTo>
                  <a:cubicBezTo>
                    <a:pt x="2037" y="356"/>
                    <a:pt x="2037" y="356"/>
                    <a:pt x="2037" y="356"/>
                  </a:cubicBezTo>
                  <a:cubicBezTo>
                    <a:pt x="2059" y="356"/>
                    <a:pt x="2059" y="356"/>
                    <a:pt x="2059" y="356"/>
                  </a:cubicBezTo>
                  <a:cubicBezTo>
                    <a:pt x="2064" y="386"/>
                    <a:pt x="2064" y="386"/>
                    <a:pt x="2064" y="386"/>
                  </a:cubicBezTo>
                  <a:cubicBezTo>
                    <a:pt x="2077" y="400"/>
                    <a:pt x="2077" y="400"/>
                    <a:pt x="2077" y="400"/>
                  </a:cubicBezTo>
                  <a:cubicBezTo>
                    <a:pt x="2096" y="400"/>
                    <a:pt x="2096" y="400"/>
                    <a:pt x="2096" y="400"/>
                  </a:cubicBezTo>
                  <a:cubicBezTo>
                    <a:pt x="2101" y="391"/>
                    <a:pt x="2101" y="391"/>
                    <a:pt x="2101" y="391"/>
                  </a:cubicBezTo>
                  <a:cubicBezTo>
                    <a:pt x="2118" y="398"/>
                    <a:pt x="2118" y="398"/>
                    <a:pt x="2118" y="398"/>
                  </a:cubicBezTo>
                  <a:cubicBezTo>
                    <a:pt x="2148" y="402"/>
                    <a:pt x="2148" y="402"/>
                    <a:pt x="2148" y="402"/>
                  </a:cubicBezTo>
                  <a:cubicBezTo>
                    <a:pt x="2184" y="402"/>
                    <a:pt x="2184" y="402"/>
                    <a:pt x="2184" y="402"/>
                  </a:cubicBezTo>
                  <a:cubicBezTo>
                    <a:pt x="2191" y="393"/>
                    <a:pt x="2191" y="393"/>
                    <a:pt x="2191" y="393"/>
                  </a:cubicBezTo>
                  <a:cubicBezTo>
                    <a:pt x="2191" y="365"/>
                    <a:pt x="2191" y="365"/>
                    <a:pt x="2191" y="365"/>
                  </a:cubicBezTo>
                  <a:cubicBezTo>
                    <a:pt x="2199" y="356"/>
                    <a:pt x="2199" y="356"/>
                    <a:pt x="2199" y="356"/>
                  </a:cubicBezTo>
                  <a:cubicBezTo>
                    <a:pt x="2206" y="329"/>
                    <a:pt x="2206" y="329"/>
                    <a:pt x="2206" y="329"/>
                  </a:cubicBezTo>
                  <a:cubicBezTo>
                    <a:pt x="2206" y="316"/>
                    <a:pt x="2206" y="316"/>
                    <a:pt x="2206" y="316"/>
                  </a:cubicBezTo>
                  <a:cubicBezTo>
                    <a:pt x="2213" y="291"/>
                    <a:pt x="2213" y="291"/>
                    <a:pt x="2213" y="291"/>
                  </a:cubicBezTo>
                  <a:cubicBezTo>
                    <a:pt x="2228" y="291"/>
                    <a:pt x="2228" y="291"/>
                    <a:pt x="2228" y="291"/>
                  </a:cubicBezTo>
                  <a:cubicBezTo>
                    <a:pt x="2235" y="305"/>
                    <a:pt x="2235" y="305"/>
                    <a:pt x="2235" y="305"/>
                  </a:cubicBezTo>
                  <a:cubicBezTo>
                    <a:pt x="2251" y="291"/>
                    <a:pt x="2251" y="291"/>
                    <a:pt x="2251" y="291"/>
                  </a:cubicBezTo>
                  <a:cubicBezTo>
                    <a:pt x="2251" y="267"/>
                    <a:pt x="2251" y="267"/>
                    <a:pt x="2251" y="267"/>
                  </a:cubicBezTo>
                  <a:cubicBezTo>
                    <a:pt x="2257" y="255"/>
                    <a:pt x="2257" y="255"/>
                    <a:pt x="2257" y="255"/>
                  </a:cubicBezTo>
                  <a:lnTo>
                    <a:pt x="2245" y="2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562510" y="8168087"/>
              <a:ext cx="993511" cy="1071191"/>
            </a:xfrm>
            <a:custGeom>
              <a:avLst/>
              <a:gdLst>
                <a:gd name="T0" fmla="*/ 1359 w 1392"/>
                <a:gd name="T1" fmla="*/ 877 h 1498"/>
                <a:gd name="T2" fmla="*/ 1350 w 1392"/>
                <a:gd name="T3" fmla="*/ 833 h 1498"/>
                <a:gd name="T4" fmla="*/ 1329 w 1392"/>
                <a:gd name="T5" fmla="*/ 794 h 1498"/>
                <a:gd name="T6" fmla="*/ 1316 w 1392"/>
                <a:gd name="T7" fmla="*/ 765 h 1498"/>
                <a:gd name="T8" fmla="*/ 1295 w 1392"/>
                <a:gd name="T9" fmla="*/ 744 h 1498"/>
                <a:gd name="T10" fmla="*/ 1271 w 1392"/>
                <a:gd name="T11" fmla="*/ 731 h 1498"/>
                <a:gd name="T12" fmla="*/ 1256 w 1392"/>
                <a:gd name="T13" fmla="*/ 701 h 1498"/>
                <a:gd name="T14" fmla="*/ 1243 w 1392"/>
                <a:gd name="T15" fmla="*/ 664 h 1498"/>
                <a:gd name="T16" fmla="*/ 1207 w 1392"/>
                <a:gd name="T17" fmla="*/ 615 h 1498"/>
                <a:gd name="T18" fmla="*/ 1168 w 1392"/>
                <a:gd name="T19" fmla="*/ 581 h 1498"/>
                <a:gd name="T20" fmla="*/ 1100 w 1392"/>
                <a:gd name="T21" fmla="*/ 537 h 1498"/>
                <a:gd name="T22" fmla="*/ 1019 w 1392"/>
                <a:gd name="T23" fmla="*/ 435 h 1498"/>
                <a:gd name="T24" fmla="*/ 873 w 1392"/>
                <a:gd name="T25" fmla="*/ 319 h 1498"/>
                <a:gd name="T26" fmla="*/ 804 w 1392"/>
                <a:gd name="T27" fmla="*/ 243 h 1498"/>
                <a:gd name="T28" fmla="*/ 773 w 1392"/>
                <a:gd name="T29" fmla="*/ 189 h 1498"/>
                <a:gd name="T30" fmla="*/ 668 w 1392"/>
                <a:gd name="T31" fmla="*/ 132 h 1498"/>
                <a:gd name="T32" fmla="*/ 640 w 1392"/>
                <a:gd name="T33" fmla="*/ 93 h 1498"/>
                <a:gd name="T34" fmla="*/ 674 w 1392"/>
                <a:gd name="T35" fmla="*/ 58 h 1498"/>
                <a:gd name="T36" fmla="*/ 713 w 1392"/>
                <a:gd name="T37" fmla="*/ 25 h 1498"/>
                <a:gd name="T38" fmla="*/ 721 w 1392"/>
                <a:gd name="T39" fmla="*/ 1 h 1498"/>
                <a:gd name="T40" fmla="*/ 338 w 1392"/>
                <a:gd name="T41" fmla="*/ 42 h 1498"/>
                <a:gd name="T42" fmla="*/ 0 w 1392"/>
                <a:gd name="T43" fmla="*/ 68 h 1498"/>
                <a:gd name="T44" fmla="*/ 82 w 1392"/>
                <a:gd name="T45" fmla="*/ 402 h 1498"/>
                <a:gd name="T46" fmla="*/ 178 w 1392"/>
                <a:gd name="T47" fmla="*/ 743 h 1498"/>
                <a:gd name="T48" fmla="*/ 264 w 1392"/>
                <a:gd name="T49" fmla="*/ 886 h 1498"/>
                <a:gd name="T50" fmla="*/ 274 w 1392"/>
                <a:gd name="T51" fmla="*/ 950 h 1498"/>
                <a:gd name="T52" fmla="*/ 280 w 1392"/>
                <a:gd name="T53" fmla="*/ 995 h 1498"/>
                <a:gd name="T54" fmla="*/ 270 w 1392"/>
                <a:gd name="T55" fmla="*/ 1038 h 1498"/>
                <a:gd name="T56" fmla="*/ 248 w 1392"/>
                <a:gd name="T57" fmla="*/ 1084 h 1498"/>
                <a:gd name="T58" fmla="*/ 260 w 1392"/>
                <a:gd name="T59" fmla="*/ 1194 h 1498"/>
                <a:gd name="T60" fmla="*/ 282 w 1392"/>
                <a:gd name="T61" fmla="*/ 1261 h 1498"/>
                <a:gd name="T62" fmla="*/ 260 w 1392"/>
                <a:gd name="T63" fmla="*/ 1286 h 1498"/>
                <a:gd name="T64" fmla="*/ 290 w 1392"/>
                <a:gd name="T65" fmla="*/ 1337 h 1498"/>
                <a:gd name="T66" fmla="*/ 319 w 1392"/>
                <a:gd name="T67" fmla="*/ 1389 h 1498"/>
                <a:gd name="T68" fmla="*/ 1109 w 1392"/>
                <a:gd name="T69" fmla="*/ 1433 h 1498"/>
                <a:gd name="T70" fmla="*/ 1171 w 1392"/>
                <a:gd name="T71" fmla="*/ 1498 h 1498"/>
                <a:gd name="T72" fmla="*/ 1150 w 1392"/>
                <a:gd name="T73" fmla="*/ 1337 h 1498"/>
                <a:gd name="T74" fmla="*/ 1268 w 1392"/>
                <a:gd name="T75" fmla="*/ 1357 h 1498"/>
                <a:gd name="T76" fmla="*/ 1284 w 1392"/>
                <a:gd name="T77" fmla="*/ 1307 h 1498"/>
                <a:gd name="T78" fmla="*/ 1264 w 1392"/>
                <a:gd name="T79" fmla="*/ 1292 h 1498"/>
                <a:gd name="T80" fmla="*/ 1249 w 1392"/>
                <a:gd name="T81" fmla="*/ 1269 h 1498"/>
                <a:gd name="T82" fmla="*/ 1285 w 1392"/>
                <a:gd name="T83" fmla="*/ 1269 h 1498"/>
                <a:gd name="T84" fmla="*/ 1268 w 1392"/>
                <a:gd name="T85" fmla="*/ 1227 h 1498"/>
                <a:gd name="T86" fmla="*/ 1304 w 1392"/>
                <a:gd name="T87" fmla="*/ 1208 h 1498"/>
                <a:gd name="T88" fmla="*/ 1300 w 1392"/>
                <a:gd name="T89" fmla="*/ 1162 h 1498"/>
                <a:gd name="T90" fmla="*/ 1305 w 1392"/>
                <a:gd name="T91" fmla="*/ 1146 h 1498"/>
                <a:gd name="T92" fmla="*/ 1313 w 1392"/>
                <a:gd name="T93" fmla="*/ 1113 h 1498"/>
                <a:gd name="T94" fmla="*/ 1310 w 1392"/>
                <a:gd name="T95" fmla="*/ 1045 h 1498"/>
                <a:gd name="T96" fmla="*/ 1346 w 1392"/>
                <a:gd name="T97" fmla="*/ 1051 h 1498"/>
                <a:gd name="T98" fmla="*/ 1342 w 1392"/>
                <a:gd name="T99" fmla="*/ 1032 h 1498"/>
                <a:gd name="T100" fmla="*/ 1310 w 1392"/>
                <a:gd name="T101" fmla="*/ 998 h 1498"/>
                <a:gd name="T102" fmla="*/ 1359 w 1392"/>
                <a:gd name="T103" fmla="*/ 998 h 1498"/>
                <a:gd name="T104" fmla="*/ 1341 w 1392"/>
                <a:gd name="T105" fmla="*/ 976 h 1498"/>
                <a:gd name="T106" fmla="*/ 1334 w 1392"/>
                <a:gd name="T107" fmla="*/ 951 h 1498"/>
                <a:gd name="T108" fmla="*/ 1369 w 1392"/>
                <a:gd name="T109" fmla="*/ 955 h 1498"/>
                <a:gd name="T110" fmla="*/ 1378 w 1392"/>
                <a:gd name="T111" fmla="*/ 928 h 1498"/>
                <a:gd name="T112" fmla="*/ 1392 w 1392"/>
                <a:gd name="T113" fmla="*/ 900 h 1498"/>
                <a:gd name="T114" fmla="*/ 1378 w 1392"/>
                <a:gd name="T115" fmla="*/ 88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2" h="1498">
                  <a:moveTo>
                    <a:pt x="1378" y="887"/>
                  </a:moveTo>
                  <a:cubicBezTo>
                    <a:pt x="1359" y="877"/>
                    <a:pt x="1359" y="877"/>
                    <a:pt x="1359" y="877"/>
                  </a:cubicBezTo>
                  <a:cubicBezTo>
                    <a:pt x="1350" y="861"/>
                    <a:pt x="1350" y="861"/>
                    <a:pt x="1350" y="861"/>
                  </a:cubicBezTo>
                  <a:cubicBezTo>
                    <a:pt x="1350" y="833"/>
                    <a:pt x="1350" y="833"/>
                    <a:pt x="1350" y="833"/>
                  </a:cubicBezTo>
                  <a:cubicBezTo>
                    <a:pt x="1350" y="822"/>
                    <a:pt x="1350" y="822"/>
                    <a:pt x="1350" y="822"/>
                  </a:cubicBezTo>
                  <a:cubicBezTo>
                    <a:pt x="1329" y="794"/>
                    <a:pt x="1329" y="794"/>
                    <a:pt x="1329" y="794"/>
                  </a:cubicBezTo>
                  <a:cubicBezTo>
                    <a:pt x="1316" y="778"/>
                    <a:pt x="1316" y="778"/>
                    <a:pt x="1316" y="778"/>
                  </a:cubicBezTo>
                  <a:cubicBezTo>
                    <a:pt x="1316" y="765"/>
                    <a:pt x="1316" y="765"/>
                    <a:pt x="1316" y="765"/>
                  </a:cubicBezTo>
                  <a:cubicBezTo>
                    <a:pt x="1316" y="757"/>
                    <a:pt x="1316" y="757"/>
                    <a:pt x="1316" y="757"/>
                  </a:cubicBezTo>
                  <a:cubicBezTo>
                    <a:pt x="1295" y="744"/>
                    <a:pt x="1295" y="744"/>
                    <a:pt x="1295" y="744"/>
                  </a:cubicBezTo>
                  <a:cubicBezTo>
                    <a:pt x="1281" y="731"/>
                    <a:pt x="1281" y="731"/>
                    <a:pt x="1281" y="731"/>
                  </a:cubicBezTo>
                  <a:cubicBezTo>
                    <a:pt x="1271" y="731"/>
                    <a:pt x="1271" y="731"/>
                    <a:pt x="1271" y="731"/>
                  </a:cubicBezTo>
                  <a:cubicBezTo>
                    <a:pt x="1263" y="722"/>
                    <a:pt x="1263" y="722"/>
                    <a:pt x="1263" y="722"/>
                  </a:cubicBezTo>
                  <a:cubicBezTo>
                    <a:pt x="1256" y="701"/>
                    <a:pt x="1256" y="701"/>
                    <a:pt x="1256" y="701"/>
                  </a:cubicBezTo>
                  <a:cubicBezTo>
                    <a:pt x="1256" y="683"/>
                    <a:pt x="1256" y="683"/>
                    <a:pt x="1256" y="683"/>
                  </a:cubicBezTo>
                  <a:cubicBezTo>
                    <a:pt x="1243" y="664"/>
                    <a:pt x="1243" y="664"/>
                    <a:pt x="1243" y="664"/>
                  </a:cubicBezTo>
                  <a:cubicBezTo>
                    <a:pt x="1219" y="631"/>
                    <a:pt x="1219" y="631"/>
                    <a:pt x="1219" y="631"/>
                  </a:cubicBezTo>
                  <a:cubicBezTo>
                    <a:pt x="1207" y="615"/>
                    <a:pt x="1207" y="615"/>
                    <a:pt x="1207" y="615"/>
                  </a:cubicBezTo>
                  <a:cubicBezTo>
                    <a:pt x="1189" y="599"/>
                    <a:pt x="1189" y="599"/>
                    <a:pt x="1189" y="599"/>
                  </a:cubicBezTo>
                  <a:cubicBezTo>
                    <a:pt x="1168" y="581"/>
                    <a:pt x="1168" y="581"/>
                    <a:pt x="1168" y="581"/>
                  </a:cubicBezTo>
                  <a:cubicBezTo>
                    <a:pt x="1144" y="560"/>
                    <a:pt x="1144" y="560"/>
                    <a:pt x="1144" y="560"/>
                  </a:cubicBezTo>
                  <a:cubicBezTo>
                    <a:pt x="1100" y="537"/>
                    <a:pt x="1100" y="537"/>
                    <a:pt x="1100" y="537"/>
                  </a:cubicBezTo>
                  <a:cubicBezTo>
                    <a:pt x="1061" y="488"/>
                    <a:pt x="1061" y="488"/>
                    <a:pt x="1061" y="488"/>
                  </a:cubicBezTo>
                  <a:cubicBezTo>
                    <a:pt x="1019" y="435"/>
                    <a:pt x="1019" y="435"/>
                    <a:pt x="1019" y="435"/>
                  </a:cubicBezTo>
                  <a:cubicBezTo>
                    <a:pt x="989" y="406"/>
                    <a:pt x="989" y="406"/>
                    <a:pt x="989" y="406"/>
                  </a:cubicBezTo>
                  <a:cubicBezTo>
                    <a:pt x="873" y="319"/>
                    <a:pt x="873" y="319"/>
                    <a:pt x="873" y="319"/>
                  </a:cubicBezTo>
                  <a:cubicBezTo>
                    <a:pt x="840" y="277"/>
                    <a:pt x="840" y="277"/>
                    <a:pt x="840" y="277"/>
                  </a:cubicBezTo>
                  <a:cubicBezTo>
                    <a:pt x="804" y="243"/>
                    <a:pt x="804" y="243"/>
                    <a:pt x="804" y="243"/>
                  </a:cubicBezTo>
                  <a:cubicBezTo>
                    <a:pt x="790" y="212"/>
                    <a:pt x="790" y="212"/>
                    <a:pt x="790" y="212"/>
                  </a:cubicBezTo>
                  <a:cubicBezTo>
                    <a:pt x="773" y="189"/>
                    <a:pt x="773" y="189"/>
                    <a:pt x="773" y="189"/>
                  </a:cubicBezTo>
                  <a:cubicBezTo>
                    <a:pt x="749" y="167"/>
                    <a:pt x="749" y="167"/>
                    <a:pt x="749" y="167"/>
                  </a:cubicBezTo>
                  <a:cubicBezTo>
                    <a:pt x="668" y="132"/>
                    <a:pt x="668" y="132"/>
                    <a:pt x="668" y="132"/>
                  </a:cubicBezTo>
                  <a:cubicBezTo>
                    <a:pt x="651" y="113"/>
                    <a:pt x="651" y="113"/>
                    <a:pt x="651" y="113"/>
                  </a:cubicBezTo>
                  <a:cubicBezTo>
                    <a:pt x="640" y="93"/>
                    <a:pt x="640" y="93"/>
                    <a:pt x="640" y="93"/>
                  </a:cubicBezTo>
                  <a:cubicBezTo>
                    <a:pt x="640" y="77"/>
                    <a:pt x="640" y="77"/>
                    <a:pt x="640" y="77"/>
                  </a:cubicBezTo>
                  <a:cubicBezTo>
                    <a:pt x="674" y="58"/>
                    <a:pt x="674" y="58"/>
                    <a:pt x="674" y="58"/>
                  </a:cubicBezTo>
                  <a:cubicBezTo>
                    <a:pt x="700" y="36"/>
                    <a:pt x="700" y="36"/>
                    <a:pt x="700" y="36"/>
                  </a:cubicBezTo>
                  <a:cubicBezTo>
                    <a:pt x="713" y="25"/>
                    <a:pt x="713" y="25"/>
                    <a:pt x="713" y="25"/>
                  </a:cubicBezTo>
                  <a:cubicBezTo>
                    <a:pt x="718" y="12"/>
                    <a:pt x="718" y="12"/>
                    <a:pt x="718" y="12"/>
                  </a:cubicBezTo>
                  <a:cubicBezTo>
                    <a:pt x="721" y="1"/>
                    <a:pt x="721" y="1"/>
                    <a:pt x="721" y="1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82" y="402"/>
                    <a:pt x="82" y="402"/>
                    <a:pt x="82" y="402"/>
                  </a:cubicBezTo>
                  <a:cubicBezTo>
                    <a:pt x="160" y="681"/>
                    <a:pt x="160" y="681"/>
                    <a:pt x="160" y="681"/>
                  </a:cubicBezTo>
                  <a:cubicBezTo>
                    <a:pt x="178" y="743"/>
                    <a:pt x="178" y="743"/>
                    <a:pt x="178" y="743"/>
                  </a:cubicBezTo>
                  <a:cubicBezTo>
                    <a:pt x="231" y="844"/>
                    <a:pt x="231" y="844"/>
                    <a:pt x="231" y="844"/>
                  </a:cubicBezTo>
                  <a:cubicBezTo>
                    <a:pt x="264" y="886"/>
                    <a:pt x="264" y="886"/>
                    <a:pt x="264" y="886"/>
                  </a:cubicBezTo>
                  <a:cubicBezTo>
                    <a:pt x="268" y="913"/>
                    <a:pt x="268" y="913"/>
                    <a:pt x="268" y="913"/>
                  </a:cubicBezTo>
                  <a:cubicBezTo>
                    <a:pt x="274" y="950"/>
                    <a:pt x="274" y="950"/>
                    <a:pt x="274" y="950"/>
                  </a:cubicBezTo>
                  <a:cubicBezTo>
                    <a:pt x="293" y="965"/>
                    <a:pt x="293" y="965"/>
                    <a:pt x="293" y="965"/>
                  </a:cubicBezTo>
                  <a:cubicBezTo>
                    <a:pt x="280" y="995"/>
                    <a:pt x="280" y="995"/>
                    <a:pt x="280" y="995"/>
                  </a:cubicBezTo>
                  <a:cubicBezTo>
                    <a:pt x="248" y="1018"/>
                    <a:pt x="248" y="1018"/>
                    <a:pt x="248" y="1018"/>
                  </a:cubicBezTo>
                  <a:cubicBezTo>
                    <a:pt x="270" y="1038"/>
                    <a:pt x="270" y="1038"/>
                    <a:pt x="270" y="1038"/>
                  </a:cubicBezTo>
                  <a:cubicBezTo>
                    <a:pt x="265" y="1075"/>
                    <a:pt x="265" y="1075"/>
                    <a:pt x="265" y="1075"/>
                  </a:cubicBezTo>
                  <a:cubicBezTo>
                    <a:pt x="248" y="1084"/>
                    <a:pt x="248" y="1084"/>
                    <a:pt x="248" y="1084"/>
                  </a:cubicBezTo>
                  <a:cubicBezTo>
                    <a:pt x="248" y="1131"/>
                    <a:pt x="248" y="1131"/>
                    <a:pt x="248" y="1131"/>
                  </a:cubicBezTo>
                  <a:cubicBezTo>
                    <a:pt x="260" y="1194"/>
                    <a:pt x="260" y="1194"/>
                    <a:pt x="260" y="1194"/>
                  </a:cubicBezTo>
                  <a:cubicBezTo>
                    <a:pt x="273" y="1220"/>
                    <a:pt x="273" y="1220"/>
                    <a:pt x="273" y="1220"/>
                  </a:cubicBezTo>
                  <a:cubicBezTo>
                    <a:pt x="282" y="1261"/>
                    <a:pt x="282" y="1261"/>
                    <a:pt x="282" y="1261"/>
                  </a:cubicBezTo>
                  <a:cubicBezTo>
                    <a:pt x="266" y="1273"/>
                    <a:pt x="266" y="1273"/>
                    <a:pt x="266" y="1273"/>
                  </a:cubicBezTo>
                  <a:cubicBezTo>
                    <a:pt x="260" y="1286"/>
                    <a:pt x="260" y="1286"/>
                    <a:pt x="260" y="1286"/>
                  </a:cubicBezTo>
                  <a:cubicBezTo>
                    <a:pt x="270" y="1317"/>
                    <a:pt x="270" y="1317"/>
                    <a:pt x="270" y="1317"/>
                  </a:cubicBezTo>
                  <a:cubicBezTo>
                    <a:pt x="290" y="1337"/>
                    <a:pt x="290" y="1337"/>
                    <a:pt x="290" y="1337"/>
                  </a:cubicBezTo>
                  <a:cubicBezTo>
                    <a:pt x="313" y="1376"/>
                    <a:pt x="313" y="1376"/>
                    <a:pt x="313" y="1376"/>
                  </a:cubicBezTo>
                  <a:cubicBezTo>
                    <a:pt x="319" y="1389"/>
                    <a:pt x="319" y="1389"/>
                    <a:pt x="319" y="1389"/>
                  </a:cubicBezTo>
                  <a:cubicBezTo>
                    <a:pt x="361" y="1479"/>
                    <a:pt x="361" y="1479"/>
                    <a:pt x="361" y="1479"/>
                  </a:cubicBezTo>
                  <a:cubicBezTo>
                    <a:pt x="1109" y="1433"/>
                    <a:pt x="1109" y="1433"/>
                    <a:pt x="1109" y="1433"/>
                  </a:cubicBezTo>
                  <a:cubicBezTo>
                    <a:pt x="1120" y="1498"/>
                    <a:pt x="1120" y="1498"/>
                    <a:pt x="1120" y="1498"/>
                  </a:cubicBezTo>
                  <a:cubicBezTo>
                    <a:pt x="1171" y="1498"/>
                    <a:pt x="1171" y="1498"/>
                    <a:pt x="1171" y="1498"/>
                  </a:cubicBezTo>
                  <a:cubicBezTo>
                    <a:pt x="1154" y="1337"/>
                    <a:pt x="1154" y="1337"/>
                    <a:pt x="1154" y="1337"/>
                  </a:cubicBezTo>
                  <a:cubicBezTo>
                    <a:pt x="1150" y="1337"/>
                    <a:pt x="1150" y="1337"/>
                    <a:pt x="1150" y="1337"/>
                  </a:cubicBezTo>
                  <a:cubicBezTo>
                    <a:pt x="1204" y="1344"/>
                    <a:pt x="1204" y="1344"/>
                    <a:pt x="1204" y="1344"/>
                  </a:cubicBezTo>
                  <a:cubicBezTo>
                    <a:pt x="1268" y="1357"/>
                    <a:pt x="1268" y="1357"/>
                    <a:pt x="1268" y="1357"/>
                  </a:cubicBezTo>
                  <a:cubicBezTo>
                    <a:pt x="1277" y="1335"/>
                    <a:pt x="1277" y="1335"/>
                    <a:pt x="1277" y="1335"/>
                  </a:cubicBezTo>
                  <a:cubicBezTo>
                    <a:pt x="1277" y="1335"/>
                    <a:pt x="1284" y="1309"/>
                    <a:pt x="1284" y="1307"/>
                  </a:cubicBezTo>
                  <a:cubicBezTo>
                    <a:pt x="1284" y="1305"/>
                    <a:pt x="1280" y="1302"/>
                    <a:pt x="1280" y="1302"/>
                  </a:cubicBezTo>
                  <a:cubicBezTo>
                    <a:pt x="1280" y="1302"/>
                    <a:pt x="1270" y="1297"/>
                    <a:pt x="1264" y="1292"/>
                  </a:cubicBezTo>
                  <a:cubicBezTo>
                    <a:pt x="1257" y="1288"/>
                    <a:pt x="1256" y="1283"/>
                    <a:pt x="1249" y="1277"/>
                  </a:cubicBezTo>
                  <a:cubicBezTo>
                    <a:pt x="1242" y="1271"/>
                    <a:pt x="1249" y="1269"/>
                    <a:pt x="1249" y="1269"/>
                  </a:cubicBezTo>
                  <a:cubicBezTo>
                    <a:pt x="1265" y="1269"/>
                    <a:pt x="1265" y="1269"/>
                    <a:pt x="1265" y="1269"/>
                  </a:cubicBezTo>
                  <a:cubicBezTo>
                    <a:pt x="1285" y="1269"/>
                    <a:pt x="1285" y="1269"/>
                    <a:pt x="1285" y="1269"/>
                  </a:cubicBezTo>
                  <a:cubicBezTo>
                    <a:pt x="1285" y="1269"/>
                    <a:pt x="1280" y="1251"/>
                    <a:pt x="1276" y="1240"/>
                  </a:cubicBezTo>
                  <a:cubicBezTo>
                    <a:pt x="1272" y="1228"/>
                    <a:pt x="1268" y="1227"/>
                    <a:pt x="1268" y="1227"/>
                  </a:cubicBezTo>
                  <a:cubicBezTo>
                    <a:pt x="1292" y="1221"/>
                    <a:pt x="1292" y="1221"/>
                    <a:pt x="1292" y="1221"/>
                  </a:cubicBezTo>
                  <a:cubicBezTo>
                    <a:pt x="1304" y="1208"/>
                    <a:pt x="1304" y="1208"/>
                    <a:pt x="1304" y="1208"/>
                  </a:cubicBezTo>
                  <a:cubicBezTo>
                    <a:pt x="1317" y="1170"/>
                    <a:pt x="1317" y="1170"/>
                    <a:pt x="1317" y="1170"/>
                  </a:cubicBezTo>
                  <a:cubicBezTo>
                    <a:pt x="1300" y="1162"/>
                    <a:pt x="1300" y="1162"/>
                    <a:pt x="1300" y="1162"/>
                  </a:cubicBezTo>
                  <a:cubicBezTo>
                    <a:pt x="1300" y="1162"/>
                    <a:pt x="1300" y="1156"/>
                    <a:pt x="1300" y="1154"/>
                  </a:cubicBezTo>
                  <a:cubicBezTo>
                    <a:pt x="1300" y="1152"/>
                    <a:pt x="1303" y="1148"/>
                    <a:pt x="1305" y="1146"/>
                  </a:cubicBezTo>
                  <a:cubicBezTo>
                    <a:pt x="1307" y="1144"/>
                    <a:pt x="1310" y="1135"/>
                    <a:pt x="1310" y="1135"/>
                  </a:cubicBezTo>
                  <a:cubicBezTo>
                    <a:pt x="1313" y="1113"/>
                    <a:pt x="1313" y="1113"/>
                    <a:pt x="1313" y="1113"/>
                  </a:cubicBezTo>
                  <a:cubicBezTo>
                    <a:pt x="1314" y="1070"/>
                    <a:pt x="1314" y="1070"/>
                    <a:pt x="1314" y="1070"/>
                  </a:cubicBezTo>
                  <a:cubicBezTo>
                    <a:pt x="1310" y="1045"/>
                    <a:pt x="1310" y="1045"/>
                    <a:pt x="1310" y="1045"/>
                  </a:cubicBezTo>
                  <a:cubicBezTo>
                    <a:pt x="1310" y="1045"/>
                    <a:pt x="1328" y="1048"/>
                    <a:pt x="1332" y="1048"/>
                  </a:cubicBezTo>
                  <a:cubicBezTo>
                    <a:pt x="1335" y="1048"/>
                    <a:pt x="1346" y="1051"/>
                    <a:pt x="1346" y="1051"/>
                  </a:cubicBezTo>
                  <a:cubicBezTo>
                    <a:pt x="1346" y="1051"/>
                    <a:pt x="1350" y="1043"/>
                    <a:pt x="1351" y="1041"/>
                  </a:cubicBezTo>
                  <a:cubicBezTo>
                    <a:pt x="1352" y="1040"/>
                    <a:pt x="1350" y="1039"/>
                    <a:pt x="1342" y="1032"/>
                  </a:cubicBezTo>
                  <a:cubicBezTo>
                    <a:pt x="1333" y="1025"/>
                    <a:pt x="1322" y="1017"/>
                    <a:pt x="1320" y="1016"/>
                  </a:cubicBezTo>
                  <a:cubicBezTo>
                    <a:pt x="1319" y="1014"/>
                    <a:pt x="1310" y="998"/>
                    <a:pt x="1310" y="998"/>
                  </a:cubicBezTo>
                  <a:cubicBezTo>
                    <a:pt x="1326" y="998"/>
                    <a:pt x="1326" y="998"/>
                    <a:pt x="1326" y="998"/>
                  </a:cubicBezTo>
                  <a:cubicBezTo>
                    <a:pt x="1359" y="998"/>
                    <a:pt x="1359" y="998"/>
                    <a:pt x="1359" y="998"/>
                  </a:cubicBezTo>
                  <a:cubicBezTo>
                    <a:pt x="1365" y="979"/>
                    <a:pt x="1365" y="979"/>
                    <a:pt x="1365" y="979"/>
                  </a:cubicBezTo>
                  <a:cubicBezTo>
                    <a:pt x="1365" y="979"/>
                    <a:pt x="1343" y="977"/>
                    <a:pt x="1341" y="976"/>
                  </a:cubicBezTo>
                  <a:cubicBezTo>
                    <a:pt x="1339" y="975"/>
                    <a:pt x="1326" y="963"/>
                    <a:pt x="1326" y="963"/>
                  </a:cubicBezTo>
                  <a:cubicBezTo>
                    <a:pt x="1334" y="951"/>
                    <a:pt x="1334" y="951"/>
                    <a:pt x="1334" y="951"/>
                  </a:cubicBezTo>
                  <a:cubicBezTo>
                    <a:pt x="1339" y="955"/>
                    <a:pt x="1339" y="955"/>
                    <a:pt x="1339" y="955"/>
                  </a:cubicBezTo>
                  <a:cubicBezTo>
                    <a:pt x="1369" y="955"/>
                    <a:pt x="1369" y="955"/>
                    <a:pt x="1369" y="955"/>
                  </a:cubicBezTo>
                  <a:cubicBezTo>
                    <a:pt x="1378" y="947"/>
                    <a:pt x="1378" y="947"/>
                    <a:pt x="1378" y="947"/>
                  </a:cubicBezTo>
                  <a:cubicBezTo>
                    <a:pt x="1378" y="928"/>
                    <a:pt x="1378" y="928"/>
                    <a:pt x="1378" y="928"/>
                  </a:cubicBezTo>
                  <a:cubicBezTo>
                    <a:pt x="1378" y="913"/>
                    <a:pt x="1378" y="913"/>
                    <a:pt x="1378" y="913"/>
                  </a:cubicBezTo>
                  <a:cubicBezTo>
                    <a:pt x="1392" y="900"/>
                    <a:pt x="1392" y="900"/>
                    <a:pt x="1392" y="900"/>
                  </a:cubicBezTo>
                  <a:cubicBezTo>
                    <a:pt x="1391" y="896"/>
                    <a:pt x="1391" y="896"/>
                    <a:pt x="1391" y="896"/>
                  </a:cubicBezTo>
                  <a:lnTo>
                    <a:pt x="1378" y="88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9893679" y="6978327"/>
              <a:ext cx="1455511" cy="821790"/>
            </a:xfrm>
            <a:custGeom>
              <a:avLst/>
              <a:gdLst>
                <a:gd name="T0" fmla="*/ 242 w 356"/>
                <a:gd name="T1" fmla="*/ 170 h 201"/>
                <a:gd name="T2" fmla="*/ 356 w 356"/>
                <a:gd name="T3" fmla="*/ 146 h 201"/>
                <a:gd name="T4" fmla="*/ 352 w 356"/>
                <a:gd name="T5" fmla="*/ 134 h 201"/>
                <a:gd name="T6" fmla="*/ 342 w 356"/>
                <a:gd name="T7" fmla="*/ 124 h 201"/>
                <a:gd name="T8" fmla="*/ 332 w 356"/>
                <a:gd name="T9" fmla="*/ 120 h 201"/>
                <a:gd name="T10" fmla="*/ 326 w 356"/>
                <a:gd name="T11" fmla="*/ 113 h 201"/>
                <a:gd name="T12" fmla="*/ 321 w 356"/>
                <a:gd name="T13" fmla="*/ 104 h 201"/>
                <a:gd name="T14" fmla="*/ 322 w 356"/>
                <a:gd name="T15" fmla="*/ 99 h 201"/>
                <a:gd name="T16" fmla="*/ 327 w 356"/>
                <a:gd name="T17" fmla="*/ 96 h 201"/>
                <a:gd name="T18" fmla="*/ 320 w 356"/>
                <a:gd name="T19" fmla="*/ 91 h 201"/>
                <a:gd name="T20" fmla="*/ 303 w 356"/>
                <a:gd name="T21" fmla="*/ 78 h 201"/>
                <a:gd name="T22" fmla="*/ 307 w 356"/>
                <a:gd name="T23" fmla="*/ 79 h 201"/>
                <a:gd name="T24" fmla="*/ 317 w 356"/>
                <a:gd name="T25" fmla="*/ 85 h 201"/>
                <a:gd name="T26" fmla="*/ 322 w 356"/>
                <a:gd name="T27" fmla="*/ 81 h 201"/>
                <a:gd name="T28" fmla="*/ 322 w 356"/>
                <a:gd name="T29" fmla="*/ 70 h 201"/>
                <a:gd name="T30" fmla="*/ 307 w 356"/>
                <a:gd name="T31" fmla="*/ 64 h 201"/>
                <a:gd name="T32" fmla="*/ 302 w 356"/>
                <a:gd name="T33" fmla="*/ 60 h 201"/>
                <a:gd name="T34" fmla="*/ 296 w 356"/>
                <a:gd name="T35" fmla="*/ 61 h 201"/>
                <a:gd name="T36" fmla="*/ 284 w 356"/>
                <a:gd name="T37" fmla="*/ 54 h 201"/>
                <a:gd name="T38" fmla="*/ 275 w 356"/>
                <a:gd name="T39" fmla="*/ 54 h 201"/>
                <a:gd name="T40" fmla="*/ 269 w 356"/>
                <a:gd name="T41" fmla="*/ 52 h 201"/>
                <a:gd name="T42" fmla="*/ 273 w 356"/>
                <a:gd name="T43" fmla="*/ 36 h 201"/>
                <a:gd name="T44" fmla="*/ 274 w 356"/>
                <a:gd name="T45" fmla="*/ 25 h 201"/>
                <a:gd name="T46" fmla="*/ 262 w 356"/>
                <a:gd name="T47" fmla="*/ 15 h 201"/>
                <a:gd name="T48" fmla="*/ 244 w 356"/>
                <a:gd name="T49" fmla="*/ 7 h 201"/>
                <a:gd name="T50" fmla="*/ 236 w 356"/>
                <a:gd name="T51" fmla="*/ 12 h 201"/>
                <a:gd name="T52" fmla="*/ 217 w 356"/>
                <a:gd name="T53" fmla="*/ 0 h 201"/>
                <a:gd name="T54" fmla="*/ 213 w 356"/>
                <a:gd name="T55" fmla="*/ 22 h 201"/>
                <a:gd name="T56" fmla="*/ 206 w 356"/>
                <a:gd name="T57" fmla="*/ 31 h 201"/>
                <a:gd name="T58" fmla="*/ 197 w 356"/>
                <a:gd name="T59" fmla="*/ 42 h 201"/>
                <a:gd name="T60" fmla="*/ 192 w 356"/>
                <a:gd name="T61" fmla="*/ 40 h 201"/>
                <a:gd name="T62" fmla="*/ 187 w 356"/>
                <a:gd name="T63" fmla="*/ 52 h 201"/>
                <a:gd name="T64" fmla="*/ 182 w 356"/>
                <a:gd name="T65" fmla="*/ 66 h 201"/>
                <a:gd name="T66" fmla="*/ 172 w 356"/>
                <a:gd name="T67" fmla="*/ 63 h 201"/>
                <a:gd name="T68" fmla="*/ 164 w 356"/>
                <a:gd name="T69" fmla="*/ 69 h 201"/>
                <a:gd name="T70" fmla="*/ 155 w 356"/>
                <a:gd name="T71" fmla="*/ 98 h 201"/>
                <a:gd name="T72" fmla="*/ 147 w 356"/>
                <a:gd name="T73" fmla="*/ 113 h 201"/>
                <a:gd name="T74" fmla="*/ 143 w 356"/>
                <a:gd name="T75" fmla="*/ 127 h 201"/>
                <a:gd name="T76" fmla="*/ 116 w 356"/>
                <a:gd name="T77" fmla="*/ 145 h 201"/>
                <a:gd name="T78" fmla="*/ 99 w 356"/>
                <a:gd name="T79" fmla="*/ 145 h 201"/>
                <a:gd name="T80" fmla="*/ 87 w 356"/>
                <a:gd name="T81" fmla="*/ 155 h 201"/>
                <a:gd name="T82" fmla="*/ 71 w 356"/>
                <a:gd name="T83" fmla="*/ 144 h 201"/>
                <a:gd name="T84" fmla="*/ 66 w 356"/>
                <a:gd name="T85" fmla="*/ 140 h 201"/>
                <a:gd name="T86" fmla="*/ 61 w 356"/>
                <a:gd name="T87" fmla="*/ 148 h 201"/>
                <a:gd name="T88" fmla="*/ 40 w 356"/>
                <a:gd name="T89" fmla="*/ 163 h 201"/>
                <a:gd name="T90" fmla="*/ 30 w 356"/>
                <a:gd name="T91" fmla="*/ 182 h 201"/>
                <a:gd name="T92" fmla="*/ 22 w 356"/>
                <a:gd name="T93" fmla="*/ 186 h 201"/>
                <a:gd name="T94" fmla="*/ 8 w 356"/>
                <a:gd name="T95" fmla="*/ 196 h 201"/>
                <a:gd name="T96" fmla="*/ 92 w 356"/>
                <a:gd name="T97" fmla="*/ 19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6" h="201">
                  <a:moveTo>
                    <a:pt x="166" y="182"/>
                  </a:moveTo>
                  <a:lnTo>
                    <a:pt x="242" y="170"/>
                  </a:lnTo>
                  <a:lnTo>
                    <a:pt x="348" y="148"/>
                  </a:lnTo>
                  <a:lnTo>
                    <a:pt x="356" y="146"/>
                  </a:lnTo>
                  <a:lnTo>
                    <a:pt x="354" y="141"/>
                  </a:lnTo>
                  <a:lnTo>
                    <a:pt x="352" y="134"/>
                  </a:lnTo>
                  <a:lnTo>
                    <a:pt x="347" y="128"/>
                  </a:lnTo>
                  <a:lnTo>
                    <a:pt x="342" y="124"/>
                  </a:lnTo>
                  <a:lnTo>
                    <a:pt x="339" y="124"/>
                  </a:lnTo>
                  <a:lnTo>
                    <a:pt x="332" y="120"/>
                  </a:lnTo>
                  <a:lnTo>
                    <a:pt x="330" y="116"/>
                  </a:lnTo>
                  <a:lnTo>
                    <a:pt x="326" y="113"/>
                  </a:lnTo>
                  <a:lnTo>
                    <a:pt x="323" y="107"/>
                  </a:lnTo>
                  <a:lnTo>
                    <a:pt x="321" y="104"/>
                  </a:lnTo>
                  <a:lnTo>
                    <a:pt x="320" y="100"/>
                  </a:lnTo>
                  <a:lnTo>
                    <a:pt x="322" y="99"/>
                  </a:lnTo>
                  <a:lnTo>
                    <a:pt x="328" y="100"/>
                  </a:lnTo>
                  <a:lnTo>
                    <a:pt x="327" y="96"/>
                  </a:lnTo>
                  <a:lnTo>
                    <a:pt x="324" y="93"/>
                  </a:lnTo>
                  <a:lnTo>
                    <a:pt x="320" y="91"/>
                  </a:lnTo>
                  <a:lnTo>
                    <a:pt x="309" y="86"/>
                  </a:lnTo>
                  <a:lnTo>
                    <a:pt x="303" y="78"/>
                  </a:lnTo>
                  <a:lnTo>
                    <a:pt x="303" y="77"/>
                  </a:lnTo>
                  <a:lnTo>
                    <a:pt x="307" y="79"/>
                  </a:lnTo>
                  <a:lnTo>
                    <a:pt x="314" y="82"/>
                  </a:lnTo>
                  <a:lnTo>
                    <a:pt x="317" y="85"/>
                  </a:lnTo>
                  <a:lnTo>
                    <a:pt x="326" y="86"/>
                  </a:lnTo>
                  <a:lnTo>
                    <a:pt x="322" y="81"/>
                  </a:lnTo>
                  <a:lnTo>
                    <a:pt x="321" y="74"/>
                  </a:lnTo>
                  <a:lnTo>
                    <a:pt x="322" y="70"/>
                  </a:lnTo>
                  <a:lnTo>
                    <a:pt x="317" y="70"/>
                  </a:lnTo>
                  <a:lnTo>
                    <a:pt x="307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62"/>
                  </a:lnTo>
                  <a:lnTo>
                    <a:pt x="296" y="61"/>
                  </a:lnTo>
                  <a:lnTo>
                    <a:pt x="289" y="58"/>
                  </a:lnTo>
                  <a:lnTo>
                    <a:pt x="284" y="54"/>
                  </a:lnTo>
                  <a:lnTo>
                    <a:pt x="280" y="53"/>
                  </a:lnTo>
                  <a:lnTo>
                    <a:pt x="275" y="54"/>
                  </a:lnTo>
                  <a:lnTo>
                    <a:pt x="272" y="54"/>
                  </a:lnTo>
                  <a:lnTo>
                    <a:pt x="269" y="52"/>
                  </a:lnTo>
                  <a:lnTo>
                    <a:pt x="268" y="37"/>
                  </a:lnTo>
                  <a:lnTo>
                    <a:pt x="273" y="36"/>
                  </a:lnTo>
                  <a:lnTo>
                    <a:pt x="276" y="30"/>
                  </a:lnTo>
                  <a:lnTo>
                    <a:pt x="274" y="25"/>
                  </a:lnTo>
                  <a:lnTo>
                    <a:pt x="268" y="21"/>
                  </a:lnTo>
                  <a:lnTo>
                    <a:pt x="262" y="15"/>
                  </a:lnTo>
                  <a:lnTo>
                    <a:pt x="247" y="6"/>
                  </a:lnTo>
                  <a:lnTo>
                    <a:pt x="244" y="7"/>
                  </a:lnTo>
                  <a:lnTo>
                    <a:pt x="241" y="12"/>
                  </a:lnTo>
                  <a:lnTo>
                    <a:pt x="236" y="12"/>
                  </a:lnTo>
                  <a:lnTo>
                    <a:pt x="230" y="8"/>
                  </a:lnTo>
                  <a:lnTo>
                    <a:pt x="217" y="0"/>
                  </a:lnTo>
                  <a:lnTo>
                    <a:pt x="216" y="12"/>
                  </a:lnTo>
                  <a:lnTo>
                    <a:pt x="213" y="22"/>
                  </a:lnTo>
                  <a:lnTo>
                    <a:pt x="210" y="27"/>
                  </a:lnTo>
                  <a:lnTo>
                    <a:pt x="206" y="31"/>
                  </a:lnTo>
                  <a:lnTo>
                    <a:pt x="199" y="43"/>
                  </a:lnTo>
                  <a:lnTo>
                    <a:pt x="197" y="42"/>
                  </a:lnTo>
                  <a:lnTo>
                    <a:pt x="194" y="40"/>
                  </a:lnTo>
                  <a:lnTo>
                    <a:pt x="192" y="40"/>
                  </a:lnTo>
                  <a:lnTo>
                    <a:pt x="190" y="46"/>
                  </a:lnTo>
                  <a:lnTo>
                    <a:pt x="187" y="52"/>
                  </a:lnTo>
                  <a:lnTo>
                    <a:pt x="184" y="63"/>
                  </a:lnTo>
                  <a:lnTo>
                    <a:pt x="182" y="66"/>
                  </a:lnTo>
                  <a:lnTo>
                    <a:pt x="179" y="66"/>
                  </a:lnTo>
                  <a:lnTo>
                    <a:pt x="172" y="63"/>
                  </a:lnTo>
                  <a:lnTo>
                    <a:pt x="166" y="59"/>
                  </a:lnTo>
                  <a:lnTo>
                    <a:pt x="164" y="69"/>
                  </a:lnTo>
                  <a:lnTo>
                    <a:pt x="160" y="86"/>
                  </a:lnTo>
                  <a:lnTo>
                    <a:pt x="155" y="98"/>
                  </a:lnTo>
                  <a:lnTo>
                    <a:pt x="148" y="106"/>
                  </a:lnTo>
                  <a:lnTo>
                    <a:pt x="147" y="113"/>
                  </a:lnTo>
                  <a:lnTo>
                    <a:pt x="148" y="123"/>
                  </a:lnTo>
                  <a:lnTo>
                    <a:pt x="143" y="127"/>
                  </a:lnTo>
                  <a:lnTo>
                    <a:pt x="128" y="138"/>
                  </a:lnTo>
                  <a:lnTo>
                    <a:pt x="116" y="145"/>
                  </a:lnTo>
                  <a:lnTo>
                    <a:pt x="105" y="148"/>
                  </a:lnTo>
                  <a:lnTo>
                    <a:pt x="99" y="145"/>
                  </a:lnTo>
                  <a:lnTo>
                    <a:pt x="90" y="155"/>
                  </a:lnTo>
                  <a:lnTo>
                    <a:pt x="87" y="155"/>
                  </a:lnTo>
                  <a:lnTo>
                    <a:pt x="81" y="150"/>
                  </a:lnTo>
                  <a:lnTo>
                    <a:pt x="71" y="144"/>
                  </a:lnTo>
                  <a:lnTo>
                    <a:pt x="69" y="140"/>
                  </a:lnTo>
                  <a:lnTo>
                    <a:pt x="66" y="140"/>
                  </a:lnTo>
                  <a:lnTo>
                    <a:pt x="64" y="142"/>
                  </a:lnTo>
                  <a:lnTo>
                    <a:pt x="61" y="148"/>
                  </a:lnTo>
                  <a:lnTo>
                    <a:pt x="55" y="157"/>
                  </a:lnTo>
                  <a:lnTo>
                    <a:pt x="40" y="163"/>
                  </a:lnTo>
                  <a:lnTo>
                    <a:pt x="36" y="170"/>
                  </a:lnTo>
                  <a:lnTo>
                    <a:pt x="30" y="182"/>
                  </a:lnTo>
                  <a:lnTo>
                    <a:pt x="26" y="183"/>
                  </a:lnTo>
                  <a:lnTo>
                    <a:pt x="22" y="186"/>
                  </a:lnTo>
                  <a:lnTo>
                    <a:pt x="14" y="192"/>
                  </a:lnTo>
                  <a:lnTo>
                    <a:pt x="8" y="196"/>
                  </a:lnTo>
                  <a:lnTo>
                    <a:pt x="0" y="201"/>
                  </a:lnTo>
                  <a:lnTo>
                    <a:pt x="92" y="191"/>
                  </a:lnTo>
                  <a:lnTo>
                    <a:pt x="166" y="18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0020424" y="8078139"/>
              <a:ext cx="936271" cy="731843"/>
            </a:xfrm>
            <a:custGeom>
              <a:avLst/>
              <a:gdLst>
                <a:gd name="T0" fmla="*/ 649 w 1312"/>
                <a:gd name="T1" fmla="*/ 29 h 1022"/>
                <a:gd name="T2" fmla="*/ 549 w 1312"/>
                <a:gd name="T3" fmla="*/ 0 h 1022"/>
                <a:gd name="T4" fmla="*/ 467 w 1312"/>
                <a:gd name="T5" fmla="*/ 29 h 1022"/>
                <a:gd name="T6" fmla="*/ 400 w 1312"/>
                <a:gd name="T7" fmla="*/ 41 h 1022"/>
                <a:gd name="T8" fmla="*/ 269 w 1312"/>
                <a:gd name="T9" fmla="*/ 29 h 1022"/>
                <a:gd name="T10" fmla="*/ 183 w 1312"/>
                <a:gd name="T11" fmla="*/ 51 h 1022"/>
                <a:gd name="T12" fmla="*/ 81 w 1312"/>
                <a:gd name="T13" fmla="*/ 127 h 1022"/>
                <a:gd name="T14" fmla="*/ 73 w 1312"/>
                <a:gd name="T15" fmla="*/ 151 h 1022"/>
                <a:gd name="T16" fmla="*/ 34 w 1312"/>
                <a:gd name="T17" fmla="*/ 184 h 1022"/>
                <a:gd name="T18" fmla="*/ 0 w 1312"/>
                <a:gd name="T19" fmla="*/ 219 h 1022"/>
                <a:gd name="T20" fmla="*/ 28 w 1312"/>
                <a:gd name="T21" fmla="*/ 258 h 1022"/>
                <a:gd name="T22" fmla="*/ 133 w 1312"/>
                <a:gd name="T23" fmla="*/ 315 h 1022"/>
                <a:gd name="T24" fmla="*/ 164 w 1312"/>
                <a:gd name="T25" fmla="*/ 369 h 1022"/>
                <a:gd name="T26" fmla="*/ 233 w 1312"/>
                <a:gd name="T27" fmla="*/ 445 h 1022"/>
                <a:gd name="T28" fmla="*/ 379 w 1312"/>
                <a:gd name="T29" fmla="*/ 561 h 1022"/>
                <a:gd name="T30" fmla="*/ 460 w 1312"/>
                <a:gd name="T31" fmla="*/ 663 h 1022"/>
                <a:gd name="T32" fmla="*/ 528 w 1312"/>
                <a:gd name="T33" fmla="*/ 707 h 1022"/>
                <a:gd name="T34" fmla="*/ 567 w 1312"/>
                <a:gd name="T35" fmla="*/ 741 h 1022"/>
                <a:gd name="T36" fmla="*/ 603 w 1312"/>
                <a:gd name="T37" fmla="*/ 790 h 1022"/>
                <a:gd name="T38" fmla="*/ 616 w 1312"/>
                <a:gd name="T39" fmla="*/ 827 h 1022"/>
                <a:gd name="T40" fmla="*/ 631 w 1312"/>
                <a:gd name="T41" fmla="*/ 857 h 1022"/>
                <a:gd name="T42" fmla="*/ 655 w 1312"/>
                <a:gd name="T43" fmla="*/ 870 h 1022"/>
                <a:gd name="T44" fmla="*/ 676 w 1312"/>
                <a:gd name="T45" fmla="*/ 891 h 1022"/>
                <a:gd name="T46" fmla="*/ 689 w 1312"/>
                <a:gd name="T47" fmla="*/ 920 h 1022"/>
                <a:gd name="T48" fmla="*/ 710 w 1312"/>
                <a:gd name="T49" fmla="*/ 959 h 1022"/>
                <a:gd name="T50" fmla="*/ 719 w 1312"/>
                <a:gd name="T51" fmla="*/ 1003 h 1022"/>
                <a:gd name="T52" fmla="*/ 752 w 1312"/>
                <a:gd name="T53" fmla="*/ 1022 h 1022"/>
                <a:gd name="T54" fmla="*/ 762 w 1312"/>
                <a:gd name="T55" fmla="*/ 974 h 1022"/>
                <a:gd name="T56" fmla="*/ 805 w 1312"/>
                <a:gd name="T57" fmla="*/ 974 h 1022"/>
                <a:gd name="T58" fmla="*/ 812 w 1312"/>
                <a:gd name="T59" fmla="*/ 952 h 1022"/>
                <a:gd name="T60" fmla="*/ 774 w 1312"/>
                <a:gd name="T61" fmla="*/ 943 h 1022"/>
                <a:gd name="T62" fmla="*/ 762 w 1312"/>
                <a:gd name="T63" fmla="*/ 924 h 1022"/>
                <a:gd name="T64" fmla="*/ 796 w 1312"/>
                <a:gd name="T65" fmla="*/ 917 h 1022"/>
                <a:gd name="T66" fmla="*/ 827 w 1312"/>
                <a:gd name="T67" fmla="*/ 937 h 1022"/>
                <a:gd name="T68" fmla="*/ 859 w 1312"/>
                <a:gd name="T69" fmla="*/ 888 h 1022"/>
                <a:gd name="T70" fmla="*/ 854 w 1312"/>
                <a:gd name="T71" fmla="*/ 856 h 1022"/>
                <a:gd name="T72" fmla="*/ 904 w 1312"/>
                <a:gd name="T73" fmla="*/ 856 h 1022"/>
                <a:gd name="T74" fmla="*/ 933 w 1312"/>
                <a:gd name="T75" fmla="*/ 824 h 1022"/>
                <a:gd name="T76" fmla="*/ 905 w 1312"/>
                <a:gd name="T77" fmla="*/ 816 h 1022"/>
                <a:gd name="T78" fmla="*/ 895 w 1312"/>
                <a:gd name="T79" fmla="*/ 800 h 1022"/>
                <a:gd name="T80" fmla="*/ 924 w 1312"/>
                <a:gd name="T81" fmla="*/ 800 h 1022"/>
                <a:gd name="T82" fmla="*/ 958 w 1312"/>
                <a:gd name="T83" fmla="*/ 808 h 1022"/>
                <a:gd name="T84" fmla="*/ 1008 w 1312"/>
                <a:gd name="T85" fmla="*/ 761 h 1022"/>
                <a:gd name="T86" fmla="*/ 980 w 1312"/>
                <a:gd name="T87" fmla="*/ 727 h 1022"/>
                <a:gd name="T88" fmla="*/ 989 w 1312"/>
                <a:gd name="T89" fmla="*/ 713 h 1022"/>
                <a:gd name="T90" fmla="*/ 1036 w 1312"/>
                <a:gd name="T91" fmla="*/ 716 h 1022"/>
                <a:gd name="T92" fmla="*/ 1074 w 1312"/>
                <a:gd name="T93" fmla="*/ 645 h 1022"/>
                <a:gd name="T94" fmla="*/ 1134 w 1312"/>
                <a:gd name="T95" fmla="*/ 614 h 1022"/>
                <a:gd name="T96" fmla="*/ 1168 w 1312"/>
                <a:gd name="T97" fmla="*/ 561 h 1022"/>
                <a:gd name="T98" fmla="*/ 1146 w 1312"/>
                <a:gd name="T99" fmla="*/ 523 h 1022"/>
                <a:gd name="T100" fmla="*/ 1170 w 1312"/>
                <a:gd name="T101" fmla="*/ 523 h 1022"/>
                <a:gd name="T102" fmla="*/ 1179 w 1312"/>
                <a:gd name="T103" fmla="*/ 483 h 1022"/>
                <a:gd name="T104" fmla="*/ 1210 w 1312"/>
                <a:gd name="T105" fmla="*/ 414 h 1022"/>
                <a:gd name="T106" fmla="*/ 1236 w 1312"/>
                <a:gd name="T107" fmla="*/ 373 h 1022"/>
                <a:gd name="T108" fmla="*/ 1293 w 1312"/>
                <a:gd name="T109" fmla="*/ 321 h 1022"/>
                <a:gd name="T110" fmla="*/ 954 w 1312"/>
                <a:gd name="T111" fmla="*/ 4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12" h="1022">
                  <a:moveTo>
                    <a:pt x="681" y="95"/>
                  </a:moveTo>
                  <a:cubicBezTo>
                    <a:pt x="649" y="29"/>
                    <a:pt x="649" y="29"/>
                    <a:pt x="649" y="29"/>
                  </a:cubicBezTo>
                  <a:cubicBezTo>
                    <a:pt x="606" y="9"/>
                    <a:pt x="606" y="9"/>
                    <a:pt x="606" y="9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467" y="29"/>
                    <a:pt x="467" y="29"/>
                    <a:pt x="467" y="29"/>
                  </a:cubicBezTo>
                  <a:cubicBezTo>
                    <a:pt x="443" y="37"/>
                    <a:pt x="443" y="37"/>
                    <a:pt x="443" y="37"/>
                  </a:cubicBezTo>
                  <a:cubicBezTo>
                    <a:pt x="400" y="41"/>
                    <a:pt x="400" y="41"/>
                    <a:pt x="400" y="41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50" y="338"/>
                    <a:pt x="150" y="338"/>
                    <a:pt x="150" y="338"/>
                  </a:cubicBezTo>
                  <a:cubicBezTo>
                    <a:pt x="164" y="369"/>
                    <a:pt x="164" y="369"/>
                    <a:pt x="164" y="369"/>
                  </a:cubicBezTo>
                  <a:cubicBezTo>
                    <a:pt x="200" y="403"/>
                    <a:pt x="200" y="403"/>
                    <a:pt x="200" y="403"/>
                  </a:cubicBezTo>
                  <a:cubicBezTo>
                    <a:pt x="233" y="445"/>
                    <a:pt x="233" y="445"/>
                    <a:pt x="233" y="445"/>
                  </a:cubicBezTo>
                  <a:cubicBezTo>
                    <a:pt x="349" y="532"/>
                    <a:pt x="349" y="532"/>
                    <a:pt x="349" y="532"/>
                  </a:cubicBezTo>
                  <a:cubicBezTo>
                    <a:pt x="379" y="561"/>
                    <a:pt x="379" y="561"/>
                    <a:pt x="379" y="561"/>
                  </a:cubicBezTo>
                  <a:cubicBezTo>
                    <a:pt x="421" y="614"/>
                    <a:pt x="421" y="614"/>
                    <a:pt x="421" y="614"/>
                  </a:cubicBezTo>
                  <a:cubicBezTo>
                    <a:pt x="460" y="663"/>
                    <a:pt x="460" y="663"/>
                    <a:pt x="460" y="663"/>
                  </a:cubicBezTo>
                  <a:cubicBezTo>
                    <a:pt x="504" y="686"/>
                    <a:pt x="504" y="686"/>
                    <a:pt x="504" y="686"/>
                  </a:cubicBezTo>
                  <a:cubicBezTo>
                    <a:pt x="528" y="707"/>
                    <a:pt x="528" y="707"/>
                    <a:pt x="528" y="707"/>
                  </a:cubicBezTo>
                  <a:cubicBezTo>
                    <a:pt x="549" y="725"/>
                    <a:pt x="549" y="725"/>
                    <a:pt x="549" y="725"/>
                  </a:cubicBezTo>
                  <a:cubicBezTo>
                    <a:pt x="567" y="741"/>
                    <a:pt x="567" y="741"/>
                    <a:pt x="567" y="741"/>
                  </a:cubicBezTo>
                  <a:cubicBezTo>
                    <a:pt x="579" y="757"/>
                    <a:pt x="579" y="757"/>
                    <a:pt x="579" y="757"/>
                  </a:cubicBezTo>
                  <a:cubicBezTo>
                    <a:pt x="603" y="790"/>
                    <a:pt x="603" y="790"/>
                    <a:pt x="603" y="790"/>
                  </a:cubicBezTo>
                  <a:cubicBezTo>
                    <a:pt x="616" y="809"/>
                    <a:pt x="616" y="809"/>
                    <a:pt x="616" y="809"/>
                  </a:cubicBezTo>
                  <a:cubicBezTo>
                    <a:pt x="616" y="827"/>
                    <a:pt x="616" y="827"/>
                    <a:pt x="616" y="827"/>
                  </a:cubicBezTo>
                  <a:cubicBezTo>
                    <a:pt x="623" y="848"/>
                    <a:pt x="623" y="848"/>
                    <a:pt x="623" y="848"/>
                  </a:cubicBezTo>
                  <a:cubicBezTo>
                    <a:pt x="631" y="857"/>
                    <a:pt x="631" y="857"/>
                    <a:pt x="631" y="857"/>
                  </a:cubicBezTo>
                  <a:cubicBezTo>
                    <a:pt x="641" y="857"/>
                    <a:pt x="641" y="857"/>
                    <a:pt x="641" y="857"/>
                  </a:cubicBezTo>
                  <a:cubicBezTo>
                    <a:pt x="655" y="870"/>
                    <a:pt x="655" y="870"/>
                    <a:pt x="655" y="870"/>
                  </a:cubicBezTo>
                  <a:cubicBezTo>
                    <a:pt x="676" y="883"/>
                    <a:pt x="676" y="883"/>
                    <a:pt x="676" y="883"/>
                  </a:cubicBezTo>
                  <a:cubicBezTo>
                    <a:pt x="676" y="891"/>
                    <a:pt x="676" y="891"/>
                    <a:pt x="676" y="891"/>
                  </a:cubicBezTo>
                  <a:cubicBezTo>
                    <a:pt x="676" y="904"/>
                    <a:pt x="676" y="904"/>
                    <a:pt x="676" y="904"/>
                  </a:cubicBezTo>
                  <a:cubicBezTo>
                    <a:pt x="689" y="920"/>
                    <a:pt x="689" y="920"/>
                    <a:pt x="689" y="920"/>
                  </a:cubicBezTo>
                  <a:cubicBezTo>
                    <a:pt x="710" y="948"/>
                    <a:pt x="710" y="948"/>
                    <a:pt x="710" y="948"/>
                  </a:cubicBezTo>
                  <a:cubicBezTo>
                    <a:pt x="710" y="959"/>
                    <a:pt x="710" y="959"/>
                    <a:pt x="710" y="959"/>
                  </a:cubicBezTo>
                  <a:cubicBezTo>
                    <a:pt x="710" y="987"/>
                    <a:pt x="710" y="987"/>
                    <a:pt x="710" y="987"/>
                  </a:cubicBezTo>
                  <a:cubicBezTo>
                    <a:pt x="719" y="1003"/>
                    <a:pt x="719" y="1003"/>
                    <a:pt x="719" y="1003"/>
                  </a:cubicBezTo>
                  <a:cubicBezTo>
                    <a:pt x="738" y="1013"/>
                    <a:pt x="738" y="1013"/>
                    <a:pt x="738" y="1013"/>
                  </a:cubicBezTo>
                  <a:cubicBezTo>
                    <a:pt x="752" y="1022"/>
                    <a:pt x="752" y="1022"/>
                    <a:pt x="752" y="1022"/>
                  </a:cubicBezTo>
                  <a:cubicBezTo>
                    <a:pt x="752" y="981"/>
                    <a:pt x="752" y="981"/>
                    <a:pt x="752" y="981"/>
                  </a:cubicBezTo>
                  <a:cubicBezTo>
                    <a:pt x="762" y="974"/>
                    <a:pt x="762" y="974"/>
                    <a:pt x="762" y="974"/>
                  </a:cubicBezTo>
                  <a:cubicBezTo>
                    <a:pt x="795" y="974"/>
                    <a:pt x="795" y="974"/>
                    <a:pt x="795" y="974"/>
                  </a:cubicBezTo>
                  <a:cubicBezTo>
                    <a:pt x="805" y="974"/>
                    <a:pt x="805" y="974"/>
                    <a:pt x="805" y="974"/>
                  </a:cubicBezTo>
                  <a:cubicBezTo>
                    <a:pt x="805" y="974"/>
                    <a:pt x="819" y="964"/>
                    <a:pt x="820" y="961"/>
                  </a:cubicBezTo>
                  <a:cubicBezTo>
                    <a:pt x="821" y="958"/>
                    <a:pt x="812" y="952"/>
                    <a:pt x="812" y="952"/>
                  </a:cubicBezTo>
                  <a:cubicBezTo>
                    <a:pt x="804" y="952"/>
                    <a:pt x="804" y="952"/>
                    <a:pt x="804" y="952"/>
                  </a:cubicBezTo>
                  <a:cubicBezTo>
                    <a:pt x="804" y="952"/>
                    <a:pt x="780" y="944"/>
                    <a:pt x="774" y="943"/>
                  </a:cubicBezTo>
                  <a:cubicBezTo>
                    <a:pt x="769" y="942"/>
                    <a:pt x="762" y="932"/>
                    <a:pt x="762" y="932"/>
                  </a:cubicBezTo>
                  <a:cubicBezTo>
                    <a:pt x="762" y="924"/>
                    <a:pt x="762" y="924"/>
                    <a:pt x="762" y="924"/>
                  </a:cubicBezTo>
                  <a:cubicBezTo>
                    <a:pt x="768" y="892"/>
                    <a:pt x="768" y="892"/>
                    <a:pt x="768" y="892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807" y="922"/>
                    <a:pt x="807" y="922"/>
                    <a:pt x="807" y="922"/>
                  </a:cubicBezTo>
                  <a:cubicBezTo>
                    <a:pt x="827" y="937"/>
                    <a:pt x="827" y="937"/>
                    <a:pt x="827" y="937"/>
                  </a:cubicBezTo>
                  <a:cubicBezTo>
                    <a:pt x="854" y="926"/>
                    <a:pt x="854" y="926"/>
                    <a:pt x="854" y="926"/>
                  </a:cubicBezTo>
                  <a:cubicBezTo>
                    <a:pt x="859" y="888"/>
                    <a:pt x="859" y="888"/>
                    <a:pt x="859" y="888"/>
                  </a:cubicBezTo>
                  <a:cubicBezTo>
                    <a:pt x="859" y="878"/>
                    <a:pt x="859" y="878"/>
                    <a:pt x="859" y="878"/>
                  </a:cubicBezTo>
                  <a:cubicBezTo>
                    <a:pt x="854" y="856"/>
                    <a:pt x="854" y="856"/>
                    <a:pt x="854" y="856"/>
                  </a:cubicBezTo>
                  <a:cubicBezTo>
                    <a:pt x="871" y="856"/>
                    <a:pt x="871" y="856"/>
                    <a:pt x="871" y="856"/>
                  </a:cubicBezTo>
                  <a:cubicBezTo>
                    <a:pt x="904" y="856"/>
                    <a:pt x="904" y="856"/>
                    <a:pt x="904" y="856"/>
                  </a:cubicBezTo>
                  <a:cubicBezTo>
                    <a:pt x="933" y="835"/>
                    <a:pt x="933" y="835"/>
                    <a:pt x="933" y="835"/>
                  </a:cubicBezTo>
                  <a:cubicBezTo>
                    <a:pt x="933" y="824"/>
                    <a:pt x="933" y="824"/>
                    <a:pt x="933" y="824"/>
                  </a:cubicBezTo>
                  <a:cubicBezTo>
                    <a:pt x="921" y="816"/>
                    <a:pt x="921" y="816"/>
                    <a:pt x="921" y="816"/>
                  </a:cubicBezTo>
                  <a:cubicBezTo>
                    <a:pt x="905" y="816"/>
                    <a:pt x="905" y="816"/>
                    <a:pt x="905" y="816"/>
                  </a:cubicBezTo>
                  <a:cubicBezTo>
                    <a:pt x="895" y="808"/>
                    <a:pt x="895" y="808"/>
                    <a:pt x="895" y="808"/>
                  </a:cubicBezTo>
                  <a:cubicBezTo>
                    <a:pt x="895" y="800"/>
                    <a:pt x="895" y="800"/>
                    <a:pt x="895" y="800"/>
                  </a:cubicBezTo>
                  <a:cubicBezTo>
                    <a:pt x="915" y="794"/>
                    <a:pt x="915" y="794"/>
                    <a:pt x="915" y="794"/>
                  </a:cubicBezTo>
                  <a:cubicBezTo>
                    <a:pt x="924" y="800"/>
                    <a:pt x="924" y="800"/>
                    <a:pt x="924" y="800"/>
                  </a:cubicBezTo>
                  <a:cubicBezTo>
                    <a:pt x="942" y="808"/>
                    <a:pt x="942" y="808"/>
                    <a:pt x="942" y="808"/>
                  </a:cubicBezTo>
                  <a:cubicBezTo>
                    <a:pt x="958" y="808"/>
                    <a:pt x="958" y="808"/>
                    <a:pt x="958" y="808"/>
                  </a:cubicBezTo>
                  <a:cubicBezTo>
                    <a:pt x="982" y="793"/>
                    <a:pt x="982" y="793"/>
                    <a:pt x="982" y="793"/>
                  </a:cubicBezTo>
                  <a:cubicBezTo>
                    <a:pt x="1008" y="761"/>
                    <a:pt x="1008" y="761"/>
                    <a:pt x="1008" y="761"/>
                  </a:cubicBezTo>
                  <a:cubicBezTo>
                    <a:pt x="997" y="741"/>
                    <a:pt x="997" y="741"/>
                    <a:pt x="997" y="741"/>
                  </a:cubicBezTo>
                  <a:cubicBezTo>
                    <a:pt x="980" y="727"/>
                    <a:pt x="980" y="727"/>
                    <a:pt x="980" y="727"/>
                  </a:cubicBezTo>
                  <a:cubicBezTo>
                    <a:pt x="975" y="718"/>
                    <a:pt x="975" y="718"/>
                    <a:pt x="975" y="718"/>
                  </a:cubicBezTo>
                  <a:cubicBezTo>
                    <a:pt x="989" y="713"/>
                    <a:pt x="989" y="713"/>
                    <a:pt x="989" y="713"/>
                  </a:cubicBezTo>
                  <a:cubicBezTo>
                    <a:pt x="1020" y="727"/>
                    <a:pt x="1020" y="727"/>
                    <a:pt x="1020" y="727"/>
                  </a:cubicBezTo>
                  <a:cubicBezTo>
                    <a:pt x="1036" y="716"/>
                    <a:pt x="1036" y="716"/>
                    <a:pt x="1036" y="716"/>
                  </a:cubicBezTo>
                  <a:cubicBezTo>
                    <a:pt x="1049" y="697"/>
                    <a:pt x="1049" y="697"/>
                    <a:pt x="1049" y="697"/>
                  </a:cubicBezTo>
                  <a:cubicBezTo>
                    <a:pt x="1074" y="645"/>
                    <a:pt x="1074" y="645"/>
                    <a:pt x="1074" y="645"/>
                  </a:cubicBezTo>
                  <a:cubicBezTo>
                    <a:pt x="1105" y="628"/>
                    <a:pt x="1105" y="628"/>
                    <a:pt x="1105" y="628"/>
                  </a:cubicBezTo>
                  <a:cubicBezTo>
                    <a:pt x="1134" y="614"/>
                    <a:pt x="1134" y="614"/>
                    <a:pt x="1134" y="614"/>
                  </a:cubicBezTo>
                  <a:cubicBezTo>
                    <a:pt x="1158" y="580"/>
                    <a:pt x="1158" y="580"/>
                    <a:pt x="1158" y="580"/>
                  </a:cubicBezTo>
                  <a:cubicBezTo>
                    <a:pt x="1168" y="561"/>
                    <a:pt x="1168" y="561"/>
                    <a:pt x="1168" y="561"/>
                  </a:cubicBezTo>
                  <a:cubicBezTo>
                    <a:pt x="1156" y="545"/>
                    <a:pt x="1156" y="545"/>
                    <a:pt x="1156" y="545"/>
                  </a:cubicBezTo>
                  <a:cubicBezTo>
                    <a:pt x="1146" y="523"/>
                    <a:pt x="1146" y="523"/>
                    <a:pt x="1146" y="523"/>
                  </a:cubicBezTo>
                  <a:cubicBezTo>
                    <a:pt x="1155" y="517"/>
                    <a:pt x="1155" y="517"/>
                    <a:pt x="1155" y="517"/>
                  </a:cubicBezTo>
                  <a:cubicBezTo>
                    <a:pt x="1170" y="523"/>
                    <a:pt x="1170" y="523"/>
                    <a:pt x="1170" y="523"/>
                  </a:cubicBezTo>
                  <a:cubicBezTo>
                    <a:pt x="1170" y="500"/>
                    <a:pt x="1170" y="500"/>
                    <a:pt x="1170" y="500"/>
                  </a:cubicBezTo>
                  <a:cubicBezTo>
                    <a:pt x="1179" y="483"/>
                    <a:pt x="1179" y="483"/>
                    <a:pt x="1179" y="483"/>
                  </a:cubicBezTo>
                  <a:cubicBezTo>
                    <a:pt x="1200" y="455"/>
                    <a:pt x="1200" y="455"/>
                    <a:pt x="1200" y="455"/>
                  </a:cubicBezTo>
                  <a:cubicBezTo>
                    <a:pt x="1210" y="414"/>
                    <a:pt x="1210" y="414"/>
                    <a:pt x="1210" y="414"/>
                  </a:cubicBezTo>
                  <a:cubicBezTo>
                    <a:pt x="1224" y="391"/>
                    <a:pt x="1224" y="391"/>
                    <a:pt x="1224" y="391"/>
                  </a:cubicBezTo>
                  <a:cubicBezTo>
                    <a:pt x="1236" y="373"/>
                    <a:pt x="1236" y="373"/>
                    <a:pt x="1236" y="373"/>
                  </a:cubicBezTo>
                  <a:cubicBezTo>
                    <a:pt x="1245" y="360"/>
                    <a:pt x="1245" y="360"/>
                    <a:pt x="1245" y="360"/>
                  </a:cubicBezTo>
                  <a:cubicBezTo>
                    <a:pt x="1293" y="321"/>
                    <a:pt x="1293" y="321"/>
                    <a:pt x="1293" y="321"/>
                  </a:cubicBezTo>
                  <a:cubicBezTo>
                    <a:pt x="1312" y="303"/>
                    <a:pt x="1312" y="303"/>
                    <a:pt x="1312" y="303"/>
                  </a:cubicBezTo>
                  <a:cubicBezTo>
                    <a:pt x="954" y="42"/>
                    <a:pt x="954" y="42"/>
                    <a:pt x="954" y="42"/>
                  </a:cubicBezTo>
                  <a:lnTo>
                    <a:pt x="681" y="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9055534" y="8213059"/>
              <a:ext cx="735933" cy="1181580"/>
            </a:xfrm>
            <a:custGeom>
              <a:avLst/>
              <a:gdLst>
                <a:gd name="T0" fmla="*/ 56 w 180"/>
                <a:gd name="T1" fmla="*/ 263 h 289"/>
                <a:gd name="T2" fmla="*/ 48 w 180"/>
                <a:gd name="T3" fmla="*/ 253 h 289"/>
                <a:gd name="T4" fmla="*/ 51 w 180"/>
                <a:gd name="T5" fmla="*/ 247 h 289"/>
                <a:gd name="T6" fmla="*/ 74 w 180"/>
                <a:gd name="T7" fmla="*/ 242 h 289"/>
                <a:gd name="T8" fmla="*/ 179 w 180"/>
                <a:gd name="T9" fmla="*/ 230 h 289"/>
                <a:gd name="T10" fmla="*/ 171 w 180"/>
                <a:gd name="T11" fmla="*/ 220 h 289"/>
                <a:gd name="T12" fmla="*/ 170 w 180"/>
                <a:gd name="T13" fmla="*/ 212 h 289"/>
                <a:gd name="T14" fmla="*/ 172 w 180"/>
                <a:gd name="T15" fmla="*/ 203 h 289"/>
                <a:gd name="T16" fmla="*/ 167 w 180"/>
                <a:gd name="T17" fmla="*/ 187 h 289"/>
                <a:gd name="T18" fmla="*/ 170 w 180"/>
                <a:gd name="T19" fmla="*/ 177 h 289"/>
                <a:gd name="T20" fmla="*/ 167 w 180"/>
                <a:gd name="T21" fmla="*/ 167 h 289"/>
                <a:gd name="T22" fmla="*/ 175 w 180"/>
                <a:gd name="T23" fmla="*/ 158 h 289"/>
                <a:gd name="T24" fmla="*/ 171 w 180"/>
                <a:gd name="T25" fmla="*/ 149 h 289"/>
                <a:gd name="T26" fmla="*/ 164 w 180"/>
                <a:gd name="T27" fmla="*/ 137 h 289"/>
                <a:gd name="T28" fmla="*/ 152 w 180"/>
                <a:gd name="T29" fmla="*/ 108 h 289"/>
                <a:gd name="T30" fmla="*/ 128 w 180"/>
                <a:gd name="T31" fmla="*/ 18 h 289"/>
                <a:gd name="T32" fmla="*/ 134 w 180"/>
                <a:gd name="T33" fmla="*/ 0 h 289"/>
                <a:gd name="T34" fmla="*/ 2 w 180"/>
                <a:gd name="T35" fmla="*/ 11 h 289"/>
                <a:gd name="T36" fmla="*/ 0 w 180"/>
                <a:gd name="T37" fmla="*/ 153 h 289"/>
                <a:gd name="T38" fmla="*/ 9 w 180"/>
                <a:gd name="T39" fmla="*/ 281 h 289"/>
                <a:gd name="T40" fmla="*/ 16 w 180"/>
                <a:gd name="T41" fmla="*/ 283 h 289"/>
                <a:gd name="T42" fmla="*/ 23 w 180"/>
                <a:gd name="T43" fmla="*/ 280 h 289"/>
                <a:gd name="T44" fmla="*/ 23 w 180"/>
                <a:gd name="T45" fmla="*/ 268 h 289"/>
                <a:gd name="T46" fmla="*/ 30 w 180"/>
                <a:gd name="T47" fmla="*/ 265 h 289"/>
                <a:gd name="T48" fmla="*/ 32 w 180"/>
                <a:gd name="T49" fmla="*/ 271 h 289"/>
                <a:gd name="T50" fmla="*/ 32 w 180"/>
                <a:gd name="T51" fmla="*/ 277 h 289"/>
                <a:gd name="T52" fmla="*/ 36 w 180"/>
                <a:gd name="T53" fmla="*/ 280 h 289"/>
                <a:gd name="T54" fmla="*/ 39 w 180"/>
                <a:gd name="T55" fmla="*/ 286 h 289"/>
                <a:gd name="T56" fmla="*/ 36 w 180"/>
                <a:gd name="T57" fmla="*/ 289 h 289"/>
                <a:gd name="T58" fmla="*/ 45 w 180"/>
                <a:gd name="T59" fmla="*/ 287 h 289"/>
                <a:gd name="T60" fmla="*/ 54 w 180"/>
                <a:gd name="T61" fmla="*/ 283 h 289"/>
                <a:gd name="T62" fmla="*/ 61 w 180"/>
                <a:gd name="T63" fmla="*/ 281 h 289"/>
                <a:gd name="T64" fmla="*/ 63 w 180"/>
                <a:gd name="T65" fmla="*/ 28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0" h="289">
                  <a:moveTo>
                    <a:pt x="58" y="269"/>
                  </a:moveTo>
                  <a:lnTo>
                    <a:pt x="56" y="263"/>
                  </a:lnTo>
                  <a:lnTo>
                    <a:pt x="51" y="256"/>
                  </a:lnTo>
                  <a:lnTo>
                    <a:pt x="48" y="253"/>
                  </a:lnTo>
                  <a:lnTo>
                    <a:pt x="48" y="249"/>
                  </a:lnTo>
                  <a:lnTo>
                    <a:pt x="51" y="247"/>
                  </a:lnTo>
                  <a:lnTo>
                    <a:pt x="61" y="244"/>
                  </a:lnTo>
                  <a:lnTo>
                    <a:pt x="74" y="242"/>
                  </a:lnTo>
                  <a:lnTo>
                    <a:pt x="180" y="232"/>
                  </a:lnTo>
                  <a:lnTo>
                    <a:pt x="179" y="230"/>
                  </a:lnTo>
                  <a:lnTo>
                    <a:pt x="175" y="223"/>
                  </a:lnTo>
                  <a:lnTo>
                    <a:pt x="171" y="220"/>
                  </a:lnTo>
                  <a:lnTo>
                    <a:pt x="169" y="214"/>
                  </a:lnTo>
                  <a:lnTo>
                    <a:pt x="170" y="212"/>
                  </a:lnTo>
                  <a:lnTo>
                    <a:pt x="173" y="210"/>
                  </a:lnTo>
                  <a:lnTo>
                    <a:pt x="172" y="203"/>
                  </a:lnTo>
                  <a:lnTo>
                    <a:pt x="169" y="198"/>
                  </a:lnTo>
                  <a:lnTo>
                    <a:pt x="167" y="187"/>
                  </a:lnTo>
                  <a:lnTo>
                    <a:pt x="167" y="179"/>
                  </a:lnTo>
                  <a:lnTo>
                    <a:pt x="170" y="177"/>
                  </a:lnTo>
                  <a:lnTo>
                    <a:pt x="171" y="171"/>
                  </a:lnTo>
                  <a:lnTo>
                    <a:pt x="167" y="167"/>
                  </a:lnTo>
                  <a:lnTo>
                    <a:pt x="173" y="163"/>
                  </a:lnTo>
                  <a:lnTo>
                    <a:pt x="175" y="158"/>
                  </a:lnTo>
                  <a:lnTo>
                    <a:pt x="172" y="155"/>
                  </a:lnTo>
                  <a:lnTo>
                    <a:pt x="171" y="149"/>
                  </a:lnTo>
                  <a:lnTo>
                    <a:pt x="170" y="144"/>
                  </a:lnTo>
                  <a:lnTo>
                    <a:pt x="164" y="137"/>
                  </a:lnTo>
                  <a:lnTo>
                    <a:pt x="155" y="119"/>
                  </a:lnTo>
                  <a:lnTo>
                    <a:pt x="152" y="108"/>
                  </a:lnTo>
                  <a:lnTo>
                    <a:pt x="138" y="60"/>
                  </a:lnTo>
                  <a:lnTo>
                    <a:pt x="128" y="18"/>
                  </a:lnTo>
                  <a:lnTo>
                    <a:pt x="124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2" y="11"/>
                  </a:lnTo>
                  <a:lnTo>
                    <a:pt x="2" y="21"/>
                  </a:lnTo>
                  <a:lnTo>
                    <a:pt x="0" y="153"/>
                  </a:lnTo>
                  <a:lnTo>
                    <a:pt x="1" y="222"/>
                  </a:lnTo>
                  <a:lnTo>
                    <a:pt x="9" y="281"/>
                  </a:lnTo>
                  <a:lnTo>
                    <a:pt x="12" y="281"/>
                  </a:lnTo>
                  <a:lnTo>
                    <a:pt x="16" y="283"/>
                  </a:lnTo>
                  <a:lnTo>
                    <a:pt x="22" y="283"/>
                  </a:lnTo>
                  <a:lnTo>
                    <a:pt x="23" y="280"/>
                  </a:lnTo>
                  <a:lnTo>
                    <a:pt x="22" y="274"/>
                  </a:lnTo>
                  <a:lnTo>
                    <a:pt x="23" y="268"/>
                  </a:lnTo>
                  <a:lnTo>
                    <a:pt x="26" y="266"/>
                  </a:lnTo>
                  <a:lnTo>
                    <a:pt x="30" y="265"/>
                  </a:lnTo>
                  <a:lnTo>
                    <a:pt x="32" y="267"/>
                  </a:lnTo>
                  <a:lnTo>
                    <a:pt x="32" y="271"/>
                  </a:lnTo>
                  <a:lnTo>
                    <a:pt x="30" y="274"/>
                  </a:lnTo>
                  <a:lnTo>
                    <a:pt x="32" y="277"/>
                  </a:lnTo>
                  <a:lnTo>
                    <a:pt x="33" y="278"/>
                  </a:lnTo>
                  <a:lnTo>
                    <a:pt x="36" y="280"/>
                  </a:lnTo>
                  <a:lnTo>
                    <a:pt x="39" y="283"/>
                  </a:lnTo>
                  <a:lnTo>
                    <a:pt x="39" y="286"/>
                  </a:lnTo>
                  <a:lnTo>
                    <a:pt x="38" y="287"/>
                  </a:lnTo>
                  <a:lnTo>
                    <a:pt x="36" y="289"/>
                  </a:lnTo>
                  <a:lnTo>
                    <a:pt x="38" y="289"/>
                  </a:lnTo>
                  <a:lnTo>
                    <a:pt x="45" y="287"/>
                  </a:lnTo>
                  <a:lnTo>
                    <a:pt x="51" y="285"/>
                  </a:lnTo>
                  <a:lnTo>
                    <a:pt x="54" y="283"/>
                  </a:lnTo>
                  <a:lnTo>
                    <a:pt x="57" y="282"/>
                  </a:lnTo>
                  <a:lnTo>
                    <a:pt x="61" y="281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8" y="26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8413636" y="8258034"/>
              <a:ext cx="678694" cy="1185670"/>
            </a:xfrm>
            <a:custGeom>
              <a:avLst/>
              <a:gdLst>
                <a:gd name="T0" fmla="*/ 157 w 166"/>
                <a:gd name="T1" fmla="*/ 142 h 290"/>
                <a:gd name="T2" fmla="*/ 159 w 166"/>
                <a:gd name="T3" fmla="*/ 0 h 290"/>
                <a:gd name="T4" fmla="*/ 58 w 166"/>
                <a:gd name="T5" fmla="*/ 7 h 290"/>
                <a:gd name="T6" fmla="*/ 55 w 166"/>
                <a:gd name="T7" fmla="*/ 14 h 290"/>
                <a:gd name="T8" fmla="*/ 49 w 166"/>
                <a:gd name="T9" fmla="*/ 21 h 290"/>
                <a:gd name="T10" fmla="*/ 45 w 166"/>
                <a:gd name="T11" fmla="*/ 24 h 290"/>
                <a:gd name="T12" fmla="*/ 43 w 166"/>
                <a:gd name="T13" fmla="*/ 38 h 290"/>
                <a:gd name="T14" fmla="*/ 32 w 166"/>
                <a:gd name="T15" fmla="*/ 52 h 290"/>
                <a:gd name="T16" fmla="*/ 26 w 166"/>
                <a:gd name="T17" fmla="*/ 63 h 290"/>
                <a:gd name="T18" fmla="*/ 25 w 166"/>
                <a:gd name="T19" fmla="*/ 68 h 290"/>
                <a:gd name="T20" fmla="*/ 24 w 166"/>
                <a:gd name="T21" fmla="*/ 78 h 290"/>
                <a:gd name="T22" fmla="*/ 18 w 166"/>
                <a:gd name="T23" fmla="*/ 82 h 290"/>
                <a:gd name="T24" fmla="*/ 17 w 166"/>
                <a:gd name="T25" fmla="*/ 89 h 290"/>
                <a:gd name="T26" fmla="*/ 15 w 166"/>
                <a:gd name="T27" fmla="*/ 94 h 290"/>
                <a:gd name="T28" fmla="*/ 20 w 166"/>
                <a:gd name="T29" fmla="*/ 100 h 290"/>
                <a:gd name="T30" fmla="*/ 19 w 166"/>
                <a:gd name="T31" fmla="*/ 112 h 290"/>
                <a:gd name="T32" fmla="*/ 20 w 166"/>
                <a:gd name="T33" fmla="*/ 120 h 290"/>
                <a:gd name="T34" fmla="*/ 16 w 166"/>
                <a:gd name="T35" fmla="*/ 127 h 290"/>
                <a:gd name="T36" fmla="*/ 21 w 166"/>
                <a:gd name="T37" fmla="*/ 134 h 290"/>
                <a:gd name="T38" fmla="*/ 16 w 166"/>
                <a:gd name="T39" fmla="*/ 140 h 290"/>
                <a:gd name="T40" fmla="*/ 21 w 166"/>
                <a:gd name="T41" fmla="*/ 145 h 290"/>
                <a:gd name="T42" fmla="*/ 22 w 166"/>
                <a:gd name="T43" fmla="*/ 154 h 290"/>
                <a:gd name="T44" fmla="*/ 27 w 166"/>
                <a:gd name="T45" fmla="*/ 160 h 290"/>
                <a:gd name="T46" fmla="*/ 27 w 166"/>
                <a:gd name="T47" fmla="*/ 175 h 290"/>
                <a:gd name="T48" fmla="*/ 20 w 166"/>
                <a:gd name="T49" fmla="*/ 179 h 290"/>
                <a:gd name="T50" fmla="*/ 20 w 166"/>
                <a:gd name="T51" fmla="*/ 188 h 290"/>
                <a:gd name="T52" fmla="*/ 11 w 166"/>
                <a:gd name="T53" fmla="*/ 199 h 290"/>
                <a:gd name="T54" fmla="*/ 9 w 166"/>
                <a:gd name="T55" fmla="*/ 212 h 290"/>
                <a:gd name="T56" fmla="*/ 5 w 166"/>
                <a:gd name="T57" fmla="*/ 218 h 290"/>
                <a:gd name="T58" fmla="*/ 5 w 166"/>
                <a:gd name="T59" fmla="*/ 228 h 290"/>
                <a:gd name="T60" fmla="*/ 0 w 166"/>
                <a:gd name="T61" fmla="*/ 234 h 290"/>
                <a:gd name="T62" fmla="*/ 2 w 166"/>
                <a:gd name="T63" fmla="*/ 244 h 290"/>
                <a:gd name="T64" fmla="*/ 92 w 166"/>
                <a:gd name="T65" fmla="*/ 263 h 290"/>
                <a:gd name="T66" fmla="*/ 100 w 166"/>
                <a:gd name="T67" fmla="*/ 274 h 290"/>
                <a:gd name="T68" fmla="*/ 102 w 166"/>
                <a:gd name="T69" fmla="*/ 289 h 290"/>
                <a:gd name="T70" fmla="*/ 104 w 166"/>
                <a:gd name="T71" fmla="*/ 290 h 290"/>
                <a:gd name="T72" fmla="*/ 112 w 166"/>
                <a:gd name="T73" fmla="*/ 284 h 290"/>
                <a:gd name="T74" fmla="*/ 117 w 166"/>
                <a:gd name="T75" fmla="*/ 277 h 290"/>
                <a:gd name="T76" fmla="*/ 127 w 166"/>
                <a:gd name="T77" fmla="*/ 276 h 290"/>
                <a:gd name="T78" fmla="*/ 140 w 166"/>
                <a:gd name="T79" fmla="*/ 272 h 290"/>
                <a:gd name="T80" fmla="*/ 150 w 166"/>
                <a:gd name="T81" fmla="*/ 272 h 290"/>
                <a:gd name="T82" fmla="*/ 156 w 166"/>
                <a:gd name="T83" fmla="*/ 272 h 290"/>
                <a:gd name="T84" fmla="*/ 163 w 166"/>
                <a:gd name="T85" fmla="*/ 272 h 290"/>
                <a:gd name="T86" fmla="*/ 166 w 166"/>
                <a:gd name="T87" fmla="*/ 270 h 290"/>
                <a:gd name="T88" fmla="*/ 158 w 166"/>
                <a:gd name="T89" fmla="*/ 2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290">
                  <a:moveTo>
                    <a:pt x="158" y="211"/>
                  </a:moveTo>
                  <a:lnTo>
                    <a:pt x="157" y="142"/>
                  </a:lnTo>
                  <a:lnTo>
                    <a:pt x="159" y="10"/>
                  </a:lnTo>
                  <a:lnTo>
                    <a:pt x="159" y="0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11"/>
                  </a:lnTo>
                  <a:lnTo>
                    <a:pt x="55" y="14"/>
                  </a:lnTo>
                  <a:lnTo>
                    <a:pt x="51" y="17"/>
                  </a:lnTo>
                  <a:lnTo>
                    <a:pt x="49" y="21"/>
                  </a:lnTo>
                  <a:lnTo>
                    <a:pt x="48" y="24"/>
                  </a:lnTo>
                  <a:lnTo>
                    <a:pt x="45" y="24"/>
                  </a:lnTo>
                  <a:lnTo>
                    <a:pt x="43" y="32"/>
                  </a:lnTo>
                  <a:lnTo>
                    <a:pt x="43" y="38"/>
                  </a:lnTo>
                  <a:lnTo>
                    <a:pt x="39" y="44"/>
                  </a:lnTo>
                  <a:lnTo>
                    <a:pt x="32" y="52"/>
                  </a:lnTo>
                  <a:lnTo>
                    <a:pt x="27" y="57"/>
                  </a:lnTo>
                  <a:lnTo>
                    <a:pt x="26" y="63"/>
                  </a:lnTo>
                  <a:lnTo>
                    <a:pt x="28" y="64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8"/>
                  </a:lnTo>
                  <a:lnTo>
                    <a:pt x="22" y="78"/>
                  </a:lnTo>
                  <a:lnTo>
                    <a:pt x="18" y="82"/>
                  </a:lnTo>
                  <a:lnTo>
                    <a:pt x="16" y="87"/>
                  </a:lnTo>
                  <a:lnTo>
                    <a:pt x="17" y="89"/>
                  </a:lnTo>
                  <a:lnTo>
                    <a:pt x="15" y="91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19" y="103"/>
                  </a:lnTo>
                  <a:lnTo>
                    <a:pt x="19" y="112"/>
                  </a:lnTo>
                  <a:lnTo>
                    <a:pt x="21" y="116"/>
                  </a:lnTo>
                  <a:lnTo>
                    <a:pt x="20" y="120"/>
                  </a:lnTo>
                  <a:lnTo>
                    <a:pt x="17" y="128"/>
                  </a:lnTo>
                  <a:lnTo>
                    <a:pt x="16" y="127"/>
                  </a:lnTo>
                  <a:lnTo>
                    <a:pt x="20" y="130"/>
                  </a:lnTo>
                  <a:lnTo>
                    <a:pt x="21" y="134"/>
                  </a:lnTo>
                  <a:lnTo>
                    <a:pt x="20" y="137"/>
                  </a:lnTo>
                  <a:lnTo>
                    <a:pt x="16" y="140"/>
                  </a:lnTo>
                  <a:lnTo>
                    <a:pt x="20" y="143"/>
                  </a:lnTo>
                  <a:lnTo>
                    <a:pt x="21" y="145"/>
                  </a:lnTo>
                  <a:lnTo>
                    <a:pt x="20" y="147"/>
                  </a:lnTo>
                  <a:lnTo>
                    <a:pt x="22" y="154"/>
                  </a:lnTo>
                  <a:lnTo>
                    <a:pt x="22" y="157"/>
                  </a:lnTo>
                  <a:lnTo>
                    <a:pt x="27" y="160"/>
                  </a:lnTo>
                  <a:lnTo>
                    <a:pt x="29" y="165"/>
                  </a:lnTo>
                  <a:lnTo>
                    <a:pt x="27" y="175"/>
                  </a:lnTo>
                  <a:lnTo>
                    <a:pt x="23" y="179"/>
                  </a:lnTo>
                  <a:lnTo>
                    <a:pt x="20" y="179"/>
                  </a:lnTo>
                  <a:lnTo>
                    <a:pt x="21" y="185"/>
                  </a:lnTo>
                  <a:lnTo>
                    <a:pt x="20" y="188"/>
                  </a:lnTo>
                  <a:lnTo>
                    <a:pt x="14" y="197"/>
                  </a:lnTo>
                  <a:lnTo>
                    <a:pt x="11" y="199"/>
                  </a:lnTo>
                  <a:lnTo>
                    <a:pt x="10" y="210"/>
                  </a:lnTo>
                  <a:lnTo>
                    <a:pt x="9" y="212"/>
                  </a:lnTo>
                  <a:lnTo>
                    <a:pt x="6" y="215"/>
                  </a:lnTo>
                  <a:lnTo>
                    <a:pt x="5" y="218"/>
                  </a:lnTo>
                  <a:lnTo>
                    <a:pt x="5" y="221"/>
                  </a:lnTo>
                  <a:lnTo>
                    <a:pt x="5" y="228"/>
                  </a:lnTo>
                  <a:lnTo>
                    <a:pt x="2" y="232"/>
                  </a:lnTo>
                  <a:lnTo>
                    <a:pt x="0" y="234"/>
                  </a:lnTo>
                  <a:lnTo>
                    <a:pt x="0" y="239"/>
                  </a:lnTo>
                  <a:lnTo>
                    <a:pt x="2" y="244"/>
                  </a:lnTo>
                  <a:lnTo>
                    <a:pt x="94" y="241"/>
                  </a:lnTo>
                  <a:lnTo>
                    <a:pt x="92" y="263"/>
                  </a:lnTo>
                  <a:lnTo>
                    <a:pt x="96" y="269"/>
                  </a:lnTo>
                  <a:lnTo>
                    <a:pt x="100" y="274"/>
                  </a:lnTo>
                  <a:lnTo>
                    <a:pt x="102" y="285"/>
                  </a:lnTo>
                  <a:lnTo>
                    <a:pt x="102" y="289"/>
                  </a:lnTo>
                  <a:lnTo>
                    <a:pt x="102" y="290"/>
                  </a:lnTo>
                  <a:lnTo>
                    <a:pt x="104" y="290"/>
                  </a:lnTo>
                  <a:lnTo>
                    <a:pt x="110" y="287"/>
                  </a:lnTo>
                  <a:lnTo>
                    <a:pt x="112" y="284"/>
                  </a:lnTo>
                  <a:lnTo>
                    <a:pt x="116" y="282"/>
                  </a:lnTo>
                  <a:lnTo>
                    <a:pt x="117" y="277"/>
                  </a:lnTo>
                  <a:lnTo>
                    <a:pt x="122" y="276"/>
                  </a:lnTo>
                  <a:lnTo>
                    <a:pt x="127" y="276"/>
                  </a:lnTo>
                  <a:lnTo>
                    <a:pt x="132" y="274"/>
                  </a:lnTo>
                  <a:lnTo>
                    <a:pt x="140" y="272"/>
                  </a:lnTo>
                  <a:lnTo>
                    <a:pt x="145" y="272"/>
                  </a:lnTo>
                  <a:lnTo>
                    <a:pt x="150" y="272"/>
                  </a:lnTo>
                  <a:lnTo>
                    <a:pt x="152" y="271"/>
                  </a:lnTo>
                  <a:lnTo>
                    <a:pt x="156" y="272"/>
                  </a:lnTo>
                  <a:lnTo>
                    <a:pt x="162" y="274"/>
                  </a:lnTo>
                  <a:lnTo>
                    <a:pt x="163" y="272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58" y="21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0556018" y="6827054"/>
              <a:ext cx="842234" cy="605100"/>
            </a:xfrm>
            <a:custGeom>
              <a:avLst/>
              <a:gdLst>
                <a:gd name="T0" fmla="*/ 0 w 1176"/>
                <a:gd name="T1" fmla="*/ 168 h 850"/>
                <a:gd name="T2" fmla="*/ 18 w 1176"/>
                <a:gd name="T3" fmla="*/ 306 h 850"/>
                <a:gd name="T4" fmla="*/ 109 w 1176"/>
                <a:gd name="T5" fmla="*/ 232 h 850"/>
                <a:gd name="T6" fmla="*/ 189 w 1176"/>
                <a:gd name="T7" fmla="*/ 177 h 850"/>
                <a:gd name="T8" fmla="*/ 215 w 1176"/>
                <a:gd name="T9" fmla="*/ 188 h 850"/>
                <a:gd name="T10" fmla="*/ 283 w 1176"/>
                <a:gd name="T11" fmla="*/ 154 h 850"/>
                <a:gd name="T12" fmla="*/ 432 w 1176"/>
                <a:gd name="T13" fmla="*/ 154 h 850"/>
                <a:gd name="T14" fmla="*/ 486 w 1176"/>
                <a:gd name="T15" fmla="*/ 251 h 850"/>
                <a:gd name="T16" fmla="*/ 570 w 1176"/>
                <a:gd name="T17" fmla="*/ 298 h 850"/>
                <a:gd name="T18" fmla="*/ 643 w 1176"/>
                <a:gd name="T19" fmla="*/ 357 h 850"/>
                <a:gd name="T20" fmla="*/ 634 w 1176"/>
                <a:gd name="T21" fmla="*/ 418 h 850"/>
                <a:gd name="T22" fmla="*/ 612 w 1176"/>
                <a:gd name="T23" fmla="*/ 513 h 850"/>
                <a:gd name="T24" fmla="*/ 646 w 1176"/>
                <a:gd name="T25" fmla="*/ 522 h 850"/>
                <a:gd name="T26" fmla="*/ 700 w 1176"/>
                <a:gd name="T27" fmla="*/ 524 h 850"/>
                <a:gd name="T28" fmla="*/ 735 w 1176"/>
                <a:gd name="T29" fmla="*/ 518 h 850"/>
                <a:gd name="T30" fmla="*/ 846 w 1176"/>
                <a:gd name="T31" fmla="*/ 541 h 850"/>
                <a:gd name="T32" fmla="*/ 890 w 1176"/>
                <a:gd name="T33" fmla="*/ 548 h 850"/>
                <a:gd name="T34" fmla="*/ 859 w 1176"/>
                <a:gd name="T35" fmla="*/ 502 h 850"/>
                <a:gd name="T36" fmla="*/ 857 w 1176"/>
                <a:gd name="T37" fmla="*/ 471 h 850"/>
                <a:gd name="T38" fmla="*/ 804 w 1176"/>
                <a:gd name="T39" fmla="*/ 397 h 850"/>
                <a:gd name="T40" fmla="*/ 798 w 1176"/>
                <a:gd name="T41" fmla="*/ 298 h 850"/>
                <a:gd name="T42" fmla="*/ 784 w 1176"/>
                <a:gd name="T43" fmla="*/ 214 h 850"/>
                <a:gd name="T44" fmla="*/ 795 w 1176"/>
                <a:gd name="T45" fmla="*/ 196 h 850"/>
                <a:gd name="T46" fmla="*/ 854 w 1176"/>
                <a:gd name="T47" fmla="*/ 125 h 850"/>
                <a:gd name="T48" fmla="*/ 889 w 1176"/>
                <a:gd name="T49" fmla="*/ 89 h 850"/>
                <a:gd name="T50" fmla="*/ 861 w 1176"/>
                <a:gd name="T51" fmla="*/ 147 h 850"/>
                <a:gd name="T52" fmla="*/ 850 w 1176"/>
                <a:gd name="T53" fmla="*/ 214 h 850"/>
                <a:gd name="T54" fmla="*/ 845 w 1176"/>
                <a:gd name="T55" fmla="*/ 252 h 850"/>
                <a:gd name="T56" fmla="*/ 870 w 1176"/>
                <a:gd name="T57" fmla="*/ 287 h 850"/>
                <a:gd name="T58" fmla="*/ 903 w 1176"/>
                <a:gd name="T59" fmla="*/ 320 h 850"/>
                <a:gd name="T60" fmla="*/ 928 w 1176"/>
                <a:gd name="T61" fmla="*/ 358 h 850"/>
                <a:gd name="T62" fmla="*/ 901 w 1176"/>
                <a:gd name="T63" fmla="*/ 397 h 850"/>
                <a:gd name="T64" fmla="*/ 883 w 1176"/>
                <a:gd name="T65" fmla="*/ 422 h 850"/>
                <a:gd name="T66" fmla="*/ 894 w 1176"/>
                <a:gd name="T67" fmla="*/ 449 h 850"/>
                <a:gd name="T68" fmla="*/ 961 w 1176"/>
                <a:gd name="T69" fmla="*/ 461 h 850"/>
                <a:gd name="T70" fmla="*/ 1013 w 1176"/>
                <a:gd name="T71" fmla="*/ 524 h 850"/>
                <a:gd name="T72" fmla="*/ 1016 w 1176"/>
                <a:gd name="T73" fmla="*/ 565 h 850"/>
                <a:gd name="T74" fmla="*/ 1049 w 1176"/>
                <a:gd name="T75" fmla="*/ 620 h 850"/>
                <a:gd name="T76" fmla="*/ 1022 w 1176"/>
                <a:gd name="T77" fmla="*/ 723 h 850"/>
                <a:gd name="T78" fmla="*/ 1032 w 1176"/>
                <a:gd name="T79" fmla="*/ 835 h 850"/>
                <a:gd name="T80" fmla="*/ 1059 w 1176"/>
                <a:gd name="T81" fmla="*/ 803 h 850"/>
                <a:gd name="T82" fmla="*/ 1088 w 1176"/>
                <a:gd name="T83" fmla="*/ 711 h 850"/>
                <a:gd name="T84" fmla="*/ 1088 w 1176"/>
                <a:gd name="T85" fmla="*/ 673 h 850"/>
                <a:gd name="T86" fmla="*/ 1124 w 1176"/>
                <a:gd name="T87" fmla="*/ 632 h 850"/>
                <a:gd name="T88" fmla="*/ 1124 w 1176"/>
                <a:gd name="T89" fmla="*/ 548 h 850"/>
                <a:gd name="T90" fmla="*/ 1155 w 1176"/>
                <a:gd name="T91" fmla="*/ 493 h 850"/>
                <a:gd name="T92" fmla="*/ 1155 w 1176"/>
                <a:gd name="T93" fmla="*/ 537 h 850"/>
                <a:gd name="T94" fmla="*/ 1163 w 1176"/>
                <a:gd name="T95" fmla="*/ 568 h 850"/>
                <a:gd name="T96" fmla="*/ 1176 w 1176"/>
                <a:gd name="T97" fmla="*/ 469 h 850"/>
                <a:gd name="T98" fmla="*/ 1170 w 1176"/>
                <a:gd name="T99" fmla="*/ 376 h 850"/>
                <a:gd name="T100" fmla="*/ 928 w 1176"/>
                <a:gd name="T10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6" h="850">
                  <a:moveTo>
                    <a:pt x="928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47" y="306"/>
                    <a:pt x="47" y="306"/>
                    <a:pt x="47" y="306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50" y="227"/>
                    <a:pt x="150" y="227"/>
                    <a:pt x="150" y="227"/>
                  </a:cubicBezTo>
                  <a:cubicBezTo>
                    <a:pt x="189" y="177"/>
                    <a:pt x="189" y="177"/>
                    <a:pt x="189" y="177"/>
                  </a:cubicBezTo>
                  <a:cubicBezTo>
                    <a:pt x="206" y="177"/>
                    <a:pt x="206" y="177"/>
                    <a:pt x="206" y="177"/>
                  </a:cubicBezTo>
                  <a:cubicBezTo>
                    <a:pt x="215" y="188"/>
                    <a:pt x="215" y="188"/>
                    <a:pt x="215" y="188"/>
                  </a:cubicBezTo>
                  <a:cubicBezTo>
                    <a:pt x="258" y="155"/>
                    <a:pt x="258" y="155"/>
                    <a:pt x="258" y="155"/>
                  </a:cubicBezTo>
                  <a:cubicBezTo>
                    <a:pt x="283" y="154"/>
                    <a:pt x="283" y="154"/>
                    <a:pt x="283" y="154"/>
                  </a:cubicBezTo>
                  <a:cubicBezTo>
                    <a:pt x="338" y="128"/>
                    <a:pt x="338" y="128"/>
                    <a:pt x="338" y="128"/>
                  </a:cubicBezTo>
                  <a:cubicBezTo>
                    <a:pt x="432" y="154"/>
                    <a:pt x="432" y="154"/>
                    <a:pt x="432" y="154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570" y="298"/>
                    <a:pt x="570" y="298"/>
                    <a:pt x="570" y="298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43" y="357"/>
                    <a:pt x="643" y="357"/>
                    <a:pt x="643" y="357"/>
                  </a:cubicBezTo>
                  <a:cubicBezTo>
                    <a:pt x="652" y="386"/>
                    <a:pt x="652" y="386"/>
                    <a:pt x="652" y="386"/>
                  </a:cubicBezTo>
                  <a:cubicBezTo>
                    <a:pt x="634" y="418"/>
                    <a:pt x="634" y="418"/>
                    <a:pt x="634" y="418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2" y="513"/>
                    <a:pt x="612" y="513"/>
                    <a:pt x="612" y="513"/>
                  </a:cubicBezTo>
                  <a:cubicBezTo>
                    <a:pt x="629" y="525"/>
                    <a:pt x="629" y="525"/>
                    <a:pt x="629" y="525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72" y="516"/>
                    <a:pt x="672" y="516"/>
                    <a:pt x="672" y="516"/>
                  </a:cubicBezTo>
                  <a:cubicBezTo>
                    <a:pt x="700" y="524"/>
                    <a:pt x="700" y="524"/>
                    <a:pt x="700" y="524"/>
                  </a:cubicBezTo>
                  <a:cubicBezTo>
                    <a:pt x="704" y="527"/>
                    <a:pt x="704" y="527"/>
                    <a:pt x="704" y="527"/>
                  </a:cubicBezTo>
                  <a:cubicBezTo>
                    <a:pt x="735" y="518"/>
                    <a:pt x="735" y="518"/>
                    <a:pt x="735" y="518"/>
                  </a:cubicBezTo>
                  <a:cubicBezTo>
                    <a:pt x="824" y="529"/>
                    <a:pt x="824" y="529"/>
                    <a:pt x="824" y="529"/>
                  </a:cubicBezTo>
                  <a:cubicBezTo>
                    <a:pt x="846" y="541"/>
                    <a:pt x="846" y="541"/>
                    <a:pt x="846" y="541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90" y="548"/>
                    <a:pt x="890" y="548"/>
                    <a:pt x="890" y="548"/>
                  </a:cubicBezTo>
                  <a:cubicBezTo>
                    <a:pt x="878" y="521"/>
                    <a:pt x="878" y="521"/>
                    <a:pt x="878" y="521"/>
                  </a:cubicBezTo>
                  <a:cubicBezTo>
                    <a:pt x="859" y="502"/>
                    <a:pt x="859" y="502"/>
                    <a:pt x="859" y="502"/>
                  </a:cubicBezTo>
                  <a:cubicBezTo>
                    <a:pt x="857" y="480"/>
                    <a:pt x="857" y="480"/>
                    <a:pt x="857" y="480"/>
                  </a:cubicBezTo>
                  <a:cubicBezTo>
                    <a:pt x="857" y="471"/>
                    <a:pt x="857" y="471"/>
                    <a:pt x="857" y="471"/>
                  </a:cubicBezTo>
                  <a:cubicBezTo>
                    <a:pt x="813" y="417"/>
                    <a:pt x="813" y="417"/>
                    <a:pt x="813" y="417"/>
                  </a:cubicBezTo>
                  <a:cubicBezTo>
                    <a:pt x="804" y="397"/>
                    <a:pt x="804" y="397"/>
                    <a:pt x="804" y="397"/>
                  </a:cubicBezTo>
                  <a:cubicBezTo>
                    <a:pt x="804" y="348"/>
                    <a:pt x="804" y="348"/>
                    <a:pt x="804" y="348"/>
                  </a:cubicBezTo>
                  <a:cubicBezTo>
                    <a:pt x="798" y="298"/>
                    <a:pt x="798" y="298"/>
                    <a:pt x="798" y="298"/>
                  </a:cubicBezTo>
                  <a:cubicBezTo>
                    <a:pt x="802" y="248"/>
                    <a:pt x="802" y="248"/>
                    <a:pt x="802" y="248"/>
                  </a:cubicBezTo>
                  <a:cubicBezTo>
                    <a:pt x="784" y="214"/>
                    <a:pt x="784" y="214"/>
                    <a:pt x="784" y="214"/>
                  </a:cubicBezTo>
                  <a:cubicBezTo>
                    <a:pt x="766" y="196"/>
                    <a:pt x="766" y="196"/>
                    <a:pt x="766" y="196"/>
                  </a:cubicBezTo>
                  <a:cubicBezTo>
                    <a:pt x="795" y="196"/>
                    <a:pt x="795" y="196"/>
                    <a:pt x="795" y="196"/>
                  </a:cubicBezTo>
                  <a:cubicBezTo>
                    <a:pt x="815" y="155"/>
                    <a:pt x="815" y="155"/>
                    <a:pt x="815" y="155"/>
                  </a:cubicBezTo>
                  <a:cubicBezTo>
                    <a:pt x="854" y="125"/>
                    <a:pt x="854" y="125"/>
                    <a:pt x="854" y="125"/>
                  </a:cubicBezTo>
                  <a:cubicBezTo>
                    <a:pt x="875" y="86"/>
                    <a:pt x="875" y="86"/>
                    <a:pt x="875" y="86"/>
                  </a:cubicBezTo>
                  <a:cubicBezTo>
                    <a:pt x="889" y="89"/>
                    <a:pt x="889" y="89"/>
                    <a:pt x="889" y="89"/>
                  </a:cubicBezTo>
                  <a:cubicBezTo>
                    <a:pt x="884" y="136"/>
                    <a:pt x="884" y="136"/>
                    <a:pt x="884" y="136"/>
                  </a:cubicBezTo>
                  <a:cubicBezTo>
                    <a:pt x="861" y="147"/>
                    <a:pt x="861" y="147"/>
                    <a:pt x="861" y="147"/>
                  </a:cubicBezTo>
                  <a:cubicBezTo>
                    <a:pt x="850" y="188"/>
                    <a:pt x="850" y="188"/>
                    <a:pt x="850" y="188"/>
                  </a:cubicBezTo>
                  <a:cubicBezTo>
                    <a:pt x="850" y="214"/>
                    <a:pt x="850" y="214"/>
                    <a:pt x="850" y="214"/>
                  </a:cubicBezTo>
                  <a:cubicBezTo>
                    <a:pt x="881" y="214"/>
                    <a:pt x="881" y="214"/>
                    <a:pt x="881" y="214"/>
                  </a:cubicBezTo>
                  <a:cubicBezTo>
                    <a:pt x="845" y="252"/>
                    <a:pt x="845" y="252"/>
                    <a:pt x="845" y="252"/>
                  </a:cubicBezTo>
                  <a:cubicBezTo>
                    <a:pt x="831" y="273"/>
                    <a:pt x="831" y="273"/>
                    <a:pt x="831" y="273"/>
                  </a:cubicBezTo>
                  <a:cubicBezTo>
                    <a:pt x="870" y="287"/>
                    <a:pt x="870" y="287"/>
                    <a:pt x="870" y="287"/>
                  </a:cubicBezTo>
                  <a:cubicBezTo>
                    <a:pt x="883" y="290"/>
                    <a:pt x="883" y="290"/>
                    <a:pt x="883" y="290"/>
                  </a:cubicBezTo>
                  <a:cubicBezTo>
                    <a:pt x="903" y="320"/>
                    <a:pt x="903" y="320"/>
                    <a:pt x="903" y="320"/>
                  </a:cubicBezTo>
                  <a:cubicBezTo>
                    <a:pt x="898" y="329"/>
                    <a:pt x="898" y="329"/>
                    <a:pt x="898" y="329"/>
                  </a:cubicBezTo>
                  <a:cubicBezTo>
                    <a:pt x="928" y="358"/>
                    <a:pt x="928" y="358"/>
                    <a:pt x="928" y="358"/>
                  </a:cubicBezTo>
                  <a:cubicBezTo>
                    <a:pt x="928" y="370"/>
                    <a:pt x="928" y="370"/>
                    <a:pt x="928" y="370"/>
                  </a:cubicBezTo>
                  <a:cubicBezTo>
                    <a:pt x="901" y="397"/>
                    <a:pt x="901" y="397"/>
                    <a:pt x="901" y="397"/>
                  </a:cubicBezTo>
                  <a:cubicBezTo>
                    <a:pt x="878" y="397"/>
                    <a:pt x="878" y="397"/>
                    <a:pt x="878" y="397"/>
                  </a:cubicBezTo>
                  <a:cubicBezTo>
                    <a:pt x="883" y="422"/>
                    <a:pt x="883" y="422"/>
                    <a:pt x="883" y="422"/>
                  </a:cubicBezTo>
                  <a:cubicBezTo>
                    <a:pt x="876" y="436"/>
                    <a:pt x="876" y="436"/>
                    <a:pt x="876" y="436"/>
                  </a:cubicBezTo>
                  <a:cubicBezTo>
                    <a:pt x="894" y="449"/>
                    <a:pt x="894" y="449"/>
                    <a:pt x="894" y="449"/>
                  </a:cubicBezTo>
                  <a:cubicBezTo>
                    <a:pt x="920" y="461"/>
                    <a:pt x="920" y="461"/>
                    <a:pt x="920" y="461"/>
                  </a:cubicBezTo>
                  <a:cubicBezTo>
                    <a:pt x="961" y="461"/>
                    <a:pt x="961" y="461"/>
                    <a:pt x="961" y="461"/>
                  </a:cubicBezTo>
                  <a:cubicBezTo>
                    <a:pt x="992" y="480"/>
                    <a:pt x="992" y="480"/>
                    <a:pt x="992" y="480"/>
                  </a:cubicBezTo>
                  <a:cubicBezTo>
                    <a:pt x="1013" y="524"/>
                    <a:pt x="1013" y="524"/>
                    <a:pt x="1013" y="524"/>
                  </a:cubicBezTo>
                  <a:cubicBezTo>
                    <a:pt x="1025" y="552"/>
                    <a:pt x="1025" y="552"/>
                    <a:pt x="1025" y="552"/>
                  </a:cubicBezTo>
                  <a:cubicBezTo>
                    <a:pt x="1016" y="565"/>
                    <a:pt x="1016" y="565"/>
                    <a:pt x="1016" y="565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49" y="620"/>
                    <a:pt x="1049" y="620"/>
                    <a:pt x="1049" y="620"/>
                  </a:cubicBezTo>
                  <a:cubicBezTo>
                    <a:pt x="1033" y="678"/>
                    <a:pt x="1033" y="678"/>
                    <a:pt x="1033" y="678"/>
                  </a:cubicBezTo>
                  <a:cubicBezTo>
                    <a:pt x="1022" y="723"/>
                    <a:pt x="1022" y="723"/>
                    <a:pt x="1022" y="723"/>
                  </a:cubicBezTo>
                  <a:cubicBezTo>
                    <a:pt x="1021" y="788"/>
                    <a:pt x="1021" y="788"/>
                    <a:pt x="1021" y="788"/>
                  </a:cubicBezTo>
                  <a:cubicBezTo>
                    <a:pt x="1032" y="835"/>
                    <a:pt x="1032" y="835"/>
                    <a:pt x="1032" y="835"/>
                  </a:cubicBezTo>
                  <a:cubicBezTo>
                    <a:pt x="1047" y="850"/>
                    <a:pt x="1047" y="850"/>
                    <a:pt x="1047" y="850"/>
                  </a:cubicBezTo>
                  <a:cubicBezTo>
                    <a:pt x="1059" y="803"/>
                    <a:pt x="1059" y="803"/>
                    <a:pt x="1059" y="803"/>
                  </a:cubicBezTo>
                  <a:cubicBezTo>
                    <a:pt x="1066" y="731"/>
                    <a:pt x="1066" y="731"/>
                    <a:pt x="1066" y="731"/>
                  </a:cubicBezTo>
                  <a:cubicBezTo>
                    <a:pt x="1088" y="711"/>
                    <a:pt x="1088" y="711"/>
                    <a:pt x="1088" y="711"/>
                  </a:cubicBezTo>
                  <a:cubicBezTo>
                    <a:pt x="1088" y="684"/>
                    <a:pt x="1088" y="684"/>
                    <a:pt x="1088" y="684"/>
                  </a:cubicBezTo>
                  <a:cubicBezTo>
                    <a:pt x="1088" y="673"/>
                    <a:pt x="1088" y="673"/>
                    <a:pt x="1088" y="673"/>
                  </a:cubicBezTo>
                  <a:cubicBezTo>
                    <a:pt x="1109" y="659"/>
                    <a:pt x="1109" y="659"/>
                    <a:pt x="1109" y="659"/>
                  </a:cubicBezTo>
                  <a:cubicBezTo>
                    <a:pt x="1124" y="632"/>
                    <a:pt x="1124" y="632"/>
                    <a:pt x="1124" y="632"/>
                  </a:cubicBezTo>
                  <a:cubicBezTo>
                    <a:pt x="1124" y="573"/>
                    <a:pt x="1124" y="573"/>
                    <a:pt x="1124" y="573"/>
                  </a:cubicBezTo>
                  <a:cubicBezTo>
                    <a:pt x="1124" y="548"/>
                    <a:pt x="1124" y="548"/>
                    <a:pt x="1124" y="548"/>
                  </a:cubicBezTo>
                  <a:cubicBezTo>
                    <a:pt x="1124" y="518"/>
                    <a:pt x="1124" y="518"/>
                    <a:pt x="1124" y="518"/>
                  </a:cubicBezTo>
                  <a:cubicBezTo>
                    <a:pt x="1155" y="493"/>
                    <a:pt x="1155" y="493"/>
                    <a:pt x="1155" y="493"/>
                  </a:cubicBezTo>
                  <a:cubicBezTo>
                    <a:pt x="1163" y="511"/>
                    <a:pt x="1163" y="511"/>
                    <a:pt x="1163" y="511"/>
                  </a:cubicBezTo>
                  <a:cubicBezTo>
                    <a:pt x="1155" y="537"/>
                    <a:pt x="1155" y="537"/>
                    <a:pt x="1155" y="537"/>
                  </a:cubicBezTo>
                  <a:cubicBezTo>
                    <a:pt x="1155" y="537"/>
                    <a:pt x="1142" y="552"/>
                    <a:pt x="1143" y="557"/>
                  </a:cubicBezTo>
                  <a:cubicBezTo>
                    <a:pt x="1145" y="562"/>
                    <a:pt x="1163" y="568"/>
                    <a:pt x="1163" y="568"/>
                  </a:cubicBezTo>
                  <a:cubicBezTo>
                    <a:pt x="1176" y="535"/>
                    <a:pt x="1176" y="535"/>
                    <a:pt x="1176" y="535"/>
                  </a:cubicBezTo>
                  <a:cubicBezTo>
                    <a:pt x="1176" y="469"/>
                    <a:pt x="1176" y="469"/>
                    <a:pt x="1176" y="469"/>
                  </a:cubicBezTo>
                  <a:cubicBezTo>
                    <a:pt x="1170" y="376"/>
                    <a:pt x="1170" y="376"/>
                    <a:pt x="1170" y="376"/>
                  </a:cubicBezTo>
                  <a:cubicBezTo>
                    <a:pt x="1170" y="376"/>
                    <a:pt x="1170" y="376"/>
                    <a:pt x="1170" y="376"/>
                  </a:cubicBezTo>
                  <a:cubicBezTo>
                    <a:pt x="1024" y="397"/>
                    <a:pt x="1024" y="397"/>
                    <a:pt x="1024" y="397"/>
                  </a:cubicBezTo>
                  <a:lnTo>
                    <a:pt x="92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0040865" y="6749370"/>
              <a:ext cx="862678" cy="862676"/>
            </a:xfrm>
            <a:custGeom>
              <a:avLst/>
              <a:gdLst>
                <a:gd name="T0" fmla="*/ 33 w 211"/>
                <a:gd name="T1" fmla="*/ 196 h 211"/>
                <a:gd name="T2" fmla="*/ 45 w 211"/>
                <a:gd name="T3" fmla="*/ 206 h 211"/>
                <a:gd name="T4" fmla="*/ 54 w 211"/>
                <a:gd name="T5" fmla="*/ 211 h 211"/>
                <a:gd name="T6" fmla="*/ 69 w 211"/>
                <a:gd name="T7" fmla="*/ 204 h 211"/>
                <a:gd name="T8" fmla="*/ 92 w 211"/>
                <a:gd name="T9" fmla="*/ 194 h 211"/>
                <a:gd name="T10" fmla="*/ 112 w 211"/>
                <a:gd name="T11" fmla="*/ 179 h 211"/>
                <a:gd name="T12" fmla="*/ 112 w 211"/>
                <a:gd name="T13" fmla="*/ 162 h 211"/>
                <a:gd name="T14" fmla="*/ 124 w 211"/>
                <a:gd name="T15" fmla="*/ 142 h 211"/>
                <a:gd name="T16" fmla="*/ 130 w 211"/>
                <a:gd name="T17" fmla="*/ 115 h 211"/>
                <a:gd name="T18" fmla="*/ 143 w 211"/>
                <a:gd name="T19" fmla="*/ 122 h 211"/>
                <a:gd name="T20" fmla="*/ 148 w 211"/>
                <a:gd name="T21" fmla="*/ 119 h 211"/>
                <a:gd name="T22" fmla="*/ 154 w 211"/>
                <a:gd name="T23" fmla="*/ 102 h 211"/>
                <a:gd name="T24" fmla="*/ 158 w 211"/>
                <a:gd name="T25" fmla="*/ 96 h 211"/>
                <a:gd name="T26" fmla="*/ 163 w 211"/>
                <a:gd name="T27" fmla="*/ 99 h 211"/>
                <a:gd name="T28" fmla="*/ 174 w 211"/>
                <a:gd name="T29" fmla="*/ 83 h 211"/>
                <a:gd name="T30" fmla="*/ 180 w 211"/>
                <a:gd name="T31" fmla="*/ 68 h 211"/>
                <a:gd name="T32" fmla="*/ 194 w 211"/>
                <a:gd name="T33" fmla="*/ 64 h 211"/>
                <a:gd name="T34" fmla="*/ 205 w 211"/>
                <a:gd name="T35" fmla="*/ 68 h 211"/>
                <a:gd name="T36" fmla="*/ 211 w 211"/>
                <a:gd name="T37" fmla="*/ 62 h 211"/>
                <a:gd name="T38" fmla="*/ 207 w 211"/>
                <a:gd name="T39" fmla="*/ 53 h 211"/>
                <a:gd name="T40" fmla="*/ 185 w 211"/>
                <a:gd name="T41" fmla="*/ 41 h 211"/>
                <a:gd name="T42" fmla="*/ 171 w 211"/>
                <a:gd name="T43" fmla="*/ 46 h 211"/>
                <a:gd name="T44" fmla="*/ 162 w 211"/>
                <a:gd name="T45" fmla="*/ 49 h 211"/>
                <a:gd name="T46" fmla="*/ 152 w 211"/>
                <a:gd name="T47" fmla="*/ 58 h 211"/>
                <a:gd name="T48" fmla="*/ 134 w 211"/>
                <a:gd name="T49" fmla="*/ 72 h 211"/>
                <a:gd name="T50" fmla="*/ 126 w 211"/>
                <a:gd name="T51" fmla="*/ 48 h 211"/>
                <a:gd name="T52" fmla="*/ 72 w 211"/>
                <a:gd name="T53" fmla="*/ 0 h 211"/>
                <a:gd name="T54" fmla="*/ 66 w 211"/>
                <a:gd name="T55" fmla="*/ 5 h 211"/>
                <a:gd name="T56" fmla="*/ 69 w 211"/>
                <a:gd name="T57" fmla="*/ 12 h 211"/>
                <a:gd name="T58" fmla="*/ 69 w 211"/>
                <a:gd name="T59" fmla="*/ 29 h 211"/>
                <a:gd name="T60" fmla="*/ 66 w 211"/>
                <a:gd name="T61" fmla="*/ 42 h 211"/>
                <a:gd name="T62" fmla="*/ 65 w 211"/>
                <a:gd name="T63" fmla="*/ 58 h 211"/>
                <a:gd name="T64" fmla="*/ 52 w 211"/>
                <a:gd name="T65" fmla="*/ 74 h 211"/>
                <a:gd name="T66" fmla="*/ 40 w 211"/>
                <a:gd name="T67" fmla="*/ 80 h 211"/>
                <a:gd name="T68" fmla="*/ 30 w 211"/>
                <a:gd name="T69" fmla="*/ 94 h 211"/>
                <a:gd name="T70" fmla="*/ 26 w 211"/>
                <a:gd name="T71" fmla="*/ 109 h 211"/>
                <a:gd name="T72" fmla="*/ 16 w 211"/>
                <a:gd name="T73" fmla="*/ 109 h 211"/>
                <a:gd name="T74" fmla="*/ 13 w 211"/>
                <a:gd name="T75" fmla="*/ 131 h 211"/>
                <a:gd name="T76" fmla="*/ 4 w 211"/>
                <a:gd name="T77" fmla="*/ 142 h 211"/>
                <a:gd name="T78" fmla="*/ 3 w 211"/>
                <a:gd name="T79" fmla="*/ 164 h 211"/>
                <a:gd name="T80" fmla="*/ 14 w 211"/>
                <a:gd name="T81" fmla="*/ 182 h 211"/>
                <a:gd name="T82" fmla="*/ 28 w 211"/>
                <a:gd name="T83" fmla="*/ 198 h 211"/>
                <a:gd name="T84" fmla="*/ 30 w 211"/>
                <a:gd name="T85" fmla="*/ 1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1" h="211">
                  <a:moveTo>
                    <a:pt x="30" y="196"/>
                  </a:moveTo>
                  <a:lnTo>
                    <a:pt x="33" y="196"/>
                  </a:lnTo>
                  <a:lnTo>
                    <a:pt x="35" y="200"/>
                  </a:lnTo>
                  <a:lnTo>
                    <a:pt x="45" y="206"/>
                  </a:lnTo>
                  <a:lnTo>
                    <a:pt x="51" y="211"/>
                  </a:lnTo>
                  <a:lnTo>
                    <a:pt x="54" y="211"/>
                  </a:lnTo>
                  <a:lnTo>
                    <a:pt x="63" y="201"/>
                  </a:lnTo>
                  <a:lnTo>
                    <a:pt x="69" y="204"/>
                  </a:lnTo>
                  <a:lnTo>
                    <a:pt x="80" y="201"/>
                  </a:lnTo>
                  <a:lnTo>
                    <a:pt x="92" y="194"/>
                  </a:lnTo>
                  <a:lnTo>
                    <a:pt x="107" y="183"/>
                  </a:lnTo>
                  <a:lnTo>
                    <a:pt x="112" y="179"/>
                  </a:lnTo>
                  <a:lnTo>
                    <a:pt x="111" y="169"/>
                  </a:lnTo>
                  <a:lnTo>
                    <a:pt x="112" y="162"/>
                  </a:lnTo>
                  <a:lnTo>
                    <a:pt x="119" y="154"/>
                  </a:lnTo>
                  <a:lnTo>
                    <a:pt x="124" y="142"/>
                  </a:lnTo>
                  <a:lnTo>
                    <a:pt x="128" y="125"/>
                  </a:lnTo>
                  <a:lnTo>
                    <a:pt x="130" y="115"/>
                  </a:lnTo>
                  <a:lnTo>
                    <a:pt x="136" y="119"/>
                  </a:lnTo>
                  <a:lnTo>
                    <a:pt x="143" y="122"/>
                  </a:lnTo>
                  <a:lnTo>
                    <a:pt x="146" y="122"/>
                  </a:lnTo>
                  <a:lnTo>
                    <a:pt x="148" y="119"/>
                  </a:lnTo>
                  <a:lnTo>
                    <a:pt x="151" y="108"/>
                  </a:lnTo>
                  <a:lnTo>
                    <a:pt x="154" y="102"/>
                  </a:lnTo>
                  <a:lnTo>
                    <a:pt x="156" y="96"/>
                  </a:lnTo>
                  <a:lnTo>
                    <a:pt x="158" y="96"/>
                  </a:lnTo>
                  <a:lnTo>
                    <a:pt x="161" y="98"/>
                  </a:lnTo>
                  <a:lnTo>
                    <a:pt x="163" y="99"/>
                  </a:lnTo>
                  <a:lnTo>
                    <a:pt x="170" y="87"/>
                  </a:lnTo>
                  <a:lnTo>
                    <a:pt x="174" y="83"/>
                  </a:lnTo>
                  <a:lnTo>
                    <a:pt x="177" y="78"/>
                  </a:lnTo>
                  <a:lnTo>
                    <a:pt x="180" y="68"/>
                  </a:lnTo>
                  <a:lnTo>
                    <a:pt x="181" y="56"/>
                  </a:lnTo>
                  <a:lnTo>
                    <a:pt x="194" y="64"/>
                  </a:lnTo>
                  <a:lnTo>
                    <a:pt x="200" y="68"/>
                  </a:lnTo>
                  <a:lnTo>
                    <a:pt x="205" y="68"/>
                  </a:lnTo>
                  <a:lnTo>
                    <a:pt x="208" y="63"/>
                  </a:lnTo>
                  <a:lnTo>
                    <a:pt x="211" y="62"/>
                  </a:lnTo>
                  <a:lnTo>
                    <a:pt x="211" y="62"/>
                  </a:lnTo>
                  <a:lnTo>
                    <a:pt x="207" y="53"/>
                  </a:lnTo>
                  <a:lnTo>
                    <a:pt x="202" y="45"/>
                  </a:lnTo>
                  <a:lnTo>
                    <a:pt x="185" y="41"/>
                  </a:lnTo>
                  <a:lnTo>
                    <a:pt x="176" y="45"/>
                  </a:lnTo>
                  <a:lnTo>
                    <a:pt x="171" y="46"/>
                  </a:lnTo>
                  <a:lnTo>
                    <a:pt x="164" y="51"/>
                  </a:lnTo>
                  <a:lnTo>
                    <a:pt x="162" y="49"/>
                  </a:lnTo>
                  <a:lnTo>
                    <a:pt x="159" y="49"/>
                  </a:lnTo>
                  <a:lnTo>
                    <a:pt x="152" y="58"/>
                  </a:lnTo>
                  <a:lnTo>
                    <a:pt x="145" y="59"/>
                  </a:lnTo>
                  <a:lnTo>
                    <a:pt x="134" y="72"/>
                  </a:lnTo>
                  <a:lnTo>
                    <a:pt x="129" y="72"/>
                  </a:lnTo>
                  <a:lnTo>
                    <a:pt x="126" y="48"/>
                  </a:lnTo>
                  <a:lnTo>
                    <a:pt x="81" y="56"/>
                  </a:lnTo>
                  <a:lnTo>
                    <a:pt x="72" y="0"/>
                  </a:lnTo>
                  <a:lnTo>
                    <a:pt x="69" y="2"/>
                  </a:lnTo>
                  <a:lnTo>
                    <a:pt x="66" y="5"/>
                  </a:lnTo>
                  <a:lnTo>
                    <a:pt x="69" y="9"/>
                  </a:lnTo>
                  <a:lnTo>
                    <a:pt x="69" y="12"/>
                  </a:lnTo>
                  <a:lnTo>
                    <a:pt x="69" y="23"/>
                  </a:lnTo>
                  <a:lnTo>
                    <a:pt x="69" y="29"/>
                  </a:lnTo>
                  <a:lnTo>
                    <a:pt x="66" y="34"/>
                  </a:lnTo>
                  <a:lnTo>
                    <a:pt x="66" y="42"/>
                  </a:lnTo>
                  <a:lnTo>
                    <a:pt x="65" y="52"/>
                  </a:lnTo>
                  <a:lnTo>
                    <a:pt x="65" y="58"/>
                  </a:lnTo>
                  <a:lnTo>
                    <a:pt x="62" y="64"/>
                  </a:lnTo>
                  <a:lnTo>
                    <a:pt x="52" y="74"/>
                  </a:lnTo>
                  <a:lnTo>
                    <a:pt x="47" y="80"/>
                  </a:lnTo>
                  <a:lnTo>
                    <a:pt x="40" y="80"/>
                  </a:lnTo>
                  <a:lnTo>
                    <a:pt x="33" y="89"/>
                  </a:lnTo>
                  <a:lnTo>
                    <a:pt x="30" y="94"/>
                  </a:lnTo>
                  <a:lnTo>
                    <a:pt x="28" y="108"/>
                  </a:lnTo>
                  <a:lnTo>
                    <a:pt x="26" y="109"/>
                  </a:lnTo>
                  <a:lnTo>
                    <a:pt x="22" y="106"/>
                  </a:lnTo>
                  <a:lnTo>
                    <a:pt x="16" y="109"/>
                  </a:lnTo>
                  <a:lnTo>
                    <a:pt x="13" y="125"/>
                  </a:lnTo>
                  <a:lnTo>
                    <a:pt x="13" y="131"/>
                  </a:lnTo>
                  <a:lnTo>
                    <a:pt x="10" y="135"/>
                  </a:lnTo>
                  <a:lnTo>
                    <a:pt x="4" y="142"/>
                  </a:lnTo>
                  <a:lnTo>
                    <a:pt x="0" y="146"/>
                  </a:lnTo>
                  <a:lnTo>
                    <a:pt x="3" y="164"/>
                  </a:lnTo>
                  <a:lnTo>
                    <a:pt x="7" y="173"/>
                  </a:lnTo>
                  <a:lnTo>
                    <a:pt x="14" y="182"/>
                  </a:lnTo>
                  <a:lnTo>
                    <a:pt x="21" y="190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30" y="19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8769338" y="7207284"/>
              <a:ext cx="1386008" cy="715489"/>
            </a:xfrm>
            <a:custGeom>
              <a:avLst/>
              <a:gdLst>
                <a:gd name="T0" fmla="*/ 297 w 339"/>
                <a:gd name="T1" fmla="*/ 130 h 175"/>
                <a:gd name="T2" fmla="*/ 305 w 339"/>
                <a:gd name="T3" fmla="*/ 126 h 175"/>
                <a:gd name="T4" fmla="*/ 315 w 339"/>
                <a:gd name="T5" fmla="*/ 107 h 175"/>
                <a:gd name="T6" fmla="*/ 336 w 339"/>
                <a:gd name="T7" fmla="*/ 92 h 175"/>
                <a:gd name="T8" fmla="*/ 332 w 339"/>
                <a:gd name="T9" fmla="*/ 78 h 175"/>
                <a:gd name="T10" fmla="*/ 318 w 339"/>
                <a:gd name="T11" fmla="*/ 61 h 175"/>
                <a:gd name="T12" fmla="*/ 311 w 339"/>
                <a:gd name="T13" fmla="*/ 34 h 175"/>
                <a:gd name="T14" fmla="*/ 308 w 339"/>
                <a:gd name="T15" fmla="*/ 31 h 175"/>
                <a:gd name="T16" fmla="*/ 296 w 339"/>
                <a:gd name="T17" fmla="*/ 20 h 175"/>
                <a:gd name="T18" fmla="*/ 290 w 339"/>
                <a:gd name="T19" fmla="*/ 15 h 175"/>
                <a:gd name="T20" fmla="*/ 285 w 339"/>
                <a:gd name="T21" fmla="*/ 21 h 175"/>
                <a:gd name="T22" fmla="*/ 275 w 339"/>
                <a:gd name="T23" fmla="*/ 25 h 175"/>
                <a:gd name="T24" fmla="*/ 263 w 339"/>
                <a:gd name="T25" fmla="*/ 20 h 175"/>
                <a:gd name="T26" fmla="*/ 260 w 339"/>
                <a:gd name="T27" fmla="*/ 24 h 175"/>
                <a:gd name="T28" fmla="*/ 255 w 339"/>
                <a:gd name="T29" fmla="*/ 27 h 175"/>
                <a:gd name="T30" fmla="*/ 249 w 339"/>
                <a:gd name="T31" fmla="*/ 21 h 175"/>
                <a:gd name="T32" fmla="*/ 238 w 339"/>
                <a:gd name="T33" fmla="*/ 19 h 175"/>
                <a:gd name="T34" fmla="*/ 233 w 339"/>
                <a:gd name="T35" fmla="*/ 11 h 175"/>
                <a:gd name="T36" fmla="*/ 220 w 339"/>
                <a:gd name="T37" fmla="*/ 0 h 175"/>
                <a:gd name="T38" fmla="*/ 212 w 339"/>
                <a:gd name="T39" fmla="*/ 4 h 175"/>
                <a:gd name="T40" fmla="*/ 201 w 339"/>
                <a:gd name="T41" fmla="*/ 3 h 175"/>
                <a:gd name="T42" fmla="*/ 206 w 339"/>
                <a:gd name="T43" fmla="*/ 11 h 175"/>
                <a:gd name="T44" fmla="*/ 206 w 339"/>
                <a:gd name="T45" fmla="*/ 22 h 175"/>
                <a:gd name="T46" fmla="*/ 197 w 339"/>
                <a:gd name="T47" fmla="*/ 24 h 175"/>
                <a:gd name="T48" fmla="*/ 179 w 339"/>
                <a:gd name="T49" fmla="*/ 29 h 175"/>
                <a:gd name="T50" fmla="*/ 179 w 339"/>
                <a:gd name="T51" fmla="*/ 34 h 175"/>
                <a:gd name="T52" fmla="*/ 177 w 339"/>
                <a:gd name="T53" fmla="*/ 42 h 175"/>
                <a:gd name="T54" fmla="*/ 172 w 339"/>
                <a:gd name="T55" fmla="*/ 53 h 175"/>
                <a:gd name="T56" fmla="*/ 165 w 339"/>
                <a:gd name="T57" fmla="*/ 57 h 175"/>
                <a:gd name="T58" fmla="*/ 160 w 339"/>
                <a:gd name="T59" fmla="*/ 68 h 175"/>
                <a:gd name="T60" fmla="*/ 149 w 339"/>
                <a:gd name="T61" fmla="*/ 75 h 175"/>
                <a:gd name="T62" fmla="*/ 143 w 339"/>
                <a:gd name="T63" fmla="*/ 69 h 175"/>
                <a:gd name="T64" fmla="*/ 139 w 339"/>
                <a:gd name="T65" fmla="*/ 65 h 175"/>
                <a:gd name="T66" fmla="*/ 134 w 339"/>
                <a:gd name="T67" fmla="*/ 74 h 175"/>
                <a:gd name="T68" fmla="*/ 132 w 339"/>
                <a:gd name="T69" fmla="*/ 84 h 175"/>
                <a:gd name="T70" fmla="*/ 123 w 339"/>
                <a:gd name="T71" fmla="*/ 79 h 175"/>
                <a:gd name="T72" fmla="*/ 114 w 339"/>
                <a:gd name="T73" fmla="*/ 82 h 175"/>
                <a:gd name="T74" fmla="*/ 109 w 339"/>
                <a:gd name="T75" fmla="*/ 88 h 175"/>
                <a:gd name="T76" fmla="*/ 103 w 339"/>
                <a:gd name="T77" fmla="*/ 86 h 175"/>
                <a:gd name="T78" fmla="*/ 90 w 339"/>
                <a:gd name="T79" fmla="*/ 82 h 175"/>
                <a:gd name="T80" fmla="*/ 82 w 339"/>
                <a:gd name="T81" fmla="*/ 87 h 175"/>
                <a:gd name="T82" fmla="*/ 70 w 339"/>
                <a:gd name="T83" fmla="*/ 94 h 175"/>
                <a:gd name="T84" fmla="*/ 62 w 339"/>
                <a:gd name="T85" fmla="*/ 97 h 175"/>
                <a:gd name="T86" fmla="*/ 61 w 339"/>
                <a:gd name="T87" fmla="*/ 104 h 175"/>
                <a:gd name="T88" fmla="*/ 64 w 339"/>
                <a:gd name="T89" fmla="*/ 111 h 175"/>
                <a:gd name="T90" fmla="*/ 51 w 339"/>
                <a:gd name="T91" fmla="*/ 117 h 175"/>
                <a:gd name="T92" fmla="*/ 48 w 339"/>
                <a:gd name="T93" fmla="*/ 127 h 175"/>
                <a:gd name="T94" fmla="*/ 48 w 339"/>
                <a:gd name="T95" fmla="*/ 135 h 175"/>
                <a:gd name="T96" fmla="*/ 40 w 339"/>
                <a:gd name="T97" fmla="*/ 135 h 175"/>
                <a:gd name="T98" fmla="*/ 27 w 339"/>
                <a:gd name="T99" fmla="*/ 129 h 175"/>
                <a:gd name="T100" fmla="*/ 20 w 339"/>
                <a:gd name="T101" fmla="*/ 133 h 175"/>
                <a:gd name="T102" fmla="*/ 15 w 339"/>
                <a:gd name="T103" fmla="*/ 140 h 175"/>
                <a:gd name="T104" fmla="*/ 20 w 339"/>
                <a:gd name="T105" fmla="*/ 147 h 175"/>
                <a:gd name="T106" fmla="*/ 20 w 339"/>
                <a:gd name="T107" fmla="*/ 154 h 175"/>
                <a:gd name="T108" fmla="*/ 17 w 339"/>
                <a:gd name="T109" fmla="*/ 164 h 175"/>
                <a:gd name="T110" fmla="*/ 10 w 339"/>
                <a:gd name="T111" fmla="*/ 166 h 175"/>
                <a:gd name="T112" fmla="*/ 6 w 339"/>
                <a:gd name="T113" fmla="*/ 168 h 175"/>
                <a:gd name="T114" fmla="*/ 1 w 339"/>
                <a:gd name="T115" fmla="*/ 168 h 175"/>
                <a:gd name="T116" fmla="*/ 0 w 339"/>
                <a:gd name="T117" fmla="*/ 173 h 175"/>
                <a:gd name="T118" fmla="*/ 3 w 339"/>
                <a:gd name="T119" fmla="*/ 173 h 175"/>
                <a:gd name="T120" fmla="*/ 72 w 339"/>
                <a:gd name="T121" fmla="*/ 160 h 175"/>
                <a:gd name="T122" fmla="*/ 275 w 339"/>
                <a:gd name="T123" fmla="*/ 145 h 175"/>
                <a:gd name="T124" fmla="*/ 289 w 339"/>
                <a:gd name="T125" fmla="*/ 13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9" h="175">
                  <a:moveTo>
                    <a:pt x="289" y="136"/>
                  </a:moveTo>
                  <a:lnTo>
                    <a:pt x="297" y="130"/>
                  </a:lnTo>
                  <a:lnTo>
                    <a:pt x="301" y="127"/>
                  </a:lnTo>
                  <a:lnTo>
                    <a:pt x="305" y="126"/>
                  </a:lnTo>
                  <a:lnTo>
                    <a:pt x="311" y="114"/>
                  </a:lnTo>
                  <a:lnTo>
                    <a:pt x="315" y="107"/>
                  </a:lnTo>
                  <a:lnTo>
                    <a:pt x="330" y="101"/>
                  </a:lnTo>
                  <a:lnTo>
                    <a:pt x="336" y="92"/>
                  </a:lnTo>
                  <a:lnTo>
                    <a:pt x="339" y="86"/>
                  </a:lnTo>
                  <a:lnTo>
                    <a:pt x="332" y="78"/>
                  </a:lnTo>
                  <a:lnTo>
                    <a:pt x="325" y="70"/>
                  </a:lnTo>
                  <a:lnTo>
                    <a:pt x="318" y="61"/>
                  </a:lnTo>
                  <a:lnTo>
                    <a:pt x="314" y="52"/>
                  </a:lnTo>
                  <a:lnTo>
                    <a:pt x="311" y="34"/>
                  </a:lnTo>
                  <a:lnTo>
                    <a:pt x="312" y="33"/>
                  </a:lnTo>
                  <a:lnTo>
                    <a:pt x="308" y="31"/>
                  </a:lnTo>
                  <a:lnTo>
                    <a:pt x="302" y="27"/>
                  </a:lnTo>
                  <a:lnTo>
                    <a:pt x="296" y="20"/>
                  </a:lnTo>
                  <a:lnTo>
                    <a:pt x="292" y="15"/>
                  </a:lnTo>
                  <a:lnTo>
                    <a:pt x="290" y="15"/>
                  </a:lnTo>
                  <a:lnTo>
                    <a:pt x="287" y="18"/>
                  </a:lnTo>
                  <a:lnTo>
                    <a:pt x="285" y="21"/>
                  </a:lnTo>
                  <a:lnTo>
                    <a:pt x="283" y="23"/>
                  </a:lnTo>
                  <a:lnTo>
                    <a:pt x="275" y="25"/>
                  </a:lnTo>
                  <a:lnTo>
                    <a:pt x="268" y="22"/>
                  </a:lnTo>
                  <a:lnTo>
                    <a:pt x="263" y="20"/>
                  </a:lnTo>
                  <a:lnTo>
                    <a:pt x="262" y="20"/>
                  </a:lnTo>
                  <a:lnTo>
                    <a:pt x="260" y="24"/>
                  </a:lnTo>
                  <a:lnTo>
                    <a:pt x="258" y="25"/>
                  </a:lnTo>
                  <a:lnTo>
                    <a:pt x="255" y="27"/>
                  </a:lnTo>
                  <a:lnTo>
                    <a:pt x="253" y="23"/>
                  </a:lnTo>
                  <a:lnTo>
                    <a:pt x="249" y="21"/>
                  </a:lnTo>
                  <a:lnTo>
                    <a:pt x="245" y="20"/>
                  </a:lnTo>
                  <a:lnTo>
                    <a:pt x="238" y="19"/>
                  </a:lnTo>
                  <a:lnTo>
                    <a:pt x="235" y="16"/>
                  </a:lnTo>
                  <a:lnTo>
                    <a:pt x="233" y="11"/>
                  </a:lnTo>
                  <a:lnTo>
                    <a:pt x="227" y="6"/>
                  </a:lnTo>
                  <a:lnTo>
                    <a:pt x="220" y="0"/>
                  </a:lnTo>
                  <a:lnTo>
                    <a:pt x="219" y="2"/>
                  </a:lnTo>
                  <a:lnTo>
                    <a:pt x="212" y="4"/>
                  </a:lnTo>
                  <a:lnTo>
                    <a:pt x="205" y="2"/>
                  </a:lnTo>
                  <a:lnTo>
                    <a:pt x="201" y="3"/>
                  </a:lnTo>
                  <a:lnTo>
                    <a:pt x="203" y="8"/>
                  </a:lnTo>
                  <a:lnTo>
                    <a:pt x="206" y="11"/>
                  </a:lnTo>
                  <a:lnTo>
                    <a:pt x="204" y="14"/>
                  </a:lnTo>
                  <a:lnTo>
                    <a:pt x="206" y="22"/>
                  </a:lnTo>
                  <a:lnTo>
                    <a:pt x="203" y="24"/>
                  </a:lnTo>
                  <a:lnTo>
                    <a:pt x="197" y="24"/>
                  </a:lnTo>
                  <a:lnTo>
                    <a:pt x="193" y="28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7" y="36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72" y="53"/>
                  </a:lnTo>
                  <a:lnTo>
                    <a:pt x="169" y="56"/>
                  </a:lnTo>
                  <a:lnTo>
                    <a:pt x="165" y="57"/>
                  </a:lnTo>
                  <a:lnTo>
                    <a:pt x="161" y="64"/>
                  </a:lnTo>
                  <a:lnTo>
                    <a:pt x="160" y="68"/>
                  </a:lnTo>
                  <a:lnTo>
                    <a:pt x="158" y="73"/>
                  </a:lnTo>
                  <a:lnTo>
                    <a:pt x="149" y="75"/>
                  </a:lnTo>
                  <a:lnTo>
                    <a:pt x="147" y="74"/>
                  </a:lnTo>
                  <a:lnTo>
                    <a:pt x="143" y="69"/>
                  </a:lnTo>
                  <a:lnTo>
                    <a:pt x="141" y="65"/>
                  </a:lnTo>
                  <a:lnTo>
                    <a:pt x="139" y="65"/>
                  </a:lnTo>
                  <a:lnTo>
                    <a:pt x="137" y="69"/>
                  </a:lnTo>
                  <a:lnTo>
                    <a:pt x="134" y="74"/>
                  </a:lnTo>
                  <a:lnTo>
                    <a:pt x="133" y="79"/>
                  </a:lnTo>
                  <a:lnTo>
                    <a:pt x="132" y="84"/>
                  </a:lnTo>
                  <a:lnTo>
                    <a:pt x="126" y="83"/>
                  </a:lnTo>
                  <a:lnTo>
                    <a:pt x="123" y="79"/>
                  </a:lnTo>
                  <a:lnTo>
                    <a:pt x="118" y="79"/>
                  </a:lnTo>
                  <a:lnTo>
                    <a:pt x="114" y="82"/>
                  </a:lnTo>
                  <a:lnTo>
                    <a:pt x="109" y="82"/>
                  </a:lnTo>
                  <a:lnTo>
                    <a:pt x="109" y="88"/>
                  </a:lnTo>
                  <a:lnTo>
                    <a:pt x="107" y="90"/>
                  </a:lnTo>
                  <a:lnTo>
                    <a:pt x="103" y="86"/>
                  </a:lnTo>
                  <a:lnTo>
                    <a:pt x="97" y="82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82" y="87"/>
                  </a:lnTo>
                  <a:lnTo>
                    <a:pt x="71" y="88"/>
                  </a:lnTo>
                  <a:lnTo>
                    <a:pt x="70" y="94"/>
                  </a:lnTo>
                  <a:lnTo>
                    <a:pt x="66" y="94"/>
                  </a:lnTo>
                  <a:lnTo>
                    <a:pt x="62" y="97"/>
                  </a:lnTo>
                  <a:lnTo>
                    <a:pt x="61" y="101"/>
                  </a:lnTo>
                  <a:lnTo>
                    <a:pt x="61" y="104"/>
                  </a:lnTo>
                  <a:lnTo>
                    <a:pt x="63" y="108"/>
                  </a:lnTo>
                  <a:lnTo>
                    <a:pt x="64" y="111"/>
                  </a:lnTo>
                  <a:lnTo>
                    <a:pt x="60" y="114"/>
                  </a:lnTo>
                  <a:lnTo>
                    <a:pt x="51" y="117"/>
                  </a:lnTo>
                  <a:lnTo>
                    <a:pt x="47" y="120"/>
                  </a:lnTo>
                  <a:lnTo>
                    <a:pt x="48" y="127"/>
                  </a:lnTo>
                  <a:lnTo>
                    <a:pt x="50" y="133"/>
                  </a:lnTo>
                  <a:lnTo>
                    <a:pt x="48" y="135"/>
                  </a:lnTo>
                  <a:lnTo>
                    <a:pt x="43" y="135"/>
                  </a:lnTo>
                  <a:lnTo>
                    <a:pt x="40" y="135"/>
                  </a:lnTo>
                  <a:lnTo>
                    <a:pt x="33" y="131"/>
                  </a:lnTo>
                  <a:lnTo>
                    <a:pt x="27" y="129"/>
                  </a:lnTo>
                  <a:lnTo>
                    <a:pt x="24" y="130"/>
                  </a:lnTo>
                  <a:lnTo>
                    <a:pt x="20" y="133"/>
                  </a:lnTo>
                  <a:lnTo>
                    <a:pt x="17" y="135"/>
                  </a:lnTo>
                  <a:lnTo>
                    <a:pt x="15" y="140"/>
                  </a:lnTo>
                  <a:lnTo>
                    <a:pt x="15" y="143"/>
                  </a:lnTo>
                  <a:lnTo>
                    <a:pt x="20" y="147"/>
                  </a:lnTo>
                  <a:lnTo>
                    <a:pt x="20" y="149"/>
                  </a:lnTo>
                  <a:lnTo>
                    <a:pt x="20" y="154"/>
                  </a:lnTo>
                  <a:lnTo>
                    <a:pt x="20" y="162"/>
                  </a:lnTo>
                  <a:lnTo>
                    <a:pt x="17" y="164"/>
                  </a:lnTo>
                  <a:lnTo>
                    <a:pt x="14" y="166"/>
                  </a:lnTo>
                  <a:lnTo>
                    <a:pt x="10" y="166"/>
                  </a:lnTo>
                  <a:lnTo>
                    <a:pt x="8" y="167"/>
                  </a:lnTo>
                  <a:lnTo>
                    <a:pt x="6" y="168"/>
                  </a:lnTo>
                  <a:lnTo>
                    <a:pt x="5" y="168"/>
                  </a:lnTo>
                  <a:lnTo>
                    <a:pt x="1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5"/>
                  </a:lnTo>
                  <a:lnTo>
                    <a:pt x="3" y="173"/>
                  </a:lnTo>
                  <a:lnTo>
                    <a:pt x="74" y="172"/>
                  </a:lnTo>
                  <a:lnTo>
                    <a:pt x="72" y="160"/>
                  </a:lnTo>
                  <a:lnTo>
                    <a:pt x="205" y="152"/>
                  </a:lnTo>
                  <a:lnTo>
                    <a:pt x="275" y="145"/>
                  </a:lnTo>
                  <a:lnTo>
                    <a:pt x="283" y="140"/>
                  </a:lnTo>
                  <a:lnTo>
                    <a:pt x="289" y="13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7591846" y="6957886"/>
              <a:ext cx="1259263" cy="1095722"/>
            </a:xfrm>
            <a:custGeom>
              <a:avLst/>
              <a:gdLst>
                <a:gd name="T0" fmla="*/ 1647 w 1763"/>
                <a:gd name="T1" fmla="*/ 1321 h 1532"/>
                <a:gd name="T2" fmla="*/ 1677 w 1763"/>
                <a:gd name="T3" fmla="*/ 1310 h 1532"/>
                <a:gd name="T4" fmla="*/ 1694 w 1763"/>
                <a:gd name="T5" fmla="*/ 1303 h 1532"/>
                <a:gd name="T6" fmla="*/ 1730 w 1763"/>
                <a:gd name="T7" fmla="*/ 1296 h 1532"/>
                <a:gd name="T8" fmla="*/ 1763 w 1763"/>
                <a:gd name="T9" fmla="*/ 1272 h 1532"/>
                <a:gd name="T10" fmla="*/ 1763 w 1763"/>
                <a:gd name="T11" fmla="*/ 1200 h 1532"/>
                <a:gd name="T12" fmla="*/ 1733 w 1763"/>
                <a:gd name="T13" fmla="*/ 1166 h 1532"/>
                <a:gd name="T14" fmla="*/ 1743 w 1763"/>
                <a:gd name="T15" fmla="*/ 1119 h 1532"/>
                <a:gd name="T16" fmla="*/ 1688 w 1763"/>
                <a:gd name="T17" fmla="*/ 1152 h 1532"/>
                <a:gd name="T18" fmla="*/ 1647 w 1763"/>
                <a:gd name="T19" fmla="*/ 1080 h 1532"/>
                <a:gd name="T20" fmla="*/ 1662 w 1763"/>
                <a:gd name="T21" fmla="*/ 1011 h 1532"/>
                <a:gd name="T22" fmla="*/ 1608 w 1763"/>
                <a:gd name="T23" fmla="*/ 907 h 1532"/>
                <a:gd name="T24" fmla="*/ 1499 w 1763"/>
                <a:gd name="T25" fmla="*/ 858 h 1532"/>
                <a:gd name="T26" fmla="*/ 1402 w 1763"/>
                <a:gd name="T27" fmla="*/ 778 h 1532"/>
                <a:gd name="T28" fmla="*/ 1413 w 1763"/>
                <a:gd name="T29" fmla="*/ 695 h 1532"/>
                <a:gd name="T30" fmla="*/ 1429 w 1763"/>
                <a:gd name="T31" fmla="*/ 629 h 1532"/>
                <a:gd name="T32" fmla="*/ 1429 w 1763"/>
                <a:gd name="T33" fmla="*/ 554 h 1532"/>
                <a:gd name="T34" fmla="*/ 1357 w 1763"/>
                <a:gd name="T35" fmla="*/ 527 h 1532"/>
                <a:gd name="T36" fmla="*/ 1322 w 1763"/>
                <a:gd name="T37" fmla="*/ 565 h 1532"/>
                <a:gd name="T38" fmla="*/ 1293 w 1763"/>
                <a:gd name="T39" fmla="*/ 463 h 1532"/>
                <a:gd name="T40" fmla="*/ 1127 w 1763"/>
                <a:gd name="T41" fmla="*/ 313 h 1532"/>
                <a:gd name="T42" fmla="*/ 1084 w 1763"/>
                <a:gd name="T43" fmla="*/ 156 h 1532"/>
                <a:gd name="T44" fmla="*/ 1093 w 1763"/>
                <a:gd name="T45" fmla="*/ 73 h 1532"/>
                <a:gd name="T46" fmla="*/ 0 w 1763"/>
                <a:gd name="T47" fmla="*/ 13 h 1532"/>
                <a:gd name="T48" fmla="*/ 26 w 1763"/>
                <a:gd name="T49" fmla="*/ 43 h 1532"/>
                <a:gd name="T50" fmla="*/ 25 w 1763"/>
                <a:gd name="T51" fmla="*/ 94 h 1532"/>
                <a:gd name="T52" fmla="*/ 38 w 1763"/>
                <a:gd name="T53" fmla="*/ 117 h 1532"/>
                <a:gd name="T54" fmla="*/ 86 w 1763"/>
                <a:gd name="T55" fmla="*/ 173 h 1532"/>
                <a:gd name="T56" fmla="*/ 97 w 1763"/>
                <a:gd name="T57" fmla="*/ 200 h 1532"/>
                <a:gd name="T58" fmla="*/ 140 w 1763"/>
                <a:gd name="T59" fmla="*/ 270 h 1532"/>
                <a:gd name="T60" fmla="*/ 216 w 1763"/>
                <a:gd name="T61" fmla="*/ 270 h 1532"/>
                <a:gd name="T62" fmla="*/ 191 w 1763"/>
                <a:gd name="T63" fmla="*/ 346 h 1532"/>
                <a:gd name="T64" fmla="*/ 216 w 1763"/>
                <a:gd name="T65" fmla="*/ 421 h 1532"/>
                <a:gd name="T66" fmla="*/ 250 w 1763"/>
                <a:gd name="T67" fmla="*/ 481 h 1532"/>
                <a:gd name="T68" fmla="*/ 292 w 1763"/>
                <a:gd name="T69" fmla="*/ 1224 h 1532"/>
                <a:gd name="T70" fmla="*/ 1492 w 1763"/>
                <a:gd name="T71" fmla="*/ 1366 h 1532"/>
                <a:gd name="T72" fmla="*/ 1422 w 1763"/>
                <a:gd name="T73" fmla="*/ 1532 h 1532"/>
                <a:gd name="T74" fmla="*/ 1623 w 1763"/>
                <a:gd name="T75" fmla="*/ 1497 h 1532"/>
                <a:gd name="T76" fmla="*/ 1646 w 1763"/>
                <a:gd name="T77" fmla="*/ 1465 h 1532"/>
                <a:gd name="T78" fmla="*/ 1623 w 1763"/>
                <a:gd name="T79" fmla="*/ 1432 h 1532"/>
                <a:gd name="T80" fmla="*/ 1646 w 1763"/>
                <a:gd name="T81" fmla="*/ 1408 h 1532"/>
                <a:gd name="T82" fmla="*/ 1649 w 1763"/>
                <a:gd name="T83" fmla="*/ 1366 h 1532"/>
                <a:gd name="T84" fmla="*/ 1647 w 1763"/>
                <a:gd name="T85" fmla="*/ 1337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3" h="1532">
                  <a:moveTo>
                    <a:pt x="1647" y="1337"/>
                  </a:moveTo>
                  <a:cubicBezTo>
                    <a:pt x="1647" y="1321"/>
                    <a:pt x="1647" y="1321"/>
                    <a:pt x="1647" y="1321"/>
                  </a:cubicBezTo>
                  <a:cubicBezTo>
                    <a:pt x="1654" y="1310"/>
                    <a:pt x="1654" y="1310"/>
                    <a:pt x="1654" y="1310"/>
                  </a:cubicBezTo>
                  <a:cubicBezTo>
                    <a:pt x="1677" y="1310"/>
                    <a:pt x="1677" y="1310"/>
                    <a:pt x="1677" y="1310"/>
                  </a:cubicBezTo>
                  <a:cubicBezTo>
                    <a:pt x="1683" y="1310"/>
                    <a:pt x="1683" y="1310"/>
                    <a:pt x="1683" y="1310"/>
                  </a:cubicBezTo>
                  <a:cubicBezTo>
                    <a:pt x="1694" y="1303"/>
                    <a:pt x="1694" y="1303"/>
                    <a:pt x="1694" y="1303"/>
                  </a:cubicBezTo>
                  <a:cubicBezTo>
                    <a:pt x="1704" y="1296"/>
                    <a:pt x="1704" y="1296"/>
                    <a:pt x="1704" y="1296"/>
                  </a:cubicBezTo>
                  <a:cubicBezTo>
                    <a:pt x="1730" y="1296"/>
                    <a:pt x="1730" y="1296"/>
                    <a:pt x="1730" y="1296"/>
                  </a:cubicBezTo>
                  <a:cubicBezTo>
                    <a:pt x="1747" y="1288"/>
                    <a:pt x="1747" y="1288"/>
                    <a:pt x="1747" y="1288"/>
                  </a:cubicBezTo>
                  <a:cubicBezTo>
                    <a:pt x="1763" y="1272"/>
                    <a:pt x="1763" y="1272"/>
                    <a:pt x="1763" y="1272"/>
                  </a:cubicBezTo>
                  <a:cubicBezTo>
                    <a:pt x="1763" y="1231"/>
                    <a:pt x="1763" y="1231"/>
                    <a:pt x="1763" y="1231"/>
                  </a:cubicBezTo>
                  <a:cubicBezTo>
                    <a:pt x="1763" y="1200"/>
                    <a:pt x="1763" y="1200"/>
                    <a:pt x="1763" y="1200"/>
                  </a:cubicBezTo>
                  <a:cubicBezTo>
                    <a:pt x="1763" y="1189"/>
                    <a:pt x="1763" y="1189"/>
                    <a:pt x="1763" y="1189"/>
                  </a:cubicBezTo>
                  <a:cubicBezTo>
                    <a:pt x="1733" y="1166"/>
                    <a:pt x="1733" y="1166"/>
                    <a:pt x="1733" y="1166"/>
                  </a:cubicBezTo>
                  <a:cubicBezTo>
                    <a:pt x="1732" y="1147"/>
                    <a:pt x="1732" y="1147"/>
                    <a:pt x="1732" y="1147"/>
                  </a:cubicBezTo>
                  <a:cubicBezTo>
                    <a:pt x="1743" y="1119"/>
                    <a:pt x="1743" y="1119"/>
                    <a:pt x="1743" y="1119"/>
                  </a:cubicBezTo>
                  <a:cubicBezTo>
                    <a:pt x="1707" y="1119"/>
                    <a:pt x="1707" y="1119"/>
                    <a:pt x="1707" y="1119"/>
                  </a:cubicBezTo>
                  <a:cubicBezTo>
                    <a:pt x="1688" y="1152"/>
                    <a:pt x="1688" y="1152"/>
                    <a:pt x="1688" y="1152"/>
                  </a:cubicBezTo>
                  <a:cubicBezTo>
                    <a:pt x="1688" y="1119"/>
                    <a:pt x="1688" y="1119"/>
                    <a:pt x="1688" y="1119"/>
                  </a:cubicBezTo>
                  <a:cubicBezTo>
                    <a:pt x="1647" y="1080"/>
                    <a:pt x="1647" y="1080"/>
                    <a:pt x="1647" y="1080"/>
                  </a:cubicBezTo>
                  <a:cubicBezTo>
                    <a:pt x="1659" y="1054"/>
                    <a:pt x="1659" y="1054"/>
                    <a:pt x="1659" y="1054"/>
                  </a:cubicBezTo>
                  <a:cubicBezTo>
                    <a:pt x="1662" y="1011"/>
                    <a:pt x="1662" y="1011"/>
                    <a:pt x="1662" y="1011"/>
                  </a:cubicBezTo>
                  <a:cubicBezTo>
                    <a:pt x="1635" y="939"/>
                    <a:pt x="1635" y="939"/>
                    <a:pt x="1635" y="939"/>
                  </a:cubicBezTo>
                  <a:cubicBezTo>
                    <a:pt x="1608" y="907"/>
                    <a:pt x="1608" y="907"/>
                    <a:pt x="1608" y="907"/>
                  </a:cubicBezTo>
                  <a:cubicBezTo>
                    <a:pt x="1520" y="848"/>
                    <a:pt x="1520" y="848"/>
                    <a:pt x="1520" y="848"/>
                  </a:cubicBezTo>
                  <a:cubicBezTo>
                    <a:pt x="1499" y="858"/>
                    <a:pt x="1499" y="858"/>
                    <a:pt x="1499" y="858"/>
                  </a:cubicBezTo>
                  <a:cubicBezTo>
                    <a:pt x="1445" y="821"/>
                    <a:pt x="1445" y="821"/>
                    <a:pt x="1445" y="821"/>
                  </a:cubicBezTo>
                  <a:cubicBezTo>
                    <a:pt x="1402" y="778"/>
                    <a:pt x="1402" y="778"/>
                    <a:pt x="1402" y="778"/>
                  </a:cubicBezTo>
                  <a:cubicBezTo>
                    <a:pt x="1402" y="738"/>
                    <a:pt x="1402" y="738"/>
                    <a:pt x="1402" y="738"/>
                  </a:cubicBezTo>
                  <a:cubicBezTo>
                    <a:pt x="1413" y="695"/>
                    <a:pt x="1413" y="695"/>
                    <a:pt x="1413" y="695"/>
                  </a:cubicBezTo>
                  <a:cubicBezTo>
                    <a:pt x="1421" y="666"/>
                    <a:pt x="1421" y="666"/>
                    <a:pt x="1421" y="666"/>
                  </a:cubicBezTo>
                  <a:cubicBezTo>
                    <a:pt x="1429" y="629"/>
                    <a:pt x="1429" y="629"/>
                    <a:pt x="1429" y="629"/>
                  </a:cubicBezTo>
                  <a:cubicBezTo>
                    <a:pt x="1448" y="581"/>
                    <a:pt x="1448" y="581"/>
                    <a:pt x="1448" y="581"/>
                  </a:cubicBezTo>
                  <a:cubicBezTo>
                    <a:pt x="1429" y="554"/>
                    <a:pt x="1429" y="554"/>
                    <a:pt x="1429" y="554"/>
                  </a:cubicBezTo>
                  <a:cubicBezTo>
                    <a:pt x="1402" y="527"/>
                    <a:pt x="1402" y="527"/>
                    <a:pt x="1402" y="527"/>
                  </a:cubicBezTo>
                  <a:cubicBezTo>
                    <a:pt x="1357" y="527"/>
                    <a:pt x="1357" y="527"/>
                    <a:pt x="1357" y="527"/>
                  </a:cubicBezTo>
                  <a:cubicBezTo>
                    <a:pt x="1341" y="542"/>
                    <a:pt x="1341" y="542"/>
                    <a:pt x="1341" y="542"/>
                  </a:cubicBezTo>
                  <a:cubicBezTo>
                    <a:pt x="1322" y="565"/>
                    <a:pt x="1322" y="565"/>
                    <a:pt x="1322" y="565"/>
                  </a:cubicBezTo>
                  <a:cubicBezTo>
                    <a:pt x="1293" y="527"/>
                    <a:pt x="1293" y="527"/>
                    <a:pt x="1293" y="527"/>
                  </a:cubicBezTo>
                  <a:cubicBezTo>
                    <a:pt x="1293" y="463"/>
                    <a:pt x="1293" y="463"/>
                    <a:pt x="1293" y="463"/>
                  </a:cubicBezTo>
                  <a:cubicBezTo>
                    <a:pt x="1254" y="418"/>
                    <a:pt x="1254" y="418"/>
                    <a:pt x="1254" y="418"/>
                  </a:cubicBezTo>
                  <a:cubicBezTo>
                    <a:pt x="1127" y="313"/>
                    <a:pt x="1127" y="313"/>
                    <a:pt x="1127" y="313"/>
                  </a:cubicBezTo>
                  <a:cubicBezTo>
                    <a:pt x="1084" y="233"/>
                    <a:pt x="1084" y="233"/>
                    <a:pt x="1084" y="233"/>
                  </a:cubicBezTo>
                  <a:cubicBezTo>
                    <a:pt x="1084" y="156"/>
                    <a:pt x="1084" y="156"/>
                    <a:pt x="1084" y="156"/>
                  </a:cubicBezTo>
                  <a:cubicBezTo>
                    <a:pt x="1084" y="81"/>
                    <a:pt x="1084" y="81"/>
                    <a:pt x="1084" y="81"/>
                  </a:cubicBezTo>
                  <a:cubicBezTo>
                    <a:pt x="1093" y="73"/>
                    <a:pt x="1093" y="73"/>
                    <a:pt x="1093" y="73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33" y="112"/>
                    <a:pt x="33" y="112"/>
                    <a:pt x="33" y="112"/>
                  </a:cubicBezTo>
                  <a:cubicBezTo>
                    <a:pt x="33" y="112"/>
                    <a:pt x="31" y="111"/>
                    <a:pt x="38" y="117"/>
                  </a:cubicBezTo>
                  <a:cubicBezTo>
                    <a:pt x="45" y="123"/>
                    <a:pt x="76" y="134"/>
                    <a:pt x="76" y="13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40" y="270"/>
                    <a:pt x="140" y="270"/>
                    <a:pt x="140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216" y="270"/>
                    <a:pt x="216" y="270"/>
                    <a:pt x="216" y="270"/>
                  </a:cubicBezTo>
                  <a:cubicBezTo>
                    <a:pt x="216" y="307"/>
                    <a:pt x="216" y="307"/>
                    <a:pt x="216" y="307"/>
                  </a:cubicBezTo>
                  <a:cubicBezTo>
                    <a:pt x="191" y="346"/>
                    <a:pt x="191" y="346"/>
                    <a:pt x="191" y="346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216" y="421"/>
                    <a:pt x="216" y="421"/>
                    <a:pt x="216" y="421"/>
                  </a:cubicBezTo>
                  <a:cubicBezTo>
                    <a:pt x="230" y="466"/>
                    <a:pt x="230" y="466"/>
                    <a:pt x="230" y="466"/>
                  </a:cubicBezTo>
                  <a:cubicBezTo>
                    <a:pt x="250" y="481"/>
                    <a:pt x="250" y="481"/>
                    <a:pt x="250" y="481"/>
                  </a:cubicBezTo>
                  <a:cubicBezTo>
                    <a:pt x="294" y="503"/>
                    <a:pt x="294" y="503"/>
                    <a:pt x="294" y="503"/>
                  </a:cubicBezTo>
                  <a:cubicBezTo>
                    <a:pt x="292" y="1224"/>
                    <a:pt x="292" y="1224"/>
                    <a:pt x="292" y="1224"/>
                  </a:cubicBezTo>
                  <a:cubicBezTo>
                    <a:pt x="292" y="1393"/>
                    <a:pt x="292" y="1393"/>
                    <a:pt x="292" y="1393"/>
                  </a:cubicBezTo>
                  <a:cubicBezTo>
                    <a:pt x="1492" y="1366"/>
                    <a:pt x="1492" y="1366"/>
                    <a:pt x="1492" y="1366"/>
                  </a:cubicBezTo>
                  <a:cubicBezTo>
                    <a:pt x="1499" y="1412"/>
                    <a:pt x="1499" y="1412"/>
                    <a:pt x="1499" y="1412"/>
                  </a:cubicBezTo>
                  <a:cubicBezTo>
                    <a:pt x="1422" y="1532"/>
                    <a:pt x="1422" y="1532"/>
                    <a:pt x="1422" y="1532"/>
                  </a:cubicBezTo>
                  <a:cubicBezTo>
                    <a:pt x="1619" y="1518"/>
                    <a:pt x="1619" y="1518"/>
                    <a:pt x="1619" y="1518"/>
                  </a:cubicBezTo>
                  <a:cubicBezTo>
                    <a:pt x="1623" y="1497"/>
                    <a:pt x="1623" y="1497"/>
                    <a:pt x="1623" y="1497"/>
                  </a:cubicBezTo>
                  <a:cubicBezTo>
                    <a:pt x="1637" y="1481"/>
                    <a:pt x="1637" y="1481"/>
                    <a:pt x="1637" y="1481"/>
                  </a:cubicBezTo>
                  <a:cubicBezTo>
                    <a:pt x="1637" y="1481"/>
                    <a:pt x="1649" y="1472"/>
                    <a:pt x="1646" y="1465"/>
                  </a:cubicBezTo>
                  <a:cubicBezTo>
                    <a:pt x="1643" y="1459"/>
                    <a:pt x="1633" y="1438"/>
                    <a:pt x="1633" y="1438"/>
                  </a:cubicBezTo>
                  <a:cubicBezTo>
                    <a:pt x="1623" y="1432"/>
                    <a:pt x="1623" y="1432"/>
                    <a:pt x="1623" y="1432"/>
                  </a:cubicBezTo>
                  <a:cubicBezTo>
                    <a:pt x="1633" y="1416"/>
                    <a:pt x="1633" y="1416"/>
                    <a:pt x="1633" y="1416"/>
                  </a:cubicBezTo>
                  <a:cubicBezTo>
                    <a:pt x="1646" y="1408"/>
                    <a:pt x="1646" y="1408"/>
                    <a:pt x="1646" y="1408"/>
                  </a:cubicBezTo>
                  <a:cubicBezTo>
                    <a:pt x="1654" y="1386"/>
                    <a:pt x="1654" y="1386"/>
                    <a:pt x="1654" y="1386"/>
                  </a:cubicBezTo>
                  <a:cubicBezTo>
                    <a:pt x="1649" y="1366"/>
                    <a:pt x="1649" y="1366"/>
                    <a:pt x="1649" y="1366"/>
                  </a:cubicBezTo>
                  <a:cubicBezTo>
                    <a:pt x="1654" y="1346"/>
                    <a:pt x="1654" y="1346"/>
                    <a:pt x="1654" y="1346"/>
                  </a:cubicBezTo>
                  <a:lnTo>
                    <a:pt x="1647" y="133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7371066" y="4860476"/>
              <a:ext cx="1218378" cy="1414627"/>
            </a:xfrm>
            <a:custGeom>
              <a:avLst/>
              <a:gdLst>
                <a:gd name="T0" fmla="*/ 199 w 298"/>
                <a:gd name="T1" fmla="*/ 192 h 346"/>
                <a:gd name="T2" fmla="*/ 205 w 298"/>
                <a:gd name="T3" fmla="*/ 152 h 346"/>
                <a:gd name="T4" fmla="*/ 242 w 298"/>
                <a:gd name="T5" fmla="*/ 115 h 346"/>
                <a:gd name="T6" fmla="*/ 298 w 298"/>
                <a:gd name="T7" fmla="*/ 79 h 346"/>
                <a:gd name="T8" fmla="*/ 262 w 298"/>
                <a:gd name="T9" fmla="*/ 73 h 346"/>
                <a:gd name="T10" fmla="*/ 237 w 298"/>
                <a:gd name="T11" fmla="*/ 74 h 346"/>
                <a:gd name="T12" fmla="*/ 221 w 298"/>
                <a:gd name="T13" fmla="*/ 79 h 346"/>
                <a:gd name="T14" fmla="*/ 210 w 298"/>
                <a:gd name="T15" fmla="*/ 68 h 346"/>
                <a:gd name="T16" fmla="*/ 190 w 298"/>
                <a:gd name="T17" fmla="*/ 64 h 346"/>
                <a:gd name="T18" fmla="*/ 183 w 298"/>
                <a:gd name="T19" fmla="*/ 60 h 346"/>
                <a:gd name="T20" fmla="*/ 163 w 298"/>
                <a:gd name="T21" fmla="*/ 52 h 346"/>
                <a:gd name="T22" fmla="*/ 176 w 298"/>
                <a:gd name="T23" fmla="*/ 52 h 346"/>
                <a:gd name="T24" fmla="*/ 163 w 298"/>
                <a:gd name="T25" fmla="*/ 49 h 346"/>
                <a:gd name="T26" fmla="*/ 150 w 298"/>
                <a:gd name="T27" fmla="*/ 49 h 346"/>
                <a:gd name="T28" fmla="*/ 139 w 298"/>
                <a:gd name="T29" fmla="*/ 55 h 346"/>
                <a:gd name="T30" fmla="*/ 124 w 298"/>
                <a:gd name="T31" fmla="*/ 48 h 346"/>
                <a:gd name="T32" fmla="*/ 115 w 298"/>
                <a:gd name="T33" fmla="*/ 48 h 346"/>
                <a:gd name="T34" fmla="*/ 98 w 298"/>
                <a:gd name="T35" fmla="*/ 35 h 346"/>
                <a:gd name="T36" fmla="*/ 94 w 298"/>
                <a:gd name="T37" fmla="*/ 28 h 346"/>
                <a:gd name="T38" fmla="*/ 83 w 298"/>
                <a:gd name="T39" fmla="*/ 28 h 346"/>
                <a:gd name="T40" fmla="*/ 77 w 298"/>
                <a:gd name="T41" fmla="*/ 23 h 346"/>
                <a:gd name="T42" fmla="*/ 84 w 298"/>
                <a:gd name="T43" fmla="*/ 12 h 346"/>
                <a:gd name="T44" fmla="*/ 85 w 298"/>
                <a:gd name="T45" fmla="*/ 4 h 346"/>
                <a:gd name="T46" fmla="*/ 80 w 298"/>
                <a:gd name="T47" fmla="*/ 0 h 346"/>
                <a:gd name="T48" fmla="*/ 77 w 298"/>
                <a:gd name="T49" fmla="*/ 16 h 346"/>
                <a:gd name="T50" fmla="*/ 0 w 298"/>
                <a:gd name="T51" fmla="*/ 23 h 346"/>
                <a:gd name="T52" fmla="*/ 2 w 298"/>
                <a:gd name="T53" fmla="*/ 32 h 346"/>
                <a:gd name="T54" fmla="*/ 5 w 298"/>
                <a:gd name="T55" fmla="*/ 37 h 346"/>
                <a:gd name="T56" fmla="*/ 5 w 298"/>
                <a:gd name="T57" fmla="*/ 44 h 346"/>
                <a:gd name="T58" fmla="*/ 2 w 298"/>
                <a:gd name="T59" fmla="*/ 48 h 346"/>
                <a:gd name="T60" fmla="*/ 4 w 298"/>
                <a:gd name="T61" fmla="*/ 57 h 346"/>
                <a:gd name="T62" fmla="*/ 2 w 298"/>
                <a:gd name="T63" fmla="*/ 72 h 346"/>
                <a:gd name="T64" fmla="*/ 8 w 298"/>
                <a:gd name="T65" fmla="*/ 92 h 346"/>
                <a:gd name="T66" fmla="*/ 13 w 298"/>
                <a:gd name="T67" fmla="*/ 111 h 346"/>
                <a:gd name="T68" fmla="*/ 14 w 298"/>
                <a:gd name="T69" fmla="*/ 149 h 346"/>
                <a:gd name="T70" fmla="*/ 17 w 298"/>
                <a:gd name="T71" fmla="*/ 163 h 346"/>
                <a:gd name="T72" fmla="*/ 18 w 298"/>
                <a:gd name="T73" fmla="*/ 174 h 346"/>
                <a:gd name="T74" fmla="*/ 24 w 298"/>
                <a:gd name="T75" fmla="*/ 181 h 346"/>
                <a:gd name="T76" fmla="*/ 26 w 298"/>
                <a:gd name="T77" fmla="*/ 194 h 346"/>
                <a:gd name="T78" fmla="*/ 23 w 298"/>
                <a:gd name="T79" fmla="*/ 203 h 346"/>
                <a:gd name="T80" fmla="*/ 23 w 298"/>
                <a:gd name="T81" fmla="*/ 206 h 346"/>
                <a:gd name="T82" fmla="*/ 15 w 298"/>
                <a:gd name="T83" fmla="*/ 213 h 346"/>
                <a:gd name="T84" fmla="*/ 12 w 298"/>
                <a:gd name="T85" fmla="*/ 220 h 346"/>
                <a:gd name="T86" fmla="*/ 13 w 298"/>
                <a:gd name="T87" fmla="*/ 225 h 346"/>
                <a:gd name="T88" fmla="*/ 18 w 298"/>
                <a:gd name="T89" fmla="*/ 232 h 346"/>
                <a:gd name="T90" fmla="*/ 26 w 298"/>
                <a:gd name="T91" fmla="*/ 238 h 346"/>
                <a:gd name="T92" fmla="*/ 26 w 298"/>
                <a:gd name="T93" fmla="*/ 346 h 346"/>
                <a:gd name="T94" fmla="*/ 248 w 298"/>
                <a:gd name="T95" fmla="*/ 333 h 346"/>
                <a:gd name="T96" fmla="*/ 237 w 298"/>
                <a:gd name="T97" fmla="*/ 315 h 346"/>
                <a:gd name="T98" fmla="*/ 225 w 298"/>
                <a:gd name="T99" fmla="*/ 303 h 346"/>
                <a:gd name="T100" fmla="*/ 198 w 298"/>
                <a:gd name="T101" fmla="*/ 282 h 346"/>
                <a:gd name="T102" fmla="*/ 179 w 298"/>
                <a:gd name="T103" fmla="*/ 270 h 346"/>
                <a:gd name="T104" fmla="*/ 183 w 298"/>
                <a:gd name="T105" fmla="*/ 227 h 346"/>
                <a:gd name="T106" fmla="*/ 174 w 298"/>
                <a:gd name="T107" fmla="*/ 220 h 346"/>
                <a:gd name="T108" fmla="*/ 182 w 298"/>
                <a:gd name="T109" fmla="*/ 20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8" h="346">
                  <a:moveTo>
                    <a:pt x="182" y="202"/>
                  </a:moveTo>
                  <a:lnTo>
                    <a:pt x="199" y="192"/>
                  </a:lnTo>
                  <a:lnTo>
                    <a:pt x="199" y="158"/>
                  </a:lnTo>
                  <a:lnTo>
                    <a:pt x="205" y="152"/>
                  </a:lnTo>
                  <a:lnTo>
                    <a:pt x="230" y="129"/>
                  </a:lnTo>
                  <a:lnTo>
                    <a:pt x="242" y="115"/>
                  </a:lnTo>
                  <a:lnTo>
                    <a:pt x="265" y="98"/>
                  </a:lnTo>
                  <a:lnTo>
                    <a:pt x="298" y="79"/>
                  </a:lnTo>
                  <a:lnTo>
                    <a:pt x="286" y="76"/>
                  </a:lnTo>
                  <a:lnTo>
                    <a:pt x="262" y="73"/>
                  </a:lnTo>
                  <a:lnTo>
                    <a:pt x="242" y="70"/>
                  </a:lnTo>
                  <a:lnTo>
                    <a:pt x="237" y="74"/>
                  </a:lnTo>
                  <a:lnTo>
                    <a:pt x="232" y="79"/>
                  </a:lnTo>
                  <a:lnTo>
                    <a:pt x="221" y="79"/>
                  </a:lnTo>
                  <a:lnTo>
                    <a:pt x="217" y="72"/>
                  </a:lnTo>
                  <a:lnTo>
                    <a:pt x="210" y="68"/>
                  </a:lnTo>
                  <a:lnTo>
                    <a:pt x="195" y="64"/>
                  </a:lnTo>
                  <a:lnTo>
                    <a:pt x="190" y="64"/>
                  </a:lnTo>
                  <a:lnTo>
                    <a:pt x="185" y="62"/>
                  </a:lnTo>
                  <a:lnTo>
                    <a:pt x="183" y="60"/>
                  </a:lnTo>
                  <a:lnTo>
                    <a:pt x="170" y="58"/>
                  </a:lnTo>
                  <a:lnTo>
                    <a:pt x="163" y="52"/>
                  </a:lnTo>
                  <a:lnTo>
                    <a:pt x="171" y="55"/>
                  </a:lnTo>
                  <a:lnTo>
                    <a:pt x="176" y="52"/>
                  </a:lnTo>
                  <a:lnTo>
                    <a:pt x="171" y="49"/>
                  </a:lnTo>
                  <a:lnTo>
                    <a:pt x="163" y="49"/>
                  </a:lnTo>
                  <a:lnTo>
                    <a:pt x="156" y="49"/>
                  </a:lnTo>
                  <a:lnTo>
                    <a:pt x="150" y="49"/>
                  </a:lnTo>
                  <a:lnTo>
                    <a:pt x="142" y="51"/>
                  </a:lnTo>
                  <a:lnTo>
                    <a:pt x="139" y="55"/>
                  </a:lnTo>
                  <a:lnTo>
                    <a:pt x="133" y="55"/>
                  </a:lnTo>
                  <a:lnTo>
                    <a:pt x="124" y="48"/>
                  </a:lnTo>
                  <a:lnTo>
                    <a:pt x="120" y="48"/>
                  </a:lnTo>
                  <a:lnTo>
                    <a:pt x="115" y="48"/>
                  </a:lnTo>
                  <a:lnTo>
                    <a:pt x="104" y="46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94" y="28"/>
                  </a:lnTo>
                  <a:lnTo>
                    <a:pt x="89" y="28"/>
                  </a:lnTo>
                  <a:lnTo>
                    <a:pt x="83" y="28"/>
                  </a:lnTo>
                  <a:lnTo>
                    <a:pt x="79" y="28"/>
                  </a:lnTo>
                  <a:lnTo>
                    <a:pt x="77" y="23"/>
                  </a:lnTo>
                  <a:lnTo>
                    <a:pt x="82" y="17"/>
                  </a:lnTo>
                  <a:lnTo>
                    <a:pt x="84" y="12"/>
                  </a:lnTo>
                  <a:lnTo>
                    <a:pt x="89" y="7"/>
                  </a:lnTo>
                  <a:lnTo>
                    <a:pt x="85" y="4"/>
                  </a:lnTo>
                  <a:lnTo>
                    <a:pt x="85" y="2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77" y="16"/>
                  </a:lnTo>
                  <a:lnTo>
                    <a:pt x="75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5" y="37"/>
                  </a:lnTo>
                  <a:lnTo>
                    <a:pt x="6" y="42"/>
                  </a:lnTo>
                  <a:lnTo>
                    <a:pt x="5" y="44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5" y="79"/>
                  </a:lnTo>
                  <a:lnTo>
                    <a:pt x="8" y="92"/>
                  </a:lnTo>
                  <a:lnTo>
                    <a:pt x="13" y="100"/>
                  </a:lnTo>
                  <a:lnTo>
                    <a:pt x="13" y="111"/>
                  </a:lnTo>
                  <a:lnTo>
                    <a:pt x="14" y="132"/>
                  </a:lnTo>
                  <a:lnTo>
                    <a:pt x="14" y="149"/>
                  </a:lnTo>
                  <a:lnTo>
                    <a:pt x="14" y="160"/>
                  </a:lnTo>
                  <a:lnTo>
                    <a:pt x="17" y="163"/>
                  </a:lnTo>
                  <a:lnTo>
                    <a:pt x="18" y="166"/>
                  </a:lnTo>
                  <a:lnTo>
                    <a:pt x="18" y="174"/>
                  </a:lnTo>
                  <a:lnTo>
                    <a:pt x="21" y="178"/>
                  </a:lnTo>
                  <a:lnTo>
                    <a:pt x="24" y="181"/>
                  </a:lnTo>
                  <a:lnTo>
                    <a:pt x="26" y="189"/>
                  </a:lnTo>
                  <a:lnTo>
                    <a:pt x="26" y="194"/>
                  </a:lnTo>
                  <a:lnTo>
                    <a:pt x="26" y="201"/>
                  </a:lnTo>
                  <a:lnTo>
                    <a:pt x="23" y="203"/>
                  </a:lnTo>
                  <a:lnTo>
                    <a:pt x="23" y="203"/>
                  </a:lnTo>
                  <a:lnTo>
                    <a:pt x="23" y="206"/>
                  </a:lnTo>
                  <a:lnTo>
                    <a:pt x="19" y="210"/>
                  </a:lnTo>
                  <a:lnTo>
                    <a:pt x="15" y="213"/>
                  </a:lnTo>
                  <a:lnTo>
                    <a:pt x="12" y="217"/>
                  </a:lnTo>
                  <a:lnTo>
                    <a:pt x="12" y="220"/>
                  </a:lnTo>
                  <a:lnTo>
                    <a:pt x="12" y="223"/>
                  </a:lnTo>
                  <a:lnTo>
                    <a:pt x="13" y="225"/>
                  </a:lnTo>
                  <a:lnTo>
                    <a:pt x="16" y="229"/>
                  </a:lnTo>
                  <a:lnTo>
                    <a:pt x="18" y="232"/>
                  </a:lnTo>
                  <a:lnTo>
                    <a:pt x="24" y="235"/>
                  </a:lnTo>
                  <a:lnTo>
                    <a:pt x="26" y="238"/>
                  </a:lnTo>
                  <a:lnTo>
                    <a:pt x="30" y="242"/>
                  </a:lnTo>
                  <a:lnTo>
                    <a:pt x="26" y="346"/>
                  </a:lnTo>
                  <a:lnTo>
                    <a:pt x="247" y="342"/>
                  </a:lnTo>
                  <a:lnTo>
                    <a:pt x="248" y="333"/>
                  </a:lnTo>
                  <a:lnTo>
                    <a:pt x="247" y="325"/>
                  </a:lnTo>
                  <a:lnTo>
                    <a:pt x="237" y="315"/>
                  </a:lnTo>
                  <a:lnTo>
                    <a:pt x="229" y="309"/>
                  </a:lnTo>
                  <a:lnTo>
                    <a:pt x="225" y="303"/>
                  </a:lnTo>
                  <a:lnTo>
                    <a:pt x="214" y="291"/>
                  </a:lnTo>
                  <a:lnTo>
                    <a:pt x="198" y="282"/>
                  </a:lnTo>
                  <a:lnTo>
                    <a:pt x="186" y="276"/>
                  </a:lnTo>
                  <a:lnTo>
                    <a:pt x="179" y="270"/>
                  </a:lnTo>
                  <a:lnTo>
                    <a:pt x="180" y="247"/>
                  </a:lnTo>
                  <a:lnTo>
                    <a:pt x="183" y="227"/>
                  </a:lnTo>
                  <a:lnTo>
                    <a:pt x="180" y="227"/>
                  </a:lnTo>
                  <a:lnTo>
                    <a:pt x="174" y="220"/>
                  </a:lnTo>
                  <a:lnTo>
                    <a:pt x="180" y="207"/>
                  </a:lnTo>
                  <a:lnTo>
                    <a:pt x="182" y="20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8201033" y="5530993"/>
              <a:ext cx="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8201033" y="5530993"/>
              <a:ext cx="0" cy="0"/>
            </a:xfrm>
            <a:prstGeom prst="line">
              <a:avLst/>
            </a:pr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8487230" y="5277505"/>
              <a:ext cx="1426893" cy="1332856"/>
            </a:xfrm>
            <a:custGeom>
              <a:avLst/>
              <a:gdLst>
                <a:gd name="T0" fmla="*/ 88 w 1994"/>
                <a:gd name="T1" fmla="*/ 300 h 1868"/>
                <a:gd name="T2" fmla="*/ 202 w 1994"/>
                <a:gd name="T3" fmla="*/ 248 h 1868"/>
                <a:gd name="T4" fmla="*/ 363 w 1994"/>
                <a:gd name="T5" fmla="*/ 119 h 1868"/>
                <a:gd name="T6" fmla="*/ 532 w 1994"/>
                <a:gd name="T7" fmla="*/ 0 h 1868"/>
                <a:gd name="T8" fmla="*/ 524 w 1994"/>
                <a:gd name="T9" fmla="*/ 40 h 1868"/>
                <a:gd name="T10" fmla="*/ 453 w 1994"/>
                <a:gd name="T11" fmla="*/ 129 h 1868"/>
                <a:gd name="T12" fmla="*/ 465 w 1994"/>
                <a:gd name="T13" fmla="*/ 198 h 1868"/>
                <a:gd name="T14" fmla="*/ 534 w 1994"/>
                <a:gd name="T15" fmla="*/ 195 h 1868"/>
                <a:gd name="T16" fmla="*/ 771 w 1994"/>
                <a:gd name="T17" fmla="*/ 314 h 1868"/>
                <a:gd name="T18" fmla="*/ 940 w 1994"/>
                <a:gd name="T19" fmla="*/ 267 h 1868"/>
                <a:gd name="T20" fmla="*/ 1172 w 1994"/>
                <a:gd name="T21" fmla="*/ 195 h 1868"/>
                <a:gd name="T22" fmla="*/ 1372 w 1994"/>
                <a:gd name="T23" fmla="*/ 259 h 1868"/>
                <a:gd name="T24" fmla="*/ 1503 w 1994"/>
                <a:gd name="T25" fmla="*/ 381 h 1868"/>
                <a:gd name="T26" fmla="*/ 1612 w 1994"/>
                <a:gd name="T27" fmla="*/ 389 h 1868"/>
                <a:gd name="T28" fmla="*/ 1519 w 1994"/>
                <a:gd name="T29" fmla="*/ 426 h 1868"/>
                <a:gd name="T30" fmla="*/ 1340 w 1994"/>
                <a:gd name="T31" fmla="*/ 442 h 1868"/>
                <a:gd name="T32" fmla="*/ 1393 w 1994"/>
                <a:gd name="T33" fmla="*/ 513 h 1868"/>
                <a:gd name="T34" fmla="*/ 1418 w 1994"/>
                <a:gd name="T35" fmla="*/ 521 h 1868"/>
                <a:gd name="T36" fmla="*/ 1621 w 1994"/>
                <a:gd name="T37" fmla="*/ 609 h 1868"/>
                <a:gd name="T38" fmla="*/ 1706 w 1994"/>
                <a:gd name="T39" fmla="*/ 755 h 1868"/>
                <a:gd name="T40" fmla="*/ 1697 w 1994"/>
                <a:gd name="T41" fmla="*/ 973 h 1868"/>
                <a:gd name="T42" fmla="*/ 1619 w 1994"/>
                <a:gd name="T43" fmla="*/ 1160 h 1868"/>
                <a:gd name="T44" fmla="*/ 1706 w 1994"/>
                <a:gd name="T45" fmla="*/ 1152 h 1868"/>
                <a:gd name="T46" fmla="*/ 1770 w 1994"/>
                <a:gd name="T47" fmla="*/ 1057 h 1868"/>
                <a:gd name="T48" fmla="*/ 1909 w 1994"/>
                <a:gd name="T49" fmla="*/ 1066 h 1868"/>
                <a:gd name="T50" fmla="*/ 1992 w 1994"/>
                <a:gd name="T51" fmla="*/ 1366 h 1868"/>
                <a:gd name="T52" fmla="*/ 1908 w 1994"/>
                <a:gd name="T53" fmla="*/ 1527 h 1868"/>
                <a:gd name="T54" fmla="*/ 1846 w 1994"/>
                <a:gd name="T55" fmla="*/ 1724 h 1868"/>
                <a:gd name="T56" fmla="*/ 977 w 1994"/>
                <a:gd name="T57" fmla="*/ 1868 h 1868"/>
                <a:gd name="T58" fmla="*/ 1099 w 1994"/>
                <a:gd name="T59" fmla="*/ 1631 h 1868"/>
                <a:gd name="T60" fmla="*/ 1007 w 1994"/>
                <a:gd name="T61" fmla="*/ 1320 h 1868"/>
                <a:gd name="T62" fmla="*/ 996 w 1994"/>
                <a:gd name="T63" fmla="*/ 1141 h 1868"/>
                <a:gd name="T64" fmla="*/ 1024 w 1994"/>
                <a:gd name="T65" fmla="*/ 1018 h 1868"/>
                <a:gd name="T66" fmla="*/ 1058 w 1994"/>
                <a:gd name="T67" fmla="*/ 843 h 1868"/>
                <a:gd name="T68" fmla="*/ 1153 w 1994"/>
                <a:gd name="T69" fmla="*/ 730 h 1868"/>
                <a:gd name="T70" fmla="*/ 1173 w 1994"/>
                <a:gd name="T71" fmla="*/ 847 h 1868"/>
                <a:gd name="T72" fmla="*/ 1216 w 1994"/>
                <a:gd name="T73" fmla="*/ 769 h 1868"/>
                <a:gd name="T74" fmla="*/ 1251 w 1994"/>
                <a:gd name="T75" fmla="*/ 648 h 1868"/>
                <a:gd name="T76" fmla="*/ 1277 w 1994"/>
                <a:gd name="T77" fmla="*/ 562 h 1868"/>
                <a:gd name="T78" fmla="*/ 1310 w 1994"/>
                <a:gd name="T79" fmla="*/ 512 h 1868"/>
                <a:gd name="T80" fmla="*/ 1296 w 1994"/>
                <a:gd name="T81" fmla="*/ 449 h 1868"/>
                <a:gd name="T82" fmla="*/ 1104 w 1994"/>
                <a:gd name="T83" fmla="*/ 468 h 1868"/>
                <a:gd name="T84" fmla="*/ 896 w 1994"/>
                <a:gd name="T85" fmla="*/ 587 h 1868"/>
                <a:gd name="T86" fmla="*/ 884 w 1994"/>
                <a:gd name="T87" fmla="*/ 527 h 1868"/>
                <a:gd name="T88" fmla="*/ 821 w 1994"/>
                <a:gd name="T89" fmla="*/ 521 h 1868"/>
                <a:gd name="T90" fmla="*/ 742 w 1994"/>
                <a:gd name="T91" fmla="*/ 701 h 1868"/>
                <a:gd name="T92" fmla="*/ 661 w 1994"/>
                <a:gd name="T93" fmla="*/ 690 h 1868"/>
                <a:gd name="T94" fmla="*/ 585 w 1994"/>
                <a:gd name="T95" fmla="*/ 559 h 1868"/>
                <a:gd name="T96" fmla="*/ 404 w 1994"/>
                <a:gd name="T97" fmla="*/ 512 h 1868"/>
                <a:gd name="T98" fmla="*/ 204 w 1994"/>
                <a:gd name="T99" fmla="*/ 448 h 1868"/>
                <a:gd name="T100" fmla="*/ 61 w 1994"/>
                <a:gd name="T101" fmla="*/ 395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94" h="1868">
                  <a:moveTo>
                    <a:pt x="0" y="353"/>
                  </a:moveTo>
                  <a:cubicBezTo>
                    <a:pt x="14" y="337"/>
                    <a:pt x="14" y="337"/>
                    <a:pt x="14" y="337"/>
                  </a:cubicBezTo>
                  <a:cubicBezTo>
                    <a:pt x="42" y="337"/>
                    <a:pt x="42" y="337"/>
                    <a:pt x="42" y="337"/>
                  </a:cubicBezTo>
                  <a:cubicBezTo>
                    <a:pt x="74" y="321"/>
                    <a:pt x="74" y="321"/>
                    <a:pt x="74" y="321"/>
                  </a:cubicBezTo>
                  <a:cubicBezTo>
                    <a:pt x="88" y="300"/>
                    <a:pt x="88" y="300"/>
                    <a:pt x="88" y="300"/>
                  </a:cubicBezTo>
                  <a:cubicBezTo>
                    <a:pt x="96" y="275"/>
                    <a:pt x="96" y="275"/>
                    <a:pt x="96" y="275"/>
                  </a:cubicBezTo>
                  <a:cubicBezTo>
                    <a:pt x="121" y="255"/>
                    <a:pt x="121" y="255"/>
                    <a:pt x="121" y="255"/>
                  </a:cubicBezTo>
                  <a:cubicBezTo>
                    <a:pt x="139" y="248"/>
                    <a:pt x="139" y="248"/>
                    <a:pt x="139" y="248"/>
                  </a:cubicBezTo>
                  <a:cubicBezTo>
                    <a:pt x="163" y="248"/>
                    <a:pt x="163" y="248"/>
                    <a:pt x="163" y="248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225" y="233"/>
                    <a:pt x="225" y="233"/>
                    <a:pt x="225" y="233"/>
                  </a:cubicBezTo>
                  <a:cubicBezTo>
                    <a:pt x="291" y="188"/>
                    <a:pt x="291" y="188"/>
                    <a:pt x="291" y="188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3" y="119"/>
                    <a:pt x="363" y="119"/>
                    <a:pt x="363" y="119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425" y="60"/>
                    <a:pt x="425" y="60"/>
                    <a:pt x="425" y="60"/>
                  </a:cubicBezTo>
                  <a:cubicBezTo>
                    <a:pt x="450" y="29"/>
                    <a:pt x="450" y="29"/>
                    <a:pt x="450" y="29"/>
                  </a:cubicBezTo>
                  <a:cubicBezTo>
                    <a:pt x="489" y="7"/>
                    <a:pt x="489" y="7"/>
                    <a:pt x="489" y="7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89" y="13"/>
                    <a:pt x="589" y="13"/>
                    <a:pt x="589" y="13"/>
                  </a:cubicBezTo>
                  <a:cubicBezTo>
                    <a:pt x="576" y="22"/>
                    <a:pt x="576" y="22"/>
                    <a:pt x="576" y="22"/>
                  </a:cubicBezTo>
                  <a:cubicBezTo>
                    <a:pt x="547" y="30"/>
                    <a:pt x="547" y="30"/>
                    <a:pt x="547" y="30"/>
                  </a:cubicBezTo>
                  <a:cubicBezTo>
                    <a:pt x="524" y="40"/>
                    <a:pt x="524" y="40"/>
                    <a:pt x="524" y="40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487" y="97"/>
                    <a:pt x="487" y="97"/>
                    <a:pt x="487" y="97"/>
                  </a:cubicBezTo>
                  <a:cubicBezTo>
                    <a:pt x="487" y="97"/>
                    <a:pt x="470" y="97"/>
                    <a:pt x="470" y="102"/>
                  </a:cubicBezTo>
                  <a:cubicBezTo>
                    <a:pt x="470" y="107"/>
                    <a:pt x="453" y="158"/>
                    <a:pt x="453" y="158"/>
                  </a:cubicBezTo>
                  <a:cubicBezTo>
                    <a:pt x="453" y="129"/>
                    <a:pt x="453" y="129"/>
                    <a:pt x="453" y="129"/>
                  </a:cubicBezTo>
                  <a:cubicBezTo>
                    <a:pt x="440" y="119"/>
                    <a:pt x="440" y="119"/>
                    <a:pt x="440" y="119"/>
                  </a:cubicBezTo>
                  <a:cubicBezTo>
                    <a:pt x="433" y="186"/>
                    <a:pt x="433" y="186"/>
                    <a:pt x="433" y="186"/>
                  </a:cubicBezTo>
                  <a:cubicBezTo>
                    <a:pt x="432" y="230"/>
                    <a:pt x="432" y="230"/>
                    <a:pt x="432" y="230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65" y="198"/>
                    <a:pt x="465" y="198"/>
                    <a:pt x="465" y="198"/>
                  </a:cubicBezTo>
                  <a:cubicBezTo>
                    <a:pt x="472" y="198"/>
                    <a:pt x="472" y="198"/>
                    <a:pt x="472" y="198"/>
                  </a:cubicBezTo>
                  <a:cubicBezTo>
                    <a:pt x="480" y="215"/>
                    <a:pt x="480" y="215"/>
                    <a:pt x="480" y="215"/>
                  </a:cubicBezTo>
                  <a:cubicBezTo>
                    <a:pt x="502" y="217"/>
                    <a:pt x="502" y="217"/>
                    <a:pt x="502" y="217"/>
                  </a:cubicBezTo>
                  <a:cubicBezTo>
                    <a:pt x="514" y="203"/>
                    <a:pt x="514" y="203"/>
                    <a:pt x="514" y="203"/>
                  </a:cubicBezTo>
                  <a:cubicBezTo>
                    <a:pt x="534" y="195"/>
                    <a:pt x="534" y="195"/>
                    <a:pt x="534" y="195"/>
                  </a:cubicBezTo>
                  <a:cubicBezTo>
                    <a:pt x="569" y="196"/>
                    <a:pt x="569" y="196"/>
                    <a:pt x="569" y="196"/>
                  </a:cubicBezTo>
                  <a:cubicBezTo>
                    <a:pt x="636" y="235"/>
                    <a:pt x="636" y="235"/>
                    <a:pt x="636" y="235"/>
                  </a:cubicBezTo>
                  <a:cubicBezTo>
                    <a:pt x="682" y="280"/>
                    <a:pt x="682" y="280"/>
                    <a:pt x="682" y="280"/>
                  </a:cubicBezTo>
                  <a:cubicBezTo>
                    <a:pt x="710" y="306"/>
                    <a:pt x="710" y="306"/>
                    <a:pt x="710" y="306"/>
                  </a:cubicBezTo>
                  <a:cubicBezTo>
                    <a:pt x="771" y="314"/>
                    <a:pt x="771" y="314"/>
                    <a:pt x="771" y="314"/>
                  </a:cubicBezTo>
                  <a:cubicBezTo>
                    <a:pt x="791" y="302"/>
                    <a:pt x="791" y="302"/>
                    <a:pt x="791" y="302"/>
                  </a:cubicBezTo>
                  <a:cubicBezTo>
                    <a:pt x="838" y="319"/>
                    <a:pt x="838" y="319"/>
                    <a:pt x="838" y="319"/>
                  </a:cubicBezTo>
                  <a:cubicBezTo>
                    <a:pt x="885" y="329"/>
                    <a:pt x="885" y="329"/>
                    <a:pt x="885" y="329"/>
                  </a:cubicBezTo>
                  <a:cubicBezTo>
                    <a:pt x="903" y="304"/>
                    <a:pt x="903" y="304"/>
                    <a:pt x="903" y="304"/>
                  </a:cubicBezTo>
                  <a:cubicBezTo>
                    <a:pt x="940" y="267"/>
                    <a:pt x="940" y="267"/>
                    <a:pt x="940" y="267"/>
                  </a:cubicBezTo>
                  <a:cubicBezTo>
                    <a:pt x="967" y="243"/>
                    <a:pt x="967" y="243"/>
                    <a:pt x="967" y="243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66" y="217"/>
                    <a:pt x="1066" y="217"/>
                    <a:pt x="1066" y="217"/>
                  </a:cubicBezTo>
                  <a:cubicBezTo>
                    <a:pt x="1111" y="217"/>
                    <a:pt x="1111" y="217"/>
                    <a:pt x="1111" y="217"/>
                  </a:cubicBezTo>
                  <a:cubicBezTo>
                    <a:pt x="1172" y="195"/>
                    <a:pt x="1172" y="195"/>
                    <a:pt x="1172" y="195"/>
                  </a:cubicBezTo>
                  <a:cubicBezTo>
                    <a:pt x="1217" y="176"/>
                    <a:pt x="1217" y="176"/>
                    <a:pt x="1217" y="176"/>
                  </a:cubicBezTo>
                  <a:cubicBezTo>
                    <a:pt x="1237" y="190"/>
                    <a:pt x="1237" y="190"/>
                    <a:pt x="1237" y="190"/>
                  </a:cubicBezTo>
                  <a:cubicBezTo>
                    <a:pt x="1246" y="250"/>
                    <a:pt x="1246" y="250"/>
                    <a:pt x="1246" y="250"/>
                  </a:cubicBezTo>
                  <a:cubicBezTo>
                    <a:pt x="1328" y="262"/>
                    <a:pt x="1328" y="262"/>
                    <a:pt x="1328" y="262"/>
                  </a:cubicBezTo>
                  <a:cubicBezTo>
                    <a:pt x="1372" y="259"/>
                    <a:pt x="1372" y="259"/>
                    <a:pt x="1372" y="259"/>
                  </a:cubicBezTo>
                  <a:cubicBezTo>
                    <a:pt x="1409" y="272"/>
                    <a:pt x="1409" y="272"/>
                    <a:pt x="1409" y="272"/>
                  </a:cubicBezTo>
                  <a:cubicBezTo>
                    <a:pt x="1437" y="300"/>
                    <a:pt x="1437" y="300"/>
                    <a:pt x="1437" y="300"/>
                  </a:cubicBezTo>
                  <a:cubicBezTo>
                    <a:pt x="1477" y="353"/>
                    <a:pt x="1477" y="353"/>
                    <a:pt x="1477" y="353"/>
                  </a:cubicBezTo>
                  <a:cubicBezTo>
                    <a:pt x="1493" y="369"/>
                    <a:pt x="1493" y="369"/>
                    <a:pt x="1493" y="369"/>
                  </a:cubicBezTo>
                  <a:cubicBezTo>
                    <a:pt x="1493" y="369"/>
                    <a:pt x="1496" y="373"/>
                    <a:pt x="1503" y="381"/>
                  </a:cubicBezTo>
                  <a:cubicBezTo>
                    <a:pt x="1509" y="389"/>
                    <a:pt x="1521" y="398"/>
                    <a:pt x="1521" y="398"/>
                  </a:cubicBezTo>
                  <a:cubicBezTo>
                    <a:pt x="1553" y="405"/>
                    <a:pt x="1553" y="405"/>
                    <a:pt x="1553" y="405"/>
                  </a:cubicBezTo>
                  <a:cubicBezTo>
                    <a:pt x="1553" y="405"/>
                    <a:pt x="1565" y="396"/>
                    <a:pt x="1566" y="391"/>
                  </a:cubicBezTo>
                  <a:cubicBezTo>
                    <a:pt x="1568" y="386"/>
                    <a:pt x="1597" y="374"/>
                    <a:pt x="1597" y="374"/>
                  </a:cubicBezTo>
                  <a:cubicBezTo>
                    <a:pt x="1612" y="389"/>
                    <a:pt x="1612" y="389"/>
                    <a:pt x="1612" y="389"/>
                  </a:cubicBezTo>
                  <a:cubicBezTo>
                    <a:pt x="1612" y="389"/>
                    <a:pt x="1622" y="396"/>
                    <a:pt x="1612" y="400"/>
                  </a:cubicBezTo>
                  <a:cubicBezTo>
                    <a:pt x="1602" y="403"/>
                    <a:pt x="1597" y="415"/>
                    <a:pt x="1587" y="415"/>
                  </a:cubicBezTo>
                  <a:cubicBezTo>
                    <a:pt x="1576" y="415"/>
                    <a:pt x="1561" y="415"/>
                    <a:pt x="1561" y="415"/>
                  </a:cubicBezTo>
                  <a:cubicBezTo>
                    <a:pt x="1531" y="415"/>
                    <a:pt x="1531" y="415"/>
                    <a:pt x="1531" y="415"/>
                  </a:cubicBezTo>
                  <a:cubicBezTo>
                    <a:pt x="1519" y="426"/>
                    <a:pt x="1519" y="426"/>
                    <a:pt x="1519" y="426"/>
                  </a:cubicBezTo>
                  <a:cubicBezTo>
                    <a:pt x="1442" y="426"/>
                    <a:pt x="1442" y="426"/>
                    <a:pt x="1442" y="426"/>
                  </a:cubicBezTo>
                  <a:cubicBezTo>
                    <a:pt x="1425" y="435"/>
                    <a:pt x="1425" y="435"/>
                    <a:pt x="1425" y="435"/>
                  </a:cubicBezTo>
                  <a:cubicBezTo>
                    <a:pt x="1397" y="420"/>
                    <a:pt x="1397" y="420"/>
                    <a:pt x="1397" y="420"/>
                  </a:cubicBezTo>
                  <a:cubicBezTo>
                    <a:pt x="1368" y="410"/>
                    <a:pt x="1368" y="410"/>
                    <a:pt x="1368" y="410"/>
                  </a:cubicBezTo>
                  <a:cubicBezTo>
                    <a:pt x="1340" y="442"/>
                    <a:pt x="1340" y="442"/>
                    <a:pt x="1340" y="442"/>
                  </a:cubicBezTo>
                  <a:cubicBezTo>
                    <a:pt x="1343" y="465"/>
                    <a:pt x="1343" y="465"/>
                    <a:pt x="1343" y="465"/>
                  </a:cubicBezTo>
                  <a:cubicBezTo>
                    <a:pt x="1346" y="475"/>
                    <a:pt x="1346" y="475"/>
                    <a:pt x="1346" y="475"/>
                  </a:cubicBezTo>
                  <a:cubicBezTo>
                    <a:pt x="1346" y="475"/>
                    <a:pt x="1347" y="489"/>
                    <a:pt x="1350" y="491"/>
                  </a:cubicBezTo>
                  <a:cubicBezTo>
                    <a:pt x="1353" y="494"/>
                    <a:pt x="1357" y="501"/>
                    <a:pt x="1357" y="501"/>
                  </a:cubicBezTo>
                  <a:cubicBezTo>
                    <a:pt x="1393" y="513"/>
                    <a:pt x="1393" y="513"/>
                    <a:pt x="1393" y="513"/>
                  </a:cubicBezTo>
                  <a:cubicBezTo>
                    <a:pt x="1405" y="500"/>
                    <a:pt x="1405" y="500"/>
                    <a:pt x="1405" y="500"/>
                  </a:cubicBezTo>
                  <a:cubicBezTo>
                    <a:pt x="1405" y="500"/>
                    <a:pt x="1391" y="483"/>
                    <a:pt x="1395" y="483"/>
                  </a:cubicBezTo>
                  <a:cubicBezTo>
                    <a:pt x="1399" y="483"/>
                    <a:pt x="1427" y="496"/>
                    <a:pt x="1427" y="496"/>
                  </a:cubicBezTo>
                  <a:cubicBezTo>
                    <a:pt x="1427" y="496"/>
                    <a:pt x="1425" y="511"/>
                    <a:pt x="1422" y="513"/>
                  </a:cubicBezTo>
                  <a:cubicBezTo>
                    <a:pt x="1418" y="515"/>
                    <a:pt x="1415" y="520"/>
                    <a:pt x="1418" y="521"/>
                  </a:cubicBezTo>
                  <a:cubicBezTo>
                    <a:pt x="1422" y="522"/>
                    <a:pt x="1454" y="532"/>
                    <a:pt x="1460" y="532"/>
                  </a:cubicBezTo>
                  <a:cubicBezTo>
                    <a:pt x="1466" y="532"/>
                    <a:pt x="1487" y="543"/>
                    <a:pt x="1487" y="543"/>
                  </a:cubicBezTo>
                  <a:cubicBezTo>
                    <a:pt x="1520" y="569"/>
                    <a:pt x="1520" y="569"/>
                    <a:pt x="1520" y="569"/>
                  </a:cubicBezTo>
                  <a:cubicBezTo>
                    <a:pt x="1567" y="589"/>
                    <a:pt x="1567" y="589"/>
                    <a:pt x="1567" y="589"/>
                  </a:cubicBezTo>
                  <a:cubicBezTo>
                    <a:pt x="1621" y="609"/>
                    <a:pt x="1621" y="609"/>
                    <a:pt x="1621" y="609"/>
                  </a:cubicBezTo>
                  <a:cubicBezTo>
                    <a:pt x="1677" y="663"/>
                    <a:pt x="1677" y="663"/>
                    <a:pt x="1677" y="663"/>
                  </a:cubicBezTo>
                  <a:cubicBezTo>
                    <a:pt x="1706" y="697"/>
                    <a:pt x="1706" y="697"/>
                    <a:pt x="1706" y="697"/>
                  </a:cubicBezTo>
                  <a:cubicBezTo>
                    <a:pt x="1691" y="716"/>
                    <a:pt x="1691" y="716"/>
                    <a:pt x="1691" y="716"/>
                  </a:cubicBezTo>
                  <a:cubicBezTo>
                    <a:pt x="1691" y="716"/>
                    <a:pt x="1685" y="715"/>
                    <a:pt x="1687" y="721"/>
                  </a:cubicBezTo>
                  <a:cubicBezTo>
                    <a:pt x="1689" y="727"/>
                    <a:pt x="1709" y="752"/>
                    <a:pt x="1706" y="755"/>
                  </a:cubicBezTo>
                  <a:cubicBezTo>
                    <a:pt x="1703" y="758"/>
                    <a:pt x="1714" y="780"/>
                    <a:pt x="1714" y="780"/>
                  </a:cubicBezTo>
                  <a:cubicBezTo>
                    <a:pt x="1725" y="856"/>
                    <a:pt x="1725" y="856"/>
                    <a:pt x="1725" y="856"/>
                  </a:cubicBezTo>
                  <a:cubicBezTo>
                    <a:pt x="1734" y="900"/>
                    <a:pt x="1734" y="900"/>
                    <a:pt x="1734" y="900"/>
                  </a:cubicBezTo>
                  <a:cubicBezTo>
                    <a:pt x="1725" y="939"/>
                    <a:pt x="1725" y="939"/>
                    <a:pt x="1725" y="939"/>
                  </a:cubicBezTo>
                  <a:cubicBezTo>
                    <a:pt x="1697" y="973"/>
                    <a:pt x="1697" y="973"/>
                    <a:pt x="1697" y="973"/>
                  </a:cubicBezTo>
                  <a:cubicBezTo>
                    <a:pt x="1678" y="1020"/>
                    <a:pt x="1678" y="1020"/>
                    <a:pt x="1678" y="1020"/>
                  </a:cubicBezTo>
                  <a:cubicBezTo>
                    <a:pt x="1678" y="1020"/>
                    <a:pt x="1662" y="1048"/>
                    <a:pt x="1660" y="1051"/>
                  </a:cubicBezTo>
                  <a:cubicBezTo>
                    <a:pt x="1658" y="1055"/>
                    <a:pt x="1627" y="1074"/>
                    <a:pt x="1628" y="1077"/>
                  </a:cubicBezTo>
                  <a:cubicBezTo>
                    <a:pt x="1629" y="1080"/>
                    <a:pt x="1618" y="1110"/>
                    <a:pt x="1618" y="1110"/>
                  </a:cubicBezTo>
                  <a:cubicBezTo>
                    <a:pt x="1619" y="1160"/>
                    <a:pt x="1619" y="1160"/>
                    <a:pt x="1619" y="1160"/>
                  </a:cubicBezTo>
                  <a:cubicBezTo>
                    <a:pt x="1630" y="1180"/>
                    <a:pt x="1630" y="1180"/>
                    <a:pt x="1630" y="1180"/>
                  </a:cubicBezTo>
                  <a:cubicBezTo>
                    <a:pt x="1667" y="1189"/>
                    <a:pt x="1667" y="1189"/>
                    <a:pt x="1667" y="1189"/>
                  </a:cubicBezTo>
                  <a:cubicBezTo>
                    <a:pt x="1681" y="1176"/>
                    <a:pt x="1681" y="1176"/>
                    <a:pt x="1681" y="1176"/>
                  </a:cubicBezTo>
                  <a:cubicBezTo>
                    <a:pt x="1681" y="1176"/>
                    <a:pt x="1692" y="1167"/>
                    <a:pt x="1694" y="1164"/>
                  </a:cubicBezTo>
                  <a:cubicBezTo>
                    <a:pt x="1696" y="1161"/>
                    <a:pt x="1706" y="1152"/>
                    <a:pt x="1706" y="1152"/>
                  </a:cubicBezTo>
                  <a:cubicBezTo>
                    <a:pt x="1706" y="1152"/>
                    <a:pt x="1724" y="1138"/>
                    <a:pt x="1724" y="1135"/>
                  </a:cubicBezTo>
                  <a:cubicBezTo>
                    <a:pt x="1724" y="1132"/>
                    <a:pt x="1725" y="1118"/>
                    <a:pt x="1726" y="1114"/>
                  </a:cubicBezTo>
                  <a:cubicBezTo>
                    <a:pt x="1727" y="1111"/>
                    <a:pt x="1734" y="1090"/>
                    <a:pt x="1734" y="1090"/>
                  </a:cubicBezTo>
                  <a:cubicBezTo>
                    <a:pt x="1734" y="1090"/>
                    <a:pt x="1745" y="1082"/>
                    <a:pt x="1747" y="1078"/>
                  </a:cubicBezTo>
                  <a:cubicBezTo>
                    <a:pt x="1749" y="1074"/>
                    <a:pt x="1770" y="1057"/>
                    <a:pt x="1770" y="1057"/>
                  </a:cubicBezTo>
                  <a:cubicBezTo>
                    <a:pt x="1770" y="1057"/>
                    <a:pt x="1794" y="1038"/>
                    <a:pt x="1798" y="1038"/>
                  </a:cubicBezTo>
                  <a:cubicBezTo>
                    <a:pt x="1801" y="1038"/>
                    <a:pt x="1820" y="1020"/>
                    <a:pt x="1820" y="1020"/>
                  </a:cubicBezTo>
                  <a:cubicBezTo>
                    <a:pt x="1840" y="1014"/>
                    <a:pt x="1840" y="1014"/>
                    <a:pt x="1840" y="1014"/>
                  </a:cubicBezTo>
                  <a:cubicBezTo>
                    <a:pt x="1868" y="1025"/>
                    <a:pt x="1868" y="1025"/>
                    <a:pt x="1868" y="1025"/>
                  </a:cubicBezTo>
                  <a:cubicBezTo>
                    <a:pt x="1909" y="1066"/>
                    <a:pt x="1909" y="1066"/>
                    <a:pt x="1909" y="1066"/>
                  </a:cubicBezTo>
                  <a:cubicBezTo>
                    <a:pt x="1935" y="1125"/>
                    <a:pt x="1935" y="1125"/>
                    <a:pt x="1935" y="1125"/>
                  </a:cubicBezTo>
                  <a:cubicBezTo>
                    <a:pt x="1963" y="1275"/>
                    <a:pt x="1963" y="1275"/>
                    <a:pt x="1963" y="1275"/>
                  </a:cubicBezTo>
                  <a:cubicBezTo>
                    <a:pt x="1987" y="1306"/>
                    <a:pt x="1987" y="1306"/>
                    <a:pt x="1987" y="1306"/>
                  </a:cubicBezTo>
                  <a:cubicBezTo>
                    <a:pt x="1987" y="1333"/>
                    <a:pt x="1987" y="1333"/>
                    <a:pt x="1987" y="1333"/>
                  </a:cubicBezTo>
                  <a:cubicBezTo>
                    <a:pt x="1987" y="1333"/>
                    <a:pt x="1990" y="1357"/>
                    <a:pt x="1992" y="1366"/>
                  </a:cubicBezTo>
                  <a:cubicBezTo>
                    <a:pt x="1994" y="1374"/>
                    <a:pt x="1992" y="1472"/>
                    <a:pt x="1992" y="1472"/>
                  </a:cubicBezTo>
                  <a:cubicBezTo>
                    <a:pt x="1942" y="1472"/>
                    <a:pt x="1942" y="1472"/>
                    <a:pt x="1942" y="1472"/>
                  </a:cubicBezTo>
                  <a:cubicBezTo>
                    <a:pt x="1931" y="1472"/>
                    <a:pt x="1931" y="1472"/>
                    <a:pt x="1931" y="1472"/>
                  </a:cubicBezTo>
                  <a:cubicBezTo>
                    <a:pt x="1930" y="1492"/>
                    <a:pt x="1930" y="1492"/>
                    <a:pt x="1930" y="1492"/>
                  </a:cubicBezTo>
                  <a:cubicBezTo>
                    <a:pt x="1908" y="1527"/>
                    <a:pt x="1908" y="1527"/>
                    <a:pt x="1908" y="1527"/>
                  </a:cubicBezTo>
                  <a:cubicBezTo>
                    <a:pt x="1904" y="1558"/>
                    <a:pt x="1904" y="1558"/>
                    <a:pt x="1904" y="1558"/>
                  </a:cubicBezTo>
                  <a:cubicBezTo>
                    <a:pt x="1889" y="1583"/>
                    <a:pt x="1889" y="1583"/>
                    <a:pt x="1889" y="1583"/>
                  </a:cubicBezTo>
                  <a:cubicBezTo>
                    <a:pt x="1862" y="1613"/>
                    <a:pt x="1862" y="1613"/>
                    <a:pt x="1862" y="1613"/>
                  </a:cubicBezTo>
                  <a:cubicBezTo>
                    <a:pt x="1844" y="1681"/>
                    <a:pt x="1844" y="1681"/>
                    <a:pt x="1844" y="1681"/>
                  </a:cubicBezTo>
                  <a:cubicBezTo>
                    <a:pt x="1846" y="1724"/>
                    <a:pt x="1846" y="1724"/>
                    <a:pt x="1846" y="1724"/>
                  </a:cubicBezTo>
                  <a:cubicBezTo>
                    <a:pt x="1820" y="1757"/>
                    <a:pt x="1820" y="1757"/>
                    <a:pt x="1820" y="1757"/>
                  </a:cubicBezTo>
                  <a:cubicBezTo>
                    <a:pt x="1798" y="1797"/>
                    <a:pt x="1798" y="1797"/>
                    <a:pt x="1798" y="1797"/>
                  </a:cubicBezTo>
                  <a:cubicBezTo>
                    <a:pt x="1479" y="1850"/>
                    <a:pt x="1479" y="1850"/>
                    <a:pt x="1479" y="1850"/>
                  </a:cubicBezTo>
                  <a:cubicBezTo>
                    <a:pt x="1471" y="1835"/>
                    <a:pt x="1471" y="1835"/>
                    <a:pt x="1471" y="1835"/>
                  </a:cubicBezTo>
                  <a:cubicBezTo>
                    <a:pt x="977" y="1868"/>
                    <a:pt x="977" y="1868"/>
                    <a:pt x="977" y="1868"/>
                  </a:cubicBezTo>
                  <a:cubicBezTo>
                    <a:pt x="1011" y="1836"/>
                    <a:pt x="1011" y="1836"/>
                    <a:pt x="1011" y="1836"/>
                  </a:cubicBezTo>
                  <a:cubicBezTo>
                    <a:pt x="1026" y="1808"/>
                    <a:pt x="1026" y="1808"/>
                    <a:pt x="1026" y="1808"/>
                  </a:cubicBezTo>
                  <a:cubicBezTo>
                    <a:pt x="1054" y="1757"/>
                    <a:pt x="1054" y="1757"/>
                    <a:pt x="1054" y="1757"/>
                  </a:cubicBezTo>
                  <a:cubicBezTo>
                    <a:pt x="1082" y="1695"/>
                    <a:pt x="1082" y="1695"/>
                    <a:pt x="1082" y="1695"/>
                  </a:cubicBezTo>
                  <a:cubicBezTo>
                    <a:pt x="1099" y="1631"/>
                    <a:pt x="1099" y="1631"/>
                    <a:pt x="1099" y="1631"/>
                  </a:cubicBezTo>
                  <a:cubicBezTo>
                    <a:pt x="1091" y="1505"/>
                    <a:pt x="1091" y="1505"/>
                    <a:pt x="1091" y="1505"/>
                  </a:cubicBezTo>
                  <a:cubicBezTo>
                    <a:pt x="1087" y="1449"/>
                    <a:pt x="1087" y="1449"/>
                    <a:pt x="1087" y="1449"/>
                  </a:cubicBezTo>
                  <a:cubicBezTo>
                    <a:pt x="1065" y="1404"/>
                    <a:pt x="1065" y="1404"/>
                    <a:pt x="1065" y="1404"/>
                  </a:cubicBezTo>
                  <a:cubicBezTo>
                    <a:pt x="1033" y="1350"/>
                    <a:pt x="1033" y="1350"/>
                    <a:pt x="1033" y="1350"/>
                  </a:cubicBezTo>
                  <a:cubicBezTo>
                    <a:pt x="1007" y="1320"/>
                    <a:pt x="1007" y="1320"/>
                    <a:pt x="1007" y="1320"/>
                  </a:cubicBezTo>
                  <a:cubicBezTo>
                    <a:pt x="985" y="1274"/>
                    <a:pt x="985" y="1274"/>
                    <a:pt x="985" y="1274"/>
                  </a:cubicBezTo>
                  <a:cubicBezTo>
                    <a:pt x="996" y="1242"/>
                    <a:pt x="996" y="1242"/>
                    <a:pt x="996" y="1242"/>
                  </a:cubicBezTo>
                  <a:cubicBezTo>
                    <a:pt x="1015" y="1223"/>
                    <a:pt x="1015" y="1223"/>
                    <a:pt x="1015" y="1223"/>
                  </a:cubicBezTo>
                  <a:cubicBezTo>
                    <a:pt x="1015" y="1195"/>
                    <a:pt x="1015" y="1195"/>
                    <a:pt x="1015" y="1195"/>
                  </a:cubicBezTo>
                  <a:cubicBezTo>
                    <a:pt x="996" y="1141"/>
                    <a:pt x="996" y="1141"/>
                    <a:pt x="996" y="1141"/>
                  </a:cubicBezTo>
                  <a:cubicBezTo>
                    <a:pt x="979" y="1121"/>
                    <a:pt x="979" y="1121"/>
                    <a:pt x="979" y="1121"/>
                  </a:cubicBezTo>
                  <a:cubicBezTo>
                    <a:pt x="996" y="1108"/>
                    <a:pt x="996" y="1108"/>
                    <a:pt x="996" y="1108"/>
                  </a:cubicBezTo>
                  <a:cubicBezTo>
                    <a:pt x="1007" y="1076"/>
                    <a:pt x="1007" y="1076"/>
                    <a:pt x="1007" y="1076"/>
                  </a:cubicBezTo>
                  <a:cubicBezTo>
                    <a:pt x="1015" y="1041"/>
                    <a:pt x="1015" y="1041"/>
                    <a:pt x="1015" y="1041"/>
                  </a:cubicBezTo>
                  <a:cubicBezTo>
                    <a:pt x="1024" y="1018"/>
                    <a:pt x="1024" y="1018"/>
                    <a:pt x="1024" y="1018"/>
                  </a:cubicBezTo>
                  <a:cubicBezTo>
                    <a:pt x="1026" y="959"/>
                    <a:pt x="1026" y="959"/>
                    <a:pt x="1026" y="959"/>
                  </a:cubicBezTo>
                  <a:cubicBezTo>
                    <a:pt x="1017" y="934"/>
                    <a:pt x="1017" y="934"/>
                    <a:pt x="1017" y="934"/>
                  </a:cubicBezTo>
                  <a:cubicBezTo>
                    <a:pt x="1026" y="899"/>
                    <a:pt x="1026" y="899"/>
                    <a:pt x="1026" y="899"/>
                  </a:cubicBezTo>
                  <a:cubicBezTo>
                    <a:pt x="1048" y="871"/>
                    <a:pt x="1048" y="871"/>
                    <a:pt x="1048" y="871"/>
                  </a:cubicBezTo>
                  <a:cubicBezTo>
                    <a:pt x="1058" y="843"/>
                    <a:pt x="1058" y="843"/>
                    <a:pt x="1058" y="843"/>
                  </a:cubicBezTo>
                  <a:cubicBezTo>
                    <a:pt x="1061" y="808"/>
                    <a:pt x="1061" y="808"/>
                    <a:pt x="1061" y="808"/>
                  </a:cubicBezTo>
                  <a:cubicBezTo>
                    <a:pt x="1091" y="804"/>
                    <a:pt x="1091" y="804"/>
                    <a:pt x="1091" y="804"/>
                  </a:cubicBezTo>
                  <a:cubicBezTo>
                    <a:pt x="1132" y="806"/>
                    <a:pt x="1132" y="806"/>
                    <a:pt x="1132" y="806"/>
                  </a:cubicBezTo>
                  <a:cubicBezTo>
                    <a:pt x="1147" y="750"/>
                    <a:pt x="1147" y="750"/>
                    <a:pt x="1147" y="750"/>
                  </a:cubicBezTo>
                  <a:cubicBezTo>
                    <a:pt x="1153" y="730"/>
                    <a:pt x="1153" y="730"/>
                    <a:pt x="1153" y="730"/>
                  </a:cubicBezTo>
                  <a:cubicBezTo>
                    <a:pt x="1169" y="726"/>
                    <a:pt x="1169" y="726"/>
                    <a:pt x="1169" y="726"/>
                  </a:cubicBezTo>
                  <a:cubicBezTo>
                    <a:pt x="1184" y="791"/>
                    <a:pt x="1184" y="791"/>
                    <a:pt x="1184" y="791"/>
                  </a:cubicBezTo>
                  <a:cubicBezTo>
                    <a:pt x="1156" y="823"/>
                    <a:pt x="1156" y="823"/>
                    <a:pt x="1156" y="823"/>
                  </a:cubicBezTo>
                  <a:cubicBezTo>
                    <a:pt x="1162" y="836"/>
                    <a:pt x="1162" y="836"/>
                    <a:pt x="1162" y="836"/>
                  </a:cubicBezTo>
                  <a:cubicBezTo>
                    <a:pt x="1162" y="836"/>
                    <a:pt x="1166" y="847"/>
                    <a:pt x="1173" y="847"/>
                  </a:cubicBezTo>
                  <a:cubicBezTo>
                    <a:pt x="1179" y="847"/>
                    <a:pt x="1179" y="847"/>
                    <a:pt x="1179" y="847"/>
                  </a:cubicBezTo>
                  <a:cubicBezTo>
                    <a:pt x="1179" y="847"/>
                    <a:pt x="1192" y="840"/>
                    <a:pt x="1194" y="834"/>
                  </a:cubicBezTo>
                  <a:cubicBezTo>
                    <a:pt x="1197" y="828"/>
                    <a:pt x="1201" y="812"/>
                    <a:pt x="1201" y="812"/>
                  </a:cubicBezTo>
                  <a:cubicBezTo>
                    <a:pt x="1210" y="802"/>
                    <a:pt x="1210" y="802"/>
                    <a:pt x="1210" y="802"/>
                  </a:cubicBezTo>
                  <a:cubicBezTo>
                    <a:pt x="1216" y="769"/>
                    <a:pt x="1216" y="769"/>
                    <a:pt x="1216" y="769"/>
                  </a:cubicBezTo>
                  <a:cubicBezTo>
                    <a:pt x="1212" y="745"/>
                    <a:pt x="1212" y="745"/>
                    <a:pt x="1212" y="745"/>
                  </a:cubicBezTo>
                  <a:cubicBezTo>
                    <a:pt x="1214" y="722"/>
                    <a:pt x="1214" y="722"/>
                    <a:pt x="1214" y="722"/>
                  </a:cubicBezTo>
                  <a:cubicBezTo>
                    <a:pt x="1214" y="689"/>
                    <a:pt x="1214" y="689"/>
                    <a:pt x="1214" y="689"/>
                  </a:cubicBezTo>
                  <a:cubicBezTo>
                    <a:pt x="1238" y="661"/>
                    <a:pt x="1238" y="661"/>
                    <a:pt x="1238" y="661"/>
                  </a:cubicBezTo>
                  <a:cubicBezTo>
                    <a:pt x="1251" y="648"/>
                    <a:pt x="1251" y="648"/>
                    <a:pt x="1251" y="648"/>
                  </a:cubicBezTo>
                  <a:cubicBezTo>
                    <a:pt x="1285" y="642"/>
                    <a:pt x="1285" y="642"/>
                    <a:pt x="1285" y="642"/>
                  </a:cubicBezTo>
                  <a:cubicBezTo>
                    <a:pt x="1298" y="627"/>
                    <a:pt x="1298" y="627"/>
                    <a:pt x="1298" y="627"/>
                  </a:cubicBezTo>
                  <a:cubicBezTo>
                    <a:pt x="1270" y="603"/>
                    <a:pt x="1270" y="603"/>
                    <a:pt x="1270" y="603"/>
                  </a:cubicBezTo>
                  <a:cubicBezTo>
                    <a:pt x="1261" y="584"/>
                    <a:pt x="1261" y="584"/>
                    <a:pt x="1261" y="584"/>
                  </a:cubicBezTo>
                  <a:cubicBezTo>
                    <a:pt x="1277" y="562"/>
                    <a:pt x="1277" y="562"/>
                    <a:pt x="1277" y="562"/>
                  </a:cubicBezTo>
                  <a:cubicBezTo>
                    <a:pt x="1294" y="542"/>
                    <a:pt x="1294" y="542"/>
                    <a:pt x="1294" y="542"/>
                  </a:cubicBezTo>
                  <a:cubicBezTo>
                    <a:pt x="1301" y="533"/>
                    <a:pt x="1301" y="533"/>
                    <a:pt x="1301" y="533"/>
                  </a:cubicBezTo>
                  <a:cubicBezTo>
                    <a:pt x="1298" y="518"/>
                    <a:pt x="1298" y="518"/>
                    <a:pt x="1298" y="518"/>
                  </a:cubicBezTo>
                  <a:cubicBezTo>
                    <a:pt x="1301" y="514"/>
                    <a:pt x="1301" y="514"/>
                    <a:pt x="1301" y="514"/>
                  </a:cubicBezTo>
                  <a:cubicBezTo>
                    <a:pt x="1301" y="514"/>
                    <a:pt x="1308" y="512"/>
                    <a:pt x="1310" y="512"/>
                  </a:cubicBezTo>
                  <a:cubicBezTo>
                    <a:pt x="1311" y="512"/>
                    <a:pt x="1340" y="507"/>
                    <a:pt x="1340" y="507"/>
                  </a:cubicBezTo>
                  <a:cubicBezTo>
                    <a:pt x="1352" y="504"/>
                    <a:pt x="1352" y="504"/>
                    <a:pt x="1352" y="504"/>
                  </a:cubicBezTo>
                  <a:cubicBezTo>
                    <a:pt x="1339" y="481"/>
                    <a:pt x="1339" y="481"/>
                    <a:pt x="1339" y="481"/>
                  </a:cubicBezTo>
                  <a:cubicBezTo>
                    <a:pt x="1314" y="466"/>
                    <a:pt x="1314" y="466"/>
                    <a:pt x="1314" y="466"/>
                  </a:cubicBezTo>
                  <a:cubicBezTo>
                    <a:pt x="1296" y="449"/>
                    <a:pt x="1296" y="449"/>
                    <a:pt x="1296" y="449"/>
                  </a:cubicBezTo>
                  <a:cubicBezTo>
                    <a:pt x="1274" y="435"/>
                    <a:pt x="1274" y="435"/>
                    <a:pt x="1274" y="435"/>
                  </a:cubicBezTo>
                  <a:cubicBezTo>
                    <a:pt x="1243" y="422"/>
                    <a:pt x="1243" y="422"/>
                    <a:pt x="1243" y="422"/>
                  </a:cubicBezTo>
                  <a:cubicBezTo>
                    <a:pt x="1180" y="417"/>
                    <a:pt x="1180" y="417"/>
                    <a:pt x="1180" y="417"/>
                  </a:cubicBezTo>
                  <a:cubicBezTo>
                    <a:pt x="1134" y="446"/>
                    <a:pt x="1134" y="446"/>
                    <a:pt x="1134" y="446"/>
                  </a:cubicBezTo>
                  <a:cubicBezTo>
                    <a:pt x="1104" y="468"/>
                    <a:pt x="1104" y="468"/>
                    <a:pt x="1104" y="468"/>
                  </a:cubicBezTo>
                  <a:cubicBezTo>
                    <a:pt x="1058" y="476"/>
                    <a:pt x="1058" y="476"/>
                    <a:pt x="1058" y="476"/>
                  </a:cubicBezTo>
                  <a:cubicBezTo>
                    <a:pt x="996" y="479"/>
                    <a:pt x="996" y="479"/>
                    <a:pt x="996" y="479"/>
                  </a:cubicBezTo>
                  <a:cubicBezTo>
                    <a:pt x="970" y="500"/>
                    <a:pt x="970" y="500"/>
                    <a:pt x="970" y="500"/>
                  </a:cubicBezTo>
                  <a:cubicBezTo>
                    <a:pt x="938" y="557"/>
                    <a:pt x="938" y="557"/>
                    <a:pt x="938" y="557"/>
                  </a:cubicBezTo>
                  <a:cubicBezTo>
                    <a:pt x="896" y="587"/>
                    <a:pt x="896" y="587"/>
                    <a:pt x="896" y="587"/>
                  </a:cubicBezTo>
                  <a:cubicBezTo>
                    <a:pt x="888" y="581"/>
                    <a:pt x="888" y="581"/>
                    <a:pt x="888" y="581"/>
                  </a:cubicBezTo>
                  <a:cubicBezTo>
                    <a:pt x="901" y="555"/>
                    <a:pt x="901" y="555"/>
                    <a:pt x="901" y="555"/>
                  </a:cubicBezTo>
                  <a:cubicBezTo>
                    <a:pt x="922" y="529"/>
                    <a:pt x="922" y="529"/>
                    <a:pt x="922" y="529"/>
                  </a:cubicBezTo>
                  <a:cubicBezTo>
                    <a:pt x="909" y="508"/>
                    <a:pt x="909" y="508"/>
                    <a:pt x="909" y="508"/>
                  </a:cubicBezTo>
                  <a:cubicBezTo>
                    <a:pt x="884" y="527"/>
                    <a:pt x="884" y="527"/>
                    <a:pt x="884" y="527"/>
                  </a:cubicBezTo>
                  <a:cubicBezTo>
                    <a:pt x="871" y="531"/>
                    <a:pt x="871" y="531"/>
                    <a:pt x="871" y="531"/>
                  </a:cubicBezTo>
                  <a:cubicBezTo>
                    <a:pt x="856" y="557"/>
                    <a:pt x="856" y="557"/>
                    <a:pt x="856" y="557"/>
                  </a:cubicBezTo>
                  <a:cubicBezTo>
                    <a:pt x="840" y="569"/>
                    <a:pt x="840" y="569"/>
                    <a:pt x="840" y="569"/>
                  </a:cubicBezTo>
                  <a:cubicBezTo>
                    <a:pt x="834" y="569"/>
                    <a:pt x="834" y="569"/>
                    <a:pt x="834" y="569"/>
                  </a:cubicBezTo>
                  <a:cubicBezTo>
                    <a:pt x="821" y="521"/>
                    <a:pt x="821" y="521"/>
                    <a:pt x="821" y="521"/>
                  </a:cubicBezTo>
                  <a:cubicBezTo>
                    <a:pt x="815" y="517"/>
                    <a:pt x="815" y="517"/>
                    <a:pt x="815" y="517"/>
                  </a:cubicBezTo>
                  <a:cubicBezTo>
                    <a:pt x="795" y="559"/>
                    <a:pt x="795" y="559"/>
                    <a:pt x="795" y="559"/>
                  </a:cubicBezTo>
                  <a:cubicBezTo>
                    <a:pt x="790" y="588"/>
                    <a:pt x="790" y="588"/>
                    <a:pt x="790" y="588"/>
                  </a:cubicBezTo>
                  <a:cubicBezTo>
                    <a:pt x="763" y="626"/>
                    <a:pt x="763" y="626"/>
                    <a:pt x="763" y="626"/>
                  </a:cubicBezTo>
                  <a:cubicBezTo>
                    <a:pt x="742" y="701"/>
                    <a:pt x="742" y="701"/>
                    <a:pt x="742" y="701"/>
                  </a:cubicBezTo>
                  <a:cubicBezTo>
                    <a:pt x="730" y="739"/>
                    <a:pt x="730" y="739"/>
                    <a:pt x="730" y="739"/>
                  </a:cubicBezTo>
                  <a:cubicBezTo>
                    <a:pt x="687" y="775"/>
                    <a:pt x="687" y="775"/>
                    <a:pt x="687" y="775"/>
                  </a:cubicBezTo>
                  <a:cubicBezTo>
                    <a:pt x="673" y="749"/>
                    <a:pt x="673" y="749"/>
                    <a:pt x="673" y="749"/>
                  </a:cubicBezTo>
                  <a:cubicBezTo>
                    <a:pt x="669" y="700"/>
                    <a:pt x="669" y="700"/>
                    <a:pt x="669" y="700"/>
                  </a:cubicBezTo>
                  <a:cubicBezTo>
                    <a:pt x="661" y="690"/>
                    <a:pt x="661" y="690"/>
                    <a:pt x="661" y="690"/>
                  </a:cubicBezTo>
                  <a:cubicBezTo>
                    <a:pt x="646" y="668"/>
                    <a:pt x="646" y="668"/>
                    <a:pt x="646" y="668"/>
                  </a:cubicBezTo>
                  <a:cubicBezTo>
                    <a:pt x="650" y="650"/>
                    <a:pt x="650" y="650"/>
                    <a:pt x="650" y="650"/>
                  </a:cubicBezTo>
                  <a:cubicBezTo>
                    <a:pt x="644" y="608"/>
                    <a:pt x="644" y="608"/>
                    <a:pt x="644" y="608"/>
                  </a:cubicBezTo>
                  <a:cubicBezTo>
                    <a:pt x="627" y="589"/>
                    <a:pt x="627" y="589"/>
                    <a:pt x="627" y="589"/>
                  </a:cubicBezTo>
                  <a:cubicBezTo>
                    <a:pt x="585" y="559"/>
                    <a:pt x="585" y="559"/>
                    <a:pt x="585" y="559"/>
                  </a:cubicBezTo>
                  <a:cubicBezTo>
                    <a:pt x="567" y="532"/>
                    <a:pt x="567" y="532"/>
                    <a:pt x="567" y="532"/>
                  </a:cubicBezTo>
                  <a:cubicBezTo>
                    <a:pt x="523" y="524"/>
                    <a:pt x="523" y="524"/>
                    <a:pt x="523" y="524"/>
                  </a:cubicBezTo>
                  <a:cubicBezTo>
                    <a:pt x="459" y="524"/>
                    <a:pt x="459" y="524"/>
                    <a:pt x="459" y="524"/>
                  </a:cubicBezTo>
                  <a:cubicBezTo>
                    <a:pt x="442" y="514"/>
                    <a:pt x="442" y="514"/>
                    <a:pt x="442" y="514"/>
                  </a:cubicBezTo>
                  <a:cubicBezTo>
                    <a:pt x="404" y="512"/>
                    <a:pt x="404" y="512"/>
                    <a:pt x="404" y="512"/>
                  </a:cubicBezTo>
                  <a:cubicBezTo>
                    <a:pt x="348" y="503"/>
                    <a:pt x="348" y="503"/>
                    <a:pt x="348" y="503"/>
                  </a:cubicBezTo>
                  <a:cubicBezTo>
                    <a:pt x="342" y="488"/>
                    <a:pt x="342" y="488"/>
                    <a:pt x="342" y="488"/>
                  </a:cubicBezTo>
                  <a:cubicBezTo>
                    <a:pt x="299" y="472"/>
                    <a:pt x="299" y="472"/>
                    <a:pt x="299" y="472"/>
                  </a:cubicBezTo>
                  <a:cubicBezTo>
                    <a:pt x="253" y="461"/>
                    <a:pt x="253" y="461"/>
                    <a:pt x="253" y="461"/>
                  </a:cubicBezTo>
                  <a:cubicBezTo>
                    <a:pt x="204" y="448"/>
                    <a:pt x="204" y="448"/>
                    <a:pt x="204" y="448"/>
                  </a:cubicBezTo>
                  <a:cubicBezTo>
                    <a:pt x="150" y="427"/>
                    <a:pt x="150" y="427"/>
                    <a:pt x="150" y="427"/>
                  </a:cubicBezTo>
                  <a:cubicBezTo>
                    <a:pt x="111" y="409"/>
                    <a:pt x="111" y="409"/>
                    <a:pt x="111" y="409"/>
                  </a:cubicBezTo>
                  <a:cubicBezTo>
                    <a:pt x="88" y="409"/>
                    <a:pt x="88" y="409"/>
                    <a:pt x="88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61" y="395"/>
                    <a:pt x="61" y="395"/>
                    <a:pt x="61" y="395"/>
                  </a:cubicBezTo>
                  <a:cubicBezTo>
                    <a:pt x="51" y="375"/>
                    <a:pt x="51" y="375"/>
                    <a:pt x="51" y="375"/>
                  </a:cubicBezTo>
                  <a:cubicBezTo>
                    <a:pt x="0" y="362"/>
                    <a:pt x="0" y="362"/>
                    <a:pt x="0" y="362"/>
                  </a:cubicBezTo>
                  <a:lnTo>
                    <a:pt x="0" y="35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8082468" y="5436958"/>
              <a:ext cx="993511" cy="1050747"/>
            </a:xfrm>
            <a:custGeom>
              <a:avLst/>
              <a:gdLst>
                <a:gd name="T0" fmla="*/ 1211 w 1389"/>
                <a:gd name="T1" fmla="*/ 445 h 1471"/>
                <a:gd name="T2" fmla="*/ 1192 w 1389"/>
                <a:gd name="T3" fmla="*/ 366 h 1471"/>
                <a:gd name="T4" fmla="*/ 1088 w 1389"/>
                <a:gd name="T5" fmla="*/ 301 h 1471"/>
                <a:gd name="T6" fmla="*/ 969 w 1389"/>
                <a:gd name="T7" fmla="*/ 289 h 1471"/>
                <a:gd name="T8" fmla="*/ 864 w 1389"/>
                <a:gd name="T9" fmla="*/ 249 h 1471"/>
                <a:gd name="T10" fmla="*/ 715 w 1389"/>
                <a:gd name="T11" fmla="*/ 204 h 1471"/>
                <a:gd name="T12" fmla="*/ 640 w 1389"/>
                <a:gd name="T13" fmla="*/ 186 h 1471"/>
                <a:gd name="T14" fmla="*/ 565 w 1389"/>
                <a:gd name="T15" fmla="*/ 139 h 1471"/>
                <a:gd name="T16" fmla="*/ 536 w 1389"/>
                <a:gd name="T17" fmla="*/ 125 h 1471"/>
                <a:gd name="T18" fmla="*/ 481 w 1389"/>
                <a:gd name="T19" fmla="*/ 117 h 1471"/>
                <a:gd name="T20" fmla="*/ 464 w 1389"/>
                <a:gd name="T21" fmla="*/ 98 h 1471"/>
                <a:gd name="T22" fmla="*/ 484 w 1389"/>
                <a:gd name="T23" fmla="*/ 14 h 1471"/>
                <a:gd name="T24" fmla="*/ 420 w 1389"/>
                <a:gd name="T25" fmla="*/ 22 h 1471"/>
                <a:gd name="T26" fmla="*/ 320 w 1389"/>
                <a:gd name="T27" fmla="*/ 63 h 1471"/>
                <a:gd name="T28" fmla="*/ 226 w 1389"/>
                <a:gd name="T29" fmla="*/ 108 h 1471"/>
                <a:gd name="T30" fmla="*/ 141 w 1389"/>
                <a:gd name="T31" fmla="*/ 101 h 1471"/>
                <a:gd name="T32" fmla="*/ 29 w 1389"/>
                <a:gd name="T33" fmla="*/ 380 h 1471"/>
                <a:gd name="T34" fmla="*/ 48 w 1389"/>
                <a:gd name="T35" fmla="*/ 495 h 1471"/>
                <a:gd name="T36" fmla="*/ 68 w 1389"/>
                <a:gd name="T37" fmla="*/ 776 h 1471"/>
                <a:gd name="T38" fmla="*/ 288 w 1389"/>
                <a:gd name="T39" fmla="*/ 931 h 1471"/>
                <a:gd name="T40" fmla="*/ 416 w 1389"/>
                <a:gd name="T41" fmla="*/ 1052 h 1471"/>
                <a:gd name="T42" fmla="*/ 432 w 1389"/>
                <a:gd name="T43" fmla="*/ 1196 h 1471"/>
                <a:gd name="T44" fmla="*/ 450 w 1389"/>
                <a:gd name="T45" fmla="*/ 1293 h 1471"/>
                <a:gd name="T46" fmla="*/ 463 w 1389"/>
                <a:gd name="T47" fmla="*/ 1404 h 1471"/>
                <a:gd name="T48" fmla="*/ 565 w 1389"/>
                <a:gd name="T49" fmla="*/ 1446 h 1471"/>
                <a:gd name="T50" fmla="*/ 1274 w 1389"/>
                <a:gd name="T51" fmla="*/ 1349 h 1471"/>
                <a:gd name="T52" fmla="*/ 1231 w 1389"/>
                <a:gd name="T53" fmla="*/ 1187 h 1471"/>
                <a:gd name="T54" fmla="*/ 1262 w 1389"/>
                <a:gd name="T55" fmla="*/ 1074 h 1471"/>
                <a:gd name="T56" fmla="*/ 1258 w 1389"/>
                <a:gd name="T57" fmla="*/ 969 h 1471"/>
                <a:gd name="T58" fmla="*/ 1274 w 1389"/>
                <a:gd name="T59" fmla="*/ 905 h 1471"/>
                <a:gd name="T60" fmla="*/ 1285 w 1389"/>
                <a:gd name="T61" fmla="*/ 836 h 1471"/>
                <a:gd name="T62" fmla="*/ 1302 w 1389"/>
                <a:gd name="T63" fmla="*/ 727 h 1471"/>
                <a:gd name="T64" fmla="*/ 1367 w 1389"/>
                <a:gd name="T65" fmla="*/ 587 h 1471"/>
                <a:gd name="T66" fmla="*/ 1389 w 1389"/>
                <a:gd name="T67" fmla="*/ 545 h 1471"/>
                <a:gd name="T68" fmla="*/ 1389 w 1389"/>
                <a:gd name="T69" fmla="*/ 505 h 1471"/>
                <a:gd name="T70" fmla="*/ 1345 w 1389"/>
                <a:gd name="T71" fmla="*/ 547 h 1471"/>
                <a:gd name="T72" fmla="*/ 1294 w 1389"/>
                <a:gd name="T73" fmla="*/ 636 h 1471"/>
                <a:gd name="T74" fmla="*/ 1223 w 1389"/>
                <a:gd name="T75" fmla="*/ 698 h 1471"/>
                <a:gd name="T76" fmla="*/ 1160 w 1389"/>
                <a:gd name="T77" fmla="*/ 738 h 1471"/>
                <a:gd name="T78" fmla="*/ 1205 w 1389"/>
                <a:gd name="T79" fmla="*/ 645 h 1471"/>
                <a:gd name="T80" fmla="*/ 1240 w 1389"/>
                <a:gd name="T81" fmla="*/ 599 h 1471"/>
                <a:gd name="T82" fmla="*/ 1243 w 1389"/>
                <a:gd name="T83" fmla="*/ 537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9" h="1471">
                  <a:moveTo>
                    <a:pt x="1234" y="477"/>
                  </a:moveTo>
                  <a:cubicBezTo>
                    <a:pt x="1226" y="467"/>
                    <a:pt x="1226" y="467"/>
                    <a:pt x="1226" y="467"/>
                  </a:cubicBezTo>
                  <a:cubicBezTo>
                    <a:pt x="1211" y="445"/>
                    <a:pt x="1211" y="445"/>
                    <a:pt x="1211" y="445"/>
                  </a:cubicBezTo>
                  <a:cubicBezTo>
                    <a:pt x="1215" y="427"/>
                    <a:pt x="1215" y="427"/>
                    <a:pt x="1215" y="427"/>
                  </a:cubicBezTo>
                  <a:cubicBezTo>
                    <a:pt x="1209" y="385"/>
                    <a:pt x="1209" y="385"/>
                    <a:pt x="1209" y="385"/>
                  </a:cubicBezTo>
                  <a:cubicBezTo>
                    <a:pt x="1192" y="366"/>
                    <a:pt x="1192" y="366"/>
                    <a:pt x="1192" y="366"/>
                  </a:cubicBezTo>
                  <a:cubicBezTo>
                    <a:pt x="1150" y="336"/>
                    <a:pt x="1150" y="336"/>
                    <a:pt x="1150" y="336"/>
                  </a:cubicBezTo>
                  <a:cubicBezTo>
                    <a:pt x="1132" y="309"/>
                    <a:pt x="1132" y="309"/>
                    <a:pt x="1132" y="309"/>
                  </a:cubicBezTo>
                  <a:cubicBezTo>
                    <a:pt x="1088" y="301"/>
                    <a:pt x="1088" y="301"/>
                    <a:pt x="1088" y="301"/>
                  </a:cubicBezTo>
                  <a:cubicBezTo>
                    <a:pt x="1024" y="301"/>
                    <a:pt x="1024" y="301"/>
                    <a:pt x="1024" y="301"/>
                  </a:cubicBezTo>
                  <a:cubicBezTo>
                    <a:pt x="1007" y="291"/>
                    <a:pt x="1007" y="291"/>
                    <a:pt x="1007" y="291"/>
                  </a:cubicBezTo>
                  <a:cubicBezTo>
                    <a:pt x="969" y="289"/>
                    <a:pt x="969" y="289"/>
                    <a:pt x="969" y="289"/>
                  </a:cubicBezTo>
                  <a:cubicBezTo>
                    <a:pt x="913" y="280"/>
                    <a:pt x="913" y="280"/>
                    <a:pt x="913" y="280"/>
                  </a:cubicBezTo>
                  <a:cubicBezTo>
                    <a:pt x="907" y="265"/>
                    <a:pt x="907" y="265"/>
                    <a:pt x="907" y="265"/>
                  </a:cubicBezTo>
                  <a:cubicBezTo>
                    <a:pt x="864" y="249"/>
                    <a:pt x="864" y="249"/>
                    <a:pt x="864" y="249"/>
                  </a:cubicBezTo>
                  <a:cubicBezTo>
                    <a:pt x="818" y="238"/>
                    <a:pt x="818" y="238"/>
                    <a:pt x="818" y="238"/>
                  </a:cubicBezTo>
                  <a:cubicBezTo>
                    <a:pt x="769" y="225"/>
                    <a:pt x="769" y="225"/>
                    <a:pt x="769" y="225"/>
                  </a:cubicBezTo>
                  <a:cubicBezTo>
                    <a:pt x="715" y="204"/>
                    <a:pt x="715" y="204"/>
                    <a:pt x="715" y="204"/>
                  </a:cubicBezTo>
                  <a:cubicBezTo>
                    <a:pt x="676" y="186"/>
                    <a:pt x="676" y="186"/>
                    <a:pt x="676" y="186"/>
                  </a:cubicBezTo>
                  <a:cubicBezTo>
                    <a:pt x="653" y="186"/>
                    <a:pt x="653" y="186"/>
                    <a:pt x="653" y="186"/>
                  </a:cubicBezTo>
                  <a:cubicBezTo>
                    <a:pt x="640" y="186"/>
                    <a:pt x="640" y="186"/>
                    <a:pt x="640" y="186"/>
                  </a:cubicBezTo>
                  <a:cubicBezTo>
                    <a:pt x="626" y="172"/>
                    <a:pt x="626" y="172"/>
                    <a:pt x="626" y="172"/>
                  </a:cubicBezTo>
                  <a:cubicBezTo>
                    <a:pt x="616" y="152"/>
                    <a:pt x="616" y="152"/>
                    <a:pt x="616" y="152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36" y="125"/>
                    <a:pt x="536" y="125"/>
                    <a:pt x="536" y="125"/>
                  </a:cubicBezTo>
                  <a:cubicBezTo>
                    <a:pt x="516" y="107"/>
                    <a:pt x="516" y="107"/>
                    <a:pt x="516" y="107"/>
                  </a:cubicBezTo>
                  <a:cubicBezTo>
                    <a:pt x="499" y="98"/>
                    <a:pt x="499" y="98"/>
                    <a:pt x="499" y="98"/>
                  </a:cubicBezTo>
                  <a:cubicBezTo>
                    <a:pt x="481" y="117"/>
                    <a:pt x="481" y="117"/>
                    <a:pt x="481" y="117"/>
                  </a:cubicBezTo>
                  <a:cubicBezTo>
                    <a:pt x="461" y="122"/>
                    <a:pt x="461" y="122"/>
                    <a:pt x="461" y="122"/>
                  </a:cubicBezTo>
                  <a:cubicBezTo>
                    <a:pt x="453" y="112"/>
                    <a:pt x="453" y="112"/>
                    <a:pt x="453" y="112"/>
                  </a:cubicBezTo>
                  <a:cubicBezTo>
                    <a:pt x="464" y="98"/>
                    <a:pt x="464" y="98"/>
                    <a:pt x="464" y="98"/>
                  </a:cubicBezTo>
                  <a:cubicBezTo>
                    <a:pt x="466" y="56"/>
                    <a:pt x="466" y="56"/>
                    <a:pt x="466" y="56"/>
                  </a:cubicBezTo>
                  <a:cubicBezTo>
                    <a:pt x="474" y="43"/>
                    <a:pt x="474" y="43"/>
                    <a:pt x="474" y="43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46" y="5"/>
                    <a:pt x="446" y="5"/>
                    <a:pt x="446" y="5"/>
                  </a:cubicBezTo>
                  <a:cubicBezTo>
                    <a:pt x="420" y="22"/>
                    <a:pt x="420" y="22"/>
                    <a:pt x="420" y="22"/>
                  </a:cubicBezTo>
                  <a:cubicBezTo>
                    <a:pt x="390" y="27"/>
                    <a:pt x="390" y="27"/>
                    <a:pt x="390" y="27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52" y="110"/>
                    <a:pt x="252" y="110"/>
                    <a:pt x="252" y="110"/>
                  </a:cubicBezTo>
                  <a:cubicBezTo>
                    <a:pt x="226" y="108"/>
                    <a:pt x="226" y="108"/>
                    <a:pt x="226" y="108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68" y="73"/>
                    <a:pt x="168" y="73"/>
                    <a:pt x="168" y="73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38" y="293"/>
                    <a:pt x="138" y="293"/>
                    <a:pt x="138" y="293"/>
                  </a:cubicBezTo>
                  <a:cubicBezTo>
                    <a:pt x="44" y="354"/>
                    <a:pt x="44" y="354"/>
                    <a:pt x="44" y="354"/>
                  </a:cubicBezTo>
                  <a:cubicBezTo>
                    <a:pt x="29" y="380"/>
                    <a:pt x="29" y="380"/>
                    <a:pt x="29" y="380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29" y="495"/>
                    <a:pt x="29" y="495"/>
                    <a:pt x="29" y="495"/>
                  </a:cubicBezTo>
                  <a:cubicBezTo>
                    <a:pt x="48" y="495"/>
                    <a:pt x="48" y="495"/>
                    <a:pt x="48" y="495"/>
                  </a:cubicBezTo>
                  <a:cubicBezTo>
                    <a:pt x="31" y="611"/>
                    <a:pt x="31" y="611"/>
                    <a:pt x="31" y="611"/>
                  </a:cubicBezTo>
                  <a:cubicBezTo>
                    <a:pt x="28" y="741"/>
                    <a:pt x="28" y="741"/>
                    <a:pt x="28" y="741"/>
                  </a:cubicBezTo>
                  <a:cubicBezTo>
                    <a:pt x="68" y="776"/>
                    <a:pt x="68" y="776"/>
                    <a:pt x="68" y="776"/>
                  </a:cubicBezTo>
                  <a:cubicBezTo>
                    <a:pt x="133" y="807"/>
                    <a:pt x="133" y="807"/>
                    <a:pt x="133" y="807"/>
                  </a:cubicBezTo>
                  <a:cubicBezTo>
                    <a:pt x="224" y="861"/>
                    <a:pt x="224" y="861"/>
                    <a:pt x="224" y="861"/>
                  </a:cubicBezTo>
                  <a:cubicBezTo>
                    <a:pt x="288" y="931"/>
                    <a:pt x="288" y="931"/>
                    <a:pt x="288" y="931"/>
                  </a:cubicBezTo>
                  <a:cubicBezTo>
                    <a:pt x="310" y="962"/>
                    <a:pt x="310" y="962"/>
                    <a:pt x="310" y="962"/>
                  </a:cubicBezTo>
                  <a:cubicBezTo>
                    <a:pt x="359" y="996"/>
                    <a:pt x="359" y="996"/>
                    <a:pt x="359" y="996"/>
                  </a:cubicBezTo>
                  <a:cubicBezTo>
                    <a:pt x="416" y="1052"/>
                    <a:pt x="416" y="1052"/>
                    <a:pt x="416" y="1052"/>
                  </a:cubicBezTo>
                  <a:cubicBezTo>
                    <a:pt x="420" y="1101"/>
                    <a:pt x="420" y="1101"/>
                    <a:pt x="420" y="1101"/>
                  </a:cubicBezTo>
                  <a:cubicBezTo>
                    <a:pt x="416" y="1151"/>
                    <a:pt x="416" y="1151"/>
                    <a:pt x="416" y="1151"/>
                  </a:cubicBezTo>
                  <a:cubicBezTo>
                    <a:pt x="432" y="1196"/>
                    <a:pt x="432" y="1196"/>
                    <a:pt x="432" y="1196"/>
                  </a:cubicBezTo>
                  <a:cubicBezTo>
                    <a:pt x="450" y="1220"/>
                    <a:pt x="450" y="1220"/>
                    <a:pt x="450" y="1220"/>
                  </a:cubicBezTo>
                  <a:cubicBezTo>
                    <a:pt x="450" y="1269"/>
                    <a:pt x="450" y="1269"/>
                    <a:pt x="450" y="1269"/>
                  </a:cubicBezTo>
                  <a:cubicBezTo>
                    <a:pt x="450" y="1293"/>
                    <a:pt x="450" y="1293"/>
                    <a:pt x="450" y="1293"/>
                  </a:cubicBezTo>
                  <a:cubicBezTo>
                    <a:pt x="450" y="1333"/>
                    <a:pt x="450" y="1333"/>
                    <a:pt x="450" y="1333"/>
                  </a:cubicBezTo>
                  <a:cubicBezTo>
                    <a:pt x="463" y="1373"/>
                    <a:pt x="463" y="1373"/>
                    <a:pt x="463" y="1373"/>
                  </a:cubicBezTo>
                  <a:cubicBezTo>
                    <a:pt x="463" y="1404"/>
                    <a:pt x="463" y="1404"/>
                    <a:pt x="463" y="1404"/>
                  </a:cubicBezTo>
                  <a:cubicBezTo>
                    <a:pt x="499" y="1404"/>
                    <a:pt x="499" y="1404"/>
                    <a:pt x="499" y="1404"/>
                  </a:cubicBezTo>
                  <a:cubicBezTo>
                    <a:pt x="499" y="1404"/>
                    <a:pt x="528" y="1429"/>
                    <a:pt x="534" y="1429"/>
                  </a:cubicBezTo>
                  <a:cubicBezTo>
                    <a:pt x="541" y="1429"/>
                    <a:pt x="565" y="1446"/>
                    <a:pt x="565" y="1446"/>
                  </a:cubicBezTo>
                  <a:cubicBezTo>
                    <a:pt x="585" y="1471"/>
                    <a:pt x="585" y="1471"/>
                    <a:pt x="585" y="1471"/>
                  </a:cubicBezTo>
                  <a:cubicBezTo>
                    <a:pt x="1274" y="1431"/>
                    <a:pt x="1274" y="1431"/>
                    <a:pt x="1274" y="1431"/>
                  </a:cubicBezTo>
                  <a:cubicBezTo>
                    <a:pt x="1274" y="1349"/>
                    <a:pt x="1274" y="1349"/>
                    <a:pt x="1274" y="1349"/>
                  </a:cubicBezTo>
                  <a:cubicBezTo>
                    <a:pt x="1274" y="1324"/>
                    <a:pt x="1274" y="1324"/>
                    <a:pt x="1274" y="1324"/>
                  </a:cubicBezTo>
                  <a:cubicBezTo>
                    <a:pt x="1236" y="1238"/>
                    <a:pt x="1236" y="1238"/>
                    <a:pt x="1236" y="1238"/>
                  </a:cubicBezTo>
                  <a:cubicBezTo>
                    <a:pt x="1231" y="1187"/>
                    <a:pt x="1231" y="1187"/>
                    <a:pt x="1231" y="1187"/>
                  </a:cubicBezTo>
                  <a:cubicBezTo>
                    <a:pt x="1236" y="1133"/>
                    <a:pt x="1236" y="1133"/>
                    <a:pt x="1236" y="1133"/>
                  </a:cubicBezTo>
                  <a:cubicBezTo>
                    <a:pt x="1254" y="1094"/>
                    <a:pt x="1254" y="1094"/>
                    <a:pt x="1254" y="1094"/>
                  </a:cubicBezTo>
                  <a:cubicBezTo>
                    <a:pt x="1262" y="1074"/>
                    <a:pt x="1262" y="1074"/>
                    <a:pt x="1262" y="1074"/>
                  </a:cubicBezTo>
                  <a:cubicBezTo>
                    <a:pt x="1274" y="1051"/>
                    <a:pt x="1274" y="1051"/>
                    <a:pt x="1274" y="1051"/>
                  </a:cubicBezTo>
                  <a:cubicBezTo>
                    <a:pt x="1258" y="1014"/>
                    <a:pt x="1258" y="1014"/>
                    <a:pt x="1258" y="1014"/>
                  </a:cubicBezTo>
                  <a:cubicBezTo>
                    <a:pt x="1258" y="969"/>
                    <a:pt x="1258" y="969"/>
                    <a:pt x="1258" y="969"/>
                  </a:cubicBezTo>
                  <a:cubicBezTo>
                    <a:pt x="1260" y="938"/>
                    <a:pt x="1260" y="938"/>
                    <a:pt x="1260" y="938"/>
                  </a:cubicBezTo>
                  <a:cubicBezTo>
                    <a:pt x="1274" y="920"/>
                    <a:pt x="1274" y="920"/>
                    <a:pt x="1274" y="920"/>
                  </a:cubicBezTo>
                  <a:cubicBezTo>
                    <a:pt x="1274" y="905"/>
                    <a:pt x="1274" y="905"/>
                    <a:pt x="1274" y="905"/>
                  </a:cubicBezTo>
                  <a:cubicBezTo>
                    <a:pt x="1302" y="880"/>
                    <a:pt x="1302" y="880"/>
                    <a:pt x="1302" y="880"/>
                  </a:cubicBezTo>
                  <a:cubicBezTo>
                    <a:pt x="1302" y="865"/>
                    <a:pt x="1302" y="865"/>
                    <a:pt x="1302" y="865"/>
                  </a:cubicBezTo>
                  <a:cubicBezTo>
                    <a:pt x="1285" y="836"/>
                    <a:pt x="1285" y="836"/>
                    <a:pt x="1285" y="836"/>
                  </a:cubicBezTo>
                  <a:cubicBezTo>
                    <a:pt x="1287" y="814"/>
                    <a:pt x="1287" y="814"/>
                    <a:pt x="1287" y="814"/>
                  </a:cubicBezTo>
                  <a:cubicBezTo>
                    <a:pt x="1291" y="763"/>
                    <a:pt x="1291" y="763"/>
                    <a:pt x="1291" y="763"/>
                  </a:cubicBezTo>
                  <a:cubicBezTo>
                    <a:pt x="1302" y="727"/>
                    <a:pt x="1302" y="727"/>
                    <a:pt x="1302" y="727"/>
                  </a:cubicBezTo>
                  <a:cubicBezTo>
                    <a:pt x="1325" y="683"/>
                    <a:pt x="1325" y="683"/>
                    <a:pt x="1325" y="683"/>
                  </a:cubicBezTo>
                  <a:cubicBezTo>
                    <a:pt x="1353" y="614"/>
                    <a:pt x="1353" y="614"/>
                    <a:pt x="1353" y="614"/>
                  </a:cubicBezTo>
                  <a:cubicBezTo>
                    <a:pt x="1367" y="587"/>
                    <a:pt x="1367" y="587"/>
                    <a:pt x="1367" y="587"/>
                  </a:cubicBezTo>
                  <a:cubicBezTo>
                    <a:pt x="1367" y="567"/>
                    <a:pt x="1367" y="567"/>
                    <a:pt x="1367" y="567"/>
                  </a:cubicBezTo>
                  <a:cubicBezTo>
                    <a:pt x="1389" y="556"/>
                    <a:pt x="1389" y="556"/>
                    <a:pt x="1389" y="556"/>
                  </a:cubicBezTo>
                  <a:cubicBezTo>
                    <a:pt x="1389" y="545"/>
                    <a:pt x="1389" y="545"/>
                    <a:pt x="1389" y="545"/>
                  </a:cubicBezTo>
                  <a:cubicBezTo>
                    <a:pt x="1389" y="532"/>
                    <a:pt x="1389" y="532"/>
                    <a:pt x="1389" y="532"/>
                  </a:cubicBezTo>
                  <a:cubicBezTo>
                    <a:pt x="1389" y="519"/>
                    <a:pt x="1389" y="519"/>
                    <a:pt x="1389" y="519"/>
                  </a:cubicBezTo>
                  <a:cubicBezTo>
                    <a:pt x="1389" y="505"/>
                    <a:pt x="1389" y="505"/>
                    <a:pt x="1389" y="505"/>
                  </a:cubicBezTo>
                  <a:cubicBezTo>
                    <a:pt x="1389" y="488"/>
                    <a:pt x="1389" y="488"/>
                    <a:pt x="1389" y="488"/>
                  </a:cubicBezTo>
                  <a:cubicBezTo>
                    <a:pt x="1365" y="516"/>
                    <a:pt x="1365" y="516"/>
                    <a:pt x="1365" y="516"/>
                  </a:cubicBezTo>
                  <a:cubicBezTo>
                    <a:pt x="1345" y="547"/>
                    <a:pt x="1345" y="547"/>
                    <a:pt x="1345" y="547"/>
                  </a:cubicBezTo>
                  <a:cubicBezTo>
                    <a:pt x="1334" y="576"/>
                    <a:pt x="1334" y="576"/>
                    <a:pt x="1334" y="576"/>
                  </a:cubicBezTo>
                  <a:cubicBezTo>
                    <a:pt x="1318" y="621"/>
                    <a:pt x="1318" y="621"/>
                    <a:pt x="1318" y="621"/>
                  </a:cubicBezTo>
                  <a:cubicBezTo>
                    <a:pt x="1294" y="636"/>
                    <a:pt x="1294" y="636"/>
                    <a:pt x="1294" y="636"/>
                  </a:cubicBezTo>
                  <a:cubicBezTo>
                    <a:pt x="1251" y="654"/>
                    <a:pt x="1251" y="654"/>
                    <a:pt x="1251" y="654"/>
                  </a:cubicBezTo>
                  <a:cubicBezTo>
                    <a:pt x="1234" y="683"/>
                    <a:pt x="1234" y="683"/>
                    <a:pt x="1234" y="683"/>
                  </a:cubicBezTo>
                  <a:cubicBezTo>
                    <a:pt x="1223" y="698"/>
                    <a:pt x="1223" y="698"/>
                    <a:pt x="1223" y="698"/>
                  </a:cubicBezTo>
                  <a:cubicBezTo>
                    <a:pt x="1211" y="727"/>
                    <a:pt x="1211" y="727"/>
                    <a:pt x="1211" y="727"/>
                  </a:cubicBezTo>
                  <a:cubicBezTo>
                    <a:pt x="1180" y="761"/>
                    <a:pt x="1180" y="761"/>
                    <a:pt x="1180" y="761"/>
                  </a:cubicBezTo>
                  <a:cubicBezTo>
                    <a:pt x="1160" y="738"/>
                    <a:pt x="1160" y="738"/>
                    <a:pt x="1160" y="738"/>
                  </a:cubicBezTo>
                  <a:cubicBezTo>
                    <a:pt x="1183" y="711"/>
                    <a:pt x="1183" y="711"/>
                    <a:pt x="1183" y="711"/>
                  </a:cubicBezTo>
                  <a:cubicBezTo>
                    <a:pt x="1200" y="663"/>
                    <a:pt x="1200" y="663"/>
                    <a:pt x="1200" y="663"/>
                  </a:cubicBezTo>
                  <a:cubicBezTo>
                    <a:pt x="1205" y="645"/>
                    <a:pt x="1205" y="645"/>
                    <a:pt x="1205" y="645"/>
                  </a:cubicBezTo>
                  <a:cubicBezTo>
                    <a:pt x="1209" y="625"/>
                    <a:pt x="1209" y="625"/>
                    <a:pt x="1209" y="625"/>
                  </a:cubicBezTo>
                  <a:cubicBezTo>
                    <a:pt x="1227" y="612"/>
                    <a:pt x="1227" y="612"/>
                    <a:pt x="1227" y="612"/>
                  </a:cubicBezTo>
                  <a:cubicBezTo>
                    <a:pt x="1240" y="599"/>
                    <a:pt x="1240" y="599"/>
                    <a:pt x="1240" y="599"/>
                  </a:cubicBezTo>
                  <a:cubicBezTo>
                    <a:pt x="1245" y="585"/>
                    <a:pt x="1245" y="585"/>
                    <a:pt x="1245" y="585"/>
                  </a:cubicBezTo>
                  <a:cubicBezTo>
                    <a:pt x="1236" y="550"/>
                    <a:pt x="1236" y="550"/>
                    <a:pt x="1236" y="550"/>
                  </a:cubicBezTo>
                  <a:cubicBezTo>
                    <a:pt x="1243" y="537"/>
                    <a:pt x="1243" y="537"/>
                    <a:pt x="1243" y="537"/>
                  </a:cubicBezTo>
                  <a:cubicBezTo>
                    <a:pt x="1238" y="526"/>
                    <a:pt x="1238" y="526"/>
                    <a:pt x="1238" y="526"/>
                  </a:cubicBezTo>
                  <a:lnTo>
                    <a:pt x="1234" y="47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9546156" y="6430466"/>
              <a:ext cx="789085" cy="915828"/>
            </a:xfrm>
            <a:custGeom>
              <a:avLst/>
              <a:gdLst>
                <a:gd name="T0" fmla="*/ 162 w 193"/>
                <a:gd name="T1" fmla="*/ 12 h 224"/>
                <a:gd name="T2" fmla="*/ 144 w 193"/>
                <a:gd name="T3" fmla="*/ 25 h 224"/>
                <a:gd name="T4" fmla="*/ 133 w 193"/>
                <a:gd name="T5" fmla="*/ 33 h 224"/>
                <a:gd name="T6" fmla="*/ 125 w 193"/>
                <a:gd name="T7" fmla="*/ 38 h 224"/>
                <a:gd name="T8" fmla="*/ 117 w 193"/>
                <a:gd name="T9" fmla="*/ 38 h 224"/>
                <a:gd name="T10" fmla="*/ 104 w 193"/>
                <a:gd name="T11" fmla="*/ 47 h 224"/>
                <a:gd name="T12" fmla="*/ 98 w 193"/>
                <a:gd name="T13" fmla="*/ 47 h 224"/>
                <a:gd name="T14" fmla="*/ 92 w 193"/>
                <a:gd name="T15" fmla="*/ 44 h 224"/>
                <a:gd name="T16" fmla="*/ 85 w 193"/>
                <a:gd name="T17" fmla="*/ 42 h 224"/>
                <a:gd name="T18" fmla="*/ 77 w 193"/>
                <a:gd name="T19" fmla="*/ 39 h 224"/>
                <a:gd name="T20" fmla="*/ 66 w 193"/>
                <a:gd name="T21" fmla="*/ 34 h 224"/>
                <a:gd name="T22" fmla="*/ 0 w 193"/>
                <a:gd name="T23" fmla="*/ 41 h 224"/>
                <a:gd name="T24" fmla="*/ 22 w 193"/>
                <a:gd name="T25" fmla="*/ 194 h 224"/>
                <a:gd name="T26" fmla="*/ 30 w 193"/>
                <a:gd name="T27" fmla="*/ 190 h 224"/>
                <a:gd name="T28" fmla="*/ 43 w 193"/>
                <a:gd name="T29" fmla="*/ 201 h 224"/>
                <a:gd name="T30" fmla="*/ 48 w 193"/>
                <a:gd name="T31" fmla="*/ 209 h 224"/>
                <a:gd name="T32" fmla="*/ 59 w 193"/>
                <a:gd name="T33" fmla="*/ 211 h 224"/>
                <a:gd name="T34" fmla="*/ 65 w 193"/>
                <a:gd name="T35" fmla="*/ 217 h 224"/>
                <a:gd name="T36" fmla="*/ 70 w 193"/>
                <a:gd name="T37" fmla="*/ 214 h 224"/>
                <a:gd name="T38" fmla="*/ 73 w 193"/>
                <a:gd name="T39" fmla="*/ 210 h 224"/>
                <a:gd name="T40" fmla="*/ 85 w 193"/>
                <a:gd name="T41" fmla="*/ 215 h 224"/>
                <a:gd name="T42" fmla="*/ 95 w 193"/>
                <a:gd name="T43" fmla="*/ 211 h 224"/>
                <a:gd name="T44" fmla="*/ 100 w 193"/>
                <a:gd name="T45" fmla="*/ 205 h 224"/>
                <a:gd name="T46" fmla="*/ 106 w 193"/>
                <a:gd name="T47" fmla="*/ 210 h 224"/>
                <a:gd name="T48" fmla="*/ 118 w 193"/>
                <a:gd name="T49" fmla="*/ 221 h 224"/>
                <a:gd name="T50" fmla="*/ 121 w 193"/>
                <a:gd name="T51" fmla="*/ 224 h 224"/>
                <a:gd name="T52" fmla="*/ 131 w 193"/>
                <a:gd name="T53" fmla="*/ 213 h 224"/>
                <a:gd name="T54" fmla="*/ 134 w 193"/>
                <a:gd name="T55" fmla="*/ 203 h 224"/>
                <a:gd name="T56" fmla="*/ 143 w 193"/>
                <a:gd name="T57" fmla="*/ 184 h 224"/>
                <a:gd name="T58" fmla="*/ 149 w 193"/>
                <a:gd name="T59" fmla="*/ 186 h 224"/>
                <a:gd name="T60" fmla="*/ 154 w 193"/>
                <a:gd name="T61" fmla="*/ 167 h 224"/>
                <a:gd name="T62" fmla="*/ 168 w 193"/>
                <a:gd name="T63" fmla="*/ 158 h 224"/>
                <a:gd name="T64" fmla="*/ 183 w 193"/>
                <a:gd name="T65" fmla="*/ 142 h 224"/>
                <a:gd name="T66" fmla="*/ 186 w 193"/>
                <a:gd name="T67" fmla="*/ 130 h 224"/>
                <a:gd name="T68" fmla="*/ 187 w 193"/>
                <a:gd name="T69" fmla="*/ 112 h 224"/>
                <a:gd name="T70" fmla="*/ 190 w 193"/>
                <a:gd name="T71" fmla="*/ 101 h 224"/>
                <a:gd name="T72" fmla="*/ 190 w 193"/>
                <a:gd name="T73" fmla="*/ 87 h 224"/>
                <a:gd name="T74" fmla="*/ 190 w 193"/>
                <a:gd name="T75" fmla="*/ 80 h 224"/>
                <a:gd name="T76" fmla="*/ 180 w 193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3" h="224">
                  <a:moveTo>
                    <a:pt x="172" y="7"/>
                  </a:moveTo>
                  <a:lnTo>
                    <a:pt x="162" y="12"/>
                  </a:lnTo>
                  <a:lnTo>
                    <a:pt x="154" y="19"/>
                  </a:lnTo>
                  <a:lnTo>
                    <a:pt x="144" y="25"/>
                  </a:lnTo>
                  <a:lnTo>
                    <a:pt x="137" y="30"/>
                  </a:lnTo>
                  <a:lnTo>
                    <a:pt x="133" y="33"/>
                  </a:lnTo>
                  <a:lnTo>
                    <a:pt x="129" y="35"/>
                  </a:lnTo>
                  <a:lnTo>
                    <a:pt x="125" y="38"/>
                  </a:lnTo>
                  <a:lnTo>
                    <a:pt x="121" y="38"/>
                  </a:lnTo>
                  <a:lnTo>
                    <a:pt x="117" y="38"/>
                  </a:lnTo>
                  <a:lnTo>
                    <a:pt x="110" y="42"/>
                  </a:lnTo>
                  <a:lnTo>
                    <a:pt x="104" y="47"/>
                  </a:lnTo>
                  <a:lnTo>
                    <a:pt x="101" y="47"/>
                  </a:lnTo>
                  <a:lnTo>
                    <a:pt x="98" y="47"/>
                  </a:lnTo>
                  <a:lnTo>
                    <a:pt x="96" y="47"/>
                  </a:lnTo>
                  <a:lnTo>
                    <a:pt x="92" y="44"/>
                  </a:lnTo>
                  <a:lnTo>
                    <a:pt x="87" y="41"/>
                  </a:lnTo>
                  <a:lnTo>
                    <a:pt x="85" y="42"/>
                  </a:lnTo>
                  <a:lnTo>
                    <a:pt x="80" y="40"/>
                  </a:lnTo>
                  <a:lnTo>
                    <a:pt x="77" y="39"/>
                  </a:lnTo>
                  <a:lnTo>
                    <a:pt x="72" y="35"/>
                  </a:lnTo>
                  <a:lnTo>
                    <a:pt x="66" y="34"/>
                  </a:lnTo>
                  <a:lnTo>
                    <a:pt x="55" y="32"/>
                  </a:lnTo>
                  <a:lnTo>
                    <a:pt x="0" y="41"/>
                  </a:lnTo>
                  <a:lnTo>
                    <a:pt x="15" y="192"/>
                  </a:lnTo>
                  <a:lnTo>
                    <a:pt x="22" y="194"/>
                  </a:lnTo>
                  <a:lnTo>
                    <a:pt x="29" y="192"/>
                  </a:lnTo>
                  <a:lnTo>
                    <a:pt x="30" y="190"/>
                  </a:lnTo>
                  <a:lnTo>
                    <a:pt x="37" y="196"/>
                  </a:lnTo>
                  <a:lnTo>
                    <a:pt x="43" y="201"/>
                  </a:lnTo>
                  <a:lnTo>
                    <a:pt x="45" y="206"/>
                  </a:lnTo>
                  <a:lnTo>
                    <a:pt x="48" y="209"/>
                  </a:lnTo>
                  <a:lnTo>
                    <a:pt x="55" y="210"/>
                  </a:lnTo>
                  <a:lnTo>
                    <a:pt x="59" y="211"/>
                  </a:lnTo>
                  <a:lnTo>
                    <a:pt x="63" y="213"/>
                  </a:lnTo>
                  <a:lnTo>
                    <a:pt x="65" y="217"/>
                  </a:lnTo>
                  <a:lnTo>
                    <a:pt x="68" y="215"/>
                  </a:lnTo>
                  <a:lnTo>
                    <a:pt x="70" y="214"/>
                  </a:lnTo>
                  <a:lnTo>
                    <a:pt x="72" y="210"/>
                  </a:lnTo>
                  <a:lnTo>
                    <a:pt x="73" y="210"/>
                  </a:lnTo>
                  <a:lnTo>
                    <a:pt x="78" y="212"/>
                  </a:lnTo>
                  <a:lnTo>
                    <a:pt x="85" y="215"/>
                  </a:lnTo>
                  <a:lnTo>
                    <a:pt x="93" y="213"/>
                  </a:lnTo>
                  <a:lnTo>
                    <a:pt x="95" y="211"/>
                  </a:lnTo>
                  <a:lnTo>
                    <a:pt x="97" y="208"/>
                  </a:lnTo>
                  <a:lnTo>
                    <a:pt x="100" y="205"/>
                  </a:lnTo>
                  <a:lnTo>
                    <a:pt x="102" y="205"/>
                  </a:lnTo>
                  <a:lnTo>
                    <a:pt x="106" y="210"/>
                  </a:lnTo>
                  <a:lnTo>
                    <a:pt x="112" y="217"/>
                  </a:lnTo>
                  <a:lnTo>
                    <a:pt x="118" y="221"/>
                  </a:lnTo>
                  <a:lnTo>
                    <a:pt x="122" y="223"/>
                  </a:lnTo>
                  <a:lnTo>
                    <a:pt x="121" y="224"/>
                  </a:lnTo>
                  <a:lnTo>
                    <a:pt x="125" y="220"/>
                  </a:lnTo>
                  <a:lnTo>
                    <a:pt x="131" y="213"/>
                  </a:lnTo>
                  <a:lnTo>
                    <a:pt x="134" y="209"/>
                  </a:lnTo>
                  <a:lnTo>
                    <a:pt x="134" y="203"/>
                  </a:lnTo>
                  <a:lnTo>
                    <a:pt x="137" y="187"/>
                  </a:lnTo>
                  <a:lnTo>
                    <a:pt x="143" y="184"/>
                  </a:lnTo>
                  <a:lnTo>
                    <a:pt x="147" y="187"/>
                  </a:lnTo>
                  <a:lnTo>
                    <a:pt x="149" y="186"/>
                  </a:lnTo>
                  <a:lnTo>
                    <a:pt x="151" y="172"/>
                  </a:lnTo>
                  <a:lnTo>
                    <a:pt x="154" y="167"/>
                  </a:lnTo>
                  <a:lnTo>
                    <a:pt x="161" y="158"/>
                  </a:lnTo>
                  <a:lnTo>
                    <a:pt x="168" y="158"/>
                  </a:lnTo>
                  <a:lnTo>
                    <a:pt x="173" y="152"/>
                  </a:lnTo>
                  <a:lnTo>
                    <a:pt x="183" y="142"/>
                  </a:lnTo>
                  <a:lnTo>
                    <a:pt x="186" y="136"/>
                  </a:lnTo>
                  <a:lnTo>
                    <a:pt x="186" y="130"/>
                  </a:lnTo>
                  <a:lnTo>
                    <a:pt x="187" y="120"/>
                  </a:lnTo>
                  <a:lnTo>
                    <a:pt x="187" y="112"/>
                  </a:lnTo>
                  <a:lnTo>
                    <a:pt x="190" y="107"/>
                  </a:lnTo>
                  <a:lnTo>
                    <a:pt x="190" y="101"/>
                  </a:lnTo>
                  <a:lnTo>
                    <a:pt x="190" y="90"/>
                  </a:lnTo>
                  <a:lnTo>
                    <a:pt x="190" y="87"/>
                  </a:lnTo>
                  <a:lnTo>
                    <a:pt x="187" y="83"/>
                  </a:lnTo>
                  <a:lnTo>
                    <a:pt x="190" y="80"/>
                  </a:lnTo>
                  <a:lnTo>
                    <a:pt x="193" y="78"/>
                  </a:lnTo>
                  <a:lnTo>
                    <a:pt x="180" y="0"/>
                  </a:lnTo>
                  <a:lnTo>
                    <a:pt x="172" y="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9026914" y="6585830"/>
              <a:ext cx="584659" cy="1005775"/>
            </a:xfrm>
            <a:custGeom>
              <a:avLst/>
              <a:gdLst>
                <a:gd name="T0" fmla="*/ 8 w 143"/>
                <a:gd name="T1" fmla="*/ 240 h 246"/>
                <a:gd name="T2" fmla="*/ 23 w 143"/>
                <a:gd name="T3" fmla="*/ 234 h 246"/>
                <a:gd name="T4" fmla="*/ 34 w 143"/>
                <a:gd name="T5" fmla="*/ 234 h 246"/>
                <a:gd name="T6" fmla="*/ 44 w 143"/>
                <a:gd name="T7" fmla="*/ 242 h 246"/>
                <a:gd name="T8" fmla="*/ 46 w 143"/>
                <a:gd name="T9" fmla="*/ 234 h 246"/>
                <a:gd name="T10" fmla="*/ 55 w 143"/>
                <a:gd name="T11" fmla="*/ 231 h 246"/>
                <a:gd name="T12" fmla="*/ 63 w 143"/>
                <a:gd name="T13" fmla="*/ 235 h 246"/>
                <a:gd name="T14" fmla="*/ 70 w 143"/>
                <a:gd name="T15" fmla="*/ 231 h 246"/>
                <a:gd name="T16" fmla="*/ 74 w 143"/>
                <a:gd name="T17" fmla="*/ 221 h 246"/>
                <a:gd name="T18" fmla="*/ 78 w 143"/>
                <a:gd name="T19" fmla="*/ 217 h 246"/>
                <a:gd name="T20" fmla="*/ 84 w 143"/>
                <a:gd name="T21" fmla="*/ 226 h 246"/>
                <a:gd name="T22" fmla="*/ 95 w 143"/>
                <a:gd name="T23" fmla="*/ 225 h 246"/>
                <a:gd name="T24" fmla="*/ 98 w 143"/>
                <a:gd name="T25" fmla="*/ 216 h 246"/>
                <a:gd name="T26" fmla="*/ 106 w 143"/>
                <a:gd name="T27" fmla="*/ 208 h 246"/>
                <a:gd name="T28" fmla="*/ 112 w 143"/>
                <a:gd name="T29" fmla="*/ 199 h 246"/>
                <a:gd name="T30" fmla="*/ 114 w 143"/>
                <a:gd name="T31" fmla="*/ 188 h 246"/>
                <a:gd name="T32" fmla="*/ 116 w 143"/>
                <a:gd name="T33" fmla="*/ 183 h 246"/>
                <a:gd name="T34" fmla="*/ 130 w 143"/>
                <a:gd name="T35" fmla="*/ 180 h 246"/>
                <a:gd name="T36" fmla="*/ 140 w 143"/>
                <a:gd name="T37" fmla="*/ 176 h 246"/>
                <a:gd name="T38" fmla="*/ 141 w 143"/>
                <a:gd name="T39" fmla="*/ 166 h 246"/>
                <a:gd name="T40" fmla="*/ 140 w 143"/>
                <a:gd name="T41" fmla="*/ 160 h 246"/>
                <a:gd name="T42" fmla="*/ 142 w 143"/>
                <a:gd name="T43" fmla="*/ 154 h 246"/>
                <a:gd name="T44" fmla="*/ 125 w 143"/>
                <a:gd name="T45" fmla="*/ 0 h 246"/>
                <a:gd name="T46" fmla="*/ 37 w 143"/>
                <a:gd name="T47" fmla="*/ 8 h 246"/>
                <a:gd name="T48" fmla="*/ 22 w 143"/>
                <a:gd name="T49" fmla="*/ 18 h 246"/>
                <a:gd name="T50" fmla="*/ 12 w 143"/>
                <a:gd name="T51" fmla="*/ 18 h 246"/>
                <a:gd name="T52" fmla="*/ 15 w 143"/>
                <a:gd name="T53" fmla="*/ 152 h 246"/>
                <a:gd name="T54" fmla="*/ 15 w 143"/>
                <a:gd name="T55" fmla="*/ 163 h 246"/>
                <a:gd name="T56" fmla="*/ 21 w 143"/>
                <a:gd name="T57" fmla="*/ 178 h 246"/>
                <a:gd name="T58" fmla="*/ 22 w 143"/>
                <a:gd name="T59" fmla="*/ 192 h 246"/>
                <a:gd name="T60" fmla="*/ 16 w 143"/>
                <a:gd name="T61" fmla="*/ 202 h 246"/>
                <a:gd name="T62" fmla="*/ 12 w 143"/>
                <a:gd name="T63" fmla="*/ 211 h 246"/>
                <a:gd name="T64" fmla="*/ 5 w 143"/>
                <a:gd name="T65" fmla="*/ 224 h 246"/>
                <a:gd name="T66" fmla="*/ 0 w 143"/>
                <a:gd name="T67" fmla="*/ 231 h 246"/>
                <a:gd name="T68" fmla="*/ 2 w 143"/>
                <a:gd name="T69" fmla="*/ 245 h 246"/>
                <a:gd name="T70" fmla="*/ 3 w 143"/>
                <a:gd name="T71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" h="246">
                  <a:moveTo>
                    <a:pt x="7" y="246"/>
                  </a:moveTo>
                  <a:lnTo>
                    <a:pt x="8" y="240"/>
                  </a:lnTo>
                  <a:lnTo>
                    <a:pt x="19" y="239"/>
                  </a:lnTo>
                  <a:lnTo>
                    <a:pt x="23" y="234"/>
                  </a:lnTo>
                  <a:lnTo>
                    <a:pt x="27" y="234"/>
                  </a:lnTo>
                  <a:lnTo>
                    <a:pt x="34" y="234"/>
                  </a:lnTo>
                  <a:lnTo>
                    <a:pt x="40" y="238"/>
                  </a:lnTo>
                  <a:lnTo>
                    <a:pt x="44" y="242"/>
                  </a:lnTo>
                  <a:lnTo>
                    <a:pt x="46" y="240"/>
                  </a:lnTo>
                  <a:lnTo>
                    <a:pt x="46" y="234"/>
                  </a:lnTo>
                  <a:lnTo>
                    <a:pt x="51" y="234"/>
                  </a:lnTo>
                  <a:lnTo>
                    <a:pt x="55" y="231"/>
                  </a:lnTo>
                  <a:lnTo>
                    <a:pt x="60" y="231"/>
                  </a:lnTo>
                  <a:lnTo>
                    <a:pt x="63" y="235"/>
                  </a:lnTo>
                  <a:lnTo>
                    <a:pt x="69" y="236"/>
                  </a:lnTo>
                  <a:lnTo>
                    <a:pt x="70" y="231"/>
                  </a:lnTo>
                  <a:lnTo>
                    <a:pt x="71" y="226"/>
                  </a:lnTo>
                  <a:lnTo>
                    <a:pt x="74" y="221"/>
                  </a:lnTo>
                  <a:lnTo>
                    <a:pt x="76" y="217"/>
                  </a:lnTo>
                  <a:lnTo>
                    <a:pt x="78" y="217"/>
                  </a:lnTo>
                  <a:lnTo>
                    <a:pt x="80" y="221"/>
                  </a:lnTo>
                  <a:lnTo>
                    <a:pt x="84" y="226"/>
                  </a:lnTo>
                  <a:lnTo>
                    <a:pt x="86" y="227"/>
                  </a:lnTo>
                  <a:lnTo>
                    <a:pt x="95" y="225"/>
                  </a:lnTo>
                  <a:lnTo>
                    <a:pt x="97" y="220"/>
                  </a:lnTo>
                  <a:lnTo>
                    <a:pt x="98" y="216"/>
                  </a:lnTo>
                  <a:lnTo>
                    <a:pt x="102" y="209"/>
                  </a:lnTo>
                  <a:lnTo>
                    <a:pt x="106" y="208"/>
                  </a:lnTo>
                  <a:lnTo>
                    <a:pt x="109" y="205"/>
                  </a:lnTo>
                  <a:lnTo>
                    <a:pt x="112" y="199"/>
                  </a:lnTo>
                  <a:lnTo>
                    <a:pt x="114" y="194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30" y="180"/>
                  </a:lnTo>
                  <a:lnTo>
                    <a:pt x="134" y="176"/>
                  </a:lnTo>
                  <a:lnTo>
                    <a:pt x="140" y="176"/>
                  </a:lnTo>
                  <a:lnTo>
                    <a:pt x="143" y="174"/>
                  </a:lnTo>
                  <a:lnTo>
                    <a:pt x="141" y="166"/>
                  </a:lnTo>
                  <a:lnTo>
                    <a:pt x="143" y="163"/>
                  </a:lnTo>
                  <a:lnTo>
                    <a:pt x="140" y="160"/>
                  </a:lnTo>
                  <a:lnTo>
                    <a:pt x="138" y="155"/>
                  </a:lnTo>
                  <a:lnTo>
                    <a:pt x="142" y="154"/>
                  </a:lnTo>
                  <a:lnTo>
                    <a:pt x="127" y="3"/>
                  </a:lnTo>
                  <a:lnTo>
                    <a:pt x="125" y="0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17" y="148"/>
                  </a:lnTo>
                  <a:lnTo>
                    <a:pt x="15" y="152"/>
                  </a:lnTo>
                  <a:lnTo>
                    <a:pt x="14" y="157"/>
                  </a:lnTo>
                  <a:lnTo>
                    <a:pt x="15" y="163"/>
                  </a:lnTo>
                  <a:lnTo>
                    <a:pt x="16" y="169"/>
                  </a:lnTo>
                  <a:lnTo>
                    <a:pt x="21" y="178"/>
                  </a:lnTo>
                  <a:lnTo>
                    <a:pt x="24" y="188"/>
                  </a:lnTo>
                  <a:lnTo>
                    <a:pt x="22" y="192"/>
                  </a:lnTo>
                  <a:lnTo>
                    <a:pt x="19" y="196"/>
                  </a:lnTo>
                  <a:lnTo>
                    <a:pt x="16" y="202"/>
                  </a:lnTo>
                  <a:lnTo>
                    <a:pt x="15" y="208"/>
                  </a:lnTo>
                  <a:lnTo>
                    <a:pt x="12" y="211"/>
                  </a:lnTo>
                  <a:lnTo>
                    <a:pt x="6" y="216"/>
                  </a:lnTo>
                  <a:lnTo>
                    <a:pt x="5" y="224"/>
                  </a:lnTo>
                  <a:lnTo>
                    <a:pt x="3" y="227"/>
                  </a:lnTo>
                  <a:lnTo>
                    <a:pt x="0" y="231"/>
                  </a:lnTo>
                  <a:lnTo>
                    <a:pt x="1" y="239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3" y="246"/>
                  </a:lnTo>
                  <a:lnTo>
                    <a:pt x="7" y="24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8364574" y="6459087"/>
              <a:ext cx="760464" cy="1324679"/>
            </a:xfrm>
            <a:custGeom>
              <a:avLst/>
              <a:gdLst>
                <a:gd name="T0" fmla="*/ 126 w 186"/>
                <a:gd name="T1" fmla="*/ 312 h 324"/>
                <a:gd name="T2" fmla="*/ 139 w 186"/>
                <a:gd name="T3" fmla="*/ 318 h 324"/>
                <a:gd name="T4" fmla="*/ 147 w 186"/>
                <a:gd name="T5" fmla="*/ 318 h 324"/>
                <a:gd name="T6" fmla="*/ 147 w 186"/>
                <a:gd name="T7" fmla="*/ 310 h 324"/>
                <a:gd name="T8" fmla="*/ 150 w 186"/>
                <a:gd name="T9" fmla="*/ 300 h 324"/>
                <a:gd name="T10" fmla="*/ 163 w 186"/>
                <a:gd name="T11" fmla="*/ 294 h 324"/>
                <a:gd name="T12" fmla="*/ 160 w 186"/>
                <a:gd name="T13" fmla="*/ 287 h 324"/>
                <a:gd name="T14" fmla="*/ 161 w 186"/>
                <a:gd name="T15" fmla="*/ 280 h 324"/>
                <a:gd name="T16" fmla="*/ 164 w 186"/>
                <a:gd name="T17" fmla="*/ 277 h 324"/>
                <a:gd name="T18" fmla="*/ 163 w 186"/>
                <a:gd name="T19" fmla="*/ 270 h 324"/>
                <a:gd name="T20" fmla="*/ 165 w 186"/>
                <a:gd name="T21" fmla="*/ 258 h 324"/>
                <a:gd name="T22" fmla="*/ 168 w 186"/>
                <a:gd name="T23" fmla="*/ 247 h 324"/>
                <a:gd name="T24" fmla="*/ 177 w 186"/>
                <a:gd name="T25" fmla="*/ 239 h 324"/>
                <a:gd name="T26" fmla="*/ 181 w 186"/>
                <a:gd name="T27" fmla="*/ 227 h 324"/>
                <a:gd name="T28" fmla="*/ 186 w 186"/>
                <a:gd name="T29" fmla="*/ 219 h 324"/>
                <a:gd name="T30" fmla="*/ 178 w 186"/>
                <a:gd name="T31" fmla="*/ 200 h 324"/>
                <a:gd name="T32" fmla="*/ 176 w 186"/>
                <a:gd name="T33" fmla="*/ 188 h 324"/>
                <a:gd name="T34" fmla="*/ 179 w 186"/>
                <a:gd name="T35" fmla="*/ 179 h 324"/>
                <a:gd name="T36" fmla="*/ 174 w 186"/>
                <a:gd name="T37" fmla="*/ 49 h 324"/>
                <a:gd name="T38" fmla="*/ 166 w 186"/>
                <a:gd name="T39" fmla="*/ 37 h 324"/>
                <a:gd name="T40" fmla="*/ 162 w 186"/>
                <a:gd name="T41" fmla="*/ 25 h 324"/>
                <a:gd name="T42" fmla="*/ 154 w 186"/>
                <a:gd name="T43" fmla="*/ 5 h 324"/>
                <a:gd name="T44" fmla="*/ 34 w 186"/>
                <a:gd name="T45" fmla="*/ 7 h 324"/>
                <a:gd name="T46" fmla="*/ 32 w 186"/>
                <a:gd name="T47" fmla="*/ 5 h 324"/>
                <a:gd name="T48" fmla="*/ 30 w 186"/>
                <a:gd name="T49" fmla="*/ 12 h 324"/>
                <a:gd name="T50" fmla="*/ 41 w 186"/>
                <a:gd name="T51" fmla="*/ 21 h 324"/>
                <a:gd name="T52" fmla="*/ 55 w 186"/>
                <a:gd name="T53" fmla="*/ 34 h 324"/>
                <a:gd name="T54" fmla="*/ 53 w 186"/>
                <a:gd name="T55" fmla="*/ 46 h 324"/>
                <a:gd name="T56" fmla="*/ 45 w 186"/>
                <a:gd name="T57" fmla="*/ 62 h 324"/>
                <a:gd name="T58" fmla="*/ 38 w 186"/>
                <a:gd name="T59" fmla="*/ 68 h 324"/>
                <a:gd name="T60" fmla="*/ 23 w 186"/>
                <a:gd name="T61" fmla="*/ 71 h 324"/>
                <a:gd name="T62" fmla="*/ 17 w 186"/>
                <a:gd name="T63" fmla="*/ 79 h 324"/>
                <a:gd name="T64" fmla="*/ 23 w 186"/>
                <a:gd name="T65" fmla="*/ 93 h 324"/>
                <a:gd name="T66" fmla="*/ 20 w 186"/>
                <a:gd name="T67" fmla="*/ 101 h 324"/>
                <a:gd name="T68" fmla="*/ 16 w 186"/>
                <a:gd name="T69" fmla="*/ 110 h 324"/>
                <a:gd name="T70" fmla="*/ 4 w 186"/>
                <a:gd name="T71" fmla="*/ 123 h 324"/>
                <a:gd name="T72" fmla="*/ 0 w 186"/>
                <a:gd name="T73" fmla="*/ 136 h 324"/>
                <a:gd name="T74" fmla="*/ 0 w 186"/>
                <a:gd name="T75" fmla="*/ 163 h 324"/>
                <a:gd name="T76" fmla="*/ 30 w 186"/>
                <a:gd name="T77" fmla="*/ 195 h 324"/>
                <a:gd name="T78" fmla="*/ 37 w 186"/>
                <a:gd name="T79" fmla="*/ 214 h 324"/>
                <a:gd name="T80" fmla="*/ 45 w 186"/>
                <a:gd name="T81" fmla="*/ 217 h 324"/>
                <a:gd name="T82" fmla="*/ 56 w 186"/>
                <a:gd name="T83" fmla="*/ 214 h 324"/>
                <a:gd name="T84" fmla="*/ 64 w 186"/>
                <a:gd name="T85" fmla="*/ 224 h 324"/>
                <a:gd name="T86" fmla="*/ 59 w 186"/>
                <a:gd name="T87" fmla="*/ 239 h 324"/>
                <a:gd name="T88" fmla="*/ 56 w 186"/>
                <a:gd name="T89" fmla="*/ 251 h 324"/>
                <a:gd name="T90" fmla="*/ 64 w 186"/>
                <a:gd name="T91" fmla="*/ 266 h 324"/>
                <a:gd name="T92" fmla="*/ 77 w 186"/>
                <a:gd name="T93" fmla="*/ 271 h 324"/>
                <a:gd name="T94" fmla="*/ 97 w 186"/>
                <a:gd name="T95" fmla="*/ 286 h 324"/>
                <a:gd name="T96" fmla="*/ 101 w 186"/>
                <a:gd name="T97" fmla="*/ 307 h 324"/>
                <a:gd name="T98" fmla="*/ 106 w 186"/>
                <a:gd name="T99" fmla="*/ 318 h 324"/>
                <a:gd name="T100" fmla="*/ 109 w 186"/>
                <a:gd name="T101" fmla="*/ 318 h 324"/>
                <a:gd name="T102" fmla="*/ 119 w 186"/>
                <a:gd name="T103" fmla="*/ 31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324">
                  <a:moveTo>
                    <a:pt x="123" y="313"/>
                  </a:moveTo>
                  <a:lnTo>
                    <a:pt x="126" y="312"/>
                  </a:lnTo>
                  <a:lnTo>
                    <a:pt x="132" y="314"/>
                  </a:lnTo>
                  <a:lnTo>
                    <a:pt x="139" y="318"/>
                  </a:lnTo>
                  <a:lnTo>
                    <a:pt x="142" y="318"/>
                  </a:lnTo>
                  <a:lnTo>
                    <a:pt x="147" y="318"/>
                  </a:lnTo>
                  <a:lnTo>
                    <a:pt x="149" y="316"/>
                  </a:lnTo>
                  <a:lnTo>
                    <a:pt x="147" y="310"/>
                  </a:lnTo>
                  <a:lnTo>
                    <a:pt x="146" y="303"/>
                  </a:lnTo>
                  <a:lnTo>
                    <a:pt x="150" y="300"/>
                  </a:lnTo>
                  <a:lnTo>
                    <a:pt x="159" y="297"/>
                  </a:lnTo>
                  <a:lnTo>
                    <a:pt x="163" y="294"/>
                  </a:lnTo>
                  <a:lnTo>
                    <a:pt x="162" y="291"/>
                  </a:lnTo>
                  <a:lnTo>
                    <a:pt x="160" y="287"/>
                  </a:lnTo>
                  <a:lnTo>
                    <a:pt x="160" y="284"/>
                  </a:lnTo>
                  <a:lnTo>
                    <a:pt x="161" y="280"/>
                  </a:lnTo>
                  <a:lnTo>
                    <a:pt x="165" y="277"/>
                  </a:lnTo>
                  <a:lnTo>
                    <a:pt x="164" y="277"/>
                  </a:lnTo>
                  <a:lnTo>
                    <a:pt x="164" y="276"/>
                  </a:lnTo>
                  <a:lnTo>
                    <a:pt x="163" y="270"/>
                  </a:lnTo>
                  <a:lnTo>
                    <a:pt x="162" y="262"/>
                  </a:lnTo>
                  <a:lnTo>
                    <a:pt x="165" y="258"/>
                  </a:lnTo>
                  <a:lnTo>
                    <a:pt x="167" y="255"/>
                  </a:lnTo>
                  <a:lnTo>
                    <a:pt x="168" y="247"/>
                  </a:lnTo>
                  <a:lnTo>
                    <a:pt x="174" y="242"/>
                  </a:lnTo>
                  <a:lnTo>
                    <a:pt x="177" y="239"/>
                  </a:lnTo>
                  <a:lnTo>
                    <a:pt x="178" y="233"/>
                  </a:lnTo>
                  <a:lnTo>
                    <a:pt x="181" y="227"/>
                  </a:lnTo>
                  <a:lnTo>
                    <a:pt x="184" y="223"/>
                  </a:lnTo>
                  <a:lnTo>
                    <a:pt x="186" y="219"/>
                  </a:lnTo>
                  <a:lnTo>
                    <a:pt x="183" y="209"/>
                  </a:lnTo>
                  <a:lnTo>
                    <a:pt x="178" y="200"/>
                  </a:lnTo>
                  <a:lnTo>
                    <a:pt x="177" y="194"/>
                  </a:lnTo>
                  <a:lnTo>
                    <a:pt x="176" y="188"/>
                  </a:lnTo>
                  <a:lnTo>
                    <a:pt x="177" y="183"/>
                  </a:lnTo>
                  <a:lnTo>
                    <a:pt x="179" y="179"/>
                  </a:lnTo>
                  <a:lnTo>
                    <a:pt x="174" y="49"/>
                  </a:lnTo>
                  <a:lnTo>
                    <a:pt x="174" y="49"/>
                  </a:lnTo>
                  <a:lnTo>
                    <a:pt x="170" y="45"/>
                  </a:lnTo>
                  <a:lnTo>
                    <a:pt x="166" y="37"/>
                  </a:lnTo>
                  <a:lnTo>
                    <a:pt x="164" y="34"/>
                  </a:lnTo>
                  <a:lnTo>
                    <a:pt x="162" y="25"/>
                  </a:lnTo>
                  <a:lnTo>
                    <a:pt x="157" y="20"/>
                  </a:lnTo>
                  <a:lnTo>
                    <a:pt x="154" y="5"/>
                  </a:lnTo>
                  <a:lnTo>
                    <a:pt x="153" y="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0" y="9"/>
                  </a:lnTo>
                  <a:lnTo>
                    <a:pt x="30" y="12"/>
                  </a:lnTo>
                  <a:lnTo>
                    <a:pt x="35" y="16"/>
                  </a:lnTo>
                  <a:lnTo>
                    <a:pt x="41" y="21"/>
                  </a:lnTo>
                  <a:lnTo>
                    <a:pt x="48" y="27"/>
                  </a:lnTo>
                  <a:lnTo>
                    <a:pt x="55" y="34"/>
                  </a:lnTo>
                  <a:lnTo>
                    <a:pt x="55" y="37"/>
                  </a:lnTo>
                  <a:lnTo>
                    <a:pt x="53" y="46"/>
                  </a:lnTo>
                  <a:lnTo>
                    <a:pt x="48" y="51"/>
                  </a:lnTo>
                  <a:lnTo>
                    <a:pt x="45" y="62"/>
                  </a:lnTo>
                  <a:lnTo>
                    <a:pt x="41" y="65"/>
                  </a:lnTo>
                  <a:lnTo>
                    <a:pt x="38" y="68"/>
                  </a:lnTo>
                  <a:lnTo>
                    <a:pt x="30" y="71"/>
                  </a:lnTo>
                  <a:lnTo>
                    <a:pt x="23" y="71"/>
                  </a:lnTo>
                  <a:lnTo>
                    <a:pt x="17" y="74"/>
                  </a:lnTo>
                  <a:lnTo>
                    <a:pt x="17" y="79"/>
                  </a:lnTo>
                  <a:lnTo>
                    <a:pt x="17" y="84"/>
                  </a:lnTo>
                  <a:lnTo>
                    <a:pt x="23" y="93"/>
                  </a:lnTo>
                  <a:lnTo>
                    <a:pt x="24" y="97"/>
                  </a:lnTo>
                  <a:lnTo>
                    <a:pt x="20" y="101"/>
                  </a:lnTo>
                  <a:lnTo>
                    <a:pt x="18" y="110"/>
                  </a:lnTo>
                  <a:lnTo>
                    <a:pt x="16" y="110"/>
                  </a:lnTo>
                  <a:lnTo>
                    <a:pt x="12" y="115"/>
                  </a:lnTo>
                  <a:lnTo>
                    <a:pt x="4" y="123"/>
                  </a:lnTo>
                  <a:lnTo>
                    <a:pt x="5" y="133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0" y="163"/>
                  </a:lnTo>
                  <a:lnTo>
                    <a:pt x="8" y="177"/>
                  </a:lnTo>
                  <a:lnTo>
                    <a:pt x="30" y="195"/>
                  </a:lnTo>
                  <a:lnTo>
                    <a:pt x="37" y="203"/>
                  </a:lnTo>
                  <a:lnTo>
                    <a:pt x="37" y="214"/>
                  </a:lnTo>
                  <a:lnTo>
                    <a:pt x="42" y="221"/>
                  </a:lnTo>
                  <a:lnTo>
                    <a:pt x="45" y="217"/>
                  </a:lnTo>
                  <a:lnTo>
                    <a:pt x="48" y="214"/>
                  </a:lnTo>
                  <a:lnTo>
                    <a:pt x="56" y="214"/>
                  </a:lnTo>
                  <a:lnTo>
                    <a:pt x="61" y="219"/>
                  </a:lnTo>
                  <a:lnTo>
                    <a:pt x="64" y="224"/>
                  </a:lnTo>
                  <a:lnTo>
                    <a:pt x="61" y="232"/>
                  </a:lnTo>
                  <a:lnTo>
                    <a:pt x="59" y="239"/>
                  </a:lnTo>
                  <a:lnTo>
                    <a:pt x="58" y="244"/>
                  </a:lnTo>
                  <a:lnTo>
                    <a:pt x="56" y="251"/>
                  </a:lnTo>
                  <a:lnTo>
                    <a:pt x="56" y="258"/>
                  </a:lnTo>
                  <a:lnTo>
                    <a:pt x="64" y="266"/>
                  </a:lnTo>
                  <a:lnTo>
                    <a:pt x="73" y="272"/>
                  </a:lnTo>
                  <a:lnTo>
                    <a:pt x="77" y="271"/>
                  </a:lnTo>
                  <a:lnTo>
                    <a:pt x="92" y="281"/>
                  </a:lnTo>
                  <a:lnTo>
                    <a:pt x="97" y="286"/>
                  </a:lnTo>
                  <a:lnTo>
                    <a:pt x="102" y="299"/>
                  </a:lnTo>
                  <a:lnTo>
                    <a:pt x="101" y="307"/>
                  </a:lnTo>
                  <a:lnTo>
                    <a:pt x="99" y="311"/>
                  </a:lnTo>
                  <a:lnTo>
                    <a:pt x="106" y="318"/>
                  </a:lnTo>
                  <a:lnTo>
                    <a:pt x="106" y="324"/>
                  </a:lnTo>
                  <a:lnTo>
                    <a:pt x="109" y="318"/>
                  </a:lnTo>
                  <a:lnTo>
                    <a:pt x="116" y="318"/>
                  </a:lnTo>
                  <a:lnTo>
                    <a:pt x="119" y="316"/>
                  </a:lnTo>
                  <a:lnTo>
                    <a:pt x="123" y="3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7444659" y="6168801"/>
              <a:ext cx="1144784" cy="842234"/>
            </a:xfrm>
            <a:custGeom>
              <a:avLst/>
              <a:gdLst>
                <a:gd name="T0" fmla="*/ 1354 w 1599"/>
                <a:gd name="T1" fmla="*/ 1067 h 1179"/>
                <a:gd name="T2" fmla="*/ 1392 w 1599"/>
                <a:gd name="T3" fmla="*/ 1034 h 1179"/>
                <a:gd name="T4" fmla="*/ 1427 w 1599"/>
                <a:gd name="T5" fmla="*/ 960 h 1179"/>
                <a:gd name="T6" fmla="*/ 1384 w 1599"/>
                <a:gd name="T7" fmla="*/ 885 h 1179"/>
                <a:gd name="T8" fmla="*/ 1386 w 1599"/>
                <a:gd name="T9" fmla="*/ 829 h 1179"/>
                <a:gd name="T10" fmla="*/ 1460 w 1599"/>
                <a:gd name="T11" fmla="*/ 814 h 1179"/>
                <a:gd name="T12" fmla="*/ 1523 w 1599"/>
                <a:gd name="T13" fmla="*/ 781 h 1179"/>
                <a:gd name="T14" fmla="*/ 1563 w 1599"/>
                <a:gd name="T15" fmla="*/ 698 h 1179"/>
                <a:gd name="T16" fmla="*/ 1599 w 1599"/>
                <a:gd name="T17" fmla="*/ 620 h 1179"/>
                <a:gd name="T18" fmla="*/ 1560 w 1599"/>
                <a:gd name="T19" fmla="*/ 559 h 1179"/>
                <a:gd name="T20" fmla="*/ 1488 w 1599"/>
                <a:gd name="T21" fmla="*/ 497 h 1179"/>
                <a:gd name="T22" fmla="*/ 1460 w 1599"/>
                <a:gd name="T23" fmla="*/ 457 h 1179"/>
                <a:gd name="T24" fmla="*/ 1480 w 1599"/>
                <a:gd name="T25" fmla="*/ 446 h 1179"/>
                <a:gd name="T26" fmla="*/ 1429 w 1599"/>
                <a:gd name="T27" fmla="*/ 404 h 1179"/>
                <a:gd name="T28" fmla="*/ 1358 w 1599"/>
                <a:gd name="T29" fmla="*/ 379 h 1179"/>
                <a:gd name="T30" fmla="*/ 1345 w 1599"/>
                <a:gd name="T31" fmla="*/ 308 h 1179"/>
                <a:gd name="T32" fmla="*/ 1345 w 1599"/>
                <a:gd name="T33" fmla="*/ 244 h 1179"/>
                <a:gd name="T34" fmla="*/ 1327 w 1599"/>
                <a:gd name="T35" fmla="*/ 171 h 1179"/>
                <a:gd name="T36" fmla="*/ 47 w 1599"/>
                <a:gd name="T37" fmla="*/ 151 h 1179"/>
                <a:gd name="T38" fmla="*/ 52 w 1599"/>
                <a:gd name="T39" fmla="*/ 0 h 1179"/>
                <a:gd name="T40" fmla="*/ 23 w 1599"/>
                <a:gd name="T41" fmla="*/ 155 h 1179"/>
                <a:gd name="T42" fmla="*/ 17 w 1599"/>
                <a:gd name="T43" fmla="*/ 211 h 1179"/>
                <a:gd name="T44" fmla="*/ 47 w 1599"/>
                <a:gd name="T45" fmla="*/ 254 h 1179"/>
                <a:gd name="T46" fmla="*/ 32 w 1599"/>
                <a:gd name="T47" fmla="*/ 286 h 1179"/>
                <a:gd name="T48" fmla="*/ 27 w 1599"/>
                <a:gd name="T49" fmla="*/ 360 h 1179"/>
                <a:gd name="T50" fmla="*/ 0 w 1599"/>
                <a:gd name="T51" fmla="*/ 386 h 1179"/>
                <a:gd name="T52" fmla="*/ 27 w 1599"/>
                <a:gd name="T53" fmla="*/ 428 h 1179"/>
                <a:gd name="T54" fmla="*/ 27 w 1599"/>
                <a:gd name="T55" fmla="*/ 474 h 1179"/>
                <a:gd name="T56" fmla="*/ 37 w 1599"/>
                <a:gd name="T57" fmla="*/ 488 h 1179"/>
                <a:gd name="T58" fmla="*/ 80 w 1599"/>
                <a:gd name="T59" fmla="*/ 591 h 1179"/>
                <a:gd name="T60" fmla="*/ 111 w 1599"/>
                <a:gd name="T61" fmla="*/ 663 h 1179"/>
                <a:gd name="T62" fmla="*/ 128 w 1599"/>
                <a:gd name="T63" fmla="*/ 704 h 1179"/>
                <a:gd name="T64" fmla="*/ 138 w 1599"/>
                <a:gd name="T65" fmla="*/ 722 h 1179"/>
                <a:gd name="T66" fmla="*/ 124 w 1599"/>
                <a:gd name="T67" fmla="*/ 753 h 1179"/>
                <a:gd name="T68" fmla="*/ 138 w 1599"/>
                <a:gd name="T69" fmla="*/ 803 h 1179"/>
                <a:gd name="T70" fmla="*/ 168 w 1599"/>
                <a:gd name="T71" fmla="*/ 818 h 1179"/>
                <a:gd name="T72" fmla="*/ 179 w 1599"/>
                <a:gd name="T73" fmla="*/ 931 h 1179"/>
                <a:gd name="T74" fmla="*/ 185 w 1599"/>
                <a:gd name="T75" fmla="*/ 982 h 1179"/>
                <a:gd name="T76" fmla="*/ 195 w 1599"/>
                <a:gd name="T77" fmla="*/ 1069 h 1179"/>
                <a:gd name="T78" fmla="*/ 206 w 1599"/>
                <a:gd name="T79" fmla="*/ 1119 h 1179"/>
                <a:gd name="T80" fmla="*/ 1299 w 1599"/>
                <a:gd name="T81" fmla="*/ 1179 h 1179"/>
                <a:gd name="T82" fmla="*/ 1309 w 1599"/>
                <a:gd name="T83" fmla="*/ 111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9" h="1179">
                  <a:moveTo>
                    <a:pt x="1309" y="1112"/>
                  </a:moveTo>
                  <a:cubicBezTo>
                    <a:pt x="1354" y="1067"/>
                    <a:pt x="1354" y="1067"/>
                    <a:pt x="1354" y="1067"/>
                  </a:cubicBezTo>
                  <a:cubicBezTo>
                    <a:pt x="1378" y="1034"/>
                    <a:pt x="1378" y="1034"/>
                    <a:pt x="1378" y="1034"/>
                  </a:cubicBezTo>
                  <a:cubicBezTo>
                    <a:pt x="1392" y="1034"/>
                    <a:pt x="1392" y="1034"/>
                    <a:pt x="1392" y="1034"/>
                  </a:cubicBezTo>
                  <a:cubicBezTo>
                    <a:pt x="1400" y="984"/>
                    <a:pt x="1400" y="984"/>
                    <a:pt x="1400" y="984"/>
                  </a:cubicBezTo>
                  <a:cubicBezTo>
                    <a:pt x="1427" y="960"/>
                    <a:pt x="1427" y="960"/>
                    <a:pt x="1427" y="960"/>
                  </a:cubicBezTo>
                  <a:cubicBezTo>
                    <a:pt x="1416" y="938"/>
                    <a:pt x="1416" y="938"/>
                    <a:pt x="1416" y="938"/>
                  </a:cubicBezTo>
                  <a:cubicBezTo>
                    <a:pt x="1384" y="885"/>
                    <a:pt x="1384" y="885"/>
                    <a:pt x="1384" y="885"/>
                  </a:cubicBezTo>
                  <a:cubicBezTo>
                    <a:pt x="1384" y="858"/>
                    <a:pt x="1384" y="858"/>
                    <a:pt x="1384" y="858"/>
                  </a:cubicBezTo>
                  <a:cubicBezTo>
                    <a:pt x="1386" y="829"/>
                    <a:pt x="1386" y="829"/>
                    <a:pt x="1386" y="829"/>
                  </a:cubicBezTo>
                  <a:cubicBezTo>
                    <a:pt x="1416" y="814"/>
                    <a:pt x="1416" y="814"/>
                    <a:pt x="1416" y="814"/>
                  </a:cubicBezTo>
                  <a:cubicBezTo>
                    <a:pt x="1460" y="814"/>
                    <a:pt x="1460" y="814"/>
                    <a:pt x="1460" y="814"/>
                  </a:cubicBezTo>
                  <a:cubicBezTo>
                    <a:pt x="1507" y="794"/>
                    <a:pt x="1507" y="794"/>
                    <a:pt x="1507" y="794"/>
                  </a:cubicBezTo>
                  <a:cubicBezTo>
                    <a:pt x="1523" y="781"/>
                    <a:pt x="1523" y="781"/>
                    <a:pt x="1523" y="781"/>
                  </a:cubicBezTo>
                  <a:cubicBezTo>
                    <a:pt x="1547" y="759"/>
                    <a:pt x="1547" y="759"/>
                    <a:pt x="1547" y="759"/>
                  </a:cubicBezTo>
                  <a:cubicBezTo>
                    <a:pt x="1563" y="698"/>
                    <a:pt x="1563" y="698"/>
                    <a:pt x="1563" y="69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99" y="620"/>
                    <a:pt x="1599" y="620"/>
                    <a:pt x="1599" y="620"/>
                  </a:cubicBezTo>
                  <a:cubicBezTo>
                    <a:pt x="1599" y="601"/>
                    <a:pt x="1599" y="601"/>
                    <a:pt x="1599" y="601"/>
                  </a:cubicBezTo>
                  <a:cubicBezTo>
                    <a:pt x="1560" y="559"/>
                    <a:pt x="1560" y="559"/>
                    <a:pt x="1560" y="559"/>
                  </a:cubicBezTo>
                  <a:cubicBezTo>
                    <a:pt x="1520" y="527"/>
                    <a:pt x="1520" y="527"/>
                    <a:pt x="1520" y="527"/>
                  </a:cubicBezTo>
                  <a:cubicBezTo>
                    <a:pt x="1488" y="497"/>
                    <a:pt x="1488" y="497"/>
                    <a:pt x="1488" y="497"/>
                  </a:cubicBezTo>
                  <a:cubicBezTo>
                    <a:pt x="1460" y="476"/>
                    <a:pt x="1460" y="476"/>
                    <a:pt x="1460" y="476"/>
                  </a:cubicBezTo>
                  <a:cubicBezTo>
                    <a:pt x="1460" y="457"/>
                    <a:pt x="1460" y="457"/>
                    <a:pt x="1460" y="457"/>
                  </a:cubicBezTo>
                  <a:cubicBezTo>
                    <a:pt x="1470" y="433"/>
                    <a:pt x="1470" y="433"/>
                    <a:pt x="1470" y="433"/>
                  </a:cubicBezTo>
                  <a:cubicBezTo>
                    <a:pt x="1480" y="446"/>
                    <a:pt x="1480" y="446"/>
                    <a:pt x="1480" y="446"/>
                  </a:cubicBezTo>
                  <a:cubicBezTo>
                    <a:pt x="1460" y="421"/>
                    <a:pt x="1460" y="421"/>
                    <a:pt x="1460" y="421"/>
                  </a:cubicBezTo>
                  <a:cubicBezTo>
                    <a:pt x="1460" y="421"/>
                    <a:pt x="1436" y="404"/>
                    <a:pt x="1429" y="404"/>
                  </a:cubicBezTo>
                  <a:cubicBezTo>
                    <a:pt x="1423" y="404"/>
                    <a:pt x="1394" y="379"/>
                    <a:pt x="1394" y="379"/>
                  </a:cubicBezTo>
                  <a:cubicBezTo>
                    <a:pt x="1358" y="379"/>
                    <a:pt x="1358" y="379"/>
                    <a:pt x="1358" y="379"/>
                  </a:cubicBezTo>
                  <a:cubicBezTo>
                    <a:pt x="1358" y="348"/>
                    <a:pt x="1358" y="348"/>
                    <a:pt x="1358" y="348"/>
                  </a:cubicBezTo>
                  <a:cubicBezTo>
                    <a:pt x="1345" y="308"/>
                    <a:pt x="1345" y="308"/>
                    <a:pt x="1345" y="308"/>
                  </a:cubicBezTo>
                  <a:cubicBezTo>
                    <a:pt x="1345" y="268"/>
                    <a:pt x="1345" y="268"/>
                    <a:pt x="1345" y="268"/>
                  </a:cubicBezTo>
                  <a:cubicBezTo>
                    <a:pt x="1345" y="244"/>
                    <a:pt x="1345" y="244"/>
                    <a:pt x="1345" y="244"/>
                  </a:cubicBezTo>
                  <a:cubicBezTo>
                    <a:pt x="1345" y="195"/>
                    <a:pt x="1345" y="195"/>
                    <a:pt x="1345" y="195"/>
                  </a:cubicBezTo>
                  <a:cubicBezTo>
                    <a:pt x="1327" y="171"/>
                    <a:pt x="1327" y="171"/>
                    <a:pt x="1327" y="171"/>
                  </a:cubicBezTo>
                  <a:cubicBezTo>
                    <a:pt x="1311" y="126"/>
                    <a:pt x="1311" y="126"/>
                    <a:pt x="1311" y="126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80"/>
                    <a:pt x="47" y="280"/>
                    <a:pt x="47" y="280"/>
                  </a:cubicBezTo>
                  <a:cubicBezTo>
                    <a:pt x="32" y="286"/>
                    <a:pt x="32" y="286"/>
                    <a:pt x="32" y="286"/>
                  </a:cubicBezTo>
                  <a:cubicBezTo>
                    <a:pt x="27" y="313"/>
                    <a:pt x="27" y="313"/>
                    <a:pt x="27" y="313"/>
                  </a:cubicBezTo>
                  <a:cubicBezTo>
                    <a:pt x="27" y="360"/>
                    <a:pt x="27" y="360"/>
                    <a:pt x="27" y="360"/>
                  </a:cubicBezTo>
                  <a:cubicBezTo>
                    <a:pt x="9" y="365"/>
                    <a:pt x="9" y="365"/>
                    <a:pt x="9" y="365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27" y="428"/>
                    <a:pt x="27" y="428"/>
                    <a:pt x="27" y="428"/>
                  </a:cubicBezTo>
                  <a:cubicBezTo>
                    <a:pt x="27" y="458"/>
                    <a:pt x="27" y="458"/>
                    <a:pt x="27" y="458"/>
                  </a:cubicBezTo>
                  <a:cubicBezTo>
                    <a:pt x="27" y="474"/>
                    <a:pt x="27" y="474"/>
                    <a:pt x="27" y="474"/>
                  </a:cubicBezTo>
                  <a:cubicBezTo>
                    <a:pt x="18" y="462"/>
                    <a:pt x="18" y="462"/>
                    <a:pt x="18" y="462"/>
                  </a:cubicBezTo>
                  <a:cubicBezTo>
                    <a:pt x="37" y="488"/>
                    <a:pt x="37" y="488"/>
                    <a:pt x="37" y="488"/>
                  </a:cubicBezTo>
                  <a:cubicBezTo>
                    <a:pt x="61" y="550"/>
                    <a:pt x="61" y="550"/>
                    <a:pt x="61" y="550"/>
                  </a:cubicBezTo>
                  <a:cubicBezTo>
                    <a:pt x="80" y="591"/>
                    <a:pt x="80" y="591"/>
                    <a:pt x="80" y="591"/>
                  </a:cubicBezTo>
                  <a:cubicBezTo>
                    <a:pt x="97" y="631"/>
                    <a:pt x="97" y="631"/>
                    <a:pt x="97" y="631"/>
                  </a:cubicBezTo>
                  <a:cubicBezTo>
                    <a:pt x="111" y="663"/>
                    <a:pt x="111" y="663"/>
                    <a:pt x="111" y="663"/>
                  </a:cubicBezTo>
                  <a:cubicBezTo>
                    <a:pt x="120" y="684"/>
                    <a:pt x="120" y="684"/>
                    <a:pt x="120" y="68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138" y="713"/>
                    <a:pt x="138" y="713"/>
                    <a:pt x="138" y="713"/>
                  </a:cubicBezTo>
                  <a:cubicBezTo>
                    <a:pt x="138" y="722"/>
                    <a:pt x="138" y="722"/>
                    <a:pt x="138" y="722"/>
                  </a:cubicBezTo>
                  <a:cubicBezTo>
                    <a:pt x="118" y="727"/>
                    <a:pt x="118" y="727"/>
                    <a:pt x="118" y="727"/>
                  </a:cubicBezTo>
                  <a:cubicBezTo>
                    <a:pt x="124" y="753"/>
                    <a:pt x="124" y="753"/>
                    <a:pt x="124" y="753"/>
                  </a:cubicBezTo>
                  <a:cubicBezTo>
                    <a:pt x="131" y="785"/>
                    <a:pt x="131" y="785"/>
                    <a:pt x="131" y="785"/>
                  </a:cubicBezTo>
                  <a:cubicBezTo>
                    <a:pt x="138" y="803"/>
                    <a:pt x="138" y="803"/>
                    <a:pt x="138" y="803"/>
                  </a:cubicBezTo>
                  <a:cubicBezTo>
                    <a:pt x="150" y="803"/>
                    <a:pt x="150" y="803"/>
                    <a:pt x="150" y="803"/>
                  </a:cubicBezTo>
                  <a:cubicBezTo>
                    <a:pt x="168" y="818"/>
                    <a:pt x="168" y="818"/>
                    <a:pt x="168" y="818"/>
                  </a:cubicBezTo>
                  <a:cubicBezTo>
                    <a:pt x="179" y="863"/>
                    <a:pt x="179" y="863"/>
                    <a:pt x="179" y="863"/>
                  </a:cubicBezTo>
                  <a:cubicBezTo>
                    <a:pt x="179" y="931"/>
                    <a:pt x="179" y="931"/>
                    <a:pt x="179" y="931"/>
                  </a:cubicBezTo>
                  <a:cubicBezTo>
                    <a:pt x="175" y="958"/>
                    <a:pt x="175" y="958"/>
                    <a:pt x="175" y="958"/>
                  </a:cubicBezTo>
                  <a:cubicBezTo>
                    <a:pt x="185" y="982"/>
                    <a:pt x="185" y="982"/>
                    <a:pt x="185" y="982"/>
                  </a:cubicBezTo>
                  <a:cubicBezTo>
                    <a:pt x="195" y="995"/>
                    <a:pt x="195" y="995"/>
                    <a:pt x="195" y="995"/>
                  </a:cubicBezTo>
                  <a:cubicBezTo>
                    <a:pt x="195" y="1069"/>
                    <a:pt x="195" y="1069"/>
                    <a:pt x="195" y="1069"/>
                  </a:cubicBezTo>
                  <a:cubicBezTo>
                    <a:pt x="204" y="1116"/>
                    <a:pt x="204" y="1116"/>
                    <a:pt x="204" y="1116"/>
                  </a:cubicBezTo>
                  <a:cubicBezTo>
                    <a:pt x="206" y="1119"/>
                    <a:pt x="206" y="1119"/>
                    <a:pt x="206" y="1119"/>
                  </a:cubicBezTo>
                  <a:cubicBezTo>
                    <a:pt x="1219" y="1106"/>
                    <a:pt x="1219" y="1106"/>
                    <a:pt x="1219" y="1106"/>
                  </a:cubicBezTo>
                  <a:cubicBezTo>
                    <a:pt x="1299" y="1179"/>
                    <a:pt x="1299" y="1179"/>
                    <a:pt x="1299" y="1179"/>
                  </a:cubicBezTo>
                  <a:cubicBezTo>
                    <a:pt x="1314" y="1165"/>
                    <a:pt x="1314" y="1165"/>
                    <a:pt x="1314" y="1165"/>
                  </a:cubicBezTo>
                  <a:lnTo>
                    <a:pt x="1309" y="111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12215447" y="8989877"/>
              <a:ext cx="2559411" cy="1987019"/>
            </a:xfrm>
            <a:custGeom>
              <a:avLst/>
              <a:gdLst>
                <a:gd name="T0" fmla="*/ 2602 w 3580"/>
                <a:gd name="T1" fmla="*/ 1909 h 2777"/>
                <a:gd name="T2" fmla="*/ 3124 w 3580"/>
                <a:gd name="T3" fmla="*/ 2050 h 2777"/>
                <a:gd name="T4" fmla="*/ 3580 w 3580"/>
                <a:gd name="T5" fmla="*/ 2474 h 2777"/>
                <a:gd name="T6" fmla="*/ 3497 w 3580"/>
                <a:gd name="T7" fmla="*/ 2606 h 2777"/>
                <a:gd name="T8" fmla="*/ 3299 w 3580"/>
                <a:gd name="T9" fmla="*/ 2463 h 2777"/>
                <a:gd name="T10" fmla="*/ 3411 w 3580"/>
                <a:gd name="T11" fmla="*/ 2663 h 2777"/>
                <a:gd name="T12" fmla="*/ 3260 w 3580"/>
                <a:gd name="T13" fmla="*/ 2582 h 2777"/>
                <a:gd name="T14" fmla="*/ 3217 w 3580"/>
                <a:gd name="T15" fmla="*/ 2396 h 2777"/>
                <a:gd name="T16" fmla="*/ 3153 w 3580"/>
                <a:gd name="T17" fmla="*/ 2393 h 2777"/>
                <a:gd name="T18" fmla="*/ 3122 w 3580"/>
                <a:gd name="T19" fmla="*/ 2315 h 2777"/>
                <a:gd name="T20" fmla="*/ 2988 w 3580"/>
                <a:gd name="T21" fmla="*/ 2353 h 2777"/>
                <a:gd name="T22" fmla="*/ 2673 w 3580"/>
                <a:gd name="T23" fmla="*/ 2050 h 2777"/>
                <a:gd name="T24" fmla="*/ 2191 w 3580"/>
                <a:gd name="T25" fmla="*/ 1954 h 2777"/>
                <a:gd name="T26" fmla="*/ 1950 w 3580"/>
                <a:gd name="T27" fmla="*/ 1930 h 2777"/>
                <a:gd name="T28" fmla="*/ 1958 w 3580"/>
                <a:gd name="T29" fmla="*/ 1833 h 2777"/>
                <a:gd name="T30" fmla="*/ 1814 w 3580"/>
                <a:gd name="T31" fmla="*/ 1957 h 2777"/>
                <a:gd name="T32" fmla="*/ 1500 w 3580"/>
                <a:gd name="T33" fmla="*/ 2128 h 2777"/>
                <a:gd name="T34" fmla="*/ 1562 w 3580"/>
                <a:gd name="T35" fmla="*/ 1859 h 2777"/>
                <a:gd name="T36" fmla="*/ 1454 w 3580"/>
                <a:gd name="T37" fmla="*/ 1897 h 2777"/>
                <a:gd name="T38" fmla="*/ 1294 w 3580"/>
                <a:gd name="T39" fmla="*/ 2102 h 2777"/>
                <a:gd name="T40" fmla="*/ 1051 w 3580"/>
                <a:gd name="T41" fmla="*/ 2463 h 2777"/>
                <a:gd name="T42" fmla="*/ 726 w 3580"/>
                <a:gd name="T43" fmla="*/ 2649 h 2777"/>
                <a:gd name="T44" fmla="*/ 500 w 3580"/>
                <a:gd name="T45" fmla="*/ 2670 h 2777"/>
                <a:gd name="T46" fmla="*/ 297 w 3580"/>
                <a:gd name="T47" fmla="*/ 2777 h 2777"/>
                <a:gd name="T48" fmla="*/ 421 w 3580"/>
                <a:gd name="T49" fmla="*/ 2646 h 2777"/>
                <a:gd name="T50" fmla="*/ 731 w 3580"/>
                <a:gd name="T51" fmla="*/ 2496 h 2777"/>
                <a:gd name="T52" fmla="*/ 979 w 3580"/>
                <a:gd name="T53" fmla="*/ 2202 h 2777"/>
                <a:gd name="T54" fmla="*/ 867 w 3580"/>
                <a:gd name="T55" fmla="*/ 2138 h 2777"/>
                <a:gd name="T56" fmla="*/ 629 w 3580"/>
                <a:gd name="T57" fmla="*/ 2124 h 2777"/>
                <a:gd name="T58" fmla="*/ 555 w 3580"/>
                <a:gd name="T59" fmla="*/ 1873 h 2777"/>
                <a:gd name="T60" fmla="*/ 385 w 3580"/>
                <a:gd name="T61" fmla="*/ 1773 h 2777"/>
                <a:gd name="T62" fmla="*/ 454 w 3580"/>
                <a:gd name="T63" fmla="*/ 1670 h 2777"/>
                <a:gd name="T64" fmla="*/ 421 w 3580"/>
                <a:gd name="T65" fmla="*/ 1441 h 2777"/>
                <a:gd name="T66" fmla="*/ 641 w 3580"/>
                <a:gd name="T67" fmla="*/ 1344 h 2777"/>
                <a:gd name="T68" fmla="*/ 786 w 3580"/>
                <a:gd name="T69" fmla="*/ 1301 h 2777"/>
                <a:gd name="T70" fmla="*/ 817 w 3580"/>
                <a:gd name="T71" fmla="*/ 1067 h 2777"/>
                <a:gd name="T72" fmla="*/ 528 w 3580"/>
                <a:gd name="T73" fmla="*/ 1062 h 2777"/>
                <a:gd name="T74" fmla="*/ 383 w 3580"/>
                <a:gd name="T75" fmla="*/ 826 h 2777"/>
                <a:gd name="T76" fmla="*/ 633 w 3580"/>
                <a:gd name="T77" fmla="*/ 745 h 2777"/>
                <a:gd name="T78" fmla="*/ 867 w 3580"/>
                <a:gd name="T79" fmla="*/ 833 h 2777"/>
                <a:gd name="T80" fmla="*/ 738 w 3580"/>
                <a:gd name="T81" fmla="*/ 549 h 2777"/>
                <a:gd name="T82" fmla="*/ 693 w 3580"/>
                <a:gd name="T83" fmla="*/ 327 h 2777"/>
                <a:gd name="T84" fmla="*/ 920 w 3580"/>
                <a:gd name="T85" fmla="*/ 177 h 2777"/>
                <a:gd name="T86" fmla="*/ 1323 w 3580"/>
                <a:gd name="T87" fmla="*/ 26 h 2777"/>
                <a:gd name="T88" fmla="*/ 1421 w 3580"/>
                <a:gd name="T89" fmla="*/ 93 h 2777"/>
                <a:gd name="T90" fmla="*/ 1707 w 3580"/>
                <a:gd name="T91" fmla="*/ 162 h 2777"/>
                <a:gd name="T92" fmla="*/ 1908 w 3580"/>
                <a:gd name="T93" fmla="*/ 222 h 2777"/>
                <a:gd name="T94" fmla="*/ 2244 w 3580"/>
                <a:gd name="T95" fmla="*/ 511 h 2777"/>
                <a:gd name="T96" fmla="*/ 1343 w 3580"/>
                <a:gd name="T97" fmla="*/ 2500 h 2777"/>
                <a:gd name="T98" fmla="*/ 1442 w 3580"/>
                <a:gd name="T99" fmla="*/ 2399 h 2777"/>
                <a:gd name="T100" fmla="*/ 1435 w 3580"/>
                <a:gd name="T101" fmla="*/ 2259 h 2777"/>
                <a:gd name="T102" fmla="*/ 1338 w 3580"/>
                <a:gd name="T103" fmla="*/ 2368 h 2777"/>
                <a:gd name="T104" fmla="*/ 1236 w 3580"/>
                <a:gd name="T105" fmla="*/ 2401 h 2777"/>
                <a:gd name="T106" fmla="*/ 1257 w 3580"/>
                <a:gd name="T107" fmla="*/ 2555 h 2777"/>
                <a:gd name="T108" fmla="*/ 301 w 3580"/>
                <a:gd name="T109" fmla="*/ 1791 h 2777"/>
                <a:gd name="T110" fmla="*/ 180 w 3580"/>
                <a:gd name="T111" fmla="*/ 1166 h 2777"/>
                <a:gd name="T112" fmla="*/ 3 w 3580"/>
                <a:gd name="T113" fmla="*/ 1067 h 2777"/>
                <a:gd name="T114" fmla="*/ 76 w 3580"/>
                <a:gd name="T115" fmla="*/ 113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80" h="2777">
                  <a:moveTo>
                    <a:pt x="2244" y="511"/>
                  </a:moveTo>
                  <a:cubicBezTo>
                    <a:pt x="2327" y="1124"/>
                    <a:pt x="2327" y="1124"/>
                    <a:pt x="2327" y="1124"/>
                  </a:cubicBezTo>
                  <a:cubicBezTo>
                    <a:pt x="2421" y="1859"/>
                    <a:pt x="2421" y="1859"/>
                    <a:pt x="2421" y="1859"/>
                  </a:cubicBezTo>
                  <a:cubicBezTo>
                    <a:pt x="2447" y="1897"/>
                    <a:pt x="2447" y="1897"/>
                    <a:pt x="2447" y="1897"/>
                  </a:cubicBezTo>
                  <a:cubicBezTo>
                    <a:pt x="2511" y="1897"/>
                    <a:pt x="2511" y="1897"/>
                    <a:pt x="2511" y="1897"/>
                  </a:cubicBezTo>
                  <a:cubicBezTo>
                    <a:pt x="2526" y="1859"/>
                    <a:pt x="2526" y="1859"/>
                    <a:pt x="2526" y="1859"/>
                  </a:cubicBezTo>
                  <a:cubicBezTo>
                    <a:pt x="2580" y="1856"/>
                    <a:pt x="2580" y="1856"/>
                    <a:pt x="2580" y="1856"/>
                  </a:cubicBezTo>
                  <a:cubicBezTo>
                    <a:pt x="2580" y="1880"/>
                    <a:pt x="2580" y="1880"/>
                    <a:pt x="2580" y="1880"/>
                  </a:cubicBezTo>
                  <a:cubicBezTo>
                    <a:pt x="2602" y="1909"/>
                    <a:pt x="2602" y="1909"/>
                    <a:pt x="2602" y="1909"/>
                  </a:cubicBezTo>
                  <a:cubicBezTo>
                    <a:pt x="2695" y="1969"/>
                    <a:pt x="2695" y="1969"/>
                    <a:pt x="2695" y="1969"/>
                  </a:cubicBezTo>
                  <a:cubicBezTo>
                    <a:pt x="2771" y="2055"/>
                    <a:pt x="2771" y="2055"/>
                    <a:pt x="2771" y="2055"/>
                  </a:cubicBezTo>
                  <a:cubicBezTo>
                    <a:pt x="2812" y="2016"/>
                    <a:pt x="2812" y="2016"/>
                    <a:pt x="2812" y="2016"/>
                  </a:cubicBezTo>
                  <a:cubicBezTo>
                    <a:pt x="2840" y="1947"/>
                    <a:pt x="2840" y="1947"/>
                    <a:pt x="2840" y="1947"/>
                  </a:cubicBezTo>
                  <a:cubicBezTo>
                    <a:pt x="2871" y="1914"/>
                    <a:pt x="2871" y="1914"/>
                    <a:pt x="2871" y="1914"/>
                  </a:cubicBezTo>
                  <a:cubicBezTo>
                    <a:pt x="2910" y="1892"/>
                    <a:pt x="2910" y="1892"/>
                    <a:pt x="2910" y="1892"/>
                  </a:cubicBezTo>
                  <a:cubicBezTo>
                    <a:pt x="2972" y="1919"/>
                    <a:pt x="2972" y="1919"/>
                    <a:pt x="2972" y="1919"/>
                  </a:cubicBezTo>
                  <a:cubicBezTo>
                    <a:pt x="3048" y="1976"/>
                    <a:pt x="3048" y="1976"/>
                    <a:pt x="3048" y="1976"/>
                  </a:cubicBezTo>
                  <a:cubicBezTo>
                    <a:pt x="3124" y="2050"/>
                    <a:pt x="3124" y="2050"/>
                    <a:pt x="3124" y="2050"/>
                  </a:cubicBezTo>
                  <a:cubicBezTo>
                    <a:pt x="3179" y="2114"/>
                    <a:pt x="3179" y="2114"/>
                    <a:pt x="3179" y="2114"/>
                  </a:cubicBezTo>
                  <a:cubicBezTo>
                    <a:pt x="3289" y="2226"/>
                    <a:pt x="3289" y="2226"/>
                    <a:pt x="3289" y="2226"/>
                  </a:cubicBezTo>
                  <a:cubicBezTo>
                    <a:pt x="3358" y="2324"/>
                    <a:pt x="3358" y="2324"/>
                    <a:pt x="3358" y="2324"/>
                  </a:cubicBezTo>
                  <a:cubicBezTo>
                    <a:pt x="3401" y="2329"/>
                    <a:pt x="3401" y="2329"/>
                    <a:pt x="3401" y="2329"/>
                  </a:cubicBezTo>
                  <a:cubicBezTo>
                    <a:pt x="3446" y="2334"/>
                    <a:pt x="3446" y="2334"/>
                    <a:pt x="3446" y="2334"/>
                  </a:cubicBezTo>
                  <a:cubicBezTo>
                    <a:pt x="3530" y="2365"/>
                    <a:pt x="3530" y="2365"/>
                    <a:pt x="3530" y="2365"/>
                  </a:cubicBezTo>
                  <a:cubicBezTo>
                    <a:pt x="3568" y="2389"/>
                    <a:pt x="3568" y="2389"/>
                    <a:pt x="3568" y="2389"/>
                  </a:cubicBezTo>
                  <a:cubicBezTo>
                    <a:pt x="3568" y="2410"/>
                    <a:pt x="3568" y="2410"/>
                    <a:pt x="3568" y="2410"/>
                  </a:cubicBezTo>
                  <a:cubicBezTo>
                    <a:pt x="3580" y="2474"/>
                    <a:pt x="3580" y="2474"/>
                    <a:pt x="3580" y="2474"/>
                  </a:cubicBezTo>
                  <a:cubicBezTo>
                    <a:pt x="3580" y="2501"/>
                    <a:pt x="3580" y="2501"/>
                    <a:pt x="3580" y="2501"/>
                  </a:cubicBezTo>
                  <a:cubicBezTo>
                    <a:pt x="3580" y="2534"/>
                    <a:pt x="3580" y="2534"/>
                    <a:pt x="3580" y="2534"/>
                  </a:cubicBezTo>
                  <a:cubicBezTo>
                    <a:pt x="3580" y="2591"/>
                    <a:pt x="3580" y="2591"/>
                    <a:pt x="3580" y="2591"/>
                  </a:cubicBezTo>
                  <a:cubicBezTo>
                    <a:pt x="3549" y="2610"/>
                    <a:pt x="3549" y="2610"/>
                    <a:pt x="3549" y="2610"/>
                  </a:cubicBezTo>
                  <a:cubicBezTo>
                    <a:pt x="3532" y="2589"/>
                    <a:pt x="3532" y="2589"/>
                    <a:pt x="3532" y="2589"/>
                  </a:cubicBezTo>
                  <a:cubicBezTo>
                    <a:pt x="3511" y="2553"/>
                    <a:pt x="3511" y="2553"/>
                    <a:pt x="3511" y="2553"/>
                  </a:cubicBezTo>
                  <a:cubicBezTo>
                    <a:pt x="3489" y="2565"/>
                    <a:pt x="3489" y="2565"/>
                    <a:pt x="3489" y="2565"/>
                  </a:cubicBezTo>
                  <a:cubicBezTo>
                    <a:pt x="3511" y="2603"/>
                    <a:pt x="3511" y="2603"/>
                    <a:pt x="3511" y="2603"/>
                  </a:cubicBezTo>
                  <a:cubicBezTo>
                    <a:pt x="3497" y="2606"/>
                    <a:pt x="3497" y="2606"/>
                    <a:pt x="3497" y="2606"/>
                  </a:cubicBezTo>
                  <a:cubicBezTo>
                    <a:pt x="3478" y="2591"/>
                    <a:pt x="3478" y="2591"/>
                    <a:pt x="3478" y="2591"/>
                  </a:cubicBezTo>
                  <a:cubicBezTo>
                    <a:pt x="3435" y="2582"/>
                    <a:pt x="3435" y="2582"/>
                    <a:pt x="3435" y="2582"/>
                  </a:cubicBezTo>
                  <a:cubicBezTo>
                    <a:pt x="3435" y="2553"/>
                    <a:pt x="3435" y="2553"/>
                    <a:pt x="3435" y="2553"/>
                  </a:cubicBezTo>
                  <a:cubicBezTo>
                    <a:pt x="3418" y="2520"/>
                    <a:pt x="3418" y="2520"/>
                    <a:pt x="3418" y="2520"/>
                  </a:cubicBezTo>
                  <a:cubicBezTo>
                    <a:pt x="3401" y="2501"/>
                    <a:pt x="3401" y="2501"/>
                    <a:pt x="3401" y="2501"/>
                  </a:cubicBezTo>
                  <a:cubicBezTo>
                    <a:pt x="3387" y="2477"/>
                    <a:pt x="3387" y="2477"/>
                    <a:pt x="3387" y="2477"/>
                  </a:cubicBezTo>
                  <a:cubicBezTo>
                    <a:pt x="3330" y="2436"/>
                    <a:pt x="3330" y="2436"/>
                    <a:pt x="3330" y="2436"/>
                  </a:cubicBezTo>
                  <a:cubicBezTo>
                    <a:pt x="3279" y="2439"/>
                    <a:pt x="3279" y="2439"/>
                    <a:pt x="3279" y="2439"/>
                  </a:cubicBezTo>
                  <a:cubicBezTo>
                    <a:pt x="3299" y="2463"/>
                    <a:pt x="3299" y="2463"/>
                    <a:pt x="3299" y="2463"/>
                  </a:cubicBezTo>
                  <a:cubicBezTo>
                    <a:pt x="3310" y="2472"/>
                    <a:pt x="3310" y="2472"/>
                    <a:pt x="3310" y="2472"/>
                  </a:cubicBezTo>
                  <a:cubicBezTo>
                    <a:pt x="3358" y="2505"/>
                    <a:pt x="3358" y="2505"/>
                    <a:pt x="3358" y="2505"/>
                  </a:cubicBezTo>
                  <a:cubicBezTo>
                    <a:pt x="3384" y="2534"/>
                    <a:pt x="3384" y="2534"/>
                    <a:pt x="3384" y="2534"/>
                  </a:cubicBezTo>
                  <a:cubicBezTo>
                    <a:pt x="3389" y="2551"/>
                    <a:pt x="3389" y="2551"/>
                    <a:pt x="3389" y="2551"/>
                  </a:cubicBezTo>
                  <a:cubicBezTo>
                    <a:pt x="3406" y="2570"/>
                    <a:pt x="3406" y="2570"/>
                    <a:pt x="3406" y="2570"/>
                  </a:cubicBezTo>
                  <a:cubicBezTo>
                    <a:pt x="3420" y="2591"/>
                    <a:pt x="3420" y="2591"/>
                    <a:pt x="3420" y="2591"/>
                  </a:cubicBezTo>
                  <a:cubicBezTo>
                    <a:pt x="3435" y="2639"/>
                    <a:pt x="3435" y="2639"/>
                    <a:pt x="3435" y="2639"/>
                  </a:cubicBezTo>
                  <a:cubicBezTo>
                    <a:pt x="3435" y="2658"/>
                    <a:pt x="3435" y="2658"/>
                    <a:pt x="3435" y="2658"/>
                  </a:cubicBezTo>
                  <a:cubicBezTo>
                    <a:pt x="3411" y="2663"/>
                    <a:pt x="3411" y="2663"/>
                    <a:pt x="3411" y="2663"/>
                  </a:cubicBezTo>
                  <a:cubicBezTo>
                    <a:pt x="3399" y="2627"/>
                    <a:pt x="3399" y="2627"/>
                    <a:pt x="3399" y="2627"/>
                  </a:cubicBezTo>
                  <a:cubicBezTo>
                    <a:pt x="3399" y="2663"/>
                    <a:pt x="3399" y="2663"/>
                    <a:pt x="3399" y="2663"/>
                  </a:cubicBezTo>
                  <a:cubicBezTo>
                    <a:pt x="3387" y="2687"/>
                    <a:pt x="3387" y="2687"/>
                    <a:pt x="3387" y="2687"/>
                  </a:cubicBezTo>
                  <a:cubicBezTo>
                    <a:pt x="3365" y="2684"/>
                    <a:pt x="3365" y="2684"/>
                    <a:pt x="3365" y="2684"/>
                  </a:cubicBezTo>
                  <a:cubicBezTo>
                    <a:pt x="3327" y="2646"/>
                    <a:pt x="3327" y="2646"/>
                    <a:pt x="3327" y="2646"/>
                  </a:cubicBezTo>
                  <a:cubicBezTo>
                    <a:pt x="3299" y="2608"/>
                    <a:pt x="3299" y="2608"/>
                    <a:pt x="3299" y="2608"/>
                  </a:cubicBezTo>
                  <a:cubicBezTo>
                    <a:pt x="3270" y="2618"/>
                    <a:pt x="3270" y="2618"/>
                    <a:pt x="3270" y="2618"/>
                  </a:cubicBezTo>
                  <a:cubicBezTo>
                    <a:pt x="3248" y="2618"/>
                    <a:pt x="3248" y="2618"/>
                    <a:pt x="3248" y="2618"/>
                  </a:cubicBezTo>
                  <a:cubicBezTo>
                    <a:pt x="3260" y="2582"/>
                    <a:pt x="3260" y="2582"/>
                    <a:pt x="3260" y="2582"/>
                  </a:cubicBezTo>
                  <a:cubicBezTo>
                    <a:pt x="3299" y="2570"/>
                    <a:pt x="3299" y="2570"/>
                    <a:pt x="3299" y="2570"/>
                  </a:cubicBezTo>
                  <a:cubicBezTo>
                    <a:pt x="3284" y="2534"/>
                    <a:pt x="3284" y="2534"/>
                    <a:pt x="3284" y="2534"/>
                  </a:cubicBezTo>
                  <a:cubicBezTo>
                    <a:pt x="3239" y="2548"/>
                    <a:pt x="3239" y="2548"/>
                    <a:pt x="3239" y="2548"/>
                  </a:cubicBezTo>
                  <a:cubicBezTo>
                    <a:pt x="3256" y="2508"/>
                    <a:pt x="3256" y="2508"/>
                    <a:pt x="3256" y="2508"/>
                  </a:cubicBezTo>
                  <a:cubicBezTo>
                    <a:pt x="3232" y="2479"/>
                    <a:pt x="3232" y="2479"/>
                    <a:pt x="3232" y="2479"/>
                  </a:cubicBezTo>
                  <a:cubicBezTo>
                    <a:pt x="3225" y="2463"/>
                    <a:pt x="3225" y="2463"/>
                    <a:pt x="3225" y="2463"/>
                  </a:cubicBezTo>
                  <a:cubicBezTo>
                    <a:pt x="3229" y="2443"/>
                    <a:pt x="3229" y="2443"/>
                    <a:pt x="3229" y="2443"/>
                  </a:cubicBezTo>
                  <a:cubicBezTo>
                    <a:pt x="3256" y="2400"/>
                    <a:pt x="3256" y="2400"/>
                    <a:pt x="3256" y="2400"/>
                  </a:cubicBezTo>
                  <a:cubicBezTo>
                    <a:pt x="3217" y="2396"/>
                    <a:pt x="3217" y="2396"/>
                    <a:pt x="3217" y="2396"/>
                  </a:cubicBezTo>
                  <a:cubicBezTo>
                    <a:pt x="3203" y="2410"/>
                    <a:pt x="3203" y="2410"/>
                    <a:pt x="3203" y="2410"/>
                  </a:cubicBezTo>
                  <a:cubicBezTo>
                    <a:pt x="3203" y="2424"/>
                    <a:pt x="3203" y="2424"/>
                    <a:pt x="3203" y="2424"/>
                  </a:cubicBezTo>
                  <a:cubicBezTo>
                    <a:pt x="3203" y="2465"/>
                    <a:pt x="3203" y="2465"/>
                    <a:pt x="3203" y="2465"/>
                  </a:cubicBezTo>
                  <a:cubicBezTo>
                    <a:pt x="3184" y="2482"/>
                    <a:pt x="3184" y="2482"/>
                    <a:pt x="3184" y="2482"/>
                  </a:cubicBezTo>
                  <a:cubicBezTo>
                    <a:pt x="3172" y="2496"/>
                    <a:pt x="3172" y="2496"/>
                    <a:pt x="3172" y="2496"/>
                  </a:cubicBezTo>
                  <a:cubicBezTo>
                    <a:pt x="3172" y="2496"/>
                    <a:pt x="3170" y="2484"/>
                    <a:pt x="3170" y="2474"/>
                  </a:cubicBezTo>
                  <a:cubicBezTo>
                    <a:pt x="3170" y="2465"/>
                    <a:pt x="3163" y="2451"/>
                    <a:pt x="3163" y="2451"/>
                  </a:cubicBezTo>
                  <a:cubicBezTo>
                    <a:pt x="3163" y="2451"/>
                    <a:pt x="3160" y="2427"/>
                    <a:pt x="3160" y="2415"/>
                  </a:cubicBezTo>
                  <a:cubicBezTo>
                    <a:pt x="3160" y="2403"/>
                    <a:pt x="3153" y="2393"/>
                    <a:pt x="3153" y="2393"/>
                  </a:cubicBezTo>
                  <a:cubicBezTo>
                    <a:pt x="3153" y="2393"/>
                    <a:pt x="3146" y="2381"/>
                    <a:pt x="3143" y="2369"/>
                  </a:cubicBezTo>
                  <a:cubicBezTo>
                    <a:pt x="3141" y="2358"/>
                    <a:pt x="3141" y="2348"/>
                    <a:pt x="3141" y="2348"/>
                  </a:cubicBezTo>
                  <a:cubicBezTo>
                    <a:pt x="3141" y="2348"/>
                    <a:pt x="3153" y="2338"/>
                    <a:pt x="3163" y="2334"/>
                  </a:cubicBezTo>
                  <a:cubicBezTo>
                    <a:pt x="3172" y="2329"/>
                    <a:pt x="3179" y="2315"/>
                    <a:pt x="3179" y="2315"/>
                  </a:cubicBezTo>
                  <a:cubicBezTo>
                    <a:pt x="3203" y="2286"/>
                    <a:pt x="3203" y="2286"/>
                    <a:pt x="3203" y="2286"/>
                  </a:cubicBezTo>
                  <a:cubicBezTo>
                    <a:pt x="3179" y="2238"/>
                    <a:pt x="3179" y="2238"/>
                    <a:pt x="3179" y="2238"/>
                  </a:cubicBezTo>
                  <a:cubicBezTo>
                    <a:pt x="3167" y="2248"/>
                    <a:pt x="3167" y="2248"/>
                    <a:pt x="3167" y="2248"/>
                  </a:cubicBezTo>
                  <a:cubicBezTo>
                    <a:pt x="3151" y="2281"/>
                    <a:pt x="3151" y="2281"/>
                    <a:pt x="3151" y="2281"/>
                  </a:cubicBezTo>
                  <a:cubicBezTo>
                    <a:pt x="3122" y="2315"/>
                    <a:pt x="3122" y="2315"/>
                    <a:pt x="3122" y="2315"/>
                  </a:cubicBezTo>
                  <a:cubicBezTo>
                    <a:pt x="3103" y="2329"/>
                    <a:pt x="3103" y="2329"/>
                    <a:pt x="3103" y="2329"/>
                  </a:cubicBezTo>
                  <a:cubicBezTo>
                    <a:pt x="3098" y="2346"/>
                    <a:pt x="3098" y="2346"/>
                    <a:pt x="3098" y="2346"/>
                  </a:cubicBezTo>
                  <a:cubicBezTo>
                    <a:pt x="3108" y="2400"/>
                    <a:pt x="3108" y="2400"/>
                    <a:pt x="3108" y="2400"/>
                  </a:cubicBezTo>
                  <a:cubicBezTo>
                    <a:pt x="3136" y="2472"/>
                    <a:pt x="3136" y="2472"/>
                    <a:pt x="3136" y="2472"/>
                  </a:cubicBezTo>
                  <a:cubicBezTo>
                    <a:pt x="3108" y="2470"/>
                    <a:pt x="3108" y="2470"/>
                    <a:pt x="3108" y="2470"/>
                  </a:cubicBezTo>
                  <a:cubicBezTo>
                    <a:pt x="3067" y="2384"/>
                    <a:pt x="3067" y="2384"/>
                    <a:pt x="3067" y="2384"/>
                  </a:cubicBezTo>
                  <a:cubicBezTo>
                    <a:pt x="3017" y="2315"/>
                    <a:pt x="3017" y="2315"/>
                    <a:pt x="3017" y="2315"/>
                  </a:cubicBezTo>
                  <a:cubicBezTo>
                    <a:pt x="3003" y="2360"/>
                    <a:pt x="3003" y="2360"/>
                    <a:pt x="3003" y="2360"/>
                  </a:cubicBezTo>
                  <a:cubicBezTo>
                    <a:pt x="2988" y="2353"/>
                    <a:pt x="2988" y="2353"/>
                    <a:pt x="2988" y="2353"/>
                  </a:cubicBezTo>
                  <a:cubicBezTo>
                    <a:pt x="2969" y="2305"/>
                    <a:pt x="2969" y="2305"/>
                    <a:pt x="2969" y="2305"/>
                  </a:cubicBezTo>
                  <a:cubicBezTo>
                    <a:pt x="2941" y="2281"/>
                    <a:pt x="2941" y="2281"/>
                    <a:pt x="2941" y="2281"/>
                  </a:cubicBezTo>
                  <a:cubicBezTo>
                    <a:pt x="2876" y="2202"/>
                    <a:pt x="2876" y="2202"/>
                    <a:pt x="2876" y="2202"/>
                  </a:cubicBezTo>
                  <a:cubicBezTo>
                    <a:pt x="2876" y="2155"/>
                    <a:pt x="2876" y="2155"/>
                    <a:pt x="2876" y="2155"/>
                  </a:cubicBezTo>
                  <a:cubicBezTo>
                    <a:pt x="2857" y="2186"/>
                    <a:pt x="2857" y="2186"/>
                    <a:pt x="2857" y="2186"/>
                  </a:cubicBezTo>
                  <a:cubicBezTo>
                    <a:pt x="2821" y="2171"/>
                    <a:pt x="2821" y="2171"/>
                    <a:pt x="2821" y="2171"/>
                  </a:cubicBezTo>
                  <a:cubicBezTo>
                    <a:pt x="2745" y="2102"/>
                    <a:pt x="2745" y="2102"/>
                    <a:pt x="2745" y="2102"/>
                  </a:cubicBezTo>
                  <a:cubicBezTo>
                    <a:pt x="2697" y="2043"/>
                    <a:pt x="2697" y="2043"/>
                    <a:pt x="2697" y="2043"/>
                  </a:cubicBezTo>
                  <a:cubicBezTo>
                    <a:pt x="2673" y="2050"/>
                    <a:pt x="2673" y="2050"/>
                    <a:pt x="2673" y="2050"/>
                  </a:cubicBezTo>
                  <a:cubicBezTo>
                    <a:pt x="2607" y="2040"/>
                    <a:pt x="2607" y="2040"/>
                    <a:pt x="2607" y="2040"/>
                  </a:cubicBezTo>
                  <a:cubicBezTo>
                    <a:pt x="2568" y="1997"/>
                    <a:pt x="2568" y="1997"/>
                    <a:pt x="2568" y="1997"/>
                  </a:cubicBezTo>
                  <a:cubicBezTo>
                    <a:pt x="2568" y="1947"/>
                    <a:pt x="2568" y="1947"/>
                    <a:pt x="2568" y="1947"/>
                  </a:cubicBezTo>
                  <a:cubicBezTo>
                    <a:pt x="2549" y="1964"/>
                    <a:pt x="2549" y="1964"/>
                    <a:pt x="2549" y="1964"/>
                  </a:cubicBezTo>
                  <a:cubicBezTo>
                    <a:pt x="2466" y="1961"/>
                    <a:pt x="2466" y="1961"/>
                    <a:pt x="2466" y="1961"/>
                  </a:cubicBezTo>
                  <a:cubicBezTo>
                    <a:pt x="2423" y="1957"/>
                    <a:pt x="2423" y="1957"/>
                    <a:pt x="2423" y="1957"/>
                  </a:cubicBezTo>
                  <a:cubicBezTo>
                    <a:pt x="2373" y="1942"/>
                    <a:pt x="2373" y="1942"/>
                    <a:pt x="2373" y="1942"/>
                  </a:cubicBezTo>
                  <a:cubicBezTo>
                    <a:pt x="2287" y="1935"/>
                    <a:pt x="2287" y="1935"/>
                    <a:pt x="2287" y="1935"/>
                  </a:cubicBezTo>
                  <a:cubicBezTo>
                    <a:pt x="2191" y="1954"/>
                    <a:pt x="2191" y="1954"/>
                    <a:pt x="2191" y="1954"/>
                  </a:cubicBezTo>
                  <a:cubicBezTo>
                    <a:pt x="2134" y="1971"/>
                    <a:pt x="2134" y="1971"/>
                    <a:pt x="2134" y="1971"/>
                  </a:cubicBezTo>
                  <a:cubicBezTo>
                    <a:pt x="2146" y="1916"/>
                    <a:pt x="2146" y="1916"/>
                    <a:pt x="2146" y="1916"/>
                  </a:cubicBezTo>
                  <a:cubicBezTo>
                    <a:pt x="2125" y="1928"/>
                    <a:pt x="2125" y="1928"/>
                    <a:pt x="2125" y="1928"/>
                  </a:cubicBezTo>
                  <a:cubicBezTo>
                    <a:pt x="2091" y="1904"/>
                    <a:pt x="2091" y="1904"/>
                    <a:pt x="2091" y="1904"/>
                  </a:cubicBezTo>
                  <a:cubicBezTo>
                    <a:pt x="2063" y="1890"/>
                    <a:pt x="2063" y="1890"/>
                    <a:pt x="2063" y="1890"/>
                  </a:cubicBezTo>
                  <a:cubicBezTo>
                    <a:pt x="2032" y="1890"/>
                    <a:pt x="2032" y="1890"/>
                    <a:pt x="2032" y="1890"/>
                  </a:cubicBezTo>
                  <a:cubicBezTo>
                    <a:pt x="2010" y="1890"/>
                    <a:pt x="2010" y="1890"/>
                    <a:pt x="2010" y="1890"/>
                  </a:cubicBezTo>
                  <a:cubicBezTo>
                    <a:pt x="1977" y="1916"/>
                    <a:pt x="1977" y="1916"/>
                    <a:pt x="1977" y="1916"/>
                  </a:cubicBezTo>
                  <a:cubicBezTo>
                    <a:pt x="1950" y="1930"/>
                    <a:pt x="1950" y="1930"/>
                    <a:pt x="1950" y="1930"/>
                  </a:cubicBezTo>
                  <a:cubicBezTo>
                    <a:pt x="1922" y="1961"/>
                    <a:pt x="1922" y="1961"/>
                    <a:pt x="1922" y="1961"/>
                  </a:cubicBezTo>
                  <a:cubicBezTo>
                    <a:pt x="1908" y="1978"/>
                    <a:pt x="1908" y="1978"/>
                    <a:pt x="1908" y="1978"/>
                  </a:cubicBezTo>
                  <a:cubicBezTo>
                    <a:pt x="1872" y="1966"/>
                    <a:pt x="1872" y="1966"/>
                    <a:pt x="1872" y="1966"/>
                  </a:cubicBezTo>
                  <a:cubicBezTo>
                    <a:pt x="1908" y="1945"/>
                    <a:pt x="1908" y="1945"/>
                    <a:pt x="1908" y="1945"/>
                  </a:cubicBezTo>
                  <a:cubicBezTo>
                    <a:pt x="1950" y="1902"/>
                    <a:pt x="1950" y="1902"/>
                    <a:pt x="1950" y="1902"/>
                  </a:cubicBezTo>
                  <a:cubicBezTo>
                    <a:pt x="1977" y="1871"/>
                    <a:pt x="1977" y="1871"/>
                    <a:pt x="1977" y="1871"/>
                  </a:cubicBezTo>
                  <a:cubicBezTo>
                    <a:pt x="2001" y="1847"/>
                    <a:pt x="2001" y="1847"/>
                    <a:pt x="2001" y="1847"/>
                  </a:cubicBezTo>
                  <a:cubicBezTo>
                    <a:pt x="1984" y="1847"/>
                    <a:pt x="1984" y="1847"/>
                    <a:pt x="1984" y="1847"/>
                  </a:cubicBezTo>
                  <a:cubicBezTo>
                    <a:pt x="1958" y="1833"/>
                    <a:pt x="1958" y="1833"/>
                    <a:pt x="1958" y="1833"/>
                  </a:cubicBezTo>
                  <a:cubicBezTo>
                    <a:pt x="1955" y="1785"/>
                    <a:pt x="1955" y="1785"/>
                    <a:pt x="1955" y="1785"/>
                  </a:cubicBezTo>
                  <a:cubicBezTo>
                    <a:pt x="1932" y="1802"/>
                    <a:pt x="1932" y="1802"/>
                    <a:pt x="1932" y="1802"/>
                  </a:cubicBezTo>
                  <a:cubicBezTo>
                    <a:pt x="1922" y="1809"/>
                    <a:pt x="1922" y="1809"/>
                    <a:pt x="1922" y="1809"/>
                  </a:cubicBezTo>
                  <a:cubicBezTo>
                    <a:pt x="1872" y="1809"/>
                    <a:pt x="1872" y="1809"/>
                    <a:pt x="1872" y="1809"/>
                  </a:cubicBezTo>
                  <a:cubicBezTo>
                    <a:pt x="1831" y="1802"/>
                    <a:pt x="1831" y="1802"/>
                    <a:pt x="1831" y="1802"/>
                  </a:cubicBezTo>
                  <a:cubicBezTo>
                    <a:pt x="1812" y="1821"/>
                    <a:pt x="1812" y="1821"/>
                    <a:pt x="1812" y="1821"/>
                  </a:cubicBezTo>
                  <a:cubicBezTo>
                    <a:pt x="1798" y="1868"/>
                    <a:pt x="1798" y="1868"/>
                    <a:pt x="1798" y="1868"/>
                  </a:cubicBezTo>
                  <a:cubicBezTo>
                    <a:pt x="1824" y="1897"/>
                    <a:pt x="1824" y="1897"/>
                    <a:pt x="1824" y="1897"/>
                  </a:cubicBezTo>
                  <a:cubicBezTo>
                    <a:pt x="1814" y="1957"/>
                    <a:pt x="1814" y="1957"/>
                    <a:pt x="1814" y="1957"/>
                  </a:cubicBezTo>
                  <a:cubicBezTo>
                    <a:pt x="1776" y="1988"/>
                    <a:pt x="1776" y="1988"/>
                    <a:pt x="1776" y="1988"/>
                  </a:cubicBezTo>
                  <a:cubicBezTo>
                    <a:pt x="1745" y="1990"/>
                    <a:pt x="1745" y="1990"/>
                    <a:pt x="1745" y="1990"/>
                  </a:cubicBezTo>
                  <a:cubicBezTo>
                    <a:pt x="1700" y="1988"/>
                    <a:pt x="1700" y="1988"/>
                    <a:pt x="1700" y="1988"/>
                  </a:cubicBezTo>
                  <a:cubicBezTo>
                    <a:pt x="1688" y="2035"/>
                    <a:pt x="1688" y="2035"/>
                    <a:pt x="1688" y="2035"/>
                  </a:cubicBezTo>
                  <a:cubicBezTo>
                    <a:pt x="1633" y="2057"/>
                    <a:pt x="1633" y="2057"/>
                    <a:pt x="1633" y="2057"/>
                  </a:cubicBezTo>
                  <a:cubicBezTo>
                    <a:pt x="1626" y="2071"/>
                    <a:pt x="1626" y="2071"/>
                    <a:pt x="1626" y="2071"/>
                  </a:cubicBezTo>
                  <a:cubicBezTo>
                    <a:pt x="1576" y="2107"/>
                    <a:pt x="1576" y="2107"/>
                    <a:pt x="1576" y="2107"/>
                  </a:cubicBezTo>
                  <a:cubicBezTo>
                    <a:pt x="1528" y="2119"/>
                    <a:pt x="1528" y="2119"/>
                    <a:pt x="1528" y="2119"/>
                  </a:cubicBezTo>
                  <a:cubicBezTo>
                    <a:pt x="1500" y="2128"/>
                    <a:pt x="1500" y="2128"/>
                    <a:pt x="1500" y="2128"/>
                  </a:cubicBezTo>
                  <a:cubicBezTo>
                    <a:pt x="1485" y="2109"/>
                    <a:pt x="1485" y="2109"/>
                    <a:pt x="1485" y="2109"/>
                  </a:cubicBezTo>
                  <a:cubicBezTo>
                    <a:pt x="1480" y="2093"/>
                    <a:pt x="1480" y="2093"/>
                    <a:pt x="1480" y="2093"/>
                  </a:cubicBezTo>
                  <a:cubicBezTo>
                    <a:pt x="1514" y="2078"/>
                    <a:pt x="1514" y="2078"/>
                    <a:pt x="1514" y="2078"/>
                  </a:cubicBezTo>
                  <a:cubicBezTo>
                    <a:pt x="1542" y="2045"/>
                    <a:pt x="1542" y="2045"/>
                    <a:pt x="1542" y="2045"/>
                  </a:cubicBezTo>
                  <a:cubicBezTo>
                    <a:pt x="1504" y="2045"/>
                    <a:pt x="1504" y="2045"/>
                    <a:pt x="1504" y="2045"/>
                  </a:cubicBezTo>
                  <a:cubicBezTo>
                    <a:pt x="1497" y="2026"/>
                    <a:pt x="1497" y="2026"/>
                    <a:pt x="1497" y="2026"/>
                  </a:cubicBezTo>
                  <a:cubicBezTo>
                    <a:pt x="1526" y="1973"/>
                    <a:pt x="1526" y="1973"/>
                    <a:pt x="1526" y="1973"/>
                  </a:cubicBezTo>
                  <a:cubicBezTo>
                    <a:pt x="1542" y="1930"/>
                    <a:pt x="1542" y="1930"/>
                    <a:pt x="1542" y="1930"/>
                  </a:cubicBezTo>
                  <a:cubicBezTo>
                    <a:pt x="1562" y="1859"/>
                    <a:pt x="1562" y="1859"/>
                    <a:pt x="1562" y="1859"/>
                  </a:cubicBezTo>
                  <a:cubicBezTo>
                    <a:pt x="1600" y="1814"/>
                    <a:pt x="1600" y="1814"/>
                    <a:pt x="1600" y="1814"/>
                  </a:cubicBezTo>
                  <a:cubicBezTo>
                    <a:pt x="1721" y="1830"/>
                    <a:pt x="1721" y="1830"/>
                    <a:pt x="1721" y="1830"/>
                  </a:cubicBezTo>
                  <a:cubicBezTo>
                    <a:pt x="1702" y="1802"/>
                    <a:pt x="1702" y="1802"/>
                    <a:pt x="1702" y="1802"/>
                  </a:cubicBezTo>
                  <a:cubicBezTo>
                    <a:pt x="1669" y="1794"/>
                    <a:pt x="1669" y="1794"/>
                    <a:pt x="1669" y="1794"/>
                  </a:cubicBezTo>
                  <a:cubicBezTo>
                    <a:pt x="1607" y="1771"/>
                    <a:pt x="1607" y="1771"/>
                    <a:pt x="1607" y="1771"/>
                  </a:cubicBezTo>
                  <a:cubicBezTo>
                    <a:pt x="1559" y="1792"/>
                    <a:pt x="1559" y="1792"/>
                    <a:pt x="1559" y="1792"/>
                  </a:cubicBezTo>
                  <a:cubicBezTo>
                    <a:pt x="1514" y="1823"/>
                    <a:pt x="1514" y="1823"/>
                    <a:pt x="1514" y="1823"/>
                  </a:cubicBezTo>
                  <a:cubicBezTo>
                    <a:pt x="1471" y="1861"/>
                    <a:pt x="1471" y="1861"/>
                    <a:pt x="1471" y="1861"/>
                  </a:cubicBezTo>
                  <a:cubicBezTo>
                    <a:pt x="1454" y="1897"/>
                    <a:pt x="1454" y="1897"/>
                    <a:pt x="1454" y="1897"/>
                  </a:cubicBezTo>
                  <a:cubicBezTo>
                    <a:pt x="1445" y="1935"/>
                    <a:pt x="1445" y="1935"/>
                    <a:pt x="1445" y="1935"/>
                  </a:cubicBezTo>
                  <a:cubicBezTo>
                    <a:pt x="1421" y="1935"/>
                    <a:pt x="1421" y="1935"/>
                    <a:pt x="1421" y="1935"/>
                  </a:cubicBezTo>
                  <a:cubicBezTo>
                    <a:pt x="1416" y="1947"/>
                    <a:pt x="1416" y="1947"/>
                    <a:pt x="1416" y="1947"/>
                  </a:cubicBezTo>
                  <a:cubicBezTo>
                    <a:pt x="1428" y="1978"/>
                    <a:pt x="1428" y="1978"/>
                    <a:pt x="1428" y="1978"/>
                  </a:cubicBezTo>
                  <a:cubicBezTo>
                    <a:pt x="1423" y="2000"/>
                    <a:pt x="1423" y="2000"/>
                    <a:pt x="1423" y="2000"/>
                  </a:cubicBezTo>
                  <a:cubicBezTo>
                    <a:pt x="1402" y="2019"/>
                    <a:pt x="1402" y="2019"/>
                    <a:pt x="1402" y="2019"/>
                  </a:cubicBezTo>
                  <a:cubicBezTo>
                    <a:pt x="1356" y="2043"/>
                    <a:pt x="1356" y="2043"/>
                    <a:pt x="1356" y="2043"/>
                  </a:cubicBezTo>
                  <a:cubicBezTo>
                    <a:pt x="1325" y="2066"/>
                    <a:pt x="1325" y="2066"/>
                    <a:pt x="1325" y="2066"/>
                  </a:cubicBezTo>
                  <a:cubicBezTo>
                    <a:pt x="1294" y="2102"/>
                    <a:pt x="1294" y="2102"/>
                    <a:pt x="1294" y="2102"/>
                  </a:cubicBezTo>
                  <a:cubicBezTo>
                    <a:pt x="1287" y="2138"/>
                    <a:pt x="1287" y="2138"/>
                    <a:pt x="1287" y="2138"/>
                  </a:cubicBezTo>
                  <a:cubicBezTo>
                    <a:pt x="1337" y="2152"/>
                    <a:pt x="1337" y="2152"/>
                    <a:pt x="1337" y="2152"/>
                  </a:cubicBezTo>
                  <a:cubicBezTo>
                    <a:pt x="1344" y="2195"/>
                    <a:pt x="1344" y="2195"/>
                    <a:pt x="1344" y="2195"/>
                  </a:cubicBezTo>
                  <a:cubicBezTo>
                    <a:pt x="1323" y="2229"/>
                    <a:pt x="1323" y="2229"/>
                    <a:pt x="1323" y="2229"/>
                  </a:cubicBezTo>
                  <a:cubicBezTo>
                    <a:pt x="1285" y="2248"/>
                    <a:pt x="1285" y="2248"/>
                    <a:pt x="1285" y="2248"/>
                  </a:cubicBezTo>
                  <a:cubicBezTo>
                    <a:pt x="1247" y="2300"/>
                    <a:pt x="1247" y="2300"/>
                    <a:pt x="1247" y="2300"/>
                  </a:cubicBezTo>
                  <a:cubicBezTo>
                    <a:pt x="1185" y="2343"/>
                    <a:pt x="1185" y="2343"/>
                    <a:pt x="1185" y="2343"/>
                  </a:cubicBezTo>
                  <a:cubicBezTo>
                    <a:pt x="1061" y="2405"/>
                    <a:pt x="1061" y="2405"/>
                    <a:pt x="1061" y="2405"/>
                  </a:cubicBezTo>
                  <a:cubicBezTo>
                    <a:pt x="1051" y="2463"/>
                    <a:pt x="1051" y="2463"/>
                    <a:pt x="1051" y="2463"/>
                  </a:cubicBezTo>
                  <a:cubicBezTo>
                    <a:pt x="1001" y="2479"/>
                    <a:pt x="1001" y="2479"/>
                    <a:pt x="1001" y="2479"/>
                  </a:cubicBezTo>
                  <a:cubicBezTo>
                    <a:pt x="956" y="2513"/>
                    <a:pt x="956" y="2513"/>
                    <a:pt x="956" y="2513"/>
                  </a:cubicBezTo>
                  <a:cubicBezTo>
                    <a:pt x="894" y="2529"/>
                    <a:pt x="894" y="2529"/>
                    <a:pt x="894" y="2529"/>
                  </a:cubicBezTo>
                  <a:cubicBezTo>
                    <a:pt x="870" y="2544"/>
                    <a:pt x="870" y="2544"/>
                    <a:pt x="870" y="2544"/>
                  </a:cubicBezTo>
                  <a:cubicBezTo>
                    <a:pt x="841" y="2568"/>
                    <a:pt x="841" y="2568"/>
                    <a:pt x="841" y="2568"/>
                  </a:cubicBezTo>
                  <a:cubicBezTo>
                    <a:pt x="820" y="2587"/>
                    <a:pt x="820" y="2587"/>
                    <a:pt x="820" y="2587"/>
                  </a:cubicBezTo>
                  <a:cubicBezTo>
                    <a:pt x="805" y="2625"/>
                    <a:pt x="805" y="2625"/>
                    <a:pt x="805" y="2625"/>
                  </a:cubicBezTo>
                  <a:cubicBezTo>
                    <a:pt x="772" y="2637"/>
                    <a:pt x="772" y="2637"/>
                    <a:pt x="772" y="2637"/>
                  </a:cubicBezTo>
                  <a:cubicBezTo>
                    <a:pt x="726" y="2649"/>
                    <a:pt x="726" y="2649"/>
                    <a:pt x="726" y="2649"/>
                  </a:cubicBezTo>
                  <a:cubicBezTo>
                    <a:pt x="693" y="2649"/>
                    <a:pt x="693" y="2649"/>
                    <a:pt x="693" y="2649"/>
                  </a:cubicBezTo>
                  <a:cubicBezTo>
                    <a:pt x="657" y="2661"/>
                    <a:pt x="657" y="2661"/>
                    <a:pt x="657" y="2661"/>
                  </a:cubicBezTo>
                  <a:cubicBezTo>
                    <a:pt x="610" y="2687"/>
                    <a:pt x="610" y="2687"/>
                    <a:pt x="610" y="2687"/>
                  </a:cubicBezTo>
                  <a:cubicBezTo>
                    <a:pt x="619" y="2727"/>
                    <a:pt x="619" y="2727"/>
                    <a:pt x="619" y="2727"/>
                  </a:cubicBezTo>
                  <a:cubicBezTo>
                    <a:pt x="607" y="2732"/>
                    <a:pt x="607" y="2732"/>
                    <a:pt x="607" y="2732"/>
                  </a:cubicBezTo>
                  <a:cubicBezTo>
                    <a:pt x="569" y="2711"/>
                    <a:pt x="569" y="2711"/>
                    <a:pt x="569" y="2711"/>
                  </a:cubicBezTo>
                  <a:cubicBezTo>
                    <a:pt x="536" y="2699"/>
                    <a:pt x="536" y="2699"/>
                    <a:pt x="536" y="2699"/>
                  </a:cubicBezTo>
                  <a:cubicBezTo>
                    <a:pt x="509" y="2653"/>
                    <a:pt x="509" y="2653"/>
                    <a:pt x="509" y="2653"/>
                  </a:cubicBezTo>
                  <a:cubicBezTo>
                    <a:pt x="500" y="2670"/>
                    <a:pt x="500" y="2670"/>
                    <a:pt x="500" y="2670"/>
                  </a:cubicBezTo>
                  <a:cubicBezTo>
                    <a:pt x="502" y="2727"/>
                    <a:pt x="502" y="2727"/>
                    <a:pt x="502" y="2727"/>
                  </a:cubicBezTo>
                  <a:cubicBezTo>
                    <a:pt x="462" y="2727"/>
                    <a:pt x="462" y="2727"/>
                    <a:pt x="462" y="2727"/>
                  </a:cubicBezTo>
                  <a:cubicBezTo>
                    <a:pt x="459" y="2749"/>
                    <a:pt x="459" y="2749"/>
                    <a:pt x="459" y="2749"/>
                  </a:cubicBezTo>
                  <a:cubicBezTo>
                    <a:pt x="421" y="2746"/>
                    <a:pt x="421" y="2746"/>
                    <a:pt x="421" y="2746"/>
                  </a:cubicBezTo>
                  <a:cubicBezTo>
                    <a:pt x="421" y="2746"/>
                    <a:pt x="421" y="2746"/>
                    <a:pt x="419" y="2739"/>
                  </a:cubicBezTo>
                  <a:cubicBezTo>
                    <a:pt x="416" y="2732"/>
                    <a:pt x="402" y="2735"/>
                    <a:pt x="402" y="2735"/>
                  </a:cubicBezTo>
                  <a:cubicBezTo>
                    <a:pt x="373" y="2730"/>
                    <a:pt x="373" y="2730"/>
                    <a:pt x="373" y="2730"/>
                  </a:cubicBezTo>
                  <a:cubicBezTo>
                    <a:pt x="338" y="2739"/>
                    <a:pt x="338" y="2739"/>
                    <a:pt x="338" y="2739"/>
                  </a:cubicBezTo>
                  <a:cubicBezTo>
                    <a:pt x="297" y="2777"/>
                    <a:pt x="297" y="2777"/>
                    <a:pt x="297" y="2777"/>
                  </a:cubicBezTo>
                  <a:cubicBezTo>
                    <a:pt x="221" y="2777"/>
                    <a:pt x="221" y="2777"/>
                    <a:pt x="221" y="2777"/>
                  </a:cubicBezTo>
                  <a:cubicBezTo>
                    <a:pt x="151" y="2777"/>
                    <a:pt x="151" y="2777"/>
                    <a:pt x="151" y="2777"/>
                  </a:cubicBezTo>
                  <a:cubicBezTo>
                    <a:pt x="151" y="2751"/>
                    <a:pt x="151" y="2751"/>
                    <a:pt x="151" y="2751"/>
                  </a:cubicBezTo>
                  <a:cubicBezTo>
                    <a:pt x="194" y="2699"/>
                    <a:pt x="194" y="2699"/>
                    <a:pt x="194" y="2699"/>
                  </a:cubicBezTo>
                  <a:cubicBezTo>
                    <a:pt x="280" y="2699"/>
                    <a:pt x="280" y="2699"/>
                    <a:pt x="280" y="2699"/>
                  </a:cubicBezTo>
                  <a:cubicBezTo>
                    <a:pt x="318" y="2699"/>
                    <a:pt x="318" y="2699"/>
                    <a:pt x="318" y="2699"/>
                  </a:cubicBezTo>
                  <a:cubicBezTo>
                    <a:pt x="347" y="2680"/>
                    <a:pt x="347" y="2680"/>
                    <a:pt x="347" y="2680"/>
                  </a:cubicBezTo>
                  <a:cubicBezTo>
                    <a:pt x="397" y="2665"/>
                    <a:pt x="397" y="2665"/>
                    <a:pt x="397" y="2665"/>
                  </a:cubicBezTo>
                  <a:cubicBezTo>
                    <a:pt x="421" y="2646"/>
                    <a:pt x="421" y="2646"/>
                    <a:pt x="421" y="2646"/>
                  </a:cubicBezTo>
                  <a:cubicBezTo>
                    <a:pt x="440" y="2613"/>
                    <a:pt x="440" y="2613"/>
                    <a:pt x="440" y="2613"/>
                  </a:cubicBezTo>
                  <a:cubicBezTo>
                    <a:pt x="481" y="2591"/>
                    <a:pt x="481" y="2591"/>
                    <a:pt x="481" y="2591"/>
                  </a:cubicBezTo>
                  <a:cubicBezTo>
                    <a:pt x="543" y="2587"/>
                    <a:pt x="543" y="2587"/>
                    <a:pt x="543" y="2587"/>
                  </a:cubicBezTo>
                  <a:cubicBezTo>
                    <a:pt x="579" y="2587"/>
                    <a:pt x="579" y="2587"/>
                    <a:pt x="579" y="2587"/>
                  </a:cubicBezTo>
                  <a:cubicBezTo>
                    <a:pt x="607" y="2613"/>
                    <a:pt x="607" y="2613"/>
                    <a:pt x="607" y="2613"/>
                  </a:cubicBezTo>
                  <a:cubicBezTo>
                    <a:pt x="631" y="2591"/>
                    <a:pt x="631" y="2591"/>
                    <a:pt x="631" y="2591"/>
                  </a:cubicBezTo>
                  <a:cubicBezTo>
                    <a:pt x="662" y="2548"/>
                    <a:pt x="662" y="2548"/>
                    <a:pt x="662" y="2548"/>
                  </a:cubicBezTo>
                  <a:cubicBezTo>
                    <a:pt x="698" y="2515"/>
                    <a:pt x="698" y="2515"/>
                    <a:pt x="698" y="2515"/>
                  </a:cubicBezTo>
                  <a:cubicBezTo>
                    <a:pt x="731" y="2496"/>
                    <a:pt x="731" y="2496"/>
                    <a:pt x="731" y="2496"/>
                  </a:cubicBezTo>
                  <a:cubicBezTo>
                    <a:pt x="803" y="2482"/>
                    <a:pt x="803" y="2482"/>
                    <a:pt x="803" y="2482"/>
                  </a:cubicBezTo>
                  <a:cubicBezTo>
                    <a:pt x="831" y="2458"/>
                    <a:pt x="831" y="2458"/>
                    <a:pt x="831" y="2458"/>
                  </a:cubicBezTo>
                  <a:cubicBezTo>
                    <a:pt x="860" y="2420"/>
                    <a:pt x="860" y="2420"/>
                    <a:pt x="860" y="2420"/>
                  </a:cubicBezTo>
                  <a:cubicBezTo>
                    <a:pt x="908" y="2384"/>
                    <a:pt x="908" y="2384"/>
                    <a:pt x="908" y="2384"/>
                  </a:cubicBezTo>
                  <a:cubicBezTo>
                    <a:pt x="941" y="2367"/>
                    <a:pt x="941" y="2367"/>
                    <a:pt x="941" y="2367"/>
                  </a:cubicBezTo>
                  <a:cubicBezTo>
                    <a:pt x="951" y="2319"/>
                    <a:pt x="951" y="2319"/>
                    <a:pt x="951" y="2319"/>
                  </a:cubicBezTo>
                  <a:cubicBezTo>
                    <a:pt x="960" y="2262"/>
                    <a:pt x="960" y="2262"/>
                    <a:pt x="960" y="2262"/>
                  </a:cubicBezTo>
                  <a:cubicBezTo>
                    <a:pt x="975" y="2222"/>
                    <a:pt x="975" y="2222"/>
                    <a:pt x="975" y="2222"/>
                  </a:cubicBezTo>
                  <a:cubicBezTo>
                    <a:pt x="979" y="2202"/>
                    <a:pt x="979" y="2202"/>
                    <a:pt x="979" y="2202"/>
                  </a:cubicBezTo>
                  <a:cubicBezTo>
                    <a:pt x="1013" y="2157"/>
                    <a:pt x="1013" y="2157"/>
                    <a:pt x="1013" y="2157"/>
                  </a:cubicBezTo>
                  <a:cubicBezTo>
                    <a:pt x="996" y="2157"/>
                    <a:pt x="996" y="2157"/>
                    <a:pt x="996" y="2157"/>
                  </a:cubicBezTo>
                  <a:cubicBezTo>
                    <a:pt x="963" y="2162"/>
                    <a:pt x="963" y="2162"/>
                    <a:pt x="963" y="2162"/>
                  </a:cubicBezTo>
                  <a:cubicBezTo>
                    <a:pt x="941" y="2162"/>
                    <a:pt x="941" y="2162"/>
                    <a:pt x="941" y="2162"/>
                  </a:cubicBezTo>
                  <a:cubicBezTo>
                    <a:pt x="905" y="2160"/>
                    <a:pt x="905" y="2160"/>
                    <a:pt x="905" y="2160"/>
                  </a:cubicBezTo>
                  <a:cubicBezTo>
                    <a:pt x="894" y="2145"/>
                    <a:pt x="894" y="2145"/>
                    <a:pt x="894" y="2145"/>
                  </a:cubicBezTo>
                  <a:cubicBezTo>
                    <a:pt x="925" y="2109"/>
                    <a:pt x="925" y="2109"/>
                    <a:pt x="925" y="2109"/>
                  </a:cubicBezTo>
                  <a:cubicBezTo>
                    <a:pt x="894" y="2114"/>
                    <a:pt x="894" y="2114"/>
                    <a:pt x="894" y="2114"/>
                  </a:cubicBezTo>
                  <a:cubicBezTo>
                    <a:pt x="867" y="2138"/>
                    <a:pt x="867" y="2138"/>
                    <a:pt x="867" y="2138"/>
                  </a:cubicBezTo>
                  <a:cubicBezTo>
                    <a:pt x="858" y="2181"/>
                    <a:pt x="858" y="2181"/>
                    <a:pt x="858" y="2181"/>
                  </a:cubicBezTo>
                  <a:cubicBezTo>
                    <a:pt x="839" y="2202"/>
                    <a:pt x="839" y="2202"/>
                    <a:pt x="839" y="2202"/>
                  </a:cubicBezTo>
                  <a:cubicBezTo>
                    <a:pt x="831" y="2183"/>
                    <a:pt x="831" y="2183"/>
                    <a:pt x="831" y="2183"/>
                  </a:cubicBezTo>
                  <a:cubicBezTo>
                    <a:pt x="810" y="2155"/>
                    <a:pt x="810" y="2155"/>
                    <a:pt x="810" y="2155"/>
                  </a:cubicBezTo>
                  <a:cubicBezTo>
                    <a:pt x="774" y="2124"/>
                    <a:pt x="774" y="2124"/>
                    <a:pt x="774" y="2124"/>
                  </a:cubicBezTo>
                  <a:cubicBezTo>
                    <a:pt x="719" y="2086"/>
                    <a:pt x="719" y="2086"/>
                    <a:pt x="719" y="2086"/>
                  </a:cubicBezTo>
                  <a:cubicBezTo>
                    <a:pt x="705" y="2086"/>
                    <a:pt x="705" y="2086"/>
                    <a:pt x="705" y="2086"/>
                  </a:cubicBezTo>
                  <a:cubicBezTo>
                    <a:pt x="657" y="2124"/>
                    <a:pt x="657" y="2124"/>
                    <a:pt x="657" y="2124"/>
                  </a:cubicBezTo>
                  <a:cubicBezTo>
                    <a:pt x="629" y="2124"/>
                    <a:pt x="629" y="2124"/>
                    <a:pt x="629" y="2124"/>
                  </a:cubicBezTo>
                  <a:cubicBezTo>
                    <a:pt x="586" y="2124"/>
                    <a:pt x="586" y="2124"/>
                    <a:pt x="586" y="2124"/>
                  </a:cubicBezTo>
                  <a:cubicBezTo>
                    <a:pt x="595" y="2033"/>
                    <a:pt x="595" y="2033"/>
                    <a:pt x="595" y="2033"/>
                  </a:cubicBezTo>
                  <a:cubicBezTo>
                    <a:pt x="600" y="2007"/>
                    <a:pt x="600" y="2007"/>
                    <a:pt x="600" y="2007"/>
                  </a:cubicBezTo>
                  <a:cubicBezTo>
                    <a:pt x="624" y="1976"/>
                    <a:pt x="624" y="1976"/>
                    <a:pt x="624" y="1976"/>
                  </a:cubicBezTo>
                  <a:cubicBezTo>
                    <a:pt x="622" y="1942"/>
                    <a:pt x="622" y="1942"/>
                    <a:pt x="622" y="1942"/>
                  </a:cubicBezTo>
                  <a:cubicBezTo>
                    <a:pt x="612" y="1885"/>
                    <a:pt x="612" y="1885"/>
                    <a:pt x="612" y="1885"/>
                  </a:cubicBezTo>
                  <a:cubicBezTo>
                    <a:pt x="600" y="1828"/>
                    <a:pt x="600" y="1828"/>
                    <a:pt x="600" y="1828"/>
                  </a:cubicBezTo>
                  <a:cubicBezTo>
                    <a:pt x="583" y="1842"/>
                    <a:pt x="583" y="1842"/>
                    <a:pt x="583" y="1842"/>
                  </a:cubicBezTo>
                  <a:cubicBezTo>
                    <a:pt x="555" y="1873"/>
                    <a:pt x="555" y="1873"/>
                    <a:pt x="555" y="1873"/>
                  </a:cubicBezTo>
                  <a:cubicBezTo>
                    <a:pt x="538" y="1885"/>
                    <a:pt x="538" y="1885"/>
                    <a:pt x="538" y="1885"/>
                  </a:cubicBezTo>
                  <a:cubicBezTo>
                    <a:pt x="514" y="1885"/>
                    <a:pt x="514" y="1885"/>
                    <a:pt x="514" y="1885"/>
                  </a:cubicBezTo>
                  <a:cubicBezTo>
                    <a:pt x="493" y="1868"/>
                    <a:pt x="493" y="1868"/>
                    <a:pt x="493" y="1868"/>
                  </a:cubicBezTo>
                  <a:cubicBezTo>
                    <a:pt x="483" y="1868"/>
                    <a:pt x="483" y="1868"/>
                    <a:pt x="483" y="1868"/>
                  </a:cubicBezTo>
                  <a:cubicBezTo>
                    <a:pt x="454" y="1852"/>
                    <a:pt x="454" y="1852"/>
                    <a:pt x="454" y="1852"/>
                  </a:cubicBezTo>
                  <a:cubicBezTo>
                    <a:pt x="435" y="1833"/>
                    <a:pt x="435" y="1833"/>
                    <a:pt x="435" y="1833"/>
                  </a:cubicBezTo>
                  <a:cubicBezTo>
                    <a:pt x="409" y="1814"/>
                    <a:pt x="409" y="1814"/>
                    <a:pt x="409" y="1814"/>
                  </a:cubicBezTo>
                  <a:cubicBezTo>
                    <a:pt x="392" y="1794"/>
                    <a:pt x="392" y="1794"/>
                    <a:pt x="392" y="1794"/>
                  </a:cubicBezTo>
                  <a:cubicBezTo>
                    <a:pt x="385" y="1773"/>
                    <a:pt x="385" y="1773"/>
                    <a:pt x="385" y="1773"/>
                  </a:cubicBezTo>
                  <a:cubicBezTo>
                    <a:pt x="381" y="1725"/>
                    <a:pt x="381" y="1725"/>
                    <a:pt x="381" y="1725"/>
                  </a:cubicBezTo>
                  <a:cubicBezTo>
                    <a:pt x="407" y="1704"/>
                    <a:pt x="407" y="1704"/>
                    <a:pt x="407" y="1704"/>
                  </a:cubicBezTo>
                  <a:cubicBezTo>
                    <a:pt x="435" y="1704"/>
                    <a:pt x="435" y="1704"/>
                    <a:pt x="435" y="1704"/>
                  </a:cubicBezTo>
                  <a:cubicBezTo>
                    <a:pt x="466" y="1704"/>
                    <a:pt x="466" y="1704"/>
                    <a:pt x="466" y="1704"/>
                  </a:cubicBezTo>
                  <a:cubicBezTo>
                    <a:pt x="500" y="1725"/>
                    <a:pt x="500" y="1725"/>
                    <a:pt x="500" y="1725"/>
                  </a:cubicBezTo>
                  <a:cubicBezTo>
                    <a:pt x="517" y="1694"/>
                    <a:pt x="517" y="1694"/>
                    <a:pt x="517" y="1694"/>
                  </a:cubicBezTo>
                  <a:cubicBezTo>
                    <a:pt x="497" y="1670"/>
                    <a:pt x="497" y="1670"/>
                    <a:pt x="497" y="1670"/>
                  </a:cubicBezTo>
                  <a:cubicBezTo>
                    <a:pt x="486" y="1670"/>
                    <a:pt x="486" y="1670"/>
                    <a:pt x="486" y="1670"/>
                  </a:cubicBezTo>
                  <a:cubicBezTo>
                    <a:pt x="454" y="1670"/>
                    <a:pt x="454" y="1670"/>
                    <a:pt x="454" y="1670"/>
                  </a:cubicBezTo>
                  <a:cubicBezTo>
                    <a:pt x="431" y="1670"/>
                    <a:pt x="431" y="1670"/>
                    <a:pt x="431" y="1670"/>
                  </a:cubicBezTo>
                  <a:cubicBezTo>
                    <a:pt x="392" y="1644"/>
                    <a:pt x="392" y="1644"/>
                    <a:pt x="392" y="1644"/>
                  </a:cubicBezTo>
                  <a:cubicBezTo>
                    <a:pt x="376" y="1618"/>
                    <a:pt x="376" y="1618"/>
                    <a:pt x="376" y="1618"/>
                  </a:cubicBezTo>
                  <a:cubicBezTo>
                    <a:pt x="364" y="1584"/>
                    <a:pt x="364" y="1584"/>
                    <a:pt x="364" y="1584"/>
                  </a:cubicBezTo>
                  <a:cubicBezTo>
                    <a:pt x="347" y="1544"/>
                    <a:pt x="347" y="1544"/>
                    <a:pt x="347" y="1544"/>
                  </a:cubicBezTo>
                  <a:cubicBezTo>
                    <a:pt x="347" y="1532"/>
                    <a:pt x="347" y="1532"/>
                    <a:pt x="347" y="1532"/>
                  </a:cubicBezTo>
                  <a:cubicBezTo>
                    <a:pt x="366" y="1518"/>
                    <a:pt x="366" y="1518"/>
                    <a:pt x="366" y="1518"/>
                  </a:cubicBezTo>
                  <a:cubicBezTo>
                    <a:pt x="383" y="1482"/>
                    <a:pt x="383" y="1482"/>
                    <a:pt x="383" y="1482"/>
                  </a:cubicBezTo>
                  <a:cubicBezTo>
                    <a:pt x="421" y="1441"/>
                    <a:pt x="421" y="1441"/>
                    <a:pt x="421" y="1441"/>
                  </a:cubicBezTo>
                  <a:cubicBezTo>
                    <a:pt x="462" y="1417"/>
                    <a:pt x="462" y="1417"/>
                    <a:pt x="462" y="1417"/>
                  </a:cubicBezTo>
                  <a:cubicBezTo>
                    <a:pt x="488" y="1379"/>
                    <a:pt x="488" y="1379"/>
                    <a:pt x="488" y="1379"/>
                  </a:cubicBezTo>
                  <a:cubicBezTo>
                    <a:pt x="497" y="1344"/>
                    <a:pt x="497" y="1344"/>
                    <a:pt x="497" y="1344"/>
                  </a:cubicBezTo>
                  <a:cubicBezTo>
                    <a:pt x="533" y="1310"/>
                    <a:pt x="533" y="1310"/>
                    <a:pt x="533" y="1310"/>
                  </a:cubicBezTo>
                  <a:cubicBezTo>
                    <a:pt x="555" y="1305"/>
                    <a:pt x="555" y="1305"/>
                    <a:pt x="555" y="1305"/>
                  </a:cubicBezTo>
                  <a:cubicBezTo>
                    <a:pt x="581" y="1315"/>
                    <a:pt x="581" y="1315"/>
                    <a:pt x="581" y="1315"/>
                  </a:cubicBezTo>
                  <a:cubicBezTo>
                    <a:pt x="600" y="1344"/>
                    <a:pt x="600" y="1344"/>
                    <a:pt x="600" y="1344"/>
                  </a:cubicBezTo>
                  <a:cubicBezTo>
                    <a:pt x="617" y="1344"/>
                    <a:pt x="617" y="1344"/>
                    <a:pt x="617" y="1344"/>
                  </a:cubicBezTo>
                  <a:cubicBezTo>
                    <a:pt x="641" y="1344"/>
                    <a:pt x="641" y="1344"/>
                    <a:pt x="641" y="1344"/>
                  </a:cubicBezTo>
                  <a:cubicBezTo>
                    <a:pt x="655" y="1344"/>
                    <a:pt x="655" y="1344"/>
                    <a:pt x="655" y="1344"/>
                  </a:cubicBezTo>
                  <a:cubicBezTo>
                    <a:pt x="679" y="1315"/>
                    <a:pt x="679" y="1315"/>
                    <a:pt x="679" y="1315"/>
                  </a:cubicBezTo>
                  <a:cubicBezTo>
                    <a:pt x="695" y="1315"/>
                    <a:pt x="695" y="1315"/>
                    <a:pt x="695" y="1315"/>
                  </a:cubicBezTo>
                  <a:cubicBezTo>
                    <a:pt x="703" y="1301"/>
                    <a:pt x="703" y="1301"/>
                    <a:pt x="703" y="1301"/>
                  </a:cubicBezTo>
                  <a:cubicBezTo>
                    <a:pt x="717" y="1284"/>
                    <a:pt x="717" y="1284"/>
                    <a:pt x="717" y="1284"/>
                  </a:cubicBezTo>
                  <a:cubicBezTo>
                    <a:pt x="724" y="1301"/>
                    <a:pt x="724" y="1301"/>
                    <a:pt x="724" y="1301"/>
                  </a:cubicBezTo>
                  <a:cubicBezTo>
                    <a:pt x="748" y="1301"/>
                    <a:pt x="748" y="1301"/>
                    <a:pt x="748" y="1301"/>
                  </a:cubicBezTo>
                  <a:cubicBezTo>
                    <a:pt x="760" y="1301"/>
                    <a:pt x="760" y="1301"/>
                    <a:pt x="760" y="1301"/>
                  </a:cubicBezTo>
                  <a:cubicBezTo>
                    <a:pt x="786" y="1301"/>
                    <a:pt x="786" y="1301"/>
                    <a:pt x="786" y="1301"/>
                  </a:cubicBezTo>
                  <a:cubicBezTo>
                    <a:pt x="808" y="1281"/>
                    <a:pt x="808" y="1281"/>
                    <a:pt x="808" y="1281"/>
                  </a:cubicBezTo>
                  <a:cubicBezTo>
                    <a:pt x="827" y="1281"/>
                    <a:pt x="827" y="1281"/>
                    <a:pt x="827" y="1281"/>
                  </a:cubicBezTo>
                  <a:cubicBezTo>
                    <a:pt x="839" y="1236"/>
                    <a:pt x="839" y="1236"/>
                    <a:pt x="839" y="1236"/>
                  </a:cubicBezTo>
                  <a:cubicBezTo>
                    <a:pt x="824" y="1198"/>
                    <a:pt x="824" y="1198"/>
                    <a:pt x="824" y="1198"/>
                  </a:cubicBezTo>
                  <a:cubicBezTo>
                    <a:pt x="808" y="1145"/>
                    <a:pt x="808" y="1145"/>
                    <a:pt x="808" y="1145"/>
                  </a:cubicBezTo>
                  <a:cubicBezTo>
                    <a:pt x="836" y="1145"/>
                    <a:pt x="836" y="1145"/>
                    <a:pt x="836" y="1145"/>
                  </a:cubicBezTo>
                  <a:cubicBezTo>
                    <a:pt x="865" y="1114"/>
                    <a:pt x="865" y="1114"/>
                    <a:pt x="865" y="1114"/>
                  </a:cubicBezTo>
                  <a:cubicBezTo>
                    <a:pt x="858" y="1076"/>
                    <a:pt x="858" y="1076"/>
                    <a:pt x="858" y="1076"/>
                  </a:cubicBezTo>
                  <a:cubicBezTo>
                    <a:pt x="817" y="1067"/>
                    <a:pt x="817" y="1067"/>
                    <a:pt x="817" y="1067"/>
                  </a:cubicBezTo>
                  <a:cubicBezTo>
                    <a:pt x="796" y="1067"/>
                    <a:pt x="796" y="1067"/>
                    <a:pt x="796" y="1067"/>
                  </a:cubicBezTo>
                  <a:cubicBezTo>
                    <a:pt x="772" y="1074"/>
                    <a:pt x="772" y="1074"/>
                    <a:pt x="772" y="1074"/>
                  </a:cubicBezTo>
                  <a:cubicBezTo>
                    <a:pt x="755" y="1088"/>
                    <a:pt x="755" y="1088"/>
                    <a:pt x="755" y="1088"/>
                  </a:cubicBezTo>
                  <a:cubicBezTo>
                    <a:pt x="738" y="1114"/>
                    <a:pt x="738" y="1114"/>
                    <a:pt x="738" y="1114"/>
                  </a:cubicBezTo>
                  <a:cubicBezTo>
                    <a:pt x="719" y="1114"/>
                    <a:pt x="719" y="1114"/>
                    <a:pt x="719" y="1114"/>
                  </a:cubicBezTo>
                  <a:cubicBezTo>
                    <a:pt x="698" y="1074"/>
                    <a:pt x="698" y="1074"/>
                    <a:pt x="698" y="1074"/>
                  </a:cubicBezTo>
                  <a:cubicBezTo>
                    <a:pt x="638" y="1074"/>
                    <a:pt x="638" y="1074"/>
                    <a:pt x="638" y="1074"/>
                  </a:cubicBezTo>
                  <a:cubicBezTo>
                    <a:pt x="576" y="1074"/>
                    <a:pt x="576" y="1074"/>
                    <a:pt x="576" y="1074"/>
                  </a:cubicBezTo>
                  <a:cubicBezTo>
                    <a:pt x="528" y="1062"/>
                    <a:pt x="528" y="1062"/>
                    <a:pt x="528" y="1062"/>
                  </a:cubicBezTo>
                  <a:cubicBezTo>
                    <a:pt x="481" y="1040"/>
                    <a:pt x="481" y="1040"/>
                    <a:pt x="481" y="1040"/>
                  </a:cubicBezTo>
                  <a:cubicBezTo>
                    <a:pt x="457" y="1007"/>
                    <a:pt x="457" y="1007"/>
                    <a:pt x="457" y="1007"/>
                  </a:cubicBezTo>
                  <a:cubicBezTo>
                    <a:pt x="445" y="938"/>
                    <a:pt x="445" y="938"/>
                    <a:pt x="445" y="938"/>
                  </a:cubicBezTo>
                  <a:cubicBezTo>
                    <a:pt x="483" y="921"/>
                    <a:pt x="483" y="921"/>
                    <a:pt x="483" y="921"/>
                  </a:cubicBezTo>
                  <a:cubicBezTo>
                    <a:pt x="502" y="909"/>
                    <a:pt x="502" y="909"/>
                    <a:pt x="502" y="909"/>
                  </a:cubicBezTo>
                  <a:cubicBezTo>
                    <a:pt x="457" y="888"/>
                    <a:pt x="457" y="888"/>
                    <a:pt x="457" y="888"/>
                  </a:cubicBezTo>
                  <a:cubicBezTo>
                    <a:pt x="423" y="869"/>
                    <a:pt x="423" y="869"/>
                    <a:pt x="423" y="869"/>
                  </a:cubicBezTo>
                  <a:cubicBezTo>
                    <a:pt x="395" y="840"/>
                    <a:pt x="395" y="840"/>
                    <a:pt x="395" y="840"/>
                  </a:cubicBezTo>
                  <a:cubicBezTo>
                    <a:pt x="383" y="826"/>
                    <a:pt x="383" y="826"/>
                    <a:pt x="383" y="826"/>
                  </a:cubicBezTo>
                  <a:cubicBezTo>
                    <a:pt x="409" y="807"/>
                    <a:pt x="409" y="807"/>
                    <a:pt x="409" y="807"/>
                  </a:cubicBezTo>
                  <a:cubicBezTo>
                    <a:pt x="435" y="807"/>
                    <a:pt x="435" y="807"/>
                    <a:pt x="435" y="807"/>
                  </a:cubicBezTo>
                  <a:cubicBezTo>
                    <a:pt x="474" y="799"/>
                    <a:pt x="474" y="799"/>
                    <a:pt x="474" y="799"/>
                  </a:cubicBezTo>
                  <a:cubicBezTo>
                    <a:pt x="528" y="766"/>
                    <a:pt x="528" y="766"/>
                    <a:pt x="528" y="766"/>
                  </a:cubicBezTo>
                  <a:cubicBezTo>
                    <a:pt x="540" y="776"/>
                    <a:pt x="540" y="776"/>
                    <a:pt x="540" y="776"/>
                  </a:cubicBezTo>
                  <a:cubicBezTo>
                    <a:pt x="569" y="766"/>
                    <a:pt x="569" y="766"/>
                    <a:pt x="569" y="766"/>
                  </a:cubicBezTo>
                  <a:cubicBezTo>
                    <a:pt x="569" y="754"/>
                    <a:pt x="569" y="754"/>
                    <a:pt x="569" y="754"/>
                  </a:cubicBezTo>
                  <a:cubicBezTo>
                    <a:pt x="590" y="747"/>
                    <a:pt x="590" y="747"/>
                    <a:pt x="590" y="747"/>
                  </a:cubicBezTo>
                  <a:cubicBezTo>
                    <a:pt x="633" y="745"/>
                    <a:pt x="633" y="745"/>
                    <a:pt x="633" y="745"/>
                  </a:cubicBezTo>
                  <a:cubicBezTo>
                    <a:pt x="681" y="742"/>
                    <a:pt x="681" y="742"/>
                    <a:pt x="681" y="742"/>
                  </a:cubicBezTo>
                  <a:cubicBezTo>
                    <a:pt x="703" y="759"/>
                    <a:pt x="703" y="759"/>
                    <a:pt x="703" y="759"/>
                  </a:cubicBezTo>
                  <a:cubicBezTo>
                    <a:pt x="693" y="790"/>
                    <a:pt x="693" y="790"/>
                    <a:pt x="693" y="790"/>
                  </a:cubicBezTo>
                  <a:cubicBezTo>
                    <a:pt x="691" y="802"/>
                    <a:pt x="691" y="802"/>
                    <a:pt x="691" y="802"/>
                  </a:cubicBezTo>
                  <a:cubicBezTo>
                    <a:pt x="712" y="821"/>
                    <a:pt x="712" y="821"/>
                    <a:pt x="712" y="821"/>
                  </a:cubicBezTo>
                  <a:cubicBezTo>
                    <a:pt x="731" y="840"/>
                    <a:pt x="731" y="840"/>
                    <a:pt x="731" y="840"/>
                  </a:cubicBezTo>
                  <a:cubicBezTo>
                    <a:pt x="774" y="838"/>
                    <a:pt x="774" y="838"/>
                    <a:pt x="774" y="838"/>
                  </a:cubicBezTo>
                  <a:cubicBezTo>
                    <a:pt x="827" y="852"/>
                    <a:pt x="827" y="852"/>
                    <a:pt x="827" y="852"/>
                  </a:cubicBezTo>
                  <a:cubicBezTo>
                    <a:pt x="867" y="833"/>
                    <a:pt x="867" y="833"/>
                    <a:pt x="867" y="833"/>
                  </a:cubicBezTo>
                  <a:cubicBezTo>
                    <a:pt x="896" y="807"/>
                    <a:pt x="896" y="807"/>
                    <a:pt x="896" y="807"/>
                  </a:cubicBezTo>
                  <a:cubicBezTo>
                    <a:pt x="929" y="785"/>
                    <a:pt x="929" y="785"/>
                    <a:pt x="929" y="785"/>
                  </a:cubicBezTo>
                  <a:cubicBezTo>
                    <a:pt x="929" y="785"/>
                    <a:pt x="905" y="773"/>
                    <a:pt x="896" y="771"/>
                  </a:cubicBezTo>
                  <a:cubicBezTo>
                    <a:pt x="886" y="768"/>
                    <a:pt x="867" y="759"/>
                    <a:pt x="867" y="759"/>
                  </a:cubicBezTo>
                  <a:cubicBezTo>
                    <a:pt x="848" y="740"/>
                    <a:pt x="848" y="740"/>
                    <a:pt x="848" y="740"/>
                  </a:cubicBezTo>
                  <a:cubicBezTo>
                    <a:pt x="848" y="714"/>
                    <a:pt x="848" y="714"/>
                    <a:pt x="848" y="714"/>
                  </a:cubicBezTo>
                  <a:cubicBezTo>
                    <a:pt x="841" y="683"/>
                    <a:pt x="841" y="683"/>
                    <a:pt x="841" y="683"/>
                  </a:cubicBezTo>
                  <a:cubicBezTo>
                    <a:pt x="741" y="652"/>
                    <a:pt x="741" y="652"/>
                    <a:pt x="741" y="652"/>
                  </a:cubicBezTo>
                  <a:cubicBezTo>
                    <a:pt x="738" y="549"/>
                    <a:pt x="738" y="549"/>
                    <a:pt x="738" y="549"/>
                  </a:cubicBezTo>
                  <a:cubicBezTo>
                    <a:pt x="688" y="499"/>
                    <a:pt x="688" y="499"/>
                    <a:pt x="688" y="499"/>
                  </a:cubicBezTo>
                  <a:cubicBezTo>
                    <a:pt x="590" y="394"/>
                    <a:pt x="590" y="394"/>
                    <a:pt x="590" y="394"/>
                  </a:cubicBezTo>
                  <a:cubicBezTo>
                    <a:pt x="607" y="394"/>
                    <a:pt x="607" y="394"/>
                    <a:pt x="607" y="394"/>
                  </a:cubicBezTo>
                  <a:cubicBezTo>
                    <a:pt x="607" y="377"/>
                    <a:pt x="607" y="377"/>
                    <a:pt x="607" y="377"/>
                  </a:cubicBezTo>
                  <a:cubicBezTo>
                    <a:pt x="638" y="377"/>
                    <a:pt x="638" y="377"/>
                    <a:pt x="638" y="377"/>
                  </a:cubicBezTo>
                  <a:cubicBezTo>
                    <a:pt x="638" y="346"/>
                    <a:pt x="638" y="346"/>
                    <a:pt x="638" y="346"/>
                  </a:cubicBezTo>
                  <a:cubicBezTo>
                    <a:pt x="650" y="310"/>
                    <a:pt x="650" y="310"/>
                    <a:pt x="650" y="310"/>
                  </a:cubicBezTo>
                  <a:cubicBezTo>
                    <a:pt x="667" y="313"/>
                    <a:pt x="667" y="313"/>
                    <a:pt x="667" y="313"/>
                  </a:cubicBezTo>
                  <a:cubicBezTo>
                    <a:pt x="693" y="327"/>
                    <a:pt x="693" y="327"/>
                    <a:pt x="693" y="327"/>
                  </a:cubicBezTo>
                  <a:cubicBezTo>
                    <a:pt x="722" y="327"/>
                    <a:pt x="722" y="327"/>
                    <a:pt x="722" y="327"/>
                  </a:cubicBezTo>
                  <a:cubicBezTo>
                    <a:pt x="741" y="327"/>
                    <a:pt x="741" y="327"/>
                    <a:pt x="741" y="327"/>
                  </a:cubicBezTo>
                  <a:cubicBezTo>
                    <a:pt x="774" y="327"/>
                    <a:pt x="774" y="327"/>
                    <a:pt x="774" y="327"/>
                  </a:cubicBezTo>
                  <a:cubicBezTo>
                    <a:pt x="836" y="306"/>
                    <a:pt x="836" y="306"/>
                    <a:pt x="836" y="306"/>
                  </a:cubicBezTo>
                  <a:cubicBezTo>
                    <a:pt x="858" y="287"/>
                    <a:pt x="858" y="287"/>
                    <a:pt x="858" y="287"/>
                  </a:cubicBezTo>
                  <a:cubicBezTo>
                    <a:pt x="874" y="253"/>
                    <a:pt x="874" y="253"/>
                    <a:pt x="874" y="253"/>
                  </a:cubicBezTo>
                  <a:cubicBezTo>
                    <a:pt x="874" y="198"/>
                    <a:pt x="874" y="198"/>
                    <a:pt x="874" y="198"/>
                  </a:cubicBezTo>
                  <a:cubicBezTo>
                    <a:pt x="896" y="193"/>
                    <a:pt x="896" y="193"/>
                    <a:pt x="896" y="193"/>
                  </a:cubicBezTo>
                  <a:cubicBezTo>
                    <a:pt x="920" y="177"/>
                    <a:pt x="920" y="177"/>
                    <a:pt x="920" y="177"/>
                  </a:cubicBezTo>
                  <a:cubicBezTo>
                    <a:pt x="963" y="139"/>
                    <a:pt x="963" y="139"/>
                    <a:pt x="963" y="139"/>
                  </a:cubicBezTo>
                  <a:cubicBezTo>
                    <a:pt x="1034" y="127"/>
                    <a:pt x="1034" y="127"/>
                    <a:pt x="1034" y="127"/>
                  </a:cubicBezTo>
                  <a:cubicBezTo>
                    <a:pt x="1065" y="93"/>
                    <a:pt x="1065" y="93"/>
                    <a:pt x="1065" y="93"/>
                  </a:cubicBezTo>
                  <a:cubicBezTo>
                    <a:pt x="1092" y="77"/>
                    <a:pt x="1092" y="77"/>
                    <a:pt x="1092" y="77"/>
                  </a:cubicBezTo>
                  <a:cubicBezTo>
                    <a:pt x="1111" y="57"/>
                    <a:pt x="1111" y="57"/>
                    <a:pt x="1111" y="57"/>
                  </a:cubicBezTo>
                  <a:cubicBezTo>
                    <a:pt x="1225" y="65"/>
                    <a:pt x="1225" y="65"/>
                    <a:pt x="1225" y="65"/>
                  </a:cubicBezTo>
                  <a:cubicBezTo>
                    <a:pt x="1239" y="26"/>
                    <a:pt x="1239" y="26"/>
                    <a:pt x="1239" y="26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1323" y="26"/>
                    <a:pt x="1323" y="26"/>
                    <a:pt x="1323" y="26"/>
                  </a:cubicBezTo>
                  <a:cubicBezTo>
                    <a:pt x="1335" y="50"/>
                    <a:pt x="1335" y="50"/>
                    <a:pt x="1335" y="50"/>
                  </a:cubicBezTo>
                  <a:cubicBezTo>
                    <a:pt x="1323" y="50"/>
                    <a:pt x="1323" y="50"/>
                    <a:pt x="1323" y="50"/>
                  </a:cubicBezTo>
                  <a:cubicBezTo>
                    <a:pt x="1323" y="67"/>
                    <a:pt x="1323" y="67"/>
                    <a:pt x="1323" y="67"/>
                  </a:cubicBezTo>
                  <a:cubicBezTo>
                    <a:pt x="1342" y="86"/>
                    <a:pt x="1342" y="86"/>
                    <a:pt x="1342" y="86"/>
                  </a:cubicBezTo>
                  <a:cubicBezTo>
                    <a:pt x="1368" y="84"/>
                    <a:pt x="1368" y="84"/>
                    <a:pt x="1368" y="84"/>
                  </a:cubicBezTo>
                  <a:cubicBezTo>
                    <a:pt x="1368" y="65"/>
                    <a:pt x="1368" y="65"/>
                    <a:pt x="1368" y="65"/>
                  </a:cubicBezTo>
                  <a:cubicBezTo>
                    <a:pt x="1383" y="50"/>
                    <a:pt x="1383" y="50"/>
                    <a:pt x="1383" y="50"/>
                  </a:cubicBezTo>
                  <a:cubicBezTo>
                    <a:pt x="1395" y="62"/>
                    <a:pt x="1395" y="62"/>
                    <a:pt x="1395" y="62"/>
                  </a:cubicBezTo>
                  <a:cubicBezTo>
                    <a:pt x="1421" y="93"/>
                    <a:pt x="1421" y="93"/>
                    <a:pt x="1421" y="93"/>
                  </a:cubicBezTo>
                  <a:cubicBezTo>
                    <a:pt x="1457" y="81"/>
                    <a:pt x="1457" y="81"/>
                    <a:pt x="1457" y="81"/>
                  </a:cubicBezTo>
                  <a:cubicBezTo>
                    <a:pt x="1511" y="96"/>
                    <a:pt x="1511" y="96"/>
                    <a:pt x="1511" y="96"/>
                  </a:cubicBezTo>
                  <a:cubicBezTo>
                    <a:pt x="1511" y="120"/>
                    <a:pt x="1511" y="120"/>
                    <a:pt x="1511" y="120"/>
                  </a:cubicBezTo>
                  <a:cubicBezTo>
                    <a:pt x="1528" y="146"/>
                    <a:pt x="1528" y="146"/>
                    <a:pt x="1528" y="146"/>
                  </a:cubicBezTo>
                  <a:cubicBezTo>
                    <a:pt x="1564" y="174"/>
                    <a:pt x="1564" y="174"/>
                    <a:pt x="1564" y="174"/>
                  </a:cubicBezTo>
                  <a:cubicBezTo>
                    <a:pt x="1640" y="174"/>
                    <a:pt x="1640" y="174"/>
                    <a:pt x="1640" y="174"/>
                  </a:cubicBezTo>
                  <a:cubicBezTo>
                    <a:pt x="1657" y="174"/>
                    <a:pt x="1657" y="174"/>
                    <a:pt x="1657" y="174"/>
                  </a:cubicBezTo>
                  <a:cubicBezTo>
                    <a:pt x="1681" y="162"/>
                    <a:pt x="1681" y="162"/>
                    <a:pt x="1681" y="162"/>
                  </a:cubicBezTo>
                  <a:cubicBezTo>
                    <a:pt x="1707" y="162"/>
                    <a:pt x="1707" y="162"/>
                    <a:pt x="1707" y="162"/>
                  </a:cubicBezTo>
                  <a:cubicBezTo>
                    <a:pt x="1741" y="179"/>
                    <a:pt x="1741" y="179"/>
                    <a:pt x="1741" y="179"/>
                  </a:cubicBezTo>
                  <a:cubicBezTo>
                    <a:pt x="1752" y="201"/>
                    <a:pt x="1752" y="201"/>
                    <a:pt x="1752" y="201"/>
                  </a:cubicBezTo>
                  <a:cubicBezTo>
                    <a:pt x="1752" y="220"/>
                    <a:pt x="1752" y="220"/>
                    <a:pt x="1752" y="220"/>
                  </a:cubicBezTo>
                  <a:cubicBezTo>
                    <a:pt x="1752" y="253"/>
                    <a:pt x="1752" y="253"/>
                    <a:pt x="1752" y="253"/>
                  </a:cubicBezTo>
                  <a:cubicBezTo>
                    <a:pt x="1752" y="239"/>
                    <a:pt x="1752" y="239"/>
                    <a:pt x="1752" y="239"/>
                  </a:cubicBezTo>
                  <a:cubicBezTo>
                    <a:pt x="1783" y="213"/>
                    <a:pt x="1783" y="213"/>
                    <a:pt x="1783" y="213"/>
                  </a:cubicBezTo>
                  <a:cubicBezTo>
                    <a:pt x="1824" y="201"/>
                    <a:pt x="1824" y="201"/>
                    <a:pt x="1824" y="201"/>
                  </a:cubicBezTo>
                  <a:cubicBezTo>
                    <a:pt x="1855" y="201"/>
                    <a:pt x="1855" y="201"/>
                    <a:pt x="1855" y="201"/>
                  </a:cubicBezTo>
                  <a:cubicBezTo>
                    <a:pt x="1908" y="222"/>
                    <a:pt x="1908" y="222"/>
                    <a:pt x="1908" y="222"/>
                  </a:cubicBezTo>
                  <a:cubicBezTo>
                    <a:pt x="1958" y="239"/>
                    <a:pt x="1958" y="239"/>
                    <a:pt x="1958" y="239"/>
                  </a:cubicBezTo>
                  <a:cubicBezTo>
                    <a:pt x="2010" y="224"/>
                    <a:pt x="2010" y="224"/>
                    <a:pt x="2010" y="224"/>
                  </a:cubicBezTo>
                  <a:cubicBezTo>
                    <a:pt x="2041" y="201"/>
                    <a:pt x="2041" y="201"/>
                    <a:pt x="2041" y="201"/>
                  </a:cubicBezTo>
                  <a:cubicBezTo>
                    <a:pt x="2070" y="201"/>
                    <a:pt x="2070" y="201"/>
                    <a:pt x="2070" y="201"/>
                  </a:cubicBezTo>
                  <a:cubicBezTo>
                    <a:pt x="2082" y="201"/>
                    <a:pt x="2082" y="201"/>
                    <a:pt x="2082" y="201"/>
                  </a:cubicBezTo>
                  <a:cubicBezTo>
                    <a:pt x="2120" y="236"/>
                    <a:pt x="2120" y="236"/>
                    <a:pt x="2120" y="236"/>
                  </a:cubicBezTo>
                  <a:cubicBezTo>
                    <a:pt x="2153" y="265"/>
                    <a:pt x="2153" y="265"/>
                    <a:pt x="2153" y="265"/>
                  </a:cubicBezTo>
                  <a:cubicBezTo>
                    <a:pt x="2213" y="272"/>
                    <a:pt x="2213" y="272"/>
                    <a:pt x="2213" y="272"/>
                  </a:cubicBezTo>
                  <a:lnTo>
                    <a:pt x="2244" y="511"/>
                  </a:lnTo>
                  <a:close/>
                  <a:moveTo>
                    <a:pt x="1196" y="2590"/>
                  </a:moveTo>
                  <a:cubicBezTo>
                    <a:pt x="1263" y="2590"/>
                    <a:pt x="1263" y="2590"/>
                    <a:pt x="1263" y="2590"/>
                  </a:cubicBezTo>
                  <a:cubicBezTo>
                    <a:pt x="1273" y="2559"/>
                    <a:pt x="1273" y="2559"/>
                    <a:pt x="1273" y="2559"/>
                  </a:cubicBezTo>
                  <a:cubicBezTo>
                    <a:pt x="1273" y="2546"/>
                    <a:pt x="1273" y="2546"/>
                    <a:pt x="1273" y="2546"/>
                  </a:cubicBezTo>
                  <a:cubicBezTo>
                    <a:pt x="1288" y="2519"/>
                    <a:pt x="1288" y="2519"/>
                    <a:pt x="1288" y="2519"/>
                  </a:cubicBezTo>
                  <a:cubicBezTo>
                    <a:pt x="1309" y="2490"/>
                    <a:pt x="1309" y="2490"/>
                    <a:pt x="1309" y="2490"/>
                  </a:cubicBezTo>
                  <a:cubicBezTo>
                    <a:pt x="1319" y="2475"/>
                    <a:pt x="1319" y="2475"/>
                    <a:pt x="1319" y="2475"/>
                  </a:cubicBezTo>
                  <a:cubicBezTo>
                    <a:pt x="1322" y="2469"/>
                    <a:pt x="1322" y="2469"/>
                    <a:pt x="1322" y="2469"/>
                  </a:cubicBezTo>
                  <a:cubicBezTo>
                    <a:pt x="1343" y="2500"/>
                    <a:pt x="1343" y="2500"/>
                    <a:pt x="1343" y="2500"/>
                  </a:cubicBezTo>
                  <a:cubicBezTo>
                    <a:pt x="1364" y="2485"/>
                    <a:pt x="1364" y="2485"/>
                    <a:pt x="1364" y="2485"/>
                  </a:cubicBezTo>
                  <a:cubicBezTo>
                    <a:pt x="1364" y="2475"/>
                    <a:pt x="1364" y="2475"/>
                    <a:pt x="1364" y="2475"/>
                  </a:cubicBezTo>
                  <a:cubicBezTo>
                    <a:pt x="1364" y="2450"/>
                    <a:pt x="1364" y="2450"/>
                    <a:pt x="1364" y="2450"/>
                  </a:cubicBezTo>
                  <a:cubicBezTo>
                    <a:pt x="1381" y="2435"/>
                    <a:pt x="1381" y="2435"/>
                    <a:pt x="1381" y="2435"/>
                  </a:cubicBezTo>
                  <a:cubicBezTo>
                    <a:pt x="1389" y="2435"/>
                    <a:pt x="1389" y="2435"/>
                    <a:pt x="1389" y="2435"/>
                  </a:cubicBezTo>
                  <a:cubicBezTo>
                    <a:pt x="1412" y="2424"/>
                    <a:pt x="1412" y="2424"/>
                    <a:pt x="1412" y="2424"/>
                  </a:cubicBezTo>
                  <a:cubicBezTo>
                    <a:pt x="1425" y="2424"/>
                    <a:pt x="1425" y="2424"/>
                    <a:pt x="1425" y="2424"/>
                  </a:cubicBezTo>
                  <a:cubicBezTo>
                    <a:pt x="1442" y="2412"/>
                    <a:pt x="1442" y="2412"/>
                    <a:pt x="1442" y="2412"/>
                  </a:cubicBezTo>
                  <a:cubicBezTo>
                    <a:pt x="1442" y="2399"/>
                    <a:pt x="1442" y="2399"/>
                    <a:pt x="1442" y="2399"/>
                  </a:cubicBezTo>
                  <a:cubicBezTo>
                    <a:pt x="1416" y="2355"/>
                    <a:pt x="1416" y="2355"/>
                    <a:pt x="1416" y="2355"/>
                  </a:cubicBezTo>
                  <a:cubicBezTo>
                    <a:pt x="1404" y="2355"/>
                    <a:pt x="1404" y="2355"/>
                    <a:pt x="1404" y="2355"/>
                  </a:cubicBezTo>
                  <a:cubicBezTo>
                    <a:pt x="1399" y="2355"/>
                    <a:pt x="1399" y="2355"/>
                    <a:pt x="1399" y="2355"/>
                  </a:cubicBezTo>
                  <a:cubicBezTo>
                    <a:pt x="1399" y="2334"/>
                    <a:pt x="1399" y="2334"/>
                    <a:pt x="1399" y="2334"/>
                  </a:cubicBezTo>
                  <a:cubicBezTo>
                    <a:pt x="1400" y="2324"/>
                    <a:pt x="1400" y="2324"/>
                    <a:pt x="1400" y="2324"/>
                  </a:cubicBezTo>
                  <a:cubicBezTo>
                    <a:pt x="1429" y="2305"/>
                    <a:pt x="1429" y="2305"/>
                    <a:pt x="1429" y="2305"/>
                  </a:cubicBezTo>
                  <a:cubicBezTo>
                    <a:pt x="1442" y="2305"/>
                    <a:pt x="1442" y="2305"/>
                    <a:pt x="1442" y="2305"/>
                  </a:cubicBezTo>
                  <a:cubicBezTo>
                    <a:pt x="1481" y="2296"/>
                    <a:pt x="1481" y="2296"/>
                    <a:pt x="1481" y="2296"/>
                  </a:cubicBezTo>
                  <a:cubicBezTo>
                    <a:pt x="1435" y="2259"/>
                    <a:pt x="1435" y="2259"/>
                    <a:pt x="1435" y="2259"/>
                  </a:cubicBezTo>
                  <a:cubicBezTo>
                    <a:pt x="1408" y="2238"/>
                    <a:pt x="1408" y="2238"/>
                    <a:pt x="1408" y="2238"/>
                  </a:cubicBezTo>
                  <a:cubicBezTo>
                    <a:pt x="1379" y="2259"/>
                    <a:pt x="1379" y="2259"/>
                    <a:pt x="1379" y="2259"/>
                  </a:cubicBezTo>
                  <a:cubicBezTo>
                    <a:pt x="1351" y="2290"/>
                    <a:pt x="1351" y="2290"/>
                    <a:pt x="1351" y="2290"/>
                  </a:cubicBezTo>
                  <a:cubicBezTo>
                    <a:pt x="1353" y="2305"/>
                    <a:pt x="1353" y="2305"/>
                    <a:pt x="1353" y="2305"/>
                  </a:cubicBezTo>
                  <a:cubicBezTo>
                    <a:pt x="1360" y="2326"/>
                    <a:pt x="1360" y="2326"/>
                    <a:pt x="1360" y="2326"/>
                  </a:cubicBezTo>
                  <a:cubicBezTo>
                    <a:pt x="1364" y="2341"/>
                    <a:pt x="1364" y="2341"/>
                    <a:pt x="1364" y="2341"/>
                  </a:cubicBezTo>
                  <a:cubicBezTo>
                    <a:pt x="1364" y="2351"/>
                    <a:pt x="1364" y="2351"/>
                    <a:pt x="1364" y="2351"/>
                  </a:cubicBezTo>
                  <a:cubicBezTo>
                    <a:pt x="1353" y="2362"/>
                    <a:pt x="1353" y="2362"/>
                    <a:pt x="1353" y="2362"/>
                  </a:cubicBezTo>
                  <a:cubicBezTo>
                    <a:pt x="1338" y="2368"/>
                    <a:pt x="1338" y="2368"/>
                    <a:pt x="1338" y="2368"/>
                  </a:cubicBezTo>
                  <a:cubicBezTo>
                    <a:pt x="1313" y="2351"/>
                    <a:pt x="1313" y="2351"/>
                    <a:pt x="1313" y="2351"/>
                  </a:cubicBezTo>
                  <a:cubicBezTo>
                    <a:pt x="1288" y="2357"/>
                    <a:pt x="1288" y="2357"/>
                    <a:pt x="1288" y="2357"/>
                  </a:cubicBezTo>
                  <a:cubicBezTo>
                    <a:pt x="1303" y="2385"/>
                    <a:pt x="1303" y="2385"/>
                    <a:pt x="1303" y="2385"/>
                  </a:cubicBezTo>
                  <a:cubicBezTo>
                    <a:pt x="1309" y="2414"/>
                    <a:pt x="1309" y="2414"/>
                    <a:pt x="1309" y="2414"/>
                  </a:cubicBezTo>
                  <a:cubicBezTo>
                    <a:pt x="1307" y="2445"/>
                    <a:pt x="1307" y="2445"/>
                    <a:pt x="1307" y="2445"/>
                  </a:cubicBezTo>
                  <a:cubicBezTo>
                    <a:pt x="1294" y="2414"/>
                    <a:pt x="1294" y="2414"/>
                    <a:pt x="1294" y="2414"/>
                  </a:cubicBezTo>
                  <a:cubicBezTo>
                    <a:pt x="1273" y="2391"/>
                    <a:pt x="1273" y="2391"/>
                    <a:pt x="1273" y="2391"/>
                  </a:cubicBezTo>
                  <a:cubicBezTo>
                    <a:pt x="1259" y="2385"/>
                    <a:pt x="1259" y="2385"/>
                    <a:pt x="1259" y="2385"/>
                  </a:cubicBezTo>
                  <a:cubicBezTo>
                    <a:pt x="1236" y="2401"/>
                    <a:pt x="1236" y="2401"/>
                    <a:pt x="1236" y="2401"/>
                  </a:cubicBezTo>
                  <a:cubicBezTo>
                    <a:pt x="1232" y="2414"/>
                    <a:pt x="1232" y="2414"/>
                    <a:pt x="1232" y="2414"/>
                  </a:cubicBezTo>
                  <a:cubicBezTo>
                    <a:pt x="1211" y="2431"/>
                    <a:pt x="1211" y="2431"/>
                    <a:pt x="1211" y="2431"/>
                  </a:cubicBezTo>
                  <a:cubicBezTo>
                    <a:pt x="1217" y="2483"/>
                    <a:pt x="1217" y="2483"/>
                    <a:pt x="1217" y="2483"/>
                  </a:cubicBezTo>
                  <a:cubicBezTo>
                    <a:pt x="1225" y="2490"/>
                    <a:pt x="1225" y="2490"/>
                    <a:pt x="1225" y="2490"/>
                  </a:cubicBezTo>
                  <a:cubicBezTo>
                    <a:pt x="1234" y="2500"/>
                    <a:pt x="1234" y="2500"/>
                    <a:pt x="1234" y="2500"/>
                  </a:cubicBezTo>
                  <a:cubicBezTo>
                    <a:pt x="1246" y="2509"/>
                    <a:pt x="1246" y="2509"/>
                    <a:pt x="1246" y="2509"/>
                  </a:cubicBezTo>
                  <a:cubicBezTo>
                    <a:pt x="1259" y="2515"/>
                    <a:pt x="1259" y="2515"/>
                    <a:pt x="1259" y="2515"/>
                  </a:cubicBezTo>
                  <a:cubicBezTo>
                    <a:pt x="1263" y="2536"/>
                    <a:pt x="1263" y="2536"/>
                    <a:pt x="1263" y="2536"/>
                  </a:cubicBezTo>
                  <a:cubicBezTo>
                    <a:pt x="1257" y="2555"/>
                    <a:pt x="1257" y="2555"/>
                    <a:pt x="1257" y="2555"/>
                  </a:cubicBezTo>
                  <a:cubicBezTo>
                    <a:pt x="1248" y="2570"/>
                    <a:pt x="1248" y="2570"/>
                    <a:pt x="1248" y="2570"/>
                  </a:cubicBezTo>
                  <a:lnTo>
                    <a:pt x="1196" y="2590"/>
                  </a:lnTo>
                  <a:close/>
                  <a:moveTo>
                    <a:pt x="172" y="1778"/>
                  </a:moveTo>
                  <a:cubicBezTo>
                    <a:pt x="209" y="1811"/>
                    <a:pt x="209" y="1811"/>
                    <a:pt x="209" y="1811"/>
                  </a:cubicBezTo>
                  <a:cubicBezTo>
                    <a:pt x="245" y="1837"/>
                    <a:pt x="245" y="1837"/>
                    <a:pt x="245" y="1837"/>
                  </a:cubicBezTo>
                  <a:cubicBezTo>
                    <a:pt x="268" y="1837"/>
                    <a:pt x="268" y="1837"/>
                    <a:pt x="268" y="1837"/>
                  </a:cubicBezTo>
                  <a:cubicBezTo>
                    <a:pt x="288" y="1837"/>
                    <a:pt x="288" y="1837"/>
                    <a:pt x="288" y="1837"/>
                  </a:cubicBezTo>
                  <a:cubicBezTo>
                    <a:pt x="301" y="1808"/>
                    <a:pt x="301" y="1808"/>
                    <a:pt x="301" y="1808"/>
                  </a:cubicBezTo>
                  <a:cubicBezTo>
                    <a:pt x="301" y="1791"/>
                    <a:pt x="301" y="1791"/>
                    <a:pt x="301" y="1791"/>
                  </a:cubicBezTo>
                  <a:cubicBezTo>
                    <a:pt x="271" y="1735"/>
                    <a:pt x="271" y="1735"/>
                    <a:pt x="271" y="1735"/>
                  </a:cubicBezTo>
                  <a:cubicBezTo>
                    <a:pt x="258" y="1735"/>
                    <a:pt x="258" y="1735"/>
                    <a:pt x="258" y="1735"/>
                  </a:cubicBezTo>
                  <a:cubicBezTo>
                    <a:pt x="237" y="1751"/>
                    <a:pt x="237" y="1751"/>
                    <a:pt x="237" y="1751"/>
                  </a:cubicBezTo>
                  <a:cubicBezTo>
                    <a:pt x="209" y="1751"/>
                    <a:pt x="209" y="1751"/>
                    <a:pt x="209" y="1751"/>
                  </a:cubicBezTo>
                  <a:lnTo>
                    <a:pt x="172" y="1778"/>
                  </a:lnTo>
                  <a:close/>
                  <a:moveTo>
                    <a:pt x="151" y="1215"/>
                  </a:moveTo>
                  <a:cubicBezTo>
                    <a:pt x="189" y="1215"/>
                    <a:pt x="189" y="1215"/>
                    <a:pt x="189" y="1215"/>
                  </a:cubicBezTo>
                  <a:cubicBezTo>
                    <a:pt x="209" y="1215"/>
                    <a:pt x="209" y="1215"/>
                    <a:pt x="209" y="1215"/>
                  </a:cubicBezTo>
                  <a:cubicBezTo>
                    <a:pt x="180" y="1166"/>
                    <a:pt x="180" y="1166"/>
                    <a:pt x="180" y="1166"/>
                  </a:cubicBezTo>
                  <a:cubicBezTo>
                    <a:pt x="151" y="1139"/>
                    <a:pt x="151" y="1139"/>
                    <a:pt x="151" y="1139"/>
                  </a:cubicBezTo>
                  <a:cubicBezTo>
                    <a:pt x="132" y="1123"/>
                    <a:pt x="132" y="1123"/>
                    <a:pt x="132" y="1123"/>
                  </a:cubicBezTo>
                  <a:cubicBezTo>
                    <a:pt x="132" y="1103"/>
                    <a:pt x="132" y="1103"/>
                    <a:pt x="132" y="1103"/>
                  </a:cubicBezTo>
                  <a:cubicBezTo>
                    <a:pt x="117" y="1091"/>
                    <a:pt x="117" y="1091"/>
                    <a:pt x="117" y="1091"/>
                  </a:cubicBezTo>
                  <a:cubicBezTo>
                    <a:pt x="79" y="1091"/>
                    <a:pt x="79" y="1091"/>
                    <a:pt x="79" y="1091"/>
                  </a:cubicBezTo>
                  <a:cubicBezTo>
                    <a:pt x="42" y="1079"/>
                    <a:pt x="42" y="1079"/>
                    <a:pt x="42" y="1079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23" y="1040"/>
                    <a:pt x="23" y="1040"/>
                    <a:pt x="23" y="1040"/>
                  </a:cubicBezTo>
                  <a:cubicBezTo>
                    <a:pt x="3" y="1067"/>
                    <a:pt x="3" y="1067"/>
                    <a:pt x="3" y="1067"/>
                  </a:cubicBezTo>
                  <a:cubicBezTo>
                    <a:pt x="3" y="1067"/>
                    <a:pt x="1" y="1088"/>
                    <a:pt x="3" y="1091"/>
                  </a:cubicBezTo>
                  <a:cubicBezTo>
                    <a:pt x="6" y="1094"/>
                    <a:pt x="9" y="1107"/>
                    <a:pt x="10" y="1110"/>
                  </a:cubicBezTo>
                  <a:cubicBezTo>
                    <a:pt x="12" y="1114"/>
                    <a:pt x="13" y="1116"/>
                    <a:pt x="15" y="1120"/>
                  </a:cubicBezTo>
                  <a:cubicBezTo>
                    <a:pt x="16" y="1124"/>
                    <a:pt x="16" y="1124"/>
                    <a:pt x="16" y="1124"/>
                  </a:cubicBezTo>
                  <a:cubicBezTo>
                    <a:pt x="16" y="1124"/>
                    <a:pt x="0" y="1126"/>
                    <a:pt x="23" y="1128"/>
                  </a:cubicBezTo>
                  <a:cubicBezTo>
                    <a:pt x="46" y="1130"/>
                    <a:pt x="46" y="1130"/>
                    <a:pt x="46" y="1130"/>
                  </a:cubicBezTo>
                  <a:cubicBezTo>
                    <a:pt x="46" y="1130"/>
                    <a:pt x="46" y="1126"/>
                    <a:pt x="50" y="1128"/>
                  </a:cubicBezTo>
                  <a:cubicBezTo>
                    <a:pt x="54" y="1130"/>
                    <a:pt x="69" y="1133"/>
                    <a:pt x="69" y="1133"/>
                  </a:cubicBezTo>
                  <a:cubicBezTo>
                    <a:pt x="76" y="1133"/>
                    <a:pt x="76" y="1133"/>
                    <a:pt x="76" y="1133"/>
                  </a:cubicBezTo>
                  <a:cubicBezTo>
                    <a:pt x="81" y="1133"/>
                    <a:pt x="81" y="1133"/>
                    <a:pt x="81" y="1133"/>
                  </a:cubicBezTo>
                  <a:cubicBezTo>
                    <a:pt x="92" y="1143"/>
                    <a:pt x="92" y="1143"/>
                    <a:pt x="92" y="1143"/>
                  </a:cubicBezTo>
                  <a:cubicBezTo>
                    <a:pt x="100" y="1157"/>
                    <a:pt x="100" y="1157"/>
                    <a:pt x="100" y="1157"/>
                  </a:cubicBezTo>
                  <a:cubicBezTo>
                    <a:pt x="112" y="1200"/>
                    <a:pt x="112" y="1200"/>
                    <a:pt x="112" y="1200"/>
                  </a:cubicBezTo>
                  <a:cubicBezTo>
                    <a:pt x="140" y="1229"/>
                    <a:pt x="140" y="1229"/>
                    <a:pt x="140" y="1229"/>
                  </a:cubicBezTo>
                  <a:lnTo>
                    <a:pt x="151" y="12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4991550" y="9926149"/>
              <a:ext cx="1561813" cy="993508"/>
            </a:xfrm>
            <a:custGeom>
              <a:avLst/>
              <a:gdLst>
                <a:gd name="T0" fmla="*/ 281 w 2189"/>
                <a:gd name="T1" fmla="*/ 0 h 1388"/>
                <a:gd name="T2" fmla="*/ 390 w 2189"/>
                <a:gd name="T3" fmla="*/ 0 h 1388"/>
                <a:gd name="T4" fmla="*/ 418 w 2189"/>
                <a:gd name="T5" fmla="*/ 82 h 1388"/>
                <a:gd name="T6" fmla="*/ 385 w 2189"/>
                <a:gd name="T7" fmla="*/ 135 h 1388"/>
                <a:gd name="T8" fmla="*/ 326 w 2189"/>
                <a:gd name="T9" fmla="*/ 135 h 1388"/>
                <a:gd name="T10" fmla="*/ 239 w 2189"/>
                <a:gd name="T11" fmla="*/ 82 h 1388"/>
                <a:gd name="T12" fmla="*/ 36 w 2189"/>
                <a:gd name="T13" fmla="*/ 155 h 1388"/>
                <a:gd name="T14" fmla="*/ 67 w 2189"/>
                <a:gd name="T15" fmla="*/ 96 h 1388"/>
                <a:gd name="T16" fmla="*/ 0 w 2189"/>
                <a:gd name="T17" fmla="*/ 135 h 1388"/>
                <a:gd name="T18" fmla="*/ 36 w 2189"/>
                <a:gd name="T19" fmla="*/ 180 h 1388"/>
                <a:gd name="T20" fmla="*/ 834 w 2189"/>
                <a:gd name="T21" fmla="*/ 351 h 1388"/>
                <a:gd name="T22" fmla="*/ 906 w 2189"/>
                <a:gd name="T23" fmla="*/ 377 h 1388"/>
                <a:gd name="T24" fmla="*/ 989 w 2189"/>
                <a:gd name="T25" fmla="*/ 402 h 1388"/>
                <a:gd name="T26" fmla="*/ 1017 w 2189"/>
                <a:gd name="T27" fmla="*/ 346 h 1388"/>
                <a:gd name="T28" fmla="*/ 952 w 2189"/>
                <a:gd name="T29" fmla="*/ 267 h 1388"/>
                <a:gd name="T30" fmla="*/ 905 w 2189"/>
                <a:gd name="T31" fmla="*/ 236 h 1388"/>
                <a:gd name="T32" fmla="*/ 843 w 2189"/>
                <a:gd name="T33" fmla="*/ 267 h 1388"/>
                <a:gd name="T34" fmla="*/ 795 w 2189"/>
                <a:gd name="T35" fmla="*/ 301 h 1388"/>
                <a:gd name="T36" fmla="*/ 1281 w 2189"/>
                <a:gd name="T37" fmla="*/ 489 h 1388"/>
                <a:gd name="T38" fmla="*/ 1334 w 2189"/>
                <a:gd name="T39" fmla="*/ 489 h 1388"/>
                <a:gd name="T40" fmla="*/ 1368 w 2189"/>
                <a:gd name="T41" fmla="*/ 496 h 1388"/>
                <a:gd name="T42" fmla="*/ 1304 w 2189"/>
                <a:gd name="T43" fmla="*/ 438 h 1388"/>
                <a:gd name="T44" fmla="*/ 1202 w 2189"/>
                <a:gd name="T45" fmla="*/ 438 h 1388"/>
                <a:gd name="T46" fmla="*/ 1202 w 2189"/>
                <a:gd name="T47" fmla="*/ 483 h 1388"/>
                <a:gd name="T48" fmla="*/ 1357 w 2189"/>
                <a:gd name="T49" fmla="*/ 607 h 1388"/>
                <a:gd name="T50" fmla="*/ 1329 w 2189"/>
                <a:gd name="T51" fmla="*/ 542 h 1388"/>
                <a:gd name="T52" fmla="*/ 1287 w 2189"/>
                <a:gd name="T53" fmla="*/ 554 h 1388"/>
                <a:gd name="T54" fmla="*/ 1306 w 2189"/>
                <a:gd name="T55" fmla="*/ 613 h 1388"/>
                <a:gd name="T56" fmla="*/ 1559 w 2189"/>
                <a:gd name="T57" fmla="*/ 683 h 1388"/>
                <a:gd name="T58" fmla="*/ 1646 w 2189"/>
                <a:gd name="T59" fmla="*/ 672 h 1388"/>
                <a:gd name="T60" fmla="*/ 1697 w 2189"/>
                <a:gd name="T61" fmla="*/ 601 h 1388"/>
                <a:gd name="T62" fmla="*/ 1576 w 2189"/>
                <a:gd name="T63" fmla="*/ 542 h 1388"/>
                <a:gd name="T64" fmla="*/ 1509 w 2189"/>
                <a:gd name="T65" fmla="*/ 542 h 1388"/>
                <a:gd name="T66" fmla="*/ 1436 w 2189"/>
                <a:gd name="T67" fmla="*/ 503 h 1388"/>
                <a:gd name="T68" fmla="*/ 1436 w 2189"/>
                <a:gd name="T69" fmla="*/ 562 h 1388"/>
                <a:gd name="T70" fmla="*/ 1514 w 2189"/>
                <a:gd name="T71" fmla="*/ 593 h 1388"/>
                <a:gd name="T72" fmla="*/ 1526 w 2189"/>
                <a:gd name="T73" fmla="*/ 683 h 1388"/>
                <a:gd name="T74" fmla="*/ 1728 w 2189"/>
                <a:gd name="T75" fmla="*/ 984 h 1388"/>
                <a:gd name="T76" fmla="*/ 1674 w 2189"/>
                <a:gd name="T77" fmla="*/ 1031 h 1388"/>
                <a:gd name="T78" fmla="*/ 1728 w 2189"/>
                <a:gd name="T79" fmla="*/ 1127 h 1388"/>
                <a:gd name="T80" fmla="*/ 1728 w 2189"/>
                <a:gd name="T81" fmla="*/ 1225 h 1388"/>
                <a:gd name="T82" fmla="*/ 1728 w 2189"/>
                <a:gd name="T83" fmla="*/ 1290 h 1388"/>
                <a:gd name="T84" fmla="*/ 1804 w 2189"/>
                <a:gd name="T85" fmla="*/ 1354 h 1388"/>
                <a:gd name="T86" fmla="*/ 1857 w 2189"/>
                <a:gd name="T87" fmla="*/ 1374 h 1388"/>
                <a:gd name="T88" fmla="*/ 1896 w 2189"/>
                <a:gd name="T89" fmla="*/ 1279 h 1388"/>
                <a:gd name="T90" fmla="*/ 2045 w 2189"/>
                <a:gd name="T91" fmla="*/ 1256 h 1388"/>
                <a:gd name="T92" fmla="*/ 2149 w 2189"/>
                <a:gd name="T93" fmla="*/ 1166 h 1388"/>
                <a:gd name="T94" fmla="*/ 2121 w 2189"/>
                <a:gd name="T95" fmla="*/ 1088 h 1388"/>
                <a:gd name="T96" fmla="*/ 2088 w 2189"/>
                <a:gd name="T97" fmla="*/ 1051 h 1388"/>
                <a:gd name="T98" fmla="*/ 2054 w 2189"/>
                <a:gd name="T99" fmla="*/ 961 h 1388"/>
                <a:gd name="T100" fmla="*/ 1911 w 2189"/>
                <a:gd name="T101" fmla="*/ 894 h 1388"/>
                <a:gd name="T102" fmla="*/ 1829 w 2189"/>
                <a:gd name="T103" fmla="*/ 857 h 1388"/>
                <a:gd name="T104" fmla="*/ 1745 w 2189"/>
                <a:gd name="T105" fmla="*/ 829 h 1388"/>
                <a:gd name="T106" fmla="*/ 1759 w 2189"/>
                <a:gd name="T107" fmla="*/ 922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89" h="1388">
                  <a:moveTo>
                    <a:pt x="239" y="37"/>
                  </a:moveTo>
                  <a:cubicBezTo>
                    <a:pt x="239" y="20"/>
                    <a:pt x="239" y="20"/>
                    <a:pt x="239" y="2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8" y="42"/>
                    <a:pt x="418" y="42"/>
                    <a:pt x="418" y="42"/>
                  </a:cubicBezTo>
                  <a:cubicBezTo>
                    <a:pt x="418" y="53"/>
                    <a:pt x="418" y="53"/>
                    <a:pt x="418" y="53"/>
                  </a:cubicBezTo>
                  <a:cubicBezTo>
                    <a:pt x="418" y="82"/>
                    <a:pt x="418" y="82"/>
                    <a:pt x="418" y="82"/>
                  </a:cubicBezTo>
                  <a:cubicBezTo>
                    <a:pt x="402" y="96"/>
                    <a:pt x="402" y="96"/>
                    <a:pt x="402" y="96"/>
                  </a:cubicBezTo>
                  <a:cubicBezTo>
                    <a:pt x="402" y="108"/>
                    <a:pt x="402" y="108"/>
                    <a:pt x="402" y="108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62" y="135"/>
                    <a:pt x="362" y="135"/>
                    <a:pt x="362" y="135"/>
                  </a:cubicBezTo>
                  <a:cubicBezTo>
                    <a:pt x="343" y="135"/>
                    <a:pt x="343" y="135"/>
                    <a:pt x="343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289" y="107"/>
                    <a:pt x="289" y="107"/>
                    <a:pt x="289" y="107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39" y="82"/>
                    <a:pt x="239" y="82"/>
                    <a:pt x="239" y="82"/>
                  </a:cubicBezTo>
                  <a:lnTo>
                    <a:pt x="239" y="37"/>
                  </a:lnTo>
                  <a:close/>
                  <a:moveTo>
                    <a:pt x="36" y="180"/>
                  </a:moveTo>
                  <a:cubicBezTo>
                    <a:pt x="36" y="155"/>
                    <a:pt x="36" y="155"/>
                    <a:pt x="36" y="15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36" y="180"/>
                  </a:lnTo>
                  <a:close/>
                  <a:moveTo>
                    <a:pt x="795" y="301"/>
                  </a:moveTo>
                  <a:cubicBezTo>
                    <a:pt x="795" y="319"/>
                    <a:pt x="795" y="319"/>
                    <a:pt x="795" y="319"/>
                  </a:cubicBezTo>
                  <a:cubicBezTo>
                    <a:pt x="834" y="351"/>
                    <a:pt x="834" y="351"/>
                    <a:pt x="834" y="351"/>
                  </a:cubicBezTo>
                  <a:cubicBezTo>
                    <a:pt x="851" y="368"/>
                    <a:pt x="851" y="368"/>
                    <a:pt x="851" y="368"/>
                  </a:cubicBezTo>
                  <a:cubicBezTo>
                    <a:pt x="879" y="391"/>
                    <a:pt x="879" y="391"/>
                    <a:pt x="879" y="391"/>
                  </a:cubicBezTo>
                  <a:cubicBezTo>
                    <a:pt x="906" y="377"/>
                    <a:pt x="906" y="377"/>
                    <a:pt x="906" y="377"/>
                  </a:cubicBezTo>
                  <a:cubicBezTo>
                    <a:pt x="947" y="360"/>
                    <a:pt x="947" y="360"/>
                    <a:pt x="947" y="360"/>
                  </a:cubicBezTo>
                  <a:cubicBezTo>
                    <a:pt x="966" y="377"/>
                    <a:pt x="966" y="377"/>
                    <a:pt x="966" y="377"/>
                  </a:cubicBezTo>
                  <a:cubicBezTo>
                    <a:pt x="989" y="402"/>
                    <a:pt x="989" y="402"/>
                    <a:pt x="989" y="402"/>
                  </a:cubicBezTo>
                  <a:cubicBezTo>
                    <a:pt x="1017" y="402"/>
                    <a:pt x="1017" y="402"/>
                    <a:pt x="1017" y="402"/>
                  </a:cubicBezTo>
                  <a:cubicBezTo>
                    <a:pt x="1017" y="379"/>
                    <a:pt x="1017" y="379"/>
                    <a:pt x="1017" y="379"/>
                  </a:cubicBezTo>
                  <a:cubicBezTo>
                    <a:pt x="1017" y="346"/>
                    <a:pt x="1017" y="346"/>
                    <a:pt x="1017" y="346"/>
                  </a:cubicBezTo>
                  <a:cubicBezTo>
                    <a:pt x="997" y="303"/>
                    <a:pt x="997" y="303"/>
                    <a:pt x="997" y="303"/>
                  </a:cubicBezTo>
                  <a:cubicBezTo>
                    <a:pt x="972" y="303"/>
                    <a:pt x="972" y="303"/>
                    <a:pt x="972" y="303"/>
                  </a:cubicBezTo>
                  <a:cubicBezTo>
                    <a:pt x="952" y="267"/>
                    <a:pt x="952" y="267"/>
                    <a:pt x="952" y="267"/>
                  </a:cubicBezTo>
                  <a:cubicBezTo>
                    <a:pt x="938" y="252"/>
                    <a:pt x="938" y="252"/>
                    <a:pt x="938" y="252"/>
                  </a:cubicBezTo>
                  <a:cubicBezTo>
                    <a:pt x="921" y="236"/>
                    <a:pt x="921" y="236"/>
                    <a:pt x="921" y="236"/>
                  </a:cubicBezTo>
                  <a:cubicBezTo>
                    <a:pt x="905" y="236"/>
                    <a:pt x="905" y="236"/>
                    <a:pt x="905" y="236"/>
                  </a:cubicBezTo>
                  <a:cubicBezTo>
                    <a:pt x="876" y="236"/>
                    <a:pt x="876" y="236"/>
                    <a:pt x="876" y="236"/>
                  </a:cubicBezTo>
                  <a:cubicBezTo>
                    <a:pt x="843" y="250"/>
                    <a:pt x="843" y="250"/>
                    <a:pt x="843" y="250"/>
                  </a:cubicBezTo>
                  <a:cubicBezTo>
                    <a:pt x="843" y="267"/>
                    <a:pt x="843" y="267"/>
                    <a:pt x="843" y="267"/>
                  </a:cubicBezTo>
                  <a:cubicBezTo>
                    <a:pt x="820" y="267"/>
                    <a:pt x="820" y="267"/>
                    <a:pt x="820" y="267"/>
                  </a:cubicBezTo>
                  <a:cubicBezTo>
                    <a:pt x="795" y="267"/>
                    <a:pt x="795" y="267"/>
                    <a:pt x="795" y="267"/>
                  </a:cubicBezTo>
                  <a:lnTo>
                    <a:pt x="795" y="301"/>
                  </a:lnTo>
                  <a:close/>
                  <a:moveTo>
                    <a:pt x="1236" y="489"/>
                  </a:moveTo>
                  <a:cubicBezTo>
                    <a:pt x="1256" y="489"/>
                    <a:pt x="1256" y="489"/>
                    <a:pt x="1256" y="489"/>
                  </a:cubicBezTo>
                  <a:cubicBezTo>
                    <a:pt x="1281" y="489"/>
                    <a:pt x="1281" y="489"/>
                    <a:pt x="1281" y="489"/>
                  </a:cubicBezTo>
                  <a:cubicBezTo>
                    <a:pt x="1295" y="489"/>
                    <a:pt x="1295" y="489"/>
                    <a:pt x="1295" y="489"/>
                  </a:cubicBezTo>
                  <a:cubicBezTo>
                    <a:pt x="1318" y="489"/>
                    <a:pt x="1318" y="489"/>
                    <a:pt x="1318" y="489"/>
                  </a:cubicBezTo>
                  <a:cubicBezTo>
                    <a:pt x="1334" y="489"/>
                    <a:pt x="1334" y="489"/>
                    <a:pt x="1334" y="489"/>
                  </a:cubicBezTo>
                  <a:cubicBezTo>
                    <a:pt x="1351" y="489"/>
                    <a:pt x="1351" y="489"/>
                    <a:pt x="1351" y="489"/>
                  </a:cubicBezTo>
                  <a:cubicBezTo>
                    <a:pt x="1351" y="503"/>
                    <a:pt x="1351" y="503"/>
                    <a:pt x="1351" y="503"/>
                  </a:cubicBezTo>
                  <a:cubicBezTo>
                    <a:pt x="1368" y="496"/>
                    <a:pt x="1368" y="496"/>
                    <a:pt x="1368" y="496"/>
                  </a:cubicBezTo>
                  <a:cubicBezTo>
                    <a:pt x="1410" y="469"/>
                    <a:pt x="1410" y="469"/>
                    <a:pt x="1410" y="469"/>
                  </a:cubicBezTo>
                  <a:cubicBezTo>
                    <a:pt x="1323" y="469"/>
                    <a:pt x="1323" y="469"/>
                    <a:pt x="1323" y="469"/>
                  </a:cubicBezTo>
                  <a:cubicBezTo>
                    <a:pt x="1304" y="438"/>
                    <a:pt x="1304" y="438"/>
                    <a:pt x="1304" y="438"/>
                  </a:cubicBezTo>
                  <a:cubicBezTo>
                    <a:pt x="1273" y="438"/>
                    <a:pt x="1273" y="438"/>
                    <a:pt x="1273" y="438"/>
                  </a:cubicBezTo>
                  <a:cubicBezTo>
                    <a:pt x="1214" y="438"/>
                    <a:pt x="1214" y="438"/>
                    <a:pt x="1214" y="438"/>
                  </a:cubicBezTo>
                  <a:cubicBezTo>
                    <a:pt x="1202" y="438"/>
                    <a:pt x="1202" y="438"/>
                    <a:pt x="1202" y="438"/>
                  </a:cubicBezTo>
                  <a:cubicBezTo>
                    <a:pt x="1202" y="455"/>
                    <a:pt x="1202" y="455"/>
                    <a:pt x="1202" y="455"/>
                  </a:cubicBezTo>
                  <a:cubicBezTo>
                    <a:pt x="1202" y="471"/>
                    <a:pt x="1202" y="471"/>
                    <a:pt x="1202" y="471"/>
                  </a:cubicBezTo>
                  <a:cubicBezTo>
                    <a:pt x="1202" y="483"/>
                    <a:pt x="1202" y="483"/>
                    <a:pt x="1202" y="483"/>
                  </a:cubicBezTo>
                  <a:lnTo>
                    <a:pt x="1236" y="489"/>
                  </a:lnTo>
                  <a:close/>
                  <a:moveTo>
                    <a:pt x="1329" y="627"/>
                  </a:moveTo>
                  <a:cubicBezTo>
                    <a:pt x="1357" y="607"/>
                    <a:pt x="1357" y="607"/>
                    <a:pt x="1357" y="607"/>
                  </a:cubicBezTo>
                  <a:cubicBezTo>
                    <a:pt x="1357" y="587"/>
                    <a:pt x="1357" y="587"/>
                    <a:pt x="1357" y="587"/>
                  </a:cubicBezTo>
                  <a:cubicBezTo>
                    <a:pt x="1343" y="565"/>
                    <a:pt x="1343" y="565"/>
                    <a:pt x="1343" y="565"/>
                  </a:cubicBezTo>
                  <a:cubicBezTo>
                    <a:pt x="1329" y="542"/>
                    <a:pt x="1329" y="542"/>
                    <a:pt x="1329" y="542"/>
                  </a:cubicBezTo>
                  <a:cubicBezTo>
                    <a:pt x="1306" y="542"/>
                    <a:pt x="1306" y="542"/>
                    <a:pt x="1306" y="542"/>
                  </a:cubicBezTo>
                  <a:cubicBezTo>
                    <a:pt x="1287" y="542"/>
                    <a:pt x="1287" y="542"/>
                    <a:pt x="1287" y="542"/>
                  </a:cubicBezTo>
                  <a:cubicBezTo>
                    <a:pt x="1287" y="554"/>
                    <a:pt x="1287" y="554"/>
                    <a:pt x="1287" y="554"/>
                  </a:cubicBezTo>
                  <a:cubicBezTo>
                    <a:pt x="1287" y="568"/>
                    <a:pt x="1287" y="568"/>
                    <a:pt x="1287" y="568"/>
                  </a:cubicBezTo>
                  <a:cubicBezTo>
                    <a:pt x="1306" y="585"/>
                    <a:pt x="1306" y="585"/>
                    <a:pt x="1306" y="585"/>
                  </a:cubicBezTo>
                  <a:cubicBezTo>
                    <a:pt x="1306" y="613"/>
                    <a:pt x="1306" y="613"/>
                    <a:pt x="1306" y="613"/>
                  </a:cubicBezTo>
                  <a:lnTo>
                    <a:pt x="1329" y="627"/>
                  </a:lnTo>
                  <a:close/>
                  <a:moveTo>
                    <a:pt x="1537" y="683"/>
                  </a:moveTo>
                  <a:cubicBezTo>
                    <a:pt x="1559" y="683"/>
                    <a:pt x="1559" y="683"/>
                    <a:pt x="1559" y="683"/>
                  </a:cubicBezTo>
                  <a:cubicBezTo>
                    <a:pt x="1618" y="683"/>
                    <a:pt x="1618" y="683"/>
                    <a:pt x="1618" y="683"/>
                  </a:cubicBezTo>
                  <a:cubicBezTo>
                    <a:pt x="1618" y="672"/>
                    <a:pt x="1618" y="672"/>
                    <a:pt x="1618" y="672"/>
                  </a:cubicBezTo>
                  <a:cubicBezTo>
                    <a:pt x="1646" y="672"/>
                    <a:pt x="1646" y="672"/>
                    <a:pt x="1646" y="672"/>
                  </a:cubicBezTo>
                  <a:cubicBezTo>
                    <a:pt x="1669" y="672"/>
                    <a:pt x="1669" y="672"/>
                    <a:pt x="1669" y="672"/>
                  </a:cubicBezTo>
                  <a:cubicBezTo>
                    <a:pt x="1697" y="644"/>
                    <a:pt x="1697" y="644"/>
                    <a:pt x="1697" y="644"/>
                  </a:cubicBezTo>
                  <a:cubicBezTo>
                    <a:pt x="1697" y="601"/>
                    <a:pt x="1697" y="601"/>
                    <a:pt x="1697" y="601"/>
                  </a:cubicBezTo>
                  <a:cubicBezTo>
                    <a:pt x="1638" y="568"/>
                    <a:pt x="1638" y="568"/>
                    <a:pt x="1638" y="568"/>
                  </a:cubicBezTo>
                  <a:cubicBezTo>
                    <a:pt x="1601" y="542"/>
                    <a:pt x="1601" y="542"/>
                    <a:pt x="1601" y="542"/>
                  </a:cubicBezTo>
                  <a:cubicBezTo>
                    <a:pt x="1576" y="542"/>
                    <a:pt x="1576" y="542"/>
                    <a:pt x="1576" y="542"/>
                  </a:cubicBezTo>
                  <a:cubicBezTo>
                    <a:pt x="1537" y="542"/>
                    <a:pt x="1537" y="542"/>
                    <a:pt x="1537" y="542"/>
                  </a:cubicBezTo>
                  <a:cubicBezTo>
                    <a:pt x="1537" y="554"/>
                    <a:pt x="1537" y="554"/>
                    <a:pt x="1537" y="554"/>
                  </a:cubicBezTo>
                  <a:cubicBezTo>
                    <a:pt x="1509" y="542"/>
                    <a:pt x="1509" y="542"/>
                    <a:pt x="1509" y="542"/>
                  </a:cubicBezTo>
                  <a:cubicBezTo>
                    <a:pt x="1489" y="528"/>
                    <a:pt x="1489" y="528"/>
                    <a:pt x="1489" y="528"/>
                  </a:cubicBezTo>
                  <a:cubicBezTo>
                    <a:pt x="1464" y="503"/>
                    <a:pt x="1464" y="503"/>
                    <a:pt x="1464" y="503"/>
                  </a:cubicBezTo>
                  <a:cubicBezTo>
                    <a:pt x="1436" y="503"/>
                    <a:pt x="1436" y="503"/>
                    <a:pt x="1436" y="503"/>
                  </a:cubicBezTo>
                  <a:cubicBezTo>
                    <a:pt x="1436" y="523"/>
                    <a:pt x="1436" y="523"/>
                    <a:pt x="1436" y="523"/>
                  </a:cubicBezTo>
                  <a:cubicBezTo>
                    <a:pt x="1436" y="542"/>
                    <a:pt x="1436" y="542"/>
                    <a:pt x="1436" y="542"/>
                  </a:cubicBezTo>
                  <a:cubicBezTo>
                    <a:pt x="1436" y="562"/>
                    <a:pt x="1436" y="562"/>
                    <a:pt x="1436" y="562"/>
                  </a:cubicBezTo>
                  <a:cubicBezTo>
                    <a:pt x="1436" y="585"/>
                    <a:pt x="1436" y="585"/>
                    <a:pt x="1436" y="585"/>
                  </a:cubicBezTo>
                  <a:cubicBezTo>
                    <a:pt x="1469" y="593"/>
                    <a:pt x="1469" y="593"/>
                    <a:pt x="1469" y="593"/>
                  </a:cubicBezTo>
                  <a:cubicBezTo>
                    <a:pt x="1514" y="593"/>
                    <a:pt x="1514" y="593"/>
                    <a:pt x="1514" y="593"/>
                  </a:cubicBezTo>
                  <a:cubicBezTo>
                    <a:pt x="1509" y="627"/>
                    <a:pt x="1509" y="627"/>
                    <a:pt x="1509" y="627"/>
                  </a:cubicBezTo>
                  <a:cubicBezTo>
                    <a:pt x="1512" y="663"/>
                    <a:pt x="1512" y="663"/>
                    <a:pt x="1512" y="663"/>
                  </a:cubicBezTo>
                  <a:cubicBezTo>
                    <a:pt x="1526" y="683"/>
                    <a:pt x="1526" y="683"/>
                    <a:pt x="1526" y="683"/>
                  </a:cubicBezTo>
                  <a:lnTo>
                    <a:pt x="1537" y="683"/>
                  </a:lnTo>
                  <a:close/>
                  <a:moveTo>
                    <a:pt x="1759" y="961"/>
                  </a:moveTo>
                  <a:cubicBezTo>
                    <a:pt x="1728" y="984"/>
                    <a:pt x="1728" y="984"/>
                    <a:pt x="1728" y="984"/>
                  </a:cubicBezTo>
                  <a:cubicBezTo>
                    <a:pt x="1697" y="995"/>
                    <a:pt x="1697" y="995"/>
                    <a:pt x="1697" y="995"/>
                  </a:cubicBezTo>
                  <a:cubicBezTo>
                    <a:pt x="1674" y="1017"/>
                    <a:pt x="1674" y="1017"/>
                    <a:pt x="1674" y="1017"/>
                  </a:cubicBezTo>
                  <a:cubicBezTo>
                    <a:pt x="1674" y="1031"/>
                    <a:pt x="1674" y="1031"/>
                    <a:pt x="1674" y="1031"/>
                  </a:cubicBezTo>
                  <a:cubicBezTo>
                    <a:pt x="1674" y="1057"/>
                    <a:pt x="1674" y="1057"/>
                    <a:pt x="1674" y="1057"/>
                  </a:cubicBezTo>
                  <a:cubicBezTo>
                    <a:pt x="1697" y="1073"/>
                    <a:pt x="1697" y="1073"/>
                    <a:pt x="1697" y="1073"/>
                  </a:cubicBezTo>
                  <a:cubicBezTo>
                    <a:pt x="1728" y="1127"/>
                    <a:pt x="1728" y="1127"/>
                    <a:pt x="1728" y="1127"/>
                  </a:cubicBezTo>
                  <a:cubicBezTo>
                    <a:pt x="1728" y="1158"/>
                    <a:pt x="1728" y="1158"/>
                    <a:pt x="1728" y="1158"/>
                  </a:cubicBezTo>
                  <a:cubicBezTo>
                    <a:pt x="1728" y="1172"/>
                    <a:pt x="1728" y="1172"/>
                    <a:pt x="1728" y="1172"/>
                  </a:cubicBezTo>
                  <a:cubicBezTo>
                    <a:pt x="1728" y="1225"/>
                    <a:pt x="1728" y="1225"/>
                    <a:pt x="1728" y="1225"/>
                  </a:cubicBezTo>
                  <a:cubicBezTo>
                    <a:pt x="1728" y="1245"/>
                    <a:pt x="1728" y="1245"/>
                    <a:pt x="1728" y="1245"/>
                  </a:cubicBezTo>
                  <a:cubicBezTo>
                    <a:pt x="1728" y="1270"/>
                    <a:pt x="1728" y="1270"/>
                    <a:pt x="1728" y="1270"/>
                  </a:cubicBezTo>
                  <a:cubicBezTo>
                    <a:pt x="1728" y="1290"/>
                    <a:pt x="1728" y="1290"/>
                    <a:pt x="1728" y="1290"/>
                  </a:cubicBezTo>
                  <a:cubicBezTo>
                    <a:pt x="1728" y="1307"/>
                    <a:pt x="1728" y="1307"/>
                    <a:pt x="1728" y="1307"/>
                  </a:cubicBezTo>
                  <a:cubicBezTo>
                    <a:pt x="1756" y="1329"/>
                    <a:pt x="1756" y="1329"/>
                    <a:pt x="1756" y="1329"/>
                  </a:cubicBezTo>
                  <a:cubicBezTo>
                    <a:pt x="1804" y="1354"/>
                    <a:pt x="1804" y="1354"/>
                    <a:pt x="1804" y="1354"/>
                  </a:cubicBezTo>
                  <a:cubicBezTo>
                    <a:pt x="1823" y="1388"/>
                    <a:pt x="1823" y="1388"/>
                    <a:pt x="1823" y="1388"/>
                  </a:cubicBezTo>
                  <a:cubicBezTo>
                    <a:pt x="1846" y="1388"/>
                    <a:pt x="1846" y="1388"/>
                    <a:pt x="1846" y="1388"/>
                  </a:cubicBezTo>
                  <a:cubicBezTo>
                    <a:pt x="1857" y="1374"/>
                    <a:pt x="1857" y="1374"/>
                    <a:pt x="1857" y="1374"/>
                  </a:cubicBezTo>
                  <a:cubicBezTo>
                    <a:pt x="1871" y="1357"/>
                    <a:pt x="1871" y="1357"/>
                    <a:pt x="1871" y="1357"/>
                  </a:cubicBezTo>
                  <a:cubicBezTo>
                    <a:pt x="1880" y="1326"/>
                    <a:pt x="1880" y="1326"/>
                    <a:pt x="1880" y="1326"/>
                  </a:cubicBezTo>
                  <a:cubicBezTo>
                    <a:pt x="1896" y="1279"/>
                    <a:pt x="1896" y="1279"/>
                    <a:pt x="1896" y="1279"/>
                  </a:cubicBezTo>
                  <a:cubicBezTo>
                    <a:pt x="1950" y="1279"/>
                    <a:pt x="1950" y="1279"/>
                    <a:pt x="1950" y="1279"/>
                  </a:cubicBezTo>
                  <a:cubicBezTo>
                    <a:pt x="1967" y="1256"/>
                    <a:pt x="1967" y="1256"/>
                    <a:pt x="1967" y="1256"/>
                  </a:cubicBezTo>
                  <a:cubicBezTo>
                    <a:pt x="2045" y="1256"/>
                    <a:pt x="2045" y="1256"/>
                    <a:pt x="2045" y="1256"/>
                  </a:cubicBezTo>
                  <a:cubicBezTo>
                    <a:pt x="2088" y="1239"/>
                    <a:pt x="2088" y="1239"/>
                    <a:pt x="2088" y="1239"/>
                  </a:cubicBezTo>
                  <a:cubicBezTo>
                    <a:pt x="2124" y="1183"/>
                    <a:pt x="2124" y="1183"/>
                    <a:pt x="2124" y="1183"/>
                  </a:cubicBezTo>
                  <a:cubicBezTo>
                    <a:pt x="2149" y="1166"/>
                    <a:pt x="2149" y="1166"/>
                    <a:pt x="2149" y="1166"/>
                  </a:cubicBezTo>
                  <a:cubicBezTo>
                    <a:pt x="2189" y="1116"/>
                    <a:pt x="2189" y="1116"/>
                    <a:pt x="2189" y="1116"/>
                  </a:cubicBezTo>
                  <a:cubicBezTo>
                    <a:pt x="2149" y="1116"/>
                    <a:pt x="2149" y="1116"/>
                    <a:pt x="2149" y="1116"/>
                  </a:cubicBezTo>
                  <a:cubicBezTo>
                    <a:pt x="2121" y="1088"/>
                    <a:pt x="2121" y="1088"/>
                    <a:pt x="2121" y="1088"/>
                  </a:cubicBezTo>
                  <a:cubicBezTo>
                    <a:pt x="2102" y="1088"/>
                    <a:pt x="2102" y="1088"/>
                    <a:pt x="2102" y="1088"/>
                  </a:cubicBezTo>
                  <a:cubicBezTo>
                    <a:pt x="2102" y="1051"/>
                    <a:pt x="2102" y="1051"/>
                    <a:pt x="2102" y="1051"/>
                  </a:cubicBezTo>
                  <a:cubicBezTo>
                    <a:pt x="2088" y="1051"/>
                    <a:pt x="2088" y="1051"/>
                    <a:pt x="2088" y="1051"/>
                  </a:cubicBezTo>
                  <a:cubicBezTo>
                    <a:pt x="2068" y="1051"/>
                    <a:pt x="2068" y="1051"/>
                    <a:pt x="2068" y="1051"/>
                  </a:cubicBezTo>
                  <a:cubicBezTo>
                    <a:pt x="2054" y="989"/>
                    <a:pt x="2054" y="989"/>
                    <a:pt x="2054" y="989"/>
                  </a:cubicBezTo>
                  <a:cubicBezTo>
                    <a:pt x="2054" y="961"/>
                    <a:pt x="2054" y="961"/>
                    <a:pt x="2054" y="961"/>
                  </a:cubicBezTo>
                  <a:cubicBezTo>
                    <a:pt x="2015" y="922"/>
                    <a:pt x="2015" y="922"/>
                    <a:pt x="2015" y="922"/>
                  </a:cubicBezTo>
                  <a:cubicBezTo>
                    <a:pt x="1947" y="894"/>
                    <a:pt x="1947" y="894"/>
                    <a:pt x="1947" y="894"/>
                  </a:cubicBezTo>
                  <a:cubicBezTo>
                    <a:pt x="1947" y="894"/>
                    <a:pt x="1919" y="894"/>
                    <a:pt x="1911" y="894"/>
                  </a:cubicBezTo>
                  <a:cubicBezTo>
                    <a:pt x="1902" y="894"/>
                    <a:pt x="1896" y="894"/>
                    <a:pt x="1888" y="894"/>
                  </a:cubicBezTo>
                  <a:cubicBezTo>
                    <a:pt x="1880" y="894"/>
                    <a:pt x="1863" y="891"/>
                    <a:pt x="1863" y="891"/>
                  </a:cubicBezTo>
                  <a:cubicBezTo>
                    <a:pt x="1829" y="857"/>
                    <a:pt x="1829" y="857"/>
                    <a:pt x="1829" y="857"/>
                  </a:cubicBezTo>
                  <a:cubicBezTo>
                    <a:pt x="1787" y="829"/>
                    <a:pt x="1787" y="829"/>
                    <a:pt x="1787" y="829"/>
                  </a:cubicBezTo>
                  <a:cubicBezTo>
                    <a:pt x="1759" y="829"/>
                    <a:pt x="1759" y="829"/>
                    <a:pt x="1759" y="829"/>
                  </a:cubicBezTo>
                  <a:cubicBezTo>
                    <a:pt x="1745" y="829"/>
                    <a:pt x="1745" y="829"/>
                    <a:pt x="1745" y="829"/>
                  </a:cubicBezTo>
                  <a:cubicBezTo>
                    <a:pt x="1745" y="846"/>
                    <a:pt x="1745" y="846"/>
                    <a:pt x="1745" y="846"/>
                  </a:cubicBezTo>
                  <a:cubicBezTo>
                    <a:pt x="1745" y="863"/>
                    <a:pt x="1745" y="863"/>
                    <a:pt x="1745" y="863"/>
                  </a:cubicBezTo>
                  <a:cubicBezTo>
                    <a:pt x="1759" y="922"/>
                    <a:pt x="1759" y="922"/>
                    <a:pt x="1759" y="922"/>
                  </a:cubicBezTo>
                  <a:lnTo>
                    <a:pt x="1759" y="96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09607" y="4281965"/>
            <a:ext cx="1492153" cy="2391289"/>
            <a:chOff x="5758376" y="4511056"/>
            <a:chExt cx="1492153" cy="2391289"/>
          </a:xfrm>
        </p:grpSpPr>
        <p:grpSp>
          <p:nvGrpSpPr>
            <p:cNvPr id="58" name="Group 57"/>
            <p:cNvGrpSpPr/>
            <p:nvPr/>
          </p:nvGrpSpPr>
          <p:grpSpPr>
            <a:xfrm>
              <a:off x="5758376" y="4511056"/>
              <a:ext cx="1492153" cy="2391289"/>
              <a:chOff x="8834438" y="9409113"/>
              <a:chExt cx="1725612" cy="2765425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842254" y="4983970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33M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111095" y="5126274"/>
            <a:ext cx="1492153" cy="2391289"/>
            <a:chOff x="13168744" y="5368699"/>
            <a:chExt cx="1492153" cy="2391289"/>
          </a:xfrm>
        </p:grpSpPr>
        <p:grpSp>
          <p:nvGrpSpPr>
            <p:cNvPr id="62" name="Group 61"/>
            <p:cNvGrpSpPr/>
            <p:nvPr/>
          </p:nvGrpSpPr>
          <p:grpSpPr>
            <a:xfrm>
              <a:off x="13168744" y="5368699"/>
              <a:ext cx="1492153" cy="2391289"/>
              <a:chOff x="8834438" y="9409113"/>
              <a:chExt cx="1725612" cy="276542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3252622" y="5841613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25M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375828" y="7236586"/>
            <a:ext cx="1492153" cy="2391289"/>
            <a:chOff x="7565216" y="8389979"/>
            <a:chExt cx="1492153" cy="2391289"/>
          </a:xfrm>
        </p:grpSpPr>
        <p:grpSp>
          <p:nvGrpSpPr>
            <p:cNvPr id="74" name="Group 73"/>
            <p:cNvGrpSpPr/>
            <p:nvPr/>
          </p:nvGrpSpPr>
          <p:grpSpPr>
            <a:xfrm>
              <a:off x="7565216" y="8389979"/>
              <a:ext cx="1492153" cy="2391289"/>
              <a:chOff x="8834438" y="9409113"/>
              <a:chExt cx="1725612" cy="2765425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649094" y="8862893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25M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6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Germany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32534" y="3074651"/>
            <a:ext cx="6716566" cy="8937452"/>
            <a:chOff x="5484813" y="615951"/>
            <a:chExt cx="2967038" cy="394811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807075" y="1176338"/>
              <a:ext cx="1454150" cy="1333500"/>
            </a:xfrm>
            <a:custGeom>
              <a:avLst/>
              <a:gdLst>
                <a:gd name="T0" fmla="*/ 129 w 916"/>
                <a:gd name="T1" fmla="*/ 153 h 840"/>
                <a:gd name="T2" fmla="*/ 83 w 916"/>
                <a:gd name="T3" fmla="*/ 141 h 840"/>
                <a:gd name="T4" fmla="*/ 117 w 916"/>
                <a:gd name="T5" fmla="*/ 96 h 840"/>
                <a:gd name="T6" fmla="*/ 105 w 916"/>
                <a:gd name="T7" fmla="*/ 68 h 840"/>
                <a:gd name="T8" fmla="*/ 223 w 916"/>
                <a:gd name="T9" fmla="*/ 47 h 840"/>
                <a:gd name="T10" fmla="*/ 277 w 916"/>
                <a:gd name="T11" fmla="*/ 63 h 840"/>
                <a:gd name="T12" fmla="*/ 296 w 916"/>
                <a:gd name="T13" fmla="*/ 106 h 840"/>
                <a:gd name="T14" fmla="*/ 296 w 916"/>
                <a:gd name="T15" fmla="*/ 132 h 840"/>
                <a:gd name="T16" fmla="*/ 323 w 916"/>
                <a:gd name="T17" fmla="*/ 138 h 840"/>
                <a:gd name="T18" fmla="*/ 317 w 916"/>
                <a:gd name="T19" fmla="*/ 106 h 840"/>
                <a:gd name="T20" fmla="*/ 367 w 916"/>
                <a:gd name="T21" fmla="*/ 128 h 840"/>
                <a:gd name="T22" fmla="*/ 364 w 916"/>
                <a:gd name="T23" fmla="*/ 59 h 840"/>
                <a:gd name="T24" fmla="*/ 415 w 916"/>
                <a:gd name="T25" fmla="*/ 3 h 840"/>
                <a:gd name="T26" fmla="*/ 471 w 916"/>
                <a:gd name="T27" fmla="*/ 19 h 840"/>
                <a:gd name="T28" fmla="*/ 586 w 916"/>
                <a:gd name="T29" fmla="*/ 113 h 840"/>
                <a:gd name="T30" fmla="*/ 642 w 916"/>
                <a:gd name="T31" fmla="*/ 157 h 840"/>
                <a:gd name="T32" fmla="*/ 726 w 916"/>
                <a:gd name="T33" fmla="*/ 156 h 840"/>
                <a:gd name="T34" fmla="*/ 798 w 916"/>
                <a:gd name="T35" fmla="*/ 168 h 840"/>
                <a:gd name="T36" fmla="*/ 858 w 916"/>
                <a:gd name="T37" fmla="*/ 211 h 840"/>
                <a:gd name="T38" fmla="*/ 912 w 916"/>
                <a:gd name="T39" fmla="*/ 257 h 840"/>
                <a:gd name="T40" fmla="*/ 844 w 916"/>
                <a:gd name="T41" fmla="*/ 312 h 840"/>
                <a:gd name="T42" fmla="*/ 778 w 916"/>
                <a:gd name="T43" fmla="*/ 340 h 840"/>
                <a:gd name="T44" fmla="*/ 819 w 916"/>
                <a:gd name="T45" fmla="*/ 396 h 840"/>
                <a:gd name="T46" fmla="*/ 823 w 916"/>
                <a:gd name="T47" fmla="*/ 487 h 840"/>
                <a:gd name="T48" fmla="*/ 815 w 916"/>
                <a:gd name="T49" fmla="*/ 576 h 840"/>
                <a:gd name="T50" fmla="*/ 758 w 916"/>
                <a:gd name="T51" fmla="*/ 592 h 840"/>
                <a:gd name="T52" fmla="*/ 756 w 916"/>
                <a:gd name="T53" fmla="*/ 624 h 840"/>
                <a:gd name="T54" fmla="*/ 762 w 916"/>
                <a:gd name="T55" fmla="*/ 709 h 840"/>
                <a:gd name="T56" fmla="*/ 753 w 916"/>
                <a:gd name="T57" fmla="*/ 746 h 840"/>
                <a:gd name="T58" fmla="*/ 690 w 916"/>
                <a:gd name="T59" fmla="*/ 746 h 840"/>
                <a:gd name="T60" fmla="*/ 642 w 916"/>
                <a:gd name="T61" fmla="*/ 789 h 840"/>
                <a:gd name="T62" fmla="*/ 583 w 916"/>
                <a:gd name="T63" fmla="*/ 799 h 840"/>
                <a:gd name="T64" fmla="*/ 578 w 916"/>
                <a:gd name="T65" fmla="*/ 831 h 840"/>
                <a:gd name="T66" fmla="*/ 548 w 916"/>
                <a:gd name="T67" fmla="*/ 809 h 840"/>
                <a:gd name="T68" fmla="*/ 552 w 916"/>
                <a:gd name="T69" fmla="*/ 769 h 840"/>
                <a:gd name="T70" fmla="*/ 546 w 916"/>
                <a:gd name="T71" fmla="*/ 724 h 840"/>
                <a:gd name="T72" fmla="*/ 512 w 916"/>
                <a:gd name="T73" fmla="*/ 690 h 840"/>
                <a:gd name="T74" fmla="*/ 493 w 916"/>
                <a:gd name="T75" fmla="*/ 618 h 840"/>
                <a:gd name="T76" fmla="*/ 440 w 916"/>
                <a:gd name="T77" fmla="*/ 553 h 840"/>
                <a:gd name="T78" fmla="*/ 437 w 916"/>
                <a:gd name="T79" fmla="*/ 515 h 840"/>
                <a:gd name="T80" fmla="*/ 463 w 916"/>
                <a:gd name="T81" fmla="*/ 459 h 840"/>
                <a:gd name="T82" fmla="*/ 443 w 916"/>
                <a:gd name="T83" fmla="*/ 446 h 840"/>
                <a:gd name="T84" fmla="*/ 402 w 916"/>
                <a:gd name="T85" fmla="*/ 471 h 840"/>
                <a:gd name="T86" fmla="*/ 377 w 916"/>
                <a:gd name="T87" fmla="*/ 428 h 840"/>
                <a:gd name="T88" fmla="*/ 313 w 916"/>
                <a:gd name="T89" fmla="*/ 451 h 840"/>
                <a:gd name="T90" fmla="*/ 341 w 916"/>
                <a:gd name="T91" fmla="*/ 491 h 840"/>
                <a:gd name="T92" fmla="*/ 342 w 916"/>
                <a:gd name="T93" fmla="*/ 539 h 840"/>
                <a:gd name="T94" fmla="*/ 300 w 916"/>
                <a:gd name="T95" fmla="*/ 558 h 840"/>
                <a:gd name="T96" fmla="*/ 241 w 916"/>
                <a:gd name="T97" fmla="*/ 575 h 840"/>
                <a:gd name="T98" fmla="*/ 243 w 916"/>
                <a:gd name="T99" fmla="*/ 544 h 840"/>
                <a:gd name="T100" fmla="*/ 240 w 916"/>
                <a:gd name="T101" fmla="*/ 493 h 840"/>
                <a:gd name="T102" fmla="*/ 208 w 916"/>
                <a:gd name="T103" fmla="*/ 469 h 840"/>
                <a:gd name="T104" fmla="*/ 190 w 916"/>
                <a:gd name="T105" fmla="*/ 441 h 840"/>
                <a:gd name="T106" fmla="*/ 124 w 916"/>
                <a:gd name="T107" fmla="*/ 497 h 840"/>
                <a:gd name="T108" fmla="*/ 57 w 916"/>
                <a:gd name="T109" fmla="*/ 495 h 840"/>
                <a:gd name="T110" fmla="*/ 45 w 916"/>
                <a:gd name="T111" fmla="*/ 431 h 840"/>
                <a:gd name="T112" fmla="*/ 15 w 916"/>
                <a:gd name="T113" fmla="*/ 368 h 840"/>
                <a:gd name="T114" fmla="*/ 74 w 916"/>
                <a:gd name="T115" fmla="*/ 363 h 840"/>
                <a:gd name="T116" fmla="*/ 109 w 916"/>
                <a:gd name="T117" fmla="*/ 263 h 840"/>
                <a:gd name="T118" fmla="*/ 125 w 916"/>
                <a:gd name="T119" fmla="*/ 17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16" h="840">
                  <a:moveTo>
                    <a:pt x="121" y="168"/>
                  </a:moveTo>
                  <a:lnTo>
                    <a:pt x="124" y="166"/>
                  </a:lnTo>
                  <a:lnTo>
                    <a:pt x="130" y="166"/>
                  </a:lnTo>
                  <a:lnTo>
                    <a:pt x="134" y="163"/>
                  </a:lnTo>
                  <a:lnTo>
                    <a:pt x="136" y="163"/>
                  </a:lnTo>
                  <a:lnTo>
                    <a:pt x="136" y="158"/>
                  </a:lnTo>
                  <a:lnTo>
                    <a:pt x="129" y="153"/>
                  </a:lnTo>
                  <a:lnTo>
                    <a:pt x="118" y="148"/>
                  </a:lnTo>
                  <a:lnTo>
                    <a:pt x="109" y="137"/>
                  </a:lnTo>
                  <a:lnTo>
                    <a:pt x="106" y="140"/>
                  </a:lnTo>
                  <a:lnTo>
                    <a:pt x="98" y="140"/>
                  </a:lnTo>
                  <a:lnTo>
                    <a:pt x="92" y="146"/>
                  </a:lnTo>
                  <a:lnTo>
                    <a:pt x="88" y="145"/>
                  </a:lnTo>
                  <a:lnTo>
                    <a:pt x="83" y="141"/>
                  </a:lnTo>
                  <a:lnTo>
                    <a:pt x="81" y="133"/>
                  </a:lnTo>
                  <a:lnTo>
                    <a:pt x="81" y="124"/>
                  </a:lnTo>
                  <a:lnTo>
                    <a:pt x="88" y="112"/>
                  </a:lnTo>
                  <a:lnTo>
                    <a:pt x="98" y="98"/>
                  </a:lnTo>
                  <a:lnTo>
                    <a:pt x="104" y="96"/>
                  </a:lnTo>
                  <a:lnTo>
                    <a:pt x="113" y="98"/>
                  </a:lnTo>
                  <a:lnTo>
                    <a:pt x="117" y="96"/>
                  </a:lnTo>
                  <a:lnTo>
                    <a:pt x="120" y="92"/>
                  </a:lnTo>
                  <a:lnTo>
                    <a:pt x="124" y="86"/>
                  </a:lnTo>
                  <a:lnTo>
                    <a:pt x="122" y="81"/>
                  </a:lnTo>
                  <a:lnTo>
                    <a:pt x="113" y="81"/>
                  </a:lnTo>
                  <a:lnTo>
                    <a:pt x="108" y="83"/>
                  </a:lnTo>
                  <a:lnTo>
                    <a:pt x="105" y="76"/>
                  </a:lnTo>
                  <a:lnTo>
                    <a:pt x="105" y="68"/>
                  </a:lnTo>
                  <a:lnTo>
                    <a:pt x="120" y="60"/>
                  </a:lnTo>
                  <a:lnTo>
                    <a:pt x="136" y="48"/>
                  </a:lnTo>
                  <a:lnTo>
                    <a:pt x="177" y="48"/>
                  </a:lnTo>
                  <a:lnTo>
                    <a:pt x="198" y="50"/>
                  </a:lnTo>
                  <a:lnTo>
                    <a:pt x="210" y="45"/>
                  </a:lnTo>
                  <a:lnTo>
                    <a:pt x="217" y="45"/>
                  </a:lnTo>
                  <a:lnTo>
                    <a:pt x="223" y="47"/>
                  </a:lnTo>
                  <a:lnTo>
                    <a:pt x="230" y="49"/>
                  </a:lnTo>
                  <a:lnTo>
                    <a:pt x="235" y="49"/>
                  </a:lnTo>
                  <a:lnTo>
                    <a:pt x="246" y="45"/>
                  </a:lnTo>
                  <a:lnTo>
                    <a:pt x="275" y="45"/>
                  </a:lnTo>
                  <a:lnTo>
                    <a:pt x="277" y="50"/>
                  </a:lnTo>
                  <a:lnTo>
                    <a:pt x="277" y="55"/>
                  </a:lnTo>
                  <a:lnTo>
                    <a:pt x="277" y="63"/>
                  </a:lnTo>
                  <a:lnTo>
                    <a:pt x="281" y="69"/>
                  </a:lnTo>
                  <a:lnTo>
                    <a:pt x="287" y="75"/>
                  </a:lnTo>
                  <a:lnTo>
                    <a:pt x="291" y="84"/>
                  </a:lnTo>
                  <a:lnTo>
                    <a:pt x="297" y="93"/>
                  </a:lnTo>
                  <a:lnTo>
                    <a:pt x="299" y="98"/>
                  </a:lnTo>
                  <a:lnTo>
                    <a:pt x="299" y="102"/>
                  </a:lnTo>
                  <a:lnTo>
                    <a:pt x="296" y="106"/>
                  </a:lnTo>
                  <a:lnTo>
                    <a:pt x="288" y="109"/>
                  </a:lnTo>
                  <a:lnTo>
                    <a:pt x="283" y="111"/>
                  </a:lnTo>
                  <a:lnTo>
                    <a:pt x="282" y="117"/>
                  </a:lnTo>
                  <a:lnTo>
                    <a:pt x="284" y="128"/>
                  </a:lnTo>
                  <a:lnTo>
                    <a:pt x="286" y="136"/>
                  </a:lnTo>
                  <a:lnTo>
                    <a:pt x="291" y="136"/>
                  </a:lnTo>
                  <a:lnTo>
                    <a:pt x="296" y="132"/>
                  </a:lnTo>
                  <a:lnTo>
                    <a:pt x="299" y="132"/>
                  </a:lnTo>
                  <a:lnTo>
                    <a:pt x="306" y="138"/>
                  </a:lnTo>
                  <a:lnTo>
                    <a:pt x="310" y="144"/>
                  </a:lnTo>
                  <a:lnTo>
                    <a:pt x="313" y="146"/>
                  </a:lnTo>
                  <a:lnTo>
                    <a:pt x="318" y="147"/>
                  </a:lnTo>
                  <a:lnTo>
                    <a:pt x="321" y="142"/>
                  </a:lnTo>
                  <a:lnTo>
                    <a:pt x="323" y="138"/>
                  </a:lnTo>
                  <a:lnTo>
                    <a:pt x="323" y="133"/>
                  </a:lnTo>
                  <a:lnTo>
                    <a:pt x="329" y="130"/>
                  </a:lnTo>
                  <a:lnTo>
                    <a:pt x="331" y="125"/>
                  </a:lnTo>
                  <a:lnTo>
                    <a:pt x="331" y="115"/>
                  </a:lnTo>
                  <a:lnTo>
                    <a:pt x="328" y="109"/>
                  </a:lnTo>
                  <a:lnTo>
                    <a:pt x="326" y="106"/>
                  </a:lnTo>
                  <a:lnTo>
                    <a:pt x="317" y="106"/>
                  </a:lnTo>
                  <a:lnTo>
                    <a:pt x="319" y="87"/>
                  </a:lnTo>
                  <a:lnTo>
                    <a:pt x="333" y="82"/>
                  </a:lnTo>
                  <a:lnTo>
                    <a:pt x="348" y="97"/>
                  </a:lnTo>
                  <a:lnTo>
                    <a:pt x="354" y="99"/>
                  </a:lnTo>
                  <a:lnTo>
                    <a:pt x="361" y="105"/>
                  </a:lnTo>
                  <a:lnTo>
                    <a:pt x="367" y="112"/>
                  </a:lnTo>
                  <a:lnTo>
                    <a:pt x="367" y="128"/>
                  </a:lnTo>
                  <a:lnTo>
                    <a:pt x="379" y="130"/>
                  </a:lnTo>
                  <a:lnTo>
                    <a:pt x="382" y="119"/>
                  </a:lnTo>
                  <a:lnTo>
                    <a:pt x="382" y="111"/>
                  </a:lnTo>
                  <a:lnTo>
                    <a:pt x="380" y="102"/>
                  </a:lnTo>
                  <a:lnTo>
                    <a:pt x="376" y="94"/>
                  </a:lnTo>
                  <a:lnTo>
                    <a:pt x="374" y="91"/>
                  </a:lnTo>
                  <a:lnTo>
                    <a:pt x="364" y="59"/>
                  </a:lnTo>
                  <a:lnTo>
                    <a:pt x="379" y="45"/>
                  </a:lnTo>
                  <a:lnTo>
                    <a:pt x="392" y="7"/>
                  </a:lnTo>
                  <a:lnTo>
                    <a:pt x="394" y="0"/>
                  </a:lnTo>
                  <a:lnTo>
                    <a:pt x="403" y="0"/>
                  </a:lnTo>
                  <a:lnTo>
                    <a:pt x="406" y="0"/>
                  </a:lnTo>
                  <a:lnTo>
                    <a:pt x="411" y="0"/>
                  </a:lnTo>
                  <a:lnTo>
                    <a:pt x="415" y="3"/>
                  </a:lnTo>
                  <a:lnTo>
                    <a:pt x="417" y="8"/>
                  </a:lnTo>
                  <a:lnTo>
                    <a:pt x="426" y="10"/>
                  </a:lnTo>
                  <a:lnTo>
                    <a:pt x="434" y="16"/>
                  </a:lnTo>
                  <a:lnTo>
                    <a:pt x="441" y="17"/>
                  </a:lnTo>
                  <a:lnTo>
                    <a:pt x="451" y="23"/>
                  </a:lnTo>
                  <a:lnTo>
                    <a:pt x="461" y="17"/>
                  </a:lnTo>
                  <a:lnTo>
                    <a:pt x="471" y="19"/>
                  </a:lnTo>
                  <a:lnTo>
                    <a:pt x="482" y="12"/>
                  </a:lnTo>
                  <a:lnTo>
                    <a:pt x="523" y="21"/>
                  </a:lnTo>
                  <a:lnTo>
                    <a:pt x="542" y="58"/>
                  </a:lnTo>
                  <a:lnTo>
                    <a:pt x="559" y="76"/>
                  </a:lnTo>
                  <a:lnTo>
                    <a:pt x="572" y="97"/>
                  </a:lnTo>
                  <a:lnTo>
                    <a:pt x="579" y="107"/>
                  </a:lnTo>
                  <a:lnTo>
                    <a:pt x="586" y="113"/>
                  </a:lnTo>
                  <a:lnTo>
                    <a:pt x="593" y="121"/>
                  </a:lnTo>
                  <a:lnTo>
                    <a:pt x="605" y="122"/>
                  </a:lnTo>
                  <a:lnTo>
                    <a:pt x="606" y="130"/>
                  </a:lnTo>
                  <a:lnTo>
                    <a:pt x="612" y="140"/>
                  </a:lnTo>
                  <a:lnTo>
                    <a:pt x="621" y="152"/>
                  </a:lnTo>
                  <a:lnTo>
                    <a:pt x="632" y="151"/>
                  </a:lnTo>
                  <a:lnTo>
                    <a:pt x="642" y="157"/>
                  </a:lnTo>
                  <a:lnTo>
                    <a:pt x="660" y="159"/>
                  </a:lnTo>
                  <a:lnTo>
                    <a:pt x="673" y="165"/>
                  </a:lnTo>
                  <a:lnTo>
                    <a:pt x="684" y="166"/>
                  </a:lnTo>
                  <a:lnTo>
                    <a:pt x="693" y="164"/>
                  </a:lnTo>
                  <a:lnTo>
                    <a:pt x="703" y="158"/>
                  </a:lnTo>
                  <a:lnTo>
                    <a:pt x="716" y="156"/>
                  </a:lnTo>
                  <a:lnTo>
                    <a:pt x="726" y="156"/>
                  </a:lnTo>
                  <a:lnTo>
                    <a:pt x="744" y="164"/>
                  </a:lnTo>
                  <a:lnTo>
                    <a:pt x="767" y="172"/>
                  </a:lnTo>
                  <a:lnTo>
                    <a:pt x="782" y="176"/>
                  </a:lnTo>
                  <a:lnTo>
                    <a:pt x="791" y="175"/>
                  </a:lnTo>
                  <a:lnTo>
                    <a:pt x="793" y="170"/>
                  </a:lnTo>
                  <a:lnTo>
                    <a:pt x="796" y="170"/>
                  </a:lnTo>
                  <a:lnTo>
                    <a:pt x="798" y="168"/>
                  </a:lnTo>
                  <a:lnTo>
                    <a:pt x="802" y="161"/>
                  </a:lnTo>
                  <a:lnTo>
                    <a:pt x="816" y="159"/>
                  </a:lnTo>
                  <a:lnTo>
                    <a:pt x="821" y="167"/>
                  </a:lnTo>
                  <a:lnTo>
                    <a:pt x="823" y="176"/>
                  </a:lnTo>
                  <a:lnTo>
                    <a:pt x="827" y="181"/>
                  </a:lnTo>
                  <a:lnTo>
                    <a:pt x="837" y="190"/>
                  </a:lnTo>
                  <a:lnTo>
                    <a:pt x="858" y="211"/>
                  </a:lnTo>
                  <a:lnTo>
                    <a:pt x="869" y="231"/>
                  </a:lnTo>
                  <a:lnTo>
                    <a:pt x="877" y="231"/>
                  </a:lnTo>
                  <a:lnTo>
                    <a:pt x="887" y="241"/>
                  </a:lnTo>
                  <a:lnTo>
                    <a:pt x="894" y="249"/>
                  </a:lnTo>
                  <a:lnTo>
                    <a:pt x="903" y="252"/>
                  </a:lnTo>
                  <a:lnTo>
                    <a:pt x="910" y="252"/>
                  </a:lnTo>
                  <a:lnTo>
                    <a:pt x="912" y="257"/>
                  </a:lnTo>
                  <a:lnTo>
                    <a:pt x="916" y="285"/>
                  </a:lnTo>
                  <a:lnTo>
                    <a:pt x="910" y="292"/>
                  </a:lnTo>
                  <a:lnTo>
                    <a:pt x="908" y="304"/>
                  </a:lnTo>
                  <a:lnTo>
                    <a:pt x="902" y="310"/>
                  </a:lnTo>
                  <a:lnTo>
                    <a:pt x="894" y="315"/>
                  </a:lnTo>
                  <a:lnTo>
                    <a:pt x="869" y="324"/>
                  </a:lnTo>
                  <a:lnTo>
                    <a:pt x="844" y="312"/>
                  </a:lnTo>
                  <a:lnTo>
                    <a:pt x="837" y="313"/>
                  </a:lnTo>
                  <a:lnTo>
                    <a:pt x="826" y="316"/>
                  </a:lnTo>
                  <a:lnTo>
                    <a:pt x="819" y="317"/>
                  </a:lnTo>
                  <a:lnTo>
                    <a:pt x="815" y="320"/>
                  </a:lnTo>
                  <a:lnTo>
                    <a:pt x="797" y="334"/>
                  </a:lnTo>
                  <a:lnTo>
                    <a:pt x="785" y="337"/>
                  </a:lnTo>
                  <a:lnTo>
                    <a:pt x="778" y="340"/>
                  </a:lnTo>
                  <a:lnTo>
                    <a:pt x="778" y="345"/>
                  </a:lnTo>
                  <a:lnTo>
                    <a:pt x="783" y="349"/>
                  </a:lnTo>
                  <a:lnTo>
                    <a:pt x="787" y="357"/>
                  </a:lnTo>
                  <a:lnTo>
                    <a:pt x="791" y="370"/>
                  </a:lnTo>
                  <a:lnTo>
                    <a:pt x="796" y="380"/>
                  </a:lnTo>
                  <a:lnTo>
                    <a:pt x="808" y="391"/>
                  </a:lnTo>
                  <a:lnTo>
                    <a:pt x="819" y="396"/>
                  </a:lnTo>
                  <a:lnTo>
                    <a:pt x="820" y="401"/>
                  </a:lnTo>
                  <a:lnTo>
                    <a:pt x="816" y="420"/>
                  </a:lnTo>
                  <a:lnTo>
                    <a:pt x="819" y="427"/>
                  </a:lnTo>
                  <a:lnTo>
                    <a:pt x="821" y="433"/>
                  </a:lnTo>
                  <a:lnTo>
                    <a:pt x="816" y="456"/>
                  </a:lnTo>
                  <a:lnTo>
                    <a:pt x="834" y="473"/>
                  </a:lnTo>
                  <a:lnTo>
                    <a:pt x="823" y="487"/>
                  </a:lnTo>
                  <a:lnTo>
                    <a:pt x="833" y="500"/>
                  </a:lnTo>
                  <a:lnTo>
                    <a:pt x="827" y="508"/>
                  </a:lnTo>
                  <a:lnTo>
                    <a:pt x="837" y="523"/>
                  </a:lnTo>
                  <a:lnTo>
                    <a:pt x="827" y="534"/>
                  </a:lnTo>
                  <a:lnTo>
                    <a:pt x="836" y="546"/>
                  </a:lnTo>
                  <a:lnTo>
                    <a:pt x="824" y="556"/>
                  </a:lnTo>
                  <a:lnTo>
                    <a:pt x="815" y="576"/>
                  </a:lnTo>
                  <a:lnTo>
                    <a:pt x="807" y="578"/>
                  </a:lnTo>
                  <a:lnTo>
                    <a:pt x="790" y="580"/>
                  </a:lnTo>
                  <a:lnTo>
                    <a:pt x="773" y="580"/>
                  </a:lnTo>
                  <a:lnTo>
                    <a:pt x="766" y="580"/>
                  </a:lnTo>
                  <a:lnTo>
                    <a:pt x="763" y="582"/>
                  </a:lnTo>
                  <a:lnTo>
                    <a:pt x="759" y="586"/>
                  </a:lnTo>
                  <a:lnTo>
                    <a:pt x="758" y="592"/>
                  </a:lnTo>
                  <a:lnTo>
                    <a:pt x="747" y="594"/>
                  </a:lnTo>
                  <a:lnTo>
                    <a:pt x="742" y="598"/>
                  </a:lnTo>
                  <a:lnTo>
                    <a:pt x="740" y="605"/>
                  </a:lnTo>
                  <a:lnTo>
                    <a:pt x="743" y="609"/>
                  </a:lnTo>
                  <a:lnTo>
                    <a:pt x="748" y="609"/>
                  </a:lnTo>
                  <a:lnTo>
                    <a:pt x="752" y="613"/>
                  </a:lnTo>
                  <a:lnTo>
                    <a:pt x="756" y="624"/>
                  </a:lnTo>
                  <a:lnTo>
                    <a:pt x="756" y="634"/>
                  </a:lnTo>
                  <a:lnTo>
                    <a:pt x="751" y="646"/>
                  </a:lnTo>
                  <a:lnTo>
                    <a:pt x="746" y="661"/>
                  </a:lnTo>
                  <a:lnTo>
                    <a:pt x="747" y="674"/>
                  </a:lnTo>
                  <a:lnTo>
                    <a:pt x="756" y="689"/>
                  </a:lnTo>
                  <a:lnTo>
                    <a:pt x="763" y="699"/>
                  </a:lnTo>
                  <a:lnTo>
                    <a:pt x="762" y="709"/>
                  </a:lnTo>
                  <a:lnTo>
                    <a:pt x="764" y="714"/>
                  </a:lnTo>
                  <a:lnTo>
                    <a:pt x="763" y="717"/>
                  </a:lnTo>
                  <a:lnTo>
                    <a:pt x="756" y="717"/>
                  </a:lnTo>
                  <a:lnTo>
                    <a:pt x="754" y="722"/>
                  </a:lnTo>
                  <a:lnTo>
                    <a:pt x="752" y="730"/>
                  </a:lnTo>
                  <a:lnTo>
                    <a:pt x="753" y="740"/>
                  </a:lnTo>
                  <a:lnTo>
                    <a:pt x="753" y="746"/>
                  </a:lnTo>
                  <a:lnTo>
                    <a:pt x="748" y="746"/>
                  </a:lnTo>
                  <a:lnTo>
                    <a:pt x="736" y="744"/>
                  </a:lnTo>
                  <a:lnTo>
                    <a:pt x="723" y="741"/>
                  </a:lnTo>
                  <a:lnTo>
                    <a:pt x="706" y="733"/>
                  </a:lnTo>
                  <a:lnTo>
                    <a:pt x="693" y="733"/>
                  </a:lnTo>
                  <a:lnTo>
                    <a:pt x="693" y="740"/>
                  </a:lnTo>
                  <a:lnTo>
                    <a:pt x="690" y="746"/>
                  </a:lnTo>
                  <a:lnTo>
                    <a:pt x="691" y="752"/>
                  </a:lnTo>
                  <a:lnTo>
                    <a:pt x="679" y="763"/>
                  </a:lnTo>
                  <a:lnTo>
                    <a:pt x="667" y="769"/>
                  </a:lnTo>
                  <a:lnTo>
                    <a:pt x="658" y="772"/>
                  </a:lnTo>
                  <a:lnTo>
                    <a:pt x="655" y="778"/>
                  </a:lnTo>
                  <a:lnTo>
                    <a:pt x="654" y="783"/>
                  </a:lnTo>
                  <a:lnTo>
                    <a:pt x="642" y="789"/>
                  </a:lnTo>
                  <a:lnTo>
                    <a:pt x="628" y="787"/>
                  </a:lnTo>
                  <a:lnTo>
                    <a:pt x="623" y="786"/>
                  </a:lnTo>
                  <a:lnTo>
                    <a:pt x="618" y="797"/>
                  </a:lnTo>
                  <a:lnTo>
                    <a:pt x="609" y="802"/>
                  </a:lnTo>
                  <a:lnTo>
                    <a:pt x="602" y="802"/>
                  </a:lnTo>
                  <a:lnTo>
                    <a:pt x="586" y="802"/>
                  </a:lnTo>
                  <a:lnTo>
                    <a:pt x="583" y="799"/>
                  </a:lnTo>
                  <a:lnTo>
                    <a:pt x="572" y="813"/>
                  </a:lnTo>
                  <a:lnTo>
                    <a:pt x="565" y="818"/>
                  </a:lnTo>
                  <a:lnTo>
                    <a:pt x="567" y="822"/>
                  </a:lnTo>
                  <a:lnTo>
                    <a:pt x="572" y="822"/>
                  </a:lnTo>
                  <a:lnTo>
                    <a:pt x="575" y="822"/>
                  </a:lnTo>
                  <a:lnTo>
                    <a:pt x="579" y="826"/>
                  </a:lnTo>
                  <a:lnTo>
                    <a:pt x="578" y="831"/>
                  </a:lnTo>
                  <a:lnTo>
                    <a:pt x="575" y="837"/>
                  </a:lnTo>
                  <a:lnTo>
                    <a:pt x="569" y="840"/>
                  </a:lnTo>
                  <a:lnTo>
                    <a:pt x="561" y="840"/>
                  </a:lnTo>
                  <a:lnTo>
                    <a:pt x="541" y="830"/>
                  </a:lnTo>
                  <a:lnTo>
                    <a:pt x="542" y="823"/>
                  </a:lnTo>
                  <a:lnTo>
                    <a:pt x="543" y="817"/>
                  </a:lnTo>
                  <a:lnTo>
                    <a:pt x="548" y="809"/>
                  </a:lnTo>
                  <a:lnTo>
                    <a:pt x="553" y="801"/>
                  </a:lnTo>
                  <a:lnTo>
                    <a:pt x="559" y="795"/>
                  </a:lnTo>
                  <a:lnTo>
                    <a:pt x="555" y="785"/>
                  </a:lnTo>
                  <a:lnTo>
                    <a:pt x="550" y="780"/>
                  </a:lnTo>
                  <a:lnTo>
                    <a:pt x="550" y="775"/>
                  </a:lnTo>
                  <a:lnTo>
                    <a:pt x="549" y="773"/>
                  </a:lnTo>
                  <a:lnTo>
                    <a:pt x="552" y="769"/>
                  </a:lnTo>
                  <a:lnTo>
                    <a:pt x="553" y="764"/>
                  </a:lnTo>
                  <a:lnTo>
                    <a:pt x="562" y="757"/>
                  </a:lnTo>
                  <a:lnTo>
                    <a:pt x="567" y="755"/>
                  </a:lnTo>
                  <a:lnTo>
                    <a:pt x="565" y="744"/>
                  </a:lnTo>
                  <a:lnTo>
                    <a:pt x="565" y="738"/>
                  </a:lnTo>
                  <a:lnTo>
                    <a:pt x="557" y="730"/>
                  </a:lnTo>
                  <a:lnTo>
                    <a:pt x="546" y="724"/>
                  </a:lnTo>
                  <a:lnTo>
                    <a:pt x="531" y="724"/>
                  </a:lnTo>
                  <a:lnTo>
                    <a:pt x="519" y="726"/>
                  </a:lnTo>
                  <a:lnTo>
                    <a:pt x="511" y="730"/>
                  </a:lnTo>
                  <a:lnTo>
                    <a:pt x="506" y="721"/>
                  </a:lnTo>
                  <a:lnTo>
                    <a:pt x="506" y="718"/>
                  </a:lnTo>
                  <a:lnTo>
                    <a:pt x="510" y="704"/>
                  </a:lnTo>
                  <a:lnTo>
                    <a:pt x="512" y="690"/>
                  </a:lnTo>
                  <a:lnTo>
                    <a:pt x="512" y="684"/>
                  </a:lnTo>
                  <a:lnTo>
                    <a:pt x="520" y="672"/>
                  </a:lnTo>
                  <a:lnTo>
                    <a:pt x="520" y="654"/>
                  </a:lnTo>
                  <a:lnTo>
                    <a:pt x="505" y="648"/>
                  </a:lnTo>
                  <a:lnTo>
                    <a:pt x="505" y="634"/>
                  </a:lnTo>
                  <a:lnTo>
                    <a:pt x="498" y="628"/>
                  </a:lnTo>
                  <a:lnTo>
                    <a:pt x="493" y="618"/>
                  </a:lnTo>
                  <a:lnTo>
                    <a:pt x="470" y="613"/>
                  </a:lnTo>
                  <a:lnTo>
                    <a:pt x="472" y="592"/>
                  </a:lnTo>
                  <a:lnTo>
                    <a:pt x="465" y="562"/>
                  </a:lnTo>
                  <a:lnTo>
                    <a:pt x="448" y="562"/>
                  </a:lnTo>
                  <a:lnTo>
                    <a:pt x="441" y="559"/>
                  </a:lnTo>
                  <a:lnTo>
                    <a:pt x="439" y="557"/>
                  </a:lnTo>
                  <a:lnTo>
                    <a:pt x="440" y="553"/>
                  </a:lnTo>
                  <a:lnTo>
                    <a:pt x="444" y="550"/>
                  </a:lnTo>
                  <a:lnTo>
                    <a:pt x="446" y="546"/>
                  </a:lnTo>
                  <a:lnTo>
                    <a:pt x="447" y="542"/>
                  </a:lnTo>
                  <a:lnTo>
                    <a:pt x="447" y="539"/>
                  </a:lnTo>
                  <a:lnTo>
                    <a:pt x="448" y="534"/>
                  </a:lnTo>
                  <a:lnTo>
                    <a:pt x="444" y="526"/>
                  </a:lnTo>
                  <a:lnTo>
                    <a:pt x="437" y="515"/>
                  </a:lnTo>
                  <a:lnTo>
                    <a:pt x="434" y="512"/>
                  </a:lnTo>
                  <a:lnTo>
                    <a:pt x="433" y="509"/>
                  </a:lnTo>
                  <a:lnTo>
                    <a:pt x="436" y="505"/>
                  </a:lnTo>
                  <a:lnTo>
                    <a:pt x="465" y="473"/>
                  </a:lnTo>
                  <a:lnTo>
                    <a:pt x="466" y="469"/>
                  </a:lnTo>
                  <a:lnTo>
                    <a:pt x="464" y="464"/>
                  </a:lnTo>
                  <a:lnTo>
                    <a:pt x="463" y="459"/>
                  </a:lnTo>
                  <a:lnTo>
                    <a:pt x="463" y="454"/>
                  </a:lnTo>
                  <a:lnTo>
                    <a:pt x="467" y="448"/>
                  </a:lnTo>
                  <a:lnTo>
                    <a:pt x="468" y="444"/>
                  </a:lnTo>
                  <a:lnTo>
                    <a:pt x="461" y="443"/>
                  </a:lnTo>
                  <a:lnTo>
                    <a:pt x="457" y="438"/>
                  </a:lnTo>
                  <a:lnTo>
                    <a:pt x="448" y="442"/>
                  </a:lnTo>
                  <a:lnTo>
                    <a:pt x="443" y="446"/>
                  </a:lnTo>
                  <a:lnTo>
                    <a:pt x="439" y="451"/>
                  </a:lnTo>
                  <a:lnTo>
                    <a:pt x="435" y="460"/>
                  </a:lnTo>
                  <a:lnTo>
                    <a:pt x="427" y="471"/>
                  </a:lnTo>
                  <a:lnTo>
                    <a:pt x="424" y="473"/>
                  </a:lnTo>
                  <a:lnTo>
                    <a:pt x="420" y="474"/>
                  </a:lnTo>
                  <a:lnTo>
                    <a:pt x="408" y="472"/>
                  </a:lnTo>
                  <a:lnTo>
                    <a:pt x="402" y="471"/>
                  </a:lnTo>
                  <a:lnTo>
                    <a:pt x="396" y="474"/>
                  </a:lnTo>
                  <a:lnTo>
                    <a:pt x="388" y="473"/>
                  </a:lnTo>
                  <a:lnTo>
                    <a:pt x="386" y="469"/>
                  </a:lnTo>
                  <a:lnTo>
                    <a:pt x="385" y="460"/>
                  </a:lnTo>
                  <a:lnTo>
                    <a:pt x="385" y="451"/>
                  </a:lnTo>
                  <a:lnTo>
                    <a:pt x="384" y="435"/>
                  </a:lnTo>
                  <a:lnTo>
                    <a:pt x="377" y="428"/>
                  </a:lnTo>
                  <a:lnTo>
                    <a:pt x="358" y="436"/>
                  </a:lnTo>
                  <a:lnTo>
                    <a:pt x="339" y="434"/>
                  </a:lnTo>
                  <a:lnTo>
                    <a:pt x="339" y="443"/>
                  </a:lnTo>
                  <a:lnTo>
                    <a:pt x="338" y="446"/>
                  </a:lnTo>
                  <a:lnTo>
                    <a:pt x="329" y="450"/>
                  </a:lnTo>
                  <a:lnTo>
                    <a:pt x="322" y="453"/>
                  </a:lnTo>
                  <a:lnTo>
                    <a:pt x="313" y="451"/>
                  </a:lnTo>
                  <a:lnTo>
                    <a:pt x="307" y="450"/>
                  </a:lnTo>
                  <a:lnTo>
                    <a:pt x="308" y="455"/>
                  </a:lnTo>
                  <a:lnTo>
                    <a:pt x="310" y="458"/>
                  </a:lnTo>
                  <a:lnTo>
                    <a:pt x="309" y="470"/>
                  </a:lnTo>
                  <a:lnTo>
                    <a:pt x="321" y="478"/>
                  </a:lnTo>
                  <a:lnTo>
                    <a:pt x="340" y="486"/>
                  </a:lnTo>
                  <a:lnTo>
                    <a:pt x="341" y="491"/>
                  </a:lnTo>
                  <a:lnTo>
                    <a:pt x="339" y="506"/>
                  </a:lnTo>
                  <a:lnTo>
                    <a:pt x="337" y="516"/>
                  </a:lnTo>
                  <a:lnTo>
                    <a:pt x="333" y="523"/>
                  </a:lnTo>
                  <a:lnTo>
                    <a:pt x="332" y="527"/>
                  </a:lnTo>
                  <a:lnTo>
                    <a:pt x="334" y="531"/>
                  </a:lnTo>
                  <a:lnTo>
                    <a:pt x="338" y="535"/>
                  </a:lnTo>
                  <a:lnTo>
                    <a:pt x="342" y="539"/>
                  </a:lnTo>
                  <a:lnTo>
                    <a:pt x="345" y="545"/>
                  </a:lnTo>
                  <a:lnTo>
                    <a:pt x="343" y="551"/>
                  </a:lnTo>
                  <a:lnTo>
                    <a:pt x="334" y="554"/>
                  </a:lnTo>
                  <a:lnTo>
                    <a:pt x="322" y="562"/>
                  </a:lnTo>
                  <a:lnTo>
                    <a:pt x="316" y="567"/>
                  </a:lnTo>
                  <a:lnTo>
                    <a:pt x="305" y="566"/>
                  </a:lnTo>
                  <a:lnTo>
                    <a:pt x="300" y="558"/>
                  </a:lnTo>
                  <a:lnTo>
                    <a:pt x="289" y="565"/>
                  </a:lnTo>
                  <a:lnTo>
                    <a:pt x="273" y="574"/>
                  </a:lnTo>
                  <a:lnTo>
                    <a:pt x="270" y="577"/>
                  </a:lnTo>
                  <a:lnTo>
                    <a:pt x="256" y="577"/>
                  </a:lnTo>
                  <a:lnTo>
                    <a:pt x="252" y="577"/>
                  </a:lnTo>
                  <a:lnTo>
                    <a:pt x="245" y="573"/>
                  </a:lnTo>
                  <a:lnTo>
                    <a:pt x="241" y="575"/>
                  </a:lnTo>
                  <a:lnTo>
                    <a:pt x="226" y="572"/>
                  </a:lnTo>
                  <a:lnTo>
                    <a:pt x="226" y="560"/>
                  </a:lnTo>
                  <a:lnTo>
                    <a:pt x="236" y="556"/>
                  </a:lnTo>
                  <a:lnTo>
                    <a:pt x="240" y="554"/>
                  </a:lnTo>
                  <a:lnTo>
                    <a:pt x="244" y="553"/>
                  </a:lnTo>
                  <a:lnTo>
                    <a:pt x="245" y="550"/>
                  </a:lnTo>
                  <a:lnTo>
                    <a:pt x="243" y="544"/>
                  </a:lnTo>
                  <a:lnTo>
                    <a:pt x="239" y="537"/>
                  </a:lnTo>
                  <a:lnTo>
                    <a:pt x="231" y="524"/>
                  </a:lnTo>
                  <a:lnTo>
                    <a:pt x="228" y="514"/>
                  </a:lnTo>
                  <a:lnTo>
                    <a:pt x="228" y="503"/>
                  </a:lnTo>
                  <a:lnTo>
                    <a:pt x="231" y="495"/>
                  </a:lnTo>
                  <a:lnTo>
                    <a:pt x="231" y="492"/>
                  </a:lnTo>
                  <a:lnTo>
                    <a:pt x="240" y="493"/>
                  </a:lnTo>
                  <a:lnTo>
                    <a:pt x="242" y="492"/>
                  </a:lnTo>
                  <a:lnTo>
                    <a:pt x="242" y="489"/>
                  </a:lnTo>
                  <a:lnTo>
                    <a:pt x="241" y="486"/>
                  </a:lnTo>
                  <a:lnTo>
                    <a:pt x="239" y="479"/>
                  </a:lnTo>
                  <a:lnTo>
                    <a:pt x="234" y="472"/>
                  </a:lnTo>
                  <a:lnTo>
                    <a:pt x="229" y="470"/>
                  </a:lnTo>
                  <a:lnTo>
                    <a:pt x="208" y="469"/>
                  </a:lnTo>
                  <a:lnTo>
                    <a:pt x="206" y="468"/>
                  </a:lnTo>
                  <a:lnTo>
                    <a:pt x="202" y="464"/>
                  </a:lnTo>
                  <a:lnTo>
                    <a:pt x="200" y="460"/>
                  </a:lnTo>
                  <a:lnTo>
                    <a:pt x="198" y="455"/>
                  </a:lnTo>
                  <a:lnTo>
                    <a:pt x="198" y="448"/>
                  </a:lnTo>
                  <a:lnTo>
                    <a:pt x="196" y="445"/>
                  </a:lnTo>
                  <a:lnTo>
                    <a:pt x="190" y="441"/>
                  </a:lnTo>
                  <a:lnTo>
                    <a:pt x="180" y="439"/>
                  </a:lnTo>
                  <a:lnTo>
                    <a:pt x="173" y="442"/>
                  </a:lnTo>
                  <a:lnTo>
                    <a:pt x="168" y="450"/>
                  </a:lnTo>
                  <a:lnTo>
                    <a:pt x="166" y="470"/>
                  </a:lnTo>
                  <a:lnTo>
                    <a:pt x="147" y="482"/>
                  </a:lnTo>
                  <a:lnTo>
                    <a:pt x="134" y="495"/>
                  </a:lnTo>
                  <a:lnTo>
                    <a:pt x="124" y="497"/>
                  </a:lnTo>
                  <a:lnTo>
                    <a:pt x="112" y="498"/>
                  </a:lnTo>
                  <a:lnTo>
                    <a:pt x="103" y="501"/>
                  </a:lnTo>
                  <a:lnTo>
                    <a:pt x="90" y="501"/>
                  </a:lnTo>
                  <a:lnTo>
                    <a:pt x="76" y="509"/>
                  </a:lnTo>
                  <a:lnTo>
                    <a:pt x="59" y="505"/>
                  </a:lnTo>
                  <a:lnTo>
                    <a:pt x="56" y="502"/>
                  </a:lnTo>
                  <a:lnTo>
                    <a:pt x="57" y="495"/>
                  </a:lnTo>
                  <a:lnTo>
                    <a:pt x="58" y="489"/>
                  </a:lnTo>
                  <a:lnTo>
                    <a:pt x="63" y="472"/>
                  </a:lnTo>
                  <a:lnTo>
                    <a:pt x="67" y="459"/>
                  </a:lnTo>
                  <a:lnTo>
                    <a:pt x="62" y="440"/>
                  </a:lnTo>
                  <a:lnTo>
                    <a:pt x="58" y="430"/>
                  </a:lnTo>
                  <a:lnTo>
                    <a:pt x="51" y="430"/>
                  </a:lnTo>
                  <a:lnTo>
                    <a:pt x="45" y="431"/>
                  </a:lnTo>
                  <a:lnTo>
                    <a:pt x="35" y="430"/>
                  </a:lnTo>
                  <a:lnTo>
                    <a:pt x="18" y="427"/>
                  </a:lnTo>
                  <a:lnTo>
                    <a:pt x="9" y="424"/>
                  </a:lnTo>
                  <a:lnTo>
                    <a:pt x="0" y="413"/>
                  </a:lnTo>
                  <a:lnTo>
                    <a:pt x="3" y="388"/>
                  </a:lnTo>
                  <a:lnTo>
                    <a:pt x="7" y="375"/>
                  </a:lnTo>
                  <a:lnTo>
                    <a:pt x="15" y="368"/>
                  </a:lnTo>
                  <a:lnTo>
                    <a:pt x="24" y="365"/>
                  </a:lnTo>
                  <a:lnTo>
                    <a:pt x="36" y="363"/>
                  </a:lnTo>
                  <a:lnTo>
                    <a:pt x="45" y="364"/>
                  </a:lnTo>
                  <a:lnTo>
                    <a:pt x="64" y="369"/>
                  </a:lnTo>
                  <a:lnTo>
                    <a:pt x="71" y="369"/>
                  </a:lnTo>
                  <a:lnTo>
                    <a:pt x="75" y="367"/>
                  </a:lnTo>
                  <a:lnTo>
                    <a:pt x="74" y="363"/>
                  </a:lnTo>
                  <a:lnTo>
                    <a:pt x="74" y="348"/>
                  </a:lnTo>
                  <a:lnTo>
                    <a:pt x="80" y="322"/>
                  </a:lnTo>
                  <a:lnTo>
                    <a:pt x="87" y="302"/>
                  </a:lnTo>
                  <a:lnTo>
                    <a:pt x="96" y="292"/>
                  </a:lnTo>
                  <a:lnTo>
                    <a:pt x="103" y="281"/>
                  </a:lnTo>
                  <a:lnTo>
                    <a:pt x="107" y="274"/>
                  </a:lnTo>
                  <a:lnTo>
                    <a:pt x="109" y="263"/>
                  </a:lnTo>
                  <a:lnTo>
                    <a:pt x="110" y="222"/>
                  </a:lnTo>
                  <a:lnTo>
                    <a:pt x="114" y="202"/>
                  </a:lnTo>
                  <a:lnTo>
                    <a:pt x="117" y="188"/>
                  </a:lnTo>
                  <a:lnTo>
                    <a:pt x="121" y="186"/>
                  </a:lnTo>
                  <a:lnTo>
                    <a:pt x="124" y="182"/>
                  </a:lnTo>
                  <a:lnTo>
                    <a:pt x="125" y="179"/>
                  </a:lnTo>
                  <a:lnTo>
                    <a:pt x="125" y="175"/>
                  </a:lnTo>
                  <a:lnTo>
                    <a:pt x="124" y="173"/>
                  </a:lnTo>
                  <a:lnTo>
                    <a:pt x="121" y="171"/>
                  </a:lnTo>
                  <a:lnTo>
                    <a:pt x="120" y="168"/>
                  </a:lnTo>
                  <a:lnTo>
                    <a:pt x="121" y="16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484813" y="1855788"/>
              <a:ext cx="1147763" cy="1090613"/>
            </a:xfrm>
            <a:custGeom>
              <a:avLst/>
              <a:gdLst>
                <a:gd name="T0" fmla="*/ 723 w 723"/>
                <a:gd name="T1" fmla="*/ 226 h 687"/>
                <a:gd name="T2" fmla="*/ 675 w 723"/>
                <a:gd name="T3" fmla="*/ 164 h 687"/>
                <a:gd name="T4" fmla="*/ 647 w 723"/>
                <a:gd name="T5" fmla="*/ 122 h 687"/>
                <a:gd name="T6" fmla="*/ 640 w 723"/>
                <a:gd name="T7" fmla="*/ 87 h 687"/>
                <a:gd name="T8" fmla="*/ 667 w 723"/>
                <a:gd name="T9" fmla="*/ 36 h 687"/>
                <a:gd name="T10" fmla="*/ 660 w 723"/>
                <a:gd name="T11" fmla="*/ 10 h 687"/>
                <a:gd name="T12" fmla="*/ 627 w 723"/>
                <a:gd name="T13" fmla="*/ 45 h 687"/>
                <a:gd name="T14" fmla="*/ 589 w 723"/>
                <a:gd name="T15" fmla="*/ 41 h 687"/>
                <a:gd name="T16" fmla="*/ 542 w 723"/>
                <a:gd name="T17" fmla="*/ 6 h 687"/>
                <a:gd name="T18" fmla="*/ 510 w 723"/>
                <a:gd name="T19" fmla="*/ 22 h 687"/>
                <a:gd name="T20" fmla="*/ 544 w 723"/>
                <a:gd name="T21" fmla="*/ 63 h 687"/>
                <a:gd name="T22" fmla="*/ 541 w 723"/>
                <a:gd name="T23" fmla="*/ 107 h 687"/>
                <a:gd name="T24" fmla="*/ 519 w 723"/>
                <a:gd name="T25" fmla="*/ 139 h 687"/>
                <a:gd name="T26" fmla="*/ 459 w 723"/>
                <a:gd name="T27" fmla="*/ 149 h 687"/>
                <a:gd name="T28" fmla="*/ 439 w 723"/>
                <a:gd name="T29" fmla="*/ 128 h 687"/>
                <a:gd name="T30" fmla="*/ 434 w 723"/>
                <a:gd name="T31" fmla="*/ 96 h 687"/>
                <a:gd name="T32" fmla="*/ 445 w 723"/>
                <a:gd name="T33" fmla="*/ 64 h 687"/>
                <a:gd name="T34" fmla="*/ 411 w 723"/>
                <a:gd name="T35" fmla="*/ 41 h 687"/>
                <a:gd name="T36" fmla="*/ 399 w 723"/>
                <a:gd name="T37" fmla="*/ 17 h 687"/>
                <a:gd name="T38" fmla="*/ 350 w 723"/>
                <a:gd name="T39" fmla="*/ 54 h 687"/>
                <a:gd name="T40" fmla="*/ 279 w 723"/>
                <a:gd name="T41" fmla="*/ 81 h 687"/>
                <a:gd name="T42" fmla="*/ 226 w 723"/>
                <a:gd name="T43" fmla="*/ 104 h 687"/>
                <a:gd name="T44" fmla="*/ 204 w 723"/>
                <a:gd name="T45" fmla="*/ 144 h 687"/>
                <a:gd name="T46" fmla="*/ 201 w 723"/>
                <a:gd name="T47" fmla="*/ 180 h 687"/>
                <a:gd name="T48" fmla="*/ 147 w 723"/>
                <a:gd name="T49" fmla="*/ 173 h 687"/>
                <a:gd name="T50" fmla="*/ 114 w 723"/>
                <a:gd name="T51" fmla="*/ 177 h 687"/>
                <a:gd name="T52" fmla="*/ 58 w 723"/>
                <a:gd name="T53" fmla="*/ 177 h 687"/>
                <a:gd name="T54" fmla="*/ 37 w 723"/>
                <a:gd name="T55" fmla="*/ 203 h 687"/>
                <a:gd name="T56" fmla="*/ 59 w 723"/>
                <a:gd name="T57" fmla="*/ 242 h 687"/>
                <a:gd name="T58" fmla="*/ 68 w 723"/>
                <a:gd name="T59" fmla="*/ 362 h 687"/>
                <a:gd name="T60" fmla="*/ 51 w 723"/>
                <a:gd name="T61" fmla="*/ 401 h 687"/>
                <a:gd name="T62" fmla="*/ 35 w 723"/>
                <a:gd name="T63" fmla="*/ 418 h 687"/>
                <a:gd name="T64" fmla="*/ 3 w 723"/>
                <a:gd name="T65" fmla="*/ 425 h 687"/>
                <a:gd name="T66" fmla="*/ 6 w 723"/>
                <a:gd name="T67" fmla="*/ 455 h 687"/>
                <a:gd name="T68" fmla="*/ 30 w 723"/>
                <a:gd name="T69" fmla="*/ 479 h 687"/>
                <a:gd name="T70" fmla="*/ 15 w 723"/>
                <a:gd name="T71" fmla="*/ 518 h 687"/>
                <a:gd name="T72" fmla="*/ 41 w 723"/>
                <a:gd name="T73" fmla="*/ 544 h 687"/>
                <a:gd name="T74" fmla="*/ 48 w 723"/>
                <a:gd name="T75" fmla="*/ 589 h 687"/>
                <a:gd name="T76" fmla="*/ 69 w 723"/>
                <a:gd name="T77" fmla="*/ 612 h 687"/>
                <a:gd name="T78" fmla="*/ 84 w 723"/>
                <a:gd name="T79" fmla="*/ 644 h 687"/>
                <a:gd name="T80" fmla="*/ 70 w 723"/>
                <a:gd name="T81" fmla="*/ 654 h 687"/>
                <a:gd name="T82" fmla="*/ 86 w 723"/>
                <a:gd name="T83" fmla="*/ 680 h 687"/>
                <a:gd name="T84" fmla="*/ 126 w 723"/>
                <a:gd name="T85" fmla="*/ 671 h 687"/>
                <a:gd name="T86" fmla="*/ 181 w 723"/>
                <a:gd name="T87" fmla="*/ 635 h 687"/>
                <a:gd name="T88" fmla="*/ 298 w 723"/>
                <a:gd name="T89" fmla="*/ 569 h 687"/>
                <a:gd name="T90" fmla="*/ 364 w 723"/>
                <a:gd name="T91" fmla="*/ 520 h 687"/>
                <a:gd name="T92" fmla="*/ 409 w 723"/>
                <a:gd name="T93" fmla="*/ 550 h 687"/>
                <a:gd name="T94" fmla="*/ 433 w 723"/>
                <a:gd name="T95" fmla="*/ 577 h 687"/>
                <a:gd name="T96" fmla="*/ 448 w 723"/>
                <a:gd name="T97" fmla="*/ 562 h 687"/>
                <a:gd name="T98" fmla="*/ 458 w 723"/>
                <a:gd name="T99" fmla="*/ 545 h 687"/>
                <a:gd name="T100" fmla="*/ 501 w 723"/>
                <a:gd name="T101" fmla="*/ 527 h 687"/>
                <a:gd name="T102" fmla="*/ 540 w 723"/>
                <a:gd name="T103" fmla="*/ 458 h 687"/>
                <a:gd name="T104" fmla="*/ 569 w 723"/>
                <a:gd name="T105" fmla="*/ 442 h 687"/>
                <a:gd name="T106" fmla="*/ 560 w 723"/>
                <a:gd name="T107" fmla="*/ 412 h 687"/>
                <a:gd name="T108" fmla="*/ 610 w 723"/>
                <a:gd name="T109" fmla="*/ 351 h 687"/>
                <a:gd name="T110" fmla="*/ 650 w 723"/>
                <a:gd name="T111" fmla="*/ 364 h 687"/>
                <a:gd name="T112" fmla="*/ 684 w 723"/>
                <a:gd name="T113" fmla="*/ 344 h 687"/>
                <a:gd name="T114" fmla="*/ 707 w 723"/>
                <a:gd name="T115" fmla="*/ 30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3" h="687">
                  <a:moveTo>
                    <a:pt x="709" y="290"/>
                  </a:moveTo>
                  <a:lnTo>
                    <a:pt x="713" y="276"/>
                  </a:lnTo>
                  <a:lnTo>
                    <a:pt x="715" y="262"/>
                  </a:lnTo>
                  <a:lnTo>
                    <a:pt x="715" y="256"/>
                  </a:lnTo>
                  <a:lnTo>
                    <a:pt x="723" y="244"/>
                  </a:lnTo>
                  <a:lnTo>
                    <a:pt x="723" y="226"/>
                  </a:lnTo>
                  <a:lnTo>
                    <a:pt x="708" y="220"/>
                  </a:lnTo>
                  <a:lnTo>
                    <a:pt x="708" y="206"/>
                  </a:lnTo>
                  <a:lnTo>
                    <a:pt x="701" y="200"/>
                  </a:lnTo>
                  <a:lnTo>
                    <a:pt x="696" y="190"/>
                  </a:lnTo>
                  <a:lnTo>
                    <a:pt x="673" y="185"/>
                  </a:lnTo>
                  <a:lnTo>
                    <a:pt x="675" y="164"/>
                  </a:lnTo>
                  <a:lnTo>
                    <a:pt x="668" y="134"/>
                  </a:lnTo>
                  <a:lnTo>
                    <a:pt x="651" y="134"/>
                  </a:lnTo>
                  <a:lnTo>
                    <a:pt x="644" y="131"/>
                  </a:lnTo>
                  <a:lnTo>
                    <a:pt x="642" y="129"/>
                  </a:lnTo>
                  <a:lnTo>
                    <a:pt x="643" y="125"/>
                  </a:lnTo>
                  <a:lnTo>
                    <a:pt x="647" y="122"/>
                  </a:lnTo>
                  <a:lnTo>
                    <a:pt x="649" y="118"/>
                  </a:lnTo>
                  <a:lnTo>
                    <a:pt x="650" y="114"/>
                  </a:lnTo>
                  <a:lnTo>
                    <a:pt x="650" y="111"/>
                  </a:lnTo>
                  <a:lnTo>
                    <a:pt x="651" y="106"/>
                  </a:lnTo>
                  <a:lnTo>
                    <a:pt x="647" y="98"/>
                  </a:lnTo>
                  <a:lnTo>
                    <a:pt x="640" y="87"/>
                  </a:lnTo>
                  <a:lnTo>
                    <a:pt x="637" y="84"/>
                  </a:lnTo>
                  <a:lnTo>
                    <a:pt x="636" y="81"/>
                  </a:lnTo>
                  <a:lnTo>
                    <a:pt x="639" y="77"/>
                  </a:lnTo>
                  <a:lnTo>
                    <a:pt x="668" y="45"/>
                  </a:lnTo>
                  <a:lnTo>
                    <a:pt x="669" y="41"/>
                  </a:lnTo>
                  <a:lnTo>
                    <a:pt x="667" y="36"/>
                  </a:lnTo>
                  <a:lnTo>
                    <a:pt x="666" y="31"/>
                  </a:lnTo>
                  <a:lnTo>
                    <a:pt x="666" y="26"/>
                  </a:lnTo>
                  <a:lnTo>
                    <a:pt x="670" y="20"/>
                  </a:lnTo>
                  <a:lnTo>
                    <a:pt x="671" y="16"/>
                  </a:lnTo>
                  <a:lnTo>
                    <a:pt x="664" y="15"/>
                  </a:lnTo>
                  <a:lnTo>
                    <a:pt x="660" y="10"/>
                  </a:lnTo>
                  <a:lnTo>
                    <a:pt x="651" y="14"/>
                  </a:lnTo>
                  <a:lnTo>
                    <a:pt x="646" y="18"/>
                  </a:lnTo>
                  <a:lnTo>
                    <a:pt x="642" y="23"/>
                  </a:lnTo>
                  <a:lnTo>
                    <a:pt x="638" y="32"/>
                  </a:lnTo>
                  <a:lnTo>
                    <a:pt x="630" y="43"/>
                  </a:lnTo>
                  <a:lnTo>
                    <a:pt x="627" y="45"/>
                  </a:lnTo>
                  <a:lnTo>
                    <a:pt x="623" y="46"/>
                  </a:lnTo>
                  <a:lnTo>
                    <a:pt x="611" y="44"/>
                  </a:lnTo>
                  <a:lnTo>
                    <a:pt x="605" y="43"/>
                  </a:lnTo>
                  <a:lnTo>
                    <a:pt x="599" y="46"/>
                  </a:lnTo>
                  <a:lnTo>
                    <a:pt x="591" y="45"/>
                  </a:lnTo>
                  <a:lnTo>
                    <a:pt x="589" y="41"/>
                  </a:lnTo>
                  <a:lnTo>
                    <a:pt x="588" y="32"/>
                  </a:lnTo>
                  <a:lnTo>
                    <a:pt x="588" y="23"/>
                  </a:lnTo>
                  <a:lnTo>
                    <a:pt x="587" y="7"/>
                  </a:lnTo>
                  <a:lnTo>
                    <a:pt x="580" y="0"/>
                  </a:lnTo>
                  <a:lnTo>
                    <a:pt x="561" y="8"/>
                  </a:lnTo>
                  <a:lnTo>
                    <a:pt x="542" y="6"/>
                  </a:lnTo>
                  <a:lnTo>
                    <a:pt x="542" y="15"/>
                  </a:lnTo>
                  <a:lnTo>
                    <a:pt x="541" y="18"/>
                  </a:lnTo>
                  <a:lnTo>
                    <a:pt x="532" y="22"/>
                  </a:lnTo>
                  <a:lnTo>
                    <a:pt x="525" y="25"/>
                  </a:lnTo>
                  <a:lnTo>
                    <a:pt x="516" y="23"/>
                  </a:lnTo>
                  <a:lnTo>
                    <a:pt x="510" y="22"/>
                  </a:lnTo>
                  <a:lnTo>
                    <a:pt x="511" y="27"/>
                  </a:lnTo>
                  <a:lnTo>
                    <a:pt x="513" y="30"/>
                  </a:lnTo>
                  <a:lnTo>
                    <a:pt x="512" y="42"/>
                  </a:lnTo>
                  <a:lnTo>
                    <a:pt x="524" y="50"/>
                  </a:lnTo>
                  <a:lnTo>
                    <a:pt x="543" y="58"/>
                  </a:lnTo>
                  <a:lnTo>
                    <a:pt x="544" y="63"/>
                  </a:lnTo>
                  <a:lnTo>
                    <a:pt x="542" y="78"/>
                  </a:lnTo>
                  <a:lnTo>
                    <a:pt x="540" y="88"/>
                  </a:lnTo>
                  <a:lnTo>
                    <a:pt x="536" y="95"/>
                  </a:lnTo>
                  <a:lnTo>
                    <a:pt x="535" y="99"/>
                  </a:lnTo>
                  <a:lnTo>
                    <a:pt x="537" y="103"/>
                  </a:lnTo>
                  <a:lnTo>
                    <a:pt x="541" y="107"/>
                  </a:lnTo>
                  <a:lnTo>
                    <a:pt x="545" y="111"/>
                  </a:lnTo>
                  <a:lnTo>
                    <a:pt x="548" y="117"/>
                  </a:lnTo>
                  <a:lnTo>
                    <a:pt x="546" y="123"/>
                  </a:lnTo>
                  <a:lnTo>
                    <a:pt x="537" y="126"/>
                  </a:lnTo>
                  <a:lnTo>
                    <a:pt x="525" y="134"/>
                  </a:lnTo>
                  <a:lnTo>
                    <a:pt x="519" y="139"/>
                  </a:lnTo>
                  <a:lnTo>
                    <a:pt x="508" y="138"/>
                  </a:lnTo>
                  <a:lnTo>
                    <a:pt x="503" y="130"/>
                  </a:lnTo>
                  <a:lnTo>
                    <a:pt x="492" y="137"/>
                  </a:lnTo>
                  <a:lnTo>
                    <a:pt x="476" y="146"/>
                  </a:lnTo>
                  <a:lnTo>
                    <a:pt x="473" y="149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48" y="145"/>
                  </a:lnTo>
                  <a:lnTo>
                    <a:pt x="444" y="147"/>
                  </a:lnTo>
                  <a:lnTo>
                    <a:pt x="429" y="144"/>
                  </a:lnTo>
                  <a:lnTo>
                    <a:pt x="429" y="132"/>
                  </a:lnTo>
                  <a:lnTo>
                    <a:pt x="439" y="128"/>
                  </a:lnTo>
                  <a:lnTo>
                    <a:pt x="443" y="126"/>
                  </a:lnTo>
                  <a:lnTo>
                    <a:pt x="447" y="125"/>
                  </a:lnTo>
                  <a:lnTo>
                    <a:pt x="448" y="122"/>
                  </a:lnTo>
                  <a:lnTo>
                    <a:pt x="446" y="116"/>
                  </a:lnTo>
                  <a:lnTo>
                    <a:pt x="442" y="109"/>
                  </a:lnTo>
                  <a:lnTo>
                    <a:pt x="434" y="96"/>
                  </a:lnTo>
                  <a:lnTo>
                    <a:pt x="431" y="86"/>
                  </a:lnTo>
                  <a:lnTo>
                    <a:pt x="431" y="75"/>
                  </a:lnTo>
                  <a:lnTo>
                    <a:pt x="434" y="67"/>
                  </a:lnTo>
                  <a:lnTo>
                    <a:pt x="434" y="64"/>
                  </a:lnTo>
                  <a:lnTo>
                    <a:pt x="443" y="65"/>
                  </a:lnTo>
                  <a:lnTo>
                    <a:pt x="445" y="64"/>
                  </a:lnTo>
                  <a:lnTo>
                    <a:pt x="445" y="61"/>
                  </a:lnTo>
                  <a:lnTo>
                    <a:pt x="444" y="58"/>
                  </a:lnTo>
                  <a:lnTo>
                    <a:pt x="442" y="51"/>
                  </a:lnTo>
                  <a:lnTo>
                    <a:pt x="437" y="44"/>
                  </a:lnTo>
                  <a:lnTo>
                    <a:pt x="432" y="42"/>
                  </a:lnTo>
                  <a:lnTo>
                    <a:pt x="411" y="41"/>
                  </a:lnTo>
                  <a:lnTo>
                    <a:pt x="409" y="40"/>
                  </a:lnTo>
                  <a:lnTo>
                    <a:pt x="405" y="36"/>
                  </a:lnTo>
                  <a:lnTo>
                    <a:pt x="403" y="32"/>
                  </a:lnTo>
                  <a:lnTo>
                    <a:pt x="401" y="27"/>
                  </a:lnTo>
                  <a:lnTo>
                    <a:pt x="401" y="20"/>
                  </a:lnTo>
                  <a:lnTo>
                    <a:pt x="399" y="17"/>
                  </a:lnTo>
                  <a:lnTo>
                    <a:pt x="393" y="13"/>
                  </a:lnTo>
                  <a:lnTo>
                    <a:pt x="383" y="11"/>
                  </a:lnTo>
                  <a:lnTo>
                    <a:pt x="376" y="14"/>
                  </a:lnTo>
                  <a:lnTo>
                    <a:pt x="371" y="22"/>
                  </a:lnTo>
                  <a:lnTo>
                    <a:pt x="369" y="42"/>
                  </a:lnTo>
                  <a:lnTo>
                    <a:pt x="350" y="54"/>
                  </a:lnTo>
                  <a:lnTo>
                    <a:pt x="337" y="67"/>
                  </a:lnTo>
                  <a:lnTo>
                    <a:pt x="327" y="69"/>
                  </a:lnTo>
                  <a:lnTo>
                    <a:pt x="315" y="70"/>
                  </a:lnTo>
                  <a:lnTo>
                    <a:pt x="306" y="73"/>
                  </a:lnTo>
                  <a:lnTo>
                    <a:pt x="293" y="73"/>
                  </a:lnTo>
                  <a:lnTo>
                    <a:pt x="279" y="81"/>
                  </a:lnTo>
                  <a:lnTo>
                    <a:pt x="262" y="77"/>
                  </a:lnTo>
                  <a:lnTo>
                    <a:pt x="259" y="74"/>
                  </a:lnTo>
                  <a:lnTo>
                    <a:pt x="253" y="80"/>
                  </a:lnTo>
                  <a:lnTo>
                    <a:pt x="243" y="91"/>
                  </a:lnTo>
                  <a:lnTo>
                    <a:pt x="230" y="97"/>
                  </a:lnTo>
                  <a:lnTo>
                    <a:pt x="226" y="104"/>
                  </a:lnTo>
                  <a:lnTo>
                    <a:pt x="220" y="109"/>
                  </a:lnTo>
                  <a:lnTo>
                    <a:pt x="210" y="114"/>
                  </a:lnTo>
                  <a:lnTo>
                    <a:pt x="201" y="118"/>
                  </a:lnTo>
                  <a:lnTo>
                    <a:pt x="196" y="129"/>
                  </a:lnTo>
                  <a:lnTo>
                    <a:pt x="197" y="142"/>
                  </a:lnTo>
                  <a:lnTo>
                    <a:pt x="204" y="144"/>
                  </a:lnTo>
                  <a:lnTo>
                    <a:pt x="210" y="147"/>
                  </a:lnTo>
                  <a:lnTo>
                    <a:pt x="213" y="151"/>
                  </a:lnTo>
                  <a:lnTo>
                    <a:pt x="211" y="157"/>
                  </a:lnTo>
                  <a:lnTo>
                    <a:pt x="210" y="169"/>
                  </a:lnTo>
                  <a:lnTo>
                    <a:pt x="207" y="174"/>
                  </a:lnTo>
                  <a:lnTo>
                    <a:pt x="201" y="180"/>
                  </a:lnTo>
                  <a:lnTo>
                    <a:pt x="188" y="181"/>
                  </a:lnTo>
                  <a:lnTo>
                    <a:pt x="184" y="178"/>
                  </a:lnTo>
                  <a:lnTo>
                    <a:pt x="176" y="167"/>
                  </a:lnTo>
                  <a:lnTo>
                    <a:pt x="171" y="165"/>
                  </a:lnTo>
                  <a:lnTo>
                    <a:pt x="163" y="168"/>
                  </a:lnTo>
                  <a:lnTo>
                    <a:pt x="147" y="173"/>
                  </a:lnTo>
                  <a:lnTo>
                    <a:pt x="133" y="174"/>
                  </a:lnTo>
                  <a:lnTo>
                    <a:pt x="130" y="175"/>
                  </a:lnTo>
                  <a:lnTo>
                    <a:pt x="122" y="178"/>
                  </a:lnTo>
                  <a:lnTo>
                    <a:pt x="121" y="185"/>
                  </a:lnTo>
                  <a:lnTo>
                    <a:pt x="116" y="183"/>
                  </a:lnTo>
                  <a:lnTo>
                    <a:pt x="114" y="177"/>
                  </a:lnTo>
                  <a:lnTo>
                    <a:pt x="105" y="172"/>
                  </a:lnTo>
                  <a:lnTo>
                    <a:pt x="91" y="168"/>
                  </a:lnTo>
                  <a:lnTo>
                    <a:pt x="82" y="156"/>
                  </a:lnTo>
                  <a:lnTo>
                    <a:pt x="72" y="162"/>
                  </a:lnTo>
                  <a:lnTo>
                    <a:pt x="67" y="167"/>
                  </a:lnTo>
                  <a:lnTo>
                    <a:pt x="58" y="177"/>
                  </a:lnTo>
                  <a:lnTo>
                    <a:pt x="46" y="180"/>
                  </a:lnTo>
                  <a:lnTo>
                    <a:pt x="39" y="181"/>
                  </a:lnTo>
                  <a:lnTo>
                    <a:pt x="35" y="188"/>
                  </a:lnTo>
                  <a:lnTo>
                    <a:pt x="33" y="195"/>
                  </a:lnTo>
                  <a:lnTo>
                    <a:pt x="36" y="201"/>
                  </a:lnTo>
                  <a:lnTo>
                    <a:pt x="37" y="203"/>
                  </a:lnTo>
                  <a:lnTo>
                    <a:pt x="37" y="208"/>
                  </a:lnTo>
                  <a:lnTo>
                    <a:pt x="36" y="211"/>
                  </a:lnTo>
                  <a:lnTo>
                    <a:pt x="36" y="214"/>
                  </a:lnTo>
                  <a:lnTo>
                    <a:pt x="41" y="221"/>
                  </a:lnTo>
                  <a:lnTo>
                    <a:pt x="48" y="229"/>
                  </a:lnTo>
                  <a:lnTo>
                    <a:pt x="59" y="242"/>
                  </a:lnTo>
                  <a:lnTo>
                    <a:pt x="69" y="266"/>
                  </a:lnTo>
                  <a:lnTo>
                    <a:pt x="83" y="294"/>
                  </a:lnTo>
                  <a:lnTo>
                    <a:pt x="82" y="305"/>
                  </a:lnTo>
                  <a:lnTo>
                    <a:pt x="82" y="329"/>
                  </a:lnTo>
                  <a:lnTo>
                    <a:pt x="78" y="341"/>
                  </a:lnTo>
                  <a:lnTo>
                    <a:pt x="68" y="362"/>
                  </a:lnTo>
                  <a:lnTo>
                    <a:pt x="56" y="373"/>
                  </a:lnTo>
                  <a:lnTo>
                    <a:pt x="47" y="386"/>
                  </a:lnTo>
                  <a:lnTo>
                    <a:pt x="40" y="393"/>
                  </a:lnTo>
                  <a:lnTo>
                    <a:pt x="39" y="399"/>
                  </a:lnTo>
                  <a:lnTo>
                    <a:pt x="43" y="403"/>
                  </a:lnTo>
                  <a:lnTo>
                    <a:pt x="51" y="401"/>
                  </a:lnTo>
                  <a:lnTo>
                    <a:pt x="61" y="396"/>
                  </a:lnTo>
                  <a:lnTo>
                    <a:pt x="58" y="399"/>
                  </a:lnTo>
                  <a:lnTo>
                    <a:pt x="55" y="403"/>
                  </a:lnTo>
                  <a:lnTo>
                    <a:pt x="50" y="408"/>
                  </a:lnTo>
                  <a:lnTo>
                    <a:pt x="43" y="413"/>
                  </a:lnTo>
                  <a:lnTo>
                    <a:pt x="35" y="418"/>
                  </a:lnTo>
                  <a:lnTo>
                    <a:pt x="29" y="423"/>
                  </a:lnTo>
                  <a:lnTo>
                    <a:pt x="25" y="427"/>
                  </a:lnTo>
                  <a:lnTo>
                    <a:pt x="20" y="424"/>
                  </a:lnTo>
                  <a:lnTo>
                    <a:pt x="16" y="421"/>
                  </a:lnTo>
                  <a:lnTo>
                    <a:pt x="11" y="421"/>
                  </a:lnTo>
                  <a:lnTo>
                    <a:pt x="3" y="425"/>
                  </a:lnTo>
                  <a:lnTo>
                    <a:pt x="1" y="430"/>
                  </a:lnTo>
                  <a:lnTo>
                    <a:pt x="0" y="437"/>
                  </a:lnTo>
                  <a:lnTo>
                    <a:pt x="0" y="444"/>
                  </a:lnTo>
                  <a:lnTo>
                    <a:pt x="1" y="448"/>
                  </a:lnTo>
                  <a:lnTo>
                    <a:pt x="5" y="452"/>
                  </a:lnTo>
                  <a:lnTo>
                    <a:pt x="6" y="455"/>
                  </a:lnTo>
                  <a:lnTo>
                    <a:pt x="8" y="460"/>
                  </a:lnTo>
                  <a:lnTo>
                    <a:pt x="12" y="462"/>
                  </a:lnTo>
                  <a:lnTo>
                    <a:pt x="23" y="463"/>
                  </a:lnTo>
                  <a:lnTo>
                    <a:pt x="26" y="467"/>
                  </a:lnTo>
                  <a:lnTo>
                    <a:pt x="28" y="475"/>
                  </a:lnTo>
                  <a:lnTo>
                    <a:pt x="30" y="479"/>
                  </a:lnTo>
                  <a:lnTo>
                    <a:pt x="35" y="491"/>
                  </a:lnTo>
                  <a:lnTo>
                    <a:pt x="33" y="494"/>
                  </a:lnTo>
                  <a:lnTo>
                    <a:pt x="28" y="499"/>
                  </a:lnTo>
                  <a:lnTo>
                    <a:pt x="22" y="502"/>
                  </a:lnTo>
                  <a:lnTo>
                    <a:pt x="18" y="508"/>
                  </a:lnTo>
                  <a:lnTo>
                    <a:pt x="15" y="518"/>
                  </a:lnTo>
                  <a:lnTo>
                    <a:pt x="13" y="523"/>
                  </a:lnTo>
                  <a:lnTo>
                    <a:pt x="17" y="533"/>
                  </a:lnTo>
                  <a:lnTo>
                    <a:pt x="22" y="538"/>
                  </a:lnTo>
                  <a:lnTo>
                    <a:pt x="30" y="539"/>
                  </a:lnTo>
                  <a:lnTo>
                    <a:pt x="38" y="539"/>
                  </a:lnTo>
                  <a:lnTo>
                    <a:pt x="41" y="544"/>
                  </a:lnTo>
                  <a:lnTo>
                    <a:pt x="46" y="555"/>
                  </a:lnTo>
                  <a:lnTo>
                    <a:pt x="50" y="564"/>
                  </a:lnTo>
                  <a:lnTo>
                    <a:pt x="61" y="570"/>
                  </a:lnTo>
                  <a:lnTo>
                    <a:pt x="53" y="579"/>
                  </a:lnTo>
                  <a:lnTo>
                    <a:pt x="48" y="585"/>
                  </a:lnTo>
                  <a:lnTo>
                    <a:pt x="48" y="589"/>
                  </a:lnTo>
                  <a:lnTo>
                    <a:pt x="51" y="594"/>
                  </a:lnTo>
                  <a:lnTo>
                    <a:pt x="53" y="601"/>
                  </a:lnTo>
                  <a:lnTo>
                    <a:pt x="54" y="606"/>
                  </a:lnTo>
                  <a:lnTo>
                    <a:pt x="58" y="609"/>
                  </a:lnTo>
                  <a:lnTo>
                    <a:pt x="62" y="610"/>
                  </a:lnTo>
                  <a:lnTo>
                    <a:pt x="69" y="612"/>
                  </a:lnTo>
                  <a:lnTo>
                    <a:pt x="76" y="613"/>
                  </a:lnTo>
                  <a:lnTo>
                    <a:pt x="79" y="614"/>
                  </a:lnTo>
                  <a:lnTo>
                    <a:pt x="81" y="622"/>
                  </a:lnTo>
                  <a:lnTo>
                    <a:pt x="82" y="627"/>
                  </a:lnTo>
                  <a:lnTo>
                    <a:pt x="82" y="640"/>
                  </a:lnTo>
                  <a:lnTo>
                    <a:pt x="84" y="644"/>
                  </a:lnTo>
                  <a:lnTo>
                    <a:pt x="86" y="649"/>
                  </a:lnTo>
                  <a:lnTo>
                    <a:pt x="89" y="654"/>
                  </a:lnTo>
                  <a:lnTo>
                    <a:pt x="88" y="654"/>
                  </a:lnTo>
                  <a:lnTo>
                    <a:pt x="84" y="655"/>
                  </a:lnTo>
                  <a:lnTo>
                    <a:pt x="76" y="653"/>
                  </a:lnTo>
                  <a:lnTo>
                    <a:pt x="70" y="654"/>
                  </a:lnTo>
                  <a:lnTo>
                    <a:pt x="67" y="657"/>
                  </a:lnTo>
                  <a:lnTo>
                    <a:pt x="63" y="666"/>
                  </a:lnTo>
                  <a:lnTo>
                    <a:pt x="59" y="674"/>
                  </a:lnTo>
                  <a:lnTo>
                    <a:pt x="76" y="677"/>
                  </a:lnTo>
                  <a:lnTo>
                    <a:pt x="81" y="677"/>
                  </a:lnTo>
                  <a:lnTo>
                    <a:pt x="86" y="680"/>
                  </a:lnTo>
                  <a:lnTo>
                    <a:pt x="91" y="682"/>
                  </a:lnTo>
                  <a:lnTo>
                    <a:pt x="96" y="686"/>
                  </a:lnTo>
                  <a:lnTo>
                    <a:pt x="100" y="687"/>
                  </a:lnTo>
                  <a:lnTo>
                    <a:pt x="110" y="687"/>
                  </a:lnTo>
                  <a:lnTo>
                    <a:pt x="118" y="682"/>
                  </a:lnTo>
                  <a:lnTo>
                    <a:pt x="126" y="671"/>
                  </a:lnTo>
                  <a:lnTo>
                    <a:pt x="130" y="665"/>
                  </a:lnTo>
                  <a:lnTo>
                    <a:pt x="139" y="657"/>
                  </a:lnTo>
                  <a:lnTo>
                    <a:pt x="148" y="649"/>
                  </a:lnTo>
                  <a:lnTo>
                    <a:pt x="159" y="644"/>
                  </a:lnTo>
                  <a:lnTo>
                    <a:pt x="167" y="640"/>
                  </a:lnTo>
                  <a:lnTo>
                    <a:pt x="181" y="635"/>
                  </a:lnTo>
                  <a:lnTo>
                    <a:pt x="200" y="622"/>
                  </a:lnTo>
                  <a:lnTo>
                    <a:pt x="215" y="612"/>
                  </a:lnTo>
                  <a:lnTo>
                    <a:pt x="231" y="602"/>
                  </a:lnTo>
                  <a:lnTo>
                    <a:pt x="257" y="601"/>
                  </a:lnTo>
                  <a:lnTo>
                    <a:pt x="281" y="587"/>
                  </a:lnTo>
                  <a:lnTo>
                    <a:pt x="298" y="569"/>
                  </a:lnTo>
                  <a:lnTo>
                    <a:pt x="330" y="559"/>
                  </a:lnTo>
                  <a:lnTo>
                    <a:pt x="337" y="553"/>
                  </a:lnTo>
                  <a:lnTo>
                    <a:pt x="353" y="543"/>
                  </a:lnTo>
                  <a:lnTo>
                    <a:pt x="356" y="534"/>
                  </a:lnTo>
                  <a:lnTo>
                    <a:pt x="360" y="524"/>
                  </a:lnTo>
                  <a:lnTo>
                    <a:pt x="364" y="520"/>
                  </a:lnTo>
                  <a:lnTo>
                    <a:pt x="375" y="517"/>
                  </a:lnTo>
                  <a:lnTo>
                    <a:pt x="378" y="520"/>
                  </a:lnTo>
                  <a:lnTo>
                    <a:pt x="384" y="524"/>
                  </a:lnTo>
                  <a:lnTo>
                    <a:pt x="394" y="532"/>
                  </a:lnTo>
                  <a:lnTo>
                    <a:pt x="403" y="541"/>
                  </a:lnTo>
                  <a:lnTo>
                    <a:pt x="409" y="550"/>
                  </a:lnTo>
                  <a:lnTo>
                    <a:pt x="416" y="561"/>
                  </a:lnTo>
                  <a:lnTo>
                    <a:pt x="417" y="574"/>
                  </a:lnTo>
                  <a:lnTo>
                    <a:pt x="416" y="577"/>
                  </a:lnTo>
                  <a:lnTo>
                    <a:pt x="417" y="578"/>
                  </a:lnTo>
                  <a:lnTo>
                    <a:pt x="426" y="578"/>
                  </a:lnTo>
                  <a:lnTo>
                    <a:pt x="433" y="577"/>
                  </a:lnTo>
                  <a:lnTo>
                    <a:pt x="437" y="580"/>
                  </a:lnTo>
                  <a:lnTo>
                    <a:pt x="440" y="580"/>
                  </a:lnTo>
                  <a:lnTo>
                    <a:pt x="447" y="577"/>
                  </a:lnTo>
                  <a:lnTo>
                    <a:pt x="452" y="571"/>
                  </a:lnTo>
                  <a:lnTo>
                    <a:pt x="455" y="568"/>
                  </a:lnTo>
                  <a:lnTo>
                    <a:pt x="448" y="562"/>
                  </a:lnTo>
                  <a:lnTo>
                    <a:pt x="444" y="557"/>
                  </a:lnTo>
                  <a:lnTo>
                    <a:pt x="443" y="553"/>
                  </a:lnTo>
                  <a:lnTo>
                    <a:pt x="443" y="551"/>
                  </a:lnTo>
                  <a:lnTo>
                    <a:pt x="445" y="547"/>
                  </a:lnTo>
                  <a:lnTo>
                    <a:pt x="455" y="545"/>
                  </a:lnTo>
                  <a:lnTo>
                    <a:pt x="458" y="545"/>
                  </a:lnTo>
                  <a:lnTo>
                    <a:pt x="467" y="540"/>
                  </a:lnTo>
                  <a:lnTo>
                    <a:pt x="473" y="532"/>
                  </a:lnTo>
                  <a:lnTo>
                    <a:pt x="477" y="528"/>
                  </a:lnTo>
                  <a:lnTo>
                    <a:pt x="482" y="528"/>
                  </a:lnTo>
                  <a:lnTo>
                    <a:pt x="490" y="535"/>
                  </a:lnTo>
                  <a:lnTo>
                    <a:pt x="501" y="527"/>
                  </a:lnTo>
                  <a:lnTo>
                    <a:pt x="515" y="506"/>
                  </a:lnTo>
                  <a:lnTo>
                    <a:pt x="526" y="490"/>
                  </a:lnTo>
                  <a:lnTo>
                    <a:pt x="532" y="483"/>
                  </a:lnTo>
                  <a:lnTo>
                    <a:pt x="531" y="470"/>
                  </a:lnTo>
                  <a:lnTo>
                    <a:pt x="535" y="459"/>
                  </a:lnTo>
                  <a:lnTo>
                    <a:pt x="540" y="458"/>
                  </a:lnTo>
                  <a:lnTo>
                    <a:pt x="544" y="457"/>
                  </a:lnTo>
                  <a:lnTo>
                    <a:pt x="548" y="457"/>
                  </a:lnTo>
                  <a:lnTo>
                    <a:pt x="556" y="459"/>
                  </a:lnTo>
                  <a:lnTo>
                    <a:pt x="562" y="458"/>
                  </a:lnTo>
                  <a:lnTo>
                    <a:pt x="566" y="445"/>
                  </a:lnTo>
                  <a:lnTo>
                    <a:pt x="569" y="442"/>
                  </a:lnTo>
                  <a:lnTo>
                    <a:pt x="574" y="427"/>
                  </a:lnTo>
                  <a:lnTo>
                    <a:pt x="576" y="421"/>
                  </a:lnTo>
                  <a:lnTo>
                    <a:pt x="574" y="412"/>
                  </a:lnTo>
                  <a:lnTo>
                    <a:pt x="572" y="409"/>
                  </a:lnTo>
                  <a:lnTo>
                    <a:pt x="567" y="407"/>
                  </a:lnTo>
                  <a:lnTo>
                    <a:pt x="560" y="412"/>
                  </a:lnTo>
                  <a:lnTo>
                    <a:pt x="549" y="402"/>
                  </a:lnTo>
                  <a:lnTo>
                    <a:pt x="553" y="392"/>
                  </a:lnTo>
                  <a:lnTo>
                    <a:pt x="565" y="386"/>
                  </a:lnTo>
                  <a:lnTo>
                    <a:pt x="589" y="378"/>
                  </a:lnTo>
                  <a:lnTo>
                    <a:pt x="610" y="371"/>
                  </a:lnTo>
                  <a:lnTo>
                    <a:pt x="610" y="351"/>
                  </a:lnTo>
                  <a:lnTo>
                    <a:pt x="617" y="346"/>
                  </a:lnTo>
                  <a:lnTo>
                    <a:pt x="624" y="344"/>
                  </a:lnTo>
                  <a:lnTo>
                    <a:pt x="629" y="340"/>
                  </a:lnTo>
                  <a:lnTo>
                    <a:pt x="641" y="341"/>
                  </a:lnTo>
                  <a:lnTo>
                    <a:pt x="649" y="354"/>
                  </a:lnTo>
                  <a:lnTo>
                    <a:pt x="650" y="364"/>
                  </a:lnTo>
                  <a:lnTo>
                    <a:pt x="652" y="369"/>
                  </a:lnTo>
                  <a:lnTo>
                    <a:pt x="657" y="362"/>
                  </a:lnTo>
                  <a:lnTo>
                    <a:pt x="670" y="360"/>
                  </a:lnTo>
                  <a:lnTo>
                    <a:pt x="677" y="355"/>
                  </a:lnTo>
                  <a:lnTo>
                    <a:pt x="684" y="347"/>
                  </a:lnTo>
                  <a:lnTo>
                    <a:pt x="684" y="344"/>
                  </a:lnTo>
                  <a:lnTo>
                    <a:pt x="686" y="341"/>
                  </a:lnTo>
                  <a:lnTo>
                    <a:pt x="695" y="333"/>
                  </a:lnTo>
                  <a:lnTo>
                    <a:pt x="698" y="328"/>
                  </a:lnTo>
                  <a:lnTo>
                    <a:pt x="700" y="312"/>
                  </a:lnTo>
                  <a:lnTo>
                    <a:pt x="703" y="309"/>
                  </a:lnTo>
                  <a:lnTo>
                    <a:pt x="707" y="306"/>
                  </a:lnTo>
                  <a:lnTo>
                    <a:pt x="714" y="302"/>
                  </a:lnTo>
                  <a:lnTo>
                    <a:pt x="709" y="293"/>
                  </a:lnTo>
                  <a:lnTo>
                    <a:pt x="709" y="29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6443663" y="615951"/>
              <a:ext cx="796925" cy="838200"/>
            </a:xfrm>
            <a:custGeom>
              <a:avLst/>
              <a:gdLst>
                <a:gd name="T0" fmla="*/ 1041 w 2993"/>
                <a:gd name="T1" fmla="*/ 2578 h 3148"/>
                <a:gd name="T2" fmla="*/ 596 w 2993"/>
                <a:gd name="T3" fmla="*/ 2130 h 3148"/>
                <a:gd name="T4" fmla="*/ 321 w 2993"/>
                <a:gd name="T5" fmla="*/ 2055 h 3148"/>
                <a:gd name="T6" fmla="*/ 327 w 2993"/>
                <a:gd name="T7" fmla="*/ 1954 h 3148"/>
                <a:gd name="T8" fmla="*/ 197 w 2993"/>
                <a:gd name="T9" fmla="*/ 1812 h 3148"/>
                <a:gd name="T10" fmla="*/ 419 w 2993"/>
                <a:gd name="T11" fmla="*/ 1791 h 3148"/>
                <a:gd name="T12" fmla="*/ 284 w 2993"/>
                <a:gd name="T13" fmla="*/ 1649 h 3148"/>
                <a:gd name="T14" fmla="*/ 273 w 2993"/>
                <a:gd name="T15" fmla="*/ 1403 h 3148"/>
                <a:gd name="T16" fmla="*/ 265 w 2993"/>
                <a:gd name="T17" fmla="*/ 1341 h 3148"/>
                <a:gd name="T18" fmla="*/ 27 w 2993"/>
                <a:gd name="T19" fmla="*/ 1337 h 3148"/>
                <a:gd name="T20" fmla="*/ 164 w 2993"/>
                <a:gd name="T21" fmla="*/ 1129 h 3148"/>
                <a:gd name="T22" fmla="*/ 389 w 2993"/>
                <a:gd name="T23" fmla="*/ 1068 h 3148"/>
                <a:gd name="T24" fmla="*/ 357 w 2993"/>
                <a:gd name="T25" fmla="*/ 792 h 3148"/>
                <a:gd name="T26" fmla="*/ 232 w 2993"/>
                <a:gd name="T27" fmla="*/ 650 h 3148"/>
                <a:gd name="T28" fmla="*/ 133 w 2993"/>
                <a:gd name="T29" fmla="*/ 55 h 3148"/>
                <a:gd name="T30" fmla="*/ 697 w 2993"/>
                <a:gd name="T31" fmla="*/ 105 h 3148"/>
                <a:gd name="T32" fmla="*/ 1041 w 2993"/>
                <a:gd name="T33" fmla="*/ 275 h 3148"/>
                <a:gd name="T34" fmla="*/ 981 w 2993"/>
                <a:gd name="T35" fmla="*/ 366 h 3148"/>
                <a:gd name="T36" fmla="*/ 1195 w 2993"/>
                <a:gd name="T37" fmla="*/ 382 h 3148"/>
                <a:gd name="T38" fmla="*/ 1434 w 2993"/>
                <a:gd name="T39" fmla="*/ 492 h 3148"/>
                <a:gd name="T40" fmla="*/ 1524 w 2993"/>
                <a:gd name="T41" fmla="*/ 473 h 3148"/>
                <a:gd name="T42" fmla="*/ 1449 w 2993"/>
                <a:gd name="T43" fmla="*/ 724 h 3148"/>
                <a:gd name="T44" fmla="*/ 1116 w 2993"/>
                <a:gd name="T45" fmla="*/ 934 h 3148"/>
                <a:gd name="T46" fmla="*/ 1093 w 2993"/>
                <a:gd name="T47" fmla="*/ 1046 h 3148"/>
                <a:gd name="T48" fmla="*/ 1195 w 2993"/>
                <a:gd name="T49" fmla="*/ 999 h 3148"/>
                <a:gd name="T50" fmla="*/ 1311 w 2993"/>
                <a:gd name="T51" fmla="*/ 914 h 3148"/>
                <a:gd name="T52" fmla="*/ 1606 w 2993"/>
                <a:gd name="T53" fmla="*/ 735 h 3148"/>
                <a:gd name="T54" fmla="*/ 1540 w 2993"/>
                <a:gd name="T55" fmla="*/ 1019 h 3148"/>
                <a:gd name="T56" fmla="*/ 1480 w 2993"/>
                <a:gd name="T57" fmla="*/ 1118 h 3148"/>
                <a:gd name="T58" fmla="*/ 1750 w 2993"/>
                <a:gd name="T59" fmla="*/ 1128 h 3148"/>
                <a:gd name="T60" fmla="*/ 1699 w 2993"/>
                <a:gd name="T61" fmla="*/ 1338 h 3148"/>
                <a:gd name="T62" fmla="*/ 1851 w 2993"/>
                <a:gd name="T63" fmla="*/ 1153 h 3148"/>
                <a:gd name="T64" fmla="*/ 2319 w 2993"/>
                <a:gd name="T65" fmla="*/ 1336 h 3148"/>
                <a:gd name="T66" fmla="*/ 2428 w 2993"/>
                <a:gd name="T67" fmla="*/ 1391 h 3148"/>
                <a:gd name="T68" fmla="*/ 2591 w 2993"/>
                <a:gd name="T69" fmla="*/ 1248 h 3148"/>
                <a:gd name="T70" fmla="*/ 2780 w 2993"/>
                <a:gd name="T71" fmla="*/ 1280 h 3148"/>
                <a:gd name="T72" fmla="*/ 2747 w 2993"/>
                <a:gd name="T73" fmla="*/ 1544 h 3148"/>
                <a:gd name="T74" fmla="*/ 2576 w 2993"/>
                <a:gd name="T75" fmla="*/ 1746 h 3148"/>
                <a:gd name="T76" fmla="*/ 2426 w 2993"/>
                <a:gd name="T77" fmla="*/ 1810 h 3148"/>
                <a:gd name="T78" fmla="*/ 2438 w 2993"/>
                <a:gd name="T79" fmla="*/ 1973 h 3148"/>
                <a:gd name="T80" fmla="*/ 2439 w 2993"/>
                <a:gd name="T81" fmla="*/ 2188 h 3148"/>
                <a:gd name="T82" fmla="*/ 2442 w 2993"/>
                <a:gd name="T83" fmla="*/ 2278 h 3148"/>
                <a:gd name="T84" fmla="*/ 2359 w 2993"/>
                <a:gd name="T85" fmla="*/ 2500 h 3148"/>
                <a:gd name="T86" fmla="*/ 2479 w 2993"/>
                <a:gd name="T87" fmla="*/ 2593 h 3148"/>
                <a:gd name="T88" fmla="*/ 2627 w 2993"/>
                <a:gd name="T89" fmla="*/ 2599 h 3148"/>
                <a:gd name="T90" fmla="*/ 2566 w 2993"/>
                <a:gd name="T91" fmla="*/ 2748 h 3148"/>
                <a:gd name="T92" fmla="*/ 2335 w 2993"/>
                <a:gd name="T93" fmla="*/ 2982 h 3148"/>
                <a:gd name="T94" fmla="*/ 2256 w 2993"/>
                <a:gd name="T95" fmla="*/ 3148 h 3148"/>
                <a:gd name="T96" fmla="*/ 1804 w 2993"/>
                <a:gd name="T97" fmla="*/ 3047 h 3148"/>
                <a:gd name="T98" fmla="*/ 1439 w 2993"/>
                <a:gd name="T99" fmla="*/ 3039 h 3148"/>
                <a:gd name="T100" fmla="*/ 1217 w 2993"/>
                <a:gd name="T101" fmla="*/ 2830 h 3148"/>
                <a:gd name="T102" fmla="*/ 2924 w 2993"/>
                <a:gd name="T103" fmla="*/ 1043 h 3148"/>
                <a:gd name="T104" fmla="*/ 2727 w 2993"/>
                <a:gd name="T105" fmla="*/ 946 h 3148"/>
                <a:gd name="T106" fmla="*/ 2709 w 2993"/>
                <a:gd name="T107" fmla="*/ 1113 h 3148"/>
                <a:gd name="T108" fmla="*/ 2842 w 2993"/>
                <a:gd name="T109" fmla="*/ 1167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93" h="3148">
                  <a:moveTo>
                    <a:pt x="1217" y="2830"/>
                  </a:moveTo>
                  <a:cubicBezTo>
                    <a:pt x="1191" y="2828"/>
                    <a:pt x="1191" y="2828"/>
                    <a:pt x="1191" y="2828"/>
                  </a:cubicBezTo>
                  <a:cubicBezTo>
                    <a:pt x="1181" y="2758"/>
                    <a:pt x="1181" y="2758"/>
                    <a:pt x="1181" y="2758"/>
                  </a:cubicBezTo>
                  <a:cubicBezTo>
                    <a:pt x="1163" y="2748"/>
                    <a:pt x="1163" y="2748"/>
                    <a:pt x="1163" y="2748"/>
                  </a:cubicBezTo>
                  <a:cubicBezTo>
                    <a:pt x="1041" y="2578"/>
                    <a:pt x="1041" y="2578"/>
                    <a:pt x="1041" y="2578"/>
                  </a:cubicBezTo>
                  <a:cubicBezTo>
                    <a:pt x="977" y="2479"/>
                    <a:pt x="977" y="2479"/>
                    <a:pt x="977" y="2479"/>
                  </a:cubicBezTo>
                  <a:cubicBezTo>
                    <a:pt x="877" y="2387"/>
                    <a:pt x="877" y="2387"/>
                    <a:pt x="877" y="2387"/>
                  </a:cubicBezTo>
                  <a:cubicBezTo>
                    <a:pt x="814" y="2255"/>
                    <a:pt x="814" y="2255"/>
                    <a:pt x="814" y="2255"/>
                  </a:cubicBezTo>
                  <a:cubicBezTo>
                    <a:pt x="737" y="2165"/>
                    <a:pt x="737" y="2165"/>
                    <a:pt x="737" y="2165"/>
                  </a:cubicBezTo>
                  <a:cubicBezTo>
                    <a:pt x="596" y="2130"/>
                    <a:pt x="596" y="2130"/>
                    <a:pt x="596" y="2130"/>
                  </a:cubicBezTo>
                  <a:cubicBezTo>
                    <a:pt x="424" y="2067"/>
                    <a:pt x="424" y="2067"/>
                    <a:pt x="424" y="2067"/>
                  </a:cubicBezTo>
                  <a:cubicBezTo>
                    <a:pt x="416" y="2053"/>
                    <a:pt x="416" y="2053"/>
                    <a:pt x="416" y="2053"/>
                  </a:cubicBezTo>
                  <a:cubicBezTo>
                    <a:pt x="376" y="2033"/>
                    <a:pt x="376" y="2033"/>
                    <a:pt x="376" y="2033"/>
                  </a:cubicBezTo>
                  <a:cubicBezTo>
                    <a:pt x="352" y="2072"/>
                    <a:pt x="352" y="2072"/>
                    <a:pt x="352" y="2072"/>
                  </a:cubicBezTo>
                  <a:cubicBezTo>
                    <a:pt x="352" y="2072"/>
                    <a:pt x="324" y="2058"/>
                    <a:pt x="321" y="2055"/>
                  </a:cubicBezTo>
                  <a:cubicBezTo>
                    <a:pt x="317" y="2053"/>
                    <a:pt x="290" y="2035"/>
                    <a:pt x="290" y="2035"/>
                  </a:cubicBezTo>
                  <a:cubicBezTo>
                    <a:pt x="263" y="1980"/>
                    <a:pt x="263" y="1980"/>
                    <a:pt x="263" y="1980"/>
                  </a:cubicBezTo>
                  <a:cubicBezTo>
                    <a:pt x="284" y="1985"/>
                    <a:pt x="284" y="1985"/>
                    <a:pt x="284" y="1985"/>
                  </a:cubicBezTo>
                  <a:cubicBezTo>
                    <a:pt x="295" y="1983"/>
                    <a:pt x="295" y="1983"/>
                    <a:pt x="295" y="1983"/>
                  </a:cubicBezTo>
                  <a:cubicBezTo>
                    <a:pt x="327" y="1954"/>
                    <a:pt x="327" y="1954"/>
                    <a:pt x="327" y="1954"/>
                  </a:cubicBezTo>
                  <a:cubicBezTo>
                    <a:pt x="317" y="1921"/>
                    <a:pt x="317" y="1921"/>
                    <a:pt x="317" y="1921"/>
                  </a:cubicBezTo>
                  <a:cubicBezTo>
                    <a:pt x="277" y="1909"/>
                    <a:pt x="277" y="1909"/>
                    <a:pt x="277" y="1909"/>
                  </a:cubicBezTo>
                  <a:cubicBezTo>
                    <a:pt x="226" y="1891"/>
                    <a:pt x="226" y="1891"/>
                    <a:pt x="226" y="1891"/>
                  </a:cubicBezTo>
                  <a:cubicBezTo>
                    <a:pt x="228" y="1854"/>
                    <a:pt x="228" y="1854"/>
                    <a:pt x="228" y="1854"/>
                  </a:cubicBezTo>
                  <a:cubicBezTo>
                    <a:pt x="197" y="1812"/>
                    <a:pt x="197" y="1812"/>
                    <a:pt x="197" y="1812"/>
                  </a:cubicBezTo>
                  <a:cubicBezTo>
                    <a:pt x="229" y="1802"/>
                    <a:pt x="229" y="1802"/>
                    <a:pt x="229" y="1802"/>
                  </a:cubicBezTo>
                  <a:cubicBezTo>
                    <a:pt x="256" y="1796"/>
                    <a:pt x="256" y="1796"/>
                    <a:pt x="256" y="1796"/>
                  </a:cubicBezTo>
                  <a:cubicBezTo>
                    <a:pt x="294" y="1806"/>
                    <a:pt x="294" y="1806"/>
                    <a:pt x="294" y="1806"/>
                  </a:cubicBezTo>
                  <a:cubicBezTo>
                    <a:pt x="359" y="1850"/>
                    <a:pt x="359" y="1850"/>
                    <a:pt x="359" y="1850"/>
                  </a:cubicBezTo>
                  <a:cubicBezTo>
                    <a:pt x="419" y="1791"/>
                    <a:pt x="419" y="1791"/>
                    <a:pt x="419" y="1791"/>
                  </a:cubicBezTo>
                  <a:cubicBezTo>
                    <a:pt x="421" y="1710"/>
                    <a:pt x="421" y="1710"/>
                    <a:pt x="421" y="1710"/>
                  </a:cubicBezTo>
                  <a:cubicBezTo>
                    <a:pt x="387" y="1684"/>
                    <a:pt x="387" y="1684"/>
                    <a:pt x="387" y="1684"/>
                  </a:cubicBezTo>
                  <a:cubicBezTo>
                    <a:pt x="393" y="1636"/>
                    <a:pt x="393" y="1636"/>
                    <a:pt x="393" y="1636"/>
                  </a:cubicBezTo>
                  <a:cubicBezTo>
                    <a:pt x="361" y="1639"/>
                    <a:pt x="361" y="1639"/>
                    <a:pt x="361" y="1639"/>
                  </a:cubicBezTo>
                  <a:cubicBezTo>
                    <a:pt x="284" y="1649"/>
                    <a:pt x="284" y="1649"/>
                    <a:pt x="284" y="1649"/>
                  </a:cubicBezTo>
                  <a:cubicBezTo>
                    <a:pt x="234" y="1589"/>
                    <a:pt x="234" y="1589"/>
                    <a:pt x="234" y="1589"/>
                  </a:cubicBezTo>
                  <a:cubicBezTo>
                    <a:pt x="234" y="1531"/>
                    <a:pt x="234" y="1531"/>
                    <a:pt x="234" y="1531"/>
                  </a:cubicBezTo>
                  <a:cubicBezTo>
                    <a:pt x="291" y="1513"/>
                    <a:pt x="291" y="1513"/>
                    <a:pt x="291" y="1513"/>
                  </a:cubicBezTo>
                  <a:cubicBezTo>
                    <a:pt x="297" y="1464"/>
                    <a:pt x="297" y="1464"/>
                    <a:pt x="297" y="1464"/>
                  </a:cubicBezTo>
                  <a:cubicBezTo>
                    <a:pt x="273" y="1403"/>
                    <a:pt x="273" y="1403"/>
                    <a:pt x="273" y="1403"/>
                  </a:cubicBezTo>
                  <a:cubicBezTo>
                    <a:pt x="334" y="1399"/>
                    <a:pt x="334" y="1399"/>
                    <a:pt x="334" y="1399"/>
                  </a:cubicBezTo>
                  <a:cubicBezTo>
                    <a:pt x="375" y="1365"/>
                    <a:pt x="375" y="1365"/>
                    <a:pt x="375" y="1365"/>
                  </a:cubicBezTo>
                  <a:cubicBezTo>
                    <a:pt x="380" y="1294"/>
                    <a:pt x="380" y="1294"/>
                    <a:pt x="380" y="1294"/>
                  </a:cubicBezTo>
                  <a:cubicBezTo>
                    <a:pt x="296" y="1323"/>
                    <a:pt x="296" y="1323"/>
                    <a:pt x="296" y="1323"/>
                  </a:cubicBezTo>
                  <a:cubicBezTo>
                    <a:pt x="265" y="1341"/>
                    <a:pt x="265" y="1341"/>
                    <a:pt x="265" y="1341"/>
                  </a:cubicBezTo>
                  <a:cubicBezTo>
                    <a:pt x="225" y="1341"/>
                    <a:pt x="225" y="1341"/>
                    <a:pt x="225" y="1341"/>
                  </a:cubicBezTo>
                  <a:cubicBezTo>
                    <a:pt x="153" y="1328"/>
                    <a:pt x="153" y="1328"/>
                    <a:pt x="153" y="1328"/>
                  </a:cubicBezTo>
                  <a:cubicBezTo>
                    <a:pt x="130" y="1345"/>
                    <a:pt x="130" y="1345"/>
                    <a:pt x="130" y="1345"/>
                  </a:cubicBezTo>
                  <a:cubicBezTo>
                    <a:pt x="66" y="1356"/>
                    <a:pt x="66" y="1356"/>
                    <a:pt x="66" y="1356"/>
                  </a:cubicBezTo>
                  <a:cubicBezTo>
                    <a:pt x="27" y="1337"/>
                    <a:pt x="27" y="1337"/>
                    <a:pt x="27" y="1337"/>
                  </a:cubicBezTo>
                  <a:cubicBezTo>
                    <a:pt x="0" y="1266"/>
                    <a:pt x="0" y="1266"/>
                    <a:pt x="0" y="1266"/>
                  </a:cubicBezTo>
                  <a:cubicBezTo>
                    <a:pt x="29" y="1190"/>
                    <a:pt x="29" y="1190"/>
                    <a:pt x="29" y="1190"/>
                  </a:cubicBezTo>
                  <a:cubicBezTo>
                    <a:pt x="70" y="1157"/>
                    <a:pt x="70" y="1157"/>
                    <a:pt x="70" y="1157"/>
                  </a:cubicBezTo>
                  <a:cubicBezTo>
                    <a:pt x="99" y="1138"/>
                    <a:pt x="99" y="1138"/>
                    <a:pt x="99" y="1138"/>
                  </a:cubicBezTo>
                  <a:cubicBezTo>
                    <a:pt x="164" y="1129"/>
                    <a:pt x="164" y="1129"/>
                    <a:pt x="164" y="1129"/>
                  </a:cubicBezTo>
                  <a:cubicBezTo>
                    <a:pt x="248" y="1127"/>
                    <a:pt x="248" y="1127"/>
                    <a:pt x="248" y="1127"/>
                  </a:cubicBezTo>
                  <a:cubicBezTo>
                    <a:pt x="303" y="1111"/>
                    <a:pt x="303" y="1111"/>
                    <a:pt x="303" y="1111"/>
                  </a:cubicBezTo>
                  <a:cubicBezTo>
                    <a:pt x="361" y="1101"/>
                    <a:pt x="361" y="1101"/>
                    <a:pt x="361" y="1101"/>
                  </a:cubicBezTo>
                  <a:cubicBezTo>
                    <a:pt x="381" y="1052"/>
                    <a:pt x="381" y="1052"/>
                    <a:pt x="381" y="1052"/>
                  </a:cubicBezTo>
                  <a:cubicBezTo>
                    <a:pt x="389" y="1068"/>
                    <a:pt x="389" y="1068"/>
                    <a:pt x="389" y="1068"/>
                  </a:cubicBezTo>
                  <a:cubicBezTo>
                    <a:pt x="416" y="1117"/>
                    <a:pt x="416" y="1117"/>
                    <a:pt x="416" y="1117"/>
                  </a:cubicBezTo>
                  <a:cubicBezTo>
                    <a:pt x="454" y="1031"/>
                    <a:pt x="454" y="1031"/>
                    <a:pt x="454" y="1031"/>
                  </a:cubicBezTo>
                  <a:cubicBezTo>
                    <a:pt x="431" y="932"/>
                    <a:pt x="431" y="932"/>
                    <a:pt x="431" y="932"/>
                  </a:cubicBezTo>
                  <a:cubicBezTo>
                    <a:pt x="398" y="841"/>
                    <a:pt x="398" y="841"/>
                    <a:pt x="398" y="841"/>
                  </a:cubicBezTo>
                  <a:cubicBezTo>
                    <a:pt x="357" y="792"/>
                    <a:pt x="357" y="792"/>
                    <a:pt x="357" y="792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4" y="682"/>
                    <a:pt x="334" y="682"/>
                    <a:pt x="334" y="682"/>
                  </a:cubicBezTo>
                  <a:cubicBezTo>
                    <a:pt x="334" y="682"/>
                    <a:pt x="303" y="678"/>
                    <a:pt x="293" y="678"/>
                  </a:cubicBezTo>
                  <a:cubicBezTo>
                    <a:pt x="282" y="678"/>
                    <a:pt x="264" y="677"/>
                    <a:pt x="264" y="677"/>
                  </a:cubicBezTo>
                  <a:cubicBezTo>
                    <a:pt x="232" y="650"/>
                    <a:pt x="232" y="650"/>
                    <a:pt x="232" y="650"/>
                  </a:cubicBezTo>
                  <a:cubicBezTo>
                    <a:pt x="215" y="543"/>
                    <a:pt x="215" y="543"/>
                    <a:pt x="215" y="543"/>
                  </a:cubicBezTo>
                  <a:cubicBezTo>
                    <a:pt x="121" y="413"/>
                    <a:pt x="121" y="413"/>
                    <a:pt x="121" y="413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368" y="66"/>
                    <a:pt x="368" y="66"/>
                    <a:pt x="368" y="66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523" y="30"/>
                    <a:pt x="523" y="30"/>
                    <a:pt x="523" y="30"/>
                  </a:cubicBezTo>
                  <a:cubicBezTo>
                    <a:pt x="697" y="105"/>
                    <a:pt x="697" y="105"/>
                    <a:pt x="697" y="105"/>
                  </a:cubicBezTo>
                  <a:cubicBezTo>
                    <a:pt x="794" y="197"/>
                    <a:pt x="794" y="197"/>
                    <a:pt x="794" y="197"/>
                  </a:cubicBezTo>
                  <a:cubicBezTo>
                    <a:pt x="825" y="197"/>
                    <a:pt x="825" y="197"/>
                    <a:pt x="825" y="197"/>
                  </a:cubicBezTo>
                  <a:cubicBezTo>
                    <a:pt x="875" y="197"/>
                    <a:pt x="875" y="197"/>
                    <a:pt x="875" y="197"/>
                  </a:cubicBezTo>
                  <a:cubicBezTo>
                    <a:pt x="943" y="205"/>
                    <a:pt x="943" y="205"/>
                    <a:pt x="943" y="205"/>
                  </a:cubicBezTo>
                  <a:cubicBezTo>
                    <a:pt x="1041" y="275"/>
                    <a:pt x="1041" y="275"/>
                    <a:pt x="1041" y="275"/>
                  </a:cubicBezTo>
                  <a:cubicBezTo>
                    <a:pt x="1014" y="298"/>
                    <a:pt x="1014" y="298"/>
                    <a:pt x="1014" y="298"/>
                  </a:cubicBezTo>
                  <a:cubicBezTo>
                    <a:pt x="988" y="324"/>
                    <a:pt x="988" y="324"/>
                    <a:pt x="988" y="324"/>
                  </a:cubicBezTo>
                  <a:cubicBezTo>
                    <a:pt x="962" y="338"/>
                    <a:pt x="962" y="338"/>
                    <a:pt x="962" y="338"/>
                  </a:cubicBezTo>
                  <a:cubicBezTo>
                    <a:pt x="962" y="354"/>
                    <a:pt x="962" y="354"/>
                    <a:pt x="962" y="354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1012" y="369"/>
                    <a:pt x="1012" y="369"/>
                    <a:pt x="1012" y="369"/>
                  </a:cubicBezTo>
                  <a:cubicBezTo>
                    <a:pt x="1027" y="358"/>
                    <a:pt x="1027" y="358"/>
                    <a:pt x="1027" y="358"/>
                  </a:cubicBezTo>
                  <a:cubicBezTo>
                    <a:pt x="1067" y="338"/>
                    <a:pt x="1067" y="338"/>
                    <a:pt x="1067" y="338"/>
                  </a:cubicBezTo>
                  <a:cubicBezTo>
                    <a:pt x="1121" y="298"/>
                    <a:pt x="1121" y="298"/>
                    <a:pt x="1121" y="298"/>
                  </a:cubicBezTo>
                  <a:cubicBezTo>
                    <a:pt x="1195" y="382"/>
                    <a:pt x="1195" y="382"/>
                    <a:pt x="1195" y="382"/>
                  </a:cubicBezTo>
                  <a:cubicBezTo>
                    <a:pt x="1358" y="421"/>
                    <a:pt x="1358" y="421"/>
                    <a:pt x="1358" y="421"/>
                  </a:cubicBezTo>
                  <a:cubicBezTo>
                    <a:pt x="1358" y="453"/>
                    <a:pt x="1358" y="453"/>
                    <a:pt x="1358" y="453"/>
                  </a:cubicBezTo>
                  <a:cubicBezTo>
                    <a:pt x="1379" y="472"/>
                    <a:pt x="1379" y="472"/>
                    <a:pt x="1379" y="472"/>
                  </a:cubicBezTo>
                  <a:cubicBezTo>
                    <a:pt x="1402" y="487"/>
                    <a:pt x="1402" y="487"/>
                    <a:pt x="1402" y="487"/>
                  </a:cubicBezTo>
                  <a:cubicBezTo>
                    <a:pt x="1434" y="492"/>
                    <a:pt x="1434" y="492"/>
                    <a:pt x="1434" y="492"/>
                  </a:cubicBezTo>
                  <a:cubicBezTo>
                    <a:pt x="1453" y="491"/>
                    <a:pt x="1453" y="491"/>
                    <a:pt x="1453" y="491"/>
                  </a:cubicBezTo>
                  <a:cubicBezTo>
                    <a:pt x="1470" y="463"/>
                    <a:pt x="1470" y="463"/>
                    <a:pt x="1470" y="463"/>
                  </a:cubicBezTo>
                  <a:cubicBezTo>
                    <a:pt x="1474" y="428"/>
                    <a:pt x="1474" y="428"/>
                    <a:pt x="1474" y="428"/>
                  </a:cubicBezTo>
                  <a:cubicBezTo>
                    <a:pt x="1486" y="428"/>
                    <a:pt x="1486" y="428"/>
                    <a:pt x="1486" y="428"/>
                  </a:cubicBezTo>
                  <a:cubicBezTo>
                    <a:pt x="1524" y="473"/>
                    <a:pt x="1524" y="473"/>
                    <a:pt x="1524" y="473"/>
                  </a:cubicBezTo>
                  <a:cubicBezTo>
                    <a:pt x="1539" y="519"/>
                    <a:pt x="1539" y="519"/>
                    <a:pt x="1539" y="519"/>
                  </a:cubicBezTo>
                  <a:cubicBezTo>
                    <a:pt x="1528" y="568"/>
                    <a:pt x="1528" y="568"/>
                    <a:pt x="1528" y="568"/>
                  </a:cubicBezTo>
                  <a:cubicBezTo>
                    <a:pt x="1516" y="619"/>
                    <a:pt x="1516" y="619"/>
                    <a:pt x="1516" y="619"/>
                  </a:cubicBezTo>
                  <a:cubicBezTo>
                    <a:pt x="1502" y="663"/>
                    <a:pt x="1502" y="663"/>
                    <a:pt x="1502" y="663"/>
                  </a:cubicBezTo>
                  <a:cubicBezTo>
                    <a:pt x="1449" y="724"/>
                    <a:pt x="1449" y="724"/>
                    <a:pt x="1449" y="724"/>
                  </a:cubicBezTo>
                  <a:cubicBezTo>
                    <a:pt x="1362" y="807"/>
                    <a:pt x="1362" y="807"/>
                    <a:pt x="1362" y="807"/>
                  </a:cubicBezTo>
                  <a:cubicBezTo>
                    <a:pt x="1292" y="858"/>
                    <a:pt x="1292" y="858"/>
                    <a:pt x="1292" y="858"/>
                  </a:cubicBezTo>
                  <a:cubicBezTo>
                    <a:pt x="1214" y="893"/>
                    <a:pt x="1214" y="893"/>
                    <a:pt x="1214" y="893"/>
                  </a:cubicBezTo>
                  <a:cubicBezTo>
                    <a:pt x="1168" y="925"/>
                    <a:pt x="1168" y="925"/>
                    <a:pt x="1168" y="925"/>
                  </a:cubicBezTo>
                  <a:cubicBezTo>
                    <a:pt x="1116" y="934"/>
                    <a:pt x="1116" y="934"/>
                    <a:pt x="1116" y="934"/>
                  </a:cubicBezTo>
                  <a:cubicBezTo>
                    <a:pt x="1058" y="944"/>
                    <a:pt x="1058" y="944"/>
                    <a:pt x="1058" y="944"/>
                  </a:cubicBezTo>
                  <a:cubicBezTo>
                    <a:pt x="1050" y="958"/>
                    <a:pt x="1050" y="958"/>
                    <a:pt x="1050" y="958"/>
                  </a:cubicBezTo>
                  <a:cubicBezTo>
                    <a:pt x="1050" y="983"/>
                    <a:pt x="1050" y="983"/>
                    <a:pt x="1050" y="983"/>
                  </a:cubicBezTo>
                  <a:cubicBezTo>
                    <a:pt x="1071" y="1019"/>
                    <a:pt x="1071" y="1019"/>
                    <a:pt x="1071" y="1019"/>
                  </a:cubicBezTo>
                  <a:cubicBezTo>
                    <a:pt x="1093" y="1046"/>
                    <a:pt x="1093" y="1046"/>
                    <a:pt x="1093" y="1046"/>
                  </a:cubicBezTo>
                  <a:cubicBezTo>
                    <a:pt x="1107" y="1043"/>
                    <a:pt x="1107" y="1043"/>
                    <a:pt x="1107" y="1043"/>
                  </a:cubicBezTo>
                  <a:cubicBezTo>
                    <a:pt x="1133" y="1006"/>
                    <a:pt x="1133" y="1006"/>
                    <a:pt x="1133" y="1006"/>
                  </a:cubicBezTo>
                  <a:cubicBezTo>
                    <a:pt x="1147" y="973"/>
                    <a:pt x="1147" y="973"/>
                    <a:pt x="1147" y="973"/>
                  </a:cubicBezTo>
                  <a:cubicBezTo>
                    <a:pt x="1167" y="972"/>
                    <a:pt x="1167" y="972"/>
                    <a:pt x="1167" y="972"/>
                  </a:cubicBezTo>
                  <a:cubicBezTo>
                    <a:pt x="1195" y="999"/>
                    <a:pt x="1195" y="999"/>
                    <a:pt x="1195" y="999"/>
                  </a:cubicBezTo>
                  <a:cubicBezTo>
                    <a:pt x="1220" y="999"/>
                    <a:pt x="1220" y="999"/>
                    <a:pt x="1220" y="999"/>
                  </a:cubicBezTo>
                  <a:cubicBezTo>
                    <a:pt x="1244" y="997"/>
                    <a:pt x="1244" y="997"/>
                    <a:pt x="1244" y="997"/>
                  </a:cubicBezTo>
                  <a:cubicBezTo>
                    <a:pt x="1265" y="981"/>
                    <a:pt x="1265" y="981"/>
                    <a:pt x="1265" y="981"/>
                  </a:cubicBezTo>
                  <a:cubicBezTo>
                    <a:pt x="1294" y="947"/>
                    <a:pt x="1294" y="947"/>
                    <a:pt x="1294" y="947"/>
                  </a:cubicBezTo>
                  <a:cubicBezTo>
                    <a:pt x="1311" y="914"/>
                    <a:pt x="1311" y="914"/>
                    <a:pt x="1311" y="914"/>
                  </a:cubicBezTo>
                  <a:cubicBezTo>
                    <a:pt x="1345" y="887"/>
                    <a:pt x="1345" y="887"/>
                    <a:pt x="1345" y="887"/>
                  </a:cubicBezTo>
                  <a:cubicBezTo>
                    <a:pt x="1384" y="853"/>
                    <a:pt x="1384" y="853"/>
                    <a:pt x="1384" y="853"/>
                  </a:cubicBezTo>
                  <a:cubicBezTo>
                    <a:pt x="1495" y="753"/>
                    <a:pt x="1495" y="753"/>
                    <a:pt x="1495" y="753"/>
                  </a:cubicBezTo>
                  <a:cubicBezTo>
                    <a:pt x="1568" y="658"/>
                    <a:pt x="1568" y="658"/>
                    <a:pt x="1568" y="658"/>
                  </a:cubicBezTo>
                  <a:cubicBezTo>
                    <a:pt x="1606" y="735"/>
                    <a:pt x="1606" y="735"/>
                    <a:pt x="1606" y="735"/>
                  </a:cubicBezTo>
                  <a:cubicBezTo>
                    <a:pt x="1611" y="775"/>
                    <a:pt x="1611" y="775"/>
                    <a:pt x="1611" y="775"/>
                  </a:cubicBezTo>
                  <a:cubicBezTo>
                    <a:pt x="1592" y="862"/>
                    <a:pt x="1592" y="862"/>
                    <a:pt x="1592" y="862"/>
                  </a:cubicBezTo>
                  <a:cubicBezTo>
                    <a:pt x="1588" y="911"/>
                    <a:pt x="1588" y="911"/>
                    <a:pt x="1588" y="911"/>
                  </a:cubicBezTo>
                  <a:cubicBezTo>
                    <a:pt x="1574" y="961"/>
                    <a:pt x="1574" y="961"/>
                    <a:pt x="1574" y="961"/>
                  </a:cubicBezTo>
                  <a:cubicBezTo>
                    <a:pt x="1540" y="1019"/>
                    <a:pt x="1540" y="1019"/>
                    <a:pt x="1540" y="1019"/>
                  </a:cubicBezTo>
                  <a:cubicBezTo>
                    <a:pt x="1499" y="1041"/>
                    <a:pt x="1499" y="1041"/>
                    <a:pt x="1499" y="1041"/>
                  </a:cubicBezTo>
                  <a:cubicBezTo>
                    <a:pt x="1443" y="1065"/>
                    <a:pt x="1443" y="1065"/>
                    <a:pt x="1443" y="1065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435" y="1128"/>
                    <a:pt x="1435" y="1128"/>
                    <a:pt x="1435" y="1128"/>
                  </a:cubicBezTo>
                  <a:cubicBezTo>
                    <a:pt x="1480" y="1118"/>
                    <a:pt x="1480" y="1118"/>
                    <a:pt x="1480" y="1118"/>
                  </a:cubicBezTo>
                  <a:cubicBezTo>
                    <a:pt x="1580" y="1084"/>
                    <a:pt x="1580" y="1084"/>
                    <a:pt x="1580" y="1084"/>
                  </a:cubicBezTo>
                  <a:cubicBezTo>
                    <a:pt x="1680" y="1065"/>
                    <a:pt x="1680" y="1065"/>
                    <a:pt x="1680" y="1065"/>
                  </a:cubicBezTo>
                  <a:cubicBezTo>
                    <a:pt x="1735" y="1065"/>
                    <a:pt x="1735" y="1065"/>
                    <a:pt x="1735" y="1065"/>
                  </a:cubicBezTo>
                  <a:cubicBezTo>
                    <a:pt x="1749" y="1079"/>
                    <a:pt x="1749" y="1079"/>
                    <a:pt x="1749" y="1079"/>
                  </a:cubicBezTo>
                  <a:cubicBezTo>
                    <a:pt x="1750" y="1128"/>
                    <a:pt x="1750" y="1128"/>
                    <a:pt x="1750" y="1128"/>
                  </a:cubicBezTo>
                  <a:cubicBezTo>
                    <a:pt x="1736" y="1182"/>
                    <a:pt x="1736" y="1182"/>
                    <a:pt x="1736" y="1182"/>
                  </a:cubicBezTo>
                  <a:cubicBezTo>
                    <a:pt x="1713" y="1240"/>
                    <a:pt x="1713" y="1240"/>
                    <a:pt x="1713" y="1240"/>
                  </a:cubicBezTo>
                  <a:cubicBezTo>
                    <a:pt x="1699" y="1282"/>
                    <a:pt x="1699" y="1282"/>
                    <a:pt x="1699" y="1282"/>
                  </a:cubicBezTo>
                  <a:cubicBezTo>
                    <a:pt x="1699" y="1328"/>
                    <a:pt x="1699" y="1328"/>
                    <a:pt x="1699" y="1328"/>
                  </a:cubicBezTo>
                  <a:cubicBezTo>
                    <a:pt x="1699" y="1338"/>
                    <a:pt x="1699" y="1338"/>
                    <a:pt x="1699" y="1338"/>
                  </a:cubicBezTo>
                  <a:cubicBezTo>
                    <a:pt x="1706" y="1339"/>
                    <a:pt x="1706" y="1339"/>
                    <a:pt x="1706" y="1339"/>
                  </a:cubicBezTo>
                  <a:cubicBezTo>
                    <a:pt x="1727" y="1315"/>
                    <a:pt x="1727" y="1315"/>
                    <a:pt x="1727" y="1315"/>
                  </a:cubicBezTo>
                  <a:cubicBezTo>
                    <a:pt x="1759" y="1275"/>
                    <a:pt x="1759" y="1275"/>
                    <a:pt x="1759" y="1275"/>
                  </a:cubicBezTo>
                  <a:cubicBezTo>
                    <a:pt x="1801" y="1213"/>
                    <a:pt x="1801" y="1213"/>
                    <a:pt x="1801" y="1213"/>
                  </a:cubicBezTo>
                  <a:cubicBezTo>
                    <a:pt x="1851" y="1153"/>
                    <a:pt x="1851" y="1153"/>
                    <a:pt x="1851" y="1153"/>
                  </a:cubicBezTo>
                  <a:cubicBezTo>
                    <a:pt x="1917" y="1159"/>
                    <a:pt x="1917" y="1159"/>
                    <a:pt x="1917" y="1159"/>
                  </a:cubicBezTo>
                  <a:cubicBezTo>
                    <a:pt x="2032" y="1183"/>
                    <a:pt x="2032" y="1183"/>
                    <a:pt x="2032" y="1183"/>
                  </a:cubicBezTo>
                  <a:cubicBezTo>
                    <a:pt x="2129" y="1227"/>
                    <a:pt x="2129" y="1227"/>
                    <a:pt x="2129" y="1227"/>
                  </a:cubicBezTo>
                  <a:cubicBezTo>
                    <a:pt x="2267" y="1290"/>
                    <a:pt x="2267" y="1290"/>
                    <a:pt x="2267" y="1290"/>
                  </a:cubicBezTo>
                  <a:cubicBezTo>
                    <a:pt x="2319" y="1336"/>
                    <a:pt x="2319" y="1336"/>
                    <a:pt x="2319" y="1336"/>
                  </a:cubicBezTo>
                  <a:cubicBezTo>
                    <a:pt x="2321" y="1373"/>
                    <a:pt x="2321" y="1373"/>
                    <a:pt x="2321" y="1373"/>
                  </a:cubicBezTo>
                  <a:cubicBezTo>
                    <a:pt x="2330" y="1396"/>
                    <a:pt x="2330" y="1396"/>
                    <a:pt x="2330" y="1396"/>
                  </a:cubicBezTo>
                  <a:cubicBezTo>
                    <a:pt x="2358" y="1409"/>
                    <a:pt x="2358" y="1409"/>
                    <a:pt x="2358" y="1409"/>
                  </a:cubicBezTo>
                  <a:cubicBezTo>
                    <a:pt x="2402" y="1404"/>
                    <a:pt x="2402" y="1404"/>
                    <a:pt x="2402" y="1404"/>
                  </a:cubicBezTo>
                  <a:cubicBezTo>
                    <a:pt x="2428" y="1391"/>
                    <a:pt x="2428" y="1391"/>
                    <a:pt x="2428" y="1391"/>
                  </a:cubicBezTo>
                  <a:cubicBezTo>
                    <a:pt x="2451" y="1366"/>
                    <a:pt x="2451" y="1366"/>
                    <a:pt x="2451" y="1366"/>
                  </a:cubicBezTo>
                  <a:cubicBezTo>
                    <a:pt x="2528" y="1297"/>
                    <a:pt x="2528" y="1297"/>
                    <a:pt x="2528" y="1297"/>
                  </a:cubicBezTo>
                  <a:cubicBezTo>
                    <a:pt x="2546" y="1267"/>
                    <a:pt x="2546" y="1267"/>
                    <a:pt x="2546" y="1267"/>
                  </a:cubicBezTo>
                  <a:cubicBezTo>
                    <a:pt x="2571" y="1262"/>
                    <a:pt x="2571" y="1262"/>
                    <a:pt x="2571" y="1262"/>
                  </a:cubicBezTo>
                  <a:cubicBezTo>
                    <a:pt x="2591" y="1248"/>
                    <a:pt x="2591" y="1248"/>
                    <a:pt x="2591" y="1248"/>
                  </a:cubicBezTo>
                  <a:cubicBezTo>
                    <a:pt x="2622" y="1248"/>
                    <a:pt x="2622" y="1248"/>
                    <a:pt x="2622" y="1248"/>
                  </a:cubicBezTo>
                  <a:cubicBezTo>
                    <a:pt x="2661" y="1285"/>
                    <a:pt x="2661" y="1285"/>
                    <a:pt x="2661" y="1285"/>
                  </a:cubicBezTo>
                  <a:cubicBezTo>
                    <a:pt x="2719" y="1277"/>
                    <a:pt x="2719" y="1277"/>
                    <a:pt x="2719" y="1277"/>
                  </a:cubicBezTo>
                  <a:cubicBezTo>
                    <a:pt x="2762" y="1262"/>
                    <a:pt x="2762" y="1262"/>
                    <a:pt x="2762" y="1262"/>
                  </a:cubicBezTo>
                  <a:cubicBezTo>
                    <a:pt x="2780" y="1280"/>
                    <a:pt x="2780" y="1280"/>
                    <a:pt x="2780" y="1280"/>
                  </a:cubicBezTo>
                  <a:cubicBezTo>
                    <a:pt x="2774" y="1299"/>
                    <a:pt x="2774" y="1299"/>
                    <a:pt x="2774" y="1299"/>
                  </a:cubicBezTo>
                  <a:cubicBezTo>
                    <a:pt x="2747" y="1313"/>
                    <a:pt x="2747" y="1313"/>
                    <a:pt x="2747" y="1313"/>
                  </a:cubicBezTo>
                  <a:cubicBezTo>
                    <a:pt x="2747" y="1319"/>
                    <a:pt x="2747" y="1319"/>
                    <a:pt x="2747" y="1319"/>
                  </a:cubicBezTo>
                  <a:cubicBezTo>
                    <a:pt x="2747" y="1422"/>
                    <a:pt x="2747" y="1422"/>
                    <a:pt x="2747" y="1422"/>
                  </a:cubicBezTo>
                  <a:cubicBezTo>
                    <a:pt x="2747" y="1544"/>
                    <a:pt x="2747" y="1544"/>
                    <a:pt x="2747" y="1544"/>
                  </a:cubicBezTo>
                  <a:cubicBezTo>
                    <a:pt x="2747" y="1596"/>
                    <a:pt x="2747" y="1596"/>
                    <a:pt x="2747" y="1596"/>
                  </a:cubicBezTo>
                  <a:cubicBezTo>
                    <a:pt x="2718" y="1657"/>
                    <a:pt x="2718" y="1657"/>
                    <a:pt x="2718" y="1657"/>
                  </a:cubicBezTo>
                  <a:cubicBezTo>
                    <a:pt x="2675" y="1675"/>
                    <a:pt x="2675" y="1675"/>
                    <a:pt x="2675" y="1675"/>
                  </a:cubicBezTo>
                  <a:cubicBezTo>
                    <a:pt x="2629" y="1704"/>
                    <a:pt x="2629" y="1704"/>
                    <a:pt x="2629" y="1704"/>
                  </a:cubicBezTo>
                  <a:cubicBezTo>
                    <a:pt x="2576" y="1746"/>
                    <a:pt x="2576" y="1746"/>
                    <a:pt x="2576" y="1746"/>
                  </a:cubicBezTo>
                  <a:cubicBezTo>
                    <a:pt x="2529" y="1778"/>
                    <a:pt x="2529" y="1778"/>
                    <a:pt x="2529" y="1778"/>
                  </a:cubicBezTo>
                  <a:cubicBezTo>
                    <a:pt x="2512" y="1775"/>
                    <a:pt x="2512" y="1775"/>
                    <a:pt x="2512" y="1775"/>
                  </a:cubicBezTo>
                  <a:cubicBezTo>
                    <a:pt x="2495" y="1746"/>
                    <a:pt x="2495" y="1746"/>
                    <a:pt x="2495" y="1746"/>
                  </a:cubicBezTo>
                  <a:cubicBezTo>
                    <a:pt x="2457" y="1753"/>
                    <a:pt x="2457" y="1753"/>
                    <a:pt x="2457" y="1753"/>
                  </a:cubicBezTo>
                  <a:cubicBezTo>
                    <a:pt x="2426" y="1810"/>
                    <a:pt x="2426" y="1810"/>
                    <a:pt x="2426" y="1810"/>
                  </a:cubicBezTo>
                  <a:cubicBezTo>
                    <a:pt x="2399" y="1831"/>
                    <a:pt x="2399" y="1831"/>
                    <a:pt x="2399" y="1831"/>
                  </a:cubicBezTo>
                  <a:cubicBezTo>
                    <a:pt x="2358" y="1869"/>
                    <a:pt x="2358" y="1869"/>
                    <a:pt x="2358" y="1869"/>
                  </a:cubicBezTo>
                  <a:cubicBezTo>
                    <a:pt x="2385" y="1907"/>
                    <a:pt x="2385" y="1907"/>
                    <a:pt x="2385" y="1907"/>
                  </a:cubicBezTo>
                  <a:cubicBezTo>
                    <a:pt x="2414" y="1941"/>
                    <a:pt x="2414" y="1941"/>
                    <a:pt x="2414" y="1941"/>
                  </a:cubicBezTo>
                  <a:cubicBezTo>
                    <a:pt x="2438" y="1973"/>
                    <a:pt x="2438" y="1973"/>
                    <a:pt x="2438" y="1973"/>
                  </a:cubicBezTo>
                  <a:cubicBezTo>
                    <a:pt x="2452" y="2079"/>
                    <a:pt x="2452" y="2079"/>
                    <a:pt x="2452" y="2079"/>
                  </a:cubicBezTo>
                  <a:cubicBezTo>
                    <a:pt x="2446" y="2125"/>
                    <a:pt x="2446" y="2125"/>
                    <a:pt x="2446" y="2125"/>
                  </a:cubicBezTo>
                  <a:cubicBezTo>
                    <a:pt x="2386" y="2125"/>
                    <a:pt x="2386" y="2125"/>
                    <a:pt x="2386" y="2125"/>
                  </a:cubicBezTo>
                  <a:cubicBezTo>
                    <a:pt x="2408" y="2153"/>
                    <a:pt x="2408" y="2153"/>
                    <a:pt x="2408" y="2153"/>
                  </a:cubicBezTo>
                  <a:cubicBezTo>
                    <a:pt x="2439" y="2188"/>
                    <a:pt x="2439" y="2188"/>
                    <a:pt x="2439" y="2188"/>
                  </a:cubicBezTo>
                  <a:cubicBezTo>
                    <a:pt x="2452" y="2188"/>
                    <a:pt x="2452" y="2188"/>
                    <a:pt x="2452" y="2188"/>
                  </a:cubicBezTo>
                  <a:cubicBezTo>
                    <a:pt x="2474" y="2188"/>
                    <a:pt x="2474" y="2188"/>
                    <a:pt x="2474" y="2188"/>
                  </a:cubicBezTo>
                  <a:cubicBezTo>
                    <a:pt x="2489" y="2229"/>
                    <a:pt x="2489" y="2229"/>
                    <a:pt x="2489" y="2229"/>
                  </a:cubicBezTo>
                  <a:cubicBezTo>
                    <a:pt x="2480" y="2245"/>
                    <a:pt x="2480" y="2245"/>
                    <a:pt x="2480" y="2245"/>
                  </a:cubicBezTo>
                  <a:cubicBezTo>
                    <a:pt x="2442" y="2278"/>
                    <a:pt x="2442" y="2278"/>
                    <a:pt x="2442" y="2278"/>
                  </a:cubicBezTo>
                  <a:cubicBezTo>
                    <a:pt x="2416" y="2324"/>
                    <a:pt x="2416" y="2324"/>
                    <a:pt x="2416" y="2324"/>
                  </a:cubicBezTo>
                  <a:cubicBezTo>
                    <a:pt x="2418" y="2387"/>
                    <a:pt x="2418" y="2387"/>
                    <a:pt x="2418" y="2387"/>
                  </a:cubicBezTo>
                  <a:cubicBezTo>
                    <a:pt x="2405" y="2423"/>
                    <a:pt x="2405" y="2423"/>
                    <a:pt x="2405" y="2423"/>
                  </a:cubicBezTo>
                  <a:cubicBezTo>
                    <a:pt x="2390" y="2456"/>
                    <a:pt x="2390" y="2456"/>
                    <a:pt x="2390" y="2456"/>
                  </a:cubicBezTo>
                  <a:cubicBezTo>
                    <a:pt x="2359" y="2500"/>
                    <a:pt x="2359" y="2500"/>
                    <a:pt x="2359" y="2500"/>
                  </a:cubicBezTo>
                  <a:cubicBezTo>
                    <a:pt x="2342" y="2555"/>
                    <a:pt x="2342" y="2555"/>
                    <a:pt x="2342" y="2555"/>
                  </a:cubicBezTo>
                  <a:cubicBezTo>
                    <a:pt x="2347" y="2568"/>
                    <a:pt x="2347" y="2568"/>
                    <a:pt x="2347" y="2568"/>
                  </a:cubicBezTo>
                  <a:cubicBezTo>
                    <a:pt x="2386" y="2586"/>
                    <a:pt x="2386" y="2586"/>
                    <a:pt x="2386" y="2586"/>
                  </a:cubicBezTo>
                  <a:cubicBezTo>
                    <a:pt x="2431" y="2593"/>
                    <a:pt x="2431" y="2593"/>
                    <a:pt x="2431" y="2593"/>
                  </a:cubicBezTo>
                  <a:cubicBezTo>
                    <a:pt x="2479" y="2593"/>
                    <a:pt x="2479" y="2593"/>
                    <a:pt x="2479" y="2593"/>
                  </a:cubicBezTo>
                  <a:cubicBezTo>
                    <a:pt x="2531" y="2586"/>
                    <a:pt x="2531" y="2586"/>
                    <a:pt x="2531" y="2586"/>
                  </a:cubicBezTo>
                  <a:cubicBezTo>
                    <a:pt x="2552" y="2568"/>
                    <a:pt x="2552" y="2568"/>
                    <a:pt x="2552" y="2568"/>
                  </a:cubicBezTo>
                  <a:cubicBezTo>
                    <a:pt x="2573" y="2568"/>
                    <a:pt x="2573" y="2568"/>
                    <a:pt x="2573" y="2568"/>
                  </a:cubicBezTo>
                  <a:cubicBezTo>
                    <a:pt x="2608" y="2568"/>
                    <a:pt x="2608" y="2568"/>
                    <a:pt x="2608" y="2568"/>
                  </a:cubicBezTo>
                  <a:cubicBezTo>
                    <a:pt x="2627" y="2599"/>
                    <a:pt x="2627" y="2599"/>
                    <a:pt x="2627" y="2599"/>
                  </a:cubicBezTo>
                  <a:cubicBezTo>
                    <a:pt x="2637" y="2620"/>
                    <a:pt x="2637" y="2620"/>
                    <a:pt x="2637" y="2620"/>
                  </a:cubicBezTo>
                  <a:cubicBezTo>
                    <a:pt x="2615" y="2635"/>
                    <a:pt x="2615" y="2635"/>
                    <a:pt x="2615" y="2635"/>
                  </a:cubicBezTo>
                  <a:cubicBezTo>
                    <a:pt x="2598" y="2662"/>
                    <a:pt x="2598" y="2662"/>
                    <a:pt x="2598" y="2662"/>
                  </a:cubicBezTo>
                  <a:cubicBezTo>
                    <a:pt x="2579" y="2711"/>
                    <a:pt x="2579" y="2711"/>
                    <a:pt x="2579" y="2711"/>
                  </a:cubicBezTo>
                  <a:cubicBezTo>
                    <a:pt x="2566" y="2748"/>
                    <a:pt x="2566" y="2748"/>
                    <a:pt x="2566" y="2748"/>
                  </a:cubicBezTo>
                  <a:cubicBezTo>
                    <a:pt x="2544" y="2795"/>
                    <a:pt x="2544" y="2795"/>
                    <a:pt x="2544" y="2795"/>
                  </a:cubicBezTo>
                  <a:cubicBezTo>
                    <a:pt x="2522" y="2835"/>
                    <a:pt x="2522" y="2835"/>
                    <a:pt x="2522" y="2835"/>
                  </a:cubicBezTo>
                  <a:cubicBezTo>
                    <a:pt x="2490" y="2854"/>
                    <a:pt x="2490" y="2854"/>
                    <a:pt x="2490" y="2854"/>
                  </a:cubicBezTo>
                  <a:cubicBezTo>
                    <a:pt x="2429" y="2899"/>
                    <a:pt x="2429" y="2899"/>
                    <a:pt x="2429" y="2899"/>
                  </a:cubicBezTo>
                  <a:cubicBezTo>
                    <a:pt x="2335" y="2982"/>
                    <a:pt x="2335" y="2982"/>
                    <a:pt x="2335" y="2982"/>
                  </a:cubicBezTo>
                  <a:cubicBezTo>
                    <a:pt x="2304" y="2997"/>
                    <a:pt x="2304" y="2997"/>
                    <a:pt x="2304" y="2997"/>
                  </a:cubicBezTo>
                  <a:cubicBezTo>
                    <a:pt x="2272" y="3064"/>
                    <a:pt x="2272" y="3064"/>
                    <a:pt x="2272" y="3064"/>
                  </a:cubicBezTo>
                  <a:cubicBezTo>
                    <a:pt x="2260" y="3130"/>
                    <a:pt x="2260" y="3130"/>
                    <a:pt x="2260" y="3130"/>
                  </a:cubicBezTo>
                  <a:cubicBezTo>
                    <a:pt x="2256" y="3148"/>
                    <a:pt x="2256" y="3148"/>
                    <a:pt x="2256" y="3148"/>
                  </a:cubicBezTo>
                  <a:cubicBezTo>
                    <a:pt x="2256" y="3148"/>
                    <a:pt x="2256" y="3148"/>
                    <a:pt x="2256" y="3148"/>
                  </a:cubicBezTo>
                  <a:cubicBezTo>
                    <a:pt x="2180" y="3128"/>
                    <a:pt x="2180" y="3128"/>
                    <a:pt x="2180" y="3128"/>
                  </a:cubicBezTo>
                  <a:cubicBezTo>
                    <a:pt x="2045" y="3080"/>
                    <a:pt x="2045" y="3080"/>
                    <a:pt x="2045" y="3080"/>
                  </a:cubicBezTo>
                  <a:cubicBezTo>
                    <a:pt x="1939" y="3030"/>
                    <a:pt x="1939" y="3030"/>
                    <a:pt x="1939" y="3030"/>
                  </a:cubicBezTo>
                  <a:cubicBezTo>
                    <a:pt x="1881" y="3033"/>
                    <a:pt x="1881" y="3033"/>
                    <a:pt x="1881" y="3033"/>
                  </a:cubicBezTo>
                  <a:cubicBezTo>
                    <a:pt x="1804" y="3047"/>
                    <a:pt x="1804" y="3047"/>
                    <a:pt x="1804" y="3047"/>
                  </a:cubicBezTo>
                  <a:cubicBezTo>
                    <a:pt x="1742" y="3082"/>
                    <a:pt x="1742" y="3082"/>
                    <a:pt x="1742" y="3082"/>
                  </a:cubicBezTo>
                  <a:cubicBezTo>
                    <a:pt x="1690" y="3092"/>
                    <a:pt x="1690" y="3092"/>
                    <a:pt x="1690" y="3092"/>
                  </a:cubicBezTo>
                  <a:cubicBezTo>
                    <a:pt x="1623" y="3089"/>
                    <a:pt x="1623" y="3089"/>
                    <a:pt x="1623" y="3089"/>
                  </a:cubicBezTo>
                  <a:cubicBezTo>
                    <a:pt x="1544" y="3049"/>
                    <a:pt x="1544" y="3049"/>
                    <a:pt x="1544" y="3049"/>
                  </a:cubicBezTo>
                  <a:cubicBezTo>
                    <a:pt x="1439" y="3039"/>
                    <a:pt x="1439" y="3039"/>
                    <a:pt x="1439" y="3039"/>
                  </a:cubicBezTo>
                  <a:cubicBezTo>
                    <a:pt x="1376" y="3002"/>
                    <a:pt x="1376" y="3002"/>
                    <a:pt x="1376" y="3002"/>
                  </a:cubicBezTo>
                  <a:cubicBezTo>
                    <a:pt x="1310" y="3010"/>
                    <a:pt x="1310" y="3010"/>
                    <a:pt x="1310" y="3010"/>
                  </a:cubicBezTo>
                  <a:cubicBezTo>
                    <a:pt x="1258" y="2937"/>
                    <a:pt x="1258" y="2937"/>
                    <a:pt x="1258" y="2937"/>
                  </a:cubicBezTo>
                  <a:cubicBezTo>
                    <a:pt x="1225" y="2879"/>
                    <a:pt x="1225" y="2879"/>
                    <a:pt x="1225" y="2879"/>
                  </a:cubicBezTo>
                  <a:lnTo>
                    <a:pt x="1217" y="2830"/>
                  </a:lnTo>
                  <a:close/>
                  <a:moveTo>
                    <a:pt x="2903" y="1215"/>
                  </a:moveTo>
                  <a:cubicBezTo>
                    <a:pt x="2978" y="1215"/>
                    <a:pt x="2978" y="1215"/>
                    <a:pt x="2978" y="1215"/>
                  </a:cubicBezTo>
                  <a:cubicBezTo>
                    <a:pt x="2993" y="1186"/>
                    <a:pt x="2993" y="1186"/>
                    <a:pt x="2993" y="1186"/>
                  </a:cubicBezTo>
                  <a:cubicBezTo>
                    <a:pt x="2950" y="1116"/>
                    <a:pt x="2950" y="1116"/>
                    <a:pt x="2950" y="1116"/>
                  </a:cubicBezTo>
                  <a:cubicBezTo>
                    <a:pt x="2924" y="1043"/>
                    <a:pt x="2924" y="1043"/>
                    <a:pt x="2924" y="1043"/>
                  </a:cubicBezTo>
                  <a:cubicBezTo>
                    <a:pt x="2890" y="991"/>
                    <a:pt x="2890" y="991"/>
                    <a:pt x="2890" y="991"/>
                  </a:cubicBezTo>
                  <a:cubicBezTo>
                    <a:pt x="2874" y="987"/>
                    <a:pt x="2874" y="987"/>
                    <a:pt x="2874" y="987"/>
                  </a:cubicBezTo>
                  <a:cubicBezTo>
                    <a:pt x="2799" y="987"/>
                    <a:pt x="2799" y="987"/>
                    <a:pt x="2799" y="987"/>
                  </a:cubicBezTo>
                  <a:cubicBezTo>
                    <a:pt x="2744" y="939"/>
                    <a:pt x="2744" y="939"/>
                    <a:pt x="2744" y="939"/>
                  </a:cubicBezTo>
                  <a:cubicBezTo>
                    <a:pt x="2727" y="946"/>
                    <a:pt x="2727" y="946"/>
                    <a:pt x="2727" y="946"/>
                  </a:cubicBezTo>
                  <a:cubicBezTo>
                    <a:pt x="2692" y="968"/>
                    <a:pt x="2692" y="968"/>
                    <a:pt x="2692" y="968"/>
                  </a:cubicBezTo>
                  <a:cubicBezTo>
                    <a:pt x="2669" y="1009"/>
                    <a:pt x="2669" y="1009"/>
                    <a:pt x="2669" y="1009"/>
                  </a:cubicBezTo>
                  <a:cubicBezTo>
                    <a:pt x="2652" y="1054"/>
                    <a:pt x="2652" y="1054"/>
                    <a:pt x="2652" y="1054"/>
                  </a:cubicBezTo>
                  <a:cubicBezTo>
                    <a:pt x="2673" y="1110"/>
                    <a:pt x="2673" y="1110"/>
                    <a:pt x="2673" y="1110"/>
                  </a:cubicBezTo>
                  <a:cubicBezTo>
                    <a:pt x="2709" y="1113"/>
                    <a:pt x="2709" y="1113"/>
                    <a:pt x="2709" y="1113"/>
                  </a:cubicBezTo>
                  <a:cubicBezTo>
                    <a:pt x="2734" y="1098"/>
                    <a:pt x="2734" y="1098"/>
                    <a:pt x="2734" y="1098"/>
                  </a:cubicBezTo>
                  <a:cubicBezTo>
                    <a:pt x="2767" y="1114"/>
                    <a:pt x="2767" y="1114"/>
                    <a:pt x="2767" y="1114"/>
                  </a:cubicBezTo>
                  <a:cubicBezTo>
                    <a:pt x="2757" y="1174"/>
                    <a:pt x="2757" y="1174"/>
                    <a:pt x="2757" y="1174"/>
                  </a:cubicBezTo>
                  <a:cubicBezTo>
                    <a:pt x="2832" y="1197"/>
                    <a:pt x="2832" y="1197"/>
                    <a:pt x="2832" y="1197"/>
                  </a:cubicBezTo>
                  <a:cubicBezTo>
                    <a:pt x="2842" y="1167"/>
                    <a:pt x="2842" y="1167"/>
                    <a:pt x="2842" y="1167"/>
                  </a:cubicBezTo>
                  <a:cubicBezTo>
                    <a:pt x="2883" y="1167"/>
                    <a:pt x="2883" y="1167"/>
                    <a:pt x="2883" y="1167"/>
                  </a:cubicBezTo>
                  <a:cubicBezTo>
                    <a:pt x="2883" y="1201"/>
                    <a:pt x="2883" y="1201"/>
                    <a:pt x="2883" y="1201"/>
                  </a:cubicBezTo>
                  <a:lnTo>
                    <a:pt x="2903" y="12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559425" y="3298826"/>
              <a:ext cx="346075" cy="282575"/>
            </a:xfrm>
            <a:custGeom>
              <a:avLst/>
              <a:gdLst>
                <a:gd name="T0" fmla="*/ 196 w 218"/>
                <a:gd name="T1" fmla="*/ 124 h 178"/>
                <a:gd name="T2" fmla="*/ 218 w 218"/>
                <a:gd name="T3" fmla="*/ 88 h 178"/>
                <a:gd name="T4" fmla="*/ 210 w 218"/>
                <a:gd name="T5" fmla="*/ 83 h 178"/>
                <a:gd name="T6" fmla="*/ 203 w 218"/>
                <a:gd name="T7" fmla="*/ 83 h 178"/>
                <a:gd name="T8" fmla="*/ 195 w 218"/>
                <a:gd name="T9" fmla="*/ 74 h 178"/>
                <a:gd name="T10" fmla="*/ 188 w 218"/>
                <a:gd name="T11" fmla="*/ 65 h 178"/>
                <a:gd name="T12" fmla="*/ 189 w 218"/>
                <a:gd name="T13" fmla="*/ 62 h 178"/>
                <a:gd name="T14" fmla="*/ 197 w 218"/>
                <a:gd name="T15" fmla="*/ 56 h 178"/>
                <a:gd name="T16" fmla="*/ 193 w 218"/>
                <a:gd name="T17" fmla="*/ 49 h 178"/>
                <a:gd name="T18" fmla="*/ 200 w 218"/>
                <a:gd name="T19" fmla="*/ 41 h 178"/>
                <a:gd name="T20" fmla="*/ 195 w 218"/>
                <a:gd name="T21" fmla="*/ 25 h 178"/>
                <a:gd name="T22" fmla="*/ 182 w 218"/>
                <a:gd name="T23" fmla="*/ 21 h 178"/>
                <a:gd name="T24" fmla="*/ 161 w 218"/>
                <a:gd name="T25" fmla="*/ 12 h 178"/>
                <a:gd name="T26" fmla="*/ 129 w 218"/>
                <a:gd name="T27" fmla="*/ 0 h 178"/>
                <a:gd name="T28" fmla="*/ 112 w 218"/>
                <a:gd name="T29" fmla="*/ 6 h 178"/>
                <a:gd name="T30" fmla="*/ 99 w 218"/>
                <a:gd name="T31" fmla="*/ 12 h 178"/>
                <a:gd name="T32" fmla="*/ 75 w 218"/>
                <a:gd name="T33" fmla="*/ 24 h 178"/>
                <a:gd name="T34" fmla="*/ 66 w 218"/>
                <a:gd name="T35" fmla="*/ 24 h 178"/>
                <a:gd name="T36" fmla="*/ 50 w 218"/>
                <a:gd name="T37" fmla="*/ 29 h 178"/>
                <a:gd name="T38" fmla="*/ 28 w 218"/>
                <a:gd name="T39" fmla="*/ 24 h 178"/>
                <a:gd name="T40" fmla="*/ 19 w 218"/>
                <a:gd name="T41" fmla="*/ 22 h 178"/>
                <a:gd name="T42" fmla="*/ 0 w 218"/>
                <a:gd name="T43" fmla="*/ 31 h 178"/>
                <a:gd name="T44" fmla="*/ 13 w 218"/>
                <a:gd name="T45" fmla="*/ 43 h 178"/>
                <a:gd name="T46" fmla="*/ 38 w 218"/>
                <a:gd name="T47" fmla="*/ 64 h 178"/>
                <a:gd name="T48" fmla="*/ 35 w 218"/>
                <a:gd name="T49" fmla="*/ 95 h 178"/>
                <a:gd name="T50" fmla="*/ 65 w 218"/>
                <a:gd name="T51" fmla="*/ 136 h 178"/>
                <a:gd name="T52" fmla="*/ 67 w 218"/>
                <a:gd name="T53" fmla="*/ 146 h 178"/>
                <a:gd name="T54" fmla="*/ 79 w 218"/>
                <a:gd name="T55" fmla="*/ 152 h 178"/>
                <a:gd name="T56" fmla="*/ 98 w 218"/>
                <a:gd name="T57" fmla="*/ 153 h 178"/>
                <a:gd name="T58" fmla="*/ 105 w 218"/>
                <a:gd name="T59" fmla="*/ 144 h 178"/>
                <a:gd name="T60" fmla="*/ 108 w 218"/>
                <a:gd name="T61" fmla="*/ 136 h 178"/>
                <a:gd name="T62" fmla="*/ 117 w 218"/>
                <a:gd name="T63" fmla="*/ 143 h 178"/>
                <a:gd name="T64" fmla="*/ 131 w 218"/>
                <a:gd name="T65" fmla="*/ 150 h 178"/>
                <a:gd name="T66" fmla="*/ 140 w 218"/>
                <a:gd name="T67" fmla="*/ 171 h 178"/>
                <a:gd name="T68" fmla="*/ 156 w 218"/>
                <a:gd name="T69" fmla="*/ 167 h 178"/>
                <a:gd name="T70" fmla="*/ 178 w 218"/>
                <a:gd name="T71" fmla="*/ 173 h 178"/>
                <a:gd name="T72" fmla="*/ 190 w 218"/>
                <a:gd name="T73" fmla="*/ 16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8" h="178">
                  <a:moveTo>
                    <a:pt x="198" y="140"/>
                  </a:moveTo>
                  <a:lnTo>
                    <a:pt x="196" y="124"/>
                  </a:lnTo>
                  <a:lnTo>
                    <a:pt x="212" y="110"/>
                  </a:lnTo>
                  <a:lnTo>
                    <a:pt x="218" y="88"/>
                  </a:lnTo>
                  <a:lnTo>
                    <a:pt x="214" y="86"/>
                  </a:lnTo>
                  <a:lnTo>
                    <a:pt x="210" y="83"/>
                  </a:lnTo>
                  <a:lnTo>
                    <a:pt x="207" y="83"/>
                  </a:lnTo>
                  <a:lnTo>
                    <a:pt x="203" y="83"/>
                  </a:lnTo>
                  <a:lnTo>
                    <a:pt x="200" y="78"/>
                  </a:lnTo>
                  <a:lnTo>
                    <a:pt x="195" y="74"/>
                  </a:lnTo>
                  <a:lnTo>
                    <a:pt x="192" y="70"/>
                  </a:lnTo>
                  <a:lnTo>
                    <a:pt x="188" y="65"/>
                  </a:lnTo>
                  <a:lnTo>
                    <a:pt x="186" y="62"/>
                  </a:lnTo>
                  <a:lnTo>
                    <a:pt x="189" y="62"/>
                  </a:lnTo>
                  <a:lnTo>
                    <a:pt x="192" y="62"/>
                  </a:lnTo>
                  <a:lnTo>
                    <a:pt x="197" y="56"/>
                  </a:lnTo>
                  <a:lnTo>
                    <a:pt x="200" y="54"/>
                  </a:lnTo>
                  <a:lnTo>
                    <a:pt x="193" y="49"/>
                  </a:lnTo>
                  <a:lnTo>
                    <a:pt x="195" y="46"/>
                  </a:lnTo>
                  <a:lnTo>
                    <a:pt x="200" y="41"/>
                  </a:lnTo>
                  <a:lnTo>
                    <a:pt x="200" y="33"/>
                  </a:lnTo>
                  <a:lnTo>
                    <a:pt x="195" y="25"/>
                  </a:lnTo>
                  <a:lnTo>
                    <a:pt x="193" y="21"/>
                  </a:lnTo>
                  <a:lnTo>
                    <a:pt x="182" y="21"/>
                  </a:lnTo>
                  <a:lnTo>
                    <a:pt x="174" y="12"/>
                  </a:lnTo>
                  <a:lnTo>
                    <a:pt x="161" y="12"/>
                  </a:lnTo>
                  <a:lnTo>
                    <a:pt x="148" y="0"/>
                  </a:lnTo>
                  <a:lnTo>
                    <a:pt x="129" y="0"/>
                  </a:lnTo>
                  <a:lnTo>
                    <a:pt x="124" y="6"/>
                  </a:lnTo>
                  <a:lnTo>
                    <a:pt x="112" y="6"/>
                  </a:lnTo>
                  <a:lnTo>
                    <a:pt x="107" y="11"/>
                  </a:lnTo>
                  <a:lnTo>
                    <a:pt x="99" y="12"/>
                  </a:lnTo>
                  <a:lnTo>
                    <a:pt x="83" y="21"/>
                  </a:lnTo>
                  <a:lnTo>
                    <a:pt x="75" y="24"/>
                  </a:lnTo>
                  <a:lnTo>
                    <a:pt x="73" y="27"/>
                  </a:lnTo>
                  <a:lnTo>
                    <a:pt x="66" y="24"/>
                  </a:lnTo>
                  <a:lnTo>
                    <a:pt x="58" y="27"/>
                  </a:lnTo>
                  <a:lnTo>
                    <a:pt x="50" y="29"/>
                  </a:lnTo>
                  <a:lnTo>
                    <a:pt x="38" y="27"/>
                  </a:lnTo>
                  <a:lnTo>
                    <a:pt x="28" y="24"/>
                  </a:lnTo>
                  <a:lnTo>
                    <a:pt x="25" y="22"/>
                  </a:lnTo>
                  <a:lnTo>
                    <a:pt x="19" y="22"/>
                  </a:lnTo>
                  <a:lnTo>
                    <a:pt x="11" y="24"/>
                  </a:lnTo>
                  <a:lnTo>
                    <a:pt x="0" y="31"/>
                  </a:lnTo>
                  <a:lnTo>
                    <a:pt x="3" y="38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38" y="64"/>
                  </a:lnTo>
                  <a:lnTo>
                    <a:pt x="44" y="82"/>
                  </a:lnTo>
                  <a:lnTo>
                    <a:pt x="35" y="95"/>
                  </a:lnTo>
                  <a:lnTo>
                    <a:pt x="65" y="132"/>
                  </a:lnTo>
                  <a:lnTo>
                    <a:pt x="65" y="136"/>
                  </a:lnTo>
                  <a:lnTo>
                    <a:pt x="67" y="142"/>
                  </a:lnTo>
                  <a:lnTo>
                    <a:pt x="67" y="146"/>
                  </a:lnTo>
                  <a:lnTo>
                    <a:pt x="72" y="151"/>
                  </a:lnTo>
                  <a:lnTo>
                    <a:pt x="79" y="152"/>
                  </a:lnTo>
                  <a:lnTo>
                    <a:pt x="88" y="155"/>
                  </a:lnTo>
                  <a:lnTo>
                    <a:pt x="98" y="153"/>
                  </a:lnTo>
                  <a:lnTo>
                    <a:pt x="101" y="149"/>
                  </a:lnTo>
                  <a:lnTo>
                    <a:pt x="105" y="144"/>
                  </a:lnTo>
                  <a:lnTo>
                    <a:pt x="105" y="137"/>
                  </a:lnTo>
                  <a:lnTo>
                    <a:pt x="108" y="136"/>
                  </a:lnTo>
                  <a:lnTo>
                    <a:pt x="114" y="140"/>
                  </a:lnTo>
                  <a:lnTo>
                    <a:pt x="117" y="143"/>
                  </a:lnTo>
                  <a:lnTo>
                    <a:pt x="123" y="150"/>
                  </a:lnTo>
                  <a:lnTo>
                    <a:pt x="131" y="150"/>
                  </a:lnTo>
                  <a:lnTo>
                    <a:pt x="133" y="158"/>
                  </a:lnTo>
                  <a:lnTo>
                    <a:pt x="140" y="171"/>
                  </a:lnTo>
                  <a:lnTo>
                    <a:pt x="152" y="167"/>
                  </a:lnTo>
                  <a:lnTo>
                    <a:pt x="156" y="167"/>
                  </a:lnTo>
                  <a:lnTo>
                    <a:pt x="168" y="174"/>
                  </a:lnTo>
                  <a:lnTo>
                    <a:pt x="178" y="173"/>
                  </a:lnTo>
                  <a:lnTo>
                    <a:pt x="182" y="178"/>
                  </a:lnTo>
                  <a:lnTo>
                    <a:pt x="190" y="164"/>
                  </a:lnTo>
                  <a:lnTo>
                    <a:pt x="198" y="14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11800" y="2676526"/>
              <a:ext cx="768350" cy="992188"/>
            </a:xfrm>
            <a:custGeom>
              <a:avLst/>
              <a:gdLst>
                <a:gd name="T0" fmla="*/ 484 w 484"/>
                <a:gd name="T1" fmla="*/ 383 h 625"/>
                <a:gd name="T2" fmla="*/ 474 w 484"/>
                <a:gd name="T3" fmla="*/ 374 h 625"/>
                <a:gd name="T4" fmla="*/ 461 w 484"/>
                <a:gd name="T5" fmla="*/ 326 h 625"/>
                <a:gd name="T6" fmla="*/ 433 w 484"/>
                <a:gd name="T7" fmla="*/ 282 h 625"/>
                <a:gd name="T8" fmla="*/ 400 w 484"/>
                <a:gd name="T9" fmla="*/ 286 h 625"/>
                <a:gd name="T10" fmla="*/ 352 w 484"/>
                <a:gd name="T11" fmla="*/ 258 h 625"/>
                <a:gd name="T12" fmla="*/ 371 w 484"/>
                <a:gd name="T13" fmla="*/ 261 h 625"/>
                <a:gd name="T14" fmla="*/ 364 w 484"/>
                <a:gd name="T15" fmla="*/ 247 h 625"/>
                <a:gd name="T16" fmla="*/ 393 w 484"/>
                <a:gd name="T17" fmla="*/ 225 h 625"/>
                <a:gd name="T18" fmla="*/ 415 w 484"/>
                <a:gd name="T19" fmla="*/ 209 h 625"/>
                <a:gd name="T20" fmla="*/ 398 w 484"/>
                <a:gd name="T21" fmla="*/ 170 h 625"/>
                <a:gd name="T22" fmla="*/ 384 w 484"/>
                <a:gd name="T23" fmla="*/ 159 h 625"/>
                <a:gd name="T24" fmla="*/ 389 w 484"/>
                <a:gd name="T25" fmla="*/ 133 h 625"/>
                <a:gd name="T26" fmla="*/ 425 w 484"/>
                <a:gd name="T27" fmla="*/ 103 h 625"/>
                <a:gd name="T28" fmla="*/ 413 w 484"/>
                <a:gd name="T29" fmla="*/ 71 h 625"/>
                <a:gd name="T30" fmla="*/ 400 w 484"/>
                <a:gd name="T31" fmla="*/ 57 h 625"/>
                <a:gd name="T32" fmla="*/ 386 w 484"/>
                <a:gd name="T33" fmla="*/ 24 h 625"/>
                <a:gd name="T34" fmla="*/ 361 w 484"/>
                <a:gd name="T35" fmla="*/ 3 h 625"/>
                <a:gd name="T36" fmla="*/ 343 w 484"/>
                <a:gd name="T37" fmla="*/ 7 h 625"/>
                <a:gd name="T38" fmla="*/ 320 w 484"/>
                <a:gd name="T39" fmla="*/ 36 h 625"/>
                <a:gd name="T40" fmla="*/ 264 w 484"/>
                <a:gd name="T41" fmla="*/ 70 h 625"/>
                <a:gd name="T42" fmla="*/ 198 w 484"/>
                <a:gd name="T43" fmla="*/ 95 h 625"/>
                <a:gd name="T44" fmla="*/ 150 w 484"/>
                <a:gd name="T45" fmla="*/ 123 h 625"/>
                <a:gd name="T46" fmla="*/ 122 w 484"/>
                <a:gd name="T47" fmla="*/ 140 h 625"/>
                <a:gd name="T48" fmla="*/ 101 w 484"/>
                <a:gd name="T49" fmla="*/ 165 h 625"/>
                <a:gd name="T50" fmla="*/ 79 w 484"/>
                <a:gd name="T51" fmla="*/ 169 h 625"/>
                <a:gd name="T52" fmla="*/ 64 w 484"/>
                <a:gd name="T53" fmla="*/ 160 h 625"/>
                <a:gd name="T54" fmla="*/ 32 w 484"/>
                <a:gd name="T55" fmla="*/ 167 h 625"/>
                <a:gd name="T56" fmla="*/ 0 w 484"/>
                <a:gd name="T57" fmla="*/ 203 h 625"/>
                <a:gd name="T58" fmla="*/ 4 w 484"/>
                <a:gd name="T59" fmla="*/ 249 h 625"/>
                <a:gd name="T60" fmla="*/ 15 w 484"/>
                <a:gd name="T61" fmla="*/ 302 h 625"/>
                <a:gd name="T62" fmla="*/ 60 w 484"/>
                <a:gd name="T63" fmla="*/ 338 h 625"/>
                <a:gd name="T64" fmla="*/ 41 w 484"/>
                <a:gd name="T65" fmla="*/ 388 h 625"/>
                <a:gd name="T66" fmla="*/ 41 w 484"/>
                <a:gd name="T67" fmla="*/ 416 h 625"/>
                <a:gd name="T68" fmla="*/ 58 w 484"/>
                <a:gd name="T69" fmla="*/ 416 h 625"/>
                <a:gd name="T70" fmla="*/ 88 w 484"/>
                <a:gd name="T71" fmla="*/ 419 h 625"/>
                <a:gd name="T72" fmla="*/ 105 w 484"/>
                <a:gd name="T73" fmla="*/ 416 h 625"/>
                <a:gd name="T74" fmla="*/ 137 w 484"/>
                <a:gd name="T75" fmla="*/ 403 h 625"/>
                <a:gd name="T76" fmla="*/ 159 w 484"/>
                <a:gd name="T77" fmla="*/ 392 h 625"/>
                <a:gd name="T78" fmla="*/ 204 w 484"/>
                <a:gd name="T79" fmla="*/ 404 h 625"/>
                <a:gd name="T80" fmla="*/ 225 w 484"/>
                <a:gd name="T81" fmla="*/ 417 h 625"/>
                <a:gd name="T82" fmla="*/ 225 w 484"/>
                <a:gd name="T83" fmla="*/ 438 h 625"/>
                <a:gd name="T84" fmla="*/ 227 w 484"/>
                <a:gd name="T85" fmla="*/ 448 h 625"/>
                <a:gd name="T86" fmla="*/ 216 w 484"/>
                <a:gd name="T87" fmla="*/ 454 h 625"/>
                <a:gd name="T88" fmla="*/ 225 w 484"/>
                <a:gd name="T89" fmla="*/ 466 h 625"/>
                <a:gd name="T90" fmla="*/ 237 w 484"/>
                <a:gd name="T91" fmla="*/ 475 h 625"/>
                <a:gd name="T92" fmla="*/ 248 w 484"/>
                <a:gd name="T93" fmla="*/ 480 h 625"/>
                <a:gd name="T94" fmla="*/ 228 w 484"/>
                <a:gd name="T95" fmla="*/ 532 h 625"/>
                <a:gd name="T96" fmla="*/ 226 w 484"/>
                <a:gd name="T97" fmla="*/ 563 h 625"/>
                <a:gd name="T98" fmla="*/ 253 w 484"/>
                <a:gd name="T99" fmla="*/ 551 h 625"/>
                <a:gd name="T100" fmla="*/ 293 w 484"/>
                <a:gd name="T101" fmla="*/ 588 h 625"/>
                <a:gd name="T102" fmla="*/ 376 w 484"/>
                <a:gd name="T103" fmla="*/ 613 h 625"/>
                <a:gd name="T104" fmla="*/ 422 w 484"/>
                <a:gd name="T105" fmla="*/ 623 h 625"/>
                <a:gd name="T106" fmla="*/ 454 w 484"/>
                <a:gd name="T107" fmla="*/ 550 h 625"/>
                <a:gd name="T108" fmla="*/ 469 w 484"/>
                <a:gd name="T109" fmla="*/ 523 h 625"/>
                <a:gd name="T110" fmla="*/ 477 w 484"/>
                <a:gd name="T111" fmla="*/ 491 h 625"/>
                <a:gd name="T112" fmla="*/ 474 w 484"/>
                <a:gd name="T113" fmla="*/ 466 h 625"/>
                <a:gd name="T114" fmla="*/ 468 w 484"/>
                <a:gd name="T115" fmla="*/ 428 h 625"/>
                <a:gd name="T116" fmla="*/ 464 w 484"/>
                <a:gd name="T117" fmla="*/ 39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25">
                  <a:moveTo>
                    <a:pt x="470" y="392"/>
                  </a:moveTo>
                  <a:lnTo>
                    <a:pt x="477" y="390"/>
                  </a:lnTo>
                  <a:lnTo>
                    <a:pt x="484" y="383"/>
                  </a:lnTo>
                  <a:lnTo>
                    <a:pt x="484" y="379"/>
                  </a:lnTo>
                  <a:lnTo>
                    <a:pt x="482" y="374"/>
                  </a:lnTo>
                  <a:lnTo>
                    <a:pt x="474" y="374"/>
                  </a:lnTo>
                  <a:lnTo>
                    <a:pt x="467" y="369"/>
                  </a:lnTo>
                  <a:lnTo>
                    <a:pt x="465" y="351"/>
                  </a:lnTo>
                  <a:lnTo>
                    <a:pt x="461" y="326"/>
                  </a:lnTo>
                  <a:lnTo>
                    <a:pt x="451" y="304"/>
                  </a:lnTo>
                  <a:lnTo>
                    <a:pt x="441" y="287"/>
                  </a:lnTo>
                  <a:lnTo>
                    <a:pt x="433" y="282"/>
                  </a:lnTo>
                  <a:lnTo>
                    <a:pt x="420" y="279"/>
                  </a:lnTo>
                  <a:lnTo>
                    <a:pt x="414" y="280"/>
                  </a:lnTo>
                  <a:lnTo>
                    <a:pt x="400" y="286"/>
                  </a:lnTo>
                  <a:lnTo>
                    <a:pt x="367" y="295"/>
                  </a:lnTo>
                  <a:lnTo>
                    <a:pt x="348" y="271"/>
                  </a:lnTo>
                  <a:lnTo>
                    <a:pt x="352" y="258"/>
                  </a:lnTo>
                  <a:lnTo>
                    <a:pt x="355" y="256"/>
                  </a:lnTo>
                  <a:lnTo>
                    <a:pt x="361" y="261"/>
                  </a:lnTo>
                  <a:lnTo>
                    <a:pt x="371" y="261"/>
                  </a:lnTo>
                  <a:lnTo>
                    <a:pt x="374" y="253"/>
                  </a:lnTo>
                  <a:lnTo>
                    <a:pt x="371" y="249"/>
                  </a:lnTo>
                  <a:lnTo>
                    <a:pt x="364" y="247"/>
                  </a:lnTo>
                  <a:lnTo>
                    <a:pt x="361" y="239"/>
                  </a:lnTo>
                  <a:lnTo>
                    <a:pt x="388" y="221"/>
                  </a:lnTo>
                  <a:lnTo>
                    <a:pt x="393" y="225"/>
                  </a:lnTo>
                  <a:lnTo>
                    <a:pt x="400" y="223"/>
                  </a:lnTo>
                  <a:lnTo>
                    <a:pt x="401" y="211"/>
                  </a:lnTo>
                  <a:lnTo>
                    <a:pt x="415" y="209"/>
                  </a:lnTo>
                  <a:lnTo>
                    <a:pt x="408" y="196"/>
                  </a:lnTo>
                  <a:lnTo>
                    <a:pt x="408" y="188"/>
                  </a:lnTo>
                  <a:lnTo>
                    <a:pt x="398" y="170"/>
                  </a:lnTo>
                  <a:lnTo>
                    <a:pt x="390" y="170"/>
                  </a:lnTo>
                  <a:lnTo>
                    <a:pt x="387" y="170"/>
                  </a:lnTo>
                  <a:lnTo>
                    <a:pt x="384" y="159"/>
                  </a:lnTo>
                  <a:lnTo>
                    <a:pt x="389" y="153"/>
                  </a:lnTo>
                  <a:lnTo>
                    <a:pt x="393" y="147"/>
                  </a:lnTo>
                  <a:lnTo>
                    <a:pt x="389" y="133"/>
                  </a:lnTo>
                  <a:lnTo>
                    <a:pt x="398" y="121"/>
                  </a:lnTo>
                  <a:lnTo>
                    <a:pt x="416" y="121"/>
                  </a:lnTo>
                  <a:lnTo>
                    <a:pt x="425" y="103"/>
                  </a:lnTo>
                  <a:lnTo>
                    <a:pt x="419" y="97"/>
                  </a:lnTo>
                  <a:lnTo>
                    <a:pt x="419" y="85"/>
                  </a:lnTo>
                  <a:lnTo>
                    <a:pt x="413" y="7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400" y="57"/>
                  </a:lnTo>
                  <a:lnTo>
                    <a:pt x="399" y="44"/>
                  </a:lnTo>
                  <a:lnTo>
                    <a:pt x="392" y="33"/>
                  </a:lnTo>
                  <a:lnTo>
                    <a:pt x="386" y="24"/>
                  </a:lnTo>
                  <a:lnTo>
                    <a:pt x="377" y="15"/>
                  </a:lnTo>
                  <a:lnTo>
                    <a:pt x="367" y="7"/>
                  </a:lnTo>
                  <a:lnTo>
                    <a:pt x="361" y="3"/>
                  </a:lnTo>
                  <a:lnTo>
                    <a:pt x="358" y="0"/>
                  </a:lnTo>
                  <a:lnTo>
                    <a:pt x="347" y="3"/>
                  </a:lnTo>
                  <a:lnTo>
                    <a:pt x="343" y="7"/>
                  </a:lnTo>
                  <a:lnTo>
                    <a:pt x="339" y="17"/>
                  </a:lnTo>
                  <a:lnTo>
                    <a:pt x="336" y="26"/>
                  </a:lnTo>
                  <a:lnTo>
                    <a:pt x="320" y="36"/>
                  </a:lnTo>
                  <a:lnTo>
                    <a:pt x="313" y="42"/>
                  </a:lnTo>
                  <a:lnTo>
                    <a:pt x="281" y="52"/>
                  </a:lnTo>
                  <a:lnTo>
                    <a:pt x="264" y="70"/>
                  </a:lnTo>
                  <a:lnTo>
                    <a:pt x="240" y="84"/>
                  </a:lnTo>
                  <a:lnTo>
                    <a:pt x="214" y="85"/>
                  </a:lnTo>
                  <a:lnTo>
                    <a:pt x="198" y="95"/>
                  </a:lnTo>
                  <a:lnTo>
                    <a:pt x="183" y="105"/>
                  </a:lnTo>
                  <a:lnTo>
                    <a:pt x="164" y="118"/>
                  </a:lnTo>
                  <a:lnTo>
                    <a:pt x="150" y="123"/>
                  </a:lnTo>
                  <a:lnTo>
                    <a:pt x="142" y="127"/>
                  </a:lnTo>
                  <a:lnTo>
                    <a:pt x="131" y="132"/>
                  </a:lnTo>
                  <a:lnTo>
                    <a:pt x="122" y="140"/>
                  </a:lnTo>
                  <a:lnTo>
                    <a:pt x="113" y="148"/>
                  </a:lnTo>
                  <a:lnTo>
                    <a:pt x="109" y="154"/>
                  </a:lnTo>
                  <a:lnTo>
                    <a:pt x="101" y="165"/>
                  </a:lnTo>
                  <a:lnTo>
                    <a:pt x="93" y="170"/>
                  </a:lnTo>
                  <a:lnTo>
                    <a:pt x="83" y="170"/>
                  </a:lnTo>
                  <a:lnTo>
                    <a:pt x="79" y="169"/>
                  </a:lnTo>
                  <a:lnTo>
                    <a:pt x="74" y="165"/>
                  </a:lnTo>
                  <a:lnTo>
                    <a:pt x="69" y="163"/>
                  </a:lnTo>
                  <a:lnTo>
                    <a:pt x="64" y="160"/>
                  </a:lnTo>
                  <a:lnTo>
                    <a:pt x="59" y="160"/>
                  </a:lnTo>
                  <a:lnTo>
                    <a:pt x="42" y="157"/>
                  </a:lnTo>
                  <a:lnTo>
                    <a:pt x="32" y="167"/>
                  </a:lnTo>
                  <a:lnTo>
                    <a:pt x="14" y="165"/>
                  </a:lnTo>
                  <a:lnTo>
                    <a:pt x="2" y="180"/>
                  </a:lnTo>
                  <a:lnTo>
                    <a:pt x="0" y="203"/>
                  </a:lnTo>
                  <a:lnTo>
                    <a:pt x="5" y="213"/>
                  </a:lnTo>
                  <a:lnTo>
                    <a:pt x="4" y="233"/>
                  </a:lnTo>
                  <a:lnTo>
                    <a:pt x="4" y="249"/>
                  </a:lnTo>
                  <a:lnTo>
                    <a:pt x="0" y="269"/>
                  </a:lnTo>
                  <a:lnTo>
                    <a:pt x="4" y="282"/>
                  </a:lnTo>
                  <a:lnTo>
                    <a:pt x="15" y="302"/>
                  </a:lnTo>
                  <a:lnTo>
                    <a:pt x="17" y="307"/>
                  </a:lnTo>
                  <a:lnTo>
                    <a:pt x="38" y="322"/>
                  </a:lnTo>
                  <a:lnTo>
                    <a:pt x="60" y="338"/>
                  </a:lnTo>
                  <a:lnTo>
                    <a:pt x="64" y="351"/>
                  </a:lnTo>
                  <a:lnTo>
                    <a:pt x="59" y="360"/>
                  </a:lnTo>
                  <a:lnTo>
                    <a:pt x="41" y="388"/>
                  </a:lnTo>
                  <a:lnTo>
                    <a:pt x="27" y="415"/>
                  </a:lnTo>
                  <a:lnTo>
                    <a:pt x="30" y="423"/>
                  </a:lnTo>
                  <a:lnTo>
                    <a:pt x="41" y="416"/>
                  </a:lnTo>
                  <a:lnTo>
                    <a:pt x="49" y="414"/>
                  </a:lnTo>
                  <a:lnTo>
                    <a:pt x="55" y="414"/>
                  </a:lnTo>
                  <a:lnTo>
                    <a:pt x="58" y="416"/>
                  </a:lnTo>
                  <a:lnTo>
                    <a:pt x="68" y="419"/>
                  </a:lnTo>
                  <a:lnTo>
                    <a:pt x="80" y="421"/>
                  </a:lnTo>
                  <a:lnTo>
                    <a:pt x="88" y="419"/>
                  </a:lnTo>
                  <a:lnTo>
                    <a:pt x="96" y="416"/>
                  </a:lnTo>
                  <a:lnTo>
                    <a:pt x="103" y="419"/>
                  </a:lnTo>
                  <a:lnTo>
                    <a:pt x="105" y="416"/>
                  </a:lnTo>
                  <a:lnTo>
                    <a:pt x="113" y="413"/>
                  </a:lnTo>
                  <a:lnTo>
                    <a:pt x="129" y="404"/>
                  </a:lnTo>
                  <a:lnTo>
                    <a:pt x="137" y="403"/>
                  </a:lnTo>
                  <a:lnTo>
                    <a:pt x="142" y="398"/>
                  </a:lnTo>
                  <a:lnTo>
                    <a:pt x="154" y="398"/>
                  </a:lnTo>
                  <a:lnTo>
                    <a:pt x="159" y="392"/>
                  </a:lnTo>
                  <a:lnTo>
                    <a:pt x="178" y="392"/>
                  </a:lnTo>
                  <a:lnTo>
                    <a:pt x="191" y="404"/>
                  </a:lnTo>
                  <a:lnTo>
                    <a:pt x="204" y="404"/>
                  </a:lnTo>
                  <a:lnTo>
                    <a:pt x="212" y="413"/>
                  </a:lnTo>
                  <a:lnTo>
                    <a:pt x="223" y="413"/>
                  </a:lnTo>
                  <a:lnTo>
                    <a:pt x="225" y="417"/>
                  </a:lnTo>
                  <a:lnTo>
                    <a:pt x="230" y="425"/>
                  </a:lnTo>
                  <a:lnTo>
                    <a:pt x="230" y="433"/>
                  </a:lnTo>
                  <a:lnTo>
                    <a:pt x="225" y="438"/>
                  </a:lnTo>
                  <a:lnTo>
                    <a:pt x="223" y="441"/>
                  </a:lnTo>
                  <a:lnTo>
                    <a:pt x="230" y="446"/>
                  </a:lnTo>
                  <a:lnTo>
                    <a:pt x="227" y="448"/>
                  </a:lnTo>
                  <a:lnTo>
                    <a:pt x="222" y="454"/>
                  </a:lnTo>
                  <a:lnTo>
                    <a:pt x="219" y="454"/>
                  </a:lnTo>
                  <a:lnTo>
                    <a:pt x="216" y="454"/>
                  </a:lnTo>
                  <a:lnTo>
                    <a:pt x="218" y="457"/>
                  </a:lnTo>
                  <a:lnTo>
                    <a:pt x="222" y="462"/>
                  </a:lnTo>
                  <a:lnTo>
                    <a:pt x="225" y="466"/>
                  </a:lnTo>
                  <a:lnTo>
                    <a:pt x="230" y="470"/>
                  </a:lnTo>
                  <a:lnTo>
                    <a:pt x="233" y="475"/>
                  </a:lnTo>
                  <a:lnTo>
                    <a:pt x="237" y="475"/>
                  </a:lnTo>
                  <a:lnTo>
                    <a:pt x="240" y="475"/>
                  </a:lnTo>
                  <a:lnTo>
                    <a:pt x="244" y="478"/>
                  </a:lnTo>
                  <a:lnTo>
                    <a:pt x="248" y="480"/>
                  </a:lnTo>
                  <a:lnTo>
                    <a:pt x="242" y="502"/>
                  </a:lnTo>
                  <a:lnTo>
                    <a:pt x="226" y="516"/>
                  </a:lnTo>
                  <a:lnTo>
                    <a:pt x="228" y="532"/>
                  </a:lnTo>
                  <a:lnTo>
                    <a:pt x="220" y="556"/>
                  </a:lnTo>
                  <a:lnTo>
                    <a:pt x="212" y="570"/>
                  </a:lnTo>
                  <a:lnTo>
                    <a:pt x="226" y="563"/>
                  </a:lnTo>
                  <a:lnTo>
                    <a:pt x="236" y="555"/>
                  </a:lnTo>
                  <a:lnTo>
                    <a:pt x="242" y="551"/>
                  </a:lnTo>
                  <a:lnTo>
                    <a:pt x="253" y="551"/>
                  </a:lnTo>
                  <a:lnTo>
                    <a:pt x="258" y="559"/>
                  </a:lnTo>
                  <a:lnTo>
                    <a:pt x="264" y="571"/>
                  </a:lnTo>
                  <a:lnTo>
                    <a:pt x="293" y="588"/>
                  </a:lnTo>
                  <a:lnTo>
                    <a:pt x="312" y="593"/>
                  </a:lnTo>
                  <a:lnTo>
                    <a:pt x="369" y="608"/>
                  </a:lnTo>
                  <a:lnTo>
                    <a:pt x="376" y="613"/>
                  </a:lnTo>
                  <a:lnTo>
                    <a:pt x="397" y="618"/>
                  </a:lnTo>
                  <a:lnTo>
                    <a:pt x="410" y="625"/>
                  </a:lnTo>
                  <a:lnTo>
                    <a:pt x="422" y="623"/>
                  </a:lnTo>
                  <a:lnTo>
                    <a:pt x="431" y="609"/>
                  </a:lnTo>
                  <a:lnTo>
                    <a:pt x="444" y="576"/>
                  </a:lnTo>
                  <a:lnTo>
                    <a:pt x="454" y="550"/>
                  </a:lnTo>
                  <a:lnTo>
                    <a:pt x="459" y="543"/>
                  </a:lnTo>
                  <a:lnTo>
                    <a:pt x="465" y="533"/>
                  </a:lnTo>
                  <a:lnTo>
                    <a:pt x="469" y="523"/>
                  </a:lnTo>
                  <a:lnTo>
                    <a:pt x="471" y="514"/>
                  </a:lnTo>
                  <a:lnTo>
                    <a:pt x="475" y="503"/>
                  </a:lnTo>
                  <a:lnTo>
                    <a:pt x="477" y="491"/>
                  </a:lnTo>
                  <a:lnTo>
                    <a:pt x="480" y="483"/>
                  </a:lnTo>
                  <a:lnTo>
                    <a:pt x="480" y="478"/>
                  </a:lnTo>
                  <a:lnTo>
                    <a:pt x="474" y="466"/>
                  </a:lnTo>
                  <a:lnTo>
                    <a:pt x="469" y="454"/>
                  </a:lnTo>
                  <a:lnTo>
                    <a:pt x="469" y="437"/>
                  </a:lnTo>
                  <a:lnTo>
                    <a:pt x="468" y="428"/>
                  </a:lnTo>
                  <a:lnTo>
                    <a:pt x="461" y="416"/>
                  </a:lnTo>
                  <a:lnTo>
                    <a:pt x="460" y="405"/>
                  </a:lnTo>
                  <a:lnTo>
                    <a:pt x="464" y="397"/>
                  </a:lnTo>
                  <a:lnTo>
                    <a:pt x="470" y="39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880100" y="3268663"/>
              <a:ext cx="1022350" cy="1128713"/>
            </a:xfrm>
            <a:custGeom>
              <a:avLst/>
              <a:gdLst>
                <a:gd name="T0" fmla="*/ 638 w 644"/>
                <a:gd name="T1" fmla="*/ 306 h 711"/>
                <a:gd name="T2" fmla="*/ 621 w 644"/>
                <a:gd name="T3" fmla="*/ 264 h 711"/>
                <a:gd name="T4" fmla="*/ 588 w 644"/>
                <a:gd name="T5" fmla="*/ 237 h 711"/>
                <a:gd name="T6" fmla="*/ 595 w 644"/>
                <a:gd name="T7" fmla="*/ 224 h 711"/>
                <a:gd name="T8" fmla="*/ 575 w 644"/>
                <a:gd name="T9" fmla="*/ 175 h 711"/>
                <a:gd name="T10" fmla="*/ 573 w 644"/>
                <a:gd name="T11" fmla="*/ 155 h 711"/>
                <a:gd name="T12" fmla="*/ 584 w 644"/>
                <a:gd name="T13" fmla="*/ 124 h 711"/>
                <a:gd name="T14" fmla="*/ 570 w 644"/>
                <a:gd name="T15" fmla="*/ 96 h 711"/>
                <a:gd name="T16" fmla="*/ 556 w 644"/>
                <a:gd name="T17" fmla="*/ 106 h 711"/>
                <a:gd name="T18" fmla="*/ 535 w 644"/>
                <a:gd name="T19" fmla="*/ 106 h 711"/>
                <a:gd name="T20" fmla="*/ 522 w 644"/>
                <a:gd name="T21" fmla="*/ 65 h 711"/>
                <a:gd name="T22" fmla="*/ 515 w 644"/>
                <a:gd name="T23" fmla="*/ 40 h 711"/>
                <a:gd name="T24" fmla="*/ 499 w 644"/>
                <a:gd name="T25" fmla="*/ 30 h 711"/>
                <a:gd name="T26" fmla="*/ 482 w 644"/>
                <a:gd name="T27" fmla="*/ 23 h 711"/>
                <a:gd name="T28" fmla="*/ 475 w 644"/>
                <a:gd name="T29" fmla="*/ 16 h 711"/>
                <a:gd name="T30" fmla="*/ 446 w 644"/>
                <a:gd name="T31" fmla="*/ 5 h 711"/>
                <a:gd name="T32" fmla="*/ 414 w 644"/>
                <a:gd name="T33" fmla="*/ 16 h 711"/>
                <a:gd name="T34" fmla="*/ 417 w 644"/>
                <a:gd name="T35" fmla="*/ 27 h 711"/>
                <a:gd name="T36" fmla="*/ 429 w 644"/>
                <a:gd name="T37" fmla="*/ 24 h 711"/>
                <a:gd name="T38" fmla="*/ 433 w 644"/>
                <a:gd name="T39" fmla="*/ 35 h 711"/>
                <a:gd name="T40" fmla="*/ 385 w 644"/>
                <a:gd name="T41" fmla="*/ 64 h 711"/>
                <a:gd name="T42" fmla="*/ 345 w 644"/>
                <a:gd name="T43" fmla="*/ 88 h 711"/>
                <a:gd name="T44" fmla="*/ 309 w 644"/>
                <a:gd name="T45" fmla="*/ 125 h 711"/>
                <a:gd name="T46" fmla="*/ 316 w 644"/>
                <a:gd name="T47" fmla="*/ 95 h 711"/>
                <a:gd name="T48" fmla="*/ 312 w 644"/>
                <a:gd name="T49" fmla="*/ 79 h 711"/>
                <a:gd name="T50" fmla="*/ 282 w 644"/>
                <a:gd name="T51" fmla="*/ 52 h 711"/>
                <a:gd name="T52" fmla="*/ 254 w 644"/>
                <a:gd name="T53" fmla="*/ 71 h 711"/>
                <a:gd name="T54" fmla="*/ 237 w 644"/>
                <a:gd name="T55" fmla="*/ 64 h 711"/>
                <a:gd name="T56" fmla="*/ 248 w 644"/>
                <a:gd name="T57" fmla="*/ 110 h 711"/>
                <a:gd name="T58" fmla="*/ 237 w 644"/>
                <a:gd name="T59" fmla="*/ 150 h 711"/>
                <a:gd name="T60" fmla="*/ 212 w 644"/>
                <a:gd name="T61" fmla="*/ 203 h 711"/>
                <a:gd name="T62" fmla="*/ 176 w 644"/>
                <a:gd name="T63" fmla="*/ 258 h 711"/>
                <a:gd name="T64" fmla="*/ 114 w 644"/>
                <a:gd name="T65" fmla="*/ 336 h 711"/>
                <a:gd name="T66" fmla="*/ 66 w 644"/>
                <a:gd name="T67" fmla="*/ 420 h 711"/>
                <a:gd name="T68" fmla="*/ 26 w 644"/>
                <a:gd name="T69" fmla="*/ 569 h 711"/>
                <a:gd name="T70" fmla="*/ 8 w 644"/>
                <a:gd name="T71" fmla="*/ 676 h 711"/>
                <a:gd name="T72" fmla="*/ 29 w 644"/>
                <a:gd name="T73" fmla="*/ 693 h 711"/>
                <a:gd name="T74" fmla="*/ 52 w 644"/>
                <a:gd name="T75" fmla="*/ 700 h 711"/>
                <a:gd name="T76" fmla="*/ 115 w 644"/>
                <a:gd name="T77" fmla="*/ 704 h 711"/>
                <a:gd name="T78" fmla="*/ 158 w 644"/>
                <a:gd name="T79" fmla="*/ 689 h 711"/>
                <a:gd name="T80" fmla="*/ 204 w 644"/>
                <a:gd name="T81" fmla="*/ 693 h 711"/>
                <a:gd name="T82" fmla="*/ 231 w 644"/>
                <a:gd name="T83" fmla="*/ 663 h 711"/>
                <a:gd name="T84" fmla="*/ 198 w 644"/>
                <a:gd name="T85" fmla="*/ 666 h 711"/>
                <a:gd name="T86" fmla="*/ 217 w 644"/>
                <a:gd name="T87" fmla="*/ 641 h 711"/>
                <a:gd name="T88" fmla="*/ 250 w 644"/>
                <a:gd name="T89" fmla="*/ 641 h 711"/>
                <a:gd name="T90" fmla="*/ 280 w 644"/>
                <a:gd name="T91" fmla="*/ 668 h 711"/>
                <a:gd name="T92" fmla="*/ 293 w 644"/>
                <a:gd name="T93" fmla="*/ 675 h 711"/>
                <a:gd name="T94" fmla="*/ 347 w 644"/>
                <a:gd name="T95" fmla="*/ 698 h 711"/>
                <a:gd name="T96" fmla="*/ 452 w 644"/>
                <a:gd name="T97" fmla="*/ 711 h 711"/>
                <a:gd name="T98" fmla="*/ 479 w 644"/>
                <a:gd name="T99" fmla="*/ 697 h 711"/>
                <a:gd name="T100" fmla="*/ 518 w 644"/>
                <a:gd name="T101" fmla="*/ 691 h 711"/>
                <a:gd name="T102" fmla="*/ 560 w 644"/>
                <a:gd name="T103" fmla="*/ 686 h 711"/>
                <a:gd name="T104" fmla="*/ 567 w 644"/>
                <a:gd name="T105" fmla="*/ 634 h 711"/>
                <a:gd name="T106" fmla="*/ 570 w 644"/>
                <a:gd name="T107" fmla="*/ 571 h 711"/>
                <a:gd name="T108" fmla="*/ 548 w 644"/>
                <a:gd name="T109" fmla="*/ 443 h 711"/>
                <a:gd name="T110" fmla="*/ 607 w 644"/>
                <a:gd name="T111" fmla="*/ 419 h 711"/>
                <a:gd name="T112" fmla="*/ 596 w 644"/>
                <a:gd name="T113" fmla="*/ 366 h 711"/>
                <a:gd name="T114" fmla="*/ 605 w 644"/>
                <a:gd name="T115" fmla="*/ 366 h 711"/>
                <a:gd name="T116" fmla="*/ 626 w 644"/>
                <a:gd name="T117" fmla="*/ 368 h 711"/>
                <a:gd name="T118" fmla="*/ 634 w 644"/>
                <a:gd name="T119" fmla="*/ 374 h 711"/>
                <a:gd name="T120" fmla="*/ 644 w 644"/>
                <a:gd name="T121" fmla="*/ 36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4" h="711">
                  <a:moveTo>
                    <a:pt x="638" y="345"/>
                  </a:moveTo>
                  <a:lnTo>
                    <a:pt x="633" y="340"/>
                  </a:lnTo>
                  <a:lnTo>
                    <a:pt x="638" y="323"/>
                  </a:lnTo>
                  <a:lnTo>
                    <a:pt x="638" y="306"/>
                  </a:lnTo>
                  <a:lnTo>
                    <a:pt x="636" y="290"/>
                  </a:lnTo>
                  <a:lnTo>
                    <a:pt x="636" y="281"/>
                  </a:lnTo>
                  <a:lnTo>
                    <a:pt x="630" y="273"/>
                  </a:lnTo>
                  <a:lnTo>
                    <a:pt x="621" y="264"/>
                  </a:lnTo>
                  <a:lnTo>
                    <a:pt x="611" y="255"/>
                  </a:lnTo>
                  <a:lnTo>
                    <a:pt x="604" y="253"/>
                  </a:lnTo>
                  <a:lnTo>
                    <a:pt x="597" y="250"/>
                  </a:lnTo>
                  <a:lnTo>
                    <a:pt x="588" y="237"/>
                  </a:lnTo>
                  <a:lnTo>
                    <a:pt x="592" y="233"/>
                  </a:lnTo>
                  <a:lnTo>
                    <a:pt x="597" y="229"/>
                  </a:lnTo>
                  <a:lnTo>
                    <a:pt x="597" y="227"/>
                  </a:lnTo>
                  <a:lnTo>
                    <a:pt x="595" y="224"/>
                  </a:lnTo>
                  <a:lnTo>
                    <a:pt x="592" y="220"/>
                  </a:lnTo>
                  <a:lnTo>
                    <a:pt x="576" y="199"/>
                  </a:lnTo>
                  <a:lnTo>
                    <a:pt x="571" y="179"/>
                  </a:lnTo>
                  <a:lnTo>
                    <a:pt x="575" y="175"/>
                  </a:lnTo>
                  <a:lnTo>
                    <a:pt x="579" y="171"/>
                  </a:lnTo>
                  <a:lnTo>
                    <a:pt x="583" y="168"/>
                  </a:lnTo>
                  <a:lnTo>
                    <a:pt x="578" y="163"/>
                  </a:lnTo>
                  <a:lnTo>
                    <a:pt x="573" y="155"/>
                  </a:lnTo>
                  <a:lnTo>
                    <a:pt x="573" y="150"/>
                  </a:lnTo>
                  <a:lnTo>
                    <a:pt x="575" y="146"/>
                  </a:lnTo>
                  <a:lnTo>
                    <a:pt x="584" y="135"/>
                  </a:lnTo>
                  <a:lnTo>
                    <a:pt x="584" y="124"/>
                  </a:lnTo>
                  <a:lnTo>
                    <a:pt x="580" y="116"/>
                  </a:lnTo>
                  <a:lnTo>
                    <a:pt x="572" y="107"/>
                  </a:lnTo>
                  <a:lnTo>
                    <a:pt x="572" y="98"/>
                  </a:lnTo>
                  <a:lnTo>
                    <a:pt x="570" y="96"/>
                  </a:lnTo>
                  <a:lnTo>
                    <a:pt x="568" y="95"/>
                  </a:lnTo>
                  <a:lnTo>
                    <a:pt x="562" y="99"/>
                  </a:lnTo>
                  <a:lnTo>
                    <a:pt x="556" y="103"/>
                  </a:lnTo>
                  <a:lnTo>
                    <a:pt x="556" y="106"/>
                  </a:lnTo>
                  <a:lnTo>
                    <a:pt x="556" y="110"/>
                  </a:lnTo>
                  <a:lnTo>
                    <a:pt x="552" y="110"/>
                  </a:lnTo>
                  <a:lnTo>
                    <a:pt x="540" y="108"/>
                  </a:lnTo>
                  <a:lnTo>
                    <a:pt x="535" y="106"/>
                  </a:lnTo>
                  <a:lnTo>
                    <a:pt x="530" y="102"/>
                  </a:lnTo>
                  <a:lnTo>
                    <a:pt x="530" y="95"/>
                  </a:lnTo>
                  <a:lnTo>
                    <a:pt x="527" y="81"/>
                  </a:lnTo>
                  <a:lnTo>
                    <a:pt x="522" y="65"/>
                  </a:lnTo>
                  <a:lnTo>
                    <a:pt x="526" y="67"/>
                  </a:lnTo>
                  <a:lnTo>
                    <a:pt x="527" y="58"/>
                  </a:lnTo>
                  <a:lnTo>
                    <a:pt x="521" y="58"/>
                  </a:lnTo>
                  <a:lnTo>
                    <a:pt x="515" y="40"/>
                  </a:lnTo>
                  <a:lnTo>
                    <a:pt x="515" y="27"/>
                  </a:lnTo>
                  <a:lnTo>
                    <a:pt x="511" y="25"/>
                  </a:lnTo>
                  <a:lnTo>
                    <a:pt x="503" y="29"/>
                  </a:lnTo>
                  <a:lnTo>
                    <a:pt x="499" y="30"/>
                  </a:lnTo>
                  <a:lnTo>
                    <a:pt x="494" y="32"/>
                  </a:lnTo>
                  <a:lnTo>
                    <a:pt x="485" y="36"/>
                  </a:lnTo>
                  <a:lnTo>
                    <a:pt x="482" y="30"/>
                  </a:lnTo>
                  <a:lnTo>
                    <a:pt x="482" y="23"/>
                  </a:lnTo>
                  <a:lnTo>
                    <a:pt x="482" y="16"/>
                  </a:lnTo>
                  <a:lnTo>
                    <a:pt x="482" y="14"/>
                  </a:lnTo>
                  <a:lnTo>
                    <a:pt x="479" y="14"/>
                  </a:lnTo>
                  <a:lnTo>
                    <a:pt x="475" y="16"/>
                  </a:lnTo>
                  <a:lnTo>
                    <a:pt x="474" y="19"/>
                  </a:lnTo>
                  <a:lnTo>
                    <a:pt x="466" y="20"/>
                  </a:lnTo>
                  <a:lnTo>
                    <a:pt x="454" y="4"/>
                  </a:lnTo>
                  <a:lnTo>
                    <a:pt x="446" y="5"/>
                  </a:lnTo>
                  <a:lnTo>
                    <a:pt x="441" y="0"/>
                  </a:lnTo>
                  <a:lnTo>
                    <a:pt x="431" y="7"/>
                  </a:lnTo>
                  <a:lnTo>
                    <a:pt x="422" y="6"/>
                  </a:lnTo>
                  <a:lnTo>
                    <a:pt x="414" y="16"/>
                  </a:lnTo>
                  <a:lnTo>
                    <a:pt x="417" y="20"/>
                  </a:lnTo>
                  <a:lnTo>
                    <a:pt x="418" y="21"/>
                  </a:lnTo>
                  <a:lnTo>
                    <a:pt x="415" y="24"/>
                  </a:lnTo>
                  <a:lnTo>
                    <a:pt x="417" y="27"/>
                  </a:lnTo>
                  <a:lnTo>
                    <a:pt x="421" y="29"/>
                  </a:lnTo>
                  <a:lnTo>
                    <a:pt x="422" y="27"/>
                  </a:lnTo>
                  <a:lnTo>
                    <a:pt x="424" y="24"/>
                  </a:lnTo>
                  <a:lnTo>
                    <a:pt x="429" y="24"/>
                  </a:lnTo>
                  <a:lnTo>
                    <a:pt x="431" y="24"/>
                  </a:lnTo>
                  <a:lnTo>
                    <a:pt x="433" y="31"/>
                  </a:lnTo>
                  <a:lnTo>
                    <a:pt x="433" y="32"/>
                  </a:lnTo>
                  <a:lnTo>
                    <a:pt x="433" y="35"/>
                  </a:lnTo>
                  <a:lnTo>
                    <a:pt x="435" y="40"/>
                  </a:lnTo>
                  <a:lnTo>
                    <a:pt x="407" y="60"/>
                  </a:lnTo>
                  <a:lnTo>
                    <a:pt x="398" y="63"/>
                  </a:lnTo>
                  <a:lnTo>
                    <a:pt x="385" y="64"/>
                  </a:lnTo>
                  <a:lnTo>
                    <a:pt x="373" y="66"/>
                  </a:lnTo>
                  <a:lnTo>
                    <a:pt x="368" y="74"/>
                  </a:lnTo>
                  <a:lnTo>
                    <a:pt x="358" y="82"/>
                  </a:lnTo>
                  <a:lnTo>
                    <a:pt x="345" y="88"/>
                  </a:lnTo>
                  <a:lnTo>
                    <a:pt x="332" y="107"/>
                  </a:lnTo>
                  <a:lnTo>
                    <a:pt x="327" y="112"/>
                  </a:lnTo>
                  <a:lnTo>
                    <a:pt x="318" y="125"/>
                  </a:lnTo>
                  <a:lnTo>
                    <a:pt x="309" y="125"/>
                  </a:lnTo>
                  <a:lnTo>
                    <a:pt x="303" y="116"/>
                  </a:lnTo>
                  <a:lnTo>
                    <a:pt x="311" y="107"/>
                  </a:lnTo>
                  <a:lnTo>
                    <a:pt x="315" y="95"/>
                  </a:lnTo>
                  <a:lnTo>
                    <a:pt x="316" y="95"/>
                  </a:lnTo>
                  <a:lnTo>
                    <a:pt x="320" y="95"/>
                  </a:lnTo>
                  <a:lnTo>
                    <a:pt x="322" y="88"/>
                  </a:lnTo>
                  <a:lnTo>
                    <a:pt x="319" y="84"/>
                  </a:lnTo>
                  <a:lnTo>
                    <a:pt x="312" y="79"/>
                  </a:lnTo>
                  <a:lnTo>
                    <a:pt x="306" y="76"/>
                  </a:lnTo>
                  <a:lnTo>
                    <a:pt x="293" y="74"/>
                  </a:lnTo>
                  <a:lnTo>
                    <a:pt x="286" y="62"/>
                  </a:lnTo>
                  <a:lnTo>
                    <a:pt x="282" y="52"/>
                  </a:lnTo>
                  <a:lnTo>
                    <a:pt x="269" y="52"/>
                  </a:lnTo>
                  <a:lnTo>
                    <a:pt x="269" y="62"/>
                  </a:lnTo>
                  <a:lnTo>
                    <a:pt x="264" y="71"/>
                  </a:lnTo>
                  <a:lnTo>
                    <a:pt x="254" y="71"/>
                  </a:lnTo>
                  <a:lnTo>
                    <a:pt x="250" y="61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7" y="64"/>
                  </a:lnTo>
                  <a:lnTo>
                    <a:pt x="237" y="81"/>
                  </a:lnTo>
                  <a:lnTo>
                    <a:pt x="242" y="93"/>
                  </a:lnTo>
                  <a:lnTo>
                    <a:pt x="248" y="105"/>
                  </a:lnTo>
                  <a:lnTo>
                    <a:pt x="248" y="110"/>
                  </a:lnTo>
                  <a:lnTo>
                    <a:pt x="245" y="118"/>
                  </a:lnTo>
                  <a:lnTo>
                    <a:pt x="243" y="130"/>
                  </a:lnTo>
                  <a:lnTo>
                    <a:pt x="239" y="141"/>
                  </a:lnTo>
                  <a:lnTo>
                    <a:pt x="237" y="150"/>
                  </a:lnTo>
                  <a:lnTo>
                    <a:pt x="233" y="160"/>
                  </a:lnTo>
                  <a:lnTo>
                    <a:pt x="227" y="170"/>
                  </a:lnTo>
                  <a:lnTo>
                    <a:pt x="222" y="177"/>
                  </a:lnTo>
                  <a:lnTo>
                    <a:pt x="212" y="203"/>
                  </a:lnTo>
                  <a:lnTo>
                    <a:pt x="199" y="236"/>
                  </a:lnTo>
                  <a:lnTo>
                    <a:pt x="190" y="250"/>
                  </a:lnTo>
                  <a:lnTo>
                    <a:pt x="178" y="252"/>
                  </a:lnTo>
                  <a:lnTo>
                    <a:pt x="176" y="258"/>
                  </a:lnTo>
                  <a:lnTo>
                    <a:pt x="158" y="277"/>
                  </a:lnTo>
                  <a:lnTo>
                    <a:pt x="143" y="305"/>
                  </a:lnTo>
                  <a:lnTo>
                    <a:pt x="127" y="318"/>
                  </a:lnTo>
                  <a:lnTo>
                    <a:pt x="114" y="336"/>
                  </a:lnTo>
                  <a:lnTo>
                    <a:pt x="99" y="359"/>
                  </a:lnTo>
                  <a:lnTo>
                    <a:pt x="81" y="376"/>
                  </a:lnTo>
                  <a:lnTo>
                    <a:pt x="74" y="404"/>
                  </a:lnTo>
                  <a:lnTo>
                    <a:pt x="66" y="420"/>
                  </a:lnTo>
                  <a:lnTo>
                    <a:pt x="63" y="440"/>
                  </a:lnTo>
                  <a:lnTo>
                    <a:pt x="41" y="495"/>
                  </a:lnTo>
                  <a:lnTo>
                    <a:pt x="22" y="540"/>
                  </a:lnTo>
                  <a:lnTo>
                    <a:pt x="26" y="569"/>
                  </a:lnTo>
                  <a:lnTo>
                    <a:pt x="16" y="585"/>
                  </a:lnTo>
                  <a:lnTo>
                    <a:pt x="9" y="618"/>
                  </a:lnTo>
                  <a:lnTo>
                    <a:pt x="0" y="658"/>
                  </a:lnTo>
                  <a:lnTo>
                    <a:pt x="8" y="676"/>
                  </a:lnTo>
                  <a:lnTo>
                    <a:pt x="17" y="687"/>
                  </a:lnTo>
                  <a:lnTo>
                    <a:pt x="21" y="688"/>
                  </a:lnTo>
                  <a:lnTo>
                    <a:pt x="29" y="684"/>
                  </a:lnTo>
                  <a:lnTo>
                    <a:pt x="29" y="693"/>
                  </a:lnTo>
                  <a:lnTo>
                    <a:pt x="29" y="698"/>
                  </a:lnTo>
                  <a:lnTo>
                    <a:pt x="33" y="702"/>
                  </a:lnTo>
                  <a:lnTo>
                    <a:pt x="42" y="704"/>
                  </a:lnTo>
                  <a:lnTo>
                    <a:pt x="52" y="700"/>
                  </a:lnTo>
                  <a:lnTo>
                    <a:pt x="62" y="691"/>
                  </a:lnTo>
                  <a:lnTo>
                    <a:pt x="72" y="689"/>
                  </a:lnTo>
                  <a:lnTo>
                    <a:pt x="88" y="702"/>
                  </a:lnTo>
                  <a:lnTo>
                    <a:pt x="115" y="704"/>
                  </a:lnTo>
                  <a:lnTo>
                    <a:pt x="125" y="702"/>
                  </a:lnTo>
                  <a:lnTo>
                    <a:pt x="134" y="696"/>
                  </a:lnTo>
                  <a:lnTo>
                    <a:pt x="148" y="689"/>
                  </a:lnTo>
                  <a:lnTo>
                    <a:pt x="158" y="689"/>
                  </a:lnTo>
                  <a:lnTo>
                    <a:pt x="171" y="697"/>
                  </a:lnTo>
                  <a:lnTo>
                    <a:pt x="180" y="701"/>
                  </a:lnTo>
                  <a:lnTo>
                    <a:pt x="204" y="701"/>
                  </a:lnTo>
                  <a:lnTo>
                    <a:pt x="204" y="693"/>
                  </a:lnTo>
                  <a:lnTo>
                    <a:pt x="227" y="690"/>
                  </a:lnTo>
                  <a:lnTo>
                    <a:pt x="232" y="683"/>
                  </a:lnTo>
                  <a:lnTo>
                    <a:pt x="233" y="674"/>
                  </a:lnTo>
                  <a:lnTo>
                    <a:pt x="231" y="663"/>
                  </a:lnTo>
                  <a:lnTo>
                    <a:pt x="221" y="658"/>
                  </a:lnTo>
                  <a:lnTo>
                    <a:pt x="216" y="662"/>
                  </a:lnTo>
                  <a:lnTo>
                    <a:pt x="208" y="668"/>
                  </a:lnTo>
                  <a:lnTo>
                    <a:pt x="198" y="666"/>
                  </a:lnTo>
                  <a:lnTo>
                    <a:pt x="198" y="657"/>
                  </a:lnTo>
                  <a:lnTo>
                    <a:pt x="203" y="655"/>
                  </a:lnTo>
                  <a:lnTo>
                    <a:pt x="206" y="642"/>
                  </a:lnTo>
                  <a:lnTo>
                    <a:pt x="217" y="641"/>
                  </a:lnTo>
                  <a:lnTo>
                    <a:pt x="226" y="639"/>
                  </a:lnTo>
                  <a:lnTo>
                    <a:pt x="231" y="642"/>
                  </a:lnTo>
                  <a:lnTo>
                    <a:pt x="236" y="642"/>
                  </a:lnTo>
                  <a:lnTo>
                    <a:pt x="250" y="641"/>
                  </a:lnTo>
                  <a:lnTo>
                    <a:pt x="255" y="647"/>
                  </a:lnTo>
                  <a:lnTo>
                    <a:pt x="255" y="659"/>
                  </a:lnTo>
                  <a:lnTo>
                    <a:pt x="255" y="664"/>
                  </a:lnTo>
                  <a:lnTo>
                    <a:pt x="280" y="668"/>
                  </a:lnTo>
                  <a:lnTo>
                    <a:pt x="277" y="647"/>
                  </a:lnTo>
                  <a:lnTo>
                    <a:pt x="287" y="659"/>
                  </a:lnTo>
                  <a:lnTo>
                    <a:pt x="290" y="668"/>
                  </a:lnTo>
                  <a:lnTo>
                    <a:pt x="293" y="675"/>
                  </a:lnTo>
                  <a:lnTo>
                    <a:pt x="300" y="687"/>
                  </a:lnTo>
                  <a:lnTo>
                    <a:pt x="322" y="684"/>
                  </a:lnTo>
                  <a:lnTo>
                    <a:pt x="346" y="683"/>
                  </a:lnTo>
                  <a:lnTo>
                    <a:pt x="347" y="698"/>
                  </a:lnTo>
                  <a:lnTo>
                    <a:pt x="351" y="702"/>
                  </a:lnTo>
                  <a:lnTo>
                    <a:pt x="371" y="701"/>
                  </a:lnTo>
                  <a:lnTo>
                    <a:pt x="398" y="708"/>
                  </a:lnTo>
                  <a:lnTo>
                    <a:pt x="452" y="711"/>
                  </a:lnTo>
                  <a:lnTo>
                    <a:pt x="457" y="708"/>
                  </a:lnTo>
                  <a:lnTo>
                    <a:pt x="464" y="704"/>
                  </a:lnTo>
                  <a:lnTo>
                    <a:pt x="471" y="700"/>
                  </a:lnTo>
                  <a:lnTo>
                    <a:pt x="479" y="697"/>
                  </a:lnTo>
                  <a:lnTo>
                    <a:pt x="486" y="691"/>
                  </a:lnTo>
                  <a:lnTo>
                    <a:pt x="494" y="684"/>
                  </a:lnTo>
                  <a:lnTo>
                    <a:pt x="512" y="682"/>
                  </a:lnTo>
                  <a:lnTo>
                    <a:pt x="518" y="691"/>
                  </a:lnTo>
                  <a:lnTo>
                    <a:pt x="535" y="676"/>
                  </a:lnTo>
                  <a:lnTo>
                    <a:pt x="541" y="679"/>
                  </a:lnTo>
                  <a:lnTo>
                    <a:pt x="547" y="695"/>
                  </a:lnTo>
                  <a:lnTo>
                    <a:pt x="560" y="686"/>
                  </a:lnTo>
                  <a:lnTo>
                    <a:pt x="566" y="668"/>
                  </a:lnTo>
                  <a:lnTo>
                    <a:pt x="558" y="655"/>
                  </a:lnTo>
                  <a:lnTo>
                    <a:pt x="567" y="640"/>
                  </a:lnTo>
                  <a:lnTo>
                    <a:pt x="567" y="634"/>
                  </a:lnTo>
                  <a:lnTo>
                    <a:pt x="565" y="619"/>
                  </a:lnTo>
                  <a:lnTo>
                    <a:pt x="569" y="612"/>
                  </a:lnTo>
                  <a:lnTo>
                    <a:pt x="564" y="594"/>
                  </a:lnTo>
                  <a:lnTo>
                    <a:pt x="570" y="571"/>
                  </a:lnTo>
                  <a:lnTo>
                    <a:pt x="572" y="555"/>
                  </a:lnTo>
                  <a:lnTo>
                    <a:pt x="556" y="518"/>
                  </a:lnTo>
                  <a:lnTo>
                    <a:pt x="549" y="482"/>
                  </a:lnTo>
                  <a:lnTo>
                    <a:pt x="548" y="443"/>
                  </a:lnTo>
                  <a:lnTo>
                    <a:pt x="560" y="432"/>
                  </a:lnTo>
                  <a:lnTo>
                    <a:pt x="568" y="437"/>
                  </a:lnTo>
                  <a:lnTo>
                    <a:pt x="593" y="415"/>
                  </a:lnTo>
                  <a:lnTo>
                    <a:pt x="607" y="419"/>
                  </a:lnTo>
                  <a:lnTo>
                    <a:pt x="611" y="394"/>
                  </a:lnTo>
                  <a:lnTo>
                    <a:pt x="597" y="383"/>
                  </a:lnTo>
                  <a:lnTo>
                    <a:pt x="593" y="376"/>
                  </a:lnTo>
                  <a:lnTo>
                    <a:pt x="596" y="366"/>
                  </a:lnTo>
                  <a:lnTo>
                    <a:pt x="596" y="362"/>
                  </a:lnTo>
                  <a:lnTo>
                    <a:pt x="598" y="360"/>
                  </a:lnTo>
                  <a:lnTo>
                    <a:pt x="602" y="361"/>
                  </a:lnTo>
                  <a:lnTo>
                    <a:pt x="605" y="366"/>
                  </a:lnTo>
                  <a:lnTo>
                    <a:pt x="610" y="373"/>
                  </a:lnTo>
                  <a:lnTo>
                    <a:pt x="615" y="375"/>
                  </a:lnTo>
                  <a:lnTo>
                    <a:pt x="620" y="374"/>
                  </a:lnTo>
                  <a:lnTo>
                    <a:pt x="626" y="368"/>
                  </a:lnTo>
                  <a:lnTo>
                    <a:pt x="629" y="365"/>
                  </a:lnTo>
                  <a:lnTo>
                    <a:pt x="631" y="366"/>
                  </a:lnTo>
                  <a:lnTo>
                    <a:pt x="633" y="373"/>
                  </a:lnTo>
                  <a:lnTo>
                    <a:pt x="634" y="374"/>
                  </a:lnTo>
                  <a:lnTo>
                    <a:pt x="638" y="376"/>
                  </a:lnTo>
                  <a:lnTo>
                    <a:pt x="641" y="376"/>
                  </a:lnTo>
                  <a:lnTo>
                    <a:pt x="644" y="374"/>
                  </a:lnTo>
                  <a:lnTo>
                    <a:pt x="644" y="361"/>
                  </a:lnTo>
                  <a:lnTo>
                    <a:pt x="644" y="352"/>
                  </a:lnTo>
                  <a:lnTo>
                    <a:pt x="638" y="34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386638" y="2300288"/>
              <a:ext cx="1065213" cy="804863"/>
            </a:xfrm>
            <a:custGeom>
              <a:avLst/>
              <a:gdLst>
                <a:gd name="T0" fmla="*/ 82 w 3994"/>
                <a:gd name="T1" fmla="*/ 2511 h 3023"/>
                <a:gd name="T2" fmla="*/ 102 w 3994"/>
                <a:gd name="T3" fmla="*/ 2307 h 3023"/>
                <a:gd name="T4" fmla="*/ 0 w 3994"/>
                <a:gd name="T5" fmla="*/ 2136 h 3023"/>
                <a:gd name="T6" fmla="*/ 188 w 3994"/>
                <a:gd name="T7" fmla="*/ 2091 h 3023"/>
                <a:gd name="T8" fmla="*/ 326 w 3994"/>
                <a:gd name="T9" fmla="*/ 2156 h 3023"/>
                <a:gd name="T10" fmla="*/ 506 w 3994"/>
                <a:gd name="T11" fmla="*/ 1948 h 3023"/>
                <a:gd name="T12" fmla="*/ 412 w 3994"/>
                <a:gd name="T13" fmla="*/ 1777 h 3023"/>
                <a:gd name="T14" fmla="*/ 506 w 3994"/>
                <a:gd name="T15" fmla="*/ 1675 h 3023"/>
                <a:gd name="T16" fmla="*/ 555 w 3994"/>
                <a:gd name="T17" fmla="*/ 1557 h 3023"/>
                <a:gd name="T18" fmla="*/ 689 w 3994"/>
                <a:gd name="T19" fmla="*/ 1594 h 3023"/>
                <a:gd name="T20" fmla="*/ 897 w 3994"/>
                <a:gd name="T21" fmla="*/ 1467 h 3023"/>
                <a:gd name="T22" fmla="*/ 787 w 3994"/>
                <a:gd name="T23" fmla="*/ 1300 h 3023"/>
                <a:gd name="T24" fmla="*/ 716 w 3994"/>
                <a:gd name="T25" fmla="*/ 1188 h 3023"/>
                <a:gd name="T26" fmla="*/ 598 w 3994"/>
                <a:gd name="T27" fmla="*/ 1150 h 3023"/>
                <a:gd name="T28" fmla="*/ 419 w 3994"/>
                <a:gd name="T29" fmla="*/ 1174 h 3023"/>
                <a:gd name="T30" fmla="*/ 286 w 3994"/>
                <a:gd name="T31" fmla="*/ 787 h 3023"/>
                <a:gd name="T32" fmla="*/ 318 w 3994"/>
                <a:gd name="T33" fmla="*/ 710 h 3023"/>
                <a:gd name="T34" fmla="*/ 313 w 3994"/>
                <a:gd name="T35" fmla="*/ 440 h 3023"/>
                <a:gd name="T36" fmla="*/ 419 w 3994"/>
                <a:gd name="T37" fmla="*/ 252 h 3023"/>
                <a:gd name="T38" fmla="*/ 588 w 3994"/>
                <a:gd name="T39" fmla="*/ 223 h 3023"/>
                <a:gd name="T40" fmla="*/ 726 w 3994"/>
                <a:gd name="T41" fmla="*/ 167 h 3023"/>
                <a:gd name="T42" fmla="*/ 879 w 3994"/>
                <a:gd name="T43" fmla="*/ 137 h 3023"/>
                <a:gd name="T44" fmla="*/ 956 w 3994"/>
                <a:gd name="T45" fmla="*/ 45 h 3023"/>
                <a:gd name="T46" fmla="*/ 1112 w 3994"/>
                <a:gd name="T47" fmla="*/ 8 h 3023"/>
                <a:gd name="T48" fmla="*/ 1304 w 3994"/>
                <a:gd name="T49" fmla="*/ 28 h 3023"/>
                <a:gd name="T50" fmla="*/ 1573 w 3994"/>
                <a:gd name="T51" fmla="*/ 275 h 3023"/>
                <a:gd name="T52" fmla="*/ 1799 w 3994"/>
                <a:gd name="T53" fmla="*/ 429 h 3023"/>
                <a:gd name="T54" fmla="*/ 1981 w 3994"/>
                <a:gd name="T55" fmla="*/ 529 h 3023"/>
                <a:gd name="T56" fmla="*/ 2272 w 3994"/>
                <a:gd name="T57" fmla="*/ 543 h 3023"/>
                <a:gd name="T58" fmla="*/ 2493 w 3994"/>
                <a:gd name="T59" fmla="*/ 440 h 3023"/>
                <a:gd name="T60" fmla="*/ 2556 w 3994"/>
                <a:gd name="T61" fmla="*/ 239 h 3023"/>
                <a:gd name="T62" fmla="*/ 2787 w 3994"/>
                <a:gd name="T63" fmla="*/ 233 h 3023"/>
                <a:gd name="T64" fmla="*/ 3391 w 3994"/>
                <a:gd name="T65" fmla="*/ 86 h 3023"/>
                <a:gd name="T66" fmla="*/ 3623 w 3994"/>
                <a:gd name="T67" fmla="*/ 262 h 3023"/>
                <a:gd name="T68" fmla="*/ 3609 w 3994"/>
                <a:gd name="T69" fmla="*/ 445 h 3023"/>
                <a:gd name="T70" fmla="*/ 3877 w 3994"/>
                <a:gd name="T71" fmla="*/ 569 h 3023"/>
                <a:gd name="T72" fmla="*/ 3959 w 3994"/>
                <a:gd name="T73" fmla="*/ 862 h 3023"/>
                <a:gd name="T74" fmla="*/ 3951 w 3994"/>
                <a:gd name="T75" fmla="*/ 1326 h 3023"/>
                <a:gd name="T76" fmla="*/ 3629 w 3994"/>
                <a:gd name="T77" fmla="*/ 1616 h 3023"/>
                <a:gd name="T78" fmla="*/ 3424 w 3994"/>
                <a:gd name="T79" fmla="*/ 1645 h 3023"/>
                <a:gd name="T80" fmla="*/ 3230 w 3994"/>
                <a:gd name="T81" fmla="*/ 1518 h 3023"/>
                <a:gd name="T82" fmla="*/ 3143 w 3994"/>
                <a:gd name="T83" fmla="*/ 1335 h 3023"/>
                <a:gd name="T84" fmla="*/ 2927 w 3994"/>
                <a:gd name="T85" fmla="*/ 1323 h 3023"/>
                <a:gd name="T86" fmla="*/ 3125 w 3994"/>
                <a:gd name="T87" fmla="*/ 1478 h 3023"/>
                <a:gd name="T88" fmla="*/ 2852 w 3994"/>
                <a:gd name="T89" fmla="*/ 1640 h 3023"/>
                <a:gd name="T90" fmla="*/ 2492 w 3994"/>
                <a:gd name="T91" fmla="*/ 1866 h 3023"/>
                <a:gd name="T92" fmla="*/ 2099 w 3994"/>
                <a:gd name="T93" fmla="*/ 1926 h 3023"/>
                <a:gd name="T94" fmla="*/ 1908 w 3994"/>
                <a:gd name="T95" fmla="*/ 2045 h 3023"/>
                <a:gd name="T96" fmla="*/ 1854 w 3994"/>
                <a:gd name="T97" fmla="*/ 2165 h 3023"/>
                <a:gd name="T98" fmla="*/ 1678 w 3994"/>
                <a:gd name="T99" fmla="*/ 2203 h 3023"/>
                <a:gd name="T100" fmla="*/ 1461 w 3994"/>
                <a:gd name="T101" fmla="*/ 2336 h 3023"/>
                <a:gd name="T102" fmla="*/ 1301 w 3994"/>
                <a:gd name="T103" fmla="*/ 2562 h 3023"/>
                <a:gd name="T104" fmla="*/ 1040 w 3994"/>
                <a:gd name="T105" fmla="*/ 2563 h 3023"/>
                <a:gd name="T106" fmla="*/ 822 w 3994"/>
                <a:gd name="T107" fmla="*/ 2553 h 3023"/>
                <a:gd name="T108" fmla="*/ 658 w 3994"/>
                <a:gd name="T109" fmla="*/ 2822 h 3023"/>
                <a:gd name="T110" fmla="*/ 485 w 3994"/>
                <a:gd name="T111" fmla="*/ 2890 h 3023"/>
                <a:gd name="T112" fmla="*/ 363 w 3994"/>
                <a:gd name="T113" fmla="*/ 270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4" h="3023">
                  <a:moveTo>
                    <a:pt x="257" y="2694"/>
                  </a:moveTo>
                  <a:cubicBezTo>
                    <a:pt x="163" y="2605"/>
                    <a:pt x="163" y="2605"/>
                    <a:pt x="163" y="2605"/>
                  </a:cubicBezTo>
                  <a:cubicBezTo>
                    <a:pt x="139" y="2576"/>
                    <a:pt x="139" y="2576"/>
                    <a:pt x="139" y="2576"/>
                  </a:cubicBezTo>
                  <a:cubicBezTo>
                    <a:pt x="139" y="2511"/>
                    <a:pt x="139" y="2511"/>
                    <a:pt x="139" y="2511"/>
                  </a:cubicBezTo>
                  <a:cubicBezTo>
                    <a:pt x="82" y="2511"/>
                    <a:pt x="82" y="2511"/>
                    <a:pt x="82" y="2511"/>
                  </a:cubicBezTo>
                  <a:cubicBezTo>
                    <a:pt x="53" y="2458"/>
                    <a:pt x="53" y="2458"/>
                    <a:pt x="53" y="2458"/>
                  </a:cubicBezTo>
                  <a:cubicBezTo>
                    <a:pt x="94" y="2421"/>
                    <a:pt x="94" y="2421"/>
                    <a:pt x="94" y="2421"/>
                  </a:cubicBezTo>
                  <a:cubicBezTo>
                    <a:pt x="114" y="2380"/>
                    <a:pt x="114" y="2380"/>
                    <a:pt x="114" y="2380"/>
                  </a:cubicBezTo>
                  <a:cubicBezTo>
                    <a:pt x="98" y="2348"/>
                    <a:pt x="98" y="2348"/>
                    <a:pt x="98" y="2348"/>
                  </a:cubicBezTo>
                  <a:cubicBezTo>
                    <a:pt x="102" y="2307"/>
                    <a:pt x="102" y="2307"/>
                    <a:pt x="102" y="2307"/>
                  </a:cubicBezTo>
                  <a:cubicBezTo>
                    <a:pt x="102" y="2279"/>
                    <a:pt x="102" y="2279"/>
                    <a:pt x="102" y="2279"/>
                  </a:cubicBezTo>
                  <a:cubicBezTo>
                    <a:pt x="53" y="2230"/>
                    <a:pt x="53" y="2230"/>
                    <a:pt x="53" y="2230"/>
                  </a:cubicBezTo>
                  <a:cubicBezTo>
                    <a:pt x="21" y="2197"/>
                    <a:pt x="21" y="2197"/>
                    <a:pt x="21" y="2197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0" y="2136"/>
                    <a:pt x="0" y="2136"/>
                    <a:pt x="0" y="2136"/>
                  </a:cubicBezTo>
                  <a:cubicBezTo>
                    <a:pt x="61" y="2071"/>
                    <a:pt x="61" y="2071"/>
                    <a:pt x="61" y="2071"/>
                  </a:cubicBezTo>
                  <a:cubicBezTo>
                    <a:pt x="102" y="2091"/>
                    <a:pt x="102" y="2091"/>
                    <a:pt x="102" y="2091"/>
                  </a:cubicBezTo>
                  <a:cubicBezTo>
                    <a:pt x="167" y="2022"/>
                    <a:pt x="167" y="2022"/>
                    <a:pt x="167" y="2022"/>
                  </a:cubicBezTo>
                  <a:cubicBezTo>
                    <a:pt x="171" y="2054"/>
                    <a:pt x="171" y="2054"/>
                    <a:pt x="171" y="2054"/>
                  </a:cubicBezTo>
                  <a:cubicBezTo>
                    <a:pt x="188" y="2091"/>
                    <a:pt x="188" y="2091"/>
                    <a:pt x="188" y="2091"/>
                  </a:cubicBezTo>
                  <a:cubicBezTo>
                    <a:pt x="171" y="2132"/>
                    <a:pt x="171" y="2132"/>
                    <a:pt x="171" y="2132"/>
                  </a:cubicBezTo>
                  <a:cubicBezTo>
                    <a:pt x="159" y="2173"/>
                    <a:pt x="159" y="2173"/>
                    <a:pt x="159" y="2173"/>
                  </a:cubicBezTo>
                  <a:cubicBezTo>
                    <a:pt x="216" y="2173"/>
                    <a:pt x="216" y="2173"/>
                    <a:pt x="216" y="2173"/>
                  </a:cubicBezTo>
                  <a:cubicBezTo>
                    <a:pt x="298" y="2132"/>
                    <a:pt x="298" y="2132"/>
                    <a:pt x="298" y="2132"/>
                  </a:cubicBezTo>
                  <a:cubicBezTo>
                    <a:pt x="326" y="2156"/>
                    <a:pt x="326" y="2156"/>
                    <a:pt x="326" y="2156"/>
                  </a:cubicBezTo>
                  <a:cubicBezTo>
                    <a:pt x="326" y="2022"/>
                    <a:pt x="326" y="2022"/>
                    <a:pt x="326" y="2022"/>
                  </a:cubicBezTo>
                  <a:cubicBezTo>
                    <a:pt x="396" y="2050"/>
                    <a:pt x="396" y="2050"/>
                    <a:pt x="396" y="2050"/>
                  </a:cubicBezTo>
                  <a:cubicBezTo>
                    <a:pt x="440" y="1997"/>
                    <a:pt x="440" y="1997"/>
                    <a:pt x="440" y="1997"/>
                  </a:cubicBezTo>
                  <a:cubicBezTo>
                    <a:pt x="469" y="1997"/>
                    <a:pt x="469" y="1997"/>
                    <a:pt x="469" y="1997"/>
                  </a:cubicBezTo>
                  <a:cubicBezTo>
                    <a:pt x="506" y="1948"/>
                    <a:pt x="506" y="1948"/>
                    <a:pt x="506" y="1948"/>
                  </a:cubicBezTo>
                  <a:cubicBezTo>
                    <a:pt x="506" y="1912"/>
                    <a:pt x="506" y="1912"/>
                    <a:pt x="506" y="1912"/>
                  </a:cubicBezTo>
                  <a:cubicBezTo>
                    <a:pt x="453" y="1879"/>
                    <a:pt x="453" y="1879"/>
                    <a:pt x="453" y="1879"/>
                  </a:cubicBezTo>
                  <a:cubicBezTo>
                    <a:pt x="440" y="1802"/>
                    <a:pt x="440" y="1802"/>
                    <a:pt x="440" y="1802"/>
                  </a:cubicBezTo>
                  <a:cubicBezTo>
                    <a:pt x="408" y="1826"/>
                    <a:pt x="408" y="1826"/>
                    <a:pt x="408" y="1826"/>
                  </a:cubicBezTo>
                  <a:cubicBezTo>
                    <a:pt x="412" y="1777"/>
                    <a:pt x="412" y="1777"/>
                    <a:pt x="412" y="1777"/>
                  </a:cubicBezTo>
                  <a:cubicBezTo>
                    <a:pt x="477" y="1744"/>
                    <a:pt x="477" y="1744"/>
                    <a:pt x="477" y="1744"/>
                  </a:cubicBezTo>
                  <a:cubicBezTo>
                    <a:pt x="477" y="1712"/>
                    <a:pt x="477" y="1712"/>
                    <a:pt x="477" y="1712"/>
                  </a:cubicBezTo>
                  <a:cubicBezTo>
                    <a:pt x="428" y="1712"/>
                    <a:pt x="428" y="1712"/>
                    <a:pt x="428" y="1712"/>
                  </a:cubicBezTo>
                  <a:cubicBezTo>
                    <a:pt x="420" y="1675"/>
                    <a:pt x="420" y="1675"/>
                    <a:pt x="420" y="1675"/>
                  </a:cubicBezTo>
                  <a:cubicBezTo>
                    <a:pt x="506" y="1675"/>
                    <a:pt x="506" y="1675"/>
                    <a:pt x="506" y="1675"/>
                  </a:cubicBezTo>
                  <a:cubicBezTo>
                    <a:pt x="534" y="1675"/>
                    <a:pt x="534" y="1675"/>
                    <a:pt x="534" y="1675"/>
                  </a:cubicBezTo>
                  <a:cubicBezTo>
                    <a:pt x="534" y="1651"/>
                    <a:pt x="534" y="1651"/>
                    <a:pt x="534" y="1651"/>
                  </a:cubicBezTo>
                  <a:cubicBezTo>
                    <a:pt x="555" y="1630"/>
                    <a:pt x="555" y="1630"/>
                    <a:pt x="555" y="1630"/>
                  </a:cubicBezTo>
                  <a:cubicBezTo>
                    <a:pt x="555" y="1594"/>
                    <a:pt x="555" y="1594"/>
                    <a:pt x="555" y="1594"/>
                  </a:cubicBezTo>
                  <a:cubicBezTo>
                    <a:pt x="555" y="1557"/>
                    <a:pt x="555" y="1557"/>
                    <a:pt x="555" y="1557"/>
                  </a:cubicBezTo>
                  <a:cubicBezTo>
                    <a:pt x="608" y="1557"/>
                    <a:pt x="608" y="1557"/>
                    <a:pt x="608" y="1557"/>
                  </a:cubicBezTo>
                  <a:cubicBezTo>
                    <a:pt x="636" y="1557"/>
                    <a:pt x="636" y="1557"/>
                    <a:pt x="636" y="1557"/>
                  </a:cubicBezTo>
                  <a:cubicBezTo>
                    <a:pt x="636" y="1614"/>
                    <a:pt x="636" y="1614"/>
                    <a:pt x="636" y="1614"/>
                  </a:cubicBezTo>
                  <a:cubicBezTo>
                    <a:pt x="669" y="1622"/>
                    <a:pt x="669" y="1622"/>
                    <a:pt x="669" y="1622"/>
                  </a:cubicBezTo>
                  <a:cubicBezTo>
                    <a:pt x="689" y="1594"/>
                    <a:pt x="689" y="1594"/>
                    <a:pt x="689" y="1594"/>
                  </a:cubicBezTo>
                  <a:cubicBezTo>
                    <a:pt x="744" y="1484"/>
                    <a:pt x="744" y="1484"/>
                    <a:pt x="744" y="1484"/>
                  </a:cubicBezTo>
                  <a:cubicBezTo>
                    <a:pt x="848" y="1484"/>
                    <a:pt x="848" y="1484"/>
                    <a:pt x="848" y="1484"/>
                  </a:cubicBezTo>
                  <a:cubicBezTo>
                    <a:pt x="887" y="1501"/>
                    <a:pt x="887" y="1501"/>
                    <a:pt x="887" y="1501"/>
                  </a:cubicBezTo>
                  <a:cubicBezTo>
                    <a:pt x="897" y="1484"/>
                    <a:pt x="897" y="1484"/>
                    <a:pt x="897" y="1484"/>
                  </a:cubicBezTo>
                  <a:cubicBezTo>
                    <a:pt x="897" y="1467"/>
                    <a:pt x="897" y="1467"/>
                    <a:pt x="897" y="1467"/>
                  </a:cubicBezTo>
                  <a:cubicBezTo>
                    <a:pt x="881" y="1440"/>
                    <a:pt x="881" y="1440"/>
                    <a:pt x="881" y="1440"/>
                  </a:cubicBezTo>
                  <a:cubicBezTo>
                    <a:pt x="871" y="1427"/>
                    <a:pt x="871" y="1427"/>
                    <a:pt x="871" y="1427"/>
                  </a:cubicBezTo>
                  <a:cubicBezTo>
                    <a:pt x="864" y="1300"/>
                    <a:pt x="864" y="1300"/>
                    <a:pt x="864" y="1300"/>
                  </a:cubicBezTo>
                  <a:cubicBezTo>
                    <a:pt x="802" y="1315"/>
                    <a:pt x="802" y="1315"/>
                    <a:pt x="802" y="1315"/>
                  </a:cubicBezTo>
                  <a:cubicBezTo>
                    <a:pt x="787" y="1300"/>
                    <a:pt x="787" y="1300"/>
                    <a:pt x="787" y="1300"/>
                  </a:cubicBezTo>
                  <a:cubicBezTo>
                    <a:pt x="778" y="1271"/>
                    <a:pt x="778" y="1271"/>
                    <a:pt x="778" y="1271"/>
                  </a:cubicBezTo>
                  <a:cubicBezTo>
                    <a:pt x="758" y="1239"/>
                    <a:pt x="758" y="1239"/>
                    <a:pt x="758" y="1239"/>
                  </a:cubicBezTo>
                  <a:cubicBezTo>
                    <a:pt x="710" y="1239"/>
                    <a:pt x="710" y="1239"/>
                    <a:pt x="710" y="1239"/>
                  </a:cubicBezTo>
                  <a:cubicBezTo>
                    <a:pt x="712" y="1216"/>
                    <a:pt x="712" y="1216"/>
                    <a:pt x="712" y="1216"/>
                  </a:cubicBezTo>
                  <a:cubicBezTo>
                    <a:pt x="716" y="1188"/>
                    <a:pt x="716" y="1188"/>
                    <a:pt x="716" y="1188"/>
                  </a:cubicBezTo>
                  <a:cubicBezTo>
                    <a:pt x="718" y="1170"/>
                    <a:pt x="718" y="1170"/>
                    <a:pt x="718" y="1170"/>
                  </a:cubicBezTo>
                  <a:cubicBezTo>
                    <a:pt x="675" y="1170"/>
                    <a:pt x="675" y="1170"/>
                    <a:pt x="675" y="1170"/>
                  </a:cubicBezTo>
                  <a:cubicBezTo>
                    <a:pt x="664" y="1128"/>
                    <a:pt x="664" y="1128"/>
                    <a:pt x="664" y="1128"/>
                  </a:cubicBezTo>
                  <a:cubicBezTo>
                    <a:pt x="609" y="1128"/>
                    <a:pt x="609" y="1128"/>
                    <a:pt x="609" y="1128"/>
                  </a:cubicBezTo>
                  <a:cubicBezTo>
                    <a:pt x="598" y="1150"/>
                    <a:pt x="598" y="1150"/>
                    <a:pt x="598" y="1150"/>
                  </a:cubicBezTo>
                  <a:cubicBezTo>
                    <a:pt x="552" y="1154"/>
                    <a:pt x="552" y="1154"/>
                    <a:pt x="552" y="1154"/>
                  </a:cubicBezTo>
                  <a:cubicBezTo>
                    <a:pt x="526" y="1108"/>
                    <a:pt x="526" y="1108"/>
                    <a:pt x="526" y="1108"/>
                  </a:cubicBezTo>
                  <a:cubicBezTo>
                    <a:pt x="493" y="1108"/>
                    <a:pt x="493" y="1108"/>
                    <a:pt x="493" y="1108"/>
                  </a:cubicBezTo>
                  <a:cubicBezTo>
                    <a:pt x="449" y="1142"/>
                    <a:pt x="449" y="1142"/>
                    <a:pt x="449" y="1142"/>
                  </a:cubicBezTo>
                  <a:cubicBezTo>
                    <a:pt x="419" y="1174"/>
                    <a:pt x="419" y="1174"/>
                    <a:pt x="419" y="1174"/>
                  </a:cubicBezTo>
                  <a:cubicBezTo>
                    <a:pt x="358" y="1135"/>
                    <a:pt x="358" y="1135"/>
                    <a:pt x="358" y="1135"/>
                  </a:cubicBezTo>
                  <a:cubicBezTo>
                    <a:pt x="349" y="1035"/>
                    <a:pt x="349" y="1035"/>
                    <a:pt x="349" y="1035"/>
                  </a:cubicBezTo>
                  <a:cubicBezTo>
                    <a:pt x="323" y="981"/>
                    <a:pt x="323" y="981"/>
                    <a:pt x="323" y="981"/>
                  </a:cubicBezTo>
                  <a:cubicBezTo>
                    <a:pt x="301" y="813"/>
                    <a:pt x="301" y="813"/>
                    <a:pt x="301" y="813"/>
                  </a:cubicBezTo>
                  <a:cubicBezTo>
                    <a:pt x="286" y="787"/>
                    <a:pt x="286" y="787"/>
                    <a:pt x="286" y="787"/>
                  </a:cubicBezTo>
                  <a:cubicBezTo>
                    <a:pt x="272" y="767"/>
                    <a:pt x="272" y="767"/>
                    <a:pt x="272" y="767"/>
                  </a:cubicBezTo>
                  <a:cubicBezTo>
                    <a:pt x="274" y="753"/>
                    <a:pt x="274" y="753"/>
                    <a:pt x="274" y="753"/>
                  </a:cubicBezTo>
                  <a:cubicBezTo>
                    <a:pt x="287" y="745"/>
                    <a:pt x="287" y="745"/>
                    <a:pt x="287" y="745"/>
                  </a:cubicBezTo>
                  <a:cubicBezTo>
                    <a:pt x="301" y="727"/>
                    <a:pt x="301" y="727"/>
                    <a:pt x="301" y="727"/>
                  </a:cubicBezTo>
                  <a:cubicBezTo>
                    <a:pt x="318" y="710"/>
                    <a:pt x="318" y="710"/>
                    <a:pt x="318" y="710"/>
                  </a:cubicBezTo>
                  <a:cubicBezTo>
                    <a:pt x="327" y="658"/>
                    <a:pt x="327" y="658"/>
                    <a:pt x="327" y="658"/>
                  </a:cubicBezTo>
                  <a:cubicBezTo>
                    <a:pt x="327" y="626"/>
                    <a:pt x="327" y="626"/>
                    <a:pt x="327" y="626"/>
                  </a:cubicBezTo>
                  <a:cubicBezTo>
                    <a:pt x="303" y="544"/>
                    <a:pt x="303" y="544"/>
                    <a:pt x="303" y="544"/>
                  </a:cubicBezTo>
                  <a:cubicBezTo>
                    <a:pt x="270" y="485"/>
                    <a:pt x="270" y="485"/>
                    <a:pt x="270" y="485"/>
                  </a:cubicBezTo>
                  <a:cubicBezTo>
                    <a:pt x="313" y="440"/>
                    <a:pt x="313" y="440"/>
                    <a:pt x="313" y="440"/>
                  </a:cubicBezTo>
                  <a:cubicBezTo>
                    <a:pt x="329" y="419"/>
                    <a:pt x="329" y="419"/>
                    <a:pt x="329" y="419"/>
                  </a:cubicBezTo>
                  <a:cubicBezTo>
                    <a:pt x="336" y="318"/>
                    <a:pt x="336" y="318"/>
                    <a:pt x="336" y="318"/>
                  </a:cubicBezTo>
                  <a:cubicBezTo>
                    <a:pt x="347" y="282"/>
                    <a:pt x="347" y="282"/>
                    <a:pt x="347" y="282"/>
                  </a:cubicBezTo>
                  <a:cubicBezTo>
                    <a:pt x="382" y="261"/>
                    <a:pt x="382" y="261"/>
                    <a:pt x="382" y="261"/>
                  </a:cubicBezTo>
                  <a:cubicBezTo>
                    <a:pt x="419" y="252"/>
                    <a:pt x="419" y="252"/>
                    <a:pt x="419" y="252"/>
                  </a:cubicBezTo>
                  <a:cubicBezTo>
                    <a:pt x="449" y="244"/>
                    <a:pt x="449" y="244"/>
                    <a:pt x="449" y="244"/>
                  </a:cubicBezTo>
                  <a:cubicBezTo>
                    <a:pt x="474" y="244"/>
                    <a:pt x="474" y="244"/>
                    <a:pt x="474" y="244"/>
                  </a:cubicBezTo>
                  <a:cubicBezTo>
                    <a:pt x="494" y="201"/>
                    <a:pt x="494" y="201"/>
                    <a:pt x="494" y="201"/>
                  </a:cubicBezTo>
                  <a:cubicBezTo>
                    <a:pt x="560" y="201"/>
                    <a:pt x="560" y="201"/>
                    <a:pt x="560" y="201"/>
                  </a:cubicBezTo>
                  <a:cubicBezTo>
                    <a:pt x="588" y="223"/>
                    <a:pt x="588" y="223"/>
                    <a:pt x="588" y="223"/>
                  </a:cubicBezTo>
                  <a:cubicBezTo>
                    <a:pt x="611" y="210"/>
                    <a:pt x="611" y="210"/>
                    <a:pt x="611" y="210"/>
                  </a:cubicBezTo>
                  <a:cubicBezTo>
                    <a:pt x="621" y="201"/>
                    <a:pt x="621" y="201"/>
                    <a:pt x="621" y="201"/>
                  </a:cubicBezTo>
                  <a:cubicBezTo>
                    <a:pt x="663" y="173"/>
                    <a:pt x="663" y="173"/>
                    <a:pt x="663" y="173"/>
                  </a:cubicBezTo>
                  <a:cubicBezTo>
                    <a:pt x="704" y="173"/>
                    <a:pt x="704" y="173"/>
                    <a:pt x="704" y="173"/>
                  </a:cubicBezTo>
                  <a:cubicBezTo>
                    <a:pt x="726" y="167"/>
                    <a:pt x="726" y="167"/>
                    <a:pt x="726" y="167"/>
                  </a:cubicBezTo>
                  <a:cubicBezTo>
                    <a:pt x="736" y="167"/>
                    <a:pt x="736" y="167"/>
                    <a:pt x="736" y="167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22" y="121"/>
                    <a:pt x="822" y="121"/>
                    <a:pt x="822" y="121"/>
                  </a:cubicBezTo>
                  <a:cubicBezTo>
                    <a:pt x="833" y="134"/>
                    <a:pt x="833" y="134"/>
                    <a:pt x="833" y="134"/>
                  </a:cubicBezTo>
                  <a:cubicBezTo>
                    <a:pt x="879" y="137"/>
                    <a:pt x="879" y="137"/>
                    <a:pt x="879" y="137"/>
                  </a:cubicBezTo>
                  <a:cubicBezTo>
                    <a:pt x="897" y="121"/>
                    <a:pt x="897" y="121"/>
                    <a:pt x="897" y="121"/>
                  </a:cubicBezTo>
                  <a:cubicBezTo>
                    <a:pt x="913" y="95"/>
                    <a:pt x="913" y="95"/>
                    <a:pt x="913" y="95"/>
                  </a:cubicBezTo>
                  <a:cubicBezTo>
                    <a:pt x="913" y="68"/>
                    <a:pt x="913" y="68"/>
                    <a:pt x="913" y="68"/>
                  </a:cubicBezTo>
                  <a:cubicBezTo>
                    <a:pt x="942" y="45"/>
                    <a:pt x="942" y="45"/>
                    <a:pt x="942" y="45"/>
                  </a:cubicBezTo>
                  <a:cubicBezTo>
                    <a:pt x="956" y="45"/>
                    <a:pt x="956" y="45"/>
                    <a:pt x="956" y="45"/>
                  </a:cubicBezTo>
                  <a:cubicBezTo>
                    <a:pt x="983" y="63"/>
                    <a:pt x="983" y="63"/>
                    <a:pt x="983" y="63"/>
                  </a:cubicBezTo>
                  <a:cubicBezTo>
                    <a:pt x="1000" y="80"/>
                    <a:pt x="1000" y="80"/>
                    <a:pt x="1000" y="80"/>
                  </a:cubicBezTo>
                  <a:cubicBezTo>
                    <a:pt x="1049" y="72"/>
                    <a:pt x="1049" y="72"/>
                    <a:pt x="1049" y="72"/>
                  </a:cubicBezTo>
                  <a:cubicBezTo>
                    <a:pt x="1083" y="45"/>
                    <a:pt x="1083" y="45"/>
                    <a:pt x="1083" y="45"/>
                  </a:cubicBezTo>
                  <a:cubicBezTo>
                    <a:pt x="1112" y="8"/>
                    <a:pt x="1112" y="8"/>
                    <a:pt x="1112" y="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209" y="52"/>
                    <a:pt x="1209" y="52"/>
                    <a:pt x="1209" y="52"/>
                  </a:cubicBezTo>
                  <a:cubicBezTo>
                    <a:pt x="1232" y="62"/>
                    <a:pt x="1232" y="62"/>
                    <a:pt x="1232" y="62"/>
                  </a:cubicBezTo>
                  <a:cubicBezTo>
                    <a:pt x="1265" y="54"/>
                    <a:pt x="1265" y="54"/>
                    <a:pt x="1265" y="54"/>
                  </a:cubicBezTo>
                  <a:cubicBezTo>
                    <a:pt x="1304" y="28"/>
                    <a:pt x="1304" y="28"/>
                    <a:pt x="1304" y="28"/>
                  </a:cubicBezTo>
                  <a:cubicBezTo>
                    <a:pt x="1317" y="25"/>
                    <a:pt x="1317" y="25"/>
                    <a:pt x="1317" y="25"/>
                  </a:cubicBezTo>
                  <a:cubicBezTo>
                    <a:pt x="1445" y="117"/>
                    <a:pt x="1445" y="117"/>
                    <a:pt x="1445" y="117"/>
                  </a:cubicBezTo>
                  <a:cubicBezTo>
                    <a:pt x="1497" y="140"/>
                    <a:pt x="1497" y="140"/>
                    <a:pt x="1497" y="140"/>
                  </a:cubicBezTo>
                  <a:cubicBezTo>
                    <a:pt x="1504" y="218"/>
                    <a:pt x="1504" y="218"/>
                    <a:pt x="1504" y="218"/>
                  </a:cubicBezTo>
                  <a:cubicBezTo>
                    <a:pt x="1573" y="275"/>
                    <a:pt x="1573" y="275"/>
                    <a:pt x="1573" y="275"/>
                  </a:cubicBezTo>
                  <a:cubicBezTo>
                    <a:pt x="1642" y="563"/>
                    <a:pt x="1642" y="563"/>
                    <a:pt x="1642" y="563"/>
                  </a:cubicBezTo>
                  <a:cubicBezTo>
                    <a:pt x="1668" y="502"/>
                    <a:pt x="1668" y="502"/>
                    <a:pt x="1668" y="502"/>
                  </a:cubicBezTo>
                  <a:cubicBezTo>
                    <a:pt x="1694" y="468"/>
                    <a:pt x="1694" y="468"/>
                    <a:pt x="1694" y="468"/>
                  </a:cubicBezTo>
                  <a:cubicBezTo>
                    <a:pt x="1740" y="437"/>
                    <a:pt x="1740" y="437"/>
                    <a:pt x="1740" y="437"/>
                  </a:cubicBezTo>
                  <a:cubicBezTo>
                    <a:pt x="1799" y="429"/>
                    <a:pt x="1799" y="429"/>
                    <a:pt x="1799" y="429"/>
                  </a:cubicBezTo>
                  <a:cubicBezTo>
                    <a:pt x="1834" y="428"/>
                    <a:pt x="1834" y="428"/>
                    <a:pt x="1834" y="428"/>
                  </a:cubicBezTo>
                  <a:cubicBezTo>
                    <a:pt x="1869" y="423"/>
                    <a:pt x="1869" y="423"/>
                    <a:pt x="1869" y="423"/>
                  </a:cubicBezTo>
                  <a:cubicBezTo>
                    <a:pt x="1924" y="560"/>
                    <a:pt x="1924" y="560"/>
                    <a:pt x="1924" y="560"/>
                  </a:cubicBezTo>
                  <a:cubicBezTo>
                    <a:pt x="1957" y="531"/>
                    <a:pt x="1957" y="531"/>
                    <a:pt x="1957" y="531"/>
                  </a:cubicBezTo>
                  <a:cubicBezTo>
                    <a:pt x="1981" y="529"/>
                    <a:pt x="1981" y="529"/>
                    <a:pt x="1981" y="529"/>
                  </a:cubicBezTo>
                  <a:cubicBezTo>
                    <a:pt x="2003" y="549"/>
                    <a:pt x="2003" y="549"/>
                    <a:pt x="2003" y="549"/>
                  </a:cubicBezTo>
                  <a:cubicBezTo>
                    <a:pt x="2111" y="570"/>
                    <a:pt x="2111" y="570"/>
                    <a:pt x="2111" y="570"/>
                  </a:cubicBezTo>
                  <a:cubicBezTo>
                    <a:pt x="2168" y="566"/>
                    <a:pt x="2168" y="566"/>
                    <a:pt x="2168" y="566"/>
                  </a:cubicBezTo>
                  <a:cubicBezTo>
                    <a:pt x="2226" y="554"/>
                    <a:pt x="2226" y="554"/>
                    <a:pt x="2226" y="554"/>
                  </a:cubicBezTo>
                  <a:cubicBezTo>
                    <a:pt x="2272" y="543"/>
                    <a:pt x="2272" y="543"/>
                    <a:pt x="2272" y="543"/>
                  </a:cubicBezTo>
                  <a:cubicBezTo>
                    <a:pt x="2321" y="581"/>
                    <a:pt x="2321" y="581"/>
                    <a:pt x="2321" y="581"/>
                  </a:cubicBezTo>
                  <a:cubicBezTo>
                    <a:pt x="2366" y="567"/>
                    <a:pt x="2366" y="567"/>
                    <a:pt x="2366" y="567"/>
                  </a:cubicBezTo>
                  <a:cubicBezTo>
                    <a:pt x="2389" y="529"/>
                    <a:pt x="2389" y="529"/>
                    <a:pt x="2389" y="529"/>
                  </a:cubicBezTo>
                  <a:cubicBezTo>
                    <a:pt x="2449" y="477"/>
                    <a:pt x="2449" y="477"/>
                    <a:pt x="2449" y="477"/>
                  </a:cubicBezTo>
                  <a:cubicBezTo>
                    <a:pt x="2493" y="440"/>
                    <a:pt x="2493" y="440"/>
                    <a:pt x="2493" y="440"/>
                  </a:cubicBezTo>
                  <a:cubicBezTo>
                    <a:pt x="2531" y="428"/>
                    <a:pt x="2531" y="428"/>
                    <a:pt x="2531" y="428"/>
                  </a:cubicBezTo>
                  <a:cubicBezTo>
                    <a:pt x="2544" y="390"/>
                    <a:pt x="2544" y="390"/>
                    <a:pt x="2544" y="390"/>
                  </a:cubicBezTo>
                  <a:cubicBezTo>
                    <a:pt x="2535" y="328"/>
                    <a:pt x="2535" y="328"/>
                    <a:pt x="2535" y="328"/>
                  </a:cubicBezTo>
                  <a:cubicBezTo>
                    <a:pt x="2527" y="276"/>
                    <a:pt x="2527" y="276"/>
                    <a:pt x="2527" y="276"/>
                  </a:cubicBezTo>
                  <a:cubicBezTo>
                    <a:pt x="2556" y="239"/>
                    <a:pt x="2556" y="239"/>
                    <a:pt x="2556" y="239"/>
                  </a:cubicBezTo>
                  <a:cubicBezTo>
                    <a:pt x="2610" y="201"/>
                    <a:pt x="2610" y="201"/>
                    <a:pt x="2610" y="201"/>
                  </a:cubicBezTo>
                  <a:cubicBezTo>
                    <a:pt x="2643" y="190"/>
                    <a:pt x="2643" y="190"/>
                    <a:pt x="2643" y="190"/>
                  </a:cubicBezTo>
                  <a:cubicBezTo>
                    <a:pt x="2686" y="192"/>
                    <a:pt x="2686" y="192"/>
                    <a:pt x="2686" y="192"/>
                  </a:cubicBezTo>
                  <a:cubicBezTo>
                    <a:pt x="2715" y="223"/>
                    <a:pt x="2715" y="223"/>
                    <a:pt x="2715" y="223"/>
                  </a:cubicBezTo>
                  <a:cubicBezTo>
                    <a:pt x="2787" y="233"/>
                    <a:pt x="2787" y="233"/>
                    <a:pt x="2787" y="233"/>
                  </a:cubicBezTo>
                  <a:cubicBezTo>
                    <a:pt x="2899" y="226"/>
                    <a:pt x="2899" y="226"/>
                    <a:pt x="2899" y="226"/>
                  </a:cubicBezTo>
                  <a:cubicBezTo>
                    <a:pt x="2996" y="160"/>
                    <a:pt x="2996" y="160"/>
                    <a:pt x="2996" y="160"/>
                  </a:cubicBezTo>
                  <a:cubicBezTo>
                    <a:pt x="3071" y="123"/>
                    <a:pt x="3071" y="123"/>
                    <a:pt x="3071" y="123"/>
                  </a:cubicBezTo>
                  <a:cubicBezTo>
                    <a:pt x="3123" y="114"/>
                    <a:pt x="3123" y="114"/>
                    <a:pt x="3123" y="114"/>
                  </a:cubicBezTo>
                  <a:cubicBezTo>
                    <a:pt x="3391" y="86"/>
                    <a:pt x="3391" y="86"/>
                    <a:pt x="3391" y="86"/>
                  </a:cubicBezTo>
                  <a:cubicBezTo>
                    <a:pt x="3522" y="75"/>
                    <a:pt x="3522" y="75"/>
                    <a:pt x="3522" y="75"/>
                  </a:cubicBezTo>
                  <a:cubicBezTo>
                    <a:pt x="3577" y="163"/>
                    <a:pt x="3577" y="163"/>
                    <a:pt x="3577" y="163"/>
                  </a:cubicBezTo>
                  <a:cubicBezTo>
                    <a:pt x="3577" y="193"/>
                    <a:pt x="3577" y="193"/>
                    <a:pt x="3577" y="193"/>
                  </a:cubicBezTo>
                  <a:cubicBezTo>
                    <a:pt x="3600" y="223"/>
                    <a:pt x="3600" y="223"/>
                    <a:pt x="3600" y="223"/>
                  </a:cubicBezTo>
                  <a:cubicBezTo>
                    <a:pt x="3623" y="262"/>
                    <a:pt x="3623" y="262"/>
                    <a:pt x="3623" y="262"/>
                  </a:cubicBezTo>
                  <a:cubicBezTo>
                    <a:pt x="3631" y="288"/>
                    <a:pt x="3631" y="288"/>
                    <a:pt x="3631" y="288"/>
                  </a:cubicBezTo>
                  <a:cubicBezTo>
                    <a:pt x="3597" y="360"/>
                    <a:pt x="3597" y="360"/>
                    <a:pt x="3597" y="360"/>
                  </a:cubicBezTo>
                  <a:cubicBezTo>
                    <a:pt x="3566" y="370"/>
                    <a:pt x="3566" y="370"/>
                    <a:pt x="3566" y="370"/>
                  </a:cubicBezTo>
                  <a:cubicBezTo>
                    <a:pt x="3577" y="414"/>
                    <a:pt x="3577" y="414"/>
                    <a:pt x="3577" y="414"/>
                  </a:cubicBezTo>
                  <a:cubicBezTo>
                    <a:pt x="3609" y="445"/>
                    <a:pt x="3609" y="445"/>
                    <a:pt x="3609" y="445"/>
                  </a:cubicBezTo>
                  <a:cubicBezTo>
                    <a:pt x="3664" y="452"/>
                    <a:pt x="3664" y="452"/>
                    <a:pt x="3664" y="452"/>
                  </a:cubicBezTo>
                  <a:cubicBezTo>
                    <a:pt x="3752" y="482"/>
                    <a:pt x="3752" y="482"/>
                    <a:pt x="3752" y="482"/>
                  </a:cubicBezTo>
                  <a:cubicBezTo>
                    <a:pt x="3795" y="505"/>
                    <a:pt x="3795" y="505"/>
                    <a:pt x="3795" y="505"/>
                  </a:cubicBezTo>
                  <a:cubicBezTo>
                    <a:pt x="3841" y="520"/>
                    <a:pt x="3841" y="520"/>
                    <a:pt x="3841" y="520"/>
                  </a:cubicBezTo>
                  <a:cubicBezTo>
                    <a:pt x="3877" y="569"/>
                    <a:pt x="3877" y="569"/>
                    <a:pt x="3877" y="569"/>
                  </a:cubicBezTo>
                  <a:cubicBezTo>
                    <a:pt x="3886" y="627"/>
                    <a:pt x="3886" y="627"/>
                    <a:pt x="3886" y="627"/>
                  </a:cubicBezTo>
                  <a:cubicBezTo>
                    <a:pt x="3902" y="701"/>
                    <a:pt x="3902" y="701"/>
                    <a:pt x="3902" y="701"/>
                  </a:cubicBezTo>
                  <a:cubicBezTo>
                    <a:pt x="3902" y="757"/>
                    <a:pt x="3902" y="757"/>
                    <a:pt x="3902" y="757"/>
                  </a:cubicBezTo>
                  <a:cubicBezTo>
                    <a:pt x="3911" y="814"/>
                    <a:pt x="3911" y="814"/>
                    <a:pt x="3911" y="814"/>
                  </a:cubicBezTo>
                  <a:cubicBezTo>
                    <a:pt x="3959" y="862"/>
                    <a:pt x="3959" y="862"/>
                    <a:pt x="3959" y="862"/>
                  </a:cubicBezTo>
                  <a:cubicBezTo>
                    <a:pt x="3994" y="895"/>
                    <a:pt x="3994" y="895"/>
                    <a:pt x="3994" y="895"/>
                  </a:cubicBezTo>
                  <a:cubicBezTo>
                    <a:pt x="3977" y="967"/>
                    <a:pt x="3977" y="967"/>
                    <a:pt x="3977" y="967"/>
                  </a:cubicBezTo>
                  <a:cubicBezTo>
                    <a:pt x="3971" y="1056"/>
                    <a:pt x="3971" y="1056"/>
                    <a:pt x="3971" y="1056"/>
                  </a:cubicBezTo>
                  <a:cubicBezTo>
                    <a:pt x="3954" y="1165"/>
                    <a:pt x="3954" y="1165"/>
                    <a:pt x="3954" y="1165"/>
                  </a:cubicBezTo>
                  <a:cubicBezTo>
                    <a:pt x="3951" y="1326"/>
                    <a:pt x="3951" y="1326"/>
                    <a:pt x="3951" y="1326"/>
                  </a:cubicBezTo>
                  <a:cubicBezTo>
                    <a:pt x="3932" y="1347"/>
                    <a:pt x="3932" y="1347"/>
                    <a:pt x="3932" y="1347"/>
                  </a:cubicBezTo>
                  <a:cubicBezTo>
                    <a:pt x="3940" y="1404"/>
                    <a:pt x="3940" y="1404"/>
                    <a:pt x="3940" y="1404"/>
                  </a:cubicBezTo>
                  <a:cubicBezTo>
                    <a:pt x="3842" y="1576"/>
                    <a:pt x="3842" y="1576"/>
                    <a:pt x="3842" y="1576"/>
                  </a:cubicBezTo>
                  <a:cubicBezTo>
                    <a:pt x="3808" y="1608"/>
                    <a:pt x="3808" y="1608"/>
                    <a:pt x="3808" y="1608"/>
                  </a:cubicBezTo>
                  <a:cubicBezTo>
                    <a:pt x="3629" y="1616"/>
                    <a:pt x="3629" y="1616"/>
                    <a:pt x="3629" y="1616"/>
                  </a:cubicBezTo>
                  <a:cubicBezTo>
                    <a:pt x="3600" y="1640"/>
                    <a:pt x="3600" y="1640"/>
                    <a:pt x="3600" y="1640"/>
                  </a:cubicBezTo>
                  <a:cubicBezTo>
                    <a:pt x="3577" y="1686"/>
                    <a:pt x="3577" y="1686"/>
                    <a:pt x="3577" y="1686"/>
                  </a:cubicBezTo>
                  <a:cubicBezTo>
                    <a:pt x="3506" y="1691"/>
                    <a:pt x="3506" y="1691"/>
                    <a:pt x="3506" y="1691"/>
                  </a:cubicBezTo>
                  <a:cubicBezTo>
                    <a:pt x="3445" y="1691"/>
                    <a:pt x="3445" y="1691"/>
                    <a:pt x="3445" y="1691"/>
                  </a:cubicBezTo>
                  <a:cubicBezTo>
                    <a:pt x="3424" y="1645"/>
                    <a:pt x="3424" y="1645"/>
                    <a:pt x="3424" y="1645"/>
                  </a:cubicBezTo>
                  <a:cubicBezTo>
                    <a:pt x="3396" y="1639"/>
                    <a:pt x="3396" y="1639"/>
                    <a:pt x="3396" y="1639"/>
                  </a:cubicBezTo>
                  <a:cubicBezTo>
                    <a:pt x="3368" y="1622"/>
                    <a:pt x="3368" y="1622"/>
                    <a:pt x="3368" y="1622"/>
                  </a:cubicBezTo>
                  <a:cubicBezTo>
                    <a:pt x="3347" y="1578"/>
                    <a:pt x="3347" y="1578"/>
                    <a:pt x="3347" y="1578"/>
                  </a:cubicBezTo>
                  <a:cubicBezTo>
                    <a:pt x="3356" y="1538"/>
                    <a:pt x="3356" y="1538"/>
                    <a:pt x="3356" y="1538"/>
                  </a:cubicBezTo>
                  <a:cubicBezTo>
                    <a:pt x="3230" y="1518"/>
                    <a:pt x="3230" y="1518"/>
                    <a:pt x="3230" y="1518"/>
                  </a:cubicBezTo>
                  <a:cubicBezTo>
                    <a:pt x="3264" y="1469"/>
                    <a:pt x="3264" y="1469"/>
                    <a:pt x="3264" y="1469"/>
                  </a:cubicBezTo>
                  <a:cubicBezTo>
                    <a:pt x="3273" y="1427"/>
                    <a:pt x="3273" y="1427"/>
                    <a:pt x="3273" y="1427"/>
                  </a:cubicBezTo>
                  <a:cubicBezTo>
                    <a:pt x="3261" y="1392"/>
                    <a:pt x="3261" y="1392"/>
                    <a:pt x="3261" y="1392"/>
                  </a:cubicBezTo>
                  <a:cubicBezTo>
                    <a:pt x="3188" y="1360"/>
                    <a:pt x="3188" y="1360"/>
                    <a:pt x="3188" y="1360"/>
                  </a:cubicBezTo>
                  <a:cubicBezTo>
                    <a:pt x="3143" y="1335"/>
                    <a:pt x="3143" y="1335"/>
                    <a:pt x="3143" y="1335"/>
                  </a:cubicBezTo>
                  <a:cubicBezTo>
                    <a:pt x="3065" y="1323"/>
                    <a:pt x="3065" y="1323"/>
                    <a:pt x="3065" y="1323"/>
                  </a:cubicBezTo>
                  <a:cubicBezTo>
                    <a:pt x="3016" y="1295"/>
                    <a:pt x="3016" y="1295"/>
                    <a:pt x="3016" y="1295"/>
                  </a:cubicBezTo>
                  <a:cubicBezTo>
                    <a:pt x="2968" y="1273"/>
                    <a:pt x="2968" y="1273"/>
                    <a:pt x="2968" y="1273"/>
                  </a:cubicBezTo>
                  <a:cubicBezTo>
                    <a:pt x="2944" y="1274"/>
                    <a:pt x="2944" y="1274"/>
                    <a:pt x="2944" y="1274"/>
                  </a:cubicBezTo>
                  <a:cubicBezTo>
                    <a:pt x="2927" y="1323"/>
                    <a:pt x="2927" y="1323"/>
                    <a:pt x="2927" y="1323"/>
                  </a:cubicBezTo>
                  <a:cubicBezTo>
                    <a:pt x="2967" y="1357"/>
                    <a:pt x="2967" y="1357"/>
                    <a:pt x="2967" y="1357"/>
                  </a:cubicBezTo>
                  <a:cubicBezTo>
                    <a:pt x="2982" y="1400"/>
                    <a:pt x="2982" y="1400"/>
                    <a:pt x="2982" y="1400"/>
                  </a:cubicBezTo>
                  <a:cubicBezTo>
                    <a:pt x="3020" y="1418"/>
                    <a:pt x="3020" y="1418"/>
                    <a:pt x="3020" y="1418"/>
                  </a:cubicBezTo>
                  <a:cubicBezTo>
                    <a:pt x="3074" y="1417"/>
                    <a:pt x="3074" y="1417"/>
                    <a:pt x="3074" y="1417"/>
                  </a:cubicBezTo>
                  <a:cubicBezTo>
                    <a:pt x="3125" y="1478"/>
                    <a:pt x="3125" y="1478"/>
                    <a:pt x="3125" y="1478"/>
                  </a:cubicBezTo>
                  <a:cubicBezTo>
                    <a:pt x="3062" y="1548"/>
                    <a:pt x="3062" y="1548"/>
                    <a:pt x="3062" y="1548"/>
                  </a:cubicBezTo>
                  <a:cubicBezTo>
                    <a:pt x="2997" y="1579"/>
                    <a:pt x="2997" y="1579"/>
                    <a:pt x="2997" y="1579"/>
                  </a:cubicBezTo>
                  <a:cubicBezTo>
                    <a:pt x="2953" y="1567"/>
                    <a:pt x="2953" y="1567"/>
                    <a:pt x="2953" y="1567"/>
                  </a:cubicBezTo>
                  <a:cubicBezTo>
                    <a:pt x="2932" y="1585"/>
                    <a:pt x="2932" y="1585"/>
                    <a:pt x="2932" y="1585"/>
                  </a:cubicBezTo>
                  <a:cubicBezTo>
                    <a:pt x="2852" y="1640"/>
                    <a:pt x="2852" y="1640"/>
                    <a:pt x="2852" y="1640"/>
                  </a:cubicBezTo>
                  <a:cubicBezTo>
                    <a:pt x="2711" y="1673"/>
                    <a:pt x="2711" y="1673"/>
                    <a:pt x="2711" y="1673"/>
                  </a:cubicBezTo>
                  <a:cubicBezTo>
                    <a:pt x="2576" y="1725"/>
                    <a:pt x="2576" y="1725"/>
                    <a:pt x="2576" y="1725"/>
                  </a:cubicBezTo>
                  <a:cubicBezTo>
                    <a:pt x="2513" y="1746"/>
                    <a:pt x="2513" y="1746"/>
                    <a:pt x="2513" y="1746"/>
                  </a:cubicBezTo>
                  <a:cubicBezTo>
                    <a:pt x="2498" y="1762"/>
                    <a:pt x="2498" y="1762"/>
                    <a:pt x="2498" y="1762"/>
                  </a:cubicBezTo>
                  <a:cubicBezTo>
                    <a:pt x="2492" y="1866"/>
                    <a:pt x="2492" y="1866"/>
                    <a:pt x="2492" y="1866"/>
                  </a:cubicBezTo>
                  <a:cubicBezTo>
                    <a:pt x="2398" y="1860"/>
                    <a:pt x="2398" y="1860"/>
                    <a:pt x="2398" y="1860"/>
                  </a:cubicBezTo>
                  <a:cubicBezTo>
                    <a:pt x="2318" y="1878"/>
                    <a:pt x="2318" y="1878"/>
                    <a:pt x="2318" y="1878"/>
                  </a:cubicBezTo>
                  <a:cubicBezTo>
                    <a:pt x="2237" y="1887"/>
                    <a:pt x="2237" y="1887"/>
                    <a:pt x="2237" y="1887"/>
                  </a:cubicBezTo>
                  <a:cubicBezTo>
                    <a:pt x="2156" y="1912"/>
                    <a:pt x="2156" y="1912"/>
                    <a:pt x="2156" y="1912"/>
                  </a:cubicBezTo>
                  <a:cubicBezTo>
                    <a:pt x="2099" y="1926"/>
                    <a:pt x="2099" y="1926"/>
                    <a:pt x="2099" y="1926"/>
                  </a:cubicBezTo>
                  <a:cubicBezTo>
                    <a:pt x="2088" y="1995"/>
                    <a:pt x="2088" y="1995"/>
                    <a:pt x="2088" y="1995"/>
                  </a:cubicBezTo>
                  <a:cubicBezTo>
                    <a:pt x="2050" y="2060"/>
                    <a:pt x="2050" y="2060"/>
                    <a:pt x="2050" y="2060"/>
                  </a:cubicBezTo>
                  <a:cubicBezTo>
                    <a:pt x="1990" y="2080"/>
                    <a:pt x="1990" y="2080"/>
                    <a:pt x="1990" y="2080"/>
                  </a:cubicBezTo>
                  <a:cubicBezTo>
                    <a:pt x="1954" y="2076"/>
                    <a:pt x="1954" y="2076"/>
                    <a:pt x="1954" y="2076"/>
                  </a:cubicBezTo>
                  <a:cubicBezTo>
                    <a:pt x="1908" y="2045"/>
                    <a:pt x="1908" y="2045"/>
                    <a:pt x="1908" y="2045"/>
                  </a:cubicBezTo>
                  <a:cubicBezTo>
                    <a:pt x="1875" y="2042"/>
                    <a:pt x="1875" y="2042"/>
                    <a:pt x="1875" y="2042"/>
                  </a:cubicBezTo>
                  <a:cubicBezTo>
                    <a:pt x="1875" y="2071"/>
                    <a:pt x="1875" y="2071"/>
                    <a:pt x="1875" y="2071"/>
                  </a:cubicBezTo>
                  <a:cubicBezTo>
                    <a:pt x="1904" y="2093"/>
                    <a:pt x="1904" y="2093"/>
                    <a:pt x="1904" y="2093"/>
                  </a:cubicBezTo>
                  <a:cubicBezTo>
                    <a:pt x="1915" y="2103"/>
                    <a:pt x="1915" y="2103"/>
                    <a:pt x="1915" y="2103"/>
                  </a:cubicBezTo>
                  <a:cubicBezTo>
                    <a:pt x="1854" y="2165"/>
                    <a:pt x="1854" y="2165"/>
                    <a:pt x="1854" y="2165"/>
                  </a:cubicBezTo>
                  <a:cubicBezTo>
                    <a:pt x="1783" y="2247"/>
                    <a:pt x="1783" y="2247"/>
                    <a:pt x="1783" y="2247"/>
                  </a:cubicBezTo>
                  <a:cubicBezTo>
                    <a:pt x="1725" y="2234"/>
                    <a:pt x="1725" y="2234"/>
                    <a:pt x="1725" y="2234"/>
                  </a:cubicBezTo>
                  <a:cubicBezTo>
                    <a:pt x="1719" y="2205"/>
                    <a:pt x="1719" y="2205"/>
                    <a:pt x="1719" y="2205"/>
                  </a:cubicBezTo>
                  <a:cubicBezTo>
                    <a:pt x="1717" y="2166"/>
                    <a:pt x="1717" y="2166"/>
                    <a:pt x="1717" y="2166"/>
                  </a:cubicBezTo>
                  <a:cubicBezTo>
                    <a:pt x="1678" y="2203"/>
                    <a:pt x="1678" y="2203"/>
                    <a:pt x="1678" y="2203"/>
                  </a:cubicBezTo>
                  <a:cubicBezTo>
                    <a:pt x="1644" y="2244"/>
                    <a:pt x="1644" y="2244"/>
                    <a:pt x="1644" y="2244"/>
                  </a:cubicBezTo>
                  <a:cubicBezTo>
                    <a:pt x="1618" y="2284"/>
                    <a:pt x="1618" y="2284"/>
                    <a:pt x="1618" y="2284"/>
                  </a:cubicBezTo>
                  <a:cubicBezTo>
                    <a:pt x="1573" y="2327"/>
                    <a:pt x="1573" y="2327"/>
                    <a:pt x="1573" y="2327"/>
                  </a:cubicBezTo>
                  <a:cubicBezTo>
                    <a:pt x="1489" y="2332"/>
                    <a:pt x="1489" y="2332"/>
                    <a:pt x="1489" y="2332"/>
                  </a:cubicBezTo>
                  <a:cubicBezTo>
                    <a:pt x="1461" y="2336"/>
                    <a:pt x="1461" y="2336"/>
                    <a:pt x="1461" y="2336"/>
                  </a:cubicBezTo>
                  <a:cubicBezTo>
                    <a:pt x="1423" y="2352"/>
                    <a:pt x="1423" y="2352"/>
                    <a:pt x="1423" y="2352"/>
                  </a:cubicBezTo>
                  <a:cubicBezTo>
                    <a:pt x="1414" y="2405"/>
                    <a:pt x="1414" y="2405"/>
                    <a:pt x="1414" y="2405"/>
                  </a:cubicBezTo>
                  <a:cubicBezTo>
                    <a:pt x="1400" y="2499"/>
                    <a:pt x="1400" y="2499"/>
                    <a:pt x="1400" y="2499"/>
                  </a:cubicBezTo>
                  <a:cubicBezTo>
                    <a:pt x="1346" y="2546"/>
                    <a:pt x="1346" y="2546"/>
                    <a:pt x="1346" y="2546"/>
                  </a:cubicBezTo>
                  <a:cubicBezTo>
                    <a:pt x="1301" y="2562"/>
                    <a:pt x="1301" y="2562"/>
                    <a:pt x="1301" y="2562"/>
                  </a:cubicBezTo>
                  <a:cubicBezTo>
                    <a:pt x="1262" y="2523"/>
                    <a:pt x="1262" y="2523"/>
                    <a:pt x="1262" y="2523"/>
                  </a:cubicBezTo>
                  <a:cubicBezTo>
                    <a:pt x="1212" y="2462"/>
                    <a:pt x="1212" y="2462"/>
                    <a:pt x="1212" y="2462"/>
                  </a:cubicBezTo>
                  <a:cubicBezTo>
                    <a:pt x="1129" y="2499"/>
                    <a:pt x="1129" y="2499"/>
                    <a:pt x="1129" y="2499"/>
                  </a:cubicBezTo>
                  <a:cubicBezTo>
                    <a:pt x="1080" y="2525"/>
                    <a:pt x="1080" y="2525"/>
                    <a:pt x="1080" y="2525"/>
                  </a:cubicBezTo>
                  <a:cubicBezTo>
                    <a:pt x="1040" y="2563"/>
                    <a:pt x="1040" y="2563"/>
                    <a:pt x="1040" y="2563"/>
                  </a:cubicBezTo>
                  <a:cubicBezTo>
                    <a:pt x="977" y="2572"/>
                    <a:pt x="977" y="2572"/>
                    <a:pt x="977" y="2572"/>
                  </a:cubicBezTo>
                  <a:cubicBezTo>
                    <a:pt x="948" y="2549"/>
                    <a:pt x="948" y="2549"/>
                    <a:pt x="948" y="2549"/>
                  </a:cubicBezTo>
                  <a:cubicBezTo>
                    <a:pt x="879" y="2546"/>
                    <a:pt x="879" y="2546"/>
                    <a:pt x="879" y="2546"/>
                  </a:cubicBezTo>
                  <a:cubicBezTo>
                    <a:pt x="847" y="2548"/>
                    <a:pt x="847" y="2548"/>
                    <a:pt x="847" y="2548"/>
                  </a:cubicBezTo>
                  <a:cubicBezTo>
                    <a:pt x="822" y="2553"/>
                    <a:pt x="822" y="2553"/>
                    <a:pt x="822" y="2553"/>
                  </a:cubicBezTo>
                  <a:cubicBezTo>
                    <a:pt x="767" y="2592"/>
                    <a:pt x="767" y="2592"/>
                    <a:pt x="767" y="2592"/>
                  </a:cubicBezTo>
                  <a:cubicBezTo>
                    <a:pt x="727" y="2638"/>
                    <a:pt x="727" y="2638"/>
                    <a:pt x="727" y="2638"/>
                  </a:cubicBezTo>
                  <a:cubicBezTo>
                    <a:pt x="713" y="2660"/>
                    <a:pt x="713" y="2660"/>
                    <a:pt x="713" y="2660"/>
                  </a:cubicBezTo>
                  <a:cubicBezTo>
                    <a:pt x="697" y="2740"/>
                    <a:pt x="697" y="2740"/>
                    <a:pt x="697" y="2740"/>
                  </a:cubicBezTo>
                  <a:cubicBezTo>
                    <a:pt x="658" y="2822"/>
                    <a:pt x="658" y="2822"/>
                    <a:pt x="658" y="2822"/>
                  </a:cubicBezTo>
                  <a:cubicBezTo>
                    <a:pt x="638" y="2942"/>
                    <a:pt x="638" y="2942"/>
                    <a:pt x="638" y="2942"/>
                  </a:cubicBezTo>
                  <a:cubicBezTo>
                    <a:pt x="634" y="3014"/>
                    <a:pt x="634" y="3014"/>
                    <a:pt x="634" y="3014"/>
                  </a:cubicBezTo>
                  <a:cubicBezTo>
                    <a:pt x="568" y="3023"/>
                    <a:pt x="568" y="3023"/>
                    <a:pt x="568" y="3023"/>
                  </a:cubicBezTo>
                  <a:cubicBezTo>
                    <a:pt x="543" y="2983"/>
                    <a:pt x="543" y="2983"/>
                    <a:pt x="543" y="2983"/>
                  </a:cubicBezTo>
                  <a:cubicBezTo>
                    <a:pt x="485" y="2890"/>
                    <a:pt x="485" y="2890"/>
                    <a:pt x="485" y="2890"/>
                  </a:cubicBezTo>
                  <a:cubicBezTo>
                    <a:pt x="448" y="2812"/>
                    <a:pt x="448" y="2812"/>
                    <a:pt x="448" y="2812"/>
                  </a:cubicBezTo>
                  <a:cubicBezTo>
                    <a:pt x="450" y="2790"/>
                    <a:pt x="450" y="2790"/>
                    <a:pt x="450" y="2790"/>
                  </a:cubicBezTo>
                  <a:cubicBezTo>
                    <a:pt x="421" y="2753"/>
                    <a:pt x="421" y="2753"/>
                    <a:pt x="421" y="2753"/>
                  </a:cubicBezTo>
                  <a:cubicBezTo>
                    <a:pt x="375" y="2701"/>
                    <a:pt x="375" y="2701"/>
                    <a:pt x="375" y="2701"/>
                  </a:cubicBezTo>
                  <a:cubicBezTo>
                    <a:pt x="363" y="2701"/>
                    <a:pt x="363" y="2701"/>
                    <a:pt x="363" y="2701"/>
                  </a:cubicBezTo>
                  <a:cubicBezTo>
                    <a:pt x="339" y="2710"/>
                    <a:pt x="339" y="2710"/>
                    <a:pt x="339" y="2710"/>
                  </a:cubicBezTo>
                  <a:cubicBezTo>
                    <a:pt x="339" y="2710"/>
                    <a:pt x="322" y="2717"/>
                    <a:pt x="318" y="2722"/>
                  </a:cubicBezTo>
                  <a:cubicBezTo>
                    <a:pt x="315" y="2728"/>
                    <a:pt x="299" y="2724"/>
                    <a:pt x="299" y="2724"/>
                  </a:cubicBezTo>
                  <a:lnTo>
                    <a:pt x="257" y="269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761163" y="2312988"/>
              <a:ext cx="863600" cy="754063"/>
            </a:xfrm>
            <a:custGeom>
              <a:avLst/>
              <a:gdLst>
                <a:gd name="T0" fmla="*/ 2782 w 3244"/>
                <a:gd name="T1" fmla="*/ 1252 h 2829"/>
                <a:gd name="T2" fmla="*/ 2696 w 3244"/>
                <a:gd name="T3" fmla="*/ 1328 h 2829"/>
                <a:gd name="T4" fmla="*/ 2504 w 3244"/>
                <a:gd name="T5" fmla="*/ 1293 h 2829"/>
                <a:gd name="T6" fmla="*/ 2366 w 3244"/>
                <a:gd name="T7" fmla="*/ 1168 h 2829"/>
                <a:gd name="T8" fmla="*/ 2113 w 3244"/>
                <a:gd name="T9" fmla="*/ 1112 h 2829"/>
                <a:gd name="T10" fmla="*/ 1999 w 3244"/>
                <a:gd name="T11" fmla="*/ 1042 h 2829"/>
                <a:gd name="T12" fmla="*/ 1834 w 3244"/>
                <a:gd name="T13" fmla="*/ 911 h 2829"/>
                <a:gd name="T14" fmla="*/ 1772 w 3244"/>
                <a:gd name="T15" fmla="*/ 730 h 2829"/>
                <a:gd name="T16" fmla="*/ 1662 w 3244"/>
                <a:gd name="T17" fmla="*/ 484 h 2829"/>
                <a:gd name="T18" fmla="*/ 1158 w 3244"/>
                <a:gd name="T19" fmla="*/ 200 h 2829"/>
                <a:gd name="T20" fmla="*/ 1012 w 3244"/>
                <a:gd name="T21" fmla="*/ 0 h 2829"/>
                <a:gd name="T22" fmla="*/ 902 w 3244"/>
                <a:gd name="T23" fmla="*/ 87 h 2829"/>
                <a:gd name="T24" fmla="*/ 728 w 3244"/>
                <a:gd name="T25" fmla="*/ 149 h 2829"/>
                <a:gd name="T26" fmla="*/ 539 w 3244"/>
                <a:gd name="T27" fmla="*/ 213 h 2829"/>
                <a:gd name="T28" fmla="*/ 316 w 3244"/>
                <a:gd name="T29" fmla="*/ 399 h 2829"/>
                <a:gd name="T30" fmla="*/ 51 w 3244"/>
                <a:gd name="T31" fmla="*/ 514 h 2829"/>
                <a:gd name="T32" fmla="*/ 171 w 3244"/>
                <a:gd name="T33" fmla="*/ 709 h 2829"/>
                <a:gd name="T34" fmla="*/ 326 w 3244"/>
                <a:gd name="T35" fmla="*/ 970 h 2829"/>
                <a:gd name="T36" fmla="*/ 354 w 3244"/>
                <a:gd name="T37" fmla="*/ 1249 h 2829"/>
                <a:gd name="T38" fmla="*/ 75 w 3244"/>
                <a:gd name="T39" fmla="*/ 1413 h 2829"/>
                <a:gd name="T40" fmla="*/ 157 w 3244"/>
                <a:gd name="T41" fmla="*/ 1519 h 2829"/>
                <a:gd name="T42" fmla="*/ 92 w 3244"/>
                <a:gd name="T43" fmla="*/ 1628 h 2829"/>
                <a:gd name="T44" fmla="*/ 27 w 3244"/>
                <a:gd name="T45" fmla="*/ 1980 h 2829"/>
                <a:gd name="T46" fmla="*/ 162 w 3244"/>
                <a:gd name="T47" fmla="*/ 1896 h 2829"/>
                <a:gd name="T48" fmla="*/ 191 w 3244"/>
                <a:gd name="T49" fmla="*/ 2085 h 2829"/>
                <a:gd name="T50" fmla="*/ 332 w 3244"/>
                <a:gd name="T51" fmla="*/ 2149 h 2829"/>
                <a:gd name="T52" fmla="*/ 515 w 3244"/>
                <a:gd name="T53" fmla="*/ 2236 h 2829"/>
                <a:gd name="T54" fmla="*/ 493 w 3244"/>
                <a:gd name="T55" fmla="*/ 2292 h 2829"/>
                <a:gd name="T56" fmla="*/ 582 w 3244"/>
                <a:gd name="T57" fmla="*/ 2422 h 2829"/>
                <a:gd name="T58" fmla="*/ 609 w 3244"/>
                <a:gd name="T59" fmla="*/ 2465 h 2829"/>
                <a:gd name="T60" fmla="*/ 673 w 3244"/>
                <a:gd name="T61" fmla="*/ 2496 h 2829"/>
                <a:gd name="T62" fmla="*/ 785 w 3244"/>
                <a:gd name="T63" fmla="*/ 2535 h 2829"/>
                <a:gd name="T64" fmla="*/ 878 w 3244"/>
                <a:gd name="T65" fmla="*/ 2800 h 2829"/>
                <a:gd name="T66" fmla="*/ 1065 w 3244"/>
                <a:gd name="T67" fmla="*/ 2759 h 2829"/>
                <a:gd name="T68" fmla="*/ 1062 w 3244"/>
                <a:gd name="T69" fmla="*/ 2664 h 2829"/>
                <a:gd name="T70" fmla="*/ 958 w 3244"/>
                <a:gd name="T71" fmla="*/ 2591 h 2829"/>
                <a:gd name="T72" fmla="*/ 970 w 3244"/>
                <a:gd name="T73" fmla="*/ 2525 h 2829"/>
                <a:gd name="T74" fmla="*/ 1075 w 3244"/>
                <a:gd name="T75" fmla="*/ 2498 h 2829"/>
                <a:gd name="T76" fmla="*/ 1165 w 3244"/>
                <a:gd name="T77" fmla="*/ 2508 h 2829"/>
                <a:gd name="T78" fmla="*/ 1272 w 3244"/>
                <a:gd name="T79" fmla="*/ 2577 h 2829"/>
                <a:gd name="T80" fmla="*/ 1387 w 3244"/>
                <a:gd name="T81" fmla="*/ 2549 h 2829"/>
                <a:gd name="T82" fmla="*/ 1463 w 3244"/>
                <a:gd name="T83" fmla="*/ 2582 h 2829"/>
                <a:gd name="T84" fmla="*/ 1492 w 3244"/>
                <a:gd name="T85" fmla="*/ 2706 h 2829"/>
                <a:gd name="T86" fmla="*/ 1626 w 3244"/>
                <a:gd name="T87" fmla="*/ 2558 h 2829"/>
                <a:gd name="T88" fmla="*/ 1702 w 3244"/>
                <a:gd name="T89" fmla="*/ 2200 h 2829"/>
                <a:gd name="T90" fmla="*/ 1793 w 3244"/>
                <a:gd name="T91" fmla="*/ 2341 h 2829"/>
                <a:gd name="T92" fmla="*/ 1893 w 3244"/>
                <a:gd name="T93" fmla="*/ 2413 h 2829"/>
                <a:gd name="T94" fmla="*/ 2017 w 3244"/>
                <a:gd name="T95" fmla="*/ 2444 h 2829"/>
                <a:gd name="T96" fmla="*/ 2236 w 3244"/>
                <a:gd name="T97" fmla="*/ 2396 h 2829"/>
                <a:gd name="T98" fmla="*/ 2449 w 3244"/>
                <a:gd name="T99" fmla="*/ 2259 h 2829"/>
                <a:gd name="T100" fmla="*/ 2347 w 3244"/>
                <a:gd name="T101" fmla="*/ 2088 h 2829"/>
                <a:gd name="T102" fmla="*/ 2535 w 3244"/>
                <a:gd name="T103" fmla="*/ 2043 h 2829"/>
                <a:gd name="T104" fmla="*/ 2673 w 3244"/>
                <a:gd name="T105" fmla="*/ 2108 h 2829"/>
                <a:gd name="T106" fmla="*/ 2853 w 3244"/>
                <a:gd name="T107" fmla="*/ 1900 h 2829"/>
                <a:gd name="T108" fmla="*/ 2759 w 3244"/>
                <a:gd name="T109" fmla="*/ 1729 h 2829"/>
                <a:gd name="T110" fmla="*/ 2853 w 3244"/>
                <a:gd name="T111" fmla="*/ 1627 h 2829"/>
                <a:gd name="T112" fmla="*/ 2902 w 3244"/>
                <a:gd name="T113" fmla="*/ 1509 h 2829"/>
                <a:gd name="T114" fmla="*/ 3036 w 3244"/>
                <a:gd name="T115" fmla="*/ 1546 h 2829"/>
                <a:gd name="T116" fmla="*/ 3244 w 3244"/>
                <a:gd name="T117" fmla="*/ 1419 h 2829"/>
                <a:gd name="T118" fmla="*/ 3134 w 3244"/>
                <a:gd name="T119" fmla="*/ 1252 h 2829"/>
                <a:gd name="T120" fmla="*/ 3063 w 3244"/>
                <a:gd name="T121" fmla="*/ 1140 h 2829"/>
                <a:gd name="T122" fmla="*/ 2945 w 3244"/>
                <a:gd name="T123" fmla="*/ 1102 h 2829"/>
                <a:gd name="T124" fmla="*/ 2766 w 3244"/>
                <a:gd name="T125" fmla="*/ 1126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44" h="2829">
                  <a:moveTo>
                    <a:pt x="2761" y="1170"/>
                  </a:moveTo>
                  <a:cubicBezTo>
                    <a:pt x="2781" y="1190"/>
                    <a:pt x="2781" y="1190"/>
                    <a:pt x="2781" y="1190"/>
                  </a:cubicBezTo>
                  <a:cubicBezTo>
                    <a:pt x="2795" y="1205"/>
                    <a:pt x="2795" y="1205"/>
                    <a:pt x="2795" y="1205"/>
                  </a:cubicBezTo>
                  <a:cubicBezTo>
                    <a:pt x="2810" y="1232"/>
                    <a:pt x="2810" y="1232"/>
                    <a:pt x="2810" y="1232"/>
                  </a:cubicBezTo>
                  <a:cubicBezTo>
                    <a:pt x="2782" y="1252"/>
                    <a:pt x="2782" y="1252"/>
                    <a:pt x="2782" y="1252"/>
                  </a:cubicBezTo>
                  <a:cubicBezTo>
                    <a:pt x="2770" y="1275"/>
                    <a:pt x="2770" y="1275"/>
                    <a:pt x="2770" y="1275"/>
                  </a:cubicBezTo>
                  <a:cubicBezTo>
                    <a:pt x="2755" y="1311"/>
                    <a:pt x="2755" y="1311"/>
                    <a:pt x="2755" y="1311"/>
                  </a:cubicBezTo>
                  <a:cubicBezTo>
                    <a:pt x="2755" y="1367"/>
                    <a:pt x="2755" y="1367"/>
                    <a:pt x="2755" y="1367"/>
                  </a:cubicBezTo>
                  <a:cubicBezTo>
                    <a:pt x="2717" y="1364"/>
                    <a:pt x="2717" y="1364"/>
                    <a:pt x="2717" y="1364"/>
                  </a:cubicBezTo>
                  <a:cubicBezTo>
                    <a:pt x="2696" y="1328"/>
                    <a:pt x="2696" y="1328"/>
                    <a:pt x="2696" y="1328"/>
                  </a:cubicBezTo>
                  <a:cubicBezTo>
                    <a:pt x="2659" y="1342"/>
                    <a:pt x="2659" y="1342"/>
                    <a:pt x="2659" y="1342"/>
                  </a:cubicBezTo>
                  <a:cubicBezTo>
                    <a:pt x="2589" y="1335"/>
                    <a:pt x="2589" y="1335"/>
                    <a:pt x="2589" y="1335"/>
                  </a:cubicBezTo>
                  <a:cubicBezTo>
                    <a:pt x="2562" y="1320"/>
                    <a:pt x="2562" y="1320"/>
                    <a:pt x="2562" y="1320"/>
                  </a:cubicBezTo>
                  <a:cubicBezTo>
                    <a:pt x="2531" y="1311"/>
                    <a:pt x="2531" y="1311"/>
                    <a:pt x="2531" y="1311"/>
                  </a:cubicBezTo>
                  <a:cubicBezTo>
                    <a:pt x="2504" y="1293"/>
                    <a:pt x="2504" y="1293"/>
                    <a:pt x="2504" y="1293"/>
                  </a:cubicBezTo>
                  <a:cubicBezTo>
                    <a:pt x="2480" y="1244"/>
                    <a:pt x="2480" y="1244"/>
                    <a:pt x="2480" y="1244"/>
                  </a:cubicBezTo>
                  <a:cubicBezTo>
                    <a:pt x="2445" y="1246"/>
                    <a:pt x="2445" y="1246"/>
                    <a:pt x="2445" y="1246"/>
                  </a:cubicBezTo>
                  <a:cubicBezTo>
                    <a:pt x="2411" y="1226"/>
                    <a:pt x="2411" y="1226"/>
                    <a:pt x="2411" y="1226"/>
                  </a:cubicBezTo>
                  <a:cubicBezTo>
                    <a:pt x="2402" y="1181"/>
                    <a:pt x="2402" y="1181"/>
                    <a:pt x="2402" y="1181"/>
                  </a:cubicBezTo>
                  <a:cubicBezTo>
                    <a:pt x="2366" y="1168"/>
                    <a:pt x="2366" y="1168"/>
                    <a:pt x="2366" y="1168"/>
                  </a:cubicBezTo>
                  <a:cubicBezTo>
                    <a:pt x="2317" y="1138"/>
                    <a:pt x="2317" y="1138"/>
                    <a:pt x="2317" y="1138"/>
                  </a:cubicBezTo>
                  <a:cubicBezTo>
                    <a:pt x="2299" y="1136"/>
                    <a:pt x="2299" y="1136"/>
                    <a:pt x="2299" y="1136"/>
                  </a:cubicBezTo>
                  <a:cubicBezTo>
                    <a:pt x="2183" y="1159"/>
                    <a:pt x="2183" y="1159"/>
                    <a:pt x="2183" y="1159"/>
                  </a:cubicBezTo>
                  <a:cubicBezTo>
                    <a:pt x="2145" y="1109"/>
                    <a:pt x="2145" y="1109"/>
                    <a:pt x="2145" y="1109"/>
                  </a:cubicBezTo>
                  <a:cubicBezTo>
                    <a:pt x="2113" y="1112"/>
                    <a:pt x="2113" y="1112"/>
                    <a:pt x="2113" y="1112"/>
                  </a:cubicBezTo>
                  <a:cubicBezTo>
                    <a:pt x="2107" y="1052"/>
                    <a:pt x="2107" y="1052"/>
                    <a:pt x="2107" y="1052"/>
                  </a:cubicBezTo>
                  <a:cubicBezTo>
                    <a:pt x="2096" y="1051"/>
                    <a:pt x="2096" y="1051"/>
                    <a:pt x="2096" y="1051"/>
                  </a:cubicBezTo>
                  <a:cubicBezTo>
                    <a:pt x="2096" y="1051"/>
                    <a:pt x="2055" y="1060"/>
                    <a:pt x="2049" y="1061"/>
                  </a:cubicBezTo>
                  <a:cubicBezTo>
                    <a:pt x="2044" y="1063"/>
                    <a:pt x="2029" y="1060"/>
                    <a:pt x="2029" y="1060"/>
                  </a:cubicBezTo>
                  <a:cubicBezTo>
                    <a:pt x="1999" y="1042"/>
                    <a:pt x="1999" y="1042"/>
                    <a:pt x="1999" y="1042"/>
                  </a:cubicBezTo>
                  <a:cubicBezTo>
                    <a:pt x="1957" y="1052"/>
                    <a:pt x="1957" y="1052"/>
                    <a:pt x="1957" y="1052"/>
                  </a:cubicBezTo>
                  <a:cubicBezTo>
                    <a:pt x="1888" y="1047"/>
                    <a:pt x="1888" y="1047"/>
                    <a:pt x="1888" y="1047"/>
                  </a:cubicBezTo>
                  <a:cubicBezTo>
                    <a:pt x="1823" y="1025"/>
                    <a:pt x="1823" y="1025"/>
                    <a:pt x="1823" y="1025"/>
                  </a:cubicBezTo>
                  <a:cubicBezTo>
                    <a:pt x="1837" y="929"/>
                    <a:pt x="1837" y="929"/>
                    <a:pt x="1837" y="929"/>
                  </a:cubicBezTo>
                  <a:cubicBezTo>
                    <a:pt x="1834" y="911"/>
                    <a:pt x="1834" y="911"/>
                    <a:pt x="1834" y="911"/>
                  </a:cubicBezTo>
                  <a:cubicBezTo>
                    <a:pt x="1798" y="891"/>
                    <a:pt x="1798" y="891"/>
                    <a:pt x="1798" y="891"/>
                  </a:cubicBezTo>
                  <a:cubicBezTo>
                    <a:pt x="1754" y="873"/>
                    <a:pt x="1754" y="873"/>
                    <a:pt x="1754" y="873"/>
                  </a:cubicBezTo>
                  <a:cubicBezTo>
                    <a:pt x="1709" y="813"/>
                    <a:pt x="1709" y="813"/>
                    <a:pt x="1709" y="813"/>
                  </a:cubicBezTo>
                  <a:cubicBezTo>
                    <a:pt x="1727" y="765"/>
                    <a:pt x="1727" y="765"/>
                    <a:pt x="1727" y="765"/>
                  </a:cubicBezTo>
                  <a:cubicBezTo>
                    <a:pt x="1772" y="730"/>
                    <a:pt x="1772" y="730"/>
                    <a:pt x="1772" y="730"/>
                  </a:cubicBezTo>
                  <a:cubicBezTo>
                    <a:pt x="1832" y="688"/>
                    <a:pt x="1832" y="688"/>
                    <a:pt x="1832" y="688"/>
                  </a:cubicBezTo>
                  <a:cubicBezTo>
                    <a:pt x="1843" y="660"/>
                    <a:pt x="1843" y="660"/>
                    <a:pt x="1843" y="660"/>
                  </a:cubicBezTo>
                  <a:cubicBezTo>
                    <a:pt x="1825" y="623"/>
                    <a:pt x="1825" y="623"/>
                    <a:pt x="1825" y="623"/>
                  </a:cubicBezTo>
                  <a:cubicBezTo>
                    <a:pt x="1738" y="535"/>
                    <a:pt x="1738" y="535"/>
                    <a:pt x="1738" y="535"/>
                  </a:cubicBezTo>
                  <a:cubicBezTo>
                    <a:pt x="1662" y="484"/>
                    <a:pt x="1662" y="484"/>
                    <a:pt x="1662" y="484"/>
                  </a:cubicBezTo>
                  <a:cubicBezTo>
                    <a:pt x="1425" y="457"/>
                    <a:pt x="1425" y="457"/>
                    <a:pt x="1425" y="457"/>
                  </a:cubicBezTo>
                  <a:cubicBezTo>
                    <a:pt x="1233" y="424"/>
                    <a:pt x="1233" y="424"/>
                    <a:pt x="1233" y="424"/>
                  </a:cubicBezTo>
                  <a:cubicBezTo>
                    <a:pt x="1234" y="308"/>
                    <a:pt x="1234" y="308"/>
                    <a:pt x="1234" y="308"/>
                  </a:cubicBezTo>
                  <a:cubicBezTo>
                    <a:pt x="1223" y="236"/>
                    <a:pt x="1223" y="236"/>
                    <a:pt x="1223" y="236"/>
                  </a:cubicBezTo>
                  <a:cubicBezTo>
                    <a:pt x="1158" y="200"/>
                    <a:pt x="1158" y="200"/>
                    <a:pt x="1158" y="200"/>
                  </a:cubicBezTo>
                  <a:cubicBezTo>
                    <a:pt x="1180" y="116"/>
                    <a:pt x="1180" y="116"/>
                    <a:pt x="1180" y="116"/>
                  </a:cubicBezTo>
                  <a:cubicBezTo>
                    <a:pt x="1180" y="62"/>
                    <a:pt x="1180" y="62"/>
                    <a:pt x="1180" y="62"/>
                  </a:cubicBezTo>
                  <a:cubicBezTo>
                    <a:pt x="1111" y="67"/>
                    <a:pt x="1111" y="67"/>
                    <a:pt x="1111" y="67"/>
                  </a:cubicBezTo>
                  <a:cubicBezTo>
                    <a:pt x="1102" y="44"/>
                    <a:pt x="1102" y="44"/>
                    <a:pt x="1102" y="44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971" y="2"/>
                    <a:pt x="971" y="2"/>
                    <a:pt x="971" y="2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6" y="9"/>
                    <a:pt x="926" y="9"/>
                    <a:pt x="926" y="9"/>
                  </a:cubicBezTo>
                  <a:cubicBezTo>
                    <a:pt x="915" y="35"/>
                    <a:pt x="915" y="35"/>
                    <a:pt x="915" y="35"/>
                  </a:cubicBezTo>
                  <a:cubicBezTo>
                    <a:pt x="902" y="87"/>
                    <a:pt x="902" y="87"/>
                    <a:pt x="902" y="87"/>
                  </a:cubicBezTo>
                  <a:cubicBezTo>
                    <a:pt x="909" y="142"/>
                    <a:pt x="909" y="142"/>
                    <a:pt x="909" y="142"/>
                  </a:cubicBezTo>
                  <a:cubicBezTo>
                    <a:pt x="906" y="180"/>
                    <a:pt x="906" y="180"/>
                    <a:pt x="906" y="180"/>
                  </a:cubicBezTo>
                  <a:cubicBezTo>
                    <a:pt x="878" y="180"/>
                    <a:pt x="878" y="180"/>
                    <a:pt x="878" y="180"/>
                  </a:cubicBezTo>
                  <a:cubicBezTo>
                    <a:pt x="808" y="167"/>
                    <a:pt x="808" y="167"/>
                    <a:pt x="808" y="167"/>
                  </a:cubicBezTo>
                  <a:cubicBezTo>
                    <a:pt x="728" y="149"/>
                    <a:pt x="728" y="149"/>
                    <a:pt x="728" y="149"/>
                  </a:cubicBezTo>
                  <a:cubicBezTo>
                    <a:pt x="626" y="100"/>
                    <a:pt x="626" y="100"/>
                    <a:pt x="626" y="100"/>
                  </a:cubicBezTo>
                  <a:cubicBezTo>
                    <a:pt x="552" y="100"/>
                    <a:pt x="552" y="100"/>
                    <a:pt x="552" y="100"/>
                  </a:cubicBezTo>
                  <a:cubicBezTo>
                    <a:pt x="548" y="147"/>
                    <a:pt x="548" y="147"/>
                    <a:pt x="548" y="147"/>
                  </a:cubicBezTo>
                  <a:cubicBezTo>
                    <a:pt x="534" y="180"/>
                    <a:pt x="534" y="180"/>
                    <a:pt x="534" y="180"/>
                  </a:cubicBezTo>
                  <a:cubicBezTo>
                    <a:pt x="539" y="213"/>
                    <a:pt x="539" y="213"/>
                    <a:pt x="539" y="213"/>
                  </a:cubicBezTo>
                  <a:cubicBezTo>
                    <a:pt x="465" y="281"/>
                    <a:pt x="465" y="281"/>
                    <a:pt x="465" y="281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39" y="334"/>
                    <a:pt x="339" y="334"/>
                    <a:pt x="339" y="334"/>
                  </a:cubicBezTo>
                  <a:cubicBezTo>
                    <a:pt x="323" y="372"/>
                    <a:pt x="323" y="372"/>
                    <a:pt x="323" y="372"/>
                  </a:cubicBezTo>
                  <a:cubicBezTo>
                    <a:pt x="316" y="399"/>
                    <a:pt x="316" y="399"/>
                    <a:pt x="316" y="399"/>
                  </a:cubicBezTo>
                  <a:cubicBezTo>
                    <a:pt x="243" y="434"/>
                    <a:pt x="243" y="434"/>
                    <a:pt x="243" y="434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32" y="421"/>
                    <a:pt x="132" y="421"/>
                    <a:pt x="132" y="421"/>
                  </a:cubicBezTo>
                  <a:cubicBezTo>
                    <a:pt x="102" y="486"/>
                    <a:pt x="102" y="486"/>
                    <a:pt x="102" y="486"/>
                  </a:cubicBezTo>
                  <a:cubicBezTo>
                    <a:pt x="51" y="514"/>
                    <a:pt x="51" y="514"/>
                    <a:pt x="51" y="514"/>
                  </a:cubicBezTo>
                  <a:cubicBezTo>
                    <a:pt x="24" y="514"/>
                    <a:pt x="24" y="514"/>
                    <a:pt x="24" y="514"/>
                  </a:cubicBezTo>
                  <a:cubicBezTo>
                    <a:pt x="32" y="564"/>
                    <a:pt x="32" y="564"/>
                    <a:pt x="32" y="564"/>
                  </a:cubicBezTo>
                  <a:cubicBezTo>
                    <a:pt x="60" y="610"/>
                    <a:pt x="60" y="610"/>
                    <a:pt x="60" y="610"/>
                  </a:cubicBezTo>
                  <a:cubicBezTo>
                    <a:pt x="79" y="683"/>
                    <a:pt x="79" y="683"/>
                    <a:pt x="79" y="683"/>
                  </a:cubicBezTo>
                  <a:cubicBezTo>
                    <a:pt x="171" y="709"/>
                    <a:pt x="171" y="709"/>
                    <a:pt x="171" y="709"/>
                  </a:cubicBezTo>
                  <a:cubicBezTo>
                    <a:pt x="179" y="803"/>
                    <a:pt x="179" y="803"/>
                    <a:pt x="179" y="803"/>
                  </a:cubicBezTo>
                  <a:cubicBezTo>
                    <a:pt x="227" y="835"/>
                    <a:pt x="227" y="835"/>
                    <a:pt x="227" y="835"/>
                  </a:cubicBezTo>
                  <a:cubicBezTo>
                    <a:pt x="362" y="865"/>
                    <a:pt x="362" y="865"/>
                    <a:pt x="362" y="865"/>
                  </a:cubicBezTo>
                  <a:cubicBezTo>
                    <a:pt x="377" y="1011"/>
                    <a:pt x="377" y="1011"/>
                    <a:pt x="377" y="1011"/>
                  </a:cubicBezTo>
                  <a:cubicBezTo>
                    <a:pt x="326" y="970"/>
                    <a:pt x="326" y="970"/>
                    <a:pt x="326" y="970"/>
                  </a:cubicBezTo>
                  <a:cubicBezTo>
                    <a:pt x="266" y="981"/>
                    <a:pt x="266" y="981"/>
                    <a:pt x="266" y="981"/>
                  </a:cubicBezTo>
                  <a:cubicBezTo>
                    <a:pt x="333" y="1064"/>
                    <a:pt x="333" y="1064"/>
                    <a:pt x="333" y="1064"/>
                  </a:cubicBezTo>
                  <a:cubicBezTo>
                    <a:pt x="306" y="1169"/>
                    <a:pt x="306" y="1169"/>
                    <a:pt x="306" y="1169"/>
                  </a:cubicBezTo>
                  <a:cubicBezTo>
                    <a:pt x="352" y="1169"/>
                    <a:pt x="352" y="1169"/>
                    <a:pt x="352" y="1169"/>
                  </a:cubicBezTo>
                  <a:cubicBezTo>
                    <a:pt x="354" y="1249"/>
                    <a:pt x="354" y="1249"/>
                    <a:pt x="354" y="1249"/>
                  </a:cubicBezTo>
                  <a:cubicBezTo>
                    <a:pt x="169" y="1249"/>
                    <a:pt x="169" y="1249"/>
                    <a:pt x="169" y="1249"/>
                  </a:cubicBezTo>
                  <a:cubicBezTo>
                    <a:pt x="157" y="1300"/>
                    <a:pt x="157" y="1300"/>
                    <a:pt x="157" y="1300"/>
                  </a:cubicBezTo>
                  <a:cubicBezTo>
                    <a:pt x="164" y="1365"/>
                    <a:pt x="164" y="1365"/>
                    <a:pt x="164" y="1365"/>
                  </a:cubicBezTo>
                  <a:cubicBezTo>
                    <a:pt x="72" y="1379"/>
                    <a:pt x="72" y="1379"/>
                    <a:pt x="72" y="1379"/>
                  </a:cubicBezTo>
                  <a:cubicBezTo>
                    <a:pt x="75" y="1413"/>
                    <a:pt x="75" y="1413"/>
                    <a:pt x="75" y="1413"/>
                  </a:cubicBezTo>
                  <a:cubicBezTo>
                    <a:pt x="125" y="1425"/>
                    <a:pt x="125" y="1425"/>
                    <a:pt x="125" y="1425"/>
                  </a:cubicBezTo>
                  <a:cubicBezTo>
                    <a:pt x="138" y="1437"/>
                    <a:pt x="138" y="1437"/>
                    <a:pt x="138" y="1437"/>
                  </a:cubicBezTo>
                  <a:cubicBezTo>
                    <a:pt x="157" y="1457"/>
                    <a:pt x="157" y="1457"/>
                    <a:pt x="157" y="1457"/>
                  </a:cubicBezTo>
                  <a:cubicBezTo>
                    <a:pt x="166" y="1474"/>
                    <a:pt x="166" y="1474"/>
                    <a:pt x="166" y="1474"/>
                  </a:cubicBezTo>
                  <a:cubicBezTo>
                    <a:pt x="157" y="1519"/>
                    <a:pt x="157" y="1519"/>
                    <a:pt x="157" y="1519"/>
                  </a:cubicBezTo>
                  <a:cubicBezTo>
                    <a:pt x="150" y="1570"/>
                    <a:pt x="150" y="1570"/>
                    <a:pt x="150" y="1570"/>
                  </a:cubicBezTo>
                  <a:cubicBezTo>
                    <a:pt x="178" y="1592"/>
                    <a:pt x="178" y="1592"/>
                    <a:pt x="178" y="1592"/>
                  </a:cubicBezTo>
                  <a:cubicBezTo>
                    <a:pt x="154" y="1611"/>
                    <a:pt x="154" y="1611"/>
                    <a:pt x="154" y="1611"/>
                  </a:cubicBezTo>
                  <a:cubicBezTo>
                    <a:pt x="103" y="1611"/>
                    <a:pt x="103" y="1611"/>
                    <a:pt x="103" y="1611"/>
                  </a:cubicBezTo>
                  <a:cubicBezTo>
                    <a:pt x="92" y="1628"/>
                    <a:pt x="92" y="1628"/>
                    <a:pt x="92" y="1628"/>
                  </a:cubicBezTo>
                  <a:cubicBezTo>
                    <a:pt x="67" y="1730"/>
                    <a:pt x="67" y="1730"/>
                    <a:pt x="67" y="1730"/>
                  </a:cubicBezTo>
                  <a:cubicBezTo>
                    <a:pt x="36" y="1858"/>
                    <a:pt x="36" y="1858"/>
                    <a:pt x="36" y="1858"/>
                  </a:cubicBezTo>
                  <a:cubicBezTo>
                    <a:pt x="0" y="1923"/>
                    <a:pt x="0" y="1923"/>
                    <a:pt x="0" y="1923"/>
                  </a:cubicBezTo>
                  <a:cubicBezTo>
                    <a:pt x="0" y="1968"/>
                    <a:pt x="0" y="1968"/>
                    <a:pt x="0" y="1968"/>
                  </a:cubicBezTo>
                  <a:cubicBezTo>
                    <a:pt x="27" y="1980"/>
                    <a:pt x="27" y="1980"/>
                    <a:pt x="27" y="1980"/>
                  </a:cubicBezTo>
                  <a:cubicBezTo>
                    <a:pt x="55" y="1983"/>
                    <a:pt x="55" y="1983"/>
                    <a:pt x="55" y="1983"/>
                  </a:cubicBezTo>
                  <a:cubicBezTo>
                    <a:pt x="85" y="1978"/>
                    <a:pt x="85" y="1978"/>
                    <a:pt x="85" y="1978"/>
                  </a:cubicBezTo>
                  <a:cubicBezTo>
                    <a:pt x="72" y="1932"/>
                    <a:pt x="72" y="1932"/>
                    <a:pt x="72" y="1932"/>
                  </a:cubicBezTo>
                  <a:cubicBezTo>
                    <a:pt x="87" y="1908"/>
                    <a:pt x="87" y="1908"/>
                    <a:pt x="87" y="1908"/>
                  </a:cubicBezTo>
                  <a:cubicBezTo>
                    <a:pt x="162" y="1896"/>
                    <a:pt x="162" y="1896"/>
                    <a:pt x="162" y="1896"/>
                  </a:cubicBezTo>
                  <a:cubicBezTo>
                    <a:pt x="205" y="1913"/>
                    <a:pt x="205" y="1913"/>
                    <a:pt x="205" y="1913"/>
                  </a:cubicBezTo>
                  <a:cubicBezTo>
                    <a:pt x="241" y="1992"/>
                    <a:pt x="241" y="1992"/>
                    <a:pt x="241" y="1992"/>
                  </a:cubicBezTo>
                  <a:cubicBezTo>
                    <a:pt x="200" y="2015"/>
                    <a:pt x="200" y="2015"/>
                    <a:pt x="200" y="2015"/>
                  </a:cubicBezTo>
                  <a:cubicBezTo>
                    <a:pt x="191" y="2051"/>
                    <a:pt x="191" y="2051"/>
                    <a:pt x="191" y="2051"/>
                  </a:cubicBezTo>
                  <a:cubicBezTo>
                    <a:pt x="191" y="2085"/>
                    <a:pt x="191" y="2085"/>
                    <a:pt x="191" y="2085"/>
                  </a:cubicBezTo>
                  <a:cubicBezTo>
                    <a:pt x="191" y="2149"/>
                    <a:pt x="191" y="2149"/>
                    <a:pt x="191" y="2149"/>
                  </a:cubicBezTo>
                  <a:cubicBezTo>
                    <a:pt x="191" y="2202"/>
                    <a:pt x="191" y="2202"/>
                    <a:pt x="191" y="2202"/>
                  </a:cubicBezTo>
                  <a:cubicBezTo>
                    <a:pt x="251" y="2149"/>
                    <a:pt x="251" y="2149"/>
                    <a:pt x="251" y="2149"/>
                  </a:cubicBezTo>
                  <a:cubicBezTo>
                    <a:pt x="313" y="2149"/>
                    <a:pt x="313" y="2149"/>
                    <a:pt x="313" y="2149"/>
                  </a:cubicBezTo>
                  <a:cubicBezTo>
                    <a:pt x="332" y="2149"/>
                    <a:pt x="332" y="2149"/>
                    <a:pt x="332" y="2149"/>
                  </a:cubicBezTo>
                  <a:cubicBezTo>
                    <a:pt x="378" y="2166"/>
                    <a:pt x="378" y="2166"/>
                    <a:pt x="378" y="2166"/>
                  </a:cubicBezTo>
                  <a:cubicBezTo>
                    <a:pt x="413" y="2182"/>
                    <a:pt x="413" y="2182"/>
                    <a:pt x="413" y="2182"/>
                  </a:cubicBezTo>
                  <a:cubicBezTo>
                    <a:pt x="454" y="2205"/>
                    <a:pt x="454" y="2205"/>
                    <a:pt x="454" y="2205"/>
                  </a:cubicBezTo>
                  <a:cubicBezTo>
                    <a:pt x="519" y="2233"/>
                    <a:pt x="519" y="2233"/>
                    <a:pt x="519" y="2233"/>
                  </a:cubicBezTo>
                  <a:cubicBezTo>
                    <a:pt x="519" y="2233"/>
                    <a:pt x="519" y="2233"/>
                    <a:pt x="515" y="2236"/>
                  </a:cubicBezTo>
                  <a:cubicBezTo>
                    <a:pt x="511" y="2238"/>
                    <a:pt x="480" y="2245"/>
                    <a:pt x="480" y="2245"/>
                  </a:cubicBezTo>
                  <a:cubicBezTo>
                    <a:pt x="437" y="2264"/>
                    <a:pt x="437" y="2264"/>
                    <a:pt x="437" y="2264"/>
                  </a:cubicBezTo>
                  <a:cubicBezTo>
                    <a:pt x="442" y="2277"/>
                    <a:pt x="442" y="2277"/>
                    <a:pt x="442" y="2277"/>
                  </a:cubicBezTo>
                  <a:cubicBezTo>
                    <a:pt x="459" y="2287"/>
                    <a:pt x="459" y="2287"/>
                    <a:pt x="459" y="2287"/>
                  </a:cubicBezTo>
                  <a:cubicBezTo>
                    <a:pt x="459" y="2287"/>
                    <a:pt x="486" y="2292"/>
                    <a:pt x="493" y="2292"/>
                  </a:cubicBezTo>
                  <a:cubicBezTo>
                    <a:pt x="500" y="2292"/>
                    <a:pt x="503" y="2310"/>
                    <a:pt x="503" y="2310"/>
                  </a:cubicBezTo>
                  <a:cubicBezTo>
                    <a:pt x="515" y="2358"/>
                    <a:pt x="515" y="2358"/>
                    <a:pt x="515" y="2358"/>
                  </a:cubicBezTo>
                  <a:cubicBezTo>
                    <a:pt x="536" y="2376"/>
                    <a:pt x="536" y="2376"/>
                    <a:pt x="536" y="2376"/>
                  </a:cubicBezTo>
                  <a:cubicBezTo>
                    <a:pt x="583" y="2408"/>
                    <a:pt x="583" y="2408"/>
                    <a:pt x="583" y="2408"/>
                  </a:cubicBezTo>
                  <a:cubicBezTo>
                    <a:pt x="582" y="2422"/>
                    <a:pt x="582" y="2422"/>
                    <a:pt x="582" y="2422"/>
                  </a:cubicBezTo>
                  <a:cubicBezTo>
                    <a:pt x="573" y="2445"/>
                    <a:pt x="573" y="2445"/>
                    <a:pt x="573" y="2445"/>
                  </a:cubicBezTo>
                  <a:cubicBezTo>
                    <a:pt x="573" y="2452"/>
                    <a:pt x="573" y="2452"/>
                    <a:pt x="573" y="2452"/>
                  </a:cubicBezTo>
                  <a:cubicBezTo>
                    <a:pt x="585" y="2459"/>
                    <a:pt x="585" y="2459"/>
                    <a:pt x="585" y="2459"/>
                  </a:cubicBezTo>
                  <a:cubicBezTo>
                    <a:pt x="585" y="2459"/>
                    <a:pt x="596" y="2462"/>
                    <a:pt x="603" y="2464"/>
                  </a:cubicBezTo>
                  <a:cubicBezTo>
                    <a:pt x="608" y="2465"/>
                    <a:pt x="609" y="2465"/>
                    <a:pt x="609" y="2465"/>
                  </a:cubicBezTo>
                  <a:cubicBezTo>
                    <a:pt x="609" y="2465"/>
                    <a:pt x="613" y="2465"/>
                    <a:pt x="617" y="2464"/>
                  </a:cubicBezTo>
                  <a:cubicBezTo>
                    <a:pt x="621" y="2463"/>
                    <a:pt x="625" y="2453"/>
                    <a:pt x="628" y="2453"/>
                  </a:cubicBezTo>
                  <a:cubicBezTo>
                    <a:pt x="630" y="2453"/>
                    <a:pt x="643" y="2455"/>
                    <a:pt x="643" y="2455"/>
                  </a:cubicBezTo>
                  <a:cubicBezTo>
                    <a:pt x="643" y="2494"/>
                    <a:pt x="643" y="2494"/>
                    <a:pt x="643" y="2494"/>
                  </a:cubicBezTo>
                  <a:cubicBezTo>
                    <a:pt x="673" y="2496"/>
                    <a:pt x="673" y="2496"/>
                    <a:pt x="673" y="2496"/>
                  </a:cubicBezTo>
                  <a:cubicBezTo>
                    <a:pt x="694" y="2510"/>
                    <a:pt x="694" y="2510"/>
                    <a:pt x="694" y="2510"/>
                  </a:cubicBezTo>
                  <a:cubicBezTo>
                    <a:pt x="705" y="2532"/>
                    <a:pt x="705" y="2532"/>
                    <a:pt x="705" y="2532"/>
                  </a:cubicBezTo>
                  <a:cubicBezTo>
                    <a:pt x="723" y="2565"/>
                    <a:pt x="723" y="2565"/>
                    <a:pt x="723" y="2565"/>
                  </a:cubicBezTo>
                  <a:cubicBezTo>
                    <a:pt x="757" y="2555"/>
                    <a:pt x="757" y="2555"/>
                    <a:pt x="757" y="2555"/>
                  </a:cubicBezTo>
                  <a:cubicBezTo>
                    <a:pt x="785" y="2535"/>
                    <a:pt x="785" y="2535"/>
                    <a:pt x="785" y="2535"/>
                  </a:cubicBezTo>
                  <a:cubicBezTo>
                    <a:pt x="836" y="2563"/>
                    <a:pt x="836" y="2563"/>
                    <a:pt x="836" y="2563"/>
                  </a:cubicBezTo>
                  <a:cubicBezTo>
                    <a:pt x="838" y="2636"/>
                    <a:pt x="838" y="2636"/>
                    <a:pt x="838" y="2636"/>
                  </a:cubicBezTo>
                  <a:cubicBezTo>
                    <a:pt x="826" y="2719"/>
                    <a:pt x="826" y="2719"/>
                    <a:pt x="826" y="2719"/>
                  </a:cubicBezTo>
                  <a:cubicBezTo>
                    <a:pt x="848" y="2771"/>
                    <a:pt x="848" y="2771"/>
                    <a:pt x="848" y="2771"/>
                  </a:cubicBezTo>
                  <a:cubicBezTo>
                    <a:pt x="878" y="2800"/>
                    <a:pt x="878" y="2800"/>
                    <a:pt x="878" y="2800"/>
                  </a:cubicBezTo>
                  <a:cubicBezTo>
                    <a:pt x="959" y="2829"/>
                    <a:pt x="959" y="2829"/>
                    <a:pt x="959" y="2829"/>
                  </a:cubicBezTo>
                  <a:cubicBezTo>
                    <a:pt x="956" y="2775"/>
                    <a:pt x="956" y="2775"/>
                    <a:pt x="956" y="2775"/>
                  </a:cubicBezTo>
                  <a:cubicBezTo>
                    <a:pt x="971" y="2744"/>
                    <a:pt x="971" y="2744"/>
                    <a:pt x="971" y="2744"/>
                  </a:cubicBezTo>
                  <a:cubicBezTo>
                    <a:pt x="1028" y="2742"/>
                    <a:pt x="1028" y="2742"/>
                    <a:pt x="1028" y="2742"/>
                  </a:cubicBezTo>
                  <a:cubicBezTo>
                    <a:pt x="1065" y="2759"/>
                    <a:pt x="1065" y="2759"/>
                    <a:pt x="1065" y="2759"/>
                  </a:cubicBezTo>
                  <a:cubicBezTo>
                    <a:pt x="1105" y="2779"/>
                    <a:pt x="1105" y="2779"/>
                    <a:pt x="1105" y="2779"/>
                  </a:cubicBezTo>
                  <a:cubicBezTo>
                    <a:pt x="1127" y="2749"/>
                    <a:pt x="1127" y="2749"/>
                    <a:pt x="1127" y="2749"/>
                  </a:cubicBezTo>
                  <a:cubicBezTo>
                    <a:pt x="1127" y="2749"/>
                    <a:pt x="1113" y="2712"/>
                    <a:pt x="1113" y="2702"/>
                  </a:cubicBezTo>
                  <a:cubicBezTo>
                    <a:pt x="1113" y="2692"/>
                    <a:pt x="1112" y="2697"/>
                    <a:pt x="1105" y="2690"/>
                  </a:cubicBezTo>
                  <a:cubicBezTo>
                    <a:pt x="1099" y="2683"/>
                    <a:pt x="1081" y="2677"/>
                    <a:pt x="1062" y="2664"/>
                  </a:cubicBezTo>
                  <a:cubicBezTo>
                    <a:pt x="1044" y="2651"/>
                    <a:pt x="1051" y="2658"/>
                    <a:pt x="1031" y="2643"/>
                  </a:cubicBezTo>
                  <a:cubicBezTo>
                    <a:pt x="1011" y="2629"/>
                    <a:pt x="1013" y="2634"/>
                    <a:pt x="1006" y="2631"/>
                  </a:cubicBezTo>
                  <a:cubicBezTo>
                    <a:pt x="998" y="2628"/>
                    <a:pt x="983" y="2614"/>
                    <a:pt x="979" y="2612"/>
                  </a:cubicBezTo>
                  <a:cubicBezTo>
                    <a:pt x="976" y="2610"/>
                    <a:pt x="976" y="2610"/>
                    <a:pt x="973" y="2606"/>
                  </a:cubicBezTo>
                  <a:cubicBezTo>
                    <a:pt x="970" y="2603"/>
                    <a:pt x="959" y="2594"/>
                    <a:pt x="958" y="2591"/>
                  </a:cubicBezTo>
                  <a:cubicBezTo>
                    <a:pt x="956" y="2589"/>
                    <a:pt x="957" y="2585"/>
                    <a:pt x="957" y="2585"/>
                  </a:cubicBezTo>
                  <a:cubicBezTo>
                    <a:pt x="957" y="2585"/>
                    <a:pt x="951" y="2575"/>
                    <a:pt x="950" y="2572"/>
                  </a:cubicBezTo>
                  <a:cubicBezTo>
                    <a:pt x="949" y="2569"/>
                    <a:pt x="942" y="2559"/>
                    <a:pt x="941" y="2556"/>
                  </a:cubicBezTo>
                  <a:cubicBezTo>
                    <a:pt x="940" y="2553"/>
                    <a:pt x="948" y="2544"/>
                    <a:pt x="948" y="2544"/>
                  </a:cubicBezTo>
                  <a:cubicBezTo>
                    <a:pt x="970" y="2525"/>
                    <a:pt x="970" y="2525"/>
                    <a:pt x="970" y="2525"/>
                  </a:cubicBezTo>
                  <a:cubicBezTo>
                    <a:pt x="1018" y="2506"/>
                    <a:pt x="1018" y="2506"/>
                    <a:pt x="1018" y="2506"/>
                  </a:cubicBezTo>
                  <a:cubicBezTo>
                    <a:pt x="1032" y="2524"/>
                    <a:pt x="1032" y="2524"/>
                    <a:pt x="1032" y="2524"/>
                  </a:cubicBezTo>
                  <a:cubicBezTo>
                    <a:pt x="1032" y="2524"/>
                    <a:pt x="1036" y="2523"/>
                    <a:pt x="1040" y="2520"/>
                  </a:cubicBezTo>
                  <a:cubicBezTo>
                    <a:pt x="1044" y="2516"/>
                    <a:pt x="1054" y="2511"/>
                    <a:pt x="1058" y="2508"/>
                  </a:cubicBezTo>
                  <a:cubicBezTo>
                    <a:pt x="1062" y="2506"/>
                    <a:pt x="1075" y="2498"/>
                    <a:pt x="1075" y="2498"/>
                  </a:cubicBezTo>
                  <a:cubicBezTo>
                    <a:pt x="1095" y="2506"/>
                    <a:pt x="1095" y="2506"/>
                    <a:pt x="1095" y="2506"/>
                  </a:cubicBezTo>
                  <a:cubicBezTo>
                    <a:pt x="1111" y="2503"/>
                    <a:pt x="1111" y="2503"/>
                    <a:pt x="1111" y="2503"/>
                  </a:cubicBezTo>
                  <a:cubicBezTo>
                    <a:pt x="1111" y="2503"/>
                    <a:pt x="1127" y="2489"/>
                    <a:pt x="1129" y="2486"/>
                  </a:cubicBezTo>
                  <a:cubicBezTo>
                    <a:pt x="1132" y="2484"/>
                    <a:pt x="1148" y="2528"/>
                    <a:pt x="1148" y="2528"/>
                  </a:cubicBezTo>
                  <a:cubicBezTo>
                    <a:pt x="1165" y="2508"/>
                    <a:pt x="1165" y="2508"/>
                    <a:pt x="1165" y="2508"/>
                  </a:cubicBezTo>
                  <a:cubicBezTo>
                    <a:pt x="1199" y="2504"/>
                    <a:pt x="1199" y="2504"/>
                    <a:pt x="1199" y="2504"/>
                  </a:cubicBezTo>
                  <a:cubicBezTo>
                    <a:pt x="1220" y="2525"/>
                    <a:pt x="1220" y="2525"/>
                    <a:pt x="1220" y="2525"/>
                  </a:cubicBezTo>
                  <a:cubicBezTo>
                    <a:pt x="1253" y="2551"/>
                    <a:pt x="1253" y="2551"/>
                    <a:pt x="1253" y="2551"/>
                  </a:cubicBezTo>
                  <a:cubicBezTo>
                    <a:pt x="1253" y="2561"/>
                    <a:pt x="1253" y="2561"/>
                    <a:pt x="1253" y="2561"/>
                  </a:cubicBezTo>
                  <a:cubicBezTo>
                    <a:pt x="1272" y="2577"/>
                    <a:pt x="1272" y="2577"/>
                    <a:pt x="1272" y="2577"/>
                  </a:cubicBezTo>
                  <a:cubicBezTo>
                    <a:pt x="1296" y="2582"/>
                    <a:pt x="1296" y="2582"/>
                    <a:pt x="1296" y="2582"/>
                  </a:cubicBezTo>
                  <a:cubicBezTo>
                    <a:pt x="1337" y="2561"/>
                    <a:pt x="1337" y="2561"/>
                    <a:pt x="1337" y="2561"/>
                  </a:cubicBezTo>
                  <a:cubicBezTo>
                    <a:pt x="1337" y="2570"/>
                    <a:pt x="1337" y="2570"/>
                    <a:pt x="1337" y="2570"/>
                  </a:cubicBezTo>
                  <a:cubicBezTo>
                    <a:pt x="1363" y="2568"/>
                    <a:pt x="1363" y="2568"/>
                    <a:pt x="1363" y="2568"/>
                  </a:cubicBezTo>
                  <a:cubicBezTo>
                    <a:pt x="1387" y="2549"/>
                    <a:pt x="1387" y="2549"/>
                    <a:pt x="1387" y="2549"/>
                  </a:cubicBezTo>
                  <a:cubicBezTo>
                    <a:pt x="1387" y="2527"/>
                    <a:pt x="1387" y="2527"/>
                    <a:pt x="1387" y="2527"/>
                  </a:cubicBezTo>
                  <a:cubicBezTo>
                    <a:pt x="1423" y="2537"/>
                    <a:pt x="1423" y="2537"/>
                    <a:pt x="1423" y="2537"/>
                  </a:cubicBezTo>
                  <a:cubicBezTo>
                    <a:pt x="1423" y="2551"/>
                    <a:pt x="1423" y="2551"/>
                    <a:pt x="1423" y="2551"/>
                  </a:cubicBezTo>
                  <a:cubicBezTo>
                    <a:pt x="1423" y="2551"/>
                    <a:pt x="1439" y="2561"/>
                    <a:pt x="1451" y="2566"/>
                  </a:cubicBezTo>
                  <a:cubicBezTo>
                    <a:pt x="1463" y="2582"/>
                    <a:pt x="1463" y="2582"/>
                    <a:pt x="1463" y="2582"/>
                  </a:cubicBezTo>
                  <a:cubicBezTo>
                    <a:pt x="1470" y="2599"/>
                    <a:pt x="1470" y="2599"/>
                    <a:pt x="1470" y="2599"/>
                  </a:cubicBezTo>
                  <a:cubicBezTo>
                    <a:pt x="1454" y="2628"/>
                    <a:pt x="1454" y="2628"/>
                    <a:pt x="1454" y="2628"/>
                  </a:cubicBezTo>
                  <a:cubicBezTo>
                    <a:pt x="1435" y="2649"/>
                    <a:pt x="1435" y="2649"/>
                    <a:pt x="1435" y="2649"/>
                  </a:cubicBezTo>
                  <a:cubicBezTo>
                    <a:pt x="1435" y="2694"/>
                    <a:pt x="1435" y="2694"/>
                    <a:pt x="1435" y="2694"/>
                  </a:cubicBezTo>
                  <a:cubicBezTo>
                    <a:pt x="1492" y="2706"/>
                    <a:pt x="1492" y="2706"/>
                    <a:pt x="1492" y="2706"/>
                  </a:cubicBezTo>
                  <a:cubicBezTo>
                    <a:pt x="1506" y="2725"/>
                    <a:pt x="1506" y="2725"/>
                    <a:pt x="1506" y="2725"/>
                  </a:cubicBezTo>
                  <a:cubicBezTo>
                    <a:pt x="1516" y="2725"/>
                    <a:pt x="1516" y="2725"/>
                    <a:pt x="1516" y="2725"/>
                  </a:cubicBezTo>
                  <a:cubicBezTo>
                    <a:pt x="1537" y="2663"/>
                    <a:pt x="1537" y="2663"/>
                    <a:pt x="1537" y="2663"/>
                  </a:cubicBezTo>
                  <a:cubicBezTo>
                    <a:pt x="1604" y="2616"/>
                    <a:pt x="1604" y="2616"/>
                    <a:pt x="1604" y="2616"/>
                  </a:cubicBezTo>
                  <a:cubicBezTo>
                    <a:pt x="1626" y="2558"/>
                    <a:pt x="1626" y="2558"/>
                    <a:pt x="1626" y="2558"/>
                  </a:cubicBezTo>
                  <a:cubicBezTo>
                    <a:pt x="1623" y="2463"/>
                    <a:pt x="1623" y="2463"/>
                    <a:pt x="1623" y="2463"/>
                  </a:cubicBezTo>
                  <a:cubicBezTo>
                    <a:pt x="1604" y="2363"/>
                    <a:pt x="1604" y="2363"/>
                    <a:pt x="1604" y="2363"/>
                  </a:cubicBezTo>
                  <a:cubicBezTo>
                    <a:pt x="1604" y="2296"/>
                    <a:pt x="1604" y="2296"/>
                    <a:pt x="1604" y="2296"/>
                  </a:cubicBezTo>
                  <a:cubicBezTo>
                    <a:pt x="1654" y="2270"/>
                    <a:pt x="1654" y="2270"/>
                    <a:pt x="1654" y="2270"/>
                  </a:cubicBezTo>
                  <a:cubicBezTo>
                    <a:pt x="1702" y="2200"/>
                    <a:pt x="1702" y="2200"/>
                    <a:pt x="1702" y="2200"/>
                  </a:cubicBezTo>
                  <a:cubicBezTo>
                    <a:pt x="1757" y="2200"/>
                    <a:pt x="1757" y="2200"/>
                    <a:pt x="1757" y="2200"/>
                  </a:cubicBezTo>
                  <a:cubicBezTo>
                    <a:pt x="1793" y="2217"/>
                    <a:pt x="1793" y="2217"/>
                    <a:pt x="1793" y="2217"/>
                  </a:cubicBezTo>
                  <a:cubicBezTo>
                    <a:pt x="1835" y="2267"/>
                    <a:pt x="1835" y="2267"/>
                    <a:pt x="1835" y="2267"/>
                  </a:cubicBezTo>
                  <a:cubicBezTo>
                    <a:pt x="1809" y="2300"/>
                    <a:pt x="1809" y="2300"/>
                    <a:pt x="1809" y="2300"/>
                  </a:cubicBezTo>
                  <a:cubicBezTo>
                    <a:pt x="1793" y="2341"/>
                    <a:pt x="1793" y="2341"/>
                    <a:pt x="1793" y="2341"/>
                  </a:cubicBezTo>
                  <a:cubicBezTo>
                    <a:pt x="1793" y="2363"/>
                    <a:pt x="1793" y="2363"/>
                    <a:pt x="1793" y="2363"/>
                  </a:cubicBezTo>
                  <a:cubicBezTo>
                    <a:pt x="1828" y="2381"/>
                    <a:pt x="1828" y="2381"/>
                    <a:pt x="1828" y="2381"/>
                  </a:cubicBezTo>
                  <a:cubicBezTo>
                    <a:pt x="1878" y="2394"/>
                    <a:pt x="1878" y="2394"/>
                    <a:pt x="1878" y="2394"/>
                  </a:cubicBezTo>
                  <a:cubicBezTo>
                    <a:pt x="1878" y="2413"/>
                    <a:pt x="1878" y="2413"/>
                    <a:pt x="1878" y="2413"/>
                  </a:cubicBezTo>
                  <a:cubicBezTo>
                    <a:pt x="1893" y="2413"/>
                    <a:pt x="1893" y="2413"/>
                    <a:pt x="1893" y="2413"/>
                  </a:cubicBezTo>
                  <a:cubicBezTo>
                    <a:pt x="1905" y="2437"/>
                    <a:pt x="1905" y="2437"/>
                    <a:pt x="1905" y="2437"/>
                  </a:cubicBezTo>
                  <a:cubicBezTo>
                    <a:pt x="1921" y="2453"/>
                    <a:pt x="1921" y="2453"/>
                    <a:pt x="1921" y="2453"/>
                  </a:cubicBezTo>
                  <a:cubicBezTo>
                    <a:pt x="1943" y="2463"/>
                    <a:pt x="1943" y="2463"/>
                    <a:pt x="1943" y="2463"/>
                  </a:cubicBezTo>
                  <a:cubicBezTo>
                    <a:pt x="1943" y="2463"/>
                    <a:pt x="1976" y="2451"/>
                    <a:pt x="1983" y="2444"/>
                  </a:cubicBezTo>
                  <a:cubicBezTo>
                    <a:pt x="1991" y="2437"/>
                    <a:pt x="2017" y="2444"/>
                    <a:pt x="2017" y="2444"/>
                  </a:cubicBezTo>
                  <a:cubicBezTo>
                    <a:pt x="2074" y="2444"/>
                    <a:pt x="2074" y="2444"/>
                    <a:pt x="2074" y="2444"/>
                  </a:cubicBezTo>
                  <a:cubicBezTo>
                    <a:pt x="2091" y="2444"/>
                    <a:pt x="2091" y="2444"/>
                    <a:pt x="2091" y="2444"/>
                  </a:cubicBezTo>
                  <a:cubicBezTo>
                    <a:pt x="2124" y="2406"/>
                    <a:pt x="2124" y="2406"/>
                    <a:pt x="2124" y="2406"/>
                  </a:cubicBezTo>
                  <a:cubicBezTo>
                    <a:pt x="2172" y="2401"/>
                    <a:pt x="2172" y="2401"/>
                    <a:pt x="2172" y="2401"/>
                  </a:cubicBezTo>
                  <a:cubicBezTo>
                    <a:pt x="2236" y="2396"/>
                    <a:pt x="2236" y="2396"/>
                    <a:pt x="2236" y="2396"/>
                  </a:cubicBezTo>
                  <a:cubicBezTo>
                    <a:pt x="2329" y="2444"/>
                    <a:pt x="2329" y="2444"/>
                    <a:pt x="2329" y="2444"/>
                  </a:cubicBezTo>
                  <a:cubicBezTo>
                    <a:pt x="2372" y="2384"/>
                    <a:pt x="2372" y="2384"/>
                    <a:pt x="2372" y="2384"/>
                  </a:cubicBezTo>
                  <a:cubicBezTo>
                    <a:pt x="2387" y="2334"/>
                    <a:pt x="2387" y="2334"/>
                    <a:pt x="2387" y="2334"/>
                  </a:cubicBezTo>
                  <a:cubicBezTo>
                    <a:pt x="2445" y="2300"/>
                    <a:pt x="2445" y="2300"/>
                    <a:pt x="2445" y="2300"/>
                  </a:cubicBezTo>
                  <a:cubicBezTo>
                    <a:pt x="2449" y="2259"/>
                    <a:pt x="2449" y="2259"/>
                    <a:pt x="2449" y="2259"/>
                  </a:cubicBezTo>
                  <a:cubicBezTo>
                    <a:pt x="2449" y="2231"/>
                    <a:pt x="2449" y="2231"/>
                    <a:pt x="2449" y="2231"/>
                  </a:cubicBezTo>
                  <a:cubicBezTo>
                    <a:pt x="2400" y="2182"/>
                    <a:pt x="2400" y="2182"/>
                    <a:pt x="2400" y="2182"/>
                  </a:cubicBezTo>
                  <a:cubicBezTo>
                    <a:pt x="2368" y="2149"/>
                    <a:pt x="2368" y="2149"/>
                    <a:pt x="2368" y="2149"/>
                  </a:cubicBezTo>
                  <a:cubicBezTo>
                    <a:pt x="2347" y="2129"/>
                    <a:pt x="2347" y="2129"/>
                    <a:pt x="2347" y="2129"/>
                  </a:cubicBezTo>
                  <a:cubicBezTo>
                    <a:pt x="2347" y="2088"/>
                    <a:pt x="2347" y="2088"/>
                    <a:pt x="2347" y="2088"/>
                  </a:cubicBezTo>
                  <a:cubicBezTo>
                    <a:pt x="2408" y="2023"/>
                    <a:pt x="2408" y="2023"/>
                    <a:pt x="2408" y="2023"/>
                  </a:cubicBezTo>
                  <a:cubicBezTo>
                    <a:pt x="2449" y="2043"/>
                    <a:pt x="2449" y="2043"/>
                    <a:pt x="2449" y="2043"/>
                  </a:cubicBezTo>
                  <a:cubicBezTo>
                    <a:pt x="2514" y="1974"/>
                    <a:pt x="2514" y="1974"/>
                    <a:pt x="2514" y="1974"/>
                  </a:cubicBezTo>
                  <a:cubicBezTo>
                    <a:pt x="2518" y="2006"/>
                    <a:pt x="2518" y="2006"/>
                    <a:pt x="2518" y="2006"/>
                  </a:cubicBezTo>
                  <a:cubicBezTo>
                    <a:pt x="2535" y="2043"/>
                    <a:pt x="2535" y="2043"/>
                    <a:pt x="2535" y="2043"/>
                  </a:cubicBezTo>
                  <a:cubicBezTo>
                    <a:pt x="2518" y="2084"/>
                    <a:pt x="2518" y="2084"/>
                    <a:pt x="2518" y="2084"/>
                  </a:cubicBezTo>
                  <a:cubicBezTo>
                    <a:pt x="2506" y="2125"/>
                    <a:pt x="2506" y="2125"/>
                    <a:pt x="2506" y="2125"/>
                  </a:cubicBezTo>
                  <a:cubicBezTo>
                    <a:pt x="2563" y="2125"/>
                    <a:pt x="2563" y="2125"/>
                    <a:pt x="2563" y="2125"/>
                  </a:cubicBezTo>
                  <a:cubicBezTo>
                    <a:pt x="2645" y="2084"/>
                    <a:pt x="2645" y="2084"/>
                    <a:pt x="2645" y="2084"/>
                  </a:cubicBezTo>
                  <a:cubicBezTo>
                    <a:pt x="2673" y="2108"/>
                    <a:pt x="2673" y="2108"/>
                    <a:pt x="2673" y="2108"/>
                  </a:cubicBezTo>
                  <a:cubicBezTo>
                    <a:pt x="2673" y="1974"/>
                    <a:pt x="2673" y="1974"/>
                    <a:pt x="2673" y="1974"/>
                  </a:cubicBezTo>
                  <a:cubicBezTo>
                    <a:pt x="2743" y="2002"/>
                    <a:pt x="2743" y="2002"/>
                    <a:pt x="2743" y="2002"/>
                  </a:cubicBezTo>
                  <a:cubicBezTo>
                    <a:pt x="2787" y="1949"/>
                    <a:pt x="2787" y="1949"/>
                    <a:pt x="2787" y="1949"/>
                  </a:cubicBezTo>
                  <a:cubicBezTo>
                    <a:pt x="2816" y="1949"/>
                    <a:pt x="2816" y="1949"/>
                    <a:pt x="2816" y="1949"/>
                  </a:cubicBezTo>
                  <a:cubicBezTo>
                    <a:pt x="2853" y="1900"/>
                    <a:pt x="2853" y="1900"/>
                    <a:pt x="2853" y="1900"/>
                  </a:cubicBezTo>
                  <a:cubicBezTo>
                    <a:pt x="2853" y="1864"/>
                    <a:pt x="2853" y="1864"/>
                    <a:pt x="2853" y="1864"/>
                  </a:cubicBezTo>
                  <a:cubicBezTo>
                    <a:pt x="2800" y="1831"/>
                    <a:pt x="2800" y="1831"/>
                    <a:pt x="2800" y="1831"/>
                  </a:cubicBezTo>
                  <a:cubicBezTo>
                    <a:pt x="2787" y="1754"/>
                    <a:pt x="2787" y="1754"/>
                    <a:pt x="2787" y="1754"/>
                  </a:cubicBezTo>
                  <a:cubicBezTo>
                    <a:pt x="2755" y="1778"/>
                    <a:pt x="2755" y="1778"/>
                    <a:pt x="2755" y="1778"/>
                  </a:cubicBezTo>
                  <a:cubicBezTo>
                    <a:pt x="2759" y="1729"/>
                    <a:pt x="2759" y="1729"/>
                    <a:pt x="2759" y="1729"/>
                  </a:cubicBezTo>
                  <a:cubicBezTo>
                    <a:pt x="2824" y="1696"/>
                    <a:pt x="2824" y="1696"/>
                    <a:pt x="2824" y="1696"/>
                  </a:cubicBezTo>
                  <a:cubicBezTo>
                    <a:pt x="2824" y="1664"/>
                    <a:pt x="2824" y="1664"/>
                    <a:pt x="2824" y="1664"/>
                  </a:cubicBezTo>
                  <a:cubicBezTo>
                    <a:pt x="2775" y="1664"/>
                    <a:pt x="2775" y="1664"/>
                    <a:pt x="2775" y="1664"/>
                  </a:cubicBezTo>
                  <a:cubicBezTo>
                    <a:pt x="2767" y="1627"/>
                    <a:pt x="2767" y="1627"/>
                    <a:pt x="2767" y="1627"/>
                  </a:cubicBezTo>
                  <a:cubicBezTo>
                    <a:pt x="2853" y="1627"/>
                    <a:pt x="2853" y="1627"/>
                    <a:pt x="2853" y="1627"/>
                  </a:cubicBezTo>
                  <a:cubicBezTo>
                    <a:pt x="2881" y="1627"/>
                    <a:pt x="2881" y="1627"/>
                    <a:pt x="2881" y="1627"/>
                  </a:cubicBezTo>
                  <a:cubicBezTo>
                    <a:pt x="2881" y="1603"/>
                    <a:pt x="2881" y="1603"/>
                    <a:pt x="2881" y="1603"/>
                  </a:cubicBezTo>
                  <a:cubicBezTo>
                    <a:pt x="2902" y="1582"/>
                    <a:pt x="2902" y="1582"/>
                    <a:pt x="2902" y="1582"/>
                  </a:cubicBezTo>
                  <a:cubicBezTo>
                    <a:pt x="2902" y="1546"/>
                    <a:pt x="2902" y="1546"/>
                    <a:pt x="2902" y="1546"/>
                  </a:cubicBezTo>
                  <a:cubicBezTo>
                    <a:pt x="2902" y="1509"/>
                    <a:pt x="2902" y="1509"/>
                    <a:pt x="2902" y="1509"/>
                  </a:cubicBezTo>
                  <a:cubicBezTo>
                    <a:pt x="2955" y="1509"/>
                    <a:pt x="2955" y="1509"/>
                    <a:pt x="2955" y="1509"/>
                  </a:cubicBezTo>
                  <a:cubicBezTo>
                    <a:pt x="2983" y="1509"/>
                    <a:pt x="2983" y="1509"/>
                    <a:pt x="2983" y="1509"/>
                  </a:cubicBezTo>
                  <a:cubicBezTo>
                    <a:pt x="2983" y="1566"/>
                    <a:pt x="2983" y="1566"/>
                    <a:pt x="2983" y="1566"/>
                  </a:cubicBezTo>
                  <a:cubicBezTo>
                    <a:pt x="3016" y="1574"/>
                    <a:pt x="3016" y="1574"/>
                    <a:pt x="3016" y="1574"/>
                  </a:cubicBezTo>
                  <a:cubicBezTo>
                    <a:pt x="3036" y="1546"/>
                    <a:pt x="3036" y="1546"/>
                    <a:pt x="3036" y="1546"/>
                  </a:cubicBezTo>
                  <a:cubicBezTo>
                    <a:pt x="3091" y="1436"/>
                    <a:pt x="3091" y="1436"/>
                    <a:pt x="3091" y="1436"/>
                  </a:cubicBezTo>
                  <a:cubicBezTo>
                    <a:pt x="3195" y="1436"/>
                    <a:pt x="3195" y="1436"/>
                    <a:pt x="3195" y="1436"/>
                  </a:cubicBezTo>
                  <a:cubicBezTo>
                    <a:pt x="3234" y="1453"/>
                    <a:pt x="3234" y="1453"/>
                    <a:pt x="3234" y="1453"/>
                  </a:cubicBezTo>
                  <a:cubicBezTo>
                    <a:pt x="3244" y="1436"/>
                    <a:pt x="3244" y="1436"/>
                    <a:pt x="3244" y="1436"/>
                  </a:cubicBezTo>
                  <a:cubicBezTo>
                    <a:pt x="3244" y="1419"/>
                    <a:pt x="3244" y="1419"/>
                    <a:pt x="3244" y="1419"/>
                  </a:cubicBezTo>
                  <a:cubicBezTo>
                    <a:pt x="3228" y="1392"/>
                    <a:pt x="3228" y="1392"/>
                    <a:pt x="3228" y="1392"/>
                  </a:cubicBezTo>
                  <a:cubicBezTo>
                    <a:pt x="3218" y="1379"/>
                    <a:pt x="3218" y="1379"/>
                    <a:pt x="3218" y="1379"/>
                  </a:cubicBezTo>
                  <a:cubicBezTo>
                    <a:pt x="3211" y="1252"/>
                    <a:pt x="3211" y="1252"/>
                    <a:pt x="3211" y="1252"/>
                  </a:cubicBezTo>
                  <a:cubicBezTo>
                    <a:pt x="3149" y="1267"/>
                    <a:pt x="3149" y="1267"/>
                    <a:pt x="3149" y="1267"/>
                  </a:cubicBezTo>
                  <a:cubicBezTo>
                    <a:pt x="3134" y="1252"/>
                    <a:pt x="3134" y="1252"/>
                    <a:pt x="3134" y="1252"/>
                  </a:cubicBezTo>
                  <a:cubicBezTo>
                    <a:pt x="3125" y="1223"/>
                    <a:pt x="3125" y="1223"/>
                    <a:pt x="3125" y="1223"/>
                  </a:cubicBezTo>
                  <a:cubicBezTo>
                    <a:pt x="3105" y="1191"/>
                    <a:pt x="3105" y="1191"/>
                    <a:pt x="3105" y="1191"/>
                  </a:cubicBezTo>
                  <a:cubicBezTo>
                    <a:pt x="3057" y="1191"/>
                    <a:pt x="3057" y="1191"/>
                    <a:pt x="3057" y="1191"/>
                  </a:cubicBezTo>
                  <a:cubicBezTo>
                    <a:pt x="3059" y="1168"/>
                    <a:pt x="3059" y="1168"/>
                    <a:pt x="3059" y="1168"/>
                  </a:cubicBezTo>
                  <a:cubicBezTo>
                    <a:pt x="3063" y="1140"/>
                    <a:pt x="3063" y="1140"/>
                    <a:pt x="3063" y="1140"/>
                  </a:cubicBezTo>
                  <a:cubicBezTo>
                    <a:pt x="3065" y="1122"/>
                    <a:pt x="3065" y="1122"/>
                    <a:pt x="3065" y="1122"/>
                  </a:cubicBezTo>
                  <a:cubicBezTo>
                    <a:pt x="3022" y="1122"/>
                    <a:pt x="3022" y="1122"/>
                    <a:pt x="3022" y="1122"/>
                  </a:cubicBezTo>
                  <a:cubicBezTo>
                    <a:pt x="3011" y="1080"/>
                    <a:pt x="3011" y="1080"/>
                    <a:pt x="3011" y="1080"/>
                  </a:cubicBezTo>
                  <a:cubicBezTo>
                    <a:pt x="2956" y="1080"/>
                    <a:pt x="2956" y="1080"/>
                    <a:pt x="2956" y="1080"/>
                  </a:cubicBezTo>
                  <a:cubicBezTo>
                    <a:pt x="2945" y="1102"/>
                    <a:pt x="2945" y="1102"/>
                    <a:pt x="2945" y="1102"/>
                  </a:cubicBezTo>
                  <a:cubicBezTo>
                    <a:pt x="2899" y="1106"/>
                    <a:pt x="2899" y="1106"/>
                    <a:pt x="2899" y="1106"/>
                  </a:cubicBezTo>
                  <a:cubicBezTo>
                    <a:pt x="2873" y="1060"/>
                    <a:pt x="2873" y="1060"/>
                    <a:pt x="2873" y="1060"/>
                  </a:cubicBezTo>
                  <a:cubicBezTo>
                    <a:pt x="2840" y="1060"/>
                    <a:pt x="2840" y="1060"/>
                    <a:pt x="2840" y="1060"/>
                  </a:cubicBezTo>
                  <a:cubicBezTo>
                    <a:pt x="2796" y="1094"/>
                    <a:pt x="2796" y="1094"/>
                    <a:pt x="2796" y="1094"/>
                  </a:cubicBezTo>
                  <a:cubicBezTo>
                    <a:pt x="2766" y="1126"/>
                    <a:pt x="2766" y="1126"/>
                    <a:pt x="2766" y="1126"/>
                  </a:cubicBezTo>
                  <a:cubicBezTo>
                    <a:pt x="2744" y="1150"/>
                    <a:pt x="2744" y="1150"/>
                    <a:pt x="2744" y="1150"/>
                  </a:cubicBezTo>
                  <a:lnTo>
                    <a:pt x="2761" y="117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064250" y="2325688"/>
              <a:ext cx="796925" cy="1141413"/>
            </a:xfrm>
            <a:custGeom>
              <a:avLst/>
              <a:gdLst>
                <a:gd name="T0" fmla="*/ 473 w 502"/>
                <a:gd name="T1" fmla="*/ 313 h 719"/>
                <a:gd name="T2" fmla="*/ 448 w 502"/>
                <a:gd name="T3" fmla="*/ 325 h 719"/>
                <a:gd name="T4" fmla="*/ 450 w 502"/>
                <a:gd name="T5" fmla="*/ 282 h 719"/>
                <a:gd name="T6" fmla="*/ 464 w 502"/>
                <a:gd name="T7" fmla="*/ 255 h 719"/>
                <a:gd name="T8" fmla="*/ 460 w 502"/>
                <a:gd name="T9" fmla="*/ 231 h 719"/>
                <a:gd name="T10" fmla="*/ 467 w 502"/>
                <a:gd name="T11" fmla="*/ 202 h 719"/>
                <a:gd name="T12" fmla="*/ 483 w 502"/>
                <a:gd name="T13" fmla="*/ 157 h 719"/>
                <a:gd name="T14" fmla="*/ 469 w 502"/>
                <a:gd name="T15" fmla="*/ 127 h 719"/>
                <a:gd name="T16" fmla="*/ 443 w 502"/>
                <a:gd name="T17" fmla="*/ 78 h 719"/>
                <a:gd name="T18" fmla="*/ 403 w 502"/>
                <a:gd name="T19" fmla="*/ 94 h 719"/>
                <a:gd name="T20" fmla="*/ 416 w 502"/>
                <a:gd name="T21" fmla="*/ 107 h 719"/>
                <a:gd name="T22" fmla="*/ 380 w 502"/>
                <a:gd name="T23" fmla="*/ 99 h 719"/>
                <a:gd name="T24" fmla="*/ 393 w 502"/>
                <a:gd name="T25" fmla="*/ 61 h 719"/>
                <a:gd name="T26" fmla="*/ 391 w 502"/>
                <a:gd name="T27" fmla="*/ 40 h 719"/>
                <a:gd name="T28" fmla="*/ 395 w 502"/>
                <a:gd name="T29" fmla="*/ 6 h 719"/>
                <a:gd name="T30" fmla="*/ 342 w 502"/>
                <a:gd name="T31" fmla="*/ 10 h 719"/>
                <a:gd name="T32" fmla="*/ 321 w 502"/>
                <a:gd name="T33" fmla="*/ 45 h 719"/>
                <a:gd name="T34" fmla="*/ 292 w 502"/>
                <a:gd name="T35" fmla="*/ 66 h 719"/>
                <a:gd name="T36" fmla="*/ 264 w 502"/>
                <a:gd name="T37" fmla="*/ 44 h 719"/>
                <a:gd name="T38" fmla="*/ 224 w 502"/>
                <a:gd name="T39" fmla="*/ 82 h 719"/>
                <a:gd name="T40" fmla="*/ 202 w 502"/>
                <a:gd name="T41" fmla="*/ 111 h 719"/>
                <a:gd name="T42" fmla="*/ 204 w 502"/>
                <a:gd name="T43" fmla="*/ 146 h 719"/>
                <a:gd name="T44" fmla="*/ 179 w 502"/>
                <a:gd name="T45" fmla="*/ 161 h 719"/>
                <a:gd name="T46" fmla="*/ 161 w 502"/>
                <a:gd name="T47" fmla="*/ 194 h 719"/>
                <a:gd name="T48" fmla="*/ 112 w 502"/>
                <a:gd name="T49" fmla="*/ 232 h 719"/>
                <a:gd name="T50" fmla="*/ 80 w 502"/>
                <a:gd name="T51" fmla="*/ 251 h 719"/>
                <a:gd name="T52" fmla="*/ 90 w 502"/>
                <a:gd name="T53" fmla="*/ 272 h 719"/>
                <a:gd name="T54" fmla="*/ 68 w 502"/>
                <a:gd name="T55" fmla="*/ 281 h 719"/>
                <a:gd name="T56" fmla="*/ 71 w 502"/>
                <a:gd name="T57" fmla="*/ 318 h 719"/>
                <a:gd name="T58" fmla="*/ 45 w 502"/>
                <a:gd name="T59" fmla="*/ 368 h 719"/>
                <a:gd name="T60" fmla="*/ 50 w 502"/>
                <a:gd name="T61" fmla="*/ 391 h 719"/>
                <a:gd name="T62" fmla="*/ 52 w 502"/>
                <a:gd name="T63" fmla="*/ 444 h 719"/>
                <a:gd name="T64" fmla="*/ 23 w 502"/>
                <a:gd name="T65" fmla="*/ 470 h 719"/>
                <a:gd name="T66" fmla="*/ 4 w 502"/>
                <a:gd name="T67" fmla="*/ 479 h 719"/>
                <a:gd name="T68" fmla="*/ 72 w 502"/>
                <a:gd name="T69" fmla="*/ 500 h 719"/>
                <a:gd name="T70" fmla="*/ 117 w 502"/>
                <a:gd name="T71" fmla="*/ 572 h 719"/>
                <a:gd name="T72" fmla="*/ 136 w 502"/>
                <a:gd name="T73" fmla="*/ 604 h 719"/>
                <a:gd name="T74" fmla="*/ 113 w 502"/>
                <a:gd name="T75" fmla="*/ 637 h 719"/>
                <a:gd name="T76" fmla="*/ 138 w 502"/>
                <a:gd name="T77" fmla="*/ 665 h 719"/>
                <a:gd name="T78" fmla="*/ 170 w 502"/>
                <a:gd name="T79" fmla="*/ 656 h 719"/>
                <a:gd name="T80" fmla="*/ 206 w 502"/>
                <a:gd name="T81" fmla="*/ 682 h 719"/>
                <a:gd name="T82" fmla="*/ 187 w 502"/>
                <a:gd name="T83" fmla="*/ 710 h 719"/>
                <a:gd name="T84" fmla="*/ 229 w 502"/>
                <a:gd name="T85" fmla="*/ 682 h 719"/>
                <a:gd name="T86" fmla="*/ 248 w 502"/>
                <a:gd name="T87" fmla="*/ 650 h 719"/>
                <a:gd name="T88" fmla="*/ 257 w 502"/>
                <a:gd name="T89" fmla="*/ 602 h 719"/>
                <a:gd name="T90" fmla="*/ 253 w 502"/>
                <a:gd name="T91" fmla="*/ 519 h 719"/>
                <a:gd name="T92" fmla="*/ 240 w 502"/>
                <a:gd name="T93" fmla="*/ 494 h 719"/>
                <a:gd name="T94" fmla="*/ 296 w 502"/>
                <a:gd name="T95" fmla="*/ 485 h 719"/>
                <a:gd name="T96" fmla="*/ 348 w 502"/>
                <a:gd name="T97" fmla="*/ 499 h 719"/>
                <a:gd name="T98" fmla="*/ 404 w 502"/>
                <a:gd name="T99" fmla="*/ 439 h 719"/>
                <a:gd name="T100" fmla="*/ 451 w 502"/>
                <a:gd name="T101" fmla="*/ 401 h 719"/>
                <a:gd name="T102" fmla="*/ 471 w 502"/>
                <a:gd name="T103" fmla="*/ 34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2" h="719">
                  <a:moveTo>
                    <a:pt x="471" y="342"/>
                  </a:moveTo>
                  <a:lnTo>
                    <a:pt x="471" y="336"/>
                  </a:lnTo>
                  <a:lnTo>
                    <a:pt x="472" y="330"/>
                  </a:lnTo>
                  <a:lnTo>
                    <a:pt x="479" y="326"/>
                  </a:lnTo>
                  <a:lnTo>
                    <a:pt x="473" y="313"/>
                  </a:lnTo>
                  <a:lnTo>
                    <a:pt x="466" y="310"/>
                  </a:lnTo>
                  <a:lnTo>
                    <a:pt x="453" y="312"/>
                  </a:lnTo>
                  <a:lnTo>
                    <a:pt x="451" y="316"/>
                  </a:lnTo>
                  <a:lnTo>
                    <a:pt x="453" y="324"/>
                  </a:lnTo>
                  <a:lnTo>
                    <a:pt x="448" y="325"/>
                  </a:lnTo>
                  <a:lnTo>
                    <a:pt x="443" y="324"/>
                  </a:lnTo>
                  <a:lnTo>
                    <a:pt x="439" y="322"/>
                  </a:lnTo>
                  <a:lnTo>
                    <a:pt x="439" y="315"/>
                  </a:lnTo>
                  <a:lnTo>
                    <a:pt x="445" y="304"/>
                  </a:lnTo>
                  <a:lnTo>
                    <a:pt x="450" y="282"/>
                  </a:lnTo>
                  <a:lnTo>
                    <a:pt x="454" y="265"/>
                  </a:lnTo>
                  <a:lnTo>
                    <a:pt x="456" y="262"/>
                  </a:lnTo>
                  <a:lnTo>
                    <a:pt x="465" y="262"/>
                  </a:lnTo>
                  <a:lnTo>
                    <a:pt x="469" y="259"/>
                  </a:lnTo>
                  <a:lnTo>
                    <a:pt x="464" y="255"/>
                  </a:lnTo>
                  <a:lnTo>
                    <a:pt x="465" y="247"/>
                  </a:lnTo>
                  <a:lnTo>
                    <a:pt x="467" y="239"/>
                  </a:lnTo>
                  <a:lnTo>
                    <a:pt x="465" y="236"/>
                  </a:lnTo>
                  <a:lnTo>
                    <a:pt x="462" y="233"/>
                  </a:lnTo>
                  <a:lnTo>
                    <a:pt x="460" y="231"/>
                  </a:lnTo>
                  <a:lnTo>
                    <a:pt x="451" y="229"/>
                  </a:lnTo>
                  <a:lnTo>
                    <a:pt x="451" y="223"/>
                  </a:lnTo>
                  <a:lnTo>
                    <a:pt x="466" y="221"/>
                  </a:lnTo>
                  <a:lnTo>
                    <a:pt x="465" y="210"/>
                  </a:lnTo>
                  <a:lnTo>
                    <a:pt x="467" y="202"/>
                  </a:lnTo>
                  <a:lnTo>
                    <a:pt x="498" y="202"/>
                  </a:lnTo>
                  <a:lnTo>
                    <a:pt x="498" y="188"/>
                  </a:lnTo>
                  <a:lnTo>
                    <a:pt x="490" y="188"/>
                  </a:lnTo>
                  <a:lnTo>
                    <a:pt x="495" y="170"/>
                  </a:lnTo>
                  <a:lnTo>
                    <a:pt x="483" y="157"/>
                  </a:lnTo>
                  <a:lnTo>
                    <a:pt x="493" y="155"/>
                  </a:lnTo>
                  <a:lnTo>
                    <a:pt x="502" y="162"/>
                  </a:lnTo>
                  <a:lnTo>
                    <a:pt x="499" y="137"/>
                  </a:lnTo>
                  <a:lnTo>
                    <a:pt x="477" y="132"/>
                  </a:lnTo>
                  <a:lnTo>
                    <a:pt x="469" y="127"/>
                  </a:lnTo>
                  <a:lnTo>
                    <a:pt x="467" y="111"/>
                  </a:lnTo>
                  <a:lnTo>
                    <a:pt x="452" y="106"/>
                  </a:lnTo>
                  <a:lnTo>
                    <a:pt x="449" y="94"/>
                  </a:lnTo>
                  <a:lnTo>
                    <a:pt x="444" y="86"/>
                  </a:lnTo>
                  <a:lnTo>
                    <a:pt x="443" y="78"/>
                  </a:lnTo>
                  <a:lnTo>
                    <a:pt x="440" y="78"/>
                  </a:lnTo>
                  <a:lnTo>
                    <a:pt x="424" y="78"/>
                  </a:lnTo>
                  <a:lnTo>
                    <a:pt x="421" y="75"/>
                  </a:lnTo>
                  <a:lnTo>
                    <a:pt x="410" y="89"/>
                  </a:lnTo>
                  <a:lnTo>
                    <a:pt x="403" y="94"/>
                  </a:lnTo>
                  <a:lnTo>
                    <a:pt x="405" y="98"/>
                  </a:lnTo>
                  <a:lnTo>
                    <a:pt x="410" y="98"/>
                  </a:lnTo>
                  <a:lnTo>
                    <a:pt x="413" y="98"/>
                  </a:lnTo>
                  <a:lnTo>
                    <a:pt x="417" y="102"/>
                  </a:lnTo>
                  <a:lnTo>
                    <a:pt x="416" y="107"/>
                  </a:lnTo>
                  <a:lnTo>
                    <a:pt x="413" y="113"/>
                  </a:lnTo>
                  <a:lnTo>
                    <a:pt x="407" y="116"/>
                  </a:lnTo>
                  <a:lnTo>
                    <a:pt x="399" y="116"/>
                  </a:lnTo>
                  <a:lnTo>
                    <a:pt x="379" y="106"/>
                  </a:lnTo>
                  <a:lnTo>
                    <a:pt x="380" y="99"/>
                  </a:lnTo>
                  <a:lnTo>
                    <a:pt x="381" y="93"/>
                  </a:lnTo>
                  <a:lnTo>
                    <a:pt x="386" y="85"/>
                  </a:lnTo>
                  <a:lnTo>
                    <a:pt x="391" y="77"/>
                  </a:lnTo>
                  <a:lnTo>
                    <a:pt x="397" y="71"/>
                  </a:lnTo>
                  <a:lnTo>
                    <a:pt x="393" y="61"/>
                  </a:lnTo>
                  <a:lnTo>
                    <a:pt x="388" y="56"/>
                  </a:lnTo>
                  <a:lnTo>
                    <a:pt x="388" y="51"/>
                  </a:lnTo>
                  <a:lnTo>
                    <a:pt x="387" y="49"/>
                  </a:lnTo>
                  <a:lnTo>
                    <a:pt x="390" y="45"/>
                  </a:lnTo>
                  <a:lnTo>
                    <a:pt x="391" y="40"/>
                  </a:lnTo>
                  <a:lnTo>
                    <a:pt x="400" y="33"/>
                  </a:lnTo>
                  <a:lnTo>
                    <a:pt x="405" y="31"/>
                  </a:lnTo>
                  <a:lnTo>
                    <a:pt x="403" y="20"/>
                  </a:lnTo>
                  <a:lnTo>
                    <a:pt x="403" y="14"/>
                  </a:lnTo>
                  <a:lnTo>
                    <a:pt x="395" y="6"/>
                  </a:lnTo>
                  <a:lnTo>
                    <a:pt x="384" y="0"/>
                  </a:lnTo>
                  <a:lnTo>
                    <a:pt x="369" y="0"/>
                  </a:lnTo>
                  <a:lnTo>
                    <a:pt x="357" y="2"/>
                  </a:lnTo>
                  <a:lnTo>
                    <a:pt x="349" y="6"/>
                  </a:lnTo>
                  <a:lnTo>
                    <a:pt x="342" y="10"/>
                  </a:lnTo>
                  <a:lnTo>
                    <a:pt x="338" y="13"/>
                  </a:lnTo>
                  <a:lnTo>
                    <a:pt x="335" y="16"/>
                  </a:lnTo>
                  <a:lnTo>
                    <a:pt x="333" y="32"/>
                  </a:lnTo>
                  <a:lnTo>
                    <a:pt x="330" y="37"/>
                  </a:lnTo>
                  <a:lnTo>
                    <a:pt x="321" y="45"/>
                  </a:lnTo>
                  <a:lnTo>
                    <a:pt x="319" y="48"/>
                  </a:lnTo>
                  <a:lnTo>
                    <a:pt x="319" y="51"/>
                  </a:lnTo>
                  <a:lnTo>
                    <a:pt x="312" y="59"/>
                  </a:lnTo>
                  <a:lnTo>
                    <a:pt x="305" y="64"/>
                  </a:lnTo>
                  <a:lnTo>
                    <a:pt x="292" y="66"/>
                  </a:lnTo>
                  <a:lnTo>
                    <a:pt x="287" y="73"/>
                  </a:lnTo>
                  <a:lnTo>
                    <a:pt x="285" y="68"/>
                  </a:lnTo>
                  <a:lnTo>
                    <a:pt x="284" y="58"/>
                  </a:lnTo>
                  <a:lnTo>
                    <a:pt x="276" y="45"/>
                  </a:lnTo>
                  <a:lnTo>
                    <a:pt x="264" y="44"/>
                  </a:lnTo>
                  <a:lnTo>
                    <a:pt x="259" y="48"/>
                  </a:lnTo>
                  <a:lnTo>
                    <a:pt x="252" y="50"/>
                  </a:lnTo>
                  <a:lnTo>
                    <a:pt x="245" y="55"/>
                  </a:lnTo>
                  <a:lnTo>
                    <a:pt x="245" y="75"/>
                  </a:lnTo>
                  <a:lnTo>
                    <a:pt x="224" y="82"/>
                  </a:lnTo>
                  <a:lnTo>
                    <a:pt x="200" y="90"/>
                  </a:lnTo>
                  <a:lnTo>
                    <a:pt x="188" y="96"/>
                  </a:lnTo>
                  <a:lnTo>
                    <a:pt x="184" y="106"/>
                  </a:lnTo>
                  <a:lnTo>
                    <a:pt x="195" y="116"/>
                  </a:lnTo>
                  <a:lnTo>
                    <a:pt x="202" y="111"/>
                  </a:lnTo>
                  <a:lnTo>
                    <a:pt x="207" y="113"/>
                  </a:lnTo>
                  <a:lnTo>
                    <a:pt x="209" y="116"/>
                  </a:lnTo>
                  <a:lnTo>
                    <a:pt x="211" y="125"/>
                  </a:lnTo>
                  <a:lnTo>
                    <a:pt x="209" y="131"/>
                  </a:lnTo>
                  <a:lnTo>
                    <a:pt x="204" y="146"/>
                  </a:lnTo>
                  <a:lnTo>
                    <a:pt x="201" y="149"/>
                  </a:lnTo>
                  <a:lnTo>
                    <a:pt x="197" y="162"/>
                  </a:lnTo>
                  <a:lnTo>
                    <a:pt x="191" y="163"/>
                  </a:lnTo>
                  <a:lnTo>
                    <a:pt x="183" y="161"/>
                  </a:lnTo>
                  <a:lnTo>
                    <a:pt x="179" y="161"/>
                  </a:lnTo>
                  <a:lnTo>
                    <a:pt x="175" y="162"/>
                  </a:lnTo>
                  <a:lnTo>
                    <a:pt x="170" y="163"/>
                  </a:lnTo>
                  <a:lnTo>
                    <a:pt x="166" y="174"/>
                  </a:lnTo>
                  <a:lnTo>
                    <a:pt x="167" y="187"/>
                  </a:lnTo>
                  <a:lnTo>
                    <a:pt x="161" y="194"/>
                  </a:lnTo>
                  <a:lnTo>
                    <a:pt x="150" y="210"/>
                  </a:lnTo>
                  <a:lnTo>
                    <a:pt x="136" y="231"/>
                  </a:lnTo>
                  <a:lnTo>
                    <a:pt x="125" y="239"/>
                  </a:lnTo>
                  <a:lnTo>
                    <a:pt x="117" y="232"/>
                  </a:lnTo>
                  <a:lnTo>
                    <a:pt x="112" y="232"/>
                  </a:lnTo>
                  <a:lnTo>
                    <a:pt x="108" y="236"/>
                  </a:lnTo>
                  <a:lnTo>
                    <a:pt x="102" y="244"/>
                  </a:lnTo>
                  <a:lnTo>
                    <a:pt x="93" y="249"/>
                  </a:lnTo>
                  <a:lnTo>
                    <a:pt x="90" y="249"/>
                  </a:lnTo>
                  <a:lnTo>
                    <a:pt x="80" y="251"/>
                  </a:lnTo>
                  <a:lnTo>
                    <a:pt x="78" y="255"/>
                  </a:lnTo>
                  <a:lnTo>
                    <a:pt x="78" y="257"/>
                  </a:lnTo>
                  <a:lnTo>
                    <a:pt x="79" y="261"/>
                  </a:lnTo>
                  <a:lnTo>
                    <a:pt x="83" y="266"/>
                  </a:lnTo>
                  <a:lnTo>
                    <a:pt x="90" y="272"/>
                  </a:lnTo>
                  <a:lnTo>
                    <a:pt x="87" y="275"/>
                  </a:lnTo>
                  <a:lnTo>
                    <a:pt x="82" y="281"/>
                  </a:lnTo>
                  <a:lnTo>
                    <a:pt x="75" y="284"/>
                  </a:lnTo>
                  <a:lnTo>
                    <a:pt x="72" y="284"/>
                  </a:lnTo>
                  <a:lnTo>
                    <a:pt x="68" y="281"/>
                  </a:lnTo>
                  <a:lnTo>
                    <a:pt x="61" y="282"/>
                  </a:lnTo>
                  <a:lnTo>
                    <a:pt x="52" y="282"/>
                  </a:lnTo>
                  <a:lnTo>
                    <a:pt x="65" y="292"/>
                  </a:lnTo>
                  <a:lnTo>
                    <a:pt x="71" y="306"/>
                  </a:lnTo>
                  <a:lnTo>
                    <a:pt x="71" y="318"/>
                  </a:lnTo>
                  <a:lnTo>
                    <a:pt x="77" y="324"/>
                  </a:lnTo>
                  <a:lnTo>
                    <a:pt x="68" y="342"/>
                  </a:lnTo>
                  <a:lnTo>
                    <a:pt x="50" y="342"/>
                  </a:lnTo>
                  <a:lnTo>
                    <a:pt x="41" y="354"/>
                  </a:lnTo>
                  <a:lnTo>
                    <a:pt x="45" y="368"/>
                  </a:lnTo>
                  <a:lnTo>
                    <a:pt x="41" y="374"/>
                  </a:lnTo>
                  <a:lnTo>
                    <a:pt x="36" y="380"/>
                  </a:lnTo>
                  <a:lnTo>
                    <a:pt x="39" y="391"/>
                  </a:lnTo>
                  <a:lnTo>
                    <a:pt x="42" y="391"/>
                  </a:lnTo>
                  <a:lnTo>
                    <a:pt x="50" y="391"/>
                  </a:lnTo>
                  <a:lnTo>
                    <a:pt x="60" y="409"/>
                  </a:lnTo>
                  <a:lnTo>
                    <a:pt x="60" y="417"/>
                  </a:lnTo>
                  <a:lnTo>
                    <a:pt x="67" y="430"/>
                  </a:lnTo>
                  <a:lnTo>
                    <a:pt x="53" y="432"/>
                  </a:lnTo>
                  <a:lnTo>
                    <a:pt x="52" y="444"/>
                  </a:lnTo>
                  <a:lnTo>
                    <a:pt x="45" y="446"/>
                  </a:lnTo>
                  <a:lnTo>
                    <a:pt x="40" y="442"/>
                  </a:lnTo>
                  <a:lnTo>
                    <a:pt x="13" y="460"/>
                  </a:lnTo>
                  <a:lnTo>
                    <a:pt x="16" y="468"/>
                  </a:lnTo>
                  <a:lnTo>
                    <a:pt x="23" y="470"/>
                  </a:lnTo>
                  <a:lnTo>
                    <a:pt x="26" y="474"/>
                  </a:lnTo>
                  <a:lnTo>
                    <a:pt x="23" y="482"/>
                  </a:lnTo>
                  <a:lnTo>
                    <a:pt x="13" y="482"/>
                  </a:lnTo>
                  <a:lnTo>
                    <a:pt x="7" y="477"/>
                  </a:lnTo>
                  <a:lnTo>
                    <a:pt x="4" y="479"/>
                  </a:lnTo>
                  <a:lnTo>
                    <a:pt x="0" y="492"/>
                  </a:lnTo>
                  <a:lnTo>
                    <a:pt x="19" y="516"/>
                  </a:lnTo>
                  <a:lnTo>
                    <a:pt x="52" y="507"/>
                  </a:lnTo>
                  <a:lnTo>
                    <a:pt x="66" y="501"/>
                  </a:lnTo>
                  <a:lnTo>
                    <a:pt x="72" y="500"/>
                  </a:lnTo>
                  <a:lnTo>
                    <a:pt x="85" y="503"/>
                  </a:lnTo>
                  <a:lnTo>
                    <a:pt x="93" y="508"/>
                  </a:lnTo>
                  <a:lnTo>
                    <a:pt x="103" y="525"/>
                  </a:lnTo>
                  <a:lnTo>
                    <a:pt x="113" y="547"/>
                  </a:lnTo>
                  <a:lnTo>
                    <a:pt x="117" y="572"/>
                  </a:lnTo>
                  <a:lnTo>
                    <a:pt x="119" y="590"/>
                  </a:lnTo>
                  <a:lnTo>
                    <a:pt x="126" y="595"/>
                  </a:lnTo>
                  <a:lnTo>
                    <a:pt x="134" y="595"/>
                  </a:lnTo>
                  <a:lnTo>
                    <a:pt x="136" y="600"/>
                  </a:lnTo>
                  <a:lnTo>
                    <a:pt x="136" y="604"/>
                  </a:lnTo>
                  <a:lnTo>
                    <a:pt x="129" y="611"/>
                  </a:lnTo>
                  <a:lnTo>
                    <a:pt x="122" y="613"/>
                  </a:lnTo>
                  <a:lnTo>
                    <a:pt x="116" y="618"/>
                  </a:lnTo>
                  <a:lnTo>
                    <a:pt x="112" y="626"/>
                  </a:lnTo>
                  <a:lnTo>
                    <a:pt x="113" y="637"/>
                  </a:lnTo>
                  <a:lnTo>
                    <a:pt x="120" y="649"/>
                  </a:lnTo>
                  <a:lnTo>
                    <a:pt x="121" y="658"/>
                  </a:lnTo>
                  <a:lnTo>
                    <a:pt x="120" y="650"/>
                  </a:lnTo>
                  <a:lnTo>
                    <a:pt x="134" y="655"/>
                  </a:lnTo>
                  <a:lnTo>
                    <a:pt x="138" y="665"/>
                  </a:lnTo>
                  <a:lnTo>
                    <a:pt x="148" y="665"/>
                  </a:lnTo>
                  <a:lnTo>
                    <a:pt x="153" y="656"/>
                  </a:lnTo>
                  <a:lnTo>
                    <a:pt x="153" y="646"/>
                  </a:lnTo>
                  <a:lnTo>
                    <a:pt x="166" y="646"/>
                  </a:lnTo>
                  <a:lnTo>
                    <a:pt x="170" y="656"/>
                  </a:lnTo>
                  <a:lnTo>
                    <a:pt x="177" y="668"/>
                  </a:lnTo>
                  <a:lnTo>
                    <a:pt x="190" y="670"/>
                  </a:lnTo>
                  <a:lnTo>
                    <a:pt x="196" y="673"/>
                  </a:lnTo>
                  <a:lnTo>
                    <a:pt x="203" y="678"/>
                  </a:lnTo>
                  <a:lnTo>
                    <a:pt x="206" y="682"/>
                  </a:lnTo>
                  <a:lnTo>
                    <a:pt x="204" y="689"/>
                  </a:lnTo>
                  <a:lnTo>
                    <a:pt x="200" y="689"/>
                  </a:lnTo>
                  <a:lnTo>
                    <a:pt x="199" y="689"/>
                  </a:lnTo>
                  <a:lnTo>
                    <a:pt x="195" y="701"/>
                  </a:lnTo>
                  <a:lnTo>
                    <a:pt x="187" y="710"/>
                  </a:lnTo>
                  <a:lnTo>
                    <a:pt x="193" y="719"/>
                  </a:lnTo>
                  <a:lnTo>
                    <a:pt x="202" y="719"/>
                  </a:lnTo>
                  <a:lnTo>
                    <a:pt x="211" y="706"/>
                  </a:lnTo>
                  <a:lnTo>
                    <a:pt x="216" y="701"/>
                  </a:lnTo>
                  <a:lnTo>
                    <a:pt x="229" y="682"/>
                  </a:lnTo>
                  <a:lnTo>
                    <a:pt x="242" y="676"/>
                  </a:lnTo>
                  <a:lnTo>
                    <a:pt x="252" y="668"/>
                  </a:lnTo>
                  <a:lnTo>
                    <a:pt x="257" y="660"/>
                  </a:lnTo>
                  <a:lnTo>
                    <a:pt x="252" y="655"/>
                  </a:lnTo>
                  <a:lnTo>
                    <a:pt x="248" y="650"/>
                  </a:lnTo>
                  <a:lnTo>
                    <a:pt x="244" y="639"/>
                  </a:lnTo>
                  <a:lnTo>
                    <a:pt x="251" y="631"/>
                  </a:lnTo>
                  <a:lnTo>
                    <a:pt x="257" y="627"/>
                  </a:lnTo>
                  <a:lnTo>
                    <a:pt x="257" y="607"/>
                  </a:lnTo>
                  <a:lnTo>
                    <a:pt x="257" y="602"/>
                  </a:lnTo>
                  <a:lnTo>
                    <a:pt x="251" y="591"/>
                  </a:lnTo>
                  <a:lnTo>
                    <a:pt x="249" y="569"/>
                  </a:lnTo>
                  <a:lnTo>
                    <a:pt x="246" y="534"/>
                  </a:lnTo>
                  <a:lnTo>
                    <a:pt x="248" y="529"/>
                  </a:lnTo>
                  <a:lnTo>
                    <a:pt x="253" y="519"/>
                  </a:lnTo>
                  <a:lnTo>
                    <a:pt x="248" y="513"/>
                  </a:lnTo>
                  <a:lnTo>
                    <a:pt x="244" y="506"/>
                  </a:lnTo>
                  <a:lnTo>
                    <a:pt x="240" y="503"/>
                  </a:lnTo>
                  <a:lnTo>
                    <a:pt x="237" y="498"/>
                  </a:lnTo>
                  <a:lnTo>
                    <a:pt x="240" y="494"/>
                  </a:lnTo>
                  <a:lnTo>
                    <a:pt x="254" y="487"/>
                  </a:lnTo>
                  <a:lnTo>
                    <a:pt x="262" y="487"/>
                  </a:lnTo>
                  <a:lnTo>
                    <a:pt x="277" y="487"/>
                  </a:lnTo>
                  <a:lnTo>
                    <a:pt x="285" y="487"/>
                  </a:lnTo>
                  <a:lnTo>
                    <a:pt x="296" y="485"/>
                  </a:lnTo>
                  <a:lnTo>
                    <a:pt x="315" y="485"/>
                  </a:lnTo>
                  <a:lnTo>
                    <a:pt x="324" y="485"/>
                  </a:lnTo>
                  <a:lnTo>
                    <a:pt x="329" y="495"/>
                  </a:lnTo>
                  <a:lnTo>
                    <a:pt x="338" y="498"/>
                  </a:lnTo>
                  <a:lnTo>
                    <a:pt x="348" y="499"/>
                  </a:lnTo>
                  <a:lnTo>
                    <a:pt x="353" y="500"/>
                  </a:lnTo>
                  <a:lnTo>
                    <a:pt x="360" y="482"/>
                  </a:lnTo>
                  <a:lnTo>
                    <a:pt x="388" y="463"/>
                  </a:lnTo>
                  <a:lnTo>
                    <a:pt x="391" y="454"/>
                  </a:lnTo>
                  <a:lnTo>
                    <a:pt x="404" y="439"/>
                  </a:lnTo>
                  <a:lnTo>
                    <a:pt x="411" y="401"/>
                  </a:lnTo>
                  <a:lnTo>
                    <a:pt x="419" y="405"/>
                  </a:lnTo>
                  <a:lnTo>
                    <a:pt x="432" y="406"/>
                  </a:lnTo>
                  <a:lnTo>
                    <a:pt x="442" y="404"/>
                  </a:lnTo>
                  <a:lnTo>
                    <a:pt x="451" y="401"/>
                  </a:lnTo>
                  <a:lnTo>
                    <a:pt x="459" y="393"/>
                  </a:lnTo>
                  <a:lnTo>
                    <a:pt x="468" y="373"/>
                  </a:lnTo>
                  <a:lnTo>
                    <a:pt x="471" y="362"/>
                  </a:lnTo>
                  <a:lnTo>
                    <a:pt x="471" y="353"/>
                  </a:lnTo>
                  <a:lnTo>
                    <a:pt x="471" y="3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440488" y="2886076"/>
              <a:ext cx="1598613" cy="1677988"/>
            </a:xfrm>
            <a:custGeom>
              <a:avLst/>
              <a:gdLst>
                <a:gd name="T0" fmla="*/ 3602 w 5997"/>
                <a:gd name="T1" fmla="*/ 261 h 6296"/>
                <a:gd name="T2" fmla="*/ 3374 w 5997"/>
                <a:gd name="T3" fmla="*/ 252 h 6296"/>
                <a:gd name="T4" fmla="*/ 3107 w 5997"/>
                <a:gd name="T5" fmla="*/ 288 h 6296"/>
                <a:gd name="T6" fmla="*/ 3037 w 5997"/>
                <a:gd name="T7" fmla="*/ 118 h 6296"/>
                <a:gd name="T8" fmla="*/ 2828 w 5997"/>
                <a:gd name="T9" fmla="*/ 409 h 6296"/>
                <a:gd name="T10" fmla="*/ 2656 w 5997"/>
                <a:gd name="T11" fmla="*/ 479 h 6296"/>
                <a:gd name="T12" fmla="*/ 2565 w 5997"/>
                <a:gd name="T13" fmla="*/ 419 h 6296"/>
                <a:gd name="T14" fmla="*/ 2401 w 5997"/>
                <a:gd name="T15" fmla="*/ 355 h 6296"/>
                <a:gd name="T16" fmla="*/ 2242 w 5997"/>
                <a:gd name="T17" fmla="*/ 371 h 6296"/>
                <a:gd name="T18" fmla="*/ 2160 w 5997"/>
                <a:gd name="T19" fmla="*/ 442 h 6296"/>
                <a:gd name="T20" fmla="*/ 2329 w 5997"/>
                <a:gd name="T21" fmla="*/ 600 h 6296"/>
                <a:gd name="T22" fmla="*/ 2050 w 5997"/>
                <a:gd name="T23" fmla="*/ 622 h 6296"/>
                <a:gd name="T24" fmla="*/ 1896 w 5997"/>
                <a:gd name="T25" fmla="*/ 361 h 6296"/>
                <a:gd name="T26" fmla="*/ 1787 w 5997"/>
                <a:gd name="T27" fmla="*/ 310 h 6296"/>
                <a:gd name="T28" fmla="*/ 1695 w 5997"/>
                <a:gd name="T29" fmla="*/ 143 h 6296"/>
                <a:gd name="T30" fmla="*/ 1615 w 5997"/>
                <a:gd name="T31" fmla="*/ 33 h 6296"/>
                <a:gd name="T32" fmla="*/ 1273 w 5997"/>
                <a:gd name="T33" fmla="*/ 287 h 6296"/>
                <a:gd name="T34" fmla="*/ 735 w 5997"/>
                <a:gd name="T35" fmla="*/ 768 h 6296"/>
                <a:gd name="T36" fmla="*/ 288 w 5997"/>
                <a:gd name="T37" fmla="*/ 801 h 6296"/>
                <a:gd name="T38" fmla="*/ 69 w 5997"/>
                <a:gd name="T39" fmla="*/ 958 h 6296"/>
                <a:gd name="T40" fmla="*/ 121 w 5997"/>
                <a:gd name="T41" fmla="*/ 1632 h 6296"/>
                <a:gd name="T42" fmla="*/ 324 w 5997"/>
                <a:gd name="T43" fmla="*/ 1796 h 6296"/>
                <a:gd name="T44" fmla="*/ 414 w 5997"/>
                <a:gd name="T45" fmla="*/ 1599 h 6296"/>
                <a:gd name="T46" fmla="*/ 464 w 5997"/>
                <a:gd name="T47" fmla="*/ 1481 h 6296"/>
                <a:gd name="T48" fmla="*/ 768 w 5997"/>
                <a:gd name="T49" fmla="*/ 1518 h 6296"/>
                <a:gd name="T50" fmla="*/ 940 w 5997"/>
                <a:gd name="T51" fmla="*/ 1588 h 6296"/>
                <a:gd name="T52" fmla="*/ 1056 w 5997"/>
                <a:gd name="T53" fmla="*/ 2001 h 6296"/>
                <a:gd name="T54" fmla="*/ 1246 w 5997"/>
                <a:gd name="T55" fmla="*/ 2025 h 6296"/>
                <a:gd name="T56" fmla="*/ 1322 w 5997"/>
                <a:gd name="T57" fmla="*/ 2306 h 6296"/>
                <a:gd name="T58" fmla="*/ 1329 w 5997"/>
                <a:gd name="T59" fmla="*/ 2622 h 6296"/>
                <a:gd name="T60" fmla="*/ 1495 w 5997"/>
                <a:gd name="T61" fmla="*/ 2942 h 6296"/>
                <a:gd name="T62" fmla="*/ 1670 w 5997"/>
                <a:gd name="T63" fmla="*/ 3460 h 6296"/>
                <a:gd name="T64" fmla="*/ 1667 w 5997"/>
                <a:gd name="T65" fmla="*/ 3660 h 6296"/>
                <a:gd name="T66" fmla="*/ 1483 w 5997"/>
                <a:gd name="T67" fmla="*/ 3589 h 6296"/>
                <a:gd name="T68" fmla="*/ 1433 w 5997"/>
                <a:gd name="T69" fmla="*/ 3906 h 6296"/>
                <a:gd name="T70" fmla="*/ 1260 w 5997"/>
                <a:gd name="T71" fmla="*/ 4976 h 6296"/>
                <a:gd name="T72" fmla="*/ 1156 w 5997"/>
                <a:gd name="T73" fmla="*/ 5578 h 6296"/>
                <a:gd name="T74" fmla="*/ 706 w 5997"/>
                <a:gd name="T75" fmla="*/ 5609 h 6296"/>
                <a:gd name="T76" fmla="*/ 628 w 5997"/>
                <a:gd name="T77" fmla="*/ 5831 h 6296"/>
                <a:gd name="T78" fmla="*/ 1155 w 5997"/>
                <a:gd name="T79" fmla="*/ 5972 h 6296"/>
                <a:gd name="T80" fmla="*/ 1559 w 5997"/>
                <a:gd name="T81" fmla="*/ 6170 h 6296"/>
                <a:gd name="T82" fmla="*/ 1932 w 5997"/>
                <a:gd name="T83" fmla="*/ 5806 h 6296"/>
                <a:gd name="T84" fmla="*/ 2296 w 5997"/>
                <a:gd name="T85" fmla="*/ 6037 h 6296"/>
                <a:gd name="T86" fmla="*/ 2972 w 5997"/>
                <a:gd name="T87" fmla="*/ 6099 h 6296"/>
                <a:gd name="T88" fmla="*/ 3573 w 5997"/>
                <a:gd name="T89" fmla="*/ 5713 h 6296"/>
                <a:gd name="T90" fmla="*/ 4214 w 5997"/>
                <a:gd name="T91" fmla="*/ 5575 h 6296"/>
                <a:gd name="T92" fmla="*/ 4677 w 5997"/>
                <a:gd name="T93" fmla="*/ 5686 h 6296"/>
                <a:gd name="T94" fmla="*/ 5053 w 5997"/>
                <a:gd name="T95" fmla="*/ 5741 h 6296"/>
                <a:gd name="T96" fmla="*/ 4905 w 5997"/>
                <a:gd name="T97" fmla="*/ 5467 h 6296"/>
                <a:gd name="T98" fmla="*/ 4751 w 5997"/>
                <a:gd name="T99" fmla="*/ 4902 h 6296"/>
                <a:gd name="T100" fmla="*/ 5467 w 5997"/>
                <a:gd name="T101" fmla="*/ 4245 h 6296"/>
                <a:gd name="T102" fmla="*/ 5969 w 5997"/>
                <a:gd name="T103" fmla="*/ 3826 h 6296"/>
                <a:gd name="T104" fmla="*/ 5797 w 5997"/>
                <a:gd name="T105" fmla="*/ 3194 h 6296"/>
                <a:gd name="T106" fmla="*/ 5436 w 5997"/>
                <a:gd name="T107" fmla="*/ 2916 h 6296"/>
                <a:gd name="T108" fmla="*/ 4970 w 5997"/>
                <a:gd name="T109" fmla="*/ 2404 h 6296"/>
                <a:gd name="T110" fmla="*/ 4603 w 5997"/>
                <a:gd name="T111" fmla="*/ 2201 h 6296"/>
                <a:gd name="T112" fmla="*/ 4319 w 5997"/>
                <a:gd name="T113" fmla="*/ 1695 h 6296"/>
                <a:gd name="T114" fmla="*/ 3995 w 5997"/>
                <a:gd name="T115" fmla="*/ 936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97" h="6296">
                  <a:moveTo>
                    <a:pt x="3867" y="525"/>
                  </a:moveTo>
                  <a:cubicBezTo>
                    <a:pt x="3864" y="531"/>
                    <a:pt x="3848" y="527"/>
                    <a:pt x="3848" y="527"/>
                  </a:cubicBezTo>
                  <a:cubicBezTo>
                    <a:pt x="3806" y="497"/>
                    <a:pt x="3806" y="497"/>
                    <a:pt x="3806" y="497"/>
                  </a:cubicBezTo>
                  <a:cubicBezTo>
                    <a:pt x="3712" y="408"/>
                    <a:pt x="3712" y="408"/>
                    <a:pt x="3712" y="408"/>
                  </a:cubicBezTo>
                  <a:cubicBezTo>
                    <a:pt x="3688" y="379"/>
                    <a:pt x="3688" y="379"/>
                    <a:pt x="3688" y="379"/>
                  </a:cubicBezTo>
                  <a:cubicBezTo>
                    <a:pt x="3688" y="314"/>
                    <a:pt x="3688" y="314"/>
                    <a:pt x="3688" y="314"/>
                  </a:cubicBezTo>
                  <a:cubicBezTo>
                    <a:pt x="3631" y="314"/>
                    <a:pt x="3631" y="314"/>
                    <a:pt x="3631" y="314"/>
                  </a:cubicBezTo>
                  <a:cubicBezTo>
                    <a:pt x="3602" y="261"/>
                    <a:pt x="3602" y="261"/>
                    <a:pt x="3602" y="261"/>
                  </a:cubicBezTo>
                  <a:cubicBezTo>
                    <a:pt x="3643" y="224"/>
                    <a:pt x="3643" y="224"/>
                    <a:pt x="3643" y="224"/>
                  </a:cubicBezTo>
                  <a:cubicBezTo>
                    <a:pt x="3663" y="183"/>
                    <a:pt x="3663" y="183"/>
                    <a:pt x="3663" y="183"/>
                  </a:cubicBezTo>
                  <a:cubicBezTo>
                    <a:pt x="3647" y="151"/>
                    <a:pt x="3647" y="151"/>
                    <a:pt x="3647" y="151"/>
                  </a:cubicBezTo>
                  <a:cubicBezTo>
                    <a:pt x="3589" y="185"/>
                    <a:pt x="3589" y="185"/>
                    <a:pt x="3589" y="185"/>
                  </a:cubicBezTo>
                  <a:cubicBezTo>
                    <a:pt x="3574" y="235"/>
                    <a:pt x="3574" y="235"/>
                    <a:pt x="3574" y="235"/>
                  </a:cubicBezTo>
                  <a:cubicBezTo>
                    <a:pt x="3531" y="295"/>
                    <a:pt x="3531" y="295"/>
                    <a:pt x="3531" y="295"/>
                  </a:cubicBezTo>
                  <a:cubicBezTo>
                    <a:pt x="3438" y="247"/>
                    <a:pt x="3438" y="247"/>
                    <a:pt x="3438" y="247"/>
                  </a:cubicBezTo>
                  <a:cubicBezTo>
                    <a:pt x="3374" y="252"/>
                    <a:pt x="3374" y="252"/>
                    <a:pt x="3374" y="252"/>
                  </a:cubicBezTo>
                  <a:cubicBezTo>
                    <a:pt x="3326" y="257"/>
                    <a:pt x="3326" y="257"/>
                    <a:pt x="3326" y="257"/>
                  </a:cubicBezTo>
                  <a:cubicBezTo>
                    <a:pt x="3293" y="295"/>
                    <a:pt x="3293" y="295"/>
                    <a:pt x="3293" y="295"/>
                  </a:cubicBezTo>
                  <a:cubicBezTo>
                    <a:pt x="3276" y="295"/>
                    <a:pt x="3276" y="295"/>
                    <a:pt x="3276" y="295"/>
                  </a:cubicBezTo>
                  <a:cubicBezTo>
                    <a:pt x="3219" y="295"/>
                    <a:pt x="3219" y="295"/>
                    <a:pt x="3219" y="295"/>
                  </a:cubicBezTo>
                  <a:cubicBezTo>
                    <a:pt x="3219" y="295"/>
                    <a:pt x="3193" y="288"/>
                    <a:pt x="3185" y="295"/>
                  </a:cubicBezTo>
                  <a:cubicBezTo>
                    <a:pt x="3178" y="302"/>
                    <a:pt x="3145" y="314"/>
                    <a:pt x="3145" y="314"/>
                  </a:cubicBezTo>
                  <a:cubicBezTo>
                    <a:pt x="3123" y="304"/>
                    <a:pt x="3123" y="304"/>
                    <a:pt x="3123" y="304"/>
                  </a:cubicBezTo>
                  <a:cubicBezTo>
                    <a:pt x="3107" y="288"/>
                    <a:pt x="3107" y="288"/>
                    <a:pt x="3107" y="288"/>
                  </a:cubicBezTo>
                  <a:cubicBezTo>
                    <a:pt x="3095" y="264"/>
                    <a:pt x="3095" y="264"/>
                    <a:pt x="3095" y="264"/>
                  </a:cubicBezTo>
                  <a:cubicBezTo>
                    <a:pt x="3080" y="264"/>
                    <a:pt x="3080" y="264"/>
                    <a:pt x="3080" y="264"/>
                  </a:cubicBezTo>
                  <a:cubicBezTo>
                    <a:pt x="3080" y="245"/>
                    <a:pt x="3080" y="245"/>
                    <a:pt x="3080" y="245"/>
                  </a:cubicBezTo>
                  <a:cubicBezTo>
                    <a:pt x="3030" y="232"/>
                    <a:pt x="3030" y="232"/>
                    <a:pt x="3030" y="232"/>
                  </a:cubicBezTo>
                  <a:cubicBezTo>
                    <a:pt x="2995" y="214"/>
                    <a:pt x="2995" y="214"/>
                    <a:pt x="2995" y="214"/>
                  </a:cubicBezTo>
                  <a:cubicBezTo>
                    <a:pt x="2995" y="192"/>
                    <a:pt x="2995" y="192"/>
                    <a:pt x="2995" y="192"/>
                  </a:cubicBezTo>
                  <a:cubicBezTo>
                    <a:pt x="3011" y="151"/>
                    <a:pt x="3011" y="151"/>
                    <a:pt x="3011" y="151"/>
                  </a:cubicBezTo>
                  <a:cubicBezTo>
                    <a:pt x="3037" y="118"/>
                    <a:pt x="3037" y="118"/>
                    <a:pt x="3037" y="118"/>
                  </a:cubicBezTo>
                  <a:cubicBezTo>
                    <a:pt x="2995" y="68"/>
                    <a:pt x="2995" y="68"/>
                    <a:pt x="2995" y="68"/>
                  </a:cubicBezTo>
                  <a:cubicBezTo>
                    <a:pt x="2959" y="51"/>
                    <a:pt x="2959" y="51"/>
                    <a:pt x="2959" y="51"/>
                  </a:cubicBezTo>
                  <a:cubicBezTo>
                    <a:pt x="2904" y="51"/>
                    <a:pt x="2904" y="51"/>
                    <a:pt x="2904" y="51"/>
                  </a:cubicBezTo>
                  <a:cubicBezTo>
                    <a:pt x="2856" y="121"/>
                    <a:pt x="2856" y="121"/>
                    <a:pt x="2856" y="121"/>
                  </a:cubicBezTo>
                  <a:cubicBezTo>
                    <a:pt x="2806" y="147"/>
                    <a:pt x="2806" y="147"/>
                    <a:pt x="2806" y="147"/>
                  </a:cubicBezTo>
                  <a:cubicBezTo>
                    <a:pt x="2806" y="214"/>
                    <a:pt x="2806" y="214"/>
                    <a:pt x="2806" y="214"/>
                  </a:cubicBezTo>
                  <a:cubicBezTo>
                    <a:pt x="2825" y="314"/>
                    <a:pt x="2825" y="314"/>
                    <a:pt x="2825" y="314"/>
                  </a:cubicBezTo>
                  <a:cubicBezTo>
                    <a:pt x="2828" y="409"/>
                    <a:pt x="2828" y="409"/>
                    <a:pt x="2828" y="409"/>
                  </a:cubicBezTo>
                  <a:cubicBezTo>
                    <a:pt x="2806" y="467"/>
                    <a:pt x="2806" y="467"/>
                    <a:pt x="2806" y="467"/>
                  </a:cubicBezTo>
                  <a:cubicBezTo>
                    <a:pt x="2739" y="514"/>
                    <a:pt x="2739" y="514"/>
                    <a:pt x="2739" y="514"/>
                  </a:cubicBezTo>
                  <a:cubicBezTo>
                    <a:pt x="2718" y="576"/>
                    <a:pt x="2718" y="576"/>
                    <a:pt x="2718" y="576"/>
                  </a:cubicBezTo>
                  <a:cubicBezTo>
                    <a:pt x="2708" y="576"/>
                    <a:pt x="2708" y="576"/>
                    <a:pt x="2708" y="576"/>
                  </a:cubicBezTo>
                  <a:cubicBezTo>
                    <a:pt x="2694" y="557"/>
                    <a:pt x="2694" y="557"/>
                    <a:pt x="2694" y="557"/>
                  </a:cubicBezTo>
                  <a:cubicBezTo>
                    <a:pt x="2637" y="545"/>
                    <a:pt x="2637" y="545"/>
                    <a:pt x="2637" y="545"/>
                  </a:cubicBezTo>
                  <a:cubicBezTo>
                    <a:pt x="2637" y="500"/>
                    <a:pt x="2637" y="500"/>
                    <a:pt x="2637" y="500"/>
                  </a:cubicBezTo>
                  <a:cubicBezTo>
                    <a:pt x="2656" y="479"/>
                    <a:pt x="2656" y="479"/>
                    <a:pt x="2656" y="479"/>
                  </a:cubicBezTo>
                  <a:cubicBezTo>
                    <a:pt x="2672" y="450"/>
                    <a:pt x="2672" y="450"/>
                    <a:pt x="2672" y="450"/>
                  </a:cubicBezTo>
                  <a:cubicBezTo>
                    <a:pt x="2665" y="433"/>
                    <a:pt x="2665" y="433"/>
                    <a:pt x="2665" y="433"/>
                  </a:cubicBezTo>
                  <a:cubicBezTo>
                    <a:pt x="2653" y="417"/>
                    <a:pt x="2653" y="417"/>
                    <a:pt x="2653" y="417"/>
                  </a:cubicBezTo>
                  <a:cubicBezTo>
                    <a:pt x="2641" y="412"/>
                    <a:pt x="2625" y="402"/>
                    <a:pt x="2625" y="402"/>
                  </a:cubicBezTo>
                  <a:cubicBezTo>
                    <a:pt x="2625" y="388"/>
                    <a:pt x="2625" y="388"/>
                    <a:pt x="2625" y="388"/>
                  </a:cubicBezTo>
                  <a:cubicBezTo>
                    <a:pt x="2589" y="378"/>
                    <a:pt x="2589" y="378"/>
                    <a:pt x="2589" y="378"/>
                  </a:cubicBezTo>
                  <a:cubicBezTo>
                    <a:pt x="2589" y="400"/>
                    <a:pt x="2589" y="400"/>
                    <a:pt x="2589" y="400"/>
                  </a:cubicBezTo>
                  <a:cubicBezTo>
                    <a:pt x="2565" y="419"/>
                    <a:pt x="2565" y="419"/>
                    <a:pt x="2565" y="419"/>
                  </a:cubicBezTo>
                  <a:cubicBezTo>
                    <a:pt x="2539" y="421"/>
                    <a:pt x="2539" y="421"/>
                    <a:pt x="2539" y="421"/>
                  </a:cubicBezTo>
                  <a:cubicBezTo>
                    <a:pt x="2539" y="412"/>
                    <a:pt x="2539" y="412"/>
                    <a:pt x="2539" y="412"/>
                  </a:cubicBezTo>
                  <a:cubicBezTo>
                    <a:pt x="2498" y="433"/>
                    <a:pt x="2498" y="433"/>
                    <a:pt x="2498" y="433"/>
                  </a:cubicBezTo>
                  <a:cubicBezTo>
                    <a:pt x="2474" y="428"/>
                    <a:pt x="2474" y="428"/>
                    <a:pt x="2474" y="428"/>
                  </a:cubicBezTo>
                  <a:cubicBezTo>
                    <a:pt x="2455" y="412"/>
                    <a:pt x="2455" y="412"/>
                    <a:pt x="2455" y="412"/>
                  </a:cubicBezTo>
                  <a:cubicBezTo>
                    <a:pt x="2455" y="402"/>
                    <a:pt x="2455" y="402"/>
                    <a:pt x="2455" y="402"/>
                  </a:cubicBezTo>
                  <a:cubicBezTo>
                    <a:pt x="2422" y="376"/>
                    <a:pt x="2422" y="376"/>
                    <a:pt x="2422" y="376"/>
                  </a:cubicBezTo>
                  <a:cubicBezTo>
                    <a:pt x="2401" y="355"/>
                    <a:pt x="2401" y="355"/>
                    <a:pt x="2401" y="355"/>
                  </a:cubicBezTo>
                  <a:cubicBezTo>
                    <a:pt x="2367" y="359"/>
                    <a:pt x="2367" y="359"/>
                    <a:pt x="2367" y="359"/>
                  </a:cubicBezTo>
                  <a:cubicBezTo>
                    <a:pt x="2350" y="379"/>
                    <a:pt x="2350" y="379"/>
                    <a:pt x="2350" y="379"/>
                  </a:cubicBezTo>
                  <a:cubicBezTo>
                    <a:pt x="2350" y="379"/>
                    <a:pt x="2334" y="335"/>
                    <a:pt x="2331" y="337"/>
                  </a:cubicBezTo>
                  <a:cubicBezTo>
                    <a:pt x="2329" y="340"/>
                    <a:pt x="2313" y="354"/>
                    <a:pt x="2313" y="354"/>
                  </a:cubicBezTo>
                  <a:cubicBezTo>
                    <a:pt x="2297" y="357"/>
                    <a:pt x="2297" y="357"/>
                    <a:pt x="2297" y="357"/>
                  </a:cubicBezTo>
                  <a:cubicBezTo>
                    <a:pt x="2277" y="349"/>
                    <a:pt x="2277" y="349"/>
                    <a:pt x="2277" y="349"/>
                  </a:cubicBezTo>
                  <a:cubicBezTo>
                    <a:pt x="2277" y="349"/>
                    <a:pt x="2264" y="357"/>
                    <a:pt x="2260" y="359"/>
                  </a:cubicBezTo>
                  <a:cubicBezTo>
                    <a:pt x="2256" y="362"/>
                    <a:pt x="2246" y="367"/>
                    <a:pt x="2242" y="371"/>
                  </a:cubicBezTo>
                  <a:cubicBezTo>
                    <a:pt x="2238" y="374"/>
                    <a:pt x="2234" y="375"/>
                    <a:pt x="2234" y="375"/>
                  </a:cubicBezTo>
                  <a:cubicBezTo>
                    <a:pt x="2220" y="357"/>
                    <a:pt x="2220" y="357"/>
                    <a:pt x="2220" y="357"/>
                  </a:cubicBezTo>
                  <a:cubicBezTo>
                    <a:pt x="2172" y="376"/>
                    <a:pt x="2172" y="376"/>
                    <a:pt x="2172" y="376"/>
                  </a:cubicBezTo>
                  <a:cubicBezTo>
                    <a:pt x="2150" y="395"/>
                    <a:pt x="2150" y="395"/>
                    <a:pt x="2150" y="395"/>
                  </a:cubicBezTo>
                  <a:cubicBezTo>
                    <a:pt x="2150" y="395"/>
                    <a:pt x="2142" y="404"/>
                    <a:pt x="2143" y="407"/>
                  </a:cubicBezTo>
                  <a:cubicBezTo>
                    <a:pt x="2144" y="410"/>
                    <a:pt x="2151" y="420"/>
                    <a:pt x="2152" y="423"/>
                  </a:cubicBezTo>
                  <a:cubicBezTo>
                    <a:pt x="2153" y="426"/>
                    <a:pt x="2159" y="436"/>
                    <a:pt x="2159" y="436"/>
                  </a:cubicBezTo>
                  <a:cubicBezTo>
                    <a:pt x="2159" y="436"/>
                    <a:pt x="2158" y="440"/>
                    <a:pt x="2160" y="442"/>
                  </a:cubicBezTo>
                  <a:cubicBezTo>
                    <a:pt x="2161" y="445"/>
                    <a:pt x="2172" y="454"/>
                    <a:pt x="2175" y="457"/>
                  </a:cubicBezTo>
                  <a:cubicBezTo>
                    <a:pt x="2178" y="461"/>
                    <a:pt x="2178" y="461"/>
                    <a:pt x="2181" y="463"/>
                  </a:cubicBezTo>
                  <a:cubicBezTo>
                    <a:pt x="2185" y="465"/>
                    <a:pt x="2200" y="479"/>
                    <a:pt x="2208" y="482"/>
                  </a:cubicBezTo>
                  <a:cubicBezTo>
                    <a:pt x="2215" y="485"/>
                    <a:pt x="2213" y="480"/>
                    <a:pt x="2233" y="494"/>
                  </a:cubicBezTo>
                  <a:cubicBezTo>
                    <a:pt x="2253" y="509"/>
                    <a:pt x="2246" y="502"/>
                    <a:pt x="2264" y="515"/>
                  </a:cubicBezTo>
                  <a:cubicBezTo>
                    <a:pt x="2283" y="528"/>
                    <a:pt x="2301" y="534"/>
                    <a:pt x="2307" y="541"/>
                  </a:cubicBezTo>
                  <a:cubicBezTo>
                    <a:pt x="2314" y="548"/>
                    <a:pt x="2315" y="543"/>
                    <a:pt x="2315" y="553"/>
                  </a:cubicBezTo>
                  <a:cubicBezTo>
                    <a:pt x="2315" y="563"/>
                    <a:pt x="2329" y="600"/>
                    <a:pt x="2329" y="600"/>
                  </a:cubicBezTo>
                  <a:cubicBezTo>
                    <a:pt x="2307" y="630"/>
                    <a:pt x="2307" y="630"/>
                    <a:pt x="2307" y="630"/>
                  </a:cubicBezTo>
                  <a:cubicBezTo>
                    <a:pt x="2267" y="610"/>
                    <a:pt x="2267" y="610"/>
                    <a:pt x="2267" y="610"/>
                  </a:cubicBezTo>
                  <a:cubicBezTo>
                    <a:pt x="2230" y="593"/>
                    <a:pt x="2230" y="593"/>
                    <a:pt x="2230" y="593"/>
                  </a:cubicBezTo>
                  <a:cubicBezTo>
                    <a:pt x="2173" y="595"/>
                    <a:pt x="2173" y="595"/>
                    <a:pt x="2173" y="595"/>
                  </a:cubicBezTo>
                  <a:cubicBezTo>
                    <a:pt x="2158" y="626"/>
                    <a:pt x="2158" y="626"/>
                    <a:pt x="2158" y="626"/>
                  </a:cubicBezTo>
                  <a:cubicBezTo>
                    <a:pt x="2161" y="680"/>
                    <a:pt x="2161" y="680"/>
                    <a:pt x="2161" y="680"/>
                  </a:cubicBezTo>
                  <a:cubicBezTo>
                    <a:pt x="2080" y="651"/>
                    <a:pt x="2080" y="651"/>
                    <a:pt x="2080" y="651"/>
                  </a:cubicBezTo>
                  <a:cubicBezTo>
                    <a:pt x="2050" y="622"/>
                    <a:pt x="2050" y="622"/>
                    <a:pt x="2050" y="622"/>
                  </a:cubicBezTo>
                  <a:cubicBezTo>
                    <a:pt x="2028" y="570"/>
                    <a:pt x="2028" y="570"/>
                    <a:pt x="2028" y="570"/>
                  </a:cubicBezTo>
                  <a:cubicBezTo>
                    <a:pt x="2040" y="487"/>
                    <a:pt x="2040" y="487"/>
                    <a:pt x="2040" y="487"/>
                  </a:cubicBezTo>
                  <a:cubicBezTo>
                    <a:pt x="2038" y="414"/>
                    <a:pt x="2038" y="414"/>
                    <a:pt x="2038" y="414"/>
                  </a:cubicBezTo>
                  <a:cubicBezTo>
                    <a:pt x="1987" y="386"/>
                    <a:pt x="1987" y="386"/>
                    <a:pt x="1987" y="386"/>
                  </a:cubicBezTo>
                  <a:cubicBezTo>
                    <a:pt x="1959" y="406"/>
                    <a:pt x="1959" y="406"/>
                    <a:pt x="1959" y="406"/>
                  </a:cubicBezTo>
                  <a:cubicBezTo>
                    <a:pt x="1925" y="416"/>
                    <a:pt x="1925" y="416"/>
                    <a:pt x="1925" y="416"/>
                  </a:cubicBezTo>
                  <a:cubicBezTo>
                    <a:pt x="1907" y="383"/>
                    <a:pt x="1907" y="383"/>
                    <a:pt x="1907" y="383"/>
                  </a:cubicBezTo>
                  <a:cubicBezTo>
                    <a:pt x="1896" y="361"/>
                    <a:pt x="1896" y="361"/>
                    <a:pt x="1896" y="361"/>
                  </a:cubicBezTo>
                  <a:cubicBezTo>
                    <a:pt x="1875" y="347"/>
                    <a:pt x="1875" y="347"/>
                    <a:pt x="1875" y="347"/>
                  </a:cubicBezTo>
                  <a:cubicBezTo>
                    <a:pt x="1845" y="345"/>
                    <a:pt x="1845" y="345"/>
                    <a:pt x="1845" y="345"/>
                  </a:cubicBezTo>
                  <a:cubicBezTo>
                    <a:pt x="1845" y="306"/>
                    <a:pt x="1845" y="306"/>
                    <a:pt x="1845" y="306"/>
                  </a:cubicBezTo>
                  <a:cubicBezTo>
                    <a:pt x="1845" y="306"/>
                    <a:pt x="1832" y="304"/>
                    <a:pt x="1830" y="304"/>
                  </a:cubicBezTo>
                  <a:cubicBezTo>
                    <a:pt x="1827" y="304"/>
                    <a:pt x="1823" y="314"/>
                    <a:pt x="1819" y="315"/>
                  </a:cubicBezTo>
                  <a:cubicBezTo>
                    <a:pt x="1815" y="316"/>
                    <a:pt x="1811" y="316"/>
                    <a:pt x="1811" y="316"/>
                  </a:cubicBezTo>
                  <a:cubicBezTo>
                    <a:pt x="1811" y="316"/>
                    <a:pt x="1810" y="316"/>
                    <a:pt x="1805" y="315"/>
                  </a:cubicBezTo>
                  <a:cubicBezTo>
                    <a:pt x="1798" y="313"/>
                    <a:pt x="1787" y="310"/>
                    <a:pt x="1787" y="310"/>
                  </a:cubicBezTo>
                  <a:cubicBezTo>
                    <a:pt x="1775" y="303"/>
                    <a:pt x="1775" y="303"/>
                    <a:pt x="1775" y="303"/>
                  </a:cubicBezTo>
                  <a:cubicBezTo>
                    <a:pt x="1775" y="296"/>
                    <a:pt x="1775" y="296"/>
                    <a:pt x="1775" y="296"/>
                  </a:cubicBezTo>
                  <a:cubicBezTo>
                    <a:pt x="1784" y="273"/>
                    <a:pt x="1784" y="273"/>
                    <a:pt x="1784" y="273"/>
                  </a:cubicBezTo>
                  <a:cubicBezTo>
                    <a:pt x="1785" y="259"/>
                    <a:pt x="1785" y="259"/>
                    <a:pt x="1785" y="259"/>
                  </a:cubicBezTo>
                  <a:cubicBezTo>
                    <a:pt x="1738" y="227"/>
                    <a:pt x="1738" y="227"/>
                    <a:pt x="1738" y="227"/>
                  </a:cubicBezTo>
                  <a:cubicBezTo>
                    <a:pt x="1717" y="209"/>
                    <a:pt x="1717" y="209"/>
                    <a:pt x="1717" y="209"/>
                  </a:cubicBezTo>
                  <a:cubicBezTo>
                    <a:pt x="1705" y="161"/>
                    <a:pt x="1705" y="161"/>
                    <a:pt x="1705" y="161"/>
                  </a:cubicBezTo>
                  <a:cubicBezTo>
                    <a:pt x="1705" y="161"/>
                    <a:pt x="1702" y="143"/>
                    <a:pt x="1695" y="143"/>
                  </a:cubicBezTo>
                  <a:cubicBezTo>
                    <a:pt x="1688" y="143"/>
                    <a:pt x="1661" y="138"/>
                    <a:pt x="1661" y="138"/>
                  </a:cubicBezTo>
                  <a:cubicBezTo>
                    <a:pt x="1644" y="128"/>
                    <a:pt x="1644" y="128"/>
                    <a:pt x="1644" y="128"/>
                  </a:cubicBezTo>
                  <a:cubicBezTo>
                    <a:pt x="1639" y="115"/>
                    <a:pt x="1639" y="115"/>
                    <a:pt x="1639" y="115"/>
                  </a:cubicBezTo>
                  <a:cubicBezTo>
                    <a:pt x="1682" y="96"/>
                    <a:pt x="1682" y="96"/>
                    <a:pt x="1682" y="96"/>
                  </a:cubicBezTo>
                  <a:cubicBezTo>
                    <a:pt x="1682" y="96"/>
                    <a:pt x="1713" y="89"/>
                    <a:pt x="1717" y="87"/>
                  </a:cubicBezTo>
                  <a:cubicBezTo>
                    <a:pt x="1721" y="84"/>
                    <a:pt x="1721" y="84"/>
                    <a:pt x="1721" y="84"/>
                  </a:cubicBezTo>
                  <a:cubicBezTo>
                    <a:pt x="1656" y="56"/>
                    <a:pt x="1656" y="56"/>
                    <a:pt x="1656" y="56"/>
                  </a:cubicBezTo>
                  <a:cubicBezTo>
                    <a:pt x="1615" y="33"/>
                    <a:pt x="1615" y="33"/>
                    <a:pt x="1615" y="33"/>
                  </a:cubicBezTo>
                  <a:cubicBezTo>
                    <a:pt x="1580" y="17"/>
                    <a:pt x="1580" y="17"/>
                    <a:pt x="1580" y="17"/>
                  </a:cubicBezTo>
                  <a:cubicBezTo>
                    <a:pt x="1534" y="0"/>
                    <a:pt x="1534" y="0"/>
                    <a:pt x="1534" y="0"/>
                  </a:cubicBezTo>
                  <a:cubicBezTo>
                    <a:pt x="1515" y="0"/>
                    <a:pt x="1515" y="0"/>
                    <a:pt x="1515" y="0"/>
                  </a:cubicBezTo>
                  <a:cubicBezTo>
                    <a:pt x="1453" y="0"/>
                    <a:pt x="1453" y="0"/>
                    <a:pt x="1453" y="0"/>
                  </a:cubicBezTo>
                  <a:cubicBezTo>
                    <a:pt x="1393" y="53"/>
                    <a:pt x="1393" y="53"/>
                    <a:pt x="1393" y="53"/>
                  </a:cubicBezTo>
                  <a:cubicBezTo>
                    <a:pt x="1376" y="120"/>
                    <a:pt x="1376" y="120"/>
                    <a:pt x="1376" y="120"/>
                  </a:cubicBezTo>
                  <a:cubicBezTo>
                    <a:pt x="1322" y="241"/>
                    <a:pt x="1322" y="241"/>
                    <a:pt x="1322" y="241"/>
                  </a:cubicBezTo>
                  <a:cubicBezTo>
                    <a:pt x="1273" y="287"/>
                    <a:pt x="1273" y="287"/>
                    <a:pt x="1273" y="287"/>
                  </a:cubicBezTo>
                  <a:cubicBezTo>
                    <a:pt x="1221" y="305"/>
                    <a:pt x="1221" y="305"/>
                    <a:pt x="1221" y="305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085" y="313"/>
                    <a:pt x="1085" y="313"/>
                    <a:pt x="1085" y="313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998" y="513"/>
                    <a:pt x="998" y="513"/>
                    <a:pt x="998" y="513"/>
                  </a:cubicBezTo>
                  <a:cubicBezTo>
                    <a:pt x="918" y="601"/>
                    <a:pt x="918" y="601"/>
                    <a:pt x="918" y="601"/>
                  </a:cubicBezTo>
                  <a:cubicBezTo>
                    <a:pt x="903" y="657"/>
                    <a:pt x="903" y="657"/>
                    <a:pt x="903" y="657"/>
                  </a:cubicBezTo>
                  <a:cubicBezTo>
                    <a:pt x="735" y="768"/>
                    <a:pt x="735" y="768"/>
                    <a:pt x="735" y="768"/>
                  </a:cubicBezTo>
                  <a:cubicBezTo>
                    <a:pt x="694" y="876"/>
                    <a:pt x="694" y="876"/>
                    <a:pt x="694" y="876"/>
                  </a:cubicBezTo>
                  <a:cubicBezTo>
                    <a:pt x="661" y="871"/>
                    <a:pt x="661" y="871"/>
                    <a:pt x="661" y="871"/>
                  </a:cubicBezTo>
                  <a:cubicBezTo>
                    <a:pt x="602" y="863"/>
                    <a:pt x="602" y="863"/>
                    <a:pt x="602" y="863"/>
                  </a:cubicBezTo>
                  <a:cubicBezTo>
                    <a:pt x="550" y="850"/>
                    <a:pt x="550" y="850"/>
                    <a:pt x="550" y="850"/>
                  </a:cubicBezTo>
                  <a:cubicBezTo>
                    <a:pt x="519" y="786"/>
                    <a:pt x="519" y="786"/>
                    <a:pt x="519" y="786"/>
                  </a:cubicBezTo>
                  <a:cubicBezTo>
                    <a:pt x="463" y="786"/>
                    <a:pt x="463" y="786"/>
                    <a:pt x="463" y="786"/>
                  </a:cubicBezTo>
                  <a:cubicBezTo>
                    <a:pt x="352" y="786"/>
                    <a:pt x="352" y="786"/>
                    <a:pt x="352" y="786"/>
                  </a:cubicBezTo>
                  <a:cubicBezTo>
                    <a:pt x="288" y="801"/>
                    <a:pt x="288" y="801"/>
                    <a:pt x="288" y="801"/>
                  </a:cubicBezTo>
                  <a:cubicBezTo>
                    <a:pt x="239" y="801"/>
                    <a:pt x="239" y="801"/>
                    <a:pt x="239" y="801"/>
                  </a:cubicBezTo>
                  <a:cubicBezTo>
                    <a:pt x="149" y="801"/>
                    <a:pt x="149" y="801"/>
                    <a:pt x="149" y="801"/>
                  </a:cubicBezTo>
                  <a:cubicBezTo>
                    <a:pt x="103" y="801"/>
                    <a:pt x="103" y="801"/>
                    <a:pt x="103" y="801"/>
                  </a:cubicBezTo>
                  <a:cubicBezTo>
                    <a:pt x="21" y="843"/>
                    <a:pt x="21" y="843"/>
                    <a:pt x="21" y="843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1" y="894"/>
                    <a:pt x="21" y="894"/>
                    <a:pt x="21" y="894"/>
                  </a:cubicBezTo>
                  <a:cubicBezTo>
                    <a:pt x="44" y="915"/>
                    <a:pt x="44" y="915"/>
                    <a:pt x="44" y="915"/>
                  </a:cubicBezTo>
                  <a:cubicBezTo>
                    <a:pt x="69" y="958"/>
                    <a:pt x="69" y="958"/>
                    <a:pt x="69" y="958"/>
                  </a:cubicBezTo>
                  <a:cubicBezTo>
                    <a:pt x="98" y="992"/>
                    <a:pt x="98" y="992"/>
                    <a:pt x="98" y="992"/>
                  </a:cubicBezTo>
                  <a:cubicBezTo>
                    <a:pt x="67" y="1051"/>
                    <a:pt x="67" y="1051"/>
                    <a:pt x="67" y="1051"/>
                  </a:cubicBezTo>
                  <a:cubicBezTo>
                    <a:pt x="54" y="1079"/>
                    <a:pt x="54" y="1079"/>
                    <a:pt x="54" y="1079"/>
                  </a:cubicBezTo>
                  <a:cubicBezTo>
                    <a:pt x="72" y="1287"/>
                    <a:pt x="72" y="1287"/>
                    <a:pt x="72" y="1287"/>
                  </a:cubicBezTo>
                  <a:cubicBezTo>
                    <a:pt x="82" y="1419"/>
                    <a:pt x="82" y="1419"/>
                    <a:pt x="82" y="1419"/>
                  </a:cubicBezTo>
                  <a:cubicBezTo>
                    <a:pt x="121" y="1483"/>
                    <a:pt x="121" y="1483"/>
                    <a:pt x="121" y="1483"/>
                  </a:cubicBezTo>
                  <a:cubicBezTo>
                    <a:pt x="121" y="1516"/>
                    <a:pt x="121" y="1516"/>
                    <a:pt x="121" y="1516"/>
                  </a:cubicBezTo>
                  <a:cubicBezTo>
                    <a:pt x="121" y="1632"/>
                    <a:pt x="121" y="1632"/>
                    <a:pt x="121" y="1632"/>
                  </a:cubicBezTo>
                  <a:cubicBezTo>
                    <a:pt x="82" y="1655"/>
                    <a:pt x="82" y="1655"/>
                    <a:pt x="82" y="1655"/>
                  </a:cubicBezTo>
                  <a:cubicBezTo>
                    <a:pt x="44" y="1707"/>
                    <a:pt x="44" y="1707"/>
                    <a:pt x="44" y="1707"/>
                  </a:cubicBezTo>
                  <a:cubicBezTo>
                    <a:pt x="67" y="1768"/>
                    <a:pt x="67" y="1768"/>
                    <a:pt x="67" y="1768"/>
                  </a:cubicBezTo>
                  <a:cubicBezTo>
                    <a:pt x="90" y="1799"/>
                    <a:pt x="90" y="1799"/>
                    <a:pt x="90" y="1799"/>
                  </a:cubicBezTo>
                  <a:cubicBezTo>
                    <a:pt x="121" y="1829"/>
                    <a:pt x="121" y="1829"/>
                    <a:pt x="121" y="1829"/>
                  </a:cubicBezTo>
                  <a:cubicBezTo>
                    <a:pt x="191" y="1819"/>
                    <a:pt x="191" y="1819"/>
                    <a:pt x="191" y="1819"/>
                  </a:cubicBezTo>
                  <a:cubicBezTo>
                    <a:pt x="267" y="1814"/>
                    <a:pt x="267" y="1814"/>
                    <a:pt x="267" y="1814"/>
                  </a:cubicBezTo>
                  <a:cubicBezTo>
                    <a:pt x="324" y="1796"/>
                    <a:pt x="324" y="1796"/>
                    <a:pt x="324" y="1796"/>
                  </a:cubicBezTo>
                  <a:cubicBezTo>
                    <a:pt x="490" y="1677"/>
                    <a:pt x="490" y="1677"/>
                    <a:pt x="490" y="1677"/>
                  </a:cubicBezTo>
                  <a:cubicBezTo>
                    <a:pt x="477" y="1647"/>
                    <a:pt x="477" y="1647"/>
                    <a:pt x="477" y="1647"/>
                  </a:cubicBezTo>
                  <a:cubicBezTo>
                    <a:pt x="477" y="1630"/>
                    <a:pt x="477" y="1630"/>
                    <a:pt x="477" y="1630"/>
                  </a:cubicBezTo>
                  <a:cubicBezTo>
                    <a:pt x="477" y="1621"/>
                    <a:pt x="477" y="1621"/>
                    <a:pt x="477" y="1621"/>
                  </a:cubicBezTo>
                  <a:cubicBezTo>
                    <a:pt x="466" y="1583"/>
                    <a:pt x="466" y="1583"/>
                    <a:pt x="466" y="1583"/>
                  </a:cubicBezTo>
                  <a:cubicBezTo>
                    <a:pt x="453" y="1583"/>
                    <a:pt x="453" y="1583"/>
                    <a:pt x="453" y="1583"/>
                  </a:cubicBezTo>
                  <a:cubicBezTo>
                    <a:pt x="425" y="1583"/>
                    <a:pt x="425" y="1583"/>
                    <a:pt x="425" y="1583"/>
                  </a:cubicBezTo>
                  <a:cubicBezTo>
                    <a:pt x="414" y="1599"/>
                    <a:pt x="414" y="1599"/>
                    <a:pt x="414" y="1599"/>
                  </a:cubicBezTo>
                  <a:cubicBezTo>
                    <a:pt x="404" y="1608"/>
                    <a:pt x="404" y="1608"/>
                    <a:pt x="404" y="1608"/>
                  </a:cubicBezTo>
                  <a:cubicBezTo>
                    <a:pt x="384" y="1598"/>
                    <a:pt x="384" y="1598"/>
                    <a:pt x="384" y="1598"/>
                  </a:cubicBezTo>
                  <a:cubicBezTo>
                    <a:pt x="373" y="1583"/>
                    <a:pt x="373" y="1583"/>
                    <a:pt x="373" y="1583"/>
                  </a:cubicBezTo>
                  <a:cubicBezTo>
                    <a:pt x="388" y="1564"/>
                    <a:pt x="388" y="1564"/>
                    <a:pt x="388" y="1564"/>
                  </a:cubicBezTo>
                  <a:cubicBezTo>
                    <a:pt x="384" y="1554"/>
                    <a:pt x="384" y="1554"/>
                    <a:pt x="384" y="1554"/>
                  </a:cubicBezTo>
                  <a:cubicBezTo>
                    <a:pt x="365" y="1530"/>
                    <a:pt x="365" y="1530"/>
                    <a:pt x="365" y="1530"/>
                  </a:cubicBezTo>
                  <a:cubicBezTo>
                    <a:pt x="414" y="1473"/>
                    <a:pt x="414" y="1473"/>
                    <a:pt x="414" y="1473"/>
                  </a:cubicBezTo>
                  <a:cubicBezTo>
                    <a:pt x="464" y="1481"/>
                    <a:pt x="464" y="1481"/>
                    <a:pt x="464" y="1481"/>
                  </a:cubicBezTo>
                  <a:cubicBezTo>
                    <a:pt x="524" y="1437"/>
                    <a:pt x="524" y="1437"/>
                    <a:pt x="524" y="1437"/>
                  </a:cubicBezTo>
                  <a:cubicBezTo>
                    <a:pt x="557" y="1469"/>
                    <a:pt x="557" y="1469"/>
                    <a:pt x="557" y="1469"/>
                  </a:cubicBezTo>
                  <a:cubicBezTo>
                    <a:pt x="604" y="1460"/>
                    <a:pt x="604" y="1460"/>
                    <a:pt x="604" y="1460"/>
                  </a:cubicBezTo>
                  <a:cubicBezTo>
                    <a:pt x="672" y="1556"/>
                    <a:pt x="672" y="1556"/>
                    <a:pt x="672" y="1556"/>
                  </a:cubicBezTo>
                  <a:cubicBezTo>
                    <a:pt x="719" y="1551"/>
                    <a:pt x="719" y="1551"/>
                    <a:pt x="719" y="1551"/>
                  </a:cubicBezTo>
                  <a:cubicBezTo>
                    <a:pt x="729" y="1533"/>
                    <a:pt x="729" y="1533"/>
                    <a:pt x="729" y="1533"/>
                  </a:cubicBezTo>
                  <a:cubicBezTo>
                    <a:pt x="752" y="1520"/>
                    <a:pt x="752" y="1520"/>
                    <a:pt x="752" y="1520"/>
                  </a:cubicBezTo>
                  <a:cubicBezTo>
                    <a:pt x="768" y="1518"/>
                    <a:pt x="768" y="1518"/>
                    <a:pt x="768" y="1518"/>
                  </a:cubicBezTo>
                  <a:cubicBezTo>
                    <a:pt x="768" y="1531"/>
                    <a:pt x="768" y="1531"/>
                    <a:pt x="768" y="1531"/>
                  </a:cubicBezTo>
                  <a:cubicBezTo>
                    <a:pt x="768" y="1577"/>
                    <a:pt x="768" y="1577"/>
                    <a:pt x="768" y="1577"/>
                  </a:cubicBezTo>
                  <a:cubicBezTo>
                    <a:pt x="768" y="1619"/>
                    <a:pt x="768" y="1619"/>
                    <a:pt x="768" y="1619"/>
                  </a:cubicBezTo>
                  <a:cubicBezTo>
                    <a:pt x="789" y="1653"/>
                    <a:pt x="789" y="1653"/>
                    <a:pt x="789" y="1653"/>
                  </a:cubicBezTo>
                  <a:cubicBezTo>
                    <a:pt x="841" y="1627"/>
                    <a:pt x="841" y="1627"/>
                    <a:pt x="841" y="1627"/>
                  </a:cubicBezTo>
                  <a:cubicBezTo>
                    <a:pt x="872" y="1614"/>
                    <a:pt x="872" y="1614"/>
                    <a:pt x="872" y="1614"/>
                  </a:cubicBezTo>
                  <a:cubicBezTo>
                    <a:pt x="892" y="1609"/>
                    <a:pt x="892" y="1609"/>
                    <a:pt x="892" y="1609"/>
                  </a:cubicBezTo>
                  <a:cubicBezTo>
                    <a:pt x="940" y="1588"/>
                    <a:pt x="940" y="1588"/>
                    <a:pt x="940" y="1588"/>
                  </a:cubicBezTo>
                  <a:cubicBezTo>
                    <a:pt x="968" y="1599"/>
                    <a:pt x="968" y="1599"/>
                    <a:pt x="968" y="1599"/>
                  </a:cubicBezTo>
                  <a:cubicBezTo>
                    <a:pt x="968" y="1674"/>
                    <a:pt x="968" y="1674"/>
                    <a:pt x="968" y="1674"/>
                  </a:cubicBezTo>
                  <a:cubicBezTo>
                    <a:pt x="1002" y="1785"/>
                    <a:pt x="1002" y="1785"/>
                    <a:pt x="1002" y="1785"/>
                  </a:cubicBezTo>
                  <a:cubicBezTo>
                    <a:pt x="1039" y="1783"/>
                    <a:pt x="1039" y="1783"/>
                    <a:pt x="1039" y="1783"/>
                  </a:cubicBezTo>
                  <a:cubicBezTo>
                    <a:pt x="1033" y="1838"/>
                    <a:pt x="1033" y="1838"/>
                    <a:pt x="1033" y="1838"/>
                  </a:cubicBezTo>
                  <a:cubicBezTo>
                    <a:pt x="1009" y="1822"/>
                    <a:pt x="1009" y="1822"/>
                    <a:pt x="1009" y="1822"/>
                  </a:cubicBezTo>
                  <a:cubicBezTo>
                    <a:pt x="1039" y="1918"/>
                    <a:pt x="1039" y="1918"/>
                    <a:pt x="1039" y="1918"/>
                  </a:cubicBezTo>
                  <a:cubicBezTo>
                    <a:pt x="1056" y="2001"/>
                    <a:pt x="1056" y="2001"/>
                    <a:pt x="1056" y="2001"/>
                  </a:cubicBezTo>
                  <a:cubicBezTo>
                    <a:pt x="1056" y="2045"/>
                    <a:pt x="1056" y="2045"/>
                    <a:pt x="1056" y="2045"/>
                  </a:cubicBezTo>
                  <a:cubicBezTo>
                    <a:pt x="1083" y="2069"/>
                    <a:pt x="1083" y="2069"/>
                    <a:pt x="1083" y="2069"/>
                  </a:cubicBezTo>
                  <a:cubicBezTo>
                    <a:pt x="1117" y="2082"/>
                    <a:pt x="1117" y="2082"/>
                    <a:pt x="1117" y="2082"/>
                  </a:cubicBezTo>
                  <a:cubicBezTo>
                    <a:pt x="1184" y="2094"/>
                    <a:pt x="1184" y="2094"/>
                    <a:pt x="1184" y="2094"/>
                  </a:cubicBezTo>
                  <a:cubicBezTo>
                    <a:pt x="1212" y="2094"/>
                    <a:pt x="1212" y="2094"/>
                    <a:pt x="1212" y="2094"/>
                  </a:cubicBezTo>
                  <a:cubicBezTo>
                    <a:pt x="1212" y="2066"/>
                    <a:pt x="1212" y="2066"/>
                    <a:pt x="1212" y="2066"/>
                  </a:cubicBezTo>
                  <a:cubicBezTo>
                    <a:pt x="1212" y="2050"/>
                    <a:pt x="1212" y="2050"/>
                    <a:pt x="1212" y="2050"/>
                  </a:cubicBezTo>
                  <a:cubicBezTo>
                    <a:pt x="1246" y="2025"/>
                    <a:pt x="1246" y="2025"/>
                    <a:pt x="1246" y="2025"/>
                  </a:cubicBezTo>
                  <a:cubicBezTo>
                    <a:pt x="1282" y="2004"/>
                    <a:pt x="1282" y="2004"/>
                    <a:pt x="1282" y="2004"/>
                  </a:cubicBezTo>
                  <a:cubicBezTo>
                    <a:pt x="1295" y="2007"/>
                    <a:pt x="1295" y="2007"/>
                    <a:pt x="1295" y="2007"/>
                  </a:cubicBezTo>
                  <a:cubicBezTo>
                    <a:pt x="1306" y="2019"/>
                    <a:pt x="1306" y="2019"/>
                    <a:pt x="1306" y="2019"/>
                  </a:cubicBezTo>
                  <a:cubicBezTo>
                    <a:pt x="1306" y="2074"/>
                    <a:pt x="1306" y="2074"/>
                    <a:pt x="1306" y="2074"/>
                  </a:cubicBezTo>
                  <a:cubicBezTo>
                    <a:pt x="1353" y="2131"/>
                    <a:pt x="1353" y="2131"/>
                    <a:pt x="1353" y="2131"/>
                  </a:cubicBezTo>
                  <a:cubicBezTo>
                    <a:pt x="1379" y="2176"/>
                    <a:pt x="1379" y="2176"/>
                    <a:pt x="1379" y="2176"/>
                  </a:cubicBezTo>
                  <a:cubicBezTo>
                    <a:pt x="1379" y="2243"/>
                    <a:pt x="1379" y="2243"/>
                    <a:pt x="1379" y="2243"/>
                  </a:cubicBezTo>
                  <a:cubicBezTo>
                    <a:pt x="1322" y="2306"/>
                    <a:pt x="1322" y="2306"/>
                    <a:pt x="1322" y="2306"/>
                  </a:cubicBezTo>
                  <a:cubicBezTo>
                    <a:pt x="1309" y="2332"/>
                    <a:pt x="1309" y="2332"/>
                    <a:pt x="1309" y="2332"/>
                  </a:cubicBezTo>
                  <a:cubicBezTo>
                    <a:pt x="1312" y="2363"/>
                    <a:pt x="1312" y="2363"/>
                    <a:pt x="1312" y="2363"/>
                  </a:cubicBezTo>
                  <a:cubicBezTo>
                    <a:pt x="1343" y="2407"/>
                    <a:pt x="1343" y="2407"/>
                    <a:pt x="1343" y="2407"/>
                  </a:cubicBezTo>
                  <a:cubicBezTo>
                    <a:pt x="1368" y="2438"/>
                    <a:pt x="1368" y="2438"/>
                    <a:pt x="1368" y="2438"/>
                  </a:cubicBezTo>
                  <a:cubicBezTo>
                    <a:pt x="1348" y="2458"/>
                    <a:pt x="1348" y="2458"/>
                    <a:pt x="1348" y="2458"/>
                  </a:cubicBezTo>
                  <a:cubicBezTo>
                    <a:pt x="1322" y="2479"/>
                    <a:pt x="1322" y="2479"/>
                    <a:pt x="1322" y="2479"/>
                  </a:cubicBezTo>
                  <a:cubicBezTo>
                    <a:pt x="1298" y="2501"/>
                    <a:pt x="1298" y="2501"/>
                    <a:pt x="1298" y="2501"/>
                  </a:cubicBezTo>
                  <a:cubicBezTo>
                    <a:pt x="1329" y="2622"/>
                    <a:pt x="1329" y="2622"/>
                    <a:pt x="1329" y="2622"/>
                  </a:cubicBezTo>
                  <a:cubicBezTo>
                    <a:pt x="1426" y="2748"/>
                    <a:pt x="1426" y="2748"/>
                    <a:pt x="1426" y="2748"/>
                  </a:cubicBezTo>
                  <a:cubicBezTo>
                    <a:pt x="1441" y="2770"/>
                    <a:pt x="1441" y="2770"/>
                    <a:pt x="1441" y="2770"/>
                  </a:cubicBezTo>
                  <a:cubicBezTo>
                    <a:pt x="1451" y="2787"/>
                    <a:pt x="1451" y="2787"/>
                    <a:pt x="1451" y="2787"/>
                  </a:cubicBezTo>
                  <a:cubicBezTo>
                    <a:pt x="1451" y="2800"/>
                    <a:pt x="1451" y="2800"/>
                    <a:pt x="1451" y="2800"/>
                  </a:cubicBezTo>
                  <a:cubicBezTo>
                    <a:pt x="1423" y="2823"/>
                    <a:pt x="1423" y="2823"/>
                    <a:pt x="1423" y="2823"/>
                  </a:cubicBezTo>
                  <a:cubicBezTo>
                    <a:pt x="1400" y="2848"/>
                    <a:pt x="1400" y="2848"/>
                    <a:pt x="1400" y="2848"/>
                  </a:cubicBezTo>
                  <a:cubicBezTo>
                    <a:pt x="1451" y="2924"/>
                    <a:pt x="1451" y="2924"/>
                    <a:pt x="1451" y="2924"/>
                  </a:cubicBezTo>
                  <a:cubicBezTo>
                    <a:pt x="1495" y="2942"/>
                    <a:pt x="1495" y="2942"/>
                    <a:pt x="1495" y="2942"/>
                  </a:cubicBezTo>
                  <a:cubicBezTo>
                    <a:pt x="1537" y="2958"/>
                    <a:pt x="1537" y="2958"/>
                    <a:pt x="1537" y="2958"/>
                  </a:cubicBezTo>
                  <a:cubicBezTo>
                    <a:pt x="1599" y="3007"/>
                    <a:pt x="1599" y="3007"/>
                    <a:pt x="1599" y="3007"/>
                  </a:cubicBezTo>
                  <a:cubicBezTo>
                    <a:pt x="1652" y="3062"/>
                    <a:pt x="1652" y="3062"/>
                    <a:pt x="1652" y="3062"/>
                  </a:cubicBezTo>
                  <a:cubicBezTo>
                    <a:pt x="1685" y="3109"/>
                    <a:pt x="1685" y="3109"/>
                    <a:pt x="1685" y="3109"/>
                  </a:cubicBezTo>
                  <a:cubicBezTo>
                    <a:pt x="1685" y="3166"/>
                    <a:pt x="1685" y="3166"/>
                    <a:pt x="1685" y="3166"/>
                  </a:cubicBezTo>
                  <a:cubicBezTo>
                    <a:pt x="1699" y="3259"/>
                    <a:pt x="1699" y="3259"/>
                    <a:pt x="1699" y="3259"/>
                  </a:cubicBezTo>
                  <a:cubicBezTo>
                    <a:pt x="1699" y="3361"/>
                    <a:pt x="1699" y="3361"/>
                    <a:pt x="1699" y="3361"/>
                  </a:cubicBezTo>
                  <a:cubicBezTo>
                    <a:pt x="1670" y="3460"/>
                    <a:pt x="1670" y="3460"/>
                    <a:pt x="1670" y="3460"/>
                  </a:cubicBezTo>
                  <a:cubicBezTo>
                    <a:pt x="1699" y="3491"/>
                    <a:pt x="1699" y="3491"/>
                    <a:pt x="1699" y="3491"/>
                  </a:cubicBezTo>
                  <a:cubicBezTo>
                    <a:pt x="1732" y="3532"/>
                    <a:pt x="1732" y="3532"/>
                    <a:pt x="1732" y="3532"/>
                  </a:cubicBezTo>
                  <a:cubicBezTo>
                    <a:pt x="1732" y="3585"/>
                    <a:pt x="1732" y="3585"/>
                    <a:pt x="1732" y="3585"/>
                  </a:cubicBezTo>
                  <a:cubicBezTo>
                    <a:pt x="1732" y="3662"/>
                    <a:pt x="1732" y="3662"/>
                    <a:pt x="1732" y="3662"/>
                  </a:cubicBezTo>
                  <a:cubicBezTo>
                    <a:pt x="1714" y="3675"/>
                    <a:pt x="1714" y="3675"/>
                    <a:pt x="1714" y="3675"/>
                  </a:cubicBezTo>
                  <a:cubicBezTo>
                    <a:pt x="1699" y="3675"/>
                    <a:pt x="1699" y="3675"/>
                    <a:pt x="1699" y="3675"/>
                  </a:cubicBezTo>
                  <a:cubicBezTo>
                    <a:pt x="1673" y="3667"/>
                    <a:pt x="1673" y="3667"/>
                    <a:pt x="1673" y="3667"/>
                  </a:cubicBezTo>
                  <a:cubicBezTo>
                    <a:pt x="1667" y="3660"/>
                    <a:pt x="1667" y="3660"/>
                    <a:pt x="1667" y="3660"/>
                  </a:cubicBezTo>
                  <a:cubicBezTo>
                    <a:pt x="1659" y="3618"/>
                    <a:pt x="1659" y="3618"/>
                    <a:pt x="1659" y="3618"/>
                  </a:cubicBezTo>
                  <a:cubicBezTo>
                    <a:pt x="1644" y="3611"/>
                    <a:pt x="1644" y="3611"/>
                    <a:pt x="1644" y="3611"/>
                  </a:cubicBezTo>
                  <a:cubicBezTo>
                    <a:pt x="1626" y="3632"/>
                    <a:pt x="1626" y="3632"/>
                    <a:pt x="1626" y="3632"/>
                  </a:cubicBezTo>
                  <a:cubicBezTo>
                    <a:pt x="1590" y="3665"/>
                    <a:pt x="1590" y="3665"/>
                    <a:pt x="1590" y="3665"/>
                  </a:cubicBezTo>
                  <a:cubicBezTo>
                    <a:pt x="1563" y="3668"/>
                    <a:pt x="1563" y="3668"/>
                    <a:pt x="1563" y="3668"/>
                  </a:cubicBezTo>
                  <a:cubicBezTo>
                    <a:pt x="1532" y="3657"/>
                    <a:pt x="1532" y="3657"/>
                    <a:pt x="1532" y="3657"/>
                  </a:cubicBezTo>
                  <a:cubicBezTo>
                    <a:pt x="1504" y="3619"/>
                    <a:pt x="1504" y="3619"/>
                    <a:pt x="1504" y="3619"/>
                  </a:cubicBezTo>
                  <a:cubicBezTo>
                    <a:pt x="1483" y="3589"/>
                    <a:pt x="1483" y="3589"/>
                    <a:pt x="1483" y="3589"/>
                  </a:cubicBezTo>
                  <a:cubicBezTo>
                    <a:pt x="1459" y="3580"/>
                    <a:pt x="1459" y="3580"/>
                    <a:pt x="1459" y="3580"/>
                  </a:cubicBezTo>
                  <a:cubicBezTo>
                    <a:pt x="1446" y="3593"/>
                    <a:pt x="1446" y="3593"/>
                    <a:pt x="1446" y="3593"/>
                  </a:cubicBezTo>
                  <a:cubicBezTo>
                    <a:pt x="1446" y="3616"/>
                    <a:pt x="1446" y="3616"/>
                    <a:pt x="1446" y="3616"/>
                  </a:cubicBezTo>
                  <a:cubicBezTo>
                    <a:pt x="1431" y="3675"/>
                    <a:pt x="1431" y="3675"/>
                    <a:pt x="1431" y="3675"/>
                  </a:cubicBezTo>
                  <a:cubicBezTo>
                    <a:pt x="1454" y="3717"/>
                    <a:pt x="1454" y="3717"/>
                    <a:pt x="1454" y="3717"/>
                  </a:cubicBezTo>
                  <a:cubicBezTo>
                    <a:pt x="1535" y="3785"/>
                    <a:pt x="1535" y="3785"/>
                    <a:pt x="1535" y="3785"/>
                  </a:cubicBezTo>
                  <a:cubicBezTo>
                    <a:pt x="1512" y="3932"/>
                    <a:pt x="1512" y="3932"/>
                    <a:pt x="1512" y="3932"/>
                  </a:cubicBezTo>
                  <a:cubicBezTo>
                    <a:pt x="1433" y="3906"/>
                    <a:pt x="1433" y="3906"/>
                    <a:pt x="1433" y="3906"/>
                  </a:cubicBezTo>
                  <a:cubicBezTo>
                    <a:pt x="1283" y="4039"/>
                    <a:pt x="1283" y="4039"/>
                    <a:pt x="1283" y="4039"/>
                  </a:cubicBezTo>
                  <a:cubicBezTo>
                    <a:pt x="1233" y="4011"/>
                    <a:pt x="1233" y="4011"/>
                    <a:pt x="1233" y="4011"/>
                  </a:cubicBezTo>
                  <a:cubicBezTo>
                    <a:pt x="1161" y="4075"/>
                    <a:pt x="1161" y="4075"/>
                    <a:pt x="1161" y="4075"/>
                  </a:cubicBezTo>
                  <a:cubicBezTo>
                    <a:pt x="1171" y="4309"/>
                    <a:pt x="1171" y="4309"/>
                    <a:pt x="1171" y="4309"/>
                  </a:cubicBezTo>
                  <a:cubicBezTo>
                    <a:pt x="1208" y="4520"/>
                    <a:pt x="1208" y="4520"/>
                    <a:pt x="1208" y="4520"/>
                  </a:cubicBezTo>
                  <a:cubicBezTo>
                    <a:pt x="1304" y="4741"/>
                    <a:pt x="1304" y="4741"/>
                    <a:pt x="1304" y="4741"/>
                  </a:cubicBezTo>
                  <a:cubicBezTo>
                    <a:pt x="1291" y="4840"/>
                    <a:pt x="1291" y="4840"/>
                    <a:pt x="1291" y="4840"/>
                  </a:cubicBezTo>
                  <a:cubicBezTo>
                    <a:pt x="1260" y="4976"/>
                    <a:pt x="1260" y="4976"/>
                    <a:pt x="1260" y="4976"/>
                  </a:cubicBezTo>
                  <a:cubicBezTo>
                    <a:pt x="1290" y="5080"/>
                    <a:pt x="1290" y="5080"/>
                    <a:pt x="1290" y="5080"/>
                  </a:cubicBezTo>
                  <a:cubicBezTo>
                    <a:pt x="1262" y="5126"/>
                    <a:pt x="1262" y="5126"/>
                    <a:pt x="1262" y="5126"/>
                  </a:cubicBezTo>
                  <a:cubicBezTo>
                    <a:pt x="1277" y="5212"/>
                    <a:pt x="1277" y="5212"/>
                    <a:pt x="1277" y="5212"/>
                  </a:cubicBezTo>
                  <a:cubicBezTo>
                    <a:pt x="1273" y="5249"/>
                    <a:pt x="1273" y="5249"/>
                    <a:pt x="1273" y="5249"/>
                  </a:cubicBezTo>
                  <a:cubicBezTo>
                    <a:pt x="1223" y="5336"/>
                    <a:pt x="1223" y="5336"/>
                    <a:pt x="1223" y="5336"/>
                  </a:cubicBezTo>
                  <a:cubicBezTo>
                    <a:pt x="1270" y="5414"/>
                    <a:pt x="1270" y="5414"/>
                    <a:pt x="1270" y="5414"/>
                  </a:cubicBezTo>
                  <a:cubicBezTo>
                    <a:pt x="1236" y="5522"/>
                    <a:pt x="1236" y="5522"/>
                    <a:pt x="1236" y="5522"/>
                  </a:cubicBezTo>
                  <a:cubicBezTo>
                    <a:pt x="1156" y="5578"/>
                    <a:pt x="1156" y="5578"/>
                    <a:pt x="1156" y="5578"/>
                  </a:cubicBezTo>
                  <a:cubicBezTo>
                    <a:pt x="1122" y="5479"/>
                    <a:pt x="1122" y="5479"/>
                    <a:pt x="1122" y="5479"/>
                  </a:cubicBezTo>
                  <a:cubicBezTo>
                    <a:pt x="1085" y="5461"/>
                    <a:pt x="1085" y="5461"/>
                    <a:pt x="1085" y="5461"/>
                  </a:cubicBezTo>
                  <a:cubicBezTo>
                    <a:pt x="981" y="5550"/>
                    <a:pt x="981" y="5550"/>
                    <a:pt x="981" y="5550"/>
                  </a:cubicBezTo>
                  <a:cubicBezTo>
                    <a:pt x="945" y="5500"/>
                    <a:pt x="945" y="5500"/>
                    <a:pt x="945" y="5500"/>
                  </a:cubicBezTo>
                  <a:cubicBezTo>
                    <a:pt x="841" y="5511"/>
                    <a:pt x="841" y="5511"/>
                    <a:pt x="841" y="5511"/>
                  </a:cubicBezTo>
                  <a:cubicBezTo>
                    <a:pt x="792" y="5555"/>
                    <a:pt x="792" y="5555"/>
                    <a:pt x="792" y="5555"/>
                  </a:cubicBezTo>
                  <a:cubicBezTo>
                    <a:pt x="749" y="5586"/>
                    <a:pt x="749" y="5586"/>
                    <a:pt x="749" y="5586"/>
                  </a:cubicBezTo>
                  <a:cubicBezTo>
                    <a:pt x="706" y="5609"/>
                    <a:pt x="706" y="5609"/>
                    <a:pt x="706" y="5609"/>
                  </a:cubicBezTo>
                  <a:cubicBezTo>
                    <a:pt x="659" y="5630"/>
                    <a:pt x="659" y="5630"/>
                    <a:pt x="659" y="5630"/>
                  </a:cubicBezTo>
                  <a:cubicBezTo>
                    <a:pt x="620" y="5651"/>
                    <a:pt x="620" y="5651"/>
                    <a:pt x="620" y="5651"/>
                  </a:cubicBezTo>
                  <a:cubicBezTo>
                    <a:pt x="591" y="5671"/>
                    <a:pt x="591" y="5671"/>
                    <a:pt x="591" y="5671"/>
                  </a:cubicBezTo>
                  <a:cubicBezTo>
                    <a:pt x="267" y="5651"/>
                    <a:pt x="267" y="5651"/>
                    <a:pt x="267" y="5651"/>
                  </a:cubicBezTo>
                  <a:cubicBezTo>
                    <a:pt x="173" y="5628"/>
                    <a:pt x="173" y="5628"/>
                    <a:pt x="173" y="5628"/>
                  </a:cubicBezTo>
                  <a:cubicBezTo>
                    <a:pt x="344" y="5750"/>
                    <a:pt x="344" y="5750"/>
                    <a:pt x="344" y="5750"/>
                  </a:cubicBezTo>
                  <a:cubicBezTo>
                    <a:pt x="486" y="5787"/>
                    <a:pt x="486" y="5787"/>
                    <a:pt x="486" y="5787"/>
                  </a:cubicBezTo>
                  <a:cubicBezTo>
                    <a:pt x="628" y="5831"/>
                    <a:pt x="628" y="5831"/>
                    <a:pt x="628" y="5831"/>
                  </a:cubicBezTo>
                  <a:cubicBezTo>
                    <a:pt x="757" y="5849"/>
                    <a:pt x="757" y="5849"/>
                    <a:pt x="757" y="5849"/>
                  </a:cubicBezTo>
                  <a:cubicBezTo>
                    <a:pt x="807" y="5843"/>
                    <a:pt x="807" y="5843"/>
                    <a:pt x="807" y="5843"/>
                  </a:cubicBezTo>
                  <a:cubicBezTo>
                    <a:pt x="776" y="5760"/>
                    <a:pt x="776" y="5760"/>
                    <a:pt x="776" y="5760"/>
                  </a:cubicBezTo>
                  <a:cubicBezTo>
                    <a:pt x="856" y="5732"/>
                    <a:pt x="856" y="5732"/>
                    <a:pt x="856" y="5732"/>
                  </a:cubicBezTo>
                  <a:cubicBezTo>
                    <a:pt x="1001" y="5809"/>
                    <a:pt x="1001" y="5809"/>
                    <a:pt x="1001" y="5809"/>
                  </a:cubicBezTo>
                  <a:cubicBezTo>
                    <a:pt x="976" y="5902"/>
                    <a:pt x="976" y="5902"/>
                    <a:pt x="976" y="5902"/>
                  </a:cubicBezTo>
                  <a:cubicBezTo>
                    <a:pt x="1137" y="5908"/>
                    <a:pt x="1137" y="5908"/>
                    <a:pt x="1137" y="5908"/>
                  </a:cubicBezTo>
                  <a:cubicBezTo>
                    <a:pt x="1155" y="5972"/>
                    <a:pt x="1155" y="5972"/>
                    <a:pt x="1155" y="5972"/>
                  </a:cubicBezTo>
                  <a:cubicBezTo>
                    <a:pt x="1137" y="6071"/>
                    <a:pt x="1137" y="6071"/>
                    <a:pt x="1137" y="6071"/>
                  </a:cubicBezTo>
                  <a:cubicBezTo>
                    <a:pt x="1217" y="6130"/>
                    <a:pt x="1217" y="6130"/>
                    <a:pt x="1217" y="6130"/>
                  </a:cubicBezTo>
                  <a:cubicBezTo>
                    <a:pt x="1303" y="6158"/>
                    <a:pt x="1303" y="6158"/>
                    <a:pt x="1303" y="6158"/>
                  </a:cubicBezTo>
                  <a:cubicBezTo>
                    <a:pt x="1257" y="6228"/>
                    <a:pt x="1257" y="6228"/>
                    <a:pt x="1257" y="6228"/>
                  </a:cubicBezTo>
                  <a:cubicBezTo>
                    <a:pt x="1285" y="6296"/>
                    <a:pt x="1285" y="6296"/>
                    <a:pt x="1285" y="6296"/>
                  </a:cubicBezTo>
                  <a:cubicBezTo>
                    <a:pt x="1417" y="6296"/>
                    <a:pt x="1417" y="6296"/>
                    <a:pt x="1417" y="6296"/>
                  </a:cubicBezTo>
                  <a:cubicBezTo>
                    <a:pt x="1497" y="6247"/>
                    <a:pt x="1497" y="6247"/>
                    <a:pt x="1497" y="6247"/>
                  </a:cubicBezTo>
                  <a:cubicBezTo>
                    <a:pt x="1559" y="6170"/>
                    <a:pt x="1559" y="6170"/>
                    <a:pt x="1559" y="6170"/>
                  </a:cubicBezTo>
                  <a:cubicBezTo>
                    <a:pt x="1630" y="6099"/>
                    <a:pt x="1630" y="6099"/>
                    <a:pt x="1630" y="6099"/>
                  </a:cubicBezTo>
                  <a:cubicBezTo>
                    <a:pt x="1713" y="5972"/>
                    <a:pt x="1713" y="5972"/>
                    <a:pt x="1713" y="5972"/>
                  </a:cubicBezTo>
                  <a:cubicBezTo>
                    <a:pt x="1689" y="5892"/>
                    <a:pt x="1689" y="5892"/>
                    <a:pt x="1689" y="5892"/>
                  </a:cubicBezTo>
                  <a:cubicBezTo>
                    <a:pt x="1689" y="5772"/>
                    <a:pt x="1689" y="5772"/>
                    <a:pt x="1689" y="5772"/>
                  </a:cubicBezTo>
                  <a:cubicBezTo>
                    <a:pt x="1750" y="5837"/>
                    <a:pt x="1750" y="5837"/>
                    <a:pt x="1750" y="5837"/>
                  </a:cubicBezTo>
                  <a:cubicBezTo>
                    <a:pt x="1824" y="5837"/>
                    <a:pt x="1824" y="5837"/>
                    <a:pt x="1824" y="5837"/>
                  </a:cubicBezTo>
                  <a:cubicBezTo>
                    <a:pt x="1855" y="5809"/>
                    <a:pt x="1855" y="5809"/>
                    <a:pt x="1855" y="5809"/>
                  </a:cubicBezTo>
                  <a:cubicBezTo>
                    <a:pt x="1932" y="5806"/>
                    <a:pt x="1932" y="5806"/>
                    <a:pt x="1932" y="5806"/>
                  </a:cubicBezTo>
                  <a:cubicBezTo>
                    <a:pt x="2019" y="5895"/>
                    <a:pt x="2019" y="5895"/>
                    <a:pt x="2019" y="5895"/>
                  </a:cubicBezTo>
                  <a:cubicBezTo>
                    <a:pt x="2133" y="5895"/>
                    <a:pt x="2133" y="5895"/>
                    <a:pt x="2133" y="5895"/>
                  </a:cubicBezTo>
                  <a:cubicBezTo>
                    <a:pt x="2210" y="5858"/>
                    <a:pt x="2210" y="5858"/>
                    <a:pt x="2210" y="5858"/>
                  </a:cubicBezTo>
                  <a:cubicBezTo>
                    <a:pt x="2197" y="5905"/>
                    <a:pt x="2197" y="5905"/>
                    <a:pt x="2197" y="5905"/>
                  </a:cubicBezTo>
                  <a:cubicBezTo>
                    <a:pt x="2244" y="5951"/>
                    <a:pt x="2244" y="5951"/>
                    <a:pt x="2244" y="5951"/>
                  </a:cubicBezTo>
                  <a:cubicBezTo>
                    <a:pt x="2244" y="5976"/>
                    <a:pt x="2244" y="5976"/>
                    <a:pt x="2244" y="5976"/>
                  </a:cubicBezTo>
                  <a:cubicBezTo>
                    <a:pt x="2265" y="6006"/>
                    <a:pt x="2265" y="6006"/>
                    <a:pt x="2265" y="6006"/>
                  </a:cubicBezTo>
                  <a:cubicBezTo>
                    <a:pt x="2296" y="6037"/>
                    <a:pt x="2296" y="6037"/>
                    <a:pt x="2296" y="6037"/>
                  </a:cubicBezTo>
                  <a:cubicBezTo>
                    <a:pt x="2352" y="6071"/>
                    <a:pt x="2352" y="6071"/>
                    <a:pt x="2352" y="6071"/>
                  </a:cubicBezTo>
                  <a:cubicBezTo>
                    <a:pt x="2466" y="6099"/>
                    <a:pt x="2466" y="6099"/>
                    <a:pt x="2466" y="6099"/>
                  </a:cubicBezTo>
                  <a:cubicBezTo>
                    <a:pt x="2580" y="6077"/>
                    <a:pt x="2580" y="6077"/>
                    <a:pt x="2580" y="6077"/>
                  </a:cubicBezTo>
                  <a:cubicBezTo>
                    <a:pt x="2666" y="6059"/>
                    <a:pt x="2666" y="6059"/>
                    <a:pt x="2666" y="6059"/>
                  </a:cubicBezTo>
                  <a:cubicBezTo>
                    <a:pt x="2712" y="6099"/>
                    <a:pt x="2712" y="6099"/>
                    <a:pt x="2712" y="6099"/>
                  </a:cubicBezTo>
                  <a:cubicBezTo>
                    <a:pt x="2777" y="6080"/>
                    <a:pt x="2777" y="6080"/>
                    <a:pt x="2777" y="6080"/>
                  </a:cubicBezTo>
                  <a:cubicBezTo>
                    <a:pt x="2833" y="6062"/>
                    <a:pt x="2833" y="6062"/>
                    <a:pt x="2833" y="6062"/>
                  </a:cubicBezTo>
                  <a:cubicBezTo>
                    <a:pt x="2972" y="6099"/>
                    <a:pt x="2972" y="6099"/>
                    <a:pt x="2972" y="6099"/>
                  </a:cubicBezTo>
                  <a:cubicBezTo>
                    <a:pt x="2925" y="5960"/>
                    <a:pt x="2925" y="5960"/>
                    <a:pt x="2925" y="5960"/>
                  </a:cubicBezTo>
                  <a:cubicBezTo>
                    <a:pt x="2953" y="5902"/>
                    <a:pt x="2953" y="5902"/>
                    <a:pt x="2953" y="5902"/>
                  </a:cubicBezTo>
                  <a:cubicBezTo>
                    <a:pt x="3120" y="5892"/>
                    <a:pt x="3120" y="5892"/>
                    <a:pt x="3120" y="5892"/>
                  </a:cubicBezTo>
                  <a:cubicBezTo>
                    <a:pt x="3147" y="5763"/>
                    <a:pt x="3147" y="5763"/>
                    <a:pt x="3147" y="5763"/>
                  </a:cubicBezTo>
                  <a:cubicBezTo>
                    <a:pt x="3169" y="5747"/>
                    <a:pt x="3169" y="5747"/>
                    <a:pt x="3169" y="5747"/>
                  </a:cubicBezTo>
                  <a:cubicBezTo>
                    <a:pt x="3339" y="5732"/>
                    <a:pt x="3339" y="5732"/>
                    <a:pt x="3339" y="5732"/>
                  </a:cubicBezTo>
                  <a:cubicBezTo>
                    <a:pt x="3505" y="5729"/>
                    <a:pt x="3505" y="5729"/>
                    <a:pt x="3505" y="5729"/>
                  </a:cubicBezTo>
                  <a:cubicBezTo>
                    <a:pt x="3573" y="5713"/>
                    <a:pt x="3573" y="5713"/>
                    <a:pt x="3573" y="5713"/>
                  </a:cubicBezTo>
                  <a:cubicBezTo>
                    <a:pt x="3702" y="5717"/>
                    <a:pt x="3702" y="5717"/>
                    <a:pt x="3702" y="5717"/>
                  </a:cubicBezTo>
                  <a:cubicBezTo>
                    <a:pt x="3835" y="5735"/>
                    <a:pt x="3835" y="5735"/>
                    <a:pt x="3835" y="5735"/>
                  </a:cubicBezTo>
                  <a:cubicBezTo>
                    <a:pt x="3962" y="5713"/>
                    <a:pt x="3962" y="5713"/>
                    <a:pt x="3962" y="5713"/>
                  </a:cubicBezTo>
                  <a:cubicBezTo>
                    <a:pt x="3943" y="5531"/>
                    <a:pt x="3943" y="5531"/>
                    <a:pt x="3943" y="5531"/>
                  </a:cubicBezTo>
                  <a:cubicBezTo>
                    <a:pt x="3965" y="5510"/>
                    <a:pt x="3965" y="5510"/>
                    <a:pt x="3965" y="5510"/>
                  </a:cubicBezTo>
                  <a:cubicBezTo>
                    <a:pt x="4005" y="5578"/>
                    <a:pt x="4005" y="5578"/>
                    <a:pt x="4005" y="5578"/>
                  </a:cubicBezTo>
                  <a:cubicBezTo>
                    <a:pt x="4156" y="5575"/>
                    <a:pt x="4156" y="5575"/>
                    <a:pt x="4156" y="5575"/>
                  </a:cubicBezTo>
                  <a:cubicBezTo>
                    <a:pt x="4214" y="5575"/>
                    <a:pt x="4214" y="5575"/>
                    <a:pt x="4214" y="5575"/>
                  </a:cubicBezTo>
                  <a:cubicBezTo>
                    <a:pt x="4230" y="5618"/>
                    <a:pt x="4230" y="5618"/>
                    <a:pt x="4230" y="5618"/>
                  </a:cubicBezTo>
                  <a:cubicBezTo>
                    <a:pt x="4322" y="5673"/>
                    <a:pt x="4322" y="5673"/>
                    <a:pt x="4322" y="5673"/>
                  </a:cubicBezTo>
                  <a:cubicBezTo>
                    <a:pt x="4396" y="5661"/>
                    <a:pt x="4396" y="5661"/>
                    <a:pt x="4396" y="5661"/>
                  </a:cubicBezTo>
                  <a:cubicBezTo>
                    <a:pt x="4449" y="5587"/>
                    <a:pt x="4449" y="5587"/>
                    <a:pt x="4449" y="5587"/>
                  </a:cubicBezTo>
                  <a:cubicBezTo>
                    <a:pt x="4507" y="5578"/>
                    <a:pt x="4507" y="5578"/>
                    <a:pt x="4507" y="5578"/>
                  </a:cubicBezTo>
                  <a:cubicBezTo>
                    <a:pt x="4612" y="5593"/>
                    <a:pt x="4612" y="5593"/>
                    <a:pt x="4612" y="5593"/>
                  </a:cubicBezTo>
                  <a:cubicBezTo>
                    <a:pt x="4683" y="5646"/>
                    <a:pt x="4683" y="5646"/>
                    <a:pt x="4683" y="5646"/>
                  </a:cubicBezTo>
                  <a:cubicBezTo>
                    <a:pt x="4677" y="5686"/>
                    <a:pt x="4677" y="5686"/>
                    <a:pt x="4677" y="5686"/>
                  </a:cubicBezTo>
                  <a:cubicBezTo>
                    <a:pt x="4640" y="5803"/>
                    <a:pt x="4640" y="5803"/>
                    <a:pt x="4640" y="5803"/>
                  </a:cubicBezTo>
                  <a:cubicBezTo>
                    <a:pt x="4696" y="5855"/>
                    <a:pt x="4696" y="5855"/>
                    <a:pt x="4696" y="5855"/>
                  </a:cubicBezTo>
                  <a:cubicBezTo>
                    <a:pt x="4776" y="5911"/>
                    <a:pt x="4776" y="5911"/>
                    <a:pt x="4776" y="5911"/>
                  </a:cubicBezTo>
                  <a:cubicBezTo>
                    <a:pt x="4862" y="5948"/>
                    <a:pt x="4862" y="5948"/>
                    <a:pt x="4862" y="5948"/>
                  </a:cubicBezTo>
                  <a:cubicBezTo>
                    <a:pt x="4921" y="5979"/>
                    <a:pt x="4921" y="5979"/>
                    <a:pt x="4921" y="5979"/>
                  </a:cubicBezTo>
                  <a:cubicBezTo>
                    <a:pt x="5016" y="5997"/>
                    <a:pt x="5016" y="5997"/>
                    <a:pt x="5016" y="5997"/>
                  </a:cubicBezTo>
                  <a:cubicBezTo>
                    <a:pt x="5053" y="5997"/>
                    <a:pt x="5053" y="5997"/>
                    <a:pt x="5053" y="5997"/>
                  </a:cubicBezTo>
                  <a:cubicBezTo>
                    <a:pt x="5053" y="5741"/>
                    <a:pt x="5053" y="5741"/>
                    <a:pt x="5053" y="5741"/>
                  </a:cubicBezTo>
                  <a:cubicBezTo>
                    <a:pt x="5078" y="5633"/>
                    <a:pt x="5078" y="5633"/>
                    <a:pt x="5078" y="5633"/>
                  </a:cubicBezTo>
                  <a:cubicBezTo>
                    <a:pt x="5075" y="5565"/>
                    <a:pt x="5075" y="5565"/>
                    <a:pt x="5075" y="5565"/>
                  </a:cubicBezTo>
                  <a:cubicBezTo>
                    <a:pt x="5038" y="5525"/>
                    <a:pt x="5038" y="5525"/>
                    <a:pt x="5038" y="5525"/>
                  </a:cubicBezTo>
                  <a:cubicBezTo>
                    <a:pt x="5050" y="5467"/>
                    <a:pt x="5050" y="5467"/>
                    <a:pt x="5050" y="5467"/>
                  </a:cubicBezTo>
                  <a:cubicBezTo>
                    <a:pt x="5016" y="5439"/>
                    <a:pt x="5016" y="5439"/>
                    <a:pt x="5016" y="5439"/>
                  </a:cubicBezTo>
                  <a:cubicBezTo>
                    <a:pt x="4979" y="5439"/>
                    <a:pt x="4979" y="5439"/>
                    <a:pt x="4979" y="5439"/>
                  </a:cubicBezTo>
                  <a:cubicBezTo>
                    <a:pt x="4943" y="5467"/>
                    <a:pt x="4943" y="5467"/>
                    <a:pt x="4943" y="5467"/>
                  </a:cubicBezTo>
                  <a:cubicBezTo>
                    <a:pt x="4905" y="5467"/>
                    <a:pt x="4905" y="5467"/>
                    <a:pt x="4905" y="5467"/>
                  </a:cubicBezTo>
                  <a:cubicBezTo>
                    <a:pt x="4878" y="5467"/>
                    <a:pt x="4878" y="5467"/>
                    <a:pt x="4878" y="5467"/>
                  </a:cubicBezTo>
                  <a:cubicBezTo>
                    <a:pt x="4908" y="5396"/>
                    <a:pt x="4908" y="5396"/>
                    <a:pt x="4908" y="5396"/>
                  </a:cubicBezTo>
                  <a:cubicBezTo>
                    <a:pt x="4985" y="5275"/>
                    <a:pt x="4985" y="5275"/>
                    <a:pt x="4985" y="5275"/>
                  </a:cubicBezTo>
                  <a:cubicBezTo>
                    <a:pt x="4967" y="5146"/>
                    <a:pt x="4967" y="5146"/>
                    <a:pt x="4967" y="5146"/>
                  </a:cubicBezTo>
                  <a:cubicBezTo>
                    <a:pt x="4915" y="5121"/>
                    <a:pt x="4915" y="5121"/>
                    <a:pt x="4915" y="5121"/>
                  </a:cubicBezTo>
                  <a:cubicBezTo>
                    <a:pt x="4859" y="4989"/>
                    <a:pt x="4859" y="4989"/>
                    <a:pt x="4859" y="4989"/>
                  </a:cubicBezTo>
                  <a:cubicBezTo>
                    <a:pt x="4794" y="4930"/>
                    <a:pt x="4794" y="4930"/>
                    <a:pt x="4794" y="4930"/>
                  </a:cubicBezTo>
                  <a:cubicBezTo>
                    <a:pt x="4751" y="4902"/>
                    <a:pt x="4751" y="4902"/>
                    <a:pt x="4751" y="4902"/>
                  </a:cubicBezTo>
                  <a:cubicBezTo>
                    <a:pt x="4659" y="4822"/>
                    <a:pt x="4659" y="4822"/>
                    <a:pt x="4659" y="4822"/>
                  </a:cubicBezTo>
                  <a:cubicBezTo>
                    <a:pt x="4689" y="4754"/>
                    <a:pt x="4689" y="4754"/>
                    <a:pt x="4689" y="4754"/>
                  </a:cubicBezTo>
                  <a:cubicBezTo>
                    <a:pt x="4785" y="4677"/>
                    <a:pt x="4785" y="4677"/>
                    <a:pt x="4785" y="4677"/>
                  </a:cubicBezTo>
                  <a:cubicBezTo>
                    <a:pt x="4844" y="4597"/>
                    <a:pt x="4844" y="4597"/>
                    <a:pt x="4844" y="4597"/>
                  </a:cubicBezTo>
                  <a:cubicBezTo>
                    <a:pt x="4979" y="4560"/>
                    <a:pt x="4979" y="4560"/>
                    <a:pt x="4979" y="4560"/>
                  </a:cubicBezTo>
                  <a:cubicBezTo>
                    <a:pt x="5226" y="4381"/>
                    <a:pt x="5226" y="4381"/>
                    <a:pt x="5226" y="4381"/>
                  </a:cubicBezTo>
                  <a:cubicBezTo>
                    <a:pt x="5405" y="4381"/>
                    <a:pt x="5405" y="4381"/>
                    <a:pt x="5405" y="4381"/>
                  </a:cubicBezTo>
                  <a:cubicBezTo>
                    <a:pt x="5467" y="4245"/>
                    <a:pt x="5467" y="4245"/>
                    <a:pt x="5467" y="4245"/>
                  </a:cubicBezTo>
                  <a:cubicBezTo>
                    <a:pt x="5537" y="4107"/>
                    <a:pt x="5537" y="4107"/>
                    <a:pt x="5537" y="4107"/>
                  </a:cubicBezTo>
                  <a:cubicBezTo>
                    <a:pt x="5553" y="4005"/>
                    <a:pt x="5553" y="4005"/>
                    <a:pt x="5553" y="4005"/>
                  </a:cubicBezTo>
                  <a:cubicBezTo>
                    <a:pt x="5574" y="3946"/>
                    <a:pt x="5574" y="3946"/>
                    <a:pt x="5574" y="3946"/>
                  </a:cubicBezTo>
                  <a:cubicBezTo>
                    <a:pt x="5605" y="3897"/>
                    <a:pt x="5605" y="3897"/>
                    <a:pt x="5605" y="3897"/>
                  </a:cubicBezTo>
                  <a:cubicBezTo>
                    <a:pt x="5689" y="3922"/>
                    <a:pt x="5689" y="3922"/>
                    <a:pt x="5689" y="3922"/>
                  </a:cubicBezTo>
                  <a:cubicBezTo>
                    <a:pt x="5895" y="4045"/>
                    <a:pt x="5895" y="4045"/>
                    <a:pt x="5895" y="4045"/>
                  </a:cubicBezTo>
                  <a:cubicBezTo>
                    <a:pt x="5901" y="3937"/>
                    <a:pt x="5901" y="3937"/>
                    <a:pt x="5901" y="3937"/>
                  </a:cubicBezTo>
                  <a:cubicBezTo>
                    <a:pt x="5969" y="3826"/>
                    <a:pt x="5969" y="3826"/>
                    <a:pt x="5969" y="3826"/>
                  </a:cubicBezTo>
                  <a:cubicBezTo>
                    <a:pt x="5997" y="3690"/>
                    <a:pt x="5997" y="3690"/>
                    <a:pt x="5997" y="3690"/>
                  </a:cubicBezTo>
                  <a:cubicBezTo>
                    <a:pt x="5997" y="3555"/>
                    <a:pt x="5997" y="3555"/>
                    <a:pt x="5997" y="3555"/>
                  </a:cubicBezTo>
                  <a:cubicBezTo>
                    <a:pt x="5997" y="3453"/>
                    <a:pt x="5997" y="3453"/>
                    <a:pt x="5997" y="3453"/>
                  </a:cubicBezTo>
                  <a:cubicBezTo>
                    <a:pt x="5960" y="3366"/>
                    <a:pt x="5960" y="3366"/>
                    <a:pt x="5960" y="3366"/>
                  </a:cubicBezTo>
                  <a:cubicBezTo>
                    <a:pt x="5920" y="3283"/>
                    <a:pt x="5920" y="3283"/>
                    <a:pt x="5920" y="3283"/>
                  </a:cubicBezTo>
                  <a:cubicBezTo>
                    <a:pt x="5880" y="3194"/>
                    <a:pt x="5880" y="3194"/>
                    <a:pt x="5880" y="3194"/>
                  </a:cubicBezTo>
                  <a:cubicBezTo>
                    <a:pt x="5837" y="3194"/>
                    <a:pt x="5837" y="3194"/>
                    <a:pt x="5837" y="3194"/>
                  </a:cubicBezTo>
                  <a:cubicBezTo>
                    <a:pt x="5797" y="3194"/>
                    <a:pt x="5797" y="3194"/>
                    <a:pt x="5797" y="3194"/>
                  </a:cubicBezTo>
                  <a:cubicBezTo>
                    <a:pt x="5726" y="3135"/>
                    <a:pt x="5726" y="3135"/>
                    <a:pt x="5726" y="3135"/>
                  </a:cubicBezTo>
                  <a:cubicBezTo>
                    <a:pt x="5627" y="3003"/>
                    <a:pt x="5627" y="3003"/>
                    <a:pt x="5627" y="3003"/>
                  </a:cubicBezTo>
                  <a:cubicBezTo>
                    <a:pt x="5553" y="3033"/>
                    <a:pt x="5553" y="3033"/>
                    <a:pt x="5553" y="3033"/>
                  </a:cubicBezTo>
                  <a:cubicBezTo>
                    <a:pt x="5531" y="3064"/>
                    <a:pt x="5531" y="3064"/>
                    <a:pt x="5531" y="3064"/>
                  </a:cubicBezTo>
                  <a:cubicBezTo>
                    <a:pt x="5436" y="3064"/>
                    <a:pt x="5436" y="3064"/>
                    <a:pt x="5436" y="3064"/>
                  </a:cubicBezTo>
                  <a:cubicBezTo>
                    <a:pt x="5436" y="3006"/>
                    <a:pt x="5436" y="3006"/>
                    <a:pt x="5436" y="3006"/>
                  </a:cubicBezTo>
                  <a:cubicBezTo>
                    <a:pt x="5436" y="2969"/>
                    <a:pt x="5436" y="2969"/>
                    <a:pt x="5436" y="2969"/>
                  </a:cubicBezTo>
                  <a:cubicBezTo>
                    <a:pt x="5436" y="2916"/>
                    <a:pt x="5436" y="2916"/>
                    <a:pt x="5436" y="2916"/>
                  </a:cubicBezTo>
                  <a:cubicBezTo>
                    <a:pt x="5365" y="2842"/>
                    <a:pt x="5365" y="2842"/>
                    <a:pt x="5365" y="2842"/>
                  </a:cubicBezTo>
                  <a:cubicBezTo>
                    <a:pt x="5282" y="2790"/>
                    <a:pt x="5282" y="2790"/>
                    <a:pt x="5282" y="2790"/>
                  </a:cubicBezTo>
                  <a:cubicBezTo>
                    <a:pt x="5152" y="2713"/>
                    <a:pt x="5152" y="2713"/>
                    <a:pt x="5152" y="2713"/>
                  </a:cubicBezTo>
                  <a:cubicBezTo>
                    <a:pt x="5152" y="2636"/>
                    <a:pt x="5152" y="2636"/>
                    <a:pt x="5152" y="2636"/>
                  </a:cubicBezTo>
                  <a:cubicBezTo>
                    <a:pt x="5118" y="2608"/>
                    <a:pt x="5118" y="2608"/>
                    <a:pt x="5118" y="2608"/>
                  </a:cubicBezTo>
                  <a:cubicBezTo>
                    <a:pt x="5029" y="2525"/>
                    <a:pt x="5029" y="2525"/>
                    <a:pt x="5029" y="2525"/>
                  </a:cubicBezTo>
                  <a:cubicBezTo>
                    <a:pt x="4970" y="2441"/>
                    <a:pt x="4970" y="2441"/>
                    <a:pt x="4970" y="2441"/>
                  </a:cubicBezTo>
                  <a:cubicBezTo>
                    <a:pt x="4970" y="2404"/>
                    <a:pt x="4970" y="2404"/>
                    <a:pt x="4970" y="2404"/>
                  </a:cubicBezTo>
                  <a:cubicBezTo>
                    <a:pt x="4930" y="2376"/>
                    <a:pt x="4930" y="2376"/>
                    <a:pt x="4930" y="2376"/>
                  </a:cubicBezTo>
                  <a:cubicBezTo>
                    <a:pt x="4834" y="2330"/>
                    <a:pt x="4834" y="2330"/>
                    <a:pt x="4834" y="2330"/>
                  </a:cubicBezTo>
                  <a:cubicBezTo>
                    <a:pt x="4831" y="2367"/>
                    <a:pt x="4831" y="2367"/>
                    <a:pt x="4831" y="2367"/>
                  </a:cubicBezTo>
                  <a:cubicBezTo>
                    <a:pt x="4721" y="2378"/>
                    <a:pt x="4721" y="2378"/>
                    <a:pt x="4721" y="2378"/>
                  </a:cubicBezTo>
                  <a:cubicBezTo>
                    <a:pt x="4701" y="2362"/>
                    <a:pt x="4701" y="2362"/>
                    <a:pt x="4701" y="2362"/>
                  </a:cubicBezTo>
                  <a:cubicBezTo>
                    <a:pt x="4683" y="2339"/>
                    <a:pt x="4683" y="2339"/>
                    <a:pt x="4683" y="2339"/>
                  </a:cubicBezTo>
                  <a:cubicBezTo>
                    <a:pt x="4665" y="2262"/>
                    <a:pt x="4665" y="2262"/>
                    <a:pt x="4665" y="2262"/>
                  </a:cubicBezTo>
                  <a:cubicBezTo>
                    <a:pt x="4603" y="2201"/>
                    <a:pt x="4603" y="2201"/>
                    <a:pt x="4603" y="2201"/>
                  </a:cubicBezTo>
                  <a:cubicBezTo>
                    <a:pt x="4541" y="2136"/>
                    <a:pt x="4541" y="2136"/>
                    <a:pt x="4541" y="2136"/>
                  </a:cubicBezTo>
                  <a:cubicBezTo>
                    <a:pt x="4541" y="1976"/>
                    <a:pt x="4541" y="1976"/>
                    <a:pt x="4541" y="1976"/>
                  </a:cubicBezTo>
                  <a:cubicBezTo>
                    <a:pt x="4517" y="1932"/>
                    <a:pt x="4517" y="1932"/>
                    <a:pt x="4517" y="1932"/>
                  </a:cubicBezTo>
                  <a:cubicBezTo>
                    <a:pt x="4480" y="1954"/>
                    <a:pt x="4480" y="1954"/>
                    <a:pt x="4480" y="1954"/>
                  </a:cubicBezTo>
                  <a:cubicBezTo>
                    <a:pt x="4464" y="1926"/>
                    <a:pt x="4464" y="1926"/>
                    <a:pt x="4464" y="1926"/>
                  </a:cubicBezTo>
                  <a:cubicBezTo>
                    <a:pt x="4415" y="1914"/>
                    <a:pt x="4415" y="1914"/>
                    <a:pt x="4415" y="1914"/>
                  </a:cubicBezTo>
                  <a:cubicBezTo>
                    <a:pt x="4378" y="1815"/>
                    <a:pt x="4378" y="1815"/>
                    <a:pt x="4378" y="1815"/>
                  </a:cubicBezTo>
                  <a:cubicBezTo>
                    <a:pt x="4319" y="1695"/>
                    <a:pt x="4319" y="1695"/>
                    <a:pt x="4319" y="1695"/>
                  </a:cubicBezTo>
                  <a:cubicBezTo>
                    <a:pt x="4292" y="1695"/>
                    <a:pt x="4292" y="1695"/>
                    <a:pt x="4292" y="1695"/>
                  </a:cubicBezTo>
                  <a:cubicBezTo>
                    <a:pt x="4276" y="1615"/>
                    <a:pt x="4276" y="1615"/>
                    <a:pt x="4276" y="1615"/>
                  </a:cubicBezTo>
                  <a:cubicBezTo>
                    <a:pt x="4307" y="1522"/>
                    <a:pt x="4307" y="1522"/>
                    <a:pt x="4307" y="1522"/>
                  </a:cubicBezTo>
                  <a:cubicBezTo>
                    <a:pt x="4378" y="1386"/>
                    <a:pt x="4378" y="1386"/>
                    <a:pt x="4378" y="1386"/>
                  </a:cubicBezTo>
                  <a:cubicBezTo>
                    <a:pt x="4403" y="1248"/>
                    <a:pt x="4403" y="1248"/>
                    <a:pt x="4403" y="1248"/>
                  </a:cubicBezTo>
                  <a:cubicBezTo>
                    <a:pt x="4171" y="1066"/>
                    <a:pt x="4171" y="1066"/>
                    <a:pt x="4171" y="1066"/>
                  </a:cubicBezTo>
                  <a:cubicBezTo>
                    <a:pt x="4048" y="964"/>
                    <a:pt x="4048" y="964"/>
                    <a:pt x="4048" y="964"/>
                  </a:cubicBezTo>
                  <a:cubicBezTo>
                    <a:pt x="3995" y="936"/>
                    <a:pt x="3995" y="936"/>
                    <a:pt x="3995" y="936"/>
                  </a:cubicBezTo>
                  <a:cubicBezTo>
                    <a:pt x="3958" y="847"/>
                    <a:pt x="3958" y="847"/>
                    <a:pt x="3958" y="847"/>
                  </a:cubicBezTo>
                  <a:cubicBezTo>
                    <a:pt x="3946" y="763"/>
                    <a:pt x="3946" y="763"/>
                    <a:pt x="3946" y="763"/>
                  </a:cubicBezTo>
                  <a:cubicBezTo>
                    <a:pt x="3888" y="649"/>
                    <a:pt x="3888" y="649"/>
                    <a:pt x="3888" y="649"/>
                  </a:cubicBezTo>
                  <a:cubicBezTo>
                    <a:pt x="3888" y="513"/>
                    <a:pt x="3888" y="513"/>
                    <a:pt x="3888" y="513"/>
                  </a:cubicBezTo>
                  <a:cubicBezTo>
                    <a:pt x="3888" y="513"/>
                    <a:pt x="3871" y="520"/>
                    <a:pt x="3867" y="525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981825" y="1573213"/>
              <a:ext cx="820738" cy="1103313"/>
            </a:xfrm>
            <a:custGeom>
              <a:avLst/>
              <a:gdLst>
                <a:gd name="T0" fmla="*/ 3006 w 3078"/>
                <a:gd name="T1" fmla="*/ 2715 h 4141"/>
                <a:gd name="T2" fmla="*/ 3078 w 3078"/>
                <a:gd name="T3" fmla="*/ 2547 h 4141"/>
                <a:gd name="T4" fmla="*/ 2784 w 3078"/>
                <a:gd name="T5" fmla="*/ 2287 h 4141"/>
                <a:gd name="T6" fmla="*/ 2500 w 3078"/>
                <a:gd name="T7" fmla="*/ 2173 h 4141"/>
                <a:gd name="T8" fmla="*/ 2295 w 3078"/>
                <a:gd name="T9" fmla="*/ 2125 h 4141"/>
                <a:gd name="T10" fmla="*/ 2169 w 3078"/>
                <a:gd name="T11" fmla="*/ 2109 h 4141"/>
                <a:gd name="T12" fmla="*/ 1939 w 3078"/>
                <a:gd name="T13" fmla="*/ 1692 h 4141"/>
                <a:gd name="T14" fmla="*/ 2002 w 3078"/>
                <a:gd name="T15" fmla="*/ 1167 h 4141"/>
                <a:gd name="T16" fmla="*/ 1839 w 3078"/>
                <a:gd name="T17" fmla="*/ 906 h 4141"/>
                <a:gd name="T18" fmla="*/ 1910 w 3078"/>
                <a:gd name="T19" fmla="*/ 545 h 4141"/>
                <a:gd name="T20" fmla="*/ 1684 w 3078"/>
                <a:gd name="T21" fmla="*/ 367 h 4141"/>
                <a:gd name="T22" fmla="*/ 1457 w 3078"/>
                <a:gd name="T23" fmla="*/ 238 h 4141"/>
                <a:gd name="T24" fmla="*/ 1151 w 3078"/>
                <a:gd name="T25" fmla="*/ 43 h 4141"/>
                <a:gd name="T26" fmla="*/ 1050 w 3078"/>
                <a:gd name="T27" fmla="*/ 206 h 4141"/>
                <a:gd name="T28" fmla="*/ 919 w 3078"/>
                <a:gd name="T29" fmla="*/ 387 h 4141"/>
                <a:gd name="T30" fmla="*/ 510 w 3078"/>
                <a:gd name="T31" fmla="*/ 393 h 4141"/>
                <a:gd name="T32" fmla="*/ 271 w 3078"/>
                <a:gd name="T33" fmla="*/ 518 h 4141"/>
                <a:gd name="T34" fmla="*/ 282 w 3078"/>
                <a:gd name="T35" fmla="*/ 638 h 4141"/>
                <a:gd name="T36" fmla="*/ 472 w 3078"/>
                <a:gd name="T37" fmla="*/ 870 h 4141"/>
                <a:gd name="T38" fmla="*/ 481 w 3078"/>
                <a:gd name="T39" fmla="*/ 1092 h 4141"/>
                <a:gd name="T40" fmla="*/ 554 w 3078"/>
                <a:gd name="T41" fmla="*/ 1487 h 4141"/>
                <a:gd name="T42" fmla="*/ 572 w 3078"/>
                <a:gd name="T43" fmla="*/ 1761 h 4141"/>
                <a:gd name="T44" fmla="*/ 300 w 3078"/>
                <a:gd name="T45" fmla="*/ 1966 h 4141"/>
                <a:gd name="T46" fmla="*/ 113 w 3078"/>
                <a:gd name="T47" fmla="*/ 2001 h 4141"/>
                <a:gd name="T48" fmla="*/ 0 w 3078"/>
                <a:gd name="T49" fmla="*/ 2113 h 4141"/>
                <a:gd name="T50" fmla="*/ 93 w 3078"/>
                <a:gd name="T51" fmla="*/ 2230 h 4141"/>
                <a:gd name="T52" fmla="*/ 44 w 3078"/>
                <a:gd name="T53" fmla="*/ 2525 h 4141"/>
                <a:gd name="T54" fmla="*/ 144 w 3078"/>
                <a:gd name="T55" fmla="*/ 2765 h 4141"/>
                <a:gd name="T56" fmla="*/ 282 w 3078"/>
                <a:gd name="T57" fmla="*/ 2841 h 4141"/>
                <a:gd name="T58" fmla="*/ 394 w 3078"/>
                <a:gd name="T59" fmla="*/ 3010 h 4141"/>
                <a:gd name="T60" fmla="*/ 833 w 3078"/>
                <a:gd name="T61" fmla="*/ 3258 h 4141"/>
                <a:gd name="T62" fmla="*/ 1003 w 3078"/>
                <a:gd name="T63" fmla="*/ 3462 h 4141"/>
                <a:gd name="T64" fmla="*/ 925 w 3078"/>
                <a:gd name="T65" fmla="*/ 3647 h 4141"/>
                <a:gd name="T66" fmla="*/ 994 w 3078"/>
                <a:gd name="T67" fmla="*/ 3799 h 4141"/>
                <a:gd name="T68" fmla="*/ 1200 w 3078"/>
                <a:gd name="T69" fmla="*/ 3834 h 4141"/>
                <a:gd name="T70" fmla="*/ 1284 w 3078"/>
                <a:gd name="T71" fmla="*/ 3886 h 4141"/>
                <a:gd name="T72" fmla="*/ 1488 w 3078"/>
                <a:gd name="T73" fmla="*/ 3912 h 4141"/>
                <a:gd name="T74" fmla="*/ 1616 w 3078"/>
                <a:gd name="T75" fmla="*/ 4020 h 4141"/>
                <a:gd name="T76" fmla="*/ 1733 w 3078"/>
                <a:gd name="T77" fmla="*/ 4094 h 4141"/>
                <a:gd name="T78" fmla="*/ 1888 w 3078"/>
                <a:gd name="T79" fmla="*/ 4138 h 4141"/>
                <a:gd name="T80" fmla="*/ 1953 w 3078"/>
                <a:gd name="T81" fmla="*/ 4026 h 4141"/>
                <a:gd name="T82" fmla="*/ 1932 w 3078"/>
                <a:gd name="T83" fmla="*/ 3944 h 4141"/>
                <a:gd name="T84" fmla="*/ 1867 w 3078"/>
                <a:gd name="T85" fmla="*/ 3761 h 4141"/>
                <a:gd name="T86" fmla="*/ 1790 w 3078"/>
                <a:gd name="T87" fmla="*/ 3493 h 4141"/>
                <a:gd name="T88" fmla="*/ 1836 w 3078"/>
                <a:gd name="T89" fmla="*/ 3436 h 4141"/>
                <a:gd name="T90" fmla="*/ 1788 w 3078"/>
                <a:gd name="T91" fmla="*/ 3211 h 4141"/>
                <a:gd name="T92" fmla="*/ 1865 w 3078"/>
                <a:gd name="T93" fmla="*/ 3008 h 4141"/>
                <a:gd name="T94" fmla="*/ 1992 w 3078"/>
                <a:gd name="T95" fmla="*/ 2970 h 4141"/>
                <a:gd name="T96" fmla="*/ 2129 w 3078"/>
                <a:gd name="T97" fmla="*/ 2936 h 4141"/>
                <a:gd name="T98" fmla="*/ 2244 w 3078"/>
                <a:gd name="T99" fmla="*/ 2893 h 4141"/>
                <a:gd name="T100" fmla="*/ 2351 w 3078"/>
                <a:gd name="T101" fmla="*/ 2860 h 4141"/>
                <a:gd name="T102" fmla="*/ 2431 w 3078"/>
                <a:gd name="T103" fmla="*/ 2794 h 4141"/>
                <a:gd name="T104" fmla="*/ 2518 w 3078"/>
                <a:gd name="T105" fmla="*/ 2806 h 4141"/>
                <a:gd name="T106" fmla="*/ 2644 w 3078"/>
                <a:gd name="T107" fmla="*/ 2726 h 4141"/>
                <a:gd name="T108" fmla="*/ 2822 w 3078"/>
                <a:gd name="T109" fmla="*/ 2754 h 4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78" h="4141">
                  <a:moveTo>
                    <a:pt x="2841" y="2755"/>
                  </a:moveTo>
                  <a:cubicBezTo>
                    <a:pt x="2976" y="2759"/>
                    <a:pt x="2976" y="2759"/>
                    <a:pt x="2976" y="2759"/>
                  </a:cubicBezTo>
                  <a:cubicBezTo>
                    <a:pt x="2995" y="2747"/>
                    <a:pt x="2995" y="2747"/>
                    <a:pt x="2995" y="2747"/>
                  </a:cubicBezTo>
                  <a:cubicBezTo>
                    <a:pt x="3006" y="2715"/>
                    <a:pt x="3006" y="2715"/>
                    <a:pt x="3006" y="2715"/>
                  </a:cubicBezTo>
                  <a:cubicBezTo>
                    <a:pt x="3002" y="2681"/>
                    <a:pt x="3002" y="2681"/>
                    <a:pt x="3002" y="2681"/>
                  </a:cubicBezTo>
                  <a:cubicBezTo>
                    <a:pt x="3048" y="2638"/>
                    <a:pt x="3048" y="2638"/>
                    <a:pt x="3048" y="2638"/>
                  </a:cubicBezTo>
                  <a:cubicBezTo>
                    <a:pt x="3076" y="2600"/>
                    <a:pt x="3076" y="2600"/>
                    <a:pt x="3076" y="2600"/>
                  </a:cubicBezTo>
                  <a:cubicBezTo>
                    <a:pt x="3078" y="2547"/>
                    <a:pt x="3078" y="2547"/>
                    <a:pt x="3078" y="2547"/>
                  </a:cubicBezTo>
                  <a:cubicBezTo>
                    <a:pt x="2965" y="2327"/>
                    <a:pt x="2965" y="2327"/>
                    <a:pt x="2965" y="2327"/>
                  </a:cubicBezTo>
                  <a:cubicBezTo>
                    <a:pt x="2878" y="2355"/>
                    <a:pt x="2878" y="2355"/>
                    <a:pt x="2878" y="2355"/>
                  </a:cubicBezTo>
                  <a:cubicBezTo>
                    <a:pt x="2863" y="2287"/>
                    <a:pt x="2863" y="2287"/>
                    <a:pt x="2863" y="2287"/>
                  </a:cubicBezTo>
                  <a:cubicBezTo>
                    <a:pt x="2784" y="2287"/>
                    <a:pt x="2784" y="2287"/>
                    <a:pt x="2784" y="2287"/>
                  </a:cubicBezTo>
                  <a:cubicBezTo>
                    <a:pt x="2758" y="2220"/>
                    <a:pt x="2758" y="2220"/>
                    <a:pt x="2758" y="2220"/>
                  </a:cubicBezTo>
                  <a:cubicBezTo>
                    <a:pt x="2637" y="2240"/>
                    <a:pt x="2637" y="2240"/>
                    <a:pt x="2637" y="2240"/>
                  </a:cubicBezTo>
                  <a:cubicBezTo>
                    <a:pt x="2614" y="2173"/>
                    <a:pt x="2614" y="2173"/>
                    <a:pt x="2614" y="2173"/>
                  </a:cubicBezTo>
                  <a:cubicBezTo>
                    <a:pt x="2500" y="2173"/>
                    <a:pt x="2500" y="2173"/>
                    <a:pt x="2500" y="2173"/>
                  </a:cubicBezTo>
                  <a:cubicBezTo>
                    <a:pt x="2459" y="2227"/>
                    <a:pt x="2459" y="2227"/>
                    <a:pt x="2459" y="2227"/>
                  </a:cubicBezTo>
                  <a:cubicBezTo>
                    <a:pt x="2368" y="2193"/>
                    <a:pt x="2368" y="2193"/>
                    <a:pt x="2368" y="2193"/>
                  </a:cubicBezTo>
                  <a:cubicBezTo>
                    <a:pt x="2329" y="2105"/>
                    <a:pt x="2329" y="2105"/>
                    <a:pt x="2329" y="2105"/>
                  </a:cubicBezTo>
                  <a:cubicBezTo>
                    <a:pt x="2295" y="2125"/>
                    <a:pt x="2295" y="2125"/>
                    <a:pt x="2295" y="2125"/>
                  </a:cubicBezTo>
                  <a:cubicBezTo>
                    <a:pt x="2272" y="2136"/>
                    <a:pt x="2272" y="2136"/>
                    <a:pt x="2272" y="2136"/>
                  </a:cubicBezTo>
                  <a:cubicBezTo>
                    <a:pt x="2240" y="2131"/>
                    <a:pt x="2240" y="2131"/>
                    <a:pt x="2240" y="2131"/>
                  </a:cubicBezTo>
                  <a:cubicBezTo>
                    <a:pt x="2194" y="2121"/>
                    <a:pt x="2194" y="2121"/>
                    <a:pt x="2194" y="2121"/>
                  </a:cubicBezTo>
                  <a:cubicBezTo>
                    <a:pt x="2169" y="2109"/>
                    <a:pt x="2169" y="2109"/>
                    <a:pt x="2169" y="2109"/>
                  </a:cubicBezTo>
                  <a:cubicBezTo>
                    <a:pt x="2096" y="2002"/>
                    <a:pt x="2096" y="2002"/>
                    <a:pt x="2096" y="2002"/>
                  </a:cubicBezTo>
                  <a:cubicBezTo>
                    <a:pt x="1963" y="1899"/>
                    <a:pt x="1963" y="1899"/>
                    <a:pt x="1963" y="1899"/>
                  </a:cubicBezTo>
                  <a:cubicBezTo>
                    <a:pt x="1945" y="1789"/>
                    <a:pt x="1945" y="1789"/>
                    <a:pt x="1945" y="1789"/>
                  </a:cubicBezTo>
                  <a:cubicBezTo>
                    <a:pt x="1939" y="1692"/>
                    <a:pt x="1939" y="1692"/>
                    <a:pt x="1939" y="1692"/>
                  </a:cubicBezTo>
                  <a:cubicBezTo>
                    <a:pt x="1946" y="1525"/>
                    <a:pt x="1946" y="1525"/>
                    <a:pt x="1946" y="1525"/>
                  </a:cubicBezTo>
                  <a:cubicBezTo>
                    <a:pt x="1999" y="1417"/>
                    <a:pt x="1999" y="1417"/>
                    <a:pt x="1999" y="1417"/>
                  </a:cubicBezTo>
                  <a:cubicBezTo>
                    <a:pt x="1989" y="1215"/>
                    <a:pt x="1989" y="1215"/>
                    <a:pt x="1989" y="1215"/>
                  </a:cubicBezTo>
                  <a:cubicBezTo>
                    <a:pt x="2002" y="1167"/>
                    <a:pt x="2002" y="1167"/>
                    <a:pt x="2002" y="1167"/>
                  </a:cubicBezTo>
                  <a:cubicBezTo>
                    <a:pt x="2009" y="1140"/>
                    <a:pt x="2009" y="1140"/>
                    <a:pt x="2009" y="1140"/>
                  </a:cubicBezTo>
                  <a:cubicBezTo>
                    <a:pt x="1809" y="1060"/>
                    <a:pt x="1809" y="1060"/>
                    <a:pt x="1809" y="1060"/>
                  </a:cubicBezTo>
                  <a:cubicBezTo>
                    <a:pt x="1831" y="998"/>
                    <a:pt x="1831" y="998"/>
                    <a:pt x="1831" y="998"/>
                  </a:cubicBezTo>
                  <a:cubicBezTo>
                    <a:pt x="1839" y="906"/>
                    <a:pt x="1839" y="906"/>
                    <a:pt x="1839" y="906"/>
                  </a:cubicBezTo>
                  <a:cubicBezTo>
                    <a:pt x="1893" y="856"/>
                    <a:pt x="1893" y="856"/>
                    <a:pt x="1893" y="856"/>
                  </a:cubicBezTo>
                  <a:cubicBezTo>
                    <a:pt x="1907" y="770"/>
                    <a:pt x="1907" y="770"/>
                    <a:pt x="1907" y="770"/>
                  </a:cubicBezTo>
                  <a:cubicBezTo>
                    <a:pt x="1888" y="702"/>
                    <a:pt x="1888" y="702"/>
                    <a:pt x="1888" y="702"/>
                  </a:cubicBezTo>
                  <a:cubicBezTo>
                    <a:pt x="1910" y="545"/>
                    <a:pt x="1910" y="545"/>
                    <a:pt x="1910" y="545"/>
                  </a:cubicBezTo>
                  <a:cubicBezTo>
                    <a:pt x="1912" y="459"/>
                    <a:pt x="1912" y="459"/>
                    <a:pt x="1912" y="459"/>
                  </a:cubicBezTo>
                  <a:cubicBezTo>
                    <a:pt x="1859" y="397"/>
                    <a:pt x="1859" y="397"/>
                    <a:pt x="1859" y="397"/>
                  </a:cubicBezTo>
                  <a:cubicBezTo>
                    <a:pt x="1729" y="409"/>
                    <a:pt x="1729" y="409"/>
                    <a:pt x="1729" y="409"/>
                  </a:cubicBezTo>
                  <a:cubicBezTo>
                    <a:pt x="1684" y="367"/>
                    <a:pt x="1684" y="367"/>
                    <a:pt x="1684" y="367"/>
                  </a:cubicBezTo>
                  <a:cubicBezTo>
                    <a:pt x="1603" y="364"/>
                    <a:pt x="1603" y="364"/>
                    <a:pt x="1603" y="364"/>
                  </a:cubicBezTo>
                  <a:cubicBezTo>
                    <a:pt x="1537" y="306"/>
                    <a:pt x="1537" y="306"/>
                    <a:pt x="1537" y="306"/>
                  </a:cubicBezTo>
                  <a:cubicBezTo>
                    <a:pt x="1435" y="312"/>
                    <a:pt x="1435" y="312"/>
                    <a:pt x="1435" y="312"/>
                  </a:cubicBezTo>
                  <a:cubicBezTo>
                    <a:pt x="1457" y="238"/>
                    <a:pt x="1457" y="238"/>
                    <a:pt x="1457" y="238"/>
                  </a:cubicBezTo>
                  <a:cubicBezTo>
                    <a:pt x="1393" y="198"/>
                    <a:pt x="1393" y="198"/>
                    <a:pt x="1393" y="198"/>
                  </a:cubicBezTo>
                  <a:cubicBezTo>
                    <a:pt x="1347" y="139"/>
                    <a:pt x="1347" y="139"/>
                    <a:pt x="1347" y="139"/>
                  </a:cubicBezTo>
                  <a:cubicBezTo>
                    <a:pt x="1273" y="109"/>
                    <a:pt x="1273" y="109"/>
                    <a:pt x="1273" y="109"/>
                  </a:cubicBezTo>
                  <a:cubicBezTo>
                    <a:pt x="1151" y="43"/>
                    <a:pt x="1151" y="43"/>
                    <a:pt x="1151" y="43"/>
                  </a:cubicBezTo>
                  <a:cubicBezTo>
                    <a:pt x="1095" y="0"/>
                    <a:pt x="1095" y="0"/>
                    <a:pt x="1095" y="0"/>
                  </a:cubicBezTo>
                  <a:cubicBezTo>
                    <a:pt x="1013" y="10"/>
                    <a:pt x="1013" y="10"/>
                    <a:pt x="1013" y="10"/>
                  </a:cubicBezTo>
                  <a:cubicBezTo>
                    <a:pt x="1022" y="44"/>
                    <a:pt x="1022" y="44"/>
                    <a:pt x="1022" y="44"/>
                  </a:cubicBezTo>
                  <a:cubicBezTo>
                    <a:pt x="1050" y="206"/>
                    <a:pt x="1050" y="206"/>
                    <a:pt x="1050" y="206"/>
                  </a:cubicBezTo>
                  <a:cubicBezTo>
                    <a:pt x="1010" y="253"/>
                    <a:pt x="1010" y="253"/>
                    <a:pt x="1010" y="253"/>
                  </a:cubicBezTo>
                  <a:cubicBezTo>
                    <a:pt x="999" y="320"/>
                    <a:pt x="999" y="320"/>
                    <a:pt x="999" y="320"/>
                  </a:cubicBezTo>
                  <a:cubicBezTo>
                    <a:pt x="968" y="358"/>
                    <a:pt x="968" y="358"/>
                    <a:pt x="968" y="358"/>
                  </a:cubicBezTo>
                  <a:cubicBezTo>
                    <a:pt x="919" y="387"/>
                    <a:pt x="919" y="387"/>
                    <a:pt x="919" y="387"/>
                  </a:cubicBezTo>
                  <a:cubicBezTo>
                    <a:pt x="766" y="442"/>
                    <a:pt x="766" y="442"/>
                    <a:pt x="766" y="442"/>
                  </a:cubicBezTo>
                  <a:cubicBezTo>
                    <a:pt x="619" y="367"/>
                    <a:pt x="619" y="367"/>
                    <a:pt x="619" y="367"/>
                  </a:cubicBezTo>
                  <a:cubicBezTo>
                    <a:pt x="578" y="373"/>
                    <a:pt x="578" y="373"/>
                    <a:pt x="578" y="373"/>
                  </a:cubicBezTo>
                  <a:cubicBezTo>
                    <a:pt x="510" y="393"/>
                    <a:pt x="510" y="393"/>
                    <a:pt x="510" y="393"/>
                  </a:cubicBezTo>
                  <a:cubicBezTo>
                    <a:pt x="471" y="402"/>
                    <a:pt x="471" y="402"/>
                    <a:pt x="471" y="402"/>
                  </a:cubicBezTo>
                  <a:cubicBezTo>
                    <a:pt x="449" y="418"/>
                    <a:pt x="449" y="418"/>
                    <a:pt x="449" y="418"/>
                  </a:cubicBezTo>
                  <a:cubicBezTo>
                    <a:pt x="340" y="500"/>
                    <a:pt x="340" y="500"/>
                    <a:pt x="340" y="500"/>
                  </a:cubicBezTo>
                  <a:cubicBezTo>
                    <a:pt x="271" y="518"/>
                    <a:pt x="271" y="518"/>
                    <a:pt x="271" y="518"/>
                  </a:cubicBezTo>
                  <a:cubicBezTo>
                    <a:pt x="229" y="536"/>
                    <a:pt x="229" y="536"/>
                    <a:pt x="229" y="536"/>
                  </a:cubicBezTo>
                  <a:cubicBezTo>
                    <a:pt x="225" y="563"/>
                    <a:pt x="225" y="563"/>
                    <a:pt x="225" y="563"/>
                  </a:cubicBezTo>
                  <a:cubicBezTo>
                    <a:pt x="255" y="591"/>
                    <a:pt x="255" y="591"/>
                    <a:pt x="255" y="591"/>
                  </a:cubicBezTo>
                  <a:cubicBezTo>
                    <a:pt x="282" y="638"/>
                    <a:pt x="282" y="638"/>
                    <a:pt x="282" y="638"/>
                  </a:cubicBezTo>
                  <a:cubicBezTo>
                    <a:pt x="305" y="716"/>
                    <a:pt x="305" y="716"/>
                    <a:pt x="305" y="716"/>
                  </a:cubicBezTo>
                  <a:cubicBezTo>
                    <a:pt x="333" y="774"/>
                    <a:pt x="333" y="774"/>
                    <a:pt x="333" y="774"/>
                  </a:cubicBezTo>
                  <a:cubicBezTo>
                    <a:pt x="407" y="839"/>
                    <a:pt x="407" y="839"/>
                    <a:pt x="407" y="839"/>
                  </a:cubicBezTo>
                  <a:cubicBezTo>
                    <a:pt x="472" y="870"/>
                    <a:pt x="472" y="870"/>
                    <a:pt x="472" y="870"/>
                  </a:cubicBezTo>
                  <a:cubicBezTo>
                    <a:pt x="474" y="897"/>
                    <a:pt x="474" y="897"/>
                    <a:pt x="474" y="897"/>
                  </a:cubicBezTo>
                  <a:cubicBezTo>
                    <a:pt x="454" y="1010"/>
                    <a:pt x="454" y="1010"/>
                    <a:pt x="454" y="1010"/>
                  </a:cubicBezTo>
                  <a:cubicBezTo>
                    <a:pt x="471" y="1057"/>
                    <a:pt x="471" y="1057"/>
                    <a:pt x="471" y="1057"/>
                  </a:cubicBezTo>
                  <a:cubicBezTo>
                    <a:pt x="481" y="1092"/>
                    <a:pt x="481" y="1092"/>
                    <a:pt x="481" y="1092"/>
                  </a:cubicBezTo>
                  <a:cubicBezTo>
                    <a:pt x="452" y="1224"/>
                    <a:pt x="452" y="1224"/>
                    <a:pt x="452" y="1224"/>
                  </a:cubicBezTo>
                  <a:cubicBezTo>
                    <a:pt x="559" y="1329"/>
                    <a:pt x="559" y="1329"/>
                    <a:pt x="559" y="1329"/>
                  </a:cubicBezTo>
                  <a:cubicBezTo>
                    <a:pt x="494" y="1411"/>
                    <a:pt x="494" y="1411"/>
                    <a:pt x="494" y="1411"/>
                  </a:cubicBezTo>
                  <a:cubicBezTo>
                    <a:pt x="554" y="1487"/>
                    <a:pt x="554" y="1487"/>
                    <a:pt x="554" y="1487"/>
                  </a:cubicBezTo>
                  <a:cubicBezTo>
                    <a:pt x="521" y="1536"/>
                    <a:pt x="521" y="1536"/>
                    <a:pt x="521" y="1536"/>
                  </a:cubicBezTo>
                  <a:cubicBezTo>
                    <a:pt x="581" y="1625"/>
                    <a:pt x="581" y="1625"/>
                    <a:pt x="581" y="1625"/>
                  </a:cubicBezTo>
                  <a:cubicBezTo>
                    <a:pt x="518" y="1691"/>
                    <a:pt x="518" y="1691"/>
                    <a:pt x="518" y="1691"/>
                  </a:cubicBezTo>
                  <a:cubicBezTo>
                    <a:pt x="572" y="1761"/>
                    <a:pt x="572" y="1761"/>
                    <a:pt x="572" y="1761"/>
                  </a:cubicBezTo>
                  <a:cubicBezTo>
                    <a:pt x="498" y="1821"/>
                    <a:pt x="498" y="1821"/>
                    <a:pt x="498" y="1821"/>
                  </a:cubicBezTo>
                  <a:cubicBezTo>
                    <a:pt x="447" y="1943"/>
                    <a:pt x="447" y="1943"/>
                    <a:pt x="447" y="1943"/>
                  </a:cubicBezTo>
                  <a:cubicBezTo>
                    <a:pt x="398" y="1954"/>
                    <a:pt x="398" y="1954"/>
                    <a:pt x="398" y="1954"/>
                  </a:cubicBezTo>
                  <a:cubicBezTo>
                    <a:pt x="300" y="1966"/>
                    <a:pt x="300" y="1966"/>
                    <a:pt x="300" y="1966"/>
                  </a:cubicBezTo>
                  <a:cubicBezTo>
                    <a:pt x="198" y="1966"/>
                    <a:pt x="198" y="1966"/>
                    <a:pt x="198" y="1966"/>
                  </a:cubicBezTo>
                  <a:cubicBezTo>
                    <a:pt x="155" y="1966"/>
                    <a:pt x="155" y="1966"/>
                    <a:pt x="155" y="1966"/>
                  </a:cubicBezTo>
                  <a:cubicBezTo>
                    <a:pt x="135" y="1977"/>
                    <a:pt x="135" y="1977"/>
                    <a:pt x="135" y="1977"/>
                  </a:cubicBezTo>
                  <a:cubicBezTo>
                    <a:pt x="113" y="2001"/>
                    <a:pt x="113" y="2001"/>
                    <a:pt x="113" y="2001"/>
                  </a:cubicBezTo>
                  <a:cubicBezTo>
                    <a:pt x="108" y="2039"/>
                    <a:pt x="108" y="2039"/>
                    <a:pt x="108" y="2039"/>
                  </a:cubicBezTo>
                  <a:cubicBezTo>
                    <a:pt x="40" y="2050"/>
                    <a:pt x="40" y="2050"/>
                    <a:pt x="40" y="2050"/>
                  </a:cubicBezTo>
                  <a:cubicBezTo>
                    <a:pt x="13" y="2074"/>
                    <a:pt x="13" y="2074"/>
                    <a:pt x="13" y="2074"/>
                  </a:cubicBezTo>
                  <a:cubicBezTo>
                    <a:pt x="0" y="2113"/>
                    <a:pt x="0" y="2113"/>
                    <a:pt x="0" y="2113"/>
                  </a:cubicBezTo>
                  <a:cubicBezTo>
                    <a:pt x="19" y="2141"/>
                    <a:pt x="19" y="2141"/>
                    <a:pt x="19" y="2141"/>
                  </a:cubicBezTo>
                  <a:cubicBezTo>
                    <a:pt x="48" y="2141"/>
                    <a:pt x="48" y="2141"/>
                    <a:pt x="48" y="2141"/>
                  </a:cubicBezTo>
                  <a:cubicBezTo>
                    <a:pt x="73" y="2164"/>
                    <a:pt x="73" y="2164"/>
                    <a:pt x="73" y="2164"/>
                  </a:cubicBezTo>
                  <a:cubicBezTo>
                    <a:pt x="93" y="2230"/>
                    <a:pt x="93" y="2230"/>
                    <a:pt x="93" y="2230"/>
                  </a:cubicBezTo>
                  <a:cubicBezTo>
                    <a:pt x="97" y="2284"/>
                    <a:pt x="97" y="2284"/>
                    <a:pt x="97" y="2284"/>
                  </a:cubicBezTo>
                  <a:cubicBezTo>
                    <a:pt x="68" y="2359"/>
                    <a:pt x="68" y="2359"/>
                    <a:pt x="68" y="2359"/>
                  </a:cubicBezTo>
                  <a:cubicBezTo>
                    <a:pt x="35" y="2449"/>
                    <a:pt x="35" y="2449"/>
                    <a:pt x="35" y="2449"/>
                  </a:cubicBezTo>
                  <a:cubicBezTo>
                    <a:pt x="44" y="2525"/>
                    <a:pt x="44" y="2525"/>
                    <a:pt x="44" y="2525"/>
                  </a:cubicBezTo>
                  <a:cubicBezTo>
                    <a:pt x="95" y="2616"/>
                    <a:pt x="95" y="2616"/>
                    <a:pt x="95" y="2616"/>
                  </a:cubicBezTo>
                  <a:cubicBezTo>
                    <a:pt x="140" y="2674"/>
                    <a:pt x="140" y="2674"/>
                    <a:pt x="140" y="2674"/>
                  </a:cubicBezTo>
                  <a:cubicBezTo>
                    <a:pt x="131" y="2731"/>
                    <a:pt x="131" y="2731"/>
                    <a:pt x="131" y="2731"/>
                  </a:cubicBezTo>
                  <a:cubicBezTo>
                    <a:pt x="144" y="2765"/>
                    <a:pt x="144" y="2765"/>
                    <a:pt x="144" y="2765"/>
                  </a:cubicBezTo>
                  <a:cubicBezTo>
                    <a:pt x="142" y="2776"/>
                    <a:pt x="142" y="2776"/>
                    <a:pt x="142" y="2776"/>
                  </a:cubicBezTo>
                  <a:cubicBezTo>
                    <a:pt x="183" y="2774"/>
                    <a:pt x="183" y="2774"/>
                    <a:pt x="183" y="2774"/>
                  </a:cubicBezTo>
                  <a:cubicBezTo>
                    <a:pt x="273" y="2818"/>
                    <a:pt x="273" y="2818"/>
                    <a:pt x="273" y="2818"/>
                  </a:cubicBezTo>
                  <a:cubicBezTo>
                    <a:pt x="282" y="2841"/>
                    <a:pt x="282" y="2841"/>
                    <a:pt x="282" y="2841"/>
                  </a:cubicBezTo>
                  <a:cubicBezTo>
                    <a:pt x="351" y="2836"/>
                    <a:pt x="351" y="2836"/>
                    <a:pt x="351" y="2836"/>
                  </a:cubicBezTo>
                  <a:cubicBezTo>
                    <a:pt x="351" y="2890"/>
                    <a:pt x="351" y="2890"/>
                    <a:pt x="351" y="2890"/>
                  </a:cubicBezTo>
                  <a:cubicBezTo>
                    <a:pt x="329" y="2974"/>
                    <a:pt x="329" y="2974"/>
                    <a:pt x="329" y="2974"/>
                  </a:cubicBezTo>
                  <a:cubicBezTo>
                    <a:pt x="394" y="3010"/>
                    <a:pt x="394" y="3010"/>
                    <a:pt x="394" y="3010"/>
                  </a:cubicBezTo>
                  <a:cubicBezTo>
                    <a:pt x="405" y="3082"/>
                    <a:pt x="405" y="3082"/>
                    <a:pt x="405" y="3082"/>
                  </a:cubicBezTo>
                  <a:cubicBezTo>
                    <a:pt x="404" y="3198"/>
                    <a:pt x="404" y="3198"/>
                    <a:pt x="404" y="3198"/>
                  </a:cubicBezTo>
                  <a:cubicBezTo>
                    <a:pt x="596" y="3231"/>
                    <a:pt x="596" y="3231"/>
                    <a:pt x="596" y="3231"/>
                  </a:cubicBezTo>
                  <a:cubicBezTo>
                    <a:pt x="833" y="3258"/>
                    <a:pt x="833" y="3258"/>
                    <a:pt x="833" y="3258"/>
                  </a:cubicBezTo>
                  <a:cubicBezTo>
                    <a:pt x="909" y="3309"/>
                    <a:pt x="909" y="3309"/>
                    <a:pt x="909" y="3309"/>
                  </a:cubicBezTo>
                  <a:cubicBezTo>
                    <a:pt x="996" y="3397"/>
                    <a:pt x="996" y="3397"/>
                    <a:pt x="996" y="3397"/>
                  </a:cubicBezTo>
                  <a:cubicBezTo>
                    <a:pt x="1014" y="3434"/>
                    <a:pt x="1014" y="3434"/>
                    <a:pt x="1014" y="3434"/>
                  </a:cubicBezTo>
                  <a:cubicBezTo>
                    <a:pt x="1003" y="3462"/>
                    <a:pt x="1003" y="3462"/>
                    <a:pt x="1003" y="3462"/>
                  </a:cubicBezTo>
                  <a:cubicBezTo>
                    <a:pt x="943" y="3504"/>
                    <a:pt x="943" y="3504"/>
                    <a:pt x="943" y="3504"/>
                  </a:cubicBezTo>
                  <a:cubicBezTo>
                    <a:pt x="898" y="3539"/>
                    <a:pt x="898" y="3539"/>
                    <a:pt x="898" y="3539"/>
                  </a:cubicBezTo>
                  <a:cubicBezTo>
                    <a:pt x="880" y="3587"/>
                    <a:pt x="880" y="3587"/>
                    <a:pt x="880" y="3587"/>
                  </a:cubicBezTo>
                  <a:cubicBezTo>
                    <a:pt x="925" y="3647"/>
                    <a:pt x="925" y="3647"/>
                    <a:pt x="925" y="3647"/>
                  </a:cubicBezTo>
                  <a:cubicBezTo>
                    <a:pt x="969" y="3665"/>
                    <a:pt x="969" y="3665"/>
                    <a:pt x="969" y="3665"/>
                  </a:cubicBezTo>
                  <a:cubicBezTo>
                    <a:pt x="1005" y="3685"/>
                    <a:pt x="1005" y="3685"/>
                    <a:pt x="1005" y="3685"/>
                  </a:cubicBezTo>
                  <a:cubicBezTo>
                    <a:pt x="1008" y="3703"/>
                    <a:pt x="1008" y="3703"/>
                    <a:pt x="1008" y="3703"/>
                  </a:cubicBezTo>
                  <a:cubicBezTo>
                    <a:pt x="994" y="3799"/>
                    <a:pt x="994" y="3799"/>
                    <a:pt x="994" y="3799"/>
                  </a:cubicBezTo>
                  <a:cubicBezTo>
                    <a:pt x="1059" y="3821"/>
                    <a:pt x="1059" y="3821"/>
                    <a:pt x="1059" y="3821"/>
                  </a:cubicBezTo>
                  <a:cubicBezTo>
                    <a:pt x="1128" y="3826"/>
                    <a:pt x="1128" y="3826"/>
                    <a:pt x="1128" y="3826"/>
                  </a:cubicBezTo>
                  <a:cubicBezTo>
                    <a:pt x="1170" y="3816"/>
                    <a:pt x="1170" y="3816"/>
                    <a:pt x="1170" y="3816"/>
                  </a:cubicBezTo>
                  <a:cubicBezTo>
                    <a:pt x="1200" y="3834"/>
                    <a:pt x="1200" y="3834"/>
                    <a:pt x="1200" y="3834"/>
                  </a:cubicBezTo>
                  <a:cubicBezTo>
                    <a:pt x="1200" y="3834"/>
                    <a:pt x="1215" y="3837"/>
                    <a:pt x="1220" y="3835"/>
                  </a:cubicBezTo>
                  <a:cubicBezTo>
                    <a:pt x="1226" y="3834"/>
                    <a:pt x="1267" y="3825"/>
                    <a:pt x="1267" y="3825"/>
                  </a:cubicBezTo>
                  <a:cubicBezTo>
                    <a:pt x="1278" y="3826"/>
                    <a:pt x="1278" y="3826"/>
                    <a:pt x="1278" y="3826"/>
                  </a:cubicBezTo>
                  <a:cubicBezTo>
                    <a:pt x="1284" y="3886"/>
                    <a:pt x="1284" y="3886"/>
                    <a:pt x="1284" y="3886"/>
                  </a:cubicBezTo>
                  <a:cubicBezTo>
                    <a:pt x="1316" y="3883"/>
                    <a:pt x="1316" y="3883"/>
                    <a:pt x="1316" y="3883"/>
                  </a:cubicBezTo>
                  <a:cubicBezTo>
                    <a:pt x="1354" y="3933"/>
                    <a:pt x="1354" y="3933"/>
                    <a:pt x="1354" y="3933"/>
                  </a:cubicBezTo>
                  <a:cubicBezTo>
                    <a:pt x="1470" y="3910"/>
                    <a:pt x="1470" y="3910"/>
                    <a:pt x="1470" y="3910"/>
                  </a:cubicBezTo>
                  <a:cubicBezTo>
                    <a:pt x="1488" y="3912"/>
                    <a:pt x="1488" y="3912"/>
                    <a:pt x="1488" y="3912"/>
                  </a:cubicBezTo>
                  <a:cubicBezTo>
                    <a:pt x="1537" y="3942"/>
                    <a:pt x="1537" y="3942"/>
                    <a:pt x="1537" y="3942"/>
                  </a:cubicBezTo>
                  <a:cubicBezTo>
                    <a:pt x="1573" y="3955"/>
                    <a:pt x="1573" y="3955"/>
                    <a:pt x="1573" y="3955"/>
                  </a:cubicBezTo>
                  <a:cubicBezTo>
                    <a:pt x="1582" y="4000"/>
                    <a:pt x="1582" y="4000"/>
                    <a:pt x="1582" y="4000"/>
                  </a:cubicBezTo>
                  <a:cubicBezTo>
                    <a:pt x="1616" y="4020"/>
                    <a:pt x="1616" y="4020"/>
                    <a:pt x="1616" y="4020"/>
                  </a:cubicBezTo>
                  <a:cubicBezTo>
                    <a:pt x="1651" y="4018"/>
                    <a:pt x="1651" y="4018"/>
                    <a:pt x="1651" y="4018"/>
                  </a:cubicBezTo>
                  <a:cubicBezTo>
                    <a:pt x="1675" y="4067"/>
                    <a:pt x="1675" y="4067"/>
                    <a:pt x="1675" y="4067"/>
                  </a:cubicBezTo>
                  <a:cubicBezTo>
                    <a:pt x="1702" y="4085"/>
                    <a:pt x="1702" y="4085"/>
                    <a:pt x="1702" y="4085"/>
                  </a:cubicBezTo>
                  <a:cubicBezTo>
                    <a:pt x="1733" y="4094"/>
                    <a:pt x="1733" y="4094"/>
                    <a:pt x="1733" y="4094"/>
                  </a:cubicBezTo>
                  <a:cubicBezTo>
                    <a:pt x="1760" y="4109"/>
                    <a:pt x="1760" y="4109"/>
                    <a:pt x="1760" y="4109"/>
                  </a:cubicBezTo>
                  <a:cubicBezTo>
                    <a:pt x="1830" y="4116"/>
                    <a:pt x="1830" y="4116"/>
                    <a:pt x="1830" y="4116"/>
                  </a:cubicBezTo>
                  <a:cubicBezTo>
                    <a:pt x="1867" y="4102"/>
                    <a:pt x="1867" y="4102"/>
                    <a:pt x="1867" y="4102"/>
                  </a:cubicBezTo>
                  <a:cubicBezTo>
                    <a:pt x="1888" y="4138"/>
                    <a:pt x="1888" y="4138"/>
                    <a:pt x="1888" y="4138"/>
                  </a:cubicBezTo>
                  <a:cubicBezTo>
                    <a:pt x="1926" y="4141"/>
                    <a:pt x="1926" y="4141"/>
                    <a:pt x="1926" y="4141"/>
                  </a:cubicBezTo>
                  <a:cubicBezTo>
                    <a:pt x="1926" y="4085"/>
                    <a:pt x="1926" y="4085"/>
                    <a:pt x="1926" y="4085"/>
                  </a:cubicBezTo>
                  <a:cubicBezTo>
                    <a:pt x="1941" y="4049"/>
                    <a:pt x="1941" y="4049"/>
                    <a:pt x="1941" y="4049"/>
                  </a:cubicBezTo>
                  <a:cubicBezTo>
                    <a:pt x="1953" y="4026"/>
                    <a:pt x="1953" y="4026"/>
                    <a:pt x="1953" y="4026"/>
                  </a:cubicBezTo>
                  <a:cubicBezTo>
                    <a:pt x="1981" y="4006"/>
                    <a:pt x="1981" y="4006"/>
                    <a:pt x="1981" y="4006"/>
                  </a:cubicBezTo>
                  <a:cubicBezTo>
                    <a:pt x="1966" y="3979"/>
                    <a:pt x="1966" y="3979"/>
                    <a:pt x="1966" y="3979"/>
                  </a:cubicBezTo>
                  <a:cubicBezTo>
                    <a:pt x="1952" y="3964"/>
                    <a:pt x="1952" y="3964"/>
                    <a:pt x="1952" y="3964"/>
                  </a:cubicBezTo>
                  <a:cubicBezTo>
                    <a:pt x="1932" y="3944"/>
                    <a:pt x="1932" y="3944"/>
                    <a:pt x="1932" y="3944"/>
                  </a:cubicBezTo>
                  <a:cubicBezTo>
                    <a:pt x="1915" y="3924"/>
                    <a:pt x="1915" y="3924"/>
                    <a:pt x="1915" y="3924"/>
                  </a:cubicBezTo>
                  <a:cubicBezTo>
                    <a:pt x="1937" y="3900"/>
                    <a:pt x="1937" y="3900"/>
                    <a:pt x="1937" y="3900"/>
                  </a:cubicBezTo>
                  <a:cubicBezTo>
                    <a:pt x="1876" y="3861"/>
                    <a:pt x="1876" y="3861"/>
                    <a:pt x="1876" y="3861"/>
                  </a:cubicBezTo>
                  <a:cubicBezTo>
                    <a:pt x="1867" y="3761"/>
                    <a:pt x="1867" y="3761"/>
                    <a:pt x="1867" y="3761"/>
                  </a:cubicBezTo>
                  <a:cubicBezTo>
                    <a:pt x="1841" y="3707"/>
                    <a:pt x="1841" y="3707"/>
                    <a:pt x="1841" y="3707"/>
                  </a:cubicBezTo>
                  <a:cubicBezTo>
                    <a:pt x="1819" y="3539"/>
                    <a:pt x="1819" y="3539"/>
                    <a:pt x="1819" y="3539"/>
                  </a:cubicBezTo>
                  <a:cubicBezTo>
                    <a:pt x="1804" y="3513"/>
                    <a:pt x="1804" y="3513"/>
                    <a:pt x="1804" y="3513"/>
                  </a:cubicBezTo>
                  <a:cubicBezTo>
                    <a:pt x="1790" y="3493"/>
                    <a:pt x="1790" y="3493"/>
                    <a:pt x="1790" y="3493"/>
                  </a:cubicBezTo>
                  <a:cubicBezTo>
                    <a:pt x="1792" y="3479"/>
                    <a:pt x="1792" y="3479"/>
                    <a:pt x="1792" y="3479"/>
                  </a:cubicBezTo>
                  <a:cubicBezTo>
                    <a:pt x="1805" y="3471"/>
                    <a:pt x="1805" y="3471"/>
                    <a:pt x="1805" y="3471"/>
                  </a:cubicBezTo>
                  <a:cubicBezTo>
                    <a:pt x="1819" y="3453"/>
                    <a:pt x="1819" y="3453"/>
                    <a:pt x="1819" y="3453"/>
                  </a:cubicBezTo>
                  <a:cubicBezTo>
                    <a:pt x="1836" y="3436"/>
                    <a:pt x="1836" y="3436"/>
                    <a:pt x="1836" y="3436"/>
                  </a:cubicBezTo>
                  <a:cubicBezTo>
                    <a:pt x="1845" y="3384"/>
                    <a:pt x="1845" y="3384"/>
                    <a:pt x="1845" y="3384"/>
                  </a:cubicBezTo>
                  <a:cubicBezTo>
                    <a:pt x="1845" y="3352"/>
                    <a:pt x="1845" y="3352"/>
                    <a:pt x="1845" y="3352"/>
                  </a:cubicBezTo>
                  <a:cubicBezTo>
                    <a:pt x="1821" y="3270"/>
                    <a:pt x="1821" y="3270"/>
                    <a:pt x="1821" y="3270"/>
                  </a:cubicBezTo>
                  <a:cubicBezTo>
                    <a:pt x="1788" y="3211"/>
                    <a:pt x="1788" y="3211"/>
                    <a:pt x="1788" y="3211"/>
                  </a:cubicBezTo>
                  <a:cubicBezTo>
                    <a:pt x="1831" y="3166"/>
                    <a:pt x="1831" y="3166"/>
                    <a:pt x="1831" y="3166"/>
                  </a:cubicBezTo>
                  <a:cubicBezTo>
                    <a:pt x="1847" y="3145"/>
                    <a:pt x="1847" y="3145"/>
                    <a:pt x="1847" y="3145"/>
                  </a:cubicBezTo>
                  <a:cubicBezTo>
                    <a:pt x="1854" y="3044"/>
                    <a:pt x="1854" y="3044"/>
                    <a:pt x="1854" y="3044"/>
                  </a:cubicBezTo>
                  <a:cubicBezTo>
                    <a:pt x="1865" y="3008"/>
                    <a:pt x="1865" y="3008"/>
                    <a:pt x="1865" y="3008"/>
                  </a:cubicBezTo>
                  <a:cubicBezTo>
                    <a:pt x="1900" y="2987"/>
                    <a:pt x="1900" y="2987"/>
                    <a:pt x="1900" y="2987"/>
                  </a:cubicBezTo>
                  <a:cubicBezTo>
                    <a:pt x="1937" y="2978"/>
                    <a:pt x="1937" y="2978"/>
                    <a:pt x="1937" y="2978"/>
                  </a:cubicBezTo>
                  <a:cubicBezTo>
                    <a:pt x="1967" y="2970"/>
                    <a:pt x="1967" y="2970"/>
                    <a:pt x="1967" y="2970"/>
                  </a:cubicBezTo>
                  <a:cubicBezTo>
                    <a:pt x="1992" y="2970"/>
                    <a:pt x="1992" y="2970"/>
                    <a:pt x="1992" y="2970"/>
                  </a:cubicBezTo>
                  <a:cubicBezTo>
                    <a:pt x="2012" y="2927"/>
                    <a:pt x="2012" y="2927"/>
                    <a:pt x="2012" y="2927"/>
                  </a:cubicBezTo>
                  <a:cubicBezTo>
                    <a:pt x="2078" y="2927"/>
                    <a:pt x="2078" y="2927"/>
                    <a:pt x="2078" y="2927"/>
                  </a:cubicBezTo>
                  <a:cubicBezTo>
                    <a:pt x="2106" y="2949"/>
                    <a:pt x="2106" y="2949"/>
                    <a:pt x="2106" y="2949"/>
                  </a:cubicBezTo>
                  <a:cubicBezTo>
                    <a:pt x="2129" y="2936"/>
                    <a:pt x="2129" y="2936"/>
                    <a:pt x="2129" y="2936"/>
                  </a:cubicBezTo>
                  <a:cubicBezTo>
                    <a:pt x="2139" y="2927"/>
                    <a:pt x="2139" y="2927"/>
                    <a:pt x="2139" y="2927"/>
                  </a:cubicBezTo>
                  <a:cubicBezTo>
                    <a:pt x="2181" y="2899"/>
                    <a:pt x="2181" y="2899"/>
                    <a:pt x="2181" y="2899"/>
                  </a:cubicBezTo>
                  <a:cubicBezTo>
                    <a:pt x="2222" y="2899"/>
                    <a:pt x="2222" y="2899"/>
                    <a:pt x="2222" y="2899"/>
                  </a:cubicBezTo>
                  <a:cubicBezTo>
                    <a:pt x="2244" y="2893"/>
                    <a:pt x="2244" y="2893"/>
                    <a:pt x="2244" y="2893"/>
                  </a:cubicBezTo>
                  <a:cubicBezTo>
                    <a:pt x="2254" y="2893"/>
                    <a:pt x="2254" y="2893"/>
                    <a:pt x="2254" y="2893"/>
                  </a:cubicBezTo>
                  <a:cubicBezTo>
                    <a:pt x="2287" y="2847"/>
                    <a:pt x="2287" y="2847"/>
                    <a:pt x="2287" y="2847"/>
                  </a:cubicBezTo>
                  <a:cubicBezTo>
                    <a:pt x="2340" y="2847"/>
                    <a:pt x="2340" y="2847"/>
                    <a:pt x="2340" y="2847"/>
                  </a:cubicBezTo>
                  <a:cubicBezTo>
                    <a:pt x="2351" y="2860"/>
                    <a:pt x="2351" y="2860"/>
                    <a:pt x="2351" y="2860"/>
                  </a:cubicBezTo>
                  <a:cubicBezTo>
                    <a:pt x="2397" y="2863"/>
                    <a:pt x="2397" y="2863"/>
                    <a:pt x="2397" y="2863"/>
                  </a:cubicBezTo>
                  <a:cubicBezTo>
                    <a:pt x="2415" y="2847"/>
                    <a:pt x="2415" y="2847"/>
                    <a:pt x="2415" y="2847"/>
                  </a:cubicBezTo>
                  <a:cubicBezTo>
                    <a:pt x="2431" y="2821"/>
                    <a:pt x="2431" y="2821"/>
                    <a:pt x="2431" y="2821"/>
                  </a:cubicBezTo>
                  <a:cubicBezTo>
                    <a:pt x="2431" y="2794"/>
                    <a:pt x="2431" y="2794"/>
                    <a:pt x="2431" y="2794"/>
                  </a:cubicBezTo>
                  <a:cubicBezTo>
                    <a:pt x="2460" y="2771"/>
                    <a:pt x="2460" y="2771"/>
                    <a:pt x="2460" y="2771"/>
                  </a:cubicBezTo>
                  <a:cubicBezTo>
                    <a:pt x="2474" y="2771"/>
                    <a:pt x="2474" y="2771"/>
                    <a:pt x="2474" y="2771"/>
                  </a:cubicBezTo>
                  <a:cubicBezTo>
                    <a:pt x="2501" y="2789"/>
                    <a:pt x="2501" y="2789"/>
                    <a:pt x="2501" y="2789"/>
                  </a:cubicBezTo>
                  <a:cubicBezTo>
                    <a:pt x="2518" y="2806"/>
                    <a:pt x="2518" y="2806"/>
                    <a:pt x="2518" y="2806"/>
                  </a:cubicBezTo>
                  <a:cubicBezTo>
                    <a:pt x="2567" y="2798"/>
                    <a:pt x="2567" y="2798"/>
                    <a:pt x="2567" y="2798"/>
                  </a:cubicBezTo>
                  <a:cubicBezTo>
                    <a:pt x="2601" y="2771"/>
                    <a:pt x="2601" y="2771"/>
                    <a:pt x="2601" y="2771"/>
                  </a:cubicBezTo>
                  <a:cubicBezTo>
                    <a:pt x="2630" y="2734"/>
                    <a:pt x="2630" y="2734"/>
                    <a:pt x="2630" y="2734"/>
                  </a:cubicBezTo>
                  <a:cubicBezTo>
                    <a:pt x="2644" y="2726"/>
                    <a:pt x="2644" y="2726"/>
                    <a:pt x="2644" y="2726"/>
                  </a:cubicBezTo>
                  <a:cubicBezTo>
                    <a:pt x="2727" y="2778"/>
                    <a:pt x="2727" y="2778"/>
                    <a:pt x="2727" y="2778"/>
                  </a:cubicBezTo>
                  <a:cubicBezTo>
                    <a:pt x="2750" y="2788"/>
                    <a:pt x="2750" y="2788"/>
                    <a:pt x="2750" y="2788"/>
                  </a:cubicBezTo>
                  <a:cubicBezTo>
                    <a:pt x="2783" y="2780"/>
                    <a:pt x="2783" y="2780"/>
                    <a:pt x="2783" y="2780"/>
                  </a:cubicBezTo>
                  <a:cubicBezTo>
                    <a:pt x="2822" y="2754"/>
                    <a:pt x="2822" y="2754"/>
                    <a:pt x="2822" y="2754"/>
                  </a:cubicBezTo>
                  <a:cubicBezTo>
                    <a:pt x="2835" y="2751"/>
                    <a:pt x="2835" y="2751"/>
                    <a:pt x="2835" y="2751"/>
                  </a:cubicBezTo>
                  <a:cubicBezTo>
                    <a:pt x="2963" y="2843"/>
                    <a:pt x="2963" y="2843"/>
                    <a:pt x="2963" y="2843"/>
                  </a:cubicBezTo>
                  <a:cubicBezTo>
                    <a:pt x="2841" y="2755"/>
                    <a:pt x="2841" y="2755"/>
                    <a:pt x="2841" y="275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7024688" y="796926"/>
              <a:ext cx="1158875" cy="768350"/>
            </a:xfrm>
            <a:custGeom>
              <a:avLst/>
              <a:gdLst>
                <a:gd name="T0" fmla="*/ 79 w 730"/>
                <a:gd name="T1" fmla="*/ 218 h 484"/>
                <a:gd name="T2" fmla="*/ 125 w 730"/>
                <a:gd name="T3" fmla="*/ 239 h 484"/>
                <a:gd name="T4" fmla="*/ 157 w 730"/>
                <a:gd name="T5" fmla="*/ 247 h 484"/>
                <a:gd name="T6" fmla="*/ 172 w 730"/>
                <a:gd name="T7" fmla="*/ 212 h 484"/>
                <a:gd name="T8" fmla="*/ 180 w 730"/>
                <a:gd name="T9" fmla="*/ 197 h 484"/>
                <a:gd name="T10" fmla="*/ 200 w 730"/>
                <a:gd name="T11" fmla="*/ 176 h 484"/>
                <a:gd name="T12" fmla="*/ 294 w 730"/>
                <a:gd name="T13" fmla="*/ 162 h 484"/>
                <a:gd name="T14" fmla="*/ 441 w 730"/>
                <a:gd name="T15" fmla="*/ 86 h 484"/>
                <a:gd name="T16" fmla="*/ 403 w 730"/>
                <a:gd name="T17" fmla="*/ 94 h 484"/>
                <a:gd name="T18" fmla="*/ 375 w 730"/>
                <a:gd name="T19" fmla="*/ 98 h 484"/>
                <a:gd name="T20" fmla="*/ 355 w 730"/>
                <a:gd name="T21" fmla="*/ 139 h 484"/>
                <a:gd name="T22" fmla="*/ 399 w 730"/>
                <a:gd name="T23" fmla="*/ 98 h 484"/>
                <a:gd name="T24" fmla="*/ 438 w 730"/>
                <a:gd name="T25" fmla="*/ 98 h 484"/>
                <a:gd name="T26" fmla="*/ 471 w 730"/>
                <a:gd name="T27" fmla="*/ 103 h 484"/>
                <a:gd name="T28" fmla="*/ 481 w 730"/>
                <a:gd name="T29" fmla="*/ 101 h 484"/>
                <a:gd name="T30" fmla="*/ 487 w 730"/>
                <a:gd name="T31" fmla="*/ 84 h 484"/>
                <a:gd name="T32" fmla="*/ 494 w 730"/>
                <a:gd name="T33" fmla="*/ 49 h 484"/>
                <a:gd name="T34" fmla="*/ 521 w 730"/>
                <a:gd name="T35" fmla="*/ 56 h 484"/>
                <a:gd name="T36" fmla="*/ 546 w 730"/>
                <a:gd name="T37" fmla="*/ 72 h 484"/>
                <a:gd name="T38" fmla="*/ 554 w 730"/>
                <a:gd name="T39" fmla="*/ 65 h 484"/>
                <a:gd name="T40" fmla="*/ 523 w 730"/>
                <a:gd name="T41" fmla="*/ 28 h 484"/>
                <a:gd name="T42" fmla="*/ 487 w 730"/>
                <a:gd name="T43" fmla="*/ 46 h 484"/>
                <a:gd name="T44" fmla="*/ 525 w 730"/>
                <a:gd name="T45" fmla="*/ 0 h 484"/>
                <a:gd name="T46" fmla="*/ 562 w 730"/>
                <a:gd name="T47" fmla="*/ 38 h 484"/>
                <a:gd name="T48" fmla="*/ 568 w 730"/>
                <a:gd name="T49" fmla="*/ 86 h 484"/>
                <a:gd name="T50" fmla="*/ 598 w 730"/>
                <a:gd name="T51" fmla="*/ 109 h 484"/>
                <a:gd name="T52" fmla="*/ 583 w 730"/>
                <a:gd name="T53" fmla="*/ 118 h 484"/>
                <a:gd name="T54" fmla="*/ 569 w 730"/>
                <a:gd name="T55" fmla="*/ 110 h 484"/>
                <a:gd name="T56" fmla="*/ 541 w 730"/>
                <a:gd name="T57" fmla="*/ 113 h 484"/>
                <a:gd name="T58" fmla="*/ 539 w 730"/>
                <a:gd name="T59" fmla="*/ 142 h 484"/>
                <a:gd name="T60" fmla="*/ 520 w 730"/>
                <a:gd name="T61" fmla="*/ 134 h 484"/>
                <a:gd name="T62" fmla="*/ 495 w 730"/>
                <a:gd name="T63" fmla="*/ 126 h 484"/>
                <a:gd name="T64" fmla="*/ 490 w 730"/>
                <a:gd name="T65" fmla="*/ 142 h 484"/>
                <a:gd name="T66" fmla="*/ 539 w 730"/>
                <a:gd name="T67" fmla="*/ 178 h 484"/>
                <a:gd name="T68" fmla="*/ 560 w 730"/>
                <a:gd name="T69" fmla="*/ 178 h 484"/>
                <a:gd name="T70" fmla="*/ 602 w 730"/>
                <a:gd name="T71" fmla="*/ 182 h 484"/>
                <a:gd name="T72" fmla="*/ 614 w 730"/>
                <a:gd name="T73" fmla="*/ 262 h 484"/>
                <a:gd name="T74" fmla="*/ 638 w 730"/>
                <a:gd name="T75" fmla="*/ 235 h 484"/>
                <a:gd name="T76" fmla="*/ 627 w 730"/>
                <a:gd name="T77" fmla="*/ 211 h 484"/>
                <a:gd name="T78" fmla="*/ 603 w 730"/>
                <a:gd name="T79" fmla="*/ 172 h 484"/>
                <a:gd name="T80" fmla="*/ 664 w 730"/>
                <a:gd name="T81" fmla="*/ 216 h 484"/>
                <a:gd name="T82" fmla="*/ 689 w 730"/>
                <a:gd name="T83" fmla="*/ 262 h 484"/>
                <a:gd name="T84" fmla="*/ 627 w 730"/>
                <a:gd name="T85" fmla="*/ 259 h 484"/>
                <a:gd name="T86" fmla="*/ 632 w 730"/>
                <a:gd name="T87" fmla="*/ 283 h 484"/>
                <a:gd name="T88" fmla="*/ 710 w 730"/>
                <a:gd name="T89" fmla="*/ 340 h 484"/>
                <a:gd name="T90" fmla="*/ 722 w 730"/>
                <a:gd name="T91" fmla="*/ 420 h 484"/>
                <a:gd name="T92" fmla="*/ 665 w 730"/>
                <a:gd name="T93" fmla="*/ 442 h 484"/>
                <a:gd name="T94" fmla="*/ 680 w 730"/>
                <a:gd name="T95" fmla="*/ 393 h 484"/>
                <a:gd name="T96" fmla="*/ 629 w 730"/>
                <a:gd name="T97" fmla="*/ 398 h 484"/>
                <a:gd name="T98" fmla="*/ 586 w 730"/>
                <a:gd name="T99" fmla="*/ 384 h 484"/>
                <a:gd name="T100" fmla="*/ 514 w 730"/>
                <a:gd name="T101" fmla="*/ 449 h 484"/>
                <a:gd name="T102" fmla="*/ 455 w 730"/>
                <a:gd name="T103" fmla="*/ 479 h 484"/>
                <a:gd name="T104" fmla="*/ 328 w 730"/>
                <a:gd name="T105" fmla="*/ 438 h 484"/>
                <a:gd name="T106" fmla="*/ 246 w 730"/>
                <a:gd name="T107" fmla="*/ 409 h 484"/>
                <a:gd name="T108" fmla="*/ 175 w 730"/>
                <a:gd name="T109" fmla="*/ 444 h 484"/>
                <a:gd name="T110" fmla="*/ 110 w 730"/>
                <a:gd name="T111" fmla="*/ 470 h 484"/>
                <a:gd name="T112" fmla="*/ 54 w 730"/>
                <a:gd name="T113" fmla="*/ 406 h 484"/>
                <a:gd name="T114" fmla="*/ 24 w 730"/>
                <a:gd name="T115" fmla="*/ 414 h 484"/>
                <a:gd name="T116" fmla="*/ 20 w 730"/>
                <a:gd name="T117" fmla="*/ 389 h 484"/>
                <a:gd name="T118" fmla="*/ 64 w 730"/>
                <a:gd name="T119" fmla="*/ 347 h 484"/>
                <a:gd name="T120" fmla="*/ 71 w 730"/>
                <a:gd name="T121" fmla="*/ 317 h 484"/>
                <a:gd name="T122" fmla="*/ 34 w 730"/>
                <a:gd name="T123" fmla="*/ 320 h 484"/>
                <a:gd name="T124" fmla="*/ 40 w 730"/>
                <a:gd name="T125" fmla="*/ 28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0" h="484">
                  <a:moveTo>
                    <a:pt x="49" y="253"/>
                  </a:moveTo>
                  <a:lnTo>
                    <a:pt x="47" y="253"/>
                  </a:lnTo>
                  <a:lnTo>
                    <a:pt x="54" y="249"/>
                  </a:lnTo>
                  <a:lnTo>
                    <a:pt x="58" y="239"/>
                  </a:lnTo>
                  <a:lnTo>
                    <a:pt x="67" y="229"/>
                  </a:lnTo>
                  <a:lnTo>
                    <a:pt x="79" y="218"/>
                  </a:lnTo>
                  <a:lnTo>
                    <a:pt x="99" y="210"/>
                  </a:lnTo>
                  <a:lnTo>
                    <a:pt x="111" y="206"/>
                  </a:lnTo>
                  <a:lnTo>
                    <a:pt x="117" y="212"/>
                  </a:lnTo>
                  <a:lnTo>
                    <a:pt x="117" y="225"/>
                  </a:lnTo>
                  <a:lnTo>
                    <a:pt x="123" y="226"/>
                  </a:lnTo>
                  <a:lnTo>
                    <a:pt x="125" y="239"/>
                  </a:lnTo>
                  <a:lnTo>
                    <a:pt x="132" y="245"/>
                  </a:lnTo>
                  <a:lnTo>
                    <a:pt x="136" y="241"/>
                  </a:lnTo>
                  <a:lnTo>
                    <a:pt x="142" y="238"/>
                  </a:lnTo>
                  <a:lnTo>
                    <a:pt x="145" y="238"/>
                  </a:lnTo>
                  <a:lnTo>
                    <a:pt x="151" y="239"/>
                  </a:lnTo>
                  <a:lnTo>
                    <a:pt x="157" y="247"/>
                  </a:lnTo>
                  <a:lnTo>
                    <a:pt x="157" y="253"/>
                  </a:lnTo>
                  <a:lnTo>
                    <a:pt x="161" y="253"/>
                  </a:lnTo>
                  <a:lnTo>
                    <a:pt x="165" y="248"/>
                  </a:lnTo>
                  <a:lnTo>
                    <a:pt x="168" y="239"/>
                  </a:lnTo>
                  <a:lnTo>
                    <a:pt x="172" y="221"/>
                  </a:lnTo>
                  <a:lnTo>
                    <a:pt x="172" y="212"/>
                  </a:lnTo>
                  <a:lnTo>
                    <a:pt x="185" y="210"/>
                  </a:lnTo>
                  <a:lnTo>
                    <a:pt x="192" y="197"/>
                  </a:lnTo>
                  <a:lnTo>
                    <a:pt x="198" y="188"/>
                  </a:lnTo>
                  <a:lnTo>
                    <a:pt x="192" y="191"/>
                  </a:lnTo>
                  <a:lnTo>
                    <a:pt x="185" y="195"/>
                  </a:lnTo>
                  <a:lnTo>
                    <a:pt x="180" y="197"/>
                  </a:lnTo>
                  <a:lnTo>
                    <a:pt x="177" y="195"/>
                  </a:lnTo>
                  <a:lnTo>
                    <a:pt x="177" y="191"/>
                  </a:lnTo>
                  <a:lnTo>
                    <a:pt x="179" y="183"/>
                  </a:lnTo>
                  <a:lnTo>
                    <a:pt x="182" y="182"/>
                  </a:lnTo>
                  <a:lnTo>
                    <a:pt x="193" y="180"/>
                  </a:lnTo>
                  <a:lnTo>
                    <a:pt x="200" y="176"/>
                  </a:lnTo>
                  <a:lnTo>
                    <a:pt x="212" y="172"/>
                  </a:lnTo>
                  <a:lnTo>
                    <a:pt x="224" y="175"/>
                  </a:lnTo>
                  <a:lnTo>
                    <a:pt x="241" y="183"/>
                  </a:lnTo>
                  <a:lnTo>
                    <a:pt x="269" y="172"/>
                  </a:lnTo>
                  <a:lnTo>
                    <a:pt x="284" y="166"/>
                  </a:lnTo>
                  <a:lnTo>
                    <a:pt x="294" y="162"/>
                  </a:lnTo>
                  <a:lnTo>
                    <a:pt x="321" y="133"/>
                  </a:lnTo>
                  <a:lnTo>
                    <a:pt x="349" y="103"/>
                  </a:lnTo>
                  <a:lnTo>
                    <a:pt x="369" y="78"/>
                  </a:lnTo>
                  <a:lnTo>
                    <a:pt x="380" y="81"/>
                  </a:lnTo>
                  <a:lnTo>
                    <a:pt x="426" y="83"/>
                  </a:lnTo>
                  <a:lnTo>
                    <a:pt x="441" y="86"/>
                  </a:lnTo>
                  <a:lnTo>
                    <a:pt x="438" y="89"/>
                  </a:lnTo>
                  <a:lnTo>
                    <a:pt x="435" y="93"/>
                  </a:lnTo>
                  <a:lnTo>
                    <a:pt x="428" y="88"/>
                  </a:lnTo>
                  <a:lnTo>
                    <a:pt x="424" y="90"/>
                  </a:lnTo>
                  <a:lnTo>
                    <a:pt x="418" y="96"/>
                  </a:lnTo>
                  <a:lnTo>
                    <a:pt x="403" y="94"/>
                  </a:lnTo>
                  <a:lnTo>
                    <a:pt x="399" y="89"/>
                  </a:lnTo>
                  <a:lnTo>
                    <a:pt x="396" y="95"/>
                  </a:lnTo>
                  <a:lnTo>
                    <a:pt x="393" y="90"/>
                  </a:lnTo>
                  <a:lnTo>
                    <a:pt x="384" y="91"/>
                  </a:lnTo>
                  <a:lnTo>
                    <a:pt x="380" y="95"/>
                  </a:lnTo>
                  <a:lnTo>
                    <a:pt x="375" y="98"/>
                  </a:lnTo>
                  <a:lnTo>
                    <a:pt x="367" y="100"/>
                  </a:lnTo>
                  <a:lnTo>
                    <a:pt x="360" y="99"/>
                  </a:lnTo>
                  <a:lnTo>
                    <a:pt x="348" y="116"/>
                  </a:lnTo>
                  <a:lnTo>
                    <a:pt x="342" y="132"/>
                  </a:lnTo>
                  <a:lnTo>
                    <a:pt x="348" y="142"/>
                  </a:lnTo>
                  <a:lnTo>
                    <a:pt x="355" y="139"/>
                  </a:lnTo>
                  <a:lnTo>
                    <a:pt x="358" y="125"/>
                  </a:lnTo>
                  <a:lnTo>
                    <a:pt x="370" y="107"/>
                  </a:lnTo>
                  <a:lnTo>
                    <a:pt x="380" y="100"/>
                  </a:lnTo>
                  <a:lnTo>
                    <a:pt x="383" y="104"/>
                  </a:lnTo>
                  <a:lnTo>
                    <a:pt x="396" y="98"/>
                  </a:lnTo>
                  <a:lnTo>
                    <a:pt x="399" y="98"/>
                  </a:lnTo>
                  <a:lnTo>
                    <a:pt x="398" y="104"/>
                  </a:lnTo>
                  <a:lnTo>
                    <a:pt x="409" y="100"/>
                  </a:lnTo>
                  <a:lnTo>
                    <a:pt x="421" y="99"/>
                  </a:lnTo>
                  <a:lnTo>
                    <a:pt x="418" y="109"/>
                  </a:lnTo>
                  <a:lnTo>
                    <a:pt x="430" y="108"/>
                  </a:lnTo>
                  <a:lnTo>
                    <a:pt x="438" y="98"/>
                  </a:lnTo>
                  <a:lnTo>
                    <a:pt x="446" y="92"/>
                  </a:lnTo>
                  <a:lnTo>
                    <a:pt x="454" y="86"/>
                  </a:lnTo>
                  <a:lnTo>
                    <a:pt x="459" y="85"/>
                  </a:lnTo>
                  <a:lnTo>
                    <a:pt x="463" y="86"/>
                  </a:lnTo>
                  <a:lnTo>
                    <a:pt x="459" y="96"/>
                  </a:lnTo>
                  <a:lnTo>
                    <a:pt x="471" y="103"/>
                  </a:lnTo>
                  <a:lnTo>
                    <a:pt x="466" y="115"/>
                  </a:lnTo>
                  <a:lnTo>
                    <a:pt x="476" y="127"/>
                  </a:lnTo>
                  <a:lnTo>
                    <a:pt x="483" y="125"/>
                  </a:lnTo>
                  <a:lnTo>
                    <a:pt x="491" y="120"/>
                  </a:lnTo>
                  <a:lnTo>
                    <a:pt x="479" y="111"/>
                  </a:lnTo>
                  <a:lnTo>
                    <a:pt x="481" y="101"/>
                  </a:lnTo>
                  <a:lnTo>
                    <a:pt x="493" y="100"/>
                  </a:lnTo>
                  <a:lnTo>
                    <a:pt x="502" y="99"/>
                  </a:lnTo>
                  <a:lnTo>
                    <a:pt x="502" y="95"/>
                  </a:lnTo>
                  <a:lnTo>
                    <a:pt x="492" y="87"/>
                  </a:lnTo>
                  <a:lnTo>
                    <a:pt x="489" y="86"/>
                  </a:lnTo>
                  <a:lnTo>
                    <a:pt x="487" y="84"/>
                  </a:lnTo>
                  <a:lnTo>
                    <a:pt x="488" y="81"/>
                  </a:lnTo>
                  <a:lnTo>
                    <a:pt x="498" y="74"/>
                  </a:lnTo>
                  <a:lnTo>
                    <a:pt x="499" y="71"/>
                  </a:lnTo>
                  <a:lnTo>
                    <a:pt x="489" y="58"/>
                  </a:lnTo>
                  <a:lnTo>
                    <a:pt x="484" y="51"/>
                  </a:lnTo>
                  <a:lnTo>
                    <a:pt x="494" y="49"/>
                  </a:lnTo>
                  <a:lnTo>
                    <a:pt x="502" y="49"/>
                  </a:lnTo>
                  <a:lnTo>
                    <a:pt x="510" y="59"/>
                  </a:lnTo>
                  <a:lnTo>
                    <a:pt x="510" y="47"/>
                  </a:lnTo>
                  <a:lnTo>
                    <a:pt x="516" y="41"/>
                  </a:lnTo>
                  <a:lnTo>
                    <a:pt x="521" y="41"/>
                  </a:lnTo>
                  <a:lnTo>
                    <a:pt x="521" y="56"/>
                  </a:lnTo>
                  <a:lnTo>
                    <a:pt x="525" y="56"/>
                  </a:lnTo>
                  <a:lnTo>
                    <a:pt x="527" y="48"/>
                  </a:lnTo>
                  <a:lnTo>
                    <a:pt x="532" y="51"/>
                  </a:lnTo>
                  <a:lnTo>
                    <a:pt x="532" y="63"/>
                  </a:lnTo>
                  <a:lnTo>
                    <a:pt x="538" y="70"/>
                  </a:lnTo>
                  <a:lnTo>
                    <a:pt x="546" y="72"/>
                  </a:lnTo>
                  <a:lnTo>
                    <a:pt x="546" y="91"/>
                  </a:lnTo>
                  <a:lnTo>
                    <a:pt x="552" y="93"/>
                  </a:lnTo>
                  <a:lnTo>
                    <a:pt x="556" y="91"/>
                  </a:lnTo>
                  <a:lnTo>
                    <a:pt x="556" y="82"/>
                  </a:lnTo>
                  <a:lnTo>
                    <a:pt x="556" y="74"/>
                  </a:lnTo>
                  <a:lnTo>
                    <a:pt x="554" y="65"/>
                  </a:lnTo>
                  <a:lnTo>
                    <a:pt x="551" y="62"/>
                  </a:lnTo>
                  <a:lnTo>
                    <a:pt x="550" y="45"/>
                  </a:lnTo>
                  <a:lnTo>
                    <a:pt x="544" y="47"/>
                  </a:lnTo>
                  <a:lnTo>
                    <a:pt x="539" y="43"/>
                  </a:lnTo>
                  <a:lnTo>
                    <a:pt x="531" y="43"/>
                  </a:lnTo>
                  <a:lnTo>
                    <a:pt x="523" y="28"/>
                  </a:lnTo>
                  <a:lnTo>
                    <a:pt x="513" y="37"/>
                  </a:lnTo>
                  <a:lnTo>
                    <a:pt x="502" y="38"/>
                  </a:lnTo>
                  <a:lnTo>
                    <a:pt x="504" y="20"/>
                  </a:lnTo>
                  <a:lnTo>
                    <a:pt x="502" y="20"/>
                  </a:lnTo>
                  <a:lnTo>
                    <a:pt x="496" y="32"/>
                  </a:lnTo>
                  <a:lnTo>
                    <a:pt x="487" y="46"/>
                  </a:lnTo>
                  <a:lnTo>
                    <a:pt x="484" y="44"/>
                  </a:lnTo>
                  <a:lnTo>
                    <a:pt x="489" y="31"/>
                  </a:lnTo>
                  <a:lnTo>
                    <a:pt x="495" y="13"/>
                  </a:lnTo>
                  <a:lnTo>
                    <a:pt x="502" y="6"/>
                  </a:lnTo>
                  <a:lnTo>
                    <a:pt x="514" y="3"/>
                  </a:lnTo>
                  <a:lnTo>
                    <a:pt x="525" y="0"/>
                  </a:lnTo>
                  <a:lnTo>
                    <a:pt x="540" y="1"/>
                  </a:lnTo>
                  <a:lnTo>
                    <a:pt x="531" y="14"/>
                  </a:lnTo>
                  <a:lnTo>
                    <a:pt x="532" y="27"/>
                  </a:lnTo>
                  <a:lnTo>
                    <a:pt x="537" y="35"/>
                  </a:lnTo>
                  <a:lnTo>
                    <a:pt x="549" y="38"/>
                  </a:lnTo>
                  <a:lnTo>
                    <a:pt x="562" y="38"/>
                  </a:lnTo>
                  <a:lnTo>
                    <a:pt x="570" y="35"/>
                  </a:lnTo>
                  <a:lnTo>
                    <a:pt x="577" y="36"/>
                  </a:lnTo>
                  <a:lnTo>
                    <a:pt x="580" y="49"/>
                  </a:lnTo>
                  <a:lnTo>
                    <a:pt x="572" y="63"/>
                  </a:lnTo>
                  <a:lnTo>
                    <a:pt x="567" y="75"/>
                  </a:lnTo>
                  <a:lnTo>
                    <a:pt x="568" y="86"/>
                  </a:lnTo>
                  <a:lnTo>
                    <a:pt x="573" y="92"/>
                  </a:lnTo>
                  <a:lnTo>
                    <a:pt x="578" y="93"/>
                  </a:lnTo>
                  <a:lnTo>
                    <a:pt x="587" y="95"/>
                  </a:lnTo>
                  <a:lnTo>
                    <a:pt x="591" y="100"/>
                  </a:lnTo>
                  <a:lnTo>
                    <a:pt x="598" y="104"/>
                  </a:lnTo>
                  <a:lnTo>
                    <a:pt x="598" y="109"/>
                  </a:lnTo>
                  <a:lnTo>
                    <a:pt x="592" y="122"/>
                  </a:lnTo>
                  <a:lnTo>
                    <a:pt x="591" y="136"/>
                  </a:lnTo>
                  <a:lnTo>
                    <a:pt x="585" y="136"/>
                  </a:lnTo>
                  <a:lnTo>
                    <a:pt x="584" y="130"/>
                  </a:lnTo>
                  <a:lnTo>
                    <a:pt x="576" y="126"/>
                  </a:lnTo>
                  <a:lnTo>
                    <a:pt x="583" y="118"/>
                  </a:lnTo>
                  <a:lnTo>
                    <a:pt x="576" y="115"/>
                  </a:lnTo>
                  <a:lnTo>
                    <a:pt x="583" y="106"/>
                  </a:lnTo>
                  <a:lnTo>
                    <a:pt x="580" y="101"/>
                  </a:lnTo>
                  <a:lnTo>
                    <a:pt x="572" y="107"/>
                  </a:lnTo>
                  <a:lnTo>
                    <a:pt x="571" y="109"/>
                  </a:lnTo>
                  <a:lnTo>
                    <a:pt x="569" y="110"/>
                  </a:lnTo>
                  <a:lnTo>
                    <a:pt x="566" y="107"/>
                  </a:lnTo>
                  <a:lnTo>
                    <a:pt x="557" y="107"/>
                  </a:lnTo>
                  <a:lnTo>
                    <a:pt x="552" y="111"/>
                  </a:lnTo>
                  <a:lnTo>
                    <a:pt x="547" y="116"/>
                  </a:lnTo>
                  <a:lnTo>
                    <a:pt x="545" y="109"/>
                  </a:lnTo>
                  <a:lnTo>
                    <a:pt x="541" y="113"/>
                  </a:lnTo>
                  <a:lnTo>
                    <a:pt x="540" y="122"/>
                  </a:lnTo>
                  <a:lnTo>
                    <a:pt x="536" y="127"/>
                  </a:lnTo>
                  <a:lnTo>
                    <a:pt x="536" y="133"/>
                  </a:lnTo>
                  <a:lnTo>
                    <a:pt x="529" y="133"/>
                  </a:lnTo>
                  <a:lnTo>
                    <a:pt x="528" y="141"/>
                  </a:lnTo>
                  <a:lnTo>
                    <a:pt x="539" y="142"/>
                  </a:lnTo>
                  <a:lnTo>
                    <a:pt x="534" y="148"/>
                  </a:lnTo>
                  <a:lnTo>
                    <a:pt x="531" y="151"/>
                  </a:lnTo>
                  <a:lnTo>
                    <a:pt x="521" y="151"/>
                  </a:lnTo>
                  <a:lnTo>
                    <a:pt x="518" y="148"/>
                  </a:lnTo>
                  <a:lnTo>
                    <a:pt x="516" y="142"/>
                  </a:lnTo>
                  <a:lnTo>
                    <a:pt x="520" y="134"/>
                  </a:lnTo>
                  <a:lnTo>
                    <a:pt x="521" y="129"/>
                  </a:lnTo>
                  <a:lnTo>
                    <a:pt x="519" y="128"/>
                  </a:lnTo>
                  <a:lnTo>
                    <a:pt x="515" y="130"/>
                  </a:lnTo>
                  <a:lnTo>
                    <a:pt x="512" y="139"/>
                  </a:lnTo>
                  <a:lnTo>
                    <a:pt x="508" y="140"/>
                  </a:lnTo>
                  <a:lnTo>
                    <a:pt x="495" y="126"/>
                  </a:lnTo>
                  <a:lnTo>
                    <a:pt x="485" y="125"/>
                  </a:lnTo>
                  <a:lnTo>
                    <a:pt x="477" y="128"/>
                  </a:lnTo>
                  <a:lnTo>
                    <a:pt x="484" y="133"/>
                  </a:lnTo>
                  <a:lnTo>
                    <a:pt x="490" y="134"/>
                  </a:lnTo>
                  <a:lnTo>
                    <a:pt x="491" y="134"/>
                  </a:lnTo>
                  <a:lnTo>
                    <a:pt x="490" y="142"/>
                  </a:lnTo>
                  <a:lnTo>
                    <a:pt x="505" y="145"/>
                  </a:lnTo>
                  <a:lnTo>
                    <a:pt x="515" y="160"/>
                  </a:lnTo>
                  <a:lnTo>
                    <a:pt x="516" y="170"/>
                  </a:lnTo>
                  <a:lnTo>
                    <a:pt x="533" y="166"/>
                  </a:lnTo>
                  <a:lnTo>
                    <a:pt x="531" y="174"/>
                  </a:lnTo>
                  <a:lnTo>
                    <a:pt x="539" y="178"/>
                  </a:lnTo>
                  <a:lnTo>
                    <a:pt x="540" y="184"/>
                  </a:lnTo>
                  <a:lnTo>
                    <a:pt x="544" y="188"/>
                  </a:lnTo>
                  <a:lnTo>
                    <a:pt x="547" y="188"/>
                  </a:lnTo>
                  <a:lnTo>
                    <a:pt x="551" y="184"/>
                  </a:lnTo>
                  <a:lnTo>
                    <a:pt x="552" y="182"/>
                  </a:lnTo>
                  <a:lnTo>
                    <a:pt x="560" y="178"/>
                  </a:lnTo>
                  <a:lnTo>
                    <a:pt x="569" y="176"/>
                  </a:lnTo>
                  <a:lnTo>
                    <a:pt x="575" y="175"/>
                  </a:lnTo>
                  <a:lnTo>
                    <a:pt x="583" y="168"/>
                  </a:lnTo>
                  <a:lnTo>
                    <a:pt x="590" y="165"/>
                  </a:lnTo>
                  <a:lnTo>
                    <a:pt x="591" y="175"/>
                  </a:lnTo>
                  <a:lnTo>
                    <a:pt x="602" y="182"/>
                  </a:lnTo>
                  <a:lnTo>
                    <a:pt x="602" y="200"/>
                  </a:lnTo>
                  <a:lnTo>
                    <a:pt x="605" y="218"/>
                  </a:lnTo>
                  <a:lnTo>
                    <a:pt x="627" y="242"/>
                  </a:lnTo>
                  <a:lnTo>
                    <a:pt x="623" y="250"/>
                  </a:lnTo>
                  <a:lnTo>
                    <a:pt x="615" y="250"/>
                  </a:lnTo>
                  <a:lnTo>
                    <a:pt x="614" y="262"/>
                  </a:lnTo>
                  <a:lnTo>
                    <a:pt x="624" y="258"/>
                  </a:lnTo>
                  <a:lnTo>
                    <a:pt x="633" y="250"/>
                  </a:lnTo>
                  <a:lnTo>
                    <a:pt x="631" y="233"/>
                  </a:lnTo>
                  <a:lnTo>
                    <a:pt x="630" y="226"/>
                  </a:lnTo>
                  <a:lnTo>
                    <a:pt x="633" y="224"/>
                  </a:lnTo>
                  <a:lnTo>
                    <a:pt x="638" y="235"/>
                  </a:lnTo>
                  <a:lnTo>
                    <a:pt x="643" y="235"/>
                  </a:lnTo>
                  <a:lnTo>
                    <a:pt x="645" y="233"/>
                  </a:lnTo>
                  <a:lnTo>
                    <a:pt x="654" y="236"/>
                  </a:lnTo>
                  <a:lnTo>
                    <a:pt x="653" y="211"/>
                  </a:lnTo>
                  <a:lnTo>
                    <a:pt x="635" y="200"/>
                  </a:lnTo>
                  <a:lnTo>
                    <a:pt x="627" y="211"/>
                  </a:lnTo>
                  <a:lnTo>
                    <a:pt x="620" y="212"/>
                  </a:lnTo>
                  <a:lnTo>
                    <a:pt x="626" y="199"/>
                  </a:lnTo>
                  <a:lnTo>
                    <a:pt x="623" y="199"/>
                  </a:lnTo>
                  <a:lnTo>
                    <a:pt x="610" y="210"/>
                  </a:lnTo>
                  <a:lnTo>
                    <a:pt x="610" y="188"/>
                  </a:lnTo>
                  <a:lnTo>
                    <a:pt x="603" y="172"/>
                  </a:lnTo>
                  <a:lnTo>
                    <a:pt x="604" y="165"/>
                  </a:lnTo>
                  <a:lnTo>
                    <a:pt x="606" y="162"/>
                  </a:lnTo>
                  <a:lnTo>
                    <a:pt x="621" y="181"/>
                  </a:lnTo>
                  <a:lnTo>
                    <a:pt x="635" y="193"/>
                  </a:lnTo>
                  <a:lnTo>
                    <a:pt x="652" y="200"/>
                  </a:lnTo>
                  <a:lnTo>
                    <a:pt x="664" y="216"/>
                  </a:lnTo>
                  <a:lnTo>
                    <a:pt x="677" y="227"/>
                  </a:lnTo>
                  <a:lnTo>
                    <a:pt x="687" y="243"/>
                  </a:lnTo>
                  <a:lnTo>
                    <a:pt x="699" y="258"/>
                  </a:lnTo>
                  <a:lnTo>
                    <a:pt x="705" y="262"/>
                  </a:lnTo>
                  <a:lnTo>
                    <a:pt x="705" y="275"/>
                  </a:lnTo>
                  <a:lnTo>
                    <a:pt x="689" y="262"/>
                  </a:lnTo>
                  <a:lnTo>
                    <a:pt x="675" y="258"/>
                  </a:lnTo>
                  <a:lnTo>
                    <a:pt x="657" y="257"/>
                  </a:lnTo>
                  <a:lnTo>
                    <a:pt x="641" y="258"/>
                  </a:lnTo>
                  <a:lnTo>
                    <a:pt x="635" y="253"/>
                  </a:lnTo>
                  <a:lnTo>
                    <a:pt x="632" y="257"/>
                  </a:lnTo>
                  <a:lnTo>
                    <a:pt x="627" y="259"/>
                  </a:lnTo>
                  <a:lnTo>
                    <a:pt x="620" y="261"/>
                  </a:lnTo>
                  <a:lnTo>
                    <a:pt x="614" y="263"/>
                  </a:lnTo>
                  <a:lnTo>
                    <a:pt x="615" y="266"/>
                  </a:lnTo>
                  <a:lnTo>
                    <a:pt x="619" y="266"/>
                  </a:lnTo>
                  <a:lnTo>
                    <a:pt x="624" y="272"/>
                  </a:lnTo>
                  <a:lnTo>
                    <a:pt x="632" y="283"/>
                  </a:lnTo>
                  <a:lnTo>
                    <a:pt x="658" y="298"/>
                  </a:lnTo>
                  <a:lnTo>
                    <a:pt x="679" y="306"/>
                  </a:lnTo>
                  <a:lnTo>
                    <a:pt x="699" y="299"/>
                  </a:lnTo>
                  <a:lnTo>
                    <a:pt x="706" y="309"/>
                  </a:lnTo>
                  <a:lnTo>
                    <a:pt x="706" y="324"/>
                  </a:lnTo>
                  <a:lnTo>
                    <a:pt x="710" y="340"/>
                  </a:lnTo>
                  <a:lnTo>
                    <a:pt x="715" y="354"/>
                  </a:lnTo>
                  <a:lnTo>
                    <a:pt x="721" y="369"/>
                  </a:lnTo>
                  <a:lnTo>
                    <a:pt x="727" y="389"/>
                  </a:lnTo>
                  <a:lnTo>
                    <a:pt x="730" y="411"/>
                  </a:lnTo>
                  <a:lnTo>
                    <a:pt x="730" y="420"/>
                  </a:lnTo>
                  <a:lnTo>
                    <a:pt x="722" y="420"/>
                  </a:lnTo>
                  <a:lnTo>
                    <a:pt x="716" y="422"/>
                  </a:lnTo>
                  <a:lnTo>
                    <a:pt x="702" y="429"/>
                  </a:lnTo>
                  <a:lnTo>
                    <a:pt x="699" y="446"/>
                  </a:lnTo>
                  <a:lnTo>
                    <a:pt x="681" y="442"/>
                  </a:lnTo>
                  <a:lnTo>
                    <a:pt x="668" y="442"/>
                  </a:lnTo>
                  <a:lnTo>
                    <a:pt x="665" y="442"/>
                  </a:lnTo>
                  <a:lnTo>
                    <a:pt x="665" y="439"/>
                  </a:lnTo>
                  <a:lnTo>
                    <a:pt x="680" y="420"/>
                  </a:lnTo>
                  <a:lnTo>
                    <a:pt x="695" y="405"/>
                  </a:lnTo>
                  <a:lnTo>
                    <a:pt x="695" y="391"/>
                  </a:lnTo>
                  <a:lnTo>
                    <a:pt x="690" y="390"/>
                  </a:lnTo>
                  <a:lnTo>
                    <a:pt x="680" y="393"/>
                  </a:lnTo>
                  <a:lnTo>
                    <a:pt x="675" y="391"/>
                  </a:lnTo>
                  <a:lnTo>
                    <a:pt x="665" y="391"/>
                  </a:lnTo>
                  <a:lnTo>
                    <a:pt x="657" y="397"/>
                  </a:lnTo>
                  <a:lnTo>
                    <a:pt x="646" y="393"/>
                  </a:lnTo>
                  <a:lnTo>
                    <a:pt x="636" y="393"/>
                  </a:lnTo>
                  <a:lnTo>
                    <a:pt x="629" y="398"/>
                  </a:lnTo>
                  <a:lnTo>
                    <a:pt x="629" y="387"/>
                  </a:lnTo>
                  <a:lnTo>
                    <a:pt x="622" y="383"/>
                  </a:lnTo>
                  <a:lnTo>
                    <a:pt x="622" y="374"/>
                  </a:lnTo>
                  <a:lnTo>
                    <a:pt x="603" y="356"/>
                  </a:lnTo>
                  <a:lnTo>
                    <a:pt x="605" y="372"/>
                  </a:lnTo>
                  <a:lnTo>
                    <a:pt x="586" y="384"/>
                  </a:lnTo>
                  <a:lnTo>
                    <a:pt x="562" y="414"/>
                  </a:lnTo>
                  <a:lnTo>
                    <a:pt x="560" y="425"/>
                  </a:lnTo>
                  <a:lnTo>
                    <a:pt x="547" y="449"/>
                  </a:lnTo>
                  <a:lnTo>
                    <a:pt x="532" y="461"/>
                  </a:lnTo>
                  <a:lnTo>
                    <a:pt x="528" y="448"/>
                  </a:lnTo>
                  <a:lnTo>
                    <a:pt x="514" y="449"/>
                  </a:lnTo>
                  <a:lnTo>
                    <a:pt x="508" y="464"/>
                  </a:lnTo>
                  <a:lnTo>
                    <a:pt x="498" y="464"/>
                  </a:lnTo>
                  <a:lnTo>
                    <a:pt x="489" y="459"/>
                  </a:lnTo>
                  <a:lnTo>
                    <a:pt x="471" y="466"/>
                  </a:lnTo>
                  <a:lnTo>
                    <a:pt x="461" y="478"/>
                  </a:lnTo>
                  <a:lnTo>
                    <a:pt x="455" y="479"/>
                  </a:lnTo>
                  <a:lnTo>
                    <a:pt x="450" y="484"/>
                  </a:lnTo>
                  <a:lnTo>
                    <a:pt x="443" y="479"/>
                  </a:lnTo>
                  <a:lnTo>
                    <a:pt x="423" y="476"/>
                  </a:lnTo>
                  <a:lnTo>
                    <a:pt x="409" y="468"/>
                  </a:lnTo>
                  <a:lnTo>
                    <a:pt x="366" y="459"/>
                  </a:lnTo>
                  <a:lnTo>
                    <a:pt x="328" y="438"/>
                  </a:lnTo>
                  <a:lnTo>
                    <a:pt x="311" y="420"/>
                  </a:lnTo>
                  <a:lnTo>
                    <a:pt x="294" y="414"/>
                  </a:lnTo>
                  <a:lnTo>
                    <a:pt x="263" y="412"/>
                  </a:lnTo>
                  <a:lnTo>
                    <a:pt x="253" y="394"/>
                  </a:lnTo>
                  <a:lnTo>
                    <a:pt x="248" y="396"/>
                  </a:lnTo>
                  <a:lnTo>
                    <a:pt x="246" y="409"/>
                  </a:lnTo>
                  <a:lnTo>
                    <a:pt x="243" y="419"/>
                  </a:lnTo>
                  <a:lnTo>
                    <a:pt x="236" y="435"/>
                  </a:lnTo>
                  <a:lnTo>
                    <a:pt x="221" y="444"/>
                  </a:lnTo>
                  <a:lnTo>
                    <a:pt x="207" y="435"/>
                  </a:lnTo>
                  <a:lnTo>
                    <a:pt x="203" y="446"/>
                  </a:lnTo>
                  <a:lnTo>
                    <a:pt x="175" y="444"/>
                  </a:lnTo>
                  <a:lnTo>
                    <a:pt x="155" y="459"/>
                  </a:lnTo>
                  <a:lnTo>
                    <a:pt x="139" y="468"/>
                  </a:lnTo>
                  <a:lnTo>
                    <a:pt x="141" y="471"/>
                  </a:lnTo>
                  <a:lnTo>
                    <a:pt x="123" y="473"/>
                  </a:lnTo>
                  <a:lnTo>
                    <a:pt x="119" y="479"/>
                  </a:lnTo>
                  <a:lnTo>
                    <a:pt x="110" y="470"/>
                  </a:lnTo>
                  <a:lnTo>
                    <a:pt x="102" y="470"/>
                  </a:lnTo>
                  <a:lnTo>
                    <a:pt x="91" y="450"/>
                  </a:lnTo>
                  <a:lnTo>
                    <a:pt x="70" y="429"/>
                  </a:lnTo>
                  <a:lnTo>
                    <a:pt x="60" y="420"/>
                  </a:lnTo>
                  <a:lnTo>
                    <a:pt x="56" y="415"/>
                  </a:lnTo>
                  <a:lnTo>
                    <a:pt x="54" y="406"/>
                  </a:lnTo>
                  <a:lnTo>
                    <a:pt x="49" y="398"/>
                  </a:lnTo>
                  <a:lnTo>
                    <a:pt x="35" y="400"/>
                  </a:lnTo>
                  <a:lnTo>
                    <a:pt x="31" y="407"/>
                  </a:lnTo>
                  <a:lnTo>
                    <a:pt x="29" y="409"/>
                  </a:lnTo>
                  <a:lnTo>
                    <a:pt x="26" y="409"/>
                  </a:lnTo>
                  <a:lnTo>
                    <a:pt x="24" y="414"/>
                  </a:lnTo>
                  <a:lnTo>
                    <a:pt x="15" y="415"/>
                  </a:lnTo>
                  <a:lnTo>
                    <a:pt x="0" y="411"/>
                  </a:lnTo>
                  <a:lnTo>
                    <a:pt x="12" y="414"/>
                  </a:lnTo>
                  <a:lnTo>
                    <a:pt x="13" y="411"/>
                  </a:lnTo>
                  <a:lnTo>
                    <a:pt x="15" y="400"/>
                  </a:lnTo>
                  <a:lnTo>
                    <a:pt x="20" y="389"/>
                  </a:lnTo>
                  <a:lnTo>
                    <a:pt x="26" y="386"/>
                  </a:lnTo>
                  <a:lnTo>
                    <a:pt x="41" y="373"/>
                  </a:lnTo>
                  <a:lnTo>
                    <a:pt x="52" y="365"/>
                  </a:lnTo>
                  <a:lnTo>
                    <a:pt x="57" y="362"/>
                  </a:lnTo>
                  <a:lnTo>
                    <a:pt x="61" y="355"/>
                  </a:lnTo>
                  <a:lnTo>
                    <a:pt x="64" y="347"/>
                  </a:lnTo>
                  <a:lnTo>
                    <a:pt x="67" y="341"/>
                  </a:lnTo>
                  <a:lnTo>
                    <a:pt x="70" y="333"/>
                  </a:lnTo>
                  <a:lnTo>
                    <a:pt x="73" y="328"/>
                  </a:lnTo>
                  <a:lnTo>
                    <a:pt x="76" y="326"/>
                  </a:lnTo>
                  <a:lnTo>
                    <a:pt x="75" y="322"/>
                  </a:lnTo>
                  <a:lnTo>
                    <a:pt x="71" y="317"/>
                  </a:lnTo>
                  <a:lnTo>
                    <a:pt x="66" y="317"/>
                  </a:lnTo>
                  <a:lnTo>
                    <a:pt x="62" y="317"/>
                  </a:lnTo>
                  <a:lnTo>
                    <a:pt x="59" y="320"/>
                  </a:lnTo>
                  <a:lnTo>
                    <a:pt x="50" y="321"/>
                  </a:lnTo>
                  <a:lnTo>
                    <a:pt x="42" y="321"/>
                  </a:lnTo>
                  <a:lnTo>
                    <a:pt x="34" y="320"/>
                  </a:lnTo>
                  <a:lnTo>
                    <a:pt x="28" y="317"/>
                  </a:lnTo>
                  <a:lnTo>
                    <a:pt x="27" y="315"/>
                  </a:lnTo>
                  <a:lnTo>
                    <a:pt x="30" y="306"/>
                  </a:lnTo>
                  <a:lnTo>
                    <a:pt x="35" y="298"/>
                  </a:lnTo>
                  <a:lnTo>
                    <a:pt x="37" y="293"/>
                  </a:lnTo>
                  <a:lnTo>
                    <a:pt x="40" y="287"/>
                  </a:lnTo>
                  <a:lnTo>
                    <a:pt x="39" y="276"/>
                  </a:lnTo>
                  <a:lnTo>
                    <a:pt x="44" y="268"/>
                  </a:lnTo>
                  <a:lnTo>
                    <a:pt x="50" y="263"/>
                  </a:lnTo>
                  <a:lnTo>
                    <a:pt x="51" y="260"/>
                  </a:lnTo>
                  <a:lnTo>
                    <a:pt x="49" y="25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7213600" y="1362076"/>
              <a:ext cx="1116013" cy="1092200"/>
            </a:xfrm>
            <a:custGeom>
              <a:avLst/>
              <a:gdLst>
                <a:gd name="T0" fmla="*/ 673 w 703"/>
                <a:gd name="T1" fmla="*/ 418 h 688"/>
                <a:gd name="T2" fmla="*/ 658 w 703"/>
                <a:gd name="T3" fmla="*/ 356 h 688"/>
                <a:gd name="T4" fmla="*/ 614 w 703"/>
                <a:gd name="T5" fmla="*/ 271 h 688"/>
                <a:gd name="T6" fmla="*/ 584 w 703"/>
                <a:gd name="T7" fmla="*/ 245 h 688"/>
                <a:gd name="T8" fmla="*/ 563 w 703"/>
                <a:gd name="T9" fmla="*/ 205 h 688"/>
                <a:gd name="T10" fmla="*/ 597 w 703"/>
                <a:gd name="T11" fmla="*/ 167 h 688"/>
                <a:gd name="T12" fmla="*/ 607 w 703"/>
                <a:gd name="T13" fmla="*/ 113 h 688"/>
                <a:gd name="T14" fmla="*/ 603 w 703"/>
                <a:gd name="T15" fmla="*/ 64 h 688"/>
                <a:gd name="T16" fmla="*/ 562 w 703"/>
                <a:gd name="T17" fmla="*/ 86 h 688"/>
                <a:gd name="T18" fmla="*/ 561 w 703"/>
                <a:gd name="T19" fmla="*/ 64 h 688"/>
                <a:gd name="T20" fmla="*/ 561 w 703"/>
                <a:gd name="T21" fmla="*/ 37 h 688"/>
                <a:gd name="T22" fmla="*/ 527 w 703"/>
                <a:gd name="T23" fmla="*/ 37 h 688"/>
                <a:gd name="T24" fmla="*/ 503 w 703"/>
                <a:gd name="T25" fmla="*/ 27 h 688"/>
                <a:gd name="T26" fmla="*/ 467 w 703"/>
                <a:gd name="T27" fmla="*/ 28 h 688"/>
                <a:gd name="T28" fmla="*/ 413 w 703"/>
                <a:gd name="T29" fmla="*/ 105 h 688"/>
                <a:gd name="T30" fmla="*/ 379 w 703"/>
                <a:gd name="T31" fmla="*/ 108 h 688"/>
                <a:gd name="T32" fmla="*/ 336 w 703"/>
                <a:gd name="T33" fmla="*/ 123 h 688"/>
                <a:gd name="T34" fmla="*/ 290 w 703"/>
                <a:gd name="T35" fmla="*/ 112 h 688"/>
                <a:gd name="T36" fmla="*/ 175 w 703"/>
                <a:gd name="T37" fmla="*/ 58 h 688"/>
                <a:gd name="T38" fmla="*/ 127 w 703"/>
                <a:gd name="T39" fmla="*/ 53 h 688"/>
                <a:gd name="T40" fmla="*/ 88 w 703"/>
                <a:gd name="T41" fmla="*/ 79 h 688"/>
                <a:gd name="T42" fmla="*/ 20 w 703"/>
                <a:gd name="T43" fmla="*/ 112 h 688"/>
                <a:gd name="T44" fmla="*/ 1 w 703"/>
                <a:gd name="T45" fmla="*/ 124 h 688"/>
                <a:gd name="T46" fmla="*/ 38 w 703"/>
                <a:gd name="T47" fmla="*/ 133 h 688"/>
                <a:gd name="T48" fmla="*/ 88 w 703"/>
                <a:gd name="T49" fmla="*/ 166 h 688"/>
                <a:gd name="T50" fmla="*/ 123 w 703"/>
                <a:gd name="T51" fmla="*/ 194 h 688"/>
                <a:gd name="T52" fmla="*/ 175 w 703"/>
                <a:gd name="T53" fmla="*/ 210 h 688"/>
                <a:gd name="T54" fmla="*/ 172 w 703"/>
                <a:gd name="T55" fmla="*/ 277 h 688"/>
                <a:gd name="T56" fmla="*/ 191 w 703"/>
                <a:gd name="T57" fmla="*/ 324 h 688"/>
                <a:gd name="T58" fmla="*/ 181 w 703"/>
                <a:gd name="T59" fmla="*/ 389 h 688"/>
                <a:gd name="T60" fmla="*/ 206 w 703"/>
                <a:gd name="T61" fmla="*/ 469 h 688"/>
                <a:gd name="T62" fmla="*/ 235 w 703"/>
                <a:gd name="T63" fmla="*/ 492 h 688"/>
                <a:gd name="T64" fmla="*/ 267 w 703"/>
                <a:gd name="T65" fmla="*/ 507 h 688"/>
                <a:gd name="T66" fmla="*/ 317 w 703"/>
                <a:gd name="T67" fmla="*/ 506 h 688"/>
                <a:gd name="T68" fmla="*/ 352 w 703"/>
                <a:gd name="T69" fmla="*/ 524 h 688"/>
                <a:gd name="T70" fmla="*/ 358 w 703"/>
                <a:gd name="T71" fmla="*/ 583 h 688"/>
                <a:gd name="T72" fmla="*/ 331 w 703"/>
                <a:gd name="T73" fmla="*/ 596 h 688"/>
                <a:gd name="T74" fmla="*/ 361 w 703"/>
                <a:gd name="T75" fmla="*/ 627 h 688"/>
                <a:gd name="T76" fmla="*/ 393 w 703"/>
                <a:gd name="T77" fmla="*/ 669 h 688"/>
                <a:gd name="T78" fmla="*/ 423 w 703"/>
                <a:gd name="T79" fmla="*/ 662 h 688"/>
                <a:gd name="T80" fmla="*/ 445 w 703"/>
                <a:gd name="T81" fmla="*/ 683 h 688"/>
                <a:gd name="T82" fmla="*/ 490 w 703"/>
                <a:gd name="T83" fmla="*/ 682 h 688"/>
                <a:gd name="T84" fmla="*/ 520 w 703"/>
                <a:gd name="T85" fmla="*/ 671 h 688"/>
                <a:gd name="T86" fmla="*/ 535 w 703"/>
                <a:gd name="T87" fmla="*/ 646 h 688"/>
                <a:gd name="T88" fmla="*/ 553 w 703"/>
                <a:gd name="T89" fmla="*/ 623 h 688"/>
                <a:gd name="T90" fmla="*/ 596 w 703"/>
                <a:gd name="T91" fmla="*/ 629 h 688"/>
                <a:gd name="T92" fmla="*/ 678 w 703"/>
                <a:gd name="T93" fmla="*/ 605 h 688"/>
                <a:gd name="T94" fmla="*/ 685 w 703"/>
                <a:gd name="T95" fmla="*/ 565 h 688"/>
                <a:gd name="T96" fmla="*/ 703 w 703"/>
                <a:gd name="T97" fmla="*/ 475 h 688"/>
                <a:gd name="T98" fmla="*/ 439 w 703"/>
                <a:gd name="T99" fmla="*/ 321 h 688"/>
                <a:gd name="T100" fmla="*/ 416 w 703"/>
                <a:gd name="T101" fmla="*/ 315 h 688"/>
                <a:gd name="T102" fmla="*/ 391 w 703"/>
                <a:gd name="T103" fmla="*/ 309 h 688"/>
                <a:gd name="T104" fmla="*/ 376 w 703"/>
                <a:gd name="T105" fmla="*/ 310 h 688"/>
                <a:gd name="T106" fmla="*/ 350 w 703"/>
                <a:gd name="T107" fmla="*/ 309 h 688"/>
                <a:gd name="T108" fmla="*/ 341 w 703"/>
                <a:gd name="T109" fmla="*/ 279 h 688"/>
                <a:gd name="T110" fmla="*/ 346 w 703"/>
                <a:gd name="T111" fmla="*/ 253 h 688"/>
                <a:gd name="T112" fmla="*/ 365 w 703"/>
                <a:gd name="T113" fmla="*/ 240 h 688"/>
                <a:gd name="T114" fmla="*/ 392 w 703"/>
                <a:gd name="T115" fmla="*/ 236 h 688"/>
                <a:gd name="T116" fmla="*/ 406 w 703"/>
                <a:gd name="T117" fmla="*/ 249 h 688"/>
                <a:gd name="T118" fmla="*/ 452 w 703"/>
                <a:gd name="T119" fmla="*/ 29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3" h="688">
                  <a:moveTo>
                    <a:pt x="694" y="473"/>
                  </a:moveTo>
                  <a:lnTo>
                    <a:pt x="683" y="465"/>
                  </a:lnTo>
                  <a:lnTo>
                    <a:pt x="685" y="439"/>
                  </a:lnTo>
                  <a:lnTo>
                    <a:pt x="673" y="418"/>
                  </a:lnTo>
                  <a:lnTo>
                    <a:pt x="654" y="395"/>
                  </a:lnTo>
                  <a:lnTo>
                    <a:pt x="648" y="381"/>
                  </a:lnTo>
                  <a:lnTo>
                    <a:pt x="650" y="369"/>
                  </a:lnTo>
                  <a:lnTo>
                    <a:pt x="658" y="356"/>
                  </a:lnTo>
                  <a:lnTo>
                    <a:pt x="656" y="308"/>
                  </a:lnTo>
                  <a:lnTo>
                    <a:pt x="644" y="302"/>
                  </a:lnTo>
                  <a:lnTo>
                    <a:pt x="622" y="283"/>
                  </a:lnTo>
                  <a:lnTo>
                    <a:pt x="614" y="271"/>
                  </a:lnTo>
                  <a:lnTo>
                    <a:pt x="609" y="264"/>
                  </a:lnTo>
                  <a:lnTo>
                    <a:pt x="603" y="255"/>
                  </a:lnTo>
                  <a:lnTo>
                    <a:pt x="597" y="254"/>
                  </a:lnTo>
                  <a:lnTo>
                    <a:pt x="584" y="245"/>
                  </a:lnTo>
                  <a:lnTo>
                    <a:pt x="567" y="236"/>
                  </a:lnTo>
                  <a:lnTo>
                    <a:pt x="568" y="227"/>
                  </a:lnTo>
                  <a:lnTo>
                    <a:pt x="565" y="218"/>
                  </a:lnTo>
                  <a:lnTo>
                    <a:pt x="563" y="205"/>
                  </a:lnTo>
                  <a:lnTo>
                    <a:pt x="565" y="200"/>
                  </a:lnTo>
                  <a:lnTo>
                    <a:pt x="571" y="192"/>
                  </a:lnTo>
                  <a:lnTo>
                    <a:pt x="589" y="177"/>
                  </a:lnTo>
                  <a:lnTo>
                    <a:pt x="597" y="167"/>
                  </a:lnTo>
                  <a:lnTo>
                    <a:pt x="604" y="152"/>
                  </a:lnTo>
                  <a:lnTo>
                    <a:pt x="617" y="123"/>
                  </a:lnTo>
                  <a:lnTo>
                    <a:pt x="608" y="123"/>
                  </a:lnTo>
                  <a:lnTo>
                    <a:pt x="607" y="113"/>
                  </a:lnTo>
                  <a:lnTo>
                    <a:pt x="624" y="83"/>
                  </a:lnTo>
                  <a:lnTo>
                    <a:pt x="612" y="72"/>
                  </a:lnTo>
                  <a:lnTo>
                    <a:pt x="611" y="64"/>
                  </a:lnTo>
                  <a:lnTo>
                    <a:pt x="603" y="64"/>
                  </a:lnTo>
                  <a:lnTo>
                    <a:pt x="597" y="66"/>
                  </a:lnTo>
                  <a:lnTo>
                    <a:pt x="583" y="73"/>
                  </a:lnTo>
                  <a:lnTo>
                    <a:pt x="580" y="90"/>
                  </a:lnTo>
                  <a:lnTo>
                    <a:pt x="562" y="86"/>
                  </a:lnTo>
                  <a:lnTo>
                    <a:pt x="549" y="86"/>
                  </a:lnTo>
                  <a:lnTo>
                    <a:pt x="546" y="86"/>
                  </a:lnTo>
                  <a:lnTo>
                    <a:pt x="546" y="83"/>
                  </a:lnTo>
                  <a:lnTo>
                    <a:pt x="561" y="64"/>
                  </a:lnTo>
                  <a:lnTo>
                    <a:pt x="576" y="49"/>
                  </a:lnTo>
                  <a:lnTo>
                    <a:pt x="576" y="35"/>
                  </a:lnTo>
                  <a:lnTo>
                    <a:pt x="571" y="34"/>
                  </a:lnTo>
                  <a:lnTo>
                    <a:pt x="561" y="37"/>
                  </a:lnTo>
                  <a:lnTo>
                    <a:pt x="556" y="35"/>
                  </a:lnTo>
                  <a:lnTo>
                    <a:pt x="546" y="35"/>
                  </a:lnTo>
                  <a:lnTo>
                    <a:pt x="538" y="41"/>
                  </a:lnTo>
                  <a:lnTo>
                    <a:pt x="527" y="37"/>
                  </a:lnTo>
                  <a:lnTo>
                    <a:pt x="517" y="37"/>
                  </a:lnTo>
                  <a:lnTo>
                    <a:pt x="510" y="42"/>
                  </a:lnTo>
                  <a:lnTo>
                    <a:pt x="510" y="31"/>
                  </a:lnTo>
                  <a:lnTo>
                    <a:pt x="503" y="27"/>
                  </a:lnTo>
                  <a:lnTo>
                    <a:pt x="503" y="18"/>
                  </a:lnTo>
                  <a:lnTo>
                    <a:pt x="484" y="0"/>
                  </a:lnTo>
                  <a:lnTo>
                    <a:pt x="486" y="16"/>
                  </a:lnTo>
                  <a:lnTo>
                    <a:pt x="467" y="28"/>
                  </a:lnTo>
                  <a:lnTo>
                    <a:pt x="443" y="58"/>
                  </a:lnTo>
                  <a:lnTo>
                    <a:pt x="441" y="69"/>
                  </a:lnTo>
                  <a:lnTo>
                    <a:pt x="428" y="93"/>
                  </a:lnTo>
                  <a:lnTo>
                    <a:pt x="413" y="105"/>
                  </a:lnTo>
                  <a:lnTo>
                    <a:pt x="409" y="92"/>
                  </a:lnTo>
                  <a:lnTo>
                    <a:pt x="395" y="93"/>
                  </a:lnTo>
                  <a:lnTo>
                    <a:pt x="389" y="108"/>
                  </a:lnTo>
                  <a:lnTo>
                    <a:pt x="379" y="108"/>
                  </a:lnTo>
                  <a:lnTo>
                    <a:pt x="370" y="103"/>
                  </a:lnTo>
                  <a:lnTo>
                    <a:pt x="352" y="110"/>
                  </a:lnTo>
                  <a:lnTo>
                    <a:pt x="342" y="122"/>
                  </a:lnTo>
                  <a:lnTo>
                    <a:pt x="336" y="123"/>
                  </a:lnTo>
                  <a:lnTo>
                    <a:pt x="331" y="128"/>
                  </a:lnTo>
                  <a:lnTo>
                    <a:pt x="324" y="123"/>
                  </a:lnTo>
                  <a:lnTo>
                    <a:pt x="304" y="120"/>
                  </a:lnTo>
                  <a:lnTo>
                    <a:pt x="290" y="112"/>
                  </a:lnTo>
                  <a:lnTo>
                    <a:pt x="247" y="103"/>
                  </a:lnTo>
                  <a:lnTo>
                    <a:pt x="209" y="82"/>
                  </a:lnTo>
                  <a:lnTo>
                    <a:pt x="192" y="64"/>
                  </a:lnTo>
                  <a:lnTo>
                    <a:pt x="175" y="58"/>
                  </a:lnTo>
                  <a:lnTo>
                    <a:pt x="144" y="56"/>
                  </a:lnTo>
                  <a:lnTo>
                    <a:pt x="134" y="38"/>
                  </a:lnTo>
                  <a:lnTo>
                    <a:pt x="129" y="40"/>
                  </a:lnTo>
                  <a:lnTo>
                    <a:pt x="127" y="53"/>
                  </a:lnTo>
                  <a:lnTo>
                    <a:pt x="124" y="63"/>
                  </a:lnTo>
                  <a:lnTo>
                    <a:pt x="117" y="79"/>
                  </a:lnTo>
                  <a:lnTo>
                    <a:pt x="102" y="88"/>
                  </a:lnTo>
                  <a:lnTo>
                    <a:pt x="88" y="79"/>
                  </a:lnTo>
                  <a:lnTo>
                    <a:pt x="84" y="90"/>
                  </a:lnTo>
                  <a:lnTo>
                    <a:pt x="56" y="88"/>
                  </a:lnTo>
                  <a:lnTo>
                    <a:pt x="36" y="103"/>
                  </a:lnTo>
                  <a:lnTo>
                    <a:pt x="20" y="112"/>
                  </a:lnTo>
                  <a:lnTo>
                    <a:pt x="22" y="115"/>
                  </a:lnTo>
                  <a:lnTo>
                    <a:pt x="4" y="117"/>
                  </a:lnTo>
                  <a:lnTo>
                    <a:pt x="0" y="123"/>
                  </a:lnTo>
                  <a:lnTo>
                    <a:pt x="1" y="124"/>
                  </a:lnTo>
                  <a:lnTo>
                    <a:pt x="8" y="132"/>
                  </a:lnTo>
                  <a:lnTo>
                    <a:pt x="17" y="135"/>
                  </a:lnTo>
                  <a:lnTo>
                    <a:pt x="24" y="135"/>
                  </a:lnTo>
                  <a:lnTo>
                    <a:pt x="38" y="133"/>
                  </a:lnTo>
                  <a:lnTo>
                    <a:pt x="47" y="140"/>
                  </a:lnTo>
                  <a:lnTo>
                    <a:pt x="68" y="151"/>
                  </a:lnTo>
                  <a:lnTo>
                    <a:pt x="80" y="156"/>
                  </a:lnTo>
                  <a:lnTo>
                    <a:pt x="88" y="166"/>
                  </a:lnTo>
                  <a:lnTo>
                    <a:pt x="99" y="173"/>
                  </a:lnTo>
                  <a:lnTo>
                    <a:pt x="95" y="185"/>
                  </a:lnTo>
                  <a:lnTo>
                    <a:pt x="112" y="184"/>
                  </a:lnTo>
                  <a:lnTo>
                    <a:pt x="123" y="194"/>
                  </a:lnTo>
                  <a:lnTo>
                    <a:pt x="137" y="195"/>
                  </a:lnTo>
                  <a:lnTo>
                    <a:pt x="144" y="202"/>
                  </a:lnTo>
                  <a:lnTo>
                    <a:pt x="166" y="200"/>
                  </a:lnTo>
                  <a:lnTo>
                    <a:pt x="175" y="210"/>
                  </a:lnTo>
                  <a:lnTo>
                    <a:pt x="175" y="224"/>
                  </a:lnTo>
                  <a:lnTo>
                    <a:pt x="171" y="251"/>
                  </a:lnTo>
                  <a:lnTo>
                    <a:pt x="174" y="262"/>
                  </a:lnTo>
                  <a:lnTo>
                    <a:pt x="172" y="277"/>
                  </a:lnTo>
                  <a:lnTo>
                    <a:pt x="163" y="285"/>
                  </a:lnTo>
                  <a:lnTo>
                    <a:pt x="161" y="301"/>
                  </a:lnTo>
                  <a:lnTo>
                    <a:pt x="158" y="311"/>
                  </a:lnTo>
                  <a:lnTo>
                    <a:pt x="191" y="324"/>
                  </a:lnTo>
                  <a:lnTo>
                    <a:pt x="190" y="329"/>
                  </a:lnTo>
                  <a:lnTo>
                    <a:pt x="188" y="337"/>
                  </a:lnTo>
                  <a:lnTo>
                    <a:pt x="190" y="371"/>
                  </a:lnTo>
                  <a:lnTo>
                    <a:pt x="181" y="389"/>
                  </a:lnTo>
                  <a:lnTo>
                    <a:pt x="180" y="417"/>
                  </a:lnTo>
                  <a:lnTo>
                    <a:pt x="181" y="433"/>
                  </a:lnTo>
                  <a:lnTo>
                    <a:pt x="184" y="452"/>
                  </a:lnTo>
                  <a:lnTo>
                    <a:pt x="206" y="469"/>
                  </a:lnTo>
                  <a:lnTo>
                    <a:pt x="218" y="487"/>
                  </a:lnTo>
                  <a:lnTo>
                    <a:pt x="222" y="489"/>
                  </a:lnTo>
                  <a:lnTo>
                    <a:pt x="230" y="491"/>
                  </a:lnTo>
                  <a:lnTo>
                    <a:pt x="235" y="492"/>
                  </a:lnTo>
                  <a:lnTo>
                    <a:pt x="239" y="490"/>
                  </a:lnTo>
                  <a:lnTo>
                    <a:pt x="245" y="486"/>
                  </a:lnTo>
                  <a:lnTo>
                    <a:pt x="252" y="501"/>
                  </a:lnTo>
                  <a:lnTo>
                    <a:pt x="267" y="507"/>
                  </a:lnTo>
                  <a:lnTo>
                    <a:pt x="274" y="498"/>
                  </a:lnTo>
                  <a:lnTo>
                    <a:pt x="293" y="498"/>
                  </a:lnTo>
                  <a:lnTo>
                    <a:pt x="297" y="509"/>
                  </a:lnTo>
                  <a:lnTo>
                    <a:pt x="317" y="506"/>
                  </a:lnTo>
                  <a:lnTo>
                    <a:pt x="321" y="517"/>
                  </a:lnTo>
                  <a:lnTo>
                    <a:pt x="335" y="517"/>
                  </a:lnTo>
                  <a:lnTo>
                    <a:pt x="337" y="528"/>
                  </a:lnTo>
                  <a:lnTo>
                    <a:pt x="352" y="524"/>
                  </a:lnTo>
                  <a:lnTo>
                    <a:pt x="371" y="561"/>
                  </a:lnTo>
                  <a:lnTo>
                    <a:pt x="370" y="570"/>
                  </a:lnTo>
                  <a:lnTo>
                    <a:pt x="366" y="576"/>
                  </a:lnTo>
                  <a:lnTo>
                    <a:pt x="358" y="583"/>
                  </a:lnTo>
                  <a:lnTo>
                    <a:pt x="359" y="589"/>
                  </a:lnTo>
                  <a:lnTo>
                    <a:pt x="357" y="594"/>
                  </a:lnTo>
                  <a:lnTo>
                    <a:pt x="354" y="596"/>
                  </a:lnTo>
                  <a:lnTo>
                    <a:pt x="331" y="596"/>
                  </a:lnTo>
                  <a:lnTo>
                    <a:pt x="331" y="596"/>
                  </a:lnTo>
                  <a:lnTo>
                    <a:pt x="351" y="610"/>
                  </a:lnTo>
                  <a:lnTo>
                    <a:pt x="360" y="614"/>
                  </a:lnTo>
                  <a:lnTo>
                    <a:pt x="361" y="627"/>
                  </a:lnTo>
                  <a:lnTo>
                    <a:pt x="373" y="637"/>
                  </a:lnTo>
                  <a:lnTo>
                    <a:pt x="385" y="685"/>
                  </a:lnTo>
                  <a:lnTo>
                    <a:pt x="389" y="675"/>
                  </a:lnTo>
                  <a:lnTo>
                    <a:pt x="393" y="669"/>
                  </a:lnTo>
                  <a:lnTo>
                    <a:pt x="401" y="664"/>
                  </a:lnTo>
                  <a:lnTo>
                    <a:pt x="411" y="663"/>
                  </a:lnTo>
                  <a:lnTo>
                    <a:pt x="417" y="663"/>
                  </a:lnTo>
                  <a:lnTo>
                    <a:pt x="423" y="662"/>
                  </a:lnTo>
                  <a:lnTo>
                    <a:pt x="432" y="685"/>
                  </a:lnTo>
                  <a:lnTo>
                    <a:pt x="437" y="680"/>
                  </a:lnTo>
                  <a:lnTo>
                    <a:pt x="441" y="680"/>
                  </a:lnTo>
                  <a:lnTo>
                    <a:pt x="445" y="683"/>
                  </a:lnTo>
                  <a:lnTo>
                    <a:pt x="463" y="686"/>
                  </a:lnTo>
                  <a:lnTo>
                    <a:pt x="473" y="686"/>
                  </a:lnTo>
                  <a:lnTo>
                    <a:pt x="483" y="684"/>
                  </a:lnTo>
                  <a:lnTo>
                    <a:pt x="490" y="682"/>
                  </a:lnTo>
                  <a:lnTo>
                    <a:pt x="499" y="688"/>
                  </a:lnTo>
                  <a:lnTo>
                    <a:pt x="506" y="686"/>
                  </a:lnTo>
                  <a:lnTo>
                    <a:pt x="510" y="680"/>
                  </a:lnTo>
                  <a:lnTo>
                    <a:pt x="520" y="671"/>
                  </a:lnTo>
                  <a:lnTo>
                    <a:pt x="527" y="665"/>
                  </a:lnTo>
                  <a:lnTo>
                    <a:pt x="534" y="663"/>
                  </a:lnTo>
                  <a:lnTo>
                    <a:pt x="536" y="656"/>
                  </a:lnTo>
                  <a:lnTo>
                    <a:pt x="535" y="646"/>
                  </a:lnTo>
                  <a:lnTo>
                    <a:pt x="533" y="637"/>
                  </a:lnTo>
                  <a:lnTo>
                    <a:pt x="538" y="631"/>
                  </a:lnTo>
                  <a:lnTo>
                    <a:pt x="547" y="624"/>
                  </a:lnTo>
                  <a:lnTo>
                    <a:pt x="553" y="623"/>
                  </a:lnTo>
                  <a:lnTo>
                    <a:pt x="560" y="623"/>
                  </a:lnTo>
                  <a:lnTo>
                    <a:pt x="565" y="628"/>
                  </a:lnTo>
                  <a:lnTo>
                    <a:pt x="577" y="630"/>
                  </a:lnTo>
                  <a:lnTo>
                    <a:pt x="596" y="629"/>
                  </a:lnTo>
                  <a:lnTo>
                    <a:pt x="612" y="618"/>
                  </a:lnTo>
                  <a:lnTo>
                    <a:pt x="625" y="611"/>
                  </a:lnTo>
                  <a:lnTo>
                    <a:pt x="633" y="610"/>
                  </a:lnTo>
                  <a:lnTo>
                    <a:pt x="678" y="605"/>
                  </a:lnTo>
                  <a:lnTo>
                    <a:pt x="700" y="603"/>
                  </a:lnTo>
                  <a:lnTo>
                    <a:pt x="690" y="589"/>
                  </a:lnTo>
                  <a:lnTo>
                    <a:pt x="681" y="573"/>
                  </a:lnTo>
                  <a:lnTo>
                    <a:pt x="685" y="565"/>
                  </a:lnTo>
                  <a:lnTo>
                    <a:pt x="696" y="555"/>
                  </a:lnTo>
                  <a:lnTo>
                    <a:pt x="702" y="545"/>
                  </a:lnTo>
                  <a:lnTo>
                    <a:pt x="703" y="497"/>
                  </a:lnTo>
                  <a:lnTo>
                    <a:pt x="703" y="475"/>
                  </a:lnTo>
                  <a:lnTo>
                    <a:pt x="694" y="473"/>
                  </a:lnTo>
                  <a:close/>
                  <a:moveTo>
                    <a:pt x="452" y="304"/>
                  </a:moveTo>
                  <a:lnTo>
                    <a:pt x="440" y="316"/>
                  </a:lnTo>
                  <a:lnTo>
                    <a:pt x="439" y="321"/>
                  </a:lnTo>
                  <a:lnTo>
                    <a:pt x="435" y="326"/>
                  </a:lnTo>
                  <a:lnTo>
                    <a:pt x="433" y="321"/>
                  </a:lnTo>
                  <a:lnTo>
                    <a:pt x="424" y="312"/>
                  </a:lnTo>
                  <a:lnTo>
                    <a:pt x="416" y="315"/>
                  </a:lnTo>
                  <a:lnTo>
                    <a:pt x="412" y="312"/>
                  </a:lnTo>
                  <a:lnTo>
                    <a:pt x="401" y="313"/>
                  </a:lnTo>
                  <a:lnTo>
                    <a:pt x="396" y="306"/>
                  </a:lnTo>
                  <a:lnTo>
                    <a:pt x="391" y="309"/>
                  </a:lnTo>
                  <a:lnTo>
                    <a:pt x="391" y="321"/>
                  </a:lnTo>
                  <a:lnTo>
                    <a:pt x="387" y="321"/>
                  </a:lnTo>
                  <a:lnTo>
                    <a:pt x="382" y="316"/>
                  </a:lnTo>
                  <a:lnTo>
                    <a:pt x="376" y="310"/>
                  </a:lnTo>
                  <a:lnTo>
                    <a:pt x="369" y="312"/>
                  </a:lnTo>
                  <a:lnTo>
                    <a:pt x="362" y="312"/>
                  </a:lnTo>
                  <a:lnTo>
                    <a:pt x="356" y="309"/>
                  </a:lnTo>
                  <a:lnTo>
                    <a:pt x="350" y="309"/>
                  </a:lnTo>
                  <a:lnTo>
                    <a:pt x="340" y="316"/>
                  </a:lnTo>
                  <a:lnTo>
                    <a:pt x="328" y="315"/>
                  </a:lnTo>
                  <a:lnTo>
                    <a:pt x="331" y="290"/>
                  </a:lnTo>
                  <a:lnTo>
                    <a:pt x="341" y="279"/>
                  </a:lnTo>
                  <a:lnTo>
                    <a:pt x="331" y="276"/>
                  </a:lnTo>
                  <a:lnTo>
                    <a:pt x="335" y="267"/>
                  </a:lnTo>
                  <a:lnTo>
                    <a:pt x="336" y="253"/>
                  </a:lnTo>
                  <a:lnTo>
                    <a:pt x="346" y="253"/>
                  </a:lnTo>
                  <a:lnTo>
                    <a:pt x="347" y="247"/>
                  </a:lnTo>
                  <a:lnTo>
                    <a:pt x="357" y="241"/>
                  </a:lnTo>
                  <a:lnTo>
                    <a:pt x="362" y="233"/>
                  </a:lnTo>
                  <a:lnTo>
                    <a:pt x="365" y="240"/>
                  </a:lnTo>
                  <a:lnTo>
                    <a:pt x="371" y="242"/>
                  </a:lnTo>
                  <a:lnTo>
                    <a:pt x="379" y="241"/>
                  </a:lnTo>
                  <a:lnTo>
                    <a:pt x="384" y="235"/>
                  </a:lnTo>
                  <a:lnTo>
                    <a:pt x="392" y="236"/>
                  </a:lnTo>
                  <a:lnTo>
                    <a:pt x="396" y="226"/>
                  </a:lnTo>
                  <a:lnTo>
                    <a:pt x="405" y="234"/>
                  </a:lnTo>
                  <a:lnTo>
                    <a:pt x="404" y="236"/>
                  </a:lnTo>
                  <a:lnTo>
                    <a:pt x="406" y="249"/>
                  </a:lnTo>
                  <a:lnTo>
                    <a:pt x="432" y="272"/>
                  </a:lnTo>
                  <a:lnTo>
                    <a:pt x="427" y="286"/>
                  </a:lnTo>
                  <a:lnTo>
                    <a:pt x="436" y="286"/>
                  </a:lnTo>
                  <a:lnTo>
                    <a:pt x="452" y="293"/>
                  </a:lnTo>
                  <a:lnTo>
                    <a:pt x="452" y="30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734300" y="1720851"/>
              <a:ext cx="196850" cy="158750"/>
            </a:xfrm>
            <a:custGeom>
              <a:avLst/>
              <a:gdLst>
                <a:gd name="T0" fmla="*/ 124 w 124"/>
                <a:gd name="T1" fmla="*/ 78 h 100"/>
                <a:gd name="T2" fmla="*/ 112 w 124"/>
                <a:gd name="T3" fmla="*/ 90 h 100"/>
                <a:gd name="T4" fmla="*/ 111 w 124"/>
                <a:gd name="T5" fmla="*/ 95 h 100"/>
                <a:gd name="T6" fmla="*/ 107 w 124"/>
                <a:gd name="T7" fmla="*/ 100 h 100"/>
                <a:gd name="T8" fmla="*/ 105 w 124"/>
                <a:gd name="T9" fmla="*/ 95 h 100"/>
                <a:gd name="T10" fmla="*/ 96 w 124"/>
                <a:gd name="T11" fmla="*/ 86 h 100"/>
                <a:gd name="T12" fmla="*/ 88 w 124"/>
                <a:gd name="T13" fmla="*/ 89 h 100"/>
                <a:gd name="T14" fmla="*/ 84 w 124"/>
                <a:gd name="T15" fmla="*/ 86 h 100"/>
                <a:gd name="T16" fmla="*/ 73 w 124"/>
                <a:gd name="T17" fmla="*/ 87 h 100"/>
                <a:gd name="T18" fmla="*/ 68 w 124"/>
                <a:gd name="T19" fmla="*/ 80 h 100"/>
                <a:gd name="T20" fmla="*/ 63 w 124"/>
                <a:gd name="T21" fmla="*/ 83 h 100"/>
                <a:gd name="T22" fmla="*/ 63 w 124"/>
                <a:gd name="T23" fmla="*/ 95 h 100"/>
                <a:gd name="T24" fmla="*/ 59 w 124"/>
                <a:gd name="T25" fmla="*/ 95 h 100"/>
                <a:gd name="T26" fmla="*/ 54 w 124"/>
                <a:gd name="T27" fmla="*/ 90 h 100"/>
                <a:gd name="T28" fmla="*/ 48 w 124"/>
                <a:gd name="T29" fmla="*/ 84 h 100"/>
                <a:gd name="T30" fmla="*/ 41 w 124"/>
                <a:gd name="T31" fmla="*/ 86 h 100"/>
                <a:gd name="T32" fmla="*/ 34 w 124"/>
                <a:gd name="T33" fmla="*/ 86 h 100"/>
                <a:gd name="T34" fmla="*/ 28 w 124"/>
                <a:gd name="T35" fmla="*/ 83 h 100"/>
                <a:gd name="T36" fmla="*/ 22 w 124"/>
                <a:gd name="T37" fmla="*/ 83 h 100"/>
                <a:gd name="T38" fmla="*/ 12 w 124"/>
                <a:gd name="T39" fmla="*/ 90 h 100"/>
                <a:gd name="T40" fmla="*/ 0 w 124"/>
                <a:gd name="T41" fmla="*/ 89 h 100"/>
                <a:gd name="T42" fmla="*/ 3 w 124"/>
                <a:gd name="T43" fmla="*/ 64 h 100"/>
                <a:gd name="T44" fmla="*/ 13 w 124"/>
                <a:gd name="T45" fmla="*/ 53 h 100"/>
                <a:gd name="T46" fmla="*/ 3 w 124"/>
                <a:gd name="T47" fmla="*/ 50 h 100"/>
                <a:gd name="T48" fmla="*/ 7 w 124"/>
                <a:gd name="T49" fmla="*/ 41 h 100"/>
                <a:gd name="T50" fmla="*/ 8 w 124"/>
                <a:gd name="T51" fmla="*/ 27 h 100"/>
                <a:gd name="T52" fmla="*/ 18 w 124"/>
                <a:gd name="T53" fmla="*/ 27 h 100"/>
                <a:gd name="T54" fmla="*/ 19 w 124"/>
                <a:gd name="T55" fmla="*/ 21 h 100"/>
                <a:gd name="T56" fmla="*/ 29 w 124"/>
                <a:gd name="T57" fmla="*/ 15 h 100"/>
                <a:gd name="T58" fmla="*/ 34 w 124"/>
                <a:gd name="T59" fmla="*/ 7 h 100"/>
                <a:gd name="T60" fmla="*/ 37 w 124"/>
                <a:gd name="T61" fmla="*/ 14 h 100"/>
                <a:gd name="T62" fmla="*/ 43 w 124"/>
                <a:gd name="T63" fmla="*/ 16 h 100"/>
                <a:gd name="T64" fmla="*/ 51 w 124"/>
                <a:gd name="T65" fmla="*/ 15 h 100"/>
                <a:gd name="T66" fmla="*/ 56 w 124"/>
                <a:gd name="T67" fmla="*/ 9 h 100"/>
                <a:gd name="T68" fmla="*/ 64 w 124"/>
                <a:gd name="T69" fmla="*/ 10 h 100"/>
                <a:gd name="T70" fmla="*/ 68 w 124"/>
                <a:gd name="T71" fmla="*/ 0 h 100"/>
                <a:gd name="T72" fmla="*/ 77 w 124"/>
                <a:gd name="T73" fmla="*/ 8 h 100"/>
                <a:gd name="T74" fmla="*/ 76 w 124"/>
                <a:gd name="T75" fmla="*/ 10 h 100"/>
                <a:gd name="T76" fmla="*/ 78 w 124"/>
                <a:gd name="T77" fmla="*/ 23 h 100"/>
                <a:gd name="T78" fmla="*/ 104 w 124"/>
                <a:gd name="T79" fmla="*/ 46 h 100"/>
                <a:gd name="T80" fmla="*/ 99 w 124"/>
                <a:gd name="T81" fmla="*/ 60 h 100"/>
                <a:gd name="T82" fmla="*/ 108 w 124"/>
                <a:gd name="T83" fmla="*/ 60 h 100"/>
                <a:gd name="T84" fmla="*/ 124 w 124"/>
                <a:gd name="T85" fmla="*/ 67 h 100"/>
                <a:gd name="T86" fmla="*/ 124 w 124"/>
                <a:gd name="T8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00">
                  <a:moveTo>
                    <a:pt x="124" y="78"/>
                  </a:moveTo>
                  <a:lnTo>
                    <a:pt x="112" y="90"/>
                  </a:lnTo>
                  <a:lnTo>
                    <a:pt x="111" y="95"/>
                  </a:lnTo>
                  <a:lnTo>
                    <a:pt x="107" y="100"/>
                  </a:lnTo>
                  <a:lnTo>
                    <a:pt x="105" y="95"/>
                  </a:lnTo>
                  <a:lnTo>
                    <a:pt x="96" y="86"/>
                  </a:lnTo>
                  <a:lnTo>
                    <a:pt x="88" y="89"/>
                  </a:lnTo>
                  <a:lnTo>
                    <a:pt x="84" y="86"/>
                  </a:lnTo>
                  <a:lnTo>
                    <a:pt x="73" y="87"/>
                  </a:lnTo>
                  <a:lnTo>
                    <a:pt x="68" y="80"/>
                  </a:lnTo>
                  <a:lnTo>
                    <a:pt x="63" y="83"/>
                  </a:lnTo>
                  <a:lnTo>
                    <a:pt x="63" y="95"/>
                  </a:lnTo>
                  <a:lnTo>
                    <a:pt x="59" y="95"/>
                  </a:lnTo>
                  <a:lnTo>
                    <a:pt x="54" y="90"/>
                  </a:lnTo>
                  <a:lnTo>
                    <a:pt x="48" y="84"/>
                  </a:lnTo>
                  <a:lnTo>
                    <a:pt x="41" y="86"/>
                  </a:lnTo>
                  <a:lnTo>
                    <a:pt x="34" y="86"/>
                  </a:lnTo>
                  <a:lnTo>
                    <a:pt x="28" y="83"/>
                  </a:lnTo>
                  <a:lnTo>
                    <a:pt x="22" y="83"/>
                  </a:lnTo>
                  <a:lnTo>
                    <a:pt x="12" y="90"/>
                  </a:lnTo>
                  <a:lnTo>
                    <a:pt x="0" y="89"/>
                  </a:lnTo>
                  <a:lnTo>
                    <a:pt x="3" y="64"/>
                  </a:lnTo>
                  <a:lnTo>
                    <a:pt x="13" y="53"/>
                  </a:lnTo>
                  <a:lnTo>
                    <a:pt x="3" y="50"/>
                  </a:lnTo>
                  <a:lnTo>
                    <a:pt x="7" y="41"/>
                  </a:lnTo>
                  <a:lnTo>
                    <a:pt x="8" y="27"/>
                  </a:lnTo>
                  <a:lnTo>
                    <a:pt x="18" y="27"/>
                  </a:lnTo>
                  <a:lnTo>
                    <a:pt x="19" y="21"/>
                  </a:lnTo>
                  <a:lnTo>
                    <a:pt x="29" y="15"/>
                  </a:lnTo>
                  <a:lnTo>
                    <a:pt x="34" y="7"/>
                  </a:lnTo>
                  <a:lnTo>
                    <a:pt x="37" y="14"/>
                  </a:lnTo>
                  <a:lnTo>
                    <a:pt x="43" y="16"/>
                  </a:lnTo>
                  <a:lnTo>
                    <a:pt x="51" y="15"/>
                  </a:lnTo>
                  <a:lnTo>
                    <a:pt x="56" y="9"/>
                  </a:lnTo>
                  <a:lnTo>
                    <a:pt x="64" y="10"/>
                  </a:lnTo>
                  <a:lnTo>
                    <a:pt x="68" y="0"/>
                  </a:lnTo>
                  <a:lnTo>
                    <a:pt x="77" y="8"/>
                  </a:lnTo>
                  <a:lnTo>
                    <a:pt x="76" y="10"/>
                  </a:lnTo>
                  <a:lnTo>
                    <a:pt x="78" y="23"/>
                  </a:lnTo>
                  <a:lnTo>
                    <a:pt x="104" y="46"/>
                  </a:lnTo>
                  <a:lnTo>
                    <a:pt x="99" y="60"/>
                  </a:lnTo>
                  <a:lnTo>
                    <a:pt x="108" y="60"/>
                  </a:lnTo>
                  <a:lnTo>
                    <a:pt x="124" y="67"/>
                  </a:lnTo>
                  <a:lnTo>
                    <a:pt x="124" y="7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095569" y="4722196"/>
            <a:ext cx="5753483" cy="5065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98736" y="3831044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England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33860" y="1372882"/>
            <a:ext cx="6604651" cy="10844518"/>
            <a:chOff x="14290760" y="1506106"/>
            <a:chExt cx="6604651" cy="1084451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5906346" y="5938504"/>
              <a:ext cx="4989065" cy="6412120"/>
            </a:xfrm>
            <a:custGeom>
              <a:avLst/>
              <a:gdLst>
                <a:gd name="T0" fmla="*/ 366 w 5013"/>
                <a:gd name="T1" fmla="*/ 6425 h 6447"/>
                <a:gd name="T2" fmla="*/ 484 w 5013"/>
                <a:gd name="T3" fmla="*/ 6249 h 6447"/>
                <a:gd name="T4" fmla="*/ 968 w 5013"/>
                <a:gd name="T5" fmla="*/ 6044 h 6447"/>
                <a:gd name="T6" fmla="*/ 1296 w 5013"/>
                <a:gd name="T7" fmla="*/ 6189 h 6447"/>
                <a:gd name="T8" fmla="*/ 1462 w 5013"/>
                <a:gd name="T9" fmla="*/ 5945 h 6447"/>
                <a:gd name="T10" fmla="*/ 1625 w 5013"/>
                <a:gd name="T11" fmla="*/ 5739 h 6447"/>
                <a:gd name="T12" fmla="*/ 2171 w 5013"/>
                <a:gd name="T13" fmla="*/ 5830 h 6447"/>
                <a:gd name="T14" fmla="*/ 2378 w 5013"/>
                <a:gd name="T15" fmla="*/ 5786 h 6447"/>
                <a:gd name="T16" fmla="*/ 2810 w 5013"/>
                <a:gd name="T17" fmla="*/ 5654 h 6447"/>
                <a:gd name="T18" fmla="*/ 2882 w 5013"/>
                <a:gd name="T19" fmla="*/ 5751 h 6447"/>
                <a:gd name="T20" fmla="*/ 2981 w 5013"/>
                <a:gd name="T21" fmla="*/ 5617 h 6447"/>
                <a:gd name="T22" fmla="*/ 3141 w 5013"/>
                <a:gd name="T23" fmla="*/ 5592 h 6447"/>
                <a:gd name="T24" fmla="*/ 3671 w 5013"/>
                <a:gd name="T25" fmla="*/ 5566 h 6447"/>
                <a:gd name="T26" fmla="*/ 4153 w 5013"/>
                <a:gd name="T27" fmla="*/ 5543 h 6447"/>
                <a:gd name="T28" fmla="*/ 4613 w 5013"/>
                <a:gd name="T29" fmla="*/ 5285 h 6447"/>
                <a:gd name="T30" fmla="*/ 4805 w 5013"/>
                <a:gd name="T31" fmla="*/ 4945 h 6447"/>
                <a:gd name="T32" fmla="*/ 4374 w 5013"/>
                <a:gd name="T33" fmla="*/ 4907 h 6447"/>
                <a:gd name="T34" fmla="*/ 4185 w 5013"/>
                <a:gd name="T35" fmla="*/ 4850 h 6447"/>
                <a:gd name="T36" fmla="*/ 4408 w 5013"/>
                <a:gd name="T37" fmla="*/ 4701 h 6447"/>
                <a:gd name="T38" fmla="*/ 4576 w 5013"/>
                <a:gd name="T39" fmla="*/ 4540 h 6447"/>
                <a:gd name="T40" fmla="*/ 4841 w 5013"/>
                <a:gd name="T41" fmla="*/ 4243 h 6447"/>
                <a:gd name="T42" fmla="*/ 4991 w 5013"/>
                <a:gd name="T43" fmla="*/ 3576 h 6447"/>
                <a:gd name="T44" fmla="*/ 4523 w 5013"/>
                <a:gd name="T45" fmla="*/ 3238 h 6447"/>
                <a:gd name="T46" fmla="*/ 4076 w 5013"/>
                <a:gd name="T47" fmla="*/ 3445 h 6447"/>
                <a:gd name="T48" fmla="*/ 3910 w 5013"/>
                <a:gd name="T49" fmla="*/ 3232 h 6447"/>
                <a:gd name="T50" fmla="*/ 3866 w 5013"/>
                <a:gd name="T51" fmla="*/ 2635 h 6447"/>
                <a:gd name="T52" fmla="*/ 3393 w 5013"/>
                <a:gd name="T53" fmla="*/ 2420 h 6447"/>
                <a:gd name="T54" fmla="*/ 3895 w 5013"/>
                <a:gd name="T55" fmla="*/ 2504 h 6447"/>
                <a:gd name="T56" fmla="*/ 3696 w 5013"/>
                <a:gd name="T57" fmla="*/ 2008 h 6447"/>
                <a:gd name="T58" fmla="*/ 3551 w 5013"/>
                <a:gd name="T59" fmla="*/ 1711 h 6447"/>
                <a:gd name="T60" fmla="*/ 3064 w 5013"/>
                <a:gd name="T61" fmla="*/ 1379 h 6447"/>
                <a:gd name="T62" fmla="*/ 2823 w 5013"/>
                <a:gd name="T63" fmla="*/ 775 h 6447"/>
                <a:gd name="T64" fmla="*/ 2585 w 5013"/>
                <a:gd name="T65" fmla="*/ 124 h 6447"/>
                <a:gd name="T66" fmla="*/ 2288 w 5013"/>
                <a:gd name="T67" fmla="*/ 284 h 6447"/>
                <a:gd name="T68" fmla="*/ 1994 w 5013"/>
                <a:gd name="T69" fmla="*/ 769 h 6447"/>
                <a:gd name="T70" fmla="*/ 1637 w 5013"/>
                <a:gd name="T71" fmla="*/ 1068 h 6447"/>
                <a:gd name="T72" fmla="*/ 1422 w 5013"/>
                <a:gd name="T73" fmla="*/ 1534 h 6447"/>
                <a:gd name="T74" fmla="*/ 1647 w 5013"/>
                <a:gd name="T75" fmla="*/ 1921 h 6447"/>
                <a:gd name="T76" fmla="*/ 1937 w 5013"/>
                <a:gd name="T77" fmla="*/ 1904 h 6447"/>
                <a:gd name="T78" fmla="*/ 1785 w 5013"/>
                <a:gd name="T79" fmla="*/ 2165 h 6447"/>
                <a:gd name="T80" fmla="*/ 1776 w 5013"/>
                <a:gd name="T81" fmla="*/ 2513 h 6447"/>
                <a:gd name="T82" fmla="*/ 1990 w 5013"/>
                <a:gd name="T83" fmla="*/ 2835 h 6447"/>
                <a:gd name="T84" fmla="*/ 1734 w 5013"/>
                <a:gd name="T85" fmla="*/ 2765 h 6447"/>
                <a:gd name="T86" fmla="*/ 1873 w 5013"/>
                <a:gd name="T87" fmla="*/ 3134 h 6447"/>
                <a:gd name="T88" fmla="*/ 1897 w 5013"/>
                <a:gd name="T89" fmla="*/ 3295 h 6447"/>
                <a:gd name="T90" fmla="*/ 1700 w 5013"/>
                <a:gd name="T91" fmla="*/ 3439 h 6447"/>
                <a:gd name="T92" fmla="*/ 1700 w 5013"/>
                <a:gd name="T93" fmla="*/ 3665 h 6447"/>
                <a:gd name="T94" fmla="*/ 1764 w 5013"/>
                <a:gd name="T95" fmla="*/ 3768 h 6447"/>
                <a:gd name="T96" fmla="*/ 1794 w 5013"/>
                <a:gd name="T97" fmla="*/ 3928 h 6447"/>
                <a:gd name="T98" fmla="*/ 1813 w 5013"/>
                <a:gd name="T99" fmla="*/ 4406 h 6447"/>
                <a:gd name="T100" fmla="*/ 1999 w 5013"/>
                <a:gd name="T101" fmla="*/ 4719 h 6447"/>
                <a:gd name="T102" fmla="*/ 2091 w 5013"/>
                <a:gd name="T103" fmla="*/ 4708 h 6447"/>
                <a:gd name="T104" fmla="*/ 1813 w 5013"/>
                <a:gd name="T105" fmla="*/ 5037 h 6447"/>
                <a:gd name="T106" fmla="*/ 1468 w 5013"/>
                <a:gd name="T107" fmla="*/ 5125 h 6447"/>
                <a:gd name="T108" fmla="*/ 972 w 5013"/>
                <a:gd name="T109" fmla="*/ 5348 h 6447"/>
                <a:gd name="T110" fmla="*/ 753 w 5013"/>
                <a:gd name="T111" fmla="*/ 5599 h 6447"/>
                <a:gd name="T112" fmla="*/ 472 w 5013"/>
                <a:gd name="T113" fmla="*/ 5850 h 6447"/>
                <a:gd name="T114" fmla="*/ 166 w 5013"/>
                <a:gd name="T115" fmla="*/ 6199 h 6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13" h="6447">
                  <a:moveTo>
                    <a:pt x="63" y="6390"/>
                  </a:moveTo>
                  <a:cubicBezTo>
                    <a:pt x="92" y="6363"/>
                    <a:pt x="92" y="6363"/>
                    <a:pt x="92" y="6363"/>
                  </a:cubicBezTo>
                  <a:cubicBezTo>
                    <a:pt x="108" y="6315"/>
                    <a:pt x="108" y="6315"/>
                    <a:pt x="108" y="6315"/>
                  </a:cubicBezTo>
                  <a:cubicBezTo>
                    <a:pt x="147" y="6284"/>
                    <a:pt x="147" y="6284"/>
                    <a:pt x="147" y="6284"/>
                  </a:cubicBezTo>
                  <a:cubicBezTo>
                    <a:pt x="184" y="6284"/>
                    <a:pt x="184" y="6284"/>
                    <a:pt x="184" y="6284"/>
                  </a:cubicBezTo>
                  <a:cubicBezTo>
                    <a:pt x="223" y="6301"/>
                    <a:pt x="223" y="6301"/>
                    <a:pt x="223" y="6301"/>
                  </a:cubicBezTo>
                  <a:cubicBezTo>
                    <a:pt x="245" y="6329"/>
                    <a:pt x="245" y="6329"/>
                    <a:pt x="245" y="6329"/>
                  </a:cubicBezTo>
                  <a:cubicBezTo>
                    <a:pt x="302" y="6390"/>
                    <a:pt x="302" y="6390"/>
                    <a:pt x="302" y="6390"/>
                  </a:cubicBezTo>
                  <a:cubicBezTo>
                    <a:pt x="323" y="6440"/>
                    <a:pt x="323" y="6440"/>
                    <a:pt x="323" y="6440"/>
                  </a:cubicBezTo>
                  <a:cubicBezTo>
                    <a:pt x="338" y="6447"/>
                    <a:pt x="338" y="6447"/>
                    <a:pt x="338" y="6447"/>
                  </a:cubicBezTo>
                  <a:cubicBezTo>
                    <a:pt x="366" y="6425"/>
                    <a:pt x="366" y="6425"/>
                    <a:pt x="366" y="6425"/>
                  </a:cubicBezTo>
                  <a:cubicBezTo>
                    <a:pt x="386" y="6409"/>
                    <a:pt x="386" y="6409"/>
                    <a:pt x="386" y="6409"/>
                  </a:cubicBezTo>
                  <a:cubicBezTo>
                    <a:pt x="417" y="6395"/>
                    <a:pt x="417" y="6395"/>
                    <a:pt x="417" y="6395"/>
                  </a:cubicBezTo>
                  <a:cubicBezTo>
                    <a:pt x="428" y="6376"/>
                    <a:pt x="428" y="6376"/>
                    <a:pt x="428" y="6376"/>
                  </a:cubicBezTo>
                  <a:cubicBezTo>
                    <a:pt x="428" y="6358"/>
                    <a:pt x="428" y="6358"/>
                    <a:pt x="428" y="6358"/>
                  </a:cubicBezTo>
                  <a:cubicBezTo>
                    <a:pt x="417" y="6319"/>
                    <a:pt x="417" y="6319"/>
                    <a:pt x="417" y="6319"/>
                  </a:cubicBezTo>
                  <a:cubicBezTo>
                    <a:pt x="408" y="6296"/>
                    <a:pt x="408" y="6296"/>
                    <a:pt x="408" y="6296"/>
                  </a:cubicBezTo>
                  <a:cubicBezTo>
                    <a:pt x="428" y="6284"/>
                    <a:pt x="428" y="6284"/>
                    <a:pt x="428" y="6284"/>
                  </a:cubicBezTo>
                  <a:cubicBezTo>
                    <a:pt x="440" y="6255"/>
                    <a:pt x="440" y="6255"/>
                    <a:pt x="440" y="6255"/>
                  </a:cubicBezTo>
                  <a:cubicBezTo>
                    <a:pt x="449" y="6195"/>
                    <a:pt x="449" y="6195"/>
                    <a:pt x="449" y="6195"/>
                  </a:cubicBezTo>
                  <a:cubicBezTo>
                    <a:pt x="473" y="6236"/>
                    <a:pt x="473" y="6236"/>
                    <a:pt x="473" y="6236"/>
                  </a:cubicBezTo>
                  <a:cubicBezTo>
                    <a:pt x="484" y="6249"/>
                    <a:pt x="484" y="6249"/>
                    <a:pt x="484" y="6249"/>
                  </a:cubicBezTo>
                  <a:cubicBezTo>
                    <a:pt x="508" y="6233"/>
                    <a:pt x="508" y="6233"/>
                    <a:pt x="508" y="6233"/>
                  </a:cubicBezTo>
                  <a:cubicBezTo>
                    <a:pt x="542" y="6195"/>
                    <a:pt x="542" y="6195"/>
                    <a:pt x="542" y="6195"/>
                  </a:cubicBezTo>
                  <a:cubicBezTo>
                    <a:pt x="568" y="6188"/>
                    <a:pt x="568" y="6188"/>
                    <a:pt x="568" y="6188"/>
                  </a:cubicBezTo>
                  <a:cubicBezTo>
                    <a:pt x="602" y="6169"/>
                    <a:pt x="602" y="6169"/>
                    <a:pt x="602" y="6169"/>
                  </a:cubicBezTo>
                  <a:cubicBezTo>
                    <a:pt x="642" y="6140"/>
                    <a:pt x="642" y="6140"/>
                    <a:pt x="642" y="6140"/>
                  </a:cubicBezTo>
                  <a:cubicBezTo>
                    <a:pt x="642" y="6074"/>
                    <a:pt x="642" y="6074"/>
                    <a:pt x="642" y="6074"/>
                  </a:cubicBezTo>
                  <a:cubicBezTo>
                    <a:pt x="661" y="6067"/>
                    <a:pt x="661" y="6067"/>
                    <a:pt x="661" y="6067"/>
                  </a:cubicBezTo>
                  <a:cubicBezTo>
                    <a:pt x="747" y="6082"/>
                    <a:pt x="747" y="6082"/>
                    <a:pt x="747" y="6082"/>
                  </a:cubicBezTo>
                  <a:cubicBezTo>
                    <a:pt x="832" y="6067"/>
                    <a:pt x="832" y="6067"/>
                    <a:pt x="832" y="6067"/>
                  </a:cubicBezTo>
                  <a:cubicBezTo>
                    <a:pt x="877" y="6053"/>
                    <a:pt x="877" y="6053"/>
                    <a:pt x="877" y="6053"/>
                  </a:cubicBezTo>
                  <a:cubicBezTo>
                    <a:pt x="968" y="6044"/>
                    <a:pt x="968" y="6044"/>
                    <a:pt x="968" y="6044"/>
                  </a:cubicBezTo>
                  <a:cubicBezTo>
                    <a:pt x="1003" y="6053"/>
                    <a:pt x="1003" y="6053"/>
                    <a:pt x="1003" y="6053"/>
                  </a:cubicBezTo>
                  <a:cubicBezTo>
                    <a:pt x="1011" y="6067"/>
                    <a:pt x="1011" y="6067"/>
                    <a:pt x="1011" y="6067"/>
                  </a:cubicBezTo>
                  <a:cubicBezTo>
                    <a:pt x="1022" y="6053"/>
                    <a:pt x="1022" y="6053"/>
                    <a:pt x="1022" y="6053"/>
                  </a:cubicBezTo>
                  <a:cubicBezTo>
                    <a:pt x="1069" y="6064"/>
                    <a:pt x="1069" y="6064"/>
                    <a:pt x="1069" y="6064"/>
                  </a:cubicBezTo>
                  <a:cubicBezTo>
                    <a:pt x="1085" y="6079"/>
                    <a:pt x="1085" y="6079"/>
                    <a:pt x="1085" y="6079"/>
                  </a:cubicBezTo>
                  <a:cubicBezTo>
                    <a:pt x="1114" y="6103"/>
                    <a:pt x="1114" y="6103"/>
                    <a:pt x="1114" y="6103"/>
                  </a:cubicBezTo>
                  <a:cubicBezTo>
                    <a:pt x="1146" y="6111"/>
                    <a:pt x="1146" y="6111"/>
                    <a:pt x="1146" y="6111"/>
                  </a:cubicBezTo>
                  <a:cubicBezTo>
                    <a:pt x="1181" y="6096"/>
                    <a:pt x="1181" y="6096"/>
                    <a:pt x="1181" y="6096"/>
                  </a:cubicBezTo>
                  <a:cubicBezTo>
                    <a:pt x="1222" y="6125"/>
                    <a:pt x="1222" y="6125"/>
                    <a:pt x="1222" y="6125"/>
                  </a:cubicBezTo>
                  <a:cubicBezTo>
                    <a:pt x="1254" y="6172"/>
                    <a:pt x="1254" y="6172"/>
                    <a:pt x="1254" y="6172"/>
                  </a:cubicBezTo>
                  <a:cubicBezTo>
                    <a:pt x="1296" y="6189"/>
                    <a:pt x="1296" y="6189"/>
                    <a:pt x="1296" y="6189"/>
                  </a:cubicBezTo>
                  <a:cubicBezTo>
                    <a:pt x="1338" y="6189"/>
                    <a:pt x="1338" y="6189"/>
                    <a:pt x="1338" y="6189"/>
                  </a:cubicBezTo>
                  <a:cubicBezTo>
                    <a:pt x="1382" y="6153"/>
                    <a:pt x="1382" y="6153"/>
                    <a:pt x="1382" y="6153"/>
                  </a:cubicBezTo>
                  <a:cubicBezTo>
                    <a:pt x="1413" y="6093"/>
                    <a:pt x="1413" y="6093"/>
                    <a:pt x="1413" y="6093"/>
                  </a:cubicBezTo>
                  <a:cubicBezTo>
                    <a:pt x="1413" y="6093"/>
                    <a:pt x="1424" y="6079"/>
                    <a:pt x="1429" y="6073"/>
                  </a:cubicBezTo>
                  <a:cubicBezTo>
                    <a:pt x="1433" y="6067"/>
                    <a:pt x="1465" y="6050"/>
                    <a:pt x="1469" y="6050"/>
                  </a:cubicBezTo>
                  <a:cubicBezTo>
                    <a:pt x="1474" y="6050"/>
                    <a:pt x="1484" y="6044"/>
                    <a:pt x="1484" y="6044"/>
                  </a:cubicBezTo>
                  <a:cubicBezTo>
                    <a:pt x="1484" y="6022"/>
                    <a:pt x="1484" y="6022"/>
                    <a:pt x="1484" y="6022"/>
                  </a:cubicBezTo>
                  <a:cubicBezTo>
                    <a:pt x="1484" y="6013"/>
                    <a:pt x="1484" y="6013"/>
                    <a:pt x="1484" y="6013"/>
                  </a:cubicBezTo>
                  <a:cubicBezTo>
                    <a:pt x="1465" y="5991"/>
                    <a:pt x="1465" y="5991"/>
                    <a:pt x="1465" y="5991"/>
                  </a:cubicBezTo>
                  <a:cubicBezTo>
                    <a:pt x="1456" y="5964"/>
                    <a:pt x="1456" y="5964"/>
                    <a:pt x="1456" y="5964"/>
                  </a:cubicBezTo>
                  <a:cubicBezTo>
                    <a:pt x="1462" y="5945"/>
                    <a:pt x="1462" y="5945"/>
                    <a:pt x="1462" y="5945"/>
                  </a:cubicBezTo>
                  <a:cubicBezTo>
                    <a:pt x="1484" y="5935"/>
                    <a:pt x="1484" y="5935"/>
                    <a:pt x="1484" y="5935"/>
                  </a:cubicBezTo>
                  <a:cubicBezTo>
                    <a:pt x="1491" y="5856"/>
                    <a:pt x="1491" y="5856"/>
                    <a:pt x="1491" y="5856"/>
                  </a:cubicBezTo>
                  <a:cubicBezTo>
                    <a:pt x="1506" y="5831"/>
                    <a:pt x="1506" y="5831"/>
                    <a:pt x="1506" y="5831"/>
                  </a:cubicBezTo>
                  <a:cubicBezTo>
                    <a:pt x="1520" y="5806"/>
                    <a:pt x="1520" y="5806"/>
                    <a:pt x="1520" y="5806"/>
                  </a:cubicBezTo>
                  <a:cubicBezTo>
                    <a:pt x="1520" y="5790"/>
                    <a:pt x="1520" y="5790"/>
                    <a:pt x="1520" y="5790"/>
                  </a:cubicBezTo>
                  <a:cubicBezTo>
                    <a:pt x="1506" y="5728"/>
                    <a:pt x="1506" y="5728"/>
                    <a:pt x="1506" y="5728"/>
                  </a:cubicBezTo>
                  <a:cubicBezTo>
                    <a:pt x="1520" y="5728"/>
                    <a:pt x="1520" y="5728"/>
                    <a:pt x="1520" y="5728"/>
                  </a:cubicBezTo>
                  <a:cubicBezTo>
                    <a:pt x="1544" y="5767"/>
                    <a:pt x="1544" y="5767"/>
                    <a:pt x="1544" y="5767"/>
                  </a:cubicBezTo>
                  <a:cubicBezTo>
                    <a:pt x="1552" y="5779"/>
                    <a:pt x="1552" y="5779"/>
                    <a:pt x="1552" y="5779"/>
                  </a:cubicBezTo>
                  <a:cubicBezTo>
                    <a:pt x="1589" y="5764"/>
                    <a:pt x="1589" y="5764"/>
                    <a:pt x="1589" y="5764"/>
                  </a:cubicBezTo>
                  <a:cubicBezTo>
                    <a:pt x="1625" y="5739"/>
                    <a:pt x="1625" y="5739"/>
                    <a:pt x="1625" y="5739"/>
                  </a:cubicBezTo>
                  <a:cubicBezTo>
                    <a:pt x="1711" y="5702"/>
                    <a:pt x="1711" y="5702"/>
                    <a:pt x="1711" y="5702"/>
                  </a:cubicBezTo>
                  <a:cubicBezTo>
                    <a:pt x="1756" y="5690"/>
                    <a:pt x="1756" y="5690"/>
                    <a:pt x="1756" y="5690"/>
                  </a:cubicBezTo>
                  <a:cubicBezTo>
                    <a:pt x="1810" y="5680"/>
                    <a:pt x="1810" y="5680"/>
                    <a:pt x="1810" y="5680"/>
                  </a:cubicBezTo>
                  <a:cubicBezTo>
                    <a:pt x="1867" y="5671"/>
                    <a:pt x="1867" y="5671"/>
                    <a:pt x="1867" y="5671"/>
                  </a:cubicBezTo>
                  <a:cubicBezTo>
                    <a:pt x="1934" y="5671"/>
                    <a:pt x="1934" y="5671"/>
                    <a:pt x="1934" y="5671"/>
                  </a:cubicBezTo>
                  <a:cubicBezTo>
                    <a:pt x="1969" y="5681"/>
                    <a:pt x="1969" y="5681"/>
                    <a:pt x="1969" y="5681"/>
                  </a:cubicBezTo>
                  <a:cubicBezTo>
                    <a:pt x="2008" y="5700"/>
                    <a:pt x="2008" y="5700"/>
                    <a:pt x="2008" y="5700"/>
                  </a:cubicBezTo>
                  <a:cubicBezTo>
                    <a:pt x="2046" y="5723"/>
                    <a:pt x="2046" y="5723"/>
                    <a:pt x="2046" y="5723"/>
                  </a:cubicBezTo>
                  <a:cubicBezTo>
                    <a:pt x="2098" y="5763"/>
                    <a:pt x="2098" y="5763"/>
                    <a:pt x="2098" y="5763"/>
                  </a:cubicBezTo>
                  <a:cubicBezTo>
                    <a:pt x="2145" y="5790"/>
                    <a:pt x="2145" y="5790"/>
                    <a:pt x="2145" y="5790"/>
                  </a:cubicBezTo>
                  <a:cubicBezTo>
                    <a:pt x="2171" y="5830"/>
                    <a:pt x="2171" y="5830"/>
                    <a:pt x="2171" y="5830"/>
                  </a:cubicBezTo>
                  <a:cubicBezTo>
                    <a:pt x="2171" y="5860"/>
                    <a:pt x="2171" y="5860"/>
                    <a:pt x="2171" y="5860"/>
                  </a:cubicBezTo>
                  <a:cubicBezTo>
                    <a:pt x="2177" y="5878"/>
                    <a:pt x="2177" y="5878"/>
                    <a:pt x="2177" y="5878"/>
                  </a:cubicBezTo>
                  <a:cubicBezTo>
                    <a:pt x="2189" y="5872"/>
                    <a:pt x="2189" y="5872"/>
                    <a:pt x="2189" y="5872"/>
                  </a:cubicBezTo>
                  <a:cubicBezTo>
                    <a:pt x="2189" y="5856"/>
                    <a:pt x="2189" y="5856"/>
                    <a:pt x="2189" y="5856"/>
                  </a:cubicBezTo>
                  <a:cubicBezTo>
                    <a:pt x="2189" y="5821"/>
                    <a:pt x="2189" y="5821"/>
                    <a:pt x="2189" y="5821"/>
                  </a:cubicBezTo>
                  <a:cubicBezTo>
                    <a:pt x="2199" y="5789"/>
                    <a:pt x="2199" y="5789"/>
                    <a:pt x="2199" y="5789"/>
                  </a:cubicBezTo>
                  <a:cubicBezTo>
                    <a:pt x="2215" y="5761"/>
                    <a:pt x="2215" y="5761"/>
                    <a:pt x="2215" y="5761"/>
                  </a:cubicBezTo>
                  <a:cubicBezTo>
                    <a:pt x="2251" y="5763"/>
                    <a:pt x="2251" y="5763"/>
                    <a:pt x="2251" y="5763"/>
                  </a:cubicBezTo>
                  <a:cubicBezTo>
                    <a:pt x="2260" y="5763"/>
                    <a:pt x="2260" y="5763"/>
                    <a:pt x="2260" y="5763"/>
                  </a:cubicBezTo>
                  <a:cubicBezTo>
                    <a:pt x="2320" y="5772"/>
                    <a:pt x="2320" y="5772"/>
                    <a:pt x="2320" y="5772"/>
                  </a:cubicBezTo>
                  <a:cubicBezTo>
                    <a:pt x="2378" y="5786"/>
                    <a:pt x="2378" y="5786"/>
                    <a:pt x="2378" y="5786"/>
                  </a:cubicBezTo>
                  <a:cubicBezTo>
                    <a:pt x="2432" y="5793"/>
                    <a:pt x="2432" y="5793"/>
                    <a:pt x="2432" y="5793"/>
                  </a:cubicBezTo>
                  <a:cubicBezTo>
                    <a:pt x="2483" y="5802"/>
                    <a:pt x="2483" y="5802"/>
                    <a:pt x="2483" y="5802"/>
                  </a:cubicBezTo>
                  <a:cubicBezTo>
                    <a:pt x="2518" y="5789"/>
                    <a:pt x="2518" y="5789"/>
                    <a:pt x="2518" y="5789"/>
                  </a:cubicBezTo>
                  <a:cubicBezTo>
                    <a:pt x="2541" y="5769"/>
                    <a:pt x="2541" y="5769"/>
                    <a:pt x="2541" y="5769"/>
                  </a:cubicBezTo>
                  <a:cubicBezTo>
                    <a:pt x="2529" y="5705"/>
                    <a:pt x="2529" y="5705"/>
                    <a:pt x="2529" y="5705"/>
                  </a:cubicBezTo>
                  <a:cubicBezTo>
                    <a:pt x="2516" y="5689"/>
                    <a:pt x="2516" y="5689"/>
                    <a:pt x="2516" y="5689"/>
                  </a:cubicBezTo>
                  <a:cubicBezTo>
                    <a:pt x="2564" y="5686"/>
                    <a:pt x="2564" y="5686"/>
                    <a:pt x="2564" y="5686"/>
                  </a:cubicBezTo>
                  <a:cubicBezTo>
                    <a:pt x="2608" y="5671"/>
                    <a:pt x="2608" y="5671"/>
                    <a:pt x="2608" y="5671"/>
                  </a:cubicBezTo>
                  <a:cubicBezTo>
                    <a:pt x="2668" y="5654"/>
                    <a:pt x="2668" y="5654"/>
                    <a:pt x="2668" y="5654"/>
                  </a:cubicBezTo>
                  <a:cubicBezTo>
                    <a:pt x="2742" y="5654"/>
                    <a:pt x="2742" y="5654"/>
                    <a:pt x="2742" y="5654"/>
                  </a:cubicBezTo>
                  <a:cubicBezTo>
                    <a:pt x="2810" y="5654"/>
                    <a:pt x="2810" y="5654"/>
                    <a:pt x="2810" y="5654"/>
                  </a:cubicBezTo>
                  <a:cubicBezTo>
                    <a:pt x="2845" y="5620"/>
                    <a:pt x="2845" y="5620"/>
                    <a:pt x="2845" y="5620"/>
                  </a:cubicBezTo>
                  <a:cubicBezTo>
                    <a:pt x="2869" y="5606"/>
                    <a:pt x="2869" y="5606"/>
                    <a:pt x="2869" y="5606"/>
                  </a:cubicBezTo>
                  <a:cubicBezTo>
                    <a:pt x="2915" y="5597"/>
                    <a:pt x="2915" y="5597"/>
                    <a:pt x="2915" y="5597"/>
                  </a:cubicBezTo>
                  <a:cubicBezTo>
                    <a:pt x="2941" y="5597"/>
                    <a:pt x="2941" y="5597"/>
                    <a:pt x="2941" y="5597"/>
                  </a:cubicBezTo>
                  <a:cubicBezTo>
                    <a:pt x="2892" y="5640"/>
                    <a:pt x="2892" y="5640"/>
                    <a:pt x="2892" y="5640"/>
                  </a:cubicBezTo>
                  <a:cubicBezTo>
                    <a:pt x="2892" y="5640"/>
                    <a:pt x="2864" y="5656"/>
                    <a:pt x="2853" y="5664"/>
                  </a:cubicBezTo>
                  <a:cubicBezTo>
                    <a:pt x="2841" y="5671"/>
                    <a:pt x="2820" y="5689"/>
                    <a:pt x="2820" y="5689"/>
                  </a:cubicBezTo>
                  <a:cubicBezTo>
                    <a:pt x="2797" y="5705"/>
                    <a:pt x="2797" y="5705"/>
                    <a:pt x="2797" y="5705"/>
                  </a:cubicBezTo>
                  <a:cubicBezTo>
                    <a:pt x="2799" y="5710"/>
                    <a:pt x="2799" y="5710"/>
                    <a:pt x="2799" y="5710"/>
                  </a:cubicBezTo>
                  <a:cubicBezTo>
                    <a:pt x="2844" y="5735"/>
                    <a:pt x="2844" y="5735"/>
                    <a:pt x="2844" y="5735"/>
                  </a:cubicBezTo>
                  <a:cubicBezTo>
                    <a:pt x="2882" y="5751"/>
                    <a:pt x="2882" y="5751"/>
                    <a:pt x="2882" y="5751"/>
                  </a:cubicBezTo>
                  <a:cubicBezTo>
                    <a:pt x="2917" y="5773"/>
                    <a:pt x="2917" y="5773"/>
                    <a:pt x="2917" y="5773"/>
                  </a:cubicBezTo>
                  <a:cubicBezTo>
                    <a:pt x="2941" y="5796"/>
                    <a:pt x="2941" y="5796"/>
                    <a:pt x="2941" y="5796"/>
                  </a:cubicBezTo>
                  <a:cubicBezTo>
                    <a:pt x="2984" y="5805"/>
                    <a:pt x="2984" y="5805"/>
                    <a:pt x="2984" y="5805"/>
                  </a:cubicBezTo>
                  <a:cubicBezTo>
                    <a:pt x="3010" y="5798"/>
                    <a:pt x="3010" y="5798"/>
                    <a:pt x="3010" y="5798"/>
                  </a:cubicBezTo>
                  <a:cubicBezTo>
                    <a:pt x="3021" y="5774"/>
                    <a:pt x="3021" y="5774"/>
                    <a:pt x="3021" y="5774"/>
                  </a:cubicBezTo>
                  <a:cubicBezTo>
                    <a:pt x="3068" y="5732"/>
                    <a:pt x="3068" y="5732"/>
                    <a:pt x="3068" y="5732"/>
                  </a:cubicBezTo>
                  <a:cubicBezTo>
                    <a:pt x="3094" y="5694"/>
                    <a:pt x="3094" y="5694"/>
                    <a:pt x="3094" y="5694"/>
                  </a:cubicBezTo>
                  <a:cubicBezTo>
                    <a:pt x="3094" y="5668"/>
                    <a:pt x="3094" y="5668"/>
                    <a:pt x="3094" y="5668"/>
                  </a:cubicBezTo>
                  <a:cubicBezTo>
                    <a:pt x="3078" y="5649"/>
                    <a:pt x="3078" y="5649"/>
                    <a:pt x="3078" y="5649"/>
                  </a:cubicBezTo>
                  <a:cubicBezTo>
                    <a:pt x="3014" y="5629"/>
                    <a:pt x="3014" y="5629"/>
                    <a:pt x="3014" y="5629"/>
                  </a:cubicBezTo>
                  <a:cubicBezTo>
                    <a:pt x="2981" y="5617"/>
                    <a:pt x="2981" y="5617"/>
                    <a:pt x="2981" y="5617"/>
                  </a:cubicBezTo>
                  <a:cubicBezTo>
                    <a:pt x="2950" y="5606"/>
                    <a:pt x="2950" y="5606"/>
                    <a:pt x="2950" y="5606"/>
                  </a:cubicBezTo>
                  <a:cubicBezTo>
                    <a:pt x="2950" y="5584"/>
                    <a:pt x="2950" y="5584"/>
                    <a:pt x="2950" y="5584"/>
                  </a:cubicBezTo>
                  <a:cubicBezTo>
                    <a:pt x="2936" y="5569"/>
                    <a:pt x="2936" y="5569"/>
                    <a:pt x="2936" y="5569"/>
                  </a:cubicBezTo>
                  <a:cubicBezTo>
                    <a:pt x="2940" y="5539"/>
                    <a:pt x="2940" y="5539"/>
                    <a:pt x="2940" y="5539"/>
                  </a:cubicBezTo>
                  <a:cubicBezTo>
                    <a:pt x="2899" y="5498"/>
                    <a:pt x="2899" y="5498"/>
                    <a:pt x="2899" y="5498"/>
                  </a:cubicBezTo>
                  <a:cubicBezTo>
                    <a:pt x="2877" y="5467"/>
                    <a:pt x="2877" y="5467"/>
                    <a:pt x="2877" y="5467"/>
                  </a:cubicBezTo>
                  <a:cubicBezTo>
                    <a:pt x="2950" y="5504"/>
                    <a:pt x="2950" y="5504"/>
                    <a:pt x="2950" y="5504"/>
                  </a:cubicBezTo>
                  <a:cubicBezTo>
                    <a:pt x="2988" y="5550"/>
                    <a:pt x="2988" y="5550"/>
                    <a:pt x="2988" y="5550"/>
                  </a:cubicBezTo>
                  <a:cubicBezTo>
                    <a:pt x="3010" y="5560"/>
                    <a:pt x="3010" y="5560"/>
                    <a:pt x="3010" y="5560"/>
                  </a:cubicBezTo>
                  <a:cubicBezTo>
                    <a:pt x="3068" y="5590"/>
                    <a:pt x="3068" y="5590"/>
                    <a:pt x="3068" y="5590"/>
                  </a:cubicBezTo>
                  <a:cubicBezTo>
                    <a:pt x="3141" y="5592"/>
                    <a:pt x="3141" y="5592"/>
                    <a:pt x="3141" y="5592"/>
                  </a:cubicBezTo>
                  <a:cubicBezTo>
                    <a:pt x="3177" y="5585"/>
                    <a:pt x="3177" y="5585"/>
                    <a:pt x="3177" y="5585"/>
                  </a:cubicBezTo>
                  <a:cubicBezTo>
                    <a:pt x="3212" y="5559"/>
                    <a:pt x="3212" y="5559"/>
                    <a:pt x="3212" y="5559"/>
                  </a:cubicBezTo>
                  <a:cubicBezTo>
                    <a:pt x="3241" y="5571"/>
                    <a:pt x="3241" y="5571"/>
                    <a:pt x="3241" y="5571"/>
                  </a:cubicBezTo>
                  <a:cubicBezTo>
                    <a:pt x="3217" y="5606"/>
                    <a:pt x="3217" y="5606"/>
                    <a:pt x="3217" y="5606"/>
                  </a:cubicBezTo>
                  <a:cubicBezTo>
                    <a:pt x="3269" y="5640"/>
                    <a:pt x="3269" y="5640"/>
                    <a:pt x="3269" y="5640"/>
                  </a:cubicBezTo>
                  <a:cubicBezTo>
                    <a:pt x="3298" y="5651"/>
                    <a:pt x="3298" y="5651"/>
                    <a:pt x="3298" y="5651"/>
                  </a:cubicBezTo>
                  <a:cubicBezTo>
                    <a:pt x="3324" y="5630"/>
                    <a:pt x="3324" y="5630"/>
                    <a:pt x="3324" y="5630"/>
                  </a:cubicBezTo>
                  <a:cubicBezTo>
                    <a:pt x="3368" y="5611"/>
                    <a:pt x="3368" y="5611"/>
                    <a:pt x="3368" y="5611"/>
                  </a:cubicBezTo>
                  <a:cubicBezTo>
                    <a:pt x="3457" y="5591"/>
                    <a:pt x="3457" y="5591"/>
                    <a:pt x="3457" y="5591"/>
                  </a:cubicBezTo>
                  <a:cubicBezTo>
                    <a:pt x="3541" y="5571"/>
                    <a:pt x="3541" y="5571"/>
                    <a:pt x="3541" y="5571"/>
                  </a:cubicBezTo>
                  <a:cubicBezTo>
                    <a:pt x="3671" y="5566"/>
                    <a:pt x="3671" y="5566"/>
                    <a:pt x="3671" y="5566"/>
                  </a:cubicBezTo>
                  <a:cubicBezTo>
                    <a:pt x="3719" y="5560"/>
                    <a:pt x="3719" y="5560"/>
                    <a:pt x="3719" y="5560"/>
                  </a:cubicBezTo>
                  <a:cubicBezTo>
                    <a:pt x="3774" y="5576"/>
                    <a:pt x="3774" y="5576"/>
                    <a:pt x="3774" y="5576"/>
                  </a:cubicBezTo>
                  <a:cubicBezTo>
                    <a:pt x="3853" y="5598"/>
                    <a:pt x="3853" y="5598"/>
                    <a:pt x="3853" y="5598"/>
                  </a:cubicBezTo>
                  <a:cubicBezTo>
                    <a:pt x="3898" y="5619"/>
                    <a:pt x="3898" y="5619"/>
                    <a:pt x="3898" y="5619"/>
                  </a:cubicBezTo>
                  <a:cubicBezTo>
                    <a:pt x="3972" y="5629"/>
                    <a:pt x="3972" y="5629"/>
                    <a:pt x="3972" y="5629"/>
                  </a:cubicBezTo>
                  <a:cubicBezTo>
                    <a:pt x="4003" y="5633"/>
                    <a:pt x="4003" y="5633"/>
                    <a:pt x="4003" y="5633"/>
                  </a:cubicBezTo>
                  <a:cubicBezTo>
                    <a:pt x="4013" y="5629"/>
                    <a:pt x="4013" y="5629"/>
                    <a:pt x="4013" y="5629"/>
                  </a:cubicBezTo>
                  <a:cubicBezTo>
                    <a:pt x="4042" y="5598"/>
                    <a:pt x="4042" y="5598"/>
                    <a:pt x="4042" y="5598"/>
                  </a:cubicBezTo>
                  <a:cubicBezTo>
                    <a:pt x="4061" y="5575"/>
                    <a:pt x="4061" y="5575"/>
                    <a:pt x="4061" y="5575"/>
                  </a:cubicBezTo>
                  <a:cubicBezTo>
                    <a:pt x="4096" y="5560"/>
                    <a:pt x="4096" y="5560"/>
                    <a:pt x="4096" y="5560"/>
                  </a:cubicBezTo>
                  <a:cubicBezTo>
                    <a:pt x="4153" y="5543"/>
                    <a:pt x="4153" y="5543"/>
                    <a:pt x="4153" y="5543"/>
                  </a:cubicBezTo>
                  <a:cubicBezTo>
                    <a:pt x="4185" y="5537"/>
                    <a:pt x="4185" y="5537"/>
                    <a:pt x="4185" y="5537"/>
                  </a:cubicBezTo>
                  <a:cubicBezTo>
                    <a:pt x="4258" y="5515"/>
                    <a:pt x="4258" y="5515"/>
                    <a:pt x="4258" y="5515"/>
                  </a:cubicBezTo>
                  <a:cubicBezTo>
                    <a:pt x="4298" y="5486"/>
                    <a:pt x="4298" y="5486"/>
                    <a:pt x="4298" y="5486"/>
                  </a:cubicBezTo>
                  <a:cubicBezTo>
                    <a:pt x="4330" y="5450"/>
                    <a:pt x="4330" y="5450"/>
                    <a:pt x="4330" y="5450"/>
                  </a:cubicBezTo>
                  <a:cubicBezTo>
                    <a:pt x="4477" y="5457"/>
                    <a:pt x="4477" y="5457"/>
                    <a:pt x="4477" y="5457"/>
                  </a:cubicBezTo>
                  <a:cubicBezTo>
                    <a:pt x="4486" y="5416"/>
                    <a:pt x="4486" y="5416"/>
                    <a:pt x="4486" y="5416"/>
                  </a:cubicBezTo>
                  <a:cubicBezTo>
                    <a:pt x="4501" y="5362"/>
                    <a:pt x="4501" y="5362"/>
                    <a:pt x="4501" y="5362"/>
                  </a:cubicBezTo>
                  <a:cubicBezTo>
                    <a:pt x="4511" y="5339"/>
                    <a:pt x="4511" y="5339"/>
                    <a:pt x="4511" y="5339"/>
                  </a:cubicBezTo>
                  <a:cubicBezTo>
                    <a:pt x="4546" y="5313"/>
                    <a:pt x="4546" y="5313"/>
                    <a:pt x="4546" y="5313"/>
                  </a:cubicBezTo>
                  <a:cubicBezTo>
                    <a:pt x="4584" y="5295"/>
                    <a:pt x="4584" y="5295"/>
                    <a:pt x="4584" y="5295"/>
                  </a:cubicBezTo>
                  <a:cubicBezTo>
                    <a:pt x="4613" y="5285"/>
                    <a:pt x="4613" y="5285"/>
                    <a:pt x="4613" y="5285"/>
                  </a:cubicBezTo>
                  <a:cubicBezTo>
                    <a:pt x="4654" y="5285"/>
                    <a:pt x="4654" y="5285"/>
                    <a:pt x="4654" y="5285"/>
                  </a:cubicBezTo>
                  <a:cubicBezTo>
                    <a:pt x="4696" y="5259"/>
                    <a:pt x="4696" y="5259"/>
                    <a:pt x="4696" y="5259"/>
                  </a:cubicBezTo>
                  <a:cubicBezTo>
                    <a:pt x="4723" y="5236"/>
                    <a:pt x="4723" y="5236"/>
                    <a:pt x="4723" y="5236"/>
                  </a:cubicBezTo>
                  <a:cubicBezTo>
                    <a:pt x="4744" y="5212"/>
                    <a:pt x="4744" y="5212"/>
                    <a:pt x="4744" y="5212"/>
                  </a:cubicBezTo>
                  <a:cubicBezTo>
                    <a:pt x="4770" y="5153"/>
                    <a:pt x="4770" y="5153"/>
                    <a:pt x="4770" y="5153"/>
                  </a:cubicBezTo>
                  <a:cubicBezTo>
                    <a:pt x="4777" y="5116"/>
                    <a:pt x="4777" y="5116"/>
                    <a:pt x="4777" y="5116"/>
                  </a:cubicBezTo>
                  <a:cubicBezTo>
                    <a:pt x="4757" y="5065"/>
                    <a:pt x="4757" y="5065"/>
                    <a:pt x="4757" y="5065"/>
                  </a:cubicBezTo>
                  <a:cubicBezTo>
                    <a:pt x="4755" y="5039"/>
                    <a:pt x="4755" y="5039"/>
                    <a:pt x="4755" y="5039"/>
                  </a:cubicBezTo>
                  <a:cubicBezTo>
                    <a:pt x="4786" y="5006"/>
                    <a:pt x="4786" y="5006"/>
                    <a:pt x="4786" y="5006"/>
                  </a:cubicBezTo>
                  <a:cubicBezTo>
                    <a:pt x="4818" y="4972"/>
                    <a:pt x="4818" y="4972"/>
                    <a:pt x="4818" y="4972"/>
                  </a:cubicBezTo>
                  <a:cubicBezTo>
                    <a:pt x="4805" y="4945"/>
                    <a:pt x="4805" y="4945"/>
                    <a:pt x="4805" y="4945"/>
                  </a:cubicBezTo>
                  <a:cubicBezTo>
                    <a:pt x="4745" y="4955"/>
                    <a:pt x="4745" y="4955"/>
                    <a:pt x="4745" y="4955"/>
                  </a:cubicBezTo>
                  <a:cubicBezTo>
                    <a:pt x="4696" y="4953"/>
                    <a:pt x="4696" y="4953"/>
                    <a:pt x="4696" y="4953"/>
                  </a:cubicBezTo>
                  <a:cubicBezTo>
                    <a:pt x="4633" y="4955"/>
                    <a:pt x="4633" y="4955"/>
                    <a:pt x="4633" y="4955"/>
                  </a:cubicBezTo>
                  <a:cubicBezTo>
                    <a:pt x="4571" y="4966"/>
                    <a:pt x="4571" y="4966"/>
                    <a:pt x="4571" y="4966"/>
                  </a:cubicBezTo>
                  <a:cubicBezTo>
                    <a:pt x="4504" y="4982"/>
                    <a:pt x="4504" y="4982"/>
                    <a:pt x="4504" y="4982"/>
                  </a:cubicBezTo>
                  <a:cubicBezTo>
                    <a:pt x="4438" y="4990"/>
                    <a:pt x="4438" y="4990"/>
                    <a:pt x="4438" y="4990"/>
                  </a:cubicBezTo>
                  <a:cubicBezTo>
                    <a:pt x="4403" y="4981"/>
                    <a:pt x="4403" y="4981"/>
                    <a:pt x="4403" y="4981"/>
                  </a:cubicBezTo>
                  <a:cubicBezTo>
                    <a:pt x="4441" y="4963"/>
                    <a:pt x="4441" y="4963"/>
                    <a:pt x="4441" y="4963"/>
                  </a:cubicBezTo>
                  <a:cubicBezTo>
                    <a:pt x="4456" y="4945"/>
                    <a:pt x="4456" y="4945"/>
                    <a:pt x="4456" y="4945"/>
                  </a:cubicBezTo>
                  <a:cubicBezTo>
                    <a:pt x="4412" y="4917"/>
                    <a:pt x="4412" y="4917"/>
                    <a:pt x="4412" y="4917"/>
                  </a:cubicBezTo>
                  <a:cubicBezTo>
                    <a:pt x="4374" y="4907"/>
                    <a:pt x="4374" y="4907"/>
                    <a:pt x="4374" y="4907"/>
                  </a:cubicBezTo>
                  <a:cubicBezTo>
                    <a:pt x="4341" y="4907"/>
                    <a:pt x="4341" y="4907"/>
                    <a:pt x="4341" y="4907"/>
                  </a:cubicBezTo>
                  <a:cubicBezTo>
                    <a:pt x="4311" y="4923"/>
                    <a:pt x="4311" y="4923"/>
                    <a:pt x="4311" y="4923"/>
                  </a:cubicBezTo>
                  <a:cubicBezTo>
                    <a:pt x="4274" y="4949"/>
                    <a:pt x="4274" y="4949"/>
                    <a:pt x="4274" y="4949"/>
                  </a:cubicBezTo>
                  <a:cubicBezTo>
                    <a:pt x="4204" y="4937"/>
                    <a:pt x="4204" y="4937"/>
                    <a:pt x="4204" y="4937"/>
                  </a:cubicBezTo>
                  <a:cubicBezTo>
                    <a:pt x="4221" y="4907"/>
                    <a:pt x="4221" y="4907"/>
                    <a:pt x="4221" y="4907"/>
                  </a:cubicBezTo>
                  <a:cubicBezTo>
                    <a:pt x="4244" y="4899"/>
                    <a:pt x="4244" y="4899"/>
                    <a:pt x="4244" y="4899"/>
                  </a:cubicBezTo>
                  <a:cubicBezTo>
                    <a:pt x="4290" y="4899"/>
                    <a:pt x="4290" y="4899"/>
                    <a:pt x="4290" y="4899"/>
                  </a:cubicBezTo>
                  <a:cubicBezTo>
                    <a:pt x="4311" y="4892"/>
                    <a:pt x="4311" y="4892"/>
                    <a:pt x="4311" y="4892"/>
                  </a:cubicBezTo>
                  <a:cubicBezTo>
                    <a:pt x="4291" y="4863"/>
                    <a:pt x="4291" y="4863"/>
                    <a:pt x="4291" y="4863"/>
                  </a:cubicBezTo>
                  <a:cubicBezTo>
                    <a:pt x="4250" y="4850"/>
                    <a:pt x="4250" y="4850"/>
                    <a:pt x="4250" y="4850"/>
                  </a:cubicBezTo>
                  <a:cubicBezTo>
                    <a:pt x="4185" y="4850"/>
                    <a:pt x="4185" y="4850"/>
                    <a:pt x="4185" y="4850"/>
                  </a:cubicBezTo>
                  <a:cubicBezTo>
                    <a:pt x="4166" y="4843"/>
                    <a:pt x="4166" y="4843"/>
                    <a:pt x="4166" y="4843"/>
                  </a:cubicBezTo>
                  <a:cubicBezTo>
                    <a:pt x="4176" y="4831"/>
                    <a:pt x="4176" y="4831"/>
                    <a:pt x="4176" y="4831"/>
                  </a:cubicBezTo>
                  <a:cubicBezTo>
                    <a:pt x="4233" y="4811"/>
                    <a:pt x="4233" y="4811"/>
                    <a:pt x="4233" y="4811"/>
                  </a:cubicBezTo>
                  <a:cubicBezTo>
                    <a:pt x="4268" y="4811"/>
                    <a:pt x="4268" y="4811"/>
                    <a:pt x="4268" y="4811"/>
                  </a:cubicBezTo>
                  <a:cubicBezTo>
                    <a:pt x="4327" y="4811"/>
                    <a:pt x="4327" y="4811"/>
                    <a:pt x="4327" y="4811"/>
                  </a:cubicBezTo>
                  <a:cubicBezTo>
                    <a:pt x="4373" y="4795"/>
                    <a:pt x="4373" y="4795"/>
                    <a:pt x="4373" y="4795"/>
                  </a:cubicBezTo>
                  <a:cubicBezTo>
                    <a:pt x="4409" y="4776"/>
                    <a:pt x="4409" y="4776"/>
                    <a:pt x="4409" y="4776"/>
                  </a:cubicBezTo>
                  <a:cubicBezTo>
                    <a:pt x="4438" y="4754"/>
                    <a:pt x="4438" y="4754"/>
                    <a:pt x="4438" y="4754"/>
                  </a:cubicBezTo>
                  <a:cubicBezTo>
                    <a:pt x="4456" y="4722"/>
                    <a:pt x="4456" y="4722"/>
                    <a:pt x="4456" y="4722"/>
                  </a:cubicBezTo>
                  <a:cubicBezTo>
                    <a:pt x="4438" y="4714"/>
                    <a:pt x="4438" y="4714"/>
                    <a:pt x="4438" y="4714"/>
                  </a:cubicBezTo>
                  <a:cubicBezTo>
                    <a:pt x="4408" y="4701"/>
                    <a:pt x="4408" y="4701"/>
                    <a:pt x="4408" y="4701"/>
                  </a:cubicBezTo>
                  <a:cubicBezTo>
                    <a:pt x="4442" y="4687"/>
                    <a:pt x="4442" y="4687"/>
                    <a:pt x="4442" y="4687"/>
                  </a:cubicBezTo>
                  <a:cubicBezTo>
                    <a:pt x="4467" y="4666"/>
                    <a:pt x="4467" y="4666"/>
                    <a:pt x="4467" y="4666"/>
                  </a:cubicBezTo>
                  <a:cubicBezTo>
                    <a:pt x="4470" y="4646"/>
                    <a:pt x="4470" y="4646"/>
                    <a:pt x="4470" y="4646"/>
                  </a:cubicBezTo>
                  <a:cubicBezTo>
                    <a:pt x="4466" y="4598"/>
                    <a:pt x="4466" y="4598"/>
                    <a:pt x="4466" y="4598"/>
                  </a:cubicBezTo>
                  <a:cubicBezTo>
                    <a:pt x="4445" y="4578"/>
                    <a:pt x="4445" y="4578"/>
                    <a:pt x="4445" y="4578"/>
                  </a:cubicBezTo>
                  <a:cubicBezTo>
                    <a:pt x="4421" y="4578"/>
                    <a:pt x="4421" y="4578"/>
                    <a:pt x="4421" y="4578"/>
                  </a:cubicBezTo>
                  <a:cubicBezTo>
                    <a:pt x="4384" y="4578"/>
                    <a:pt x="4384" y="4578"/>
                    <a:pt x="4384" y="4578"/>
                  </a:cubicBezTo>
                  <a:cubicBezTo>
                    <a:pt x="4419" y="4549"/>
                    <a:pt x="4419" y="4549"/>
                    <a:pt x="4419" y="4549"/>
                  </a:cubicBezTo>
                  <a:cubicBezTo>
                    <a:pt x="4461" y="4525"/>
                    <a:pt x="4461" y="4525"/>
                    <a:pt x="4461" y="4525"/>
                  </a:cubicBezTo>
                  <a:cubicBezTo>
                    <a:pt x="4525" y="4525"/>
                    <a:pt x="4525" y="4525"/>
                    <a:pt x="4525" y="4525"/>
                  </a:cubicBezTo>
                  <a:cubicBezTo>
                    <a:pt x="4576" y="4540"/>
                    <a:pt x="4576" y="4540"/>
                    <a:pt x="4576" y="4540"/>
                  </a:cubicBezTo>
                  <a:cubicBezTo>
                    <a:pt x="4614" y="4525"/>
                    <a:pt x="4614" y="4525"/>
                    <a:pt x="4614" y="4525"/>
                  </a:cubicBezTo>
                  <a:cubicBezTo>
                    <a:pt x="4670" y="4493"/>
                    <a:pt x="4670" y="4493"/>
                    <a:pt x="4670" y="4493"/>
                  </a:cubicBezTo>
                  <a:cubicBezTo>
                    <a:pt x="4691" y="4442"/>
                    <a:pt x="4691" y="4442"/>
                    <a:pt x="4691" y="4442"/>
                  </a:cubicBezTo>
                  <a:cubicBezTo>
                    <a:pt x="4638" y="4425"/>
                    <a:pt x="4638" y="4425"/>
                    <a:pt x="4638" y="4425"/>
                  </a:cubicBezTo>
                  <a:cubicBezTo>
                    <a:pt x="4687" y="4377"/>
                    <a:pt x="4687" y="4377"/>
                    <a:pt x="4687" y="4377"/>
                  </a:cubicBezTo>
                  <a:cubicBezTo>
                    <a:pt x="4696" y="4355"/>
                    <a:pt x="4696" y="4355"/>
                    <a:pt x="4696" y="4355"/>
                  </a:cubicBezTo>
                  <a:cubicBezTo>
                    <a:pt x="4742" y="4355"/>
                    <a:pt x="4742" y="4355"/>
                    <a:pt x="4742" y="4355"/>
                  </a:cubicBezTo>
                  <a:cubicBezTo>
                    <a:pt x="4773" y="4304"/>
                    <a:pt x="4773" y="4304"/>
                    <a:pt x="4773" y="4304"/>
                  </a:cubicBezTo>
                  <a:cubicBezTo>
                    <a:pt x="4798" y="4267"/>
                    <a:pt x="4798" y="4267"/>
                    <a:pt x="4798" y="4267"/>
                  </a:cubicBezTo>
                  <a:cubicBezTo>
                    <a:pt x="4804" y="4251"/>
                    <a:pt x="4804" y="4251"/>
                    <a:pt x="4804" y="4251"/>
                  </a:cubicBezTo>
                  <a:cubicBezTo>
                    <a:pt x="4841" y="4243"/>
                    <a:pt x="4841" y="4243"/>
                    <a:pt x="4841" y="4243"/>
                  </a:cubicBezTo>
                  <a:cubicBezTo>
                    <a:pt x="4873" y="4222"/>
                    <a:pt x="4873" y="4222"/>
                    <a:pt x="4873" y="4222"/>
                  </a:cubicBezTo>
                  <a:cubicBezTo>
                    <a:pt x="4888" y="4180"/>
                    <a:pt x="4888" y="4180"/>
                    <a:pt x="4888" y="4180"/>
                  </a:cubicBezTo>
                  <a:cubicBezTo>
                    <a:pt x="4921" y="4113"/>
                    <a:pt x="4921" y="4113"/>
                    <a:pt x="4921" y="4113"/>
                  </a:cubicBezTo>
                  <a:cubicBezTo>
                    <a:pt x="4921" y="4056"/>
                    <a:pt x="4921" y="4056"/>
                    <a:pt x="4921" y="4056"/>
                  </a:cubicBezTo>
                  <a:cubicBezTo>
                    <a:pt x="4940" y="4000"/>
                    <a:pt x="4940" y="4000"/>
                    <a:pt x="4940" y="4000"/>
                  </a:cubicBezTo>
                  <a:cubicBezTo>
                    <a:pt x="4956" y="3938"/>
                    <a:pt x="4956" y="3938"/>
                    <a:pt x="4956" y="3938"/>
                  </a:cubicBezTo>
                  <a:cubicBezTo>
                    <a:pt x="4977" y="3879"/>
                    <a:pt x="4977" y="3879"/>
                    <a:pt x="4977" y="3879"/>
                  </a:cubicBezTo>
                  <a:cubicBezTo>
                    <a:pt x="5005" y="3813"/>
                    <a:pt x="5005" y="3813"/>
                    <a:pt x="5005" y="3813"/>
                  </a:cubicBezTo>
                  <a:cubicBezTo>
                    <a:pt x="5013" y="3743"/>
                    <a:pt x="5013" y="3743"/>
                    <a:pt x="5013" y="3743"/>
                  </a:cubicBezTo>
                  <a:cubicBezTo>
                    <a:pt x="5006" y="3644"/>
                    <a:pt x="5006" y="3644"/>
                    <a:pt x="5006" y="3644"/>
                  </a:cubicBezTo>
                  <a:cubicBezTo>
                    <a:pt x="4991" y="3576"/>
                    <a:pt x="4991" y="3576"/>
                    <a:pt x="4991" y="3576"/>
                  </a:cubicBezTo>
                  <a:cubicBezTo>
                    <a:pt x="4965" y="3515"/>
                    <a:pt x="4965" y="3515"/>
                    <a:pt x="4965" y="3515"/>
                  </a:cubicBezTo>
                  <a:cubicBezTo>
                    <a:pt x="4935" y="3462"/>
                    <a:pt x="4935" y="3462"/>
                    <a:pt x="4935" y="3462"/>
                  </a:cubicBezTo>
                  <a:cubicBezTo>
                    <a:pt x="4894" y="3420"/>
                    <a:pt x="4894" y="3420"/>
                    <a:pt x="4894" y="3420"/>
                  </a:cubicBezTo>
                  <a:cubicBezTo>
                    <a:pt x="4856" y="3385"/>
                    <a:pt x="4856" y="3385"/>
                    <a:pt x="4856" y="3385"/>
                  </a:cubicBezTo>
                  <a:cubicBezTo>
                    <a:pt x="4828" y="3365"/>
                    <a:pt x="4828" y="3365"/>
                    <a:pt x="4828" y="3365"/>
                  </a:cubicBezTo>
                  <a:cubicBezTo>
                    <a:pt x="4795" y="3344"/>
                    <a:pt x="4795" y="3344"/>
                    <a:pt x="4795" y="3344"/>
                  </a:cubicBezTo>
                  <a:cubicBezTo>
                    <a:pt x="4751" y="3317"/>
                    <a:pt x="4751" y="3317"/>
                    <a:pt x="4751" y="3317"/>
                  </a:cubicBezTo>
                  <a:cubicBezTo>
                    <a:pt x="4689" y="3282"/>
                    <a:pt x="4689" y="3282"/>
                    <a:pt x="4689" y="3282"/>
                  </a:cubicBezTo>
                  <a:cubicBezTo>
                    <a:pt x="4641" y="3269"/>
                    <a:pt x="4641" y="3269"/>
                    <a:pt x="4641" y="3269"/>
                  </a:cubicBezTo>
                  <a:cubicBezTo>
                    <a:pt x="4592" y="3253"/>
                    <a:pt x="4592" y="3253"/>
                    <a:pt x="4592" y="3253"/>
                  </a:cubicBezTo>
                  <a:cubicBezTo>
                    <a:pt x="4523" y="3238"/>
                    <a:pt x="4523" y="3238"/>
                    <a:pt x="4523" y="3238"/>
                  </a:cubicBezTo>
                  <a:cubicBezTo>
                    <a:pt x="4482" y="3238"/>
                    <a:pt x="4482" y="3238"/>
                    <a:pt x="4482" y="3238"/>
                  </a:cubicBezTo>
                  <a:cubicBezTo>
                    <a:pt x="4400" y="3238"/>
                    <a:pt x="4400" y="3238"/>
                    <a:pt x="4400" y="3238"/>
                  </a:cubicBezTo>
                  <a:cubicBezTo>
                    <a:pt x="4333" y="3238"/>
                    <a:pt x="4333" y="3238"/>
                    <a:pt x="4333" y="3238"/>
                  </a:cubicBezTo>
                  <a:cubicBezTo>
                    <a:pt x="4269" y="3232"/>
                    <a:pt x="4269" y="3232"/>
                    <a:pt x="4269" y="3232"/>
                  </a:cubicBezTo>
                  <a:cubicBezTo>
                    <a:pt x="4207" y="3238"/>
                    <a:pt x="4207" y="3238"/>
                    <a:pt x="4207" y="3238"/>
                  </a:cubicBezTo>
                  <a:cubicBezTo>
                    <a:pt x="4176" y="3260"/>
                    <a:pt x="4176" y="3260"/>
                    <a:pt x="4176" y="3260"/>
                  </a:cubicBezTo>
                  <a:cubicBezTo>
                    <a:pt x="4151" y="3304"/>
                    <a:pt x="4151" y="3304"/>
                    <a:pt x="4151" y="3304"/>
                  </a:cubicBezTo>
                  <a:cubicBezTo>
                    <a:pt x="4134" y="3356"/>
                    <a:pt x="4134" y="3356"/>
                    <a:pt x="4134" y="3356"/>
                  </a:cubicBezTo>
                  <a:cubicBezTo>
                    <a:pt x="4112" y="3397"/>
                    <a:pt x="4112" y="3397"/>
                    <a:pt x="4112" y="3397"/>
                  </a:cubicBezTo>
                  <a:cubicBezTo>
                    <a:pt x="4093" y="3438"/>
                    <a:pt x="4093" y="3438"/>
                    <a:pt x="4093" y="3438"/>
                  </a:cubicBezTo>
                  <a:cubicBezTo>
                    <a:pt x="4076" y="3445"/>
                    <a:pt x="4076" y="3445"/>
                    <a:pt x="4076" y="3445"/>
                  </a:cubicBezTo>
                  <a:cubicBezTo>
                    <a:pt x="4035" y="3427"/>
                    <a:pt x="4035" y="3427"/>
                    <a:pt x="4035" y="3427"/>
                  </a:cubicBezTo>
                  <a:cubicBezTo>
                    <a:pt x="4009" y="3427"/>
                    <a:pt x="4009" y="3427"/>
                    <a:pt x="4009" y="3427"/>
                  </a:cubicBezTo>
                  <a:cubicBezTo>
                    <a:pt x="3993" y="3414"/>
                    <a:pt x="3993" y="3414"/>
                    <a:pt x="3993" y="3414"/>
                  </a:cubicBezTo>
                  <a:cubicBezTo>
                    <a:pt x="3955" y="3374"/>
                    <a:pt x="3955" y="3374"/>
                    <a:pt x="3955" y="3374"/>
                  </a:cubicBezTo>
                  <a:cubicBezTo>
                    <a:pt x="3926" y="3346"/>
                    <a:pt x="3926" y="3346"/>
                    <a:pt x="3926" y="3346"/>
                  </a:cubicBezTo>
                  <a:cubicBezTo>
                    <a:pt x="3901" y="3328"/>
                    <a:pt x="3901" y="3328"/>
                    <a:pt x="3901" y="3328"/>
                  </a:cubicBezTo>
                  <a:cubicBezTo>
                    <a:pt x="3876" y="3325"/>
                    <a:pt x="3876" y="3325"/>
                    <a:pt x="3876" y="3325"/>
                  </a:cubicBezTo>
                  <a:cubicBezTo>
                    <a:pt x="3860" y="3324"/>
                    <a:pt x="3860" y="3324"/>
                    <a:pt x="3860" y="3324"/>
                  </a:cubicBezTo>
                  <a:cubicBezTo>
                    <a:pt x="3853" y="3286"/>
                    <a:pt x="3853" y="3286"/>
                    <a:pt x="3853" y="3286"/>
                  </a:cubicBezTo>
                  <a:cubicBezTo>
                    <a:pt x="3873" y="3267"/>
                    <a:pt x="3873" y="3267"/>
                    <a:pt x="3873" y="3267"/>
                  </a:cubicBezTo>
                  <a:cubicBezTo>
                    <a:pt x="3910" y="3232"/>
                    <a:pt x="3910" y="3232"/>
                    <a:pt x="3910" y="3232"/>
                  </a:cubicBezTo>
                  <a:cubicBezTo>
                    <a:pt x="3943" y="3194"/>
                    <a:pt x="3943" y="3194"/>
                    <a:pt x="3943" y="3194"/>
                  </a:cubicBezTo>
                  <a:cubicBezTo>
                    <a:pt x="3963" y="3181"/>
                    <a:pt x="3963" y="3181"/>
                    <a:pt x="3963" y="3181"/>
                  </a:cubicBezTo>
                  <a:cubicBezTo>
                    <a:pt x="3997" y="3152"/>
                    <a:pt x="3997" y="3152"/>
                    <a:pt x="3997" y="3152"/>
                  </a:cubicBezTo>
                  <a:cubicBezTo>
                    <a:pt x="4030" y="3103"/>
                    <a:pt x="4030" y="3103"/>
                    <a:pt x="4030" y="3103"/>
                  </a:cubicBezTo>
                  <a:cubicBezTo>
                    <a:pt x="4060" y="3081"/>
                    <a:pt x="4060" y="3081"/>
                    <a:pt x="4060" y="3081"/>
                  </a:cubicBezTo>
                  <a:cubicBezTo>
                    <a:pt x="4058" y="3007"/>
                    <a:pt x="4058" y="3007"/>
                    <a:pt x="4058" y="3007"/>
                  </a:cubicBezTo>
                  <a:cubicBezTo>
                    <a:pt x="4041" y="2886"/>
                    <a:pt x="4041" y="2886"/>
                    <a:pt x="4041" y="2886"/>
                  </a:cubicBezTo>
                  <a:cubicBezTo>
                    <a:pt x="4013" y="2813"/>
                    <a:pt x="4013" y="2813"/>
                    <a:pt x="4013" y="2813"/>
                  </a:cubicBezTo>
                  <a:cubicBezTo>
                    <a:pt x="3993" y="2761"/>
                    <a:pt x="3993" y="2761"/>
                    <a:pt x="3993" y="2761"/>
                  </a:cubicBezTo>
                  <a:cubicBezTo>
                    <a:pt x="3943" y="2710"/>
                    <a:pt x="3943" y="2710"/>
                    <a:pt x="3943" y="2710"/>
                  </a:cubicBezTo>
                  <a:cubicBezTo>
                    <a:pt x="3866" y="2635"/>
                    <a:pt x="3866" y="2635"/>
                    <a:pt x="3866" y="2635"/>
                  </a:cubicBezTo>
                  <a:cubicBezTo>
                    <a:pt x="3834" y="2605"/>
                    <a:pt x="3834" y="2605"/>
                    <a:pt x="3834" y="2605"/>
                  </a:cubicBezTo>
                  <a:cubicBezTo>
                    <a:pt x="3781" y="2563"/>
                    <a:pt x="3781" y="2563"/>
                    <a:pt x="3781" y="2563"/>
                  </a:cubicBezTo>
                  <a:cubicBezTo>
                    <a:pt x="3752" y="2538"/>
                    <a:pt x="3752" y="2538"/>
                    <a:pt x="3752" y="2538"/>
                  </a:cubicBezTo>
                  <a:cubicBezTo>
                    <a:pt x="3688" y="2482"/>
                    <a:pt x="3688" y="2482"/>
                    <a:pt x="3688" y="2482"/>
                  </a:cubicBezTo>
                  <a:cubicBezTo>
                    <a:pt x="3649" y="2442"/>
                    <a:pt x="3649" y="2442"/>
                    <a:pt x="3649" y="2442"/>
                  </a:cubicBezTo>
                  <a:cubicBezTo>
                    <a:pt x="3602" y="2442"/>
                    <a:pt x="3602" y="2442"/>
                    <a:pt x="3602" y="2442"/>
                  </a:cubicBezTo>
                  <a:cubicBezTo>
                    <a:pt x="3543" y="2442"/>
                    <a:pt x="3543" y="2442"/>
                    <a:pt x="3543" y="2442"/>
                  </a:cubicBezTo>
                  <a:cubicBezTo>
                    <a:pt x="3511" y="2442"/>
                    <a:pt x="3511" y="2442"/>
                    <a:pt x="3511" y="2442"/>
                  </a:cubicBezTo>
                  <a:cubicBezTo>
                    <a:pt x="3511" y="2442"/>
                    <a:pt x="3503" y="2443"/>
                    <a:pt x="3499" y="2442"/>
                  </a:cubicBezTo>
                  <a:cubicBezTo>
                    <a:pt x="3495" y="2440"/>
                    <a:pt x="3431" y="2442"/>
                    <a:pt x="3431" y="2442"/>
                  </a:cubicBezTo>
                  <a:cubicBezTo>
                    <a:pt x="3393" y="2420"/>
                    <a:pt x="3393" y="2420"/>
                    <a:pt x="3393" y="2420"/>
                  </a:cubicBezTo>
                  <a:cubicBezTo>
                    <a:pt x="3444" y="2420"/>
                    <a:pt x="3444" y="2420"/>
                    <a:pt x="3444" y="2420"/>
                  </a:cubicBezTo>
                  <a:cubicBezTo>
                    <a:pt x="3503" y="2426"/>
                    <a:pt x="3503" y="2426"/>
                    <a:pt x="3503" y="2426"/>
                  </a:cubicBezTo>
                  <a:cubicBezTo>
                    <a:pt x="3576" y="2414"/>
                    <a:pt x="3576" y="2414"/>
                    <a:pt x="3576" y="2414"/>
                  </a:cubicBezTo>
                  <a:cubicBezTo>
                    <a:pt x="3608" y="2414"/>
                    <a:pt x="3608" y="2414"/>
                    <a:pt x="3608" y="2414"/>
                  </a:cubicBezTo>
                  <a:cubicBezTo>
                    <a:pt x="3643" y="2414"/>
                    <a:pt x="3643" y="2414"/>
                    <a:pt x="3643" y="2414"/>
                  </a:cubicBezTo>
                  <a:cubicBezTo>
                    <a:pt x="3675" y="2432"/>
                    <a:pt x="3675" y="2432"/>
                    <a:pt x="3675" y="2432"/>
                  </a:cubicBezTo>
                  <a:cubicBezTo>
                    <a:pt x="3722" y="2472"/>
                    <a:pt x="3722" y="2472"/>
                    <a:pt x="3722" y="2472"/>
                  </a:cubicBezTo>
                  <a:cubicBezTo>
                    <a:pt x="3757" y="2490"/>
                    <a:pt x="3757" y="2490"/>
                    <a:pt x="3757" y="2490"/>
                  </a:cubicBezTo>
                  <a:cubicBezTo>
                    <a:pt x="3786" y="2501"/>
                    <a:pt x="3786" y="2501"/>
                    <a:pt x="3786" y="2501"/>
                  </a:cubicBezTo>
                  <a:cubicBezTo>
                    <a:pt x="3856" y="2503"/>
                    <a:pt x="3856" y="2503"/>
                    <a:pt x="3856" y="2503"/>
                  </a:cubicBezTo>
                  <a:cubicBezTo>
                    <a:pt x="3895" y="2504"/>
                    <a:pt x="3895" y="2504"/>
                    <a:pt x="3895" y="2504"/>
                  </a:cubicBezTo>
                  <a:cubicBezTo>
                    <a:pt x="3920" y="2573"/>
                    <a:pt x="3920" y="2573"/>
                    <a:pt x="3920" y="2573"/>
                  </a:cubicBezTo>
                  <a:cubicBezTo>
                    <a:pt x="3929" y="2549"/>
                    <a:pt x="3929" y="2549"/>
                    <a:pt x="3929" y="2549"/>
                  </a:cubicBezTo>
                  <a:cubicBezTo>
                    <a:pt x="3913" y="2472"/>
                    <a:pt x="3913" y="2472"/>
                    <a:pt x="3913" y="2472"/>
                  </a:cubicBezTo>
                  <a:cubicBezTo>
                    <a:pt x="3866" y="2401"/>
                    <a:pt x="3866" y="2401"/>
                    <a:pt x="3866" y="2401"/>
                  </a:cubicBezTo>
                  <a:cubicBezTo>
                    <a:pt x="3811" y="2333"/>
                    <a:pt x="3811" y="2333"/>
                    <a:pt x="3811" y="2333"/>
                  </a:cubicBezTo>
                  <a:cubicBezTo>
                    <a:pt x="3761" y="2244"/>
                    <a:pt x="3761" y="2244"/>
                    <a:pt x="3761" y="2244"/>
                  </a:cubicBezTo>
                  <a:cubicBezTo>
                    <a:pt x="3735" y="2171"/>
                    <a:pt x="3735" y="2171"/>
                    <a:pt x="3735" y="2171"/>
                  </a:cubicBezTo>
                  <a:cubicBezTo>
                    <a:pt x="3722" y="2148"/>
                    <a:pt x="3722" y="2148"/>
                    <a:pt x="3722" y="2148"/>
                  </a:cubicBezTo>
                  <a:cubicBezTo>
                    <a:pt x="3693" y="2082"/>
                    <a:pt x="3693" y="2082"/>
                    <a:pt x="3693" y="2082"/>
                  </a:cubicBezTo>
                  <a:cubicBezTo>
                    <a:pt x="3690" y="2028"/>
                    <a:pt x="3690" y="2028"/>
                    <a:pt x="3690" y="2028"/>
                  </a:cubicBezTo>
                  <a:cubicBezTo>
                    <a:pt x="3696" y="2008"/>
                    <a:pt x="3696" y="2008"/>
                    <a:pt x="3696" y="2008"/>
                  </a:cubicBezTo>
                  <a:cubicBezTo>
                    <a:pt x="3716" y="1996"/>
                    <a:pt x="3716" y="1996"/>
                    <a:pt x="3716" y="1996"/>
                  </a:cubicBezTo>
                  <a:cubicBezTo>
                    <a:pt x="3780" y="1979"/>
                    <a:pt x="3780" y="1979"/>
                    <a:pt x="3780" y="1979"/>
                  </a:cubicBezTo>
                  <a:cubicBezTo>
                    <a:pt x="3784" y="1955"/>
                    <a:pt x="3784" y="1955"/>
                    <a:pt x="3784" y="1955"/>
                  </a:cubicBezTo>
                  <a:cubicBezTo>
                    <a:pt x="3763" y="1936"/>
                    <a:pt x="3763" y="1936"/>
                    <a:pt x="3763" y="1936"/>
                  </a:cubicBezTo>
                  <a:cubicBezTo>
                    <a:pt x="3717" y="1918"/>
                    <a:pt x="3717" y="1918"/>
                    <a:pt x="3717" y="1918"/>
                  </a:cubicBezTo>
                  <a:cubicBezTo>
                    <a:pt x="3672" y="1894"/>
                    <a:pt x="3672" y="1894"/>
                    <a:pt x="3672" y="1894"/>
                  </a:cubicBezTo>
                  <a:cubicBezTo>
                    <a:pt x="3648" y="1871"/>
                    <a:pt x="3648" y="1871"/>
                    <a:pt x="3648" y="1871"/>
                  </a:cubicBezTo>
                  <a:cubicBezTo>
                    <a:pt x="3618" y="1837"/>
                    <a:pt x="3618" y="1837"/>
                    <a:pt x="3618" y="1837"/>
                  </a:cubicBezTo>
                  <a:cubicBezTo>
                    <a:pt x="3599" y="1807"/>
                    <a:pt x="3599" y="1807"/>
                    <a:pt x="3599" y="1807"/>
                  </a:cubicBezTo>
                  <a:cubicBezTo>
                    <a:pt x="3569" y="1763"/>
                    <a:pt x="3569" y="1763"/>
                    <a:pt x="3569" y="1763"/>
                  </a:cubicBezTo>
                  <a:cubicBezTo>
                    <a:pt x="3551" y="1711"/>
                    <a:pt x="3551" y="1711"/>
                    <a:pt x="3551" y="1711"/>
                  </a:cubicBezTo>
                  <a:cubicBezTo>
                    <a:pt x="3528" y="1637"/>
                    <a:pt x="3528" y="1637"/>
                    <a:pt x="3528" y="1637"/>
                  </a:cubicBezTo>
                  <a:cubicBezTo>
                    <a:pt x="3492" y="1600"/>
                    <a:pt x="3492" y="1600"/>
                    <a:pt x="3492" y="1600"/>
                  </a:cubicBezTo>
                  <a:cubicBezTo>
                    <a:pt x="3455" y="1542"/>
                    <a:pt x="3455" y="1542"/>
                    <a:pt x="3455" y="1542"/>
                  </a:cubicBezTo>
                  <a:cubicBezTo>
                    <a:pt x="3401" y="1508"/>
                    <a:pt x="3401" y="1508"/>
                    <a:pt x="3401" y="1508"/>
                  </a:cubicBezTo>
                  <a:cubicBezTo>
                    <a:pt x="3353" y="1478"/>
                    <a:pt x="3353" y="1478"/>
                    <a:pt x="3353" y="1478"/>
                  </a:cubicBezTo>
                  <a:cubicBezTo>
                    <a:pt x="3289" y="1443"/>
                    <a:pt x="3289" y="1443"/>
                    <a:pt x="3289" y="1443"/>
                  </a:cubicBezTo>
                  <a:cubicBezTo>
                    <a:pt x="3228" y="1414"/>
                    <a:pt x="3228" y="1414"/>
                    <a:pt x="3228" y="1414"/>
                  </a:cubicBezTo>
                  <a:cubicBezTo>
                    <a:pt x="3177" y="1393"/>
                    <a:pt x="3177" y="1393"/>
                    <a:pt x="3177" y="1393"/>
                  </a:cubicBezTo>
                  <a:cubicBezTo>
                    <a:pt x="3125" y="1373"/>
                    <a:pt x="3125" y="1373"/>
                    <a:pt x="3125" y="1373"/>
                  </a:cubicBezTo>
                  <a:cubicBezTo>
                    <a:pt x="3083" y="1366"/>
                    <a:pt x="3083" y="1366"/>
                    <a:pt x="3083" y="1366"/>
                  </a:cubicBezTo>
                  <a:cubicBezTo>
                    <a:pt x="3064" y="1379"/>
                    <a:pt x="3064" y="1379"/>
                    <a:pt x="3064" y="1379"/>
                  </a:cubicBezTo>
                  <a:cubicBezTo>
                    <a:pt x="3045" y="1386"/>
                    <a:pt x="3045" y="1386"/>
                    <a:pt x="3045" y="1386"/>
                  </a:cubicBezTo>
                  <a:cubicBezTo>
                    <a:pt x="3039" y="1344"/>
                    <a:pt x="3039" y="1344"/>
                    <a:pt x="3039" y="1344"/>
                  </a:cubicBezTo>
                  <a:cubicBezTo>
                    <a:pt x="3045" y="1296"/>
                    <a:pt x="3045" y="1296"/>
                    <a:pt x="3045" y="1296"/>
                  </a:cubicBezTo>
                  <a:cubicBezTo>
                    <a:pt x="3020" y="1273"/>
                    <a:pt x="3020" y="1273"/>
                    <a:pt x="3020" y="1273"/>
                  </a:cubicBezTo>
                  <a:cubicBezTo>
                    <a:pt x="3004" y="1246"/>
                    <a:pt x="3004" y="1246"/>
                    <a:pt x="3004" y="1246"/>
                  </a:cubicBezTo>
                  <a:cubicBezTo>
                    <a:pt x="2953" y="1184"/>
                    <a:pt x="2953" y="1184"/>
                    <a:pt x="2953" y="1184"/>
                  </a:cubicBezTo>
                  <a:cubicBezTo>
                    <a:pt x="2940" y="1143"/>
                    <a:pt x="2940" y="1143"/>
                    <a:pt x="2940" y="1143"/>
                  </a:cubicBezTo>
                  <a:cubicBezTo>
                    <a:pt x="2937" y="1067"/>
                    <a:pt x="2937" y="1067"/>
                    <a:pt x="2937" y="1067"/>
                  </a:cubicBezTo>
                  <a:cubicBezTo>
                    <a:pt x="2905" y="952"/>
                    <a:pt x="2905" y="952"/>
                    <a:pt x="2905" y="952"/>
                  </a:cubicBezTo>
                  <a:cubicBezTo>
                    <a:pt x="2880" y="909"/>
                    <a:pt x="2880" y="909"/>
                    <a:pt x="2880" y="909"/>
                  </a:cubicBezTo>
                  <a:cubicBezTo>
                    <a:pt x="2823" y="775"/>
                    <a:pt x="2823" y="775"/>
                    <a:pt x="2823" y="775"/>
                  </a:cubicBezTo>
                  <a:cubicBezTo>
                    <a:pt x="2800" y="687"/>
                    <a:pt x="2800" y="687"/>
                    <a:pt x="2800" y="687"/>
                  </a:cubicBezTo>
                  <a:cubicBezTo>
                    <a:pt x="2777" y="598"/>
                    <a:pt x="2777" y="598"/>
                    <a:pt x="2777" y="598"/>
                  </a:cubicBezTo>
                  <a:cubicBezTo>
                    <a:pt x="2784" y="540"/>
                    <a:pt x="2784" y="540"/>
                    <a:pt x="2784" y="540"/>
                  </a:cubicBezTo>
                  <a:cubicBezTo>
                    <a:pt x="2758" y="454"/>
                    <a:pt x="2758" y="454"/>
                    <a:pt x="2758" y="454"/>
                  </a:cubicBezTo>
                  <a:cubicBezTo>
                    <a:pt x="2768" y="386"/>
                    <a:pt x="2768" y="386"/>
                    <a:pt x="2768" y="386"/>
                  </a:cubicBezTo>
                  <a:cubicBezTo>
                    <a:pt x="2739" y="306"/>
                    <a:pt x="2739" y="306"/>
                    <a:pt x="2739" y="306"/>
                  </a:cubicBezTo>
                  <a:cubicBezTo>
                    <a:pt x="2738" y="255"/>
                    <a:pt x="2738" y="255"/>
                    <a:pt x="2738" y="255"/>
                  </a:cubicBezTo>
                  <a:cubicBezTo>
                    <a:pt x="2682" y="213"/>
                    <a:pt x="2682" y="213"/>
                    <a:pt x="2682" y="213"/>
                  </a:cubicBezTo>
                  <a:cubicBezTo>
                    <a:pt x="2640" y="181"/>
                    <a:pt x="2640" y="181"/>
                    <a:pt x="2640" y="181"/>
                  </a:cubicBezTo>
                  <a:cubicBezTo>
                    <a:pt x="2622" y="143"/>
                    <a:pt x="2622" y="143"/>
                    <a:pt x="2622" y="143"/>
                  </a:cubicBezTo>
                  <a:cubicBezTo>
                    <a:pt x="2585" y="124"/>
                    <a:pt x="2585" y="124"/>
                    <a:pt x="2585" y="124"/>
                  </a:cubicBezTo>
                  <a:cubicBezTo>
                    <a:pt x="2576" y="146"/>
                    <a:pt x="2576" y="146"/>
                    <a:pt x="2576" y="146"/>
                  </a:cubicBezTo>
                  <a:cubicBezTo>
                    <a:pt x="2561" y="114"/>
                    <a:pt x="2561" y="114"/>
                    <a:pt x="2561" y="114"/>
                  </a:cubicBezTo>
                  <a:cubicBezTo>
                    <a:pt x="2538" y="84"/>
                    <a:pt x="2538" y="84"/>
                    <a:pt x="2538" y="84"/>
                  </a:cubicBezTo>
                  <a:cubicBezTo>
                    <a:pt x="2503" y="52"/>
                    <a:pt x="2503" y="52"/>
                    <a:pt x="2503" y="52"/>
                  </a:cubicBezTo>
                  <a:cubicBezTo>
                    <a:pt x="2452" y="0"/>
                    <a:pt x="2452" y="0"/>
                    <a:pt x="2452" y="0"/>
                  </a:cubicBezTo>
                  <a:cubicBezTo>
                    <a:pt x="2408" y="32"/>
                    <a:pt x="2408" y="32"/>
                    <a:pt x="2408" y="32"/>
                  </a:cubicBezTo>
                  <a:cubicBezTo>
                    <a:pt x="2346" y="112"/>
                    <a:pt x="2346" y="112"/>
                    <a:pt x="2346" y="112"/>
                  </a:cubicBezTo>
                  <a:cubicBezTo>
                    <a:pt x="2299" y="166"/>
                    <a:pt x="2299" y="166"/>
                    <a:pt x="2299" y="166"/>
                  </a:cubicBezTo>
                  <a:cubicBezTo>
                    <a:pt x="2275" y="194"/>
                    <a:pt x="2275" y="194"/>
                    <a:pt x="2275" y="194"/>
                  </a:cubicBezTo>
                  <a:cubicBezTo>
                    <a:pt x="2267" y="230"/>
                    <a:pt x="2267" y="230"/>
                    <a:pt x="2267" y="230"/>
                  </a:cubicBezTo>
                  <a:cubicBezTo>
                    <a:pt x="2288" y="284"/>
                    <a:pt x="2288" y="284"/>
                    <a:pt x="2288" y="284"/>
                  </a:cubicBezTo>
                  <a:cubicBezTo>
                    <a:pt x="2304" y="330"/>
                    <a:pt x="2304" y="330"/>
                    <a:pt x="2304" y="330"/>
                  </a:cubicBezTo>
                  <a:cubicBezTo>
                    <a:pt x="2315" y="367"/>
                    <a:pt x="2315" y="367"/>
                    <a:pt x="2315" y="367"/>
                  </a:cubicBezTo>
                  <a:cubicBezTo>
                    <a:pt x="2318" y="434"/>
                    <a:pt x="2318" y="434"/>
                    <a:pt x="2318" y="434"/>
                  </a:cubicBezTo>
                  <a:cubicBezTo>
                    <a:pt x="2296" y="476"/>
                    <a:pt x="2296" y="476"/>
                    <a:pt x="2296" y="476"/>
                  </a:cubicBezTo>
                  <a:cubicBezTo>
                    <a:pt x="2184" y="571"/>
                    <a:pt x="2184" y="571"/>
                    <a:pt x="2184" y="571"/>
                  </a:cubicBezTo>
                  <a:cubicBezTo>
                    <a:pt x="2110" y="610"/>
                    <a:pt x="2110" y="610"/>
                    <a:pt x="2110" y="610"/>
                  </a:cubicBezTo>
                  <a:cubicBezTo>
                    <a:pt x="2110" y="610"/>
                    <a:pt x="2091" y="628"/>
                    <a:pt x="2087" y="630"/>
                  </a:cubicBezTo>
                  <a:cubicBezTo>
                    <a:pt x="2082" y="633"/>
                    <a:pt x="2056" y="662"/>
                    <a:pt x="2056" y="662"/>
                  </a:cubicBezTo>
                  <a:cubicBezTo>
                    <a:pt x="2034" y="694"/>
                    <a:pt x="2034" y="694"/>
                    <a:pt x="2034" y="694"/>
                  </a:cubicBezTo>
                  <a:cubicBezTo>
                    <a:pt x="2034" y="694"/>
                    <a:pt x="2014" y="719"/>
                    <a:pt x="2011" y="735"/>
                  </a:cubicBezTo>
                  <a:cubicBezTo>
                    <a:pt x="2008" y="751"/>
                    <a:pt x="1994" y="769"/>
                    <a:pt x="1994" y="769"/>
                  </a:cubicBezTo>
                  <a:cubicBezTo>
                    <a:pt x="1948" y="796"/>
                    <a:pt x="1948" y="796"/>
                    <a:pt x="1948" y="796"/>
                  </a:cubicBezTo>
                  <a:cubicBezTo>
                    <a:pt x="1865" y="863"/>
                    <a:pt x="1865" y="863"/>
                    <a:pt x="1865" y="863"/>
                  </a:cubicBezTo>
                  <a:cubicBezTo>
                    <a:pt x="1838" y="882"/>
                    <a:pt x="1838" y="882"/>
                    <a:pt x="1838" y="882"/>
                  </a:cubicBezTo>
                  <a:cubicBezTo>
                    <a:pt x="1804" y="895"/>
                    <a:pt x="1804" y="895"/>
                    <a:pt x="1804" y="895"/>
                  </a:cubicBezTo>
                  <a:cubicBezTo>
                    <a:pt x="1784" y="959"/>
                    <a:pt x="1784" y="959"/>
                    <a:pt x="1784" y="959"/>
                  </a:cubicBezTo>
                  <a:cubicBezTo>
                    <a:pt x="1782" y="1000"/>
                    <a:pt x="1782" y="1000"/>
                    <a:pt x="1782" y="1000"/>
                  </a:cubicBezTo>
                  <a:cubicBezTo>
                    <a:pt x="1753" y="1013"/>
                    <a:pt x="1753" y="1013"/>
                    <a:pt x="1753" y="1013"/>
                  </a:cubicBezTo>
                  <a:cubicBezTo>
                    <a:pt x="1700" y="1020"/>
                    <a:pt x="1700" y="1020"/>
                    <a:pt x="1700" y="1020"/>
                  </a:cubicBezTo>
                  <a:cubicBezTo>
                    <a:pt x="1644" y="1008"/>
                    <a:pt x="1644" y="1008"/>
                    <a:pt x="1644" y="1008"/>
                  </a:cubicBezTo>
                  <a:cubicBezTo>
                    <a:pt x="1632" y="1042"/>
                    <a:pt x="1632" y="1042"/>
                    <a:pt x="1632" y="1042"/>
                  </a:cubicBezTo>
                  <a:cubicBezTo>
                    <a:pt x="1637" y="1068"/>
                    <a:pt x="1637" y="1068"/>
                    <a:pt x="1637" y="1068"/>
                  </a:cubicBezTo>
                  <a:cubicBezTo>
                    <a:pt x="1583" y="1074"/>
                    <a:pt x="1583" y="1074"/>
                    <a:pt x="1583" y="1074"/>
                  </a:cubicBezTo>
                  <a:cubicBezTo>
                    <a:pt x="1553" y="1129"/>
                    <a:pt x="1553" y="1129"/>
                    <a:pt x="1553" y="1129"/>
                  </a:cubicBezTo>
                  <a:cubicBezTo>
                    <a:pt x="1540" y="1177"/>
                    <a:pt x="1540" y="1177"/>
                    <a:pt x="1540" y="1177"/>
                  </a:cubicBezTo>
                  <a:cubicBezTo>
                    <a:pt x="1520" y="1214"/>
                    <a:pt x="1520" y="1214"/>
                    <a:pt x="1520" y="1214"/>
                  </a:cubicBezTo>
                  <a:cubicBezTo>
                    <a:pt x="1493" y="1277"/>
                    <a:pt x="1493" y="1277"/>
                    <a:pt x="1493" y="1277"/>
                  </a:cubicBezTo>
                  <a:cubicBezTo>
                    <a:pt x="1463" y="1301"/>
                    <a:pt x="1463" y="1301"/>
                    <a:pt x="1463" y="1301"/>
                  </a:cubicBezTo>
                  <a:cubicBezTo>
                    <a:pt x="1444" y="1383"/>
                    <a:pt x="1444" y="1383"/>
                    <a:pt x="1444" y="1383"/>
                  </a:cubicBezTo>
                  <a:cubicBezTo>
                    <a:pt x="1420" y="1424"/>
                    <a:pt x="1420" y="1424"/>
                    <a:pt x="1420" y="1424"/>
                  </a:cubicBezTo>
                  <a:cubicBezTo>
                    <a:pt x="1401" y="1472"/>
                    <a:pt x="1401" y="1472"/>
                    <a:pt x="1401" y="1472"/>
                  </a:cubicBezTo>
                  <a:cubicBezTo>
                    <a:pt x="1402" y="1492"/>
                    <a:pt x="1402" y="1492"/>
                    <a:pt x="1402" y="1492"/>
                  </a:cubicBezTo>
                  <a:cubicBezTo>
                    <a:pt x="1422" y="1534"/>
                    <a:pt x="1422" y="1534"/>
                    <a:pt x="1422" y="1534"/>
                  </a:cubicBezTo>
                  <a:cubicBezTo>
                    <a:pt x="1449" y="1582"/>
                    <a:pt x="1449" y="1582"/>
                    <a:pt x="1449" y="1582"/>
                  </a:cubicBezTo>
                  <a:cubicBezTo>
                    <a:pt x="1475" y="1627"/>
                    <a:pt x="1475" y="1627"/>
                    <a:pt x="1475" y="1627"/>
                  </a:cubicBezTo>
                  <a:cubicBezTo>
                    <a:pt x="1475" y="1627"/>
                    <a:pt x="1498" y="1660"/>
                    <a:pt x="1502" y="1661"/>
                  </a:cubicBezTo>
                  <a:cubicBezTo>
                    <a:pt x="1507" y="1663"/>
                    <a:pt x="1520" y="1676"/>
                    <a:pt x="1520" y="1676"/>
                  </a:cubicBezTo>
                  <a:cubicBezTo>
                    <a:pt x="1541" y="1708"/>
                    <a:pt x="1541" y="1708"/>
                    <a:pt x="1541" y="1708"/>
                  </a:cubicBezTo>
                  <a:cubicBezTo>
                    <a:pt x="1552" y="1770"/>
                    <a:pt x="1552" y="1770"/>
                    <a:pt x="1552" y="1770"/>
                  </a:cubicBezTo>
                  <a:cubicBezTo>
                    <a:pt x="1576" y="1808"/>
                    <a:pt x="1576" y="1808"/>
                    <a:pt x="1576" y="1808"/>
                  </a:cubicBezTo>
                  <a:cubicBezTo>
                    <a:pt x="1604" y="1842"/>
                    <a:pt x="1604" y="1842"/>
                    <a:pt x="1604" y="1842"/>
                  </a:cubicBezTo>
                  <a:cubicBezTo>
                    <a:pt x="1656" y="1866"/>
                    <a:pt x="1656" y="1866"/>
                    <a:pt x="1656" y="1866"/>
                  </a:cubicBezTo>
                  <a:cubicBezTo>
                    <a:pt x="1677" y="1863"/>
                    <a:pt x="1677" y="1863"/>
                    <a:pt x="1677" y="1863"/>
                  </a:cubicBezTo>
                  <a:cubicBezTo>
                    <a:pt x="1647" y="1921"/>
                    <a:pt x="1647" y="1921"/>
                    <a:pt x="1647" y="1921"/>
                  </a:cubicBezTo>
                  <a:cubicBezTo>
                    <a:pt x="1673" y="1989"/>
                    <a:pt x="1673" y="1989"/>
                    <a:pt x="1673" y="1989"/>
                  </a:cubicBezTo>
                  <a:cubicBezTo>
                    <a:pt x="1698" y="1995"/>
                    <a:pt x="1698" y="1995"/>
                    <a:pt x="1698" y="1995"/>
                  </a:cubicBezTo>
                  <a:cubicBezTo>
                    <a:pt x="1725" y="1978"/>
                    <a:pt x="1725" y="1978"/>
                    <a:pt x="1725" y="1978"/>
                  </a:cubicBezTo>
                  <a:cubicBezTo>
                    <a:pt x="1725" y="1978"/>
                    <a:pt x="1753" y="1959"/>
                    <a:pt x="1755" y="1954"/>
                  </a:cubicBezTo>
                  <a:cubicBezTo>
                    <a:pt x="1756" y="1950"/>
                    <a:pt x="1780" y="1911"/>
                    <a:pt x="1780" y="1911"/>
                  </a:cubicBezTo>
                  <a:cubicBezTo>
                    <a:pt x="1789" y="1884"/>
                    <a:pt x="1789" y="1884"/>
                    <a:pt x="1789" y="1884"/>
                  </a:cubicBezTo>
                  <a:cubicBezTo>
                    <a:pt x="1822" y="1899"/>
                    <a:pt x="1822" y="1899"/>
                    <a:pt x="1822" y="1899"/>
                  </a:cubicBezTo>
                  <a:cubicBezTo>
                    <a:pt x="1842" y="1911"/>
                    <a:pt x="1842" y="1911"/>
                    <a:pt x="1842" y="1911"/>
                  </a:cubicBezTo>
                  <a:cubicBezTo>
                    <a:pt x="1887" y="1877"/>
                    <a:pt x="1887" y="1877"/>
                    <a:pt x="1887" y="1877"/>
                  </a:cubicBezTo>
                  <a:cubicBezTo>
                    <a:pt x="1910" y="1869"/>
                    <a:pt x="1910" y="1869"/>
                    <a:pt x="1910" y="1869"/>
                  </a:cubicBezTo>
                  <a:cubicBezTo>
                    <a:pt x="1937" y="1904"/>
                    <a:pt x="1937" y="1904"/>
                    <a:pt x="1937" y="1904"/>
                  </a:cubicBezTo>
                  <a:cubicBezTo>
                    <a:pt x="1939" y="1962"/>
                    <a:pt x="1939" y="1962"/>
                    <a:pt x="1939" y="1962"/>
                  </a:cubicBezTo>
                  <a:cubicBezTo>
                    <a:pt x="1922" y="1990"/>
                    <a:pt x="1922" y="1990"/>
                    <a:pt x="1922" y="1990"/>
                  </a:cubicBezTo>
                  <a:cubicBezTo>
                    <a:pt x="1894" y="2019"/>
                    <a:pt x="1894" y="2019"/>
                    <a:pt x="1894" y="2019"/>
                  </a:cubicBezTo>
                  <a:cubicBezTo>
                    <a:pt x="1882" y="2040"/>
                    <a:pt x="1882" y="2040"/>
                    <a:pt x="1882" y="2040"/>
                  </a:cubicBezTo>
                  <a:cubicBezTo>
                    <a:pt x="1884" y="2059"/>
                    <a:pt x="1884" y="2059"/>
                    <a:pt x="1884" y="2059"/>
                  </a:cubicBezTo>
                  <a:cubicBezTo>
                    <a:pt x="1906" y="2092"/>
                    <a:pt x="1906" y="2092"/>
                    <a:pt x="1906" y="2092"/>
                  </a:cubicBezTo>
                  <a:cubicBezTo>
                    <a:pt x="1907" y="2107"/>
                    <a:pt x="1907" y="2107"/>
                    <a:pt x="1907" y="2107"/>
                  </a:cubicBezTo>
                  <a:cubicBezTo>
                    <a:pt x="1901" y="2137"/>
                    <a:pt x="1901" y="2137"/>
                    <a:pt x="1901" y="2137"/>
                  </a:cubicBezTo>
                  <a:cubicBezTo>
                    <a:pt x="1867" y="2152"/>
                    <a:pt x="1867" y="2152"/>
                    <a:pt x="1867" y="2152"/>
                  </a:cubicBezTo>
                  <a:cubicBezTo>
                    <a:pt x="1824" y="2156"/>
                    <a:pt x="1824" y="2156"/>
                    <a:pt x="1824" y="2156"/>
                  </a:cubicBezTo>
                  <a:cubicBezTo>
                    <a:pt x="1785" y="2165"/>
                    <a:pt x="1785" y="2165"/>
                    <a:pt x="1785" y="2165"/>
                  </a:cubicBezTo>
                  <a:cubicBezTo>
                    <a:pt x="1773" y="2209"/>
                    <a:pt x="1773" y="2209"/>
                    <a:pt x="1773" y="2209"/>
                  </a:cubicBezTo>
                  <a:cubicBezTo>
                    <a:pt x="1770" y="2255"/>
                    <a:pt x="1770" y="2255"/>
                    <a:pt x="1770" y="2255"/>
                  </a:cubicBezTo>
                  <a:cubicBezTo>
                    <a:pt x="1771" y="2285"/>
                    <a:pt x="1771" y="2285"/>
                    <a:pt x="1771" y="2285"/>
                  </a:cubicBezTo>
                  <a:cubicBezTo>
                    <a:pt x="1791" y="2327"/>
                    <a:pt x="1791" y="2327"/>
                    <a:pt x="1791" y="2327"/>
                  </a:cubicBezTo>
                  <a:cubicBezTo>
                    <a:pt x="1795" y="2355"/>
                    <a:pt x="1795" y="2355"/>
                    <a:pt x="1795" y="2355"/>
                  </a:cubicBezTo>
                  <a:cubicBezTo>
                    <a:pt x="1795" y="2355"/>
                    <a:pt x="1809" y="2364"/>
                    <a:pt x="1813" y="2364"/>
                  </a:cubicBezTo>
                  <a:cubicBezTo>
                    <a:pt x="1818" y="2364"/>
                    <a:pt x="1848" y="2379"/>
                    <a:pt x="1848" y="2379"/>
                  </a:cubicBezTo>
                  <a:cubicBezTo>
                    <a:pt x="1893" y="2388"/>
                    <a:pt x="1893" y="2388"/>
                    <a:pt x="1893" y="2388"/>
                  </a:cubicBezTo>
                  <a:cubicBezTo>
                    <a:pt x="1845" y="2431"/>
                    <a:pt x="1845" y="2431"/>
                    <a:pt x="1845" y="2431"/>
                  </a:cubicBezTo>
                  <a:cubicBezTo>
                    <a:pt x="1806" y="2476"/>
                    <a:pt x="1806" y="2476"/>
                    <a:pt x="1806" y="2476"/>
                  </a:cubicBezTo>
                  <a:cubicBezTo>
                    <a:pt x="1776" y="2513"/>
                    <a:pt x="1776" y="2513"/>
                    <a:pt x="1776" y="2513"/>
                  </a:cubicBezTo>
                  <a:cubicBezTo>
                    <a:pt x="1761" y="2540"/>
                    <a:pt x="1761" y="2540"/>
                    <a:pt x="1761" y="2540"/>
                  </a:cubicBezTo>
                  <a:cubicBezTo>
                    <a:pt x="1747" y="2578"/>
                    <a:pt x="1747" y="2578"/>
                    <a:pt x="1747" y="2578"/>
                  </a:cubicBezTo>
                  <a:cubicBezTo>
                    <a:pt x="1759" y="2615"/>
                    <a:pt x="1759" y="2615"/>
                    <a:pt x="1759" y="2615"/>
                  </a:cubicBezTo>
                  <a:cubicBezTo>
                    <a:pt x="1779" y="2663"/>
                    <a:pt x="1779" y="2663"/>
                    <a:pt x="1779" y="2663"/>
                  </a:cubicBezTo>
                  <a:cubicBezTo>
                    <a:pt x="1801" y="2712"/>
                    <a:pt x="1801" y="2712"/>
                    <a:pt x="1801" y="2712"/>
                  </a:cubicBezTo>
                  <a:cubicBezTo>
                    <a:pt x="1831" y="2745"/>
                    <a:pt x="1831" y="2745"/>
                    <a:pt x="1831" y="2745"/>
                  </a:cubicBezTo>
                  <a:cubicBezTo>
                    <a:pt x="1866" y="2790"/>
                    <a:pt x="1866" y="2790"/>
                    <a:pt x="1866" y="2790"/>
                  </a:cubicBezTo>
                  <a:cubicBezTo>
                    <a:pt x="1893" y="2814"/>
                    <a:pt x="1893" y="2814"/>
                    <a:pt x="1893" y="2814"/>
                  </a:cubicBezTo>
                  <a:cubicBezTo>
                    <a:pt x="1907" y="2818"/>
                    <a:pt x="1907" y="2818"/>
                    <a:pt x="1907" y="2818"/>
                  </a:cubicBezTo>
                  <a:cubicBezTo>
                    <a:pt x="1952" y="2832"/>
                    <a:pt x="1952" y="2832"/>
                    <a:pt x="1952" y="2832"/>
                  </a:cubicBezTo>
                  <a:cubicBezTo>
                    <a:pt x="1990" y="2835"/>
                    <a:pt x="1990" y="2835"/>
                    <a:pt x="1990" y="2835"/>
                  </a:cubicBezTo>
                  <a:cubicBezTo>
                    <a:pt x="1961" y="2866"/>
                    <a:pt x="1961" y="2866"/>
                    <a:pt x="1961" y="2866"/>
                  </a:cubicBezTo>
                  <a:cubicBezTo>
                    <a:pt x="1921" y="2881"/>
                    <a:pt x="1921" y="2881"/>
                    <a:pt x="1921" y="2881"/>
                  </a:cubicBezTo>
                  <a:cubicBezTo>
                    <a:pt x="1893" y="2869"/>
                    <a:pt x="1893" y="2869"/>
                    <a:pt x="1893" y="2869"/>
                  </a:cubicBezTo>
                  <a:cubicBezTo>
                    <a:pt x="1864" y="2835"/>
                    <a:pt x="1864" y="2835"/>
                    <a:pt x="1864" y="2835"/>
                  </a:cubicBezTo>
                  <a:cubicBezTo>
                    <a:pt x="1842" y="2808"/>
                    <a:pt x="1842" y="2808"/>
                    <a:pt x="1842" y="2808"/>
                  </a:cubicBezTo>
                  <a:cubicBezTo>
                    <a:pt x="1824" y="2789"/>
                    <a:pt x="1824" y="2789"/>
                    <a:pt x="1824" y="2789"/>
                  </a:cubicBezTo>
                  <a:cubicBezTo>
                    <a:pt x="1803" y="2754"/>
                    <a:pt x="1803" y="2754"/>
                    <a:pt x="1803" y="2754"/>
                  </a:cubicBezTo>
                  <a:cubicBezTo>
                    <a:pt x="1797" y="2732"/>
                    <a:pt x="1797" y="2732"/>
                    <a:pt x="1797" y="2732"/>
                  </a:cubicBezTo>
                  <a:cubicBezTo>
                    <a:pt x="1761" y="2724"/>
                    <a:pt x="1761" y="2724"/>
                    <a:pt x="1761" y="2724"/>
                  </a:cubicBezTo>
                  <a:cubicBezTo>
                    <a:pt x="1742" y="2741"/>
                    <a:pt x="1742" y="2741"/>
                    <a:pt x="1742" y="2741"/>
                  </a:cubicBezTo>
                  <a:cubicBezTo>
                    <a:pt x="1734" y="2765"/>
                    <a:pt x="1734" y="2765"/>
                    <a:pt x="1734" y="2765"/>
                  </a:cubicBezTo>
                  <a:cubicBezTo>
                    <a:pt x="1719" y="2799"/>
                    <a:pt x="1719" y="2799"/>
                    <a:pt x="1719" y="2799"/>
                  </a:cubicBezTo>
                  <a:cubicBezTo>
                    <a:pt x="1721" y="2853"/>
                    <a:pt x="1721" y="2853"/>
                    <a:pt x="1721" y="2853"/>
                  </a:cubicBezTo>
                  <a:cubicBezTo>
                    <a:pt x="1728" y="2889"/>
                    <a:pt x="1728" y="2889"/>
                    <a:pt x="1728" y="2889"/>
                  </a:cubicBezTo>
                  <a:cubicBezTo>
                    <a:pt x="1756" y="2916"/>
                    <a:pt x="1756" y="2916"/>
                    <a:pt x="1756" y="2916"/>
                  </a:cubicBezTo>
                  <a:cubicBezTo>
                    <a:pt x="1789" y="2935"/>
                    <a:pt x="1789" y="2935"/>
                    <a:pt x="1789" y="2935"/>
                  </a:cubicBezTo>
                  <a:cubicBezTo>
                    <a:pt x="1821" y="2975"/>
                    <a:pt x="1821" y="2975"/>
                    <a:pt x="1821" y="2975"/>
                  </a:cubicBezTo>
                  <a:cubicBezTo>
                    <a:pt x="1848" y="3004"/>
                    <a:pt x="1848" y="3004"/>
                    <a:pt x="1848" y="3004"/>
                  </a:cubicBezTo>
                  <a:cubicBezTo>
                    <a:pt x="1821" y="3035"/>
                    <a:pt x="1821" y="3035"/>
                    <a:pt x="1821" y="3035"/>
                  </a:cubicBezTo>
                  <a:cubicBezTo>
                    <a:pt x="1824" y="3050"/>
                    <a:pt x="1824" y="3050"/>
                    <a:pt x="1824" y="3050"/>
                  </a:cubicBezTo>
                  <a:cubicBezTo>
                    <a:pt x="1849" y="3089"/>
                    <a:pt x="1849" y="3089"/>
                    <a:pt x="1849" y="3089"/>
                  </a:cubicBezTo>
                  <a:cubicBezTo>
                    <a:pt x="1873" y="3134"/>
                    <a:pt x="1873" y="3134"/>
                    <a:pt x="1873" y="3134"/>
                  </a:cubicBezTo>
                  <a:cubicBezTo>
                    <a:pt x="1882" y="3159"/>
                    <a:pt x="1882" y="3159"/>
                    <a:pt x="1882" y="3159"/>
                  </a:cubicBezTo>
                  <a:cubicBezTo>
                    <a:pt x="1900" y="3194"/>
                    <a:pt x="1900" y="3194"/>
                    <a:pt x="1900" y="3194"/>
                  </a:cubicBezTo>
                  <a:cubicBezTo>
                    <a:pt x="1912" y="3204"/>
                    <a:pt x="1912" y="3204"/>
                    <a:pt x="1912" y="3204"/>
                  </a:cubicBezTo>
                  <a:cubicBezTo>
                    <a:pt x="1927" y="3212"/>
                    <a:pt x="1927" y="3212"/>
                    <a:pt x="1927" y="3212"/>
                  </a:cubicBezTo>
                  <a:cubicBezTo>
                    <a:pt x="1949" y="3224"/>
                    <a:pt x="1949" y="3224"/>
                    <a:pt x="1949" y="3224"/>
                  </a:cubicBezTo>
                  <a:cubicBezTo>
                    <a:pt x="1972" y="3240"/>
                    <a:pt x="1972" y="3240"/>
                    <a:pt x="1972" y="3240"/>
                  </a:cubicBezTo>
                  <a:cubicBezTo>
                    <a:pt x="1976" y="3258"/>
                    <a:pt x="1976" y="3258"/>
                    <a:pt x="1976" y="3258"/>
                  </a:cubicBezTo>
                  <a:cubicBezTo>
                    <a:pt x="1976" y="3301"/>
                    <a:pt x="1976" y="3301"/>
                    <a:pt x="1976" y="3301"/>
                  </a:cubicBezTo>
                  <a:cubicBezTo>
                    <a:pt x="1954" y="3330"/>
                    <a:pt x="1954" y="3330"/>
                    <a:pt x="1954" y="3330"/>
                  </a:cubicBezTo>
                  <a:cubicBezTo>
                    <a:pt x="1913" y="3310"/>
                    <a:pt x="1913" y="3310"/>
                    <a:pt x="1913" y="3310"/>
                  </a:cubicBezTo>
                  <a:cubicBezTo>
                    <a:pt x="1897" y="3295"/>
                    <a:pt x="1897" y="3295"/>
                    <a:pt x="1897" y="3295"/>
                  </a:cubicBezTo>
                  <a:cubicBezTo>
                    <a:pt x="1840" y="3283"/>
                    <a:pt x="1840" y="3283"/>
                    <a:pt x="1840" y="3283"/>
                  </a:cubicBezTo>
                  <a:cubicBezTo>
                    <a:pt x="1818" y="3267"/>
                    <a:pt x="1818" y="3267"/>
                    <a:pt x="1818" y="3267"/>
                  </a:cubicBezTo>
                  <a:cubicBezTo>
                    <a:pt x="1801" y="3261"/>
                    <a:pt x="1801" y="3261"/>
                    <a:pt x="1801" y="3261"/>
                  </a:cubicBezTo>
                  <a:cubicBezTo>
                    <a:pt x="1779" y="3280"/>
                    <a:pt x="1779" y="3280"/>
                    <a:pt x="1779" y="3280"/>
                  </a:cubicBezTo>
                  <a:cubicBezTo>
                    <a:pt x="1765" y="3280"/>
                    <a:pt x="1765" y="3280"/>
                    <a:pt x="1765" y="3280"/>
                  </a:cubicBezTo>
                  <a:cubicBezTo>
                    <a:pt x="1737" y="3294"/>
                    <a:pt x="1737" y="3294"/>
                    <a:pt x="1737" y="3294"/>
                  </a:cubicBezTo>
                  <a:cubicBezTo>
                    <a:pt x="1719" y="3318"/>
                    <a:pt x="1719" y="3318"/>
                    <a:pt x="1719" y="3318"/>
                  </a:cubicBezTo>
                  <a:cubicBezTo>
                    <a:pt x="1703" y="3351"/>
                    <a:pt x="1703" y="3351"/>
                    <a:pt x="1703" y="3351"/>
                  </a:cubicBezTo>
                  <a:cubicBezTo>
                    <a:pt x="1703" y="3376"/>
                    <a:pt x="1703" y="3376"/>
                    <a:pt x="1703" y="3376"/>
                  </a:cubicBezTo>
                  <a:cubicBezTo>
                    <a:pt x="1697" y="3422"/>
                    <a:pt x="1697" y="3422"/>
                    <a:pt x="1697" y="3422"/>
                  </a:cubicBezTo>
                  <a:cubicBezTo>
                    <a:pt x="1700" y="3439"/>
                    <a:pt x="1700" y="3439"/>
                    <a:pt x="1700" y="3439"/>
                  </a:cubicBezTo>
                  <a:cubicBezTo>
                    <a:pt x="1701" y="3458"/>
                    <a:pt x="1701" y="3458"/>
                    <a:pt x="1701" y="3458"/>
                  </a:cubicBezTo>
                  <a:cubicBezTo>
                    <a:pt x="1731" y="3466"/>
                    <a:pt x="1731" y="3466"/>
                    <a:pt x="1731" y="3466"/>
                  </a:cubicBezTo>
                  <a:cubicBezTo>
                    <a:pt x="1750" y="3478"/>
                    <a:pt x="1750" y="3478"/>
                    <a:pt x="1750" y="3478"/>
                  </a:cubicBezTo>
                  <a:cubicBezTo>
                    <a:pt x="1765" y="3484"/>
                    <a:pt x="1765" y="3484"/>
                    <a:pt x="1765" y="3484"/>
                  </a:cubicBezTo>
                  <a:cubicBezTo>
                    <a:pt x="1788" y="3511"/>
                    <a:pt x="1788" y="3511"/>
                    <a:pt x="1788" y="3511"/>
                  </a:cubicBezTo>
                  <a:cubicBezTo>
                    <a:pt x="1794" y="3527"/>
                    <a:pt x="1794" y="3527"/>
                    <a:pt x="1794" y="3527"/>
                  </a:cubicBezTo>
                  <a:cubicBezTo>
                    <a:pt x="1774" y="3570"/>
                    <a:pt x="1774" y="3570"/>
                    <a:pt x="1774" y="3570"/>
                  </a:cubicBezTo>
                  <a:cubicBezTo>
                    <a:pt x="1756" y="3588"/>
                    <a:pt x="1756" y="3588"/>
                    <a:pt x="1756" y="3588"/>
                  </a:cubicBezTo>
                  <a:cubicBezTo>
                    <a:pt x="1734" y="3624"/>
                    <a:pt x="1734" y="3624"/>
                    <a:pt x="1734" y="3624"/>
                  </a:cubicBezTo>
                  <a:cubicBezTo>
                    <a:pt x="1712" y="3650"/>
                    <a:pt x="1712" y="3650"/>
                    <a:pt x="1712" y="3650"/>
                  </a:cubicBezTo>
                  <a:cubicBezTo>
                    <a:pt x="1700" y="3665"/>
                    <a:pt x="1700" y="3665"/>
                    <a:pt x="1700" y="3665"/>
                  </a:cubicBezTo>
                  <a:cubicBezTo>
                    <a:pt x="1697" y="3684"/>
                    <a:pt x="1697" y="3684"/>
                    <a:pt x="1697" y="3684"/>
                  </a:cubicBezTo>
                  <a:cubicBezTo>
                    <a:pt x="1701" y="3694"/>
                    <a:pt x="1701" y="3694"/>
                    <a:pt x="1701" y="3694"/>
                  </a:cubicBezTo>
                  <a:cubicBezTo>
                    <a:pt x="1704" y="3706"/>
                    <a:pt x="1704" y="3706"/>
                    <a:pt x="1704" y="3706"/>
                  </a:cubicBezTo>
                  <a:cubicBezTo>
                    <a:pt x="1716" y="3708"/>
                    <a:pt x="1716" y="3708"/>
                    <a:pt x="1716" y="3708"/>
                  </a:cubicBezTo>
                  <a:cubicBezTo>
                    <a:pt x="1734" y="3708"/>
                    <a:pt x="1734" y="3708"/>
                    <a:pt x="1734" y="3708"/>
                  </a:cubicBezTo>
                  <a:cubicBezTo>
                    <a:pt x="1750" y="3703"/>
                    <a:pt x="1750" y="3703"/>
                    <a:pt x="1750" y="3703"/>
                  </a:cubicBezTo>
                  <a:cubicBezTo>
                    <a:pt x="1758" y="3697"/>
                    <a:pt x="1758" y="3697"/>
                    <a:pt x="1758" y="3697"/>
                  </a:cubicBezTo>
                  <a:cubicBezTo>
                    <a:pt x="1774" y="3697"/>
                    <a:pt x="1774" y="3697"/>
                    <a:pt x="1774" y="3697"/>
                  </a:cubicBezTo>
                  <a:cubicBezTo>
                    <a:pt x="1786" y="3703"/>
                    <a:pt x="1786" y="3703"/>
                    <a:pt x="1786" y="3703"/>
                  </a:cubicBezTo>
                  <a:cubicBezTo>
                    <a:pt x="1776" y="3735"/>
                    <a:pt x="1776" y="3735"/>
                    <a:pt x="1776" y="3735"/>
                  </a:cubicBezTo>
                  <a:cubicBezTo>
                    <a:pt x="1764" y="3768"/>
                    <a:pt x="1764" y="3768"/>
                    <a:pt x="1764" y="3768"/>
                  </a:cubicBezTo>
                  <a:cubicBezTo>
                    <a:pt x="1721" y="3775"/>
                    <a:pt x="1721" y="3775"/>
                    <a:pt x="1721" y="3775"/>
                  </a:cubicBezTo>
                  <a:cubicBezTo>
                    <a:pt x="1689" y="3778"/>
                    <a:pt x="1689" y="3778"/>
                    <a:pt x="1689" y="3778"/>
                  </a:cubicBezTo>
                  <a:cubicBezTo>
                    <a:pt x="1662" y="3786"/>
                    <a:pt x="1662" y="3786"/>
                    <a:pt x="1662" y="3786"/>
                  </a:cubicBezTo>
                  <a:cubicBezTo>
                    <a:pt x="1638" y="3816"/>
                    <a:pt x="1638" y="3816"/>
                    <a:pt x="1638" y="3816"/>
                  </a:cubicBezTo>
                  <a:cubicBezTo>
                    <a:pt x="1629" y="3831"/>
                    <a:pt x="1629" y="3831"/>
                    <a:pt x="1629" y="3831"/>
                  </a:cubicBezTo>
                  <a:cubicBezTo>
                    <a:pt x="1667" y="3868"/>
                    <a:pt x="1667" y="3868"/>
                    <a:pt x="1667" y="3868"/>
                  </a:cubicBezTo>
                  <a:cubicBezTo>
                    <a:pt x="1686" y="3878"/>
                    <a:pt x="1686" y="3878"/>
                    <a:pt x="1686" y="3878"/>
                  </a:cubicBezTo>
                  <a:cubicBezTo>
                    <a:pt x="1706" y="3902"/>
                    <a:pt x="1706" y="3902"/>
                    <a:pt x="1706" y="3902"/>
                  </a:cubicBezTo>
                  <a:cubicBezTo>
                    <a:pt x="1725" y="3917"/>
                    <a:pt x="1725" y="3917"/>
                    <a:pt x="1725" y="3917"/>
                  </a:cubicBezTo>
                  <a:cubicBezTo>
                    <a:pt x="1746" y="3920"/>
                    <a:pt x="1746" y="3920"/>
                    <a:pt x="1746" y="3920"/>
                  </a:cubicBezTo>
                  <a:cubicBezTo>
                    <a:pt x="1794" y="3928"/>
                    <a:pt x="1794" y="3928"/>
                    <a:pt x="1794" y="3928"/>
                  </a:cubicBezTo>
                  <a:cubicBezTo>
                    <a:pt x="1807" y="3934"/>
                    <a:pt x="1807" y="3934"/>
                    <a:pt x="1807" y="3934"/>
                  </a:cubicBezTo>
                  <a:cubicBezTo>
                    <a:pt x="1773" y="3996"/>
                    <a:pt x="1773" y="3996"/>
                    <a:pt x="1773" y="3996"/>
                  </a:cubicBezTo>
                  <a:cubicBezTo>
                    <a:pt x="1745" y="4050"/>
                    <a:pt x="1745" y="4050"/>
                    <a:pt x="1745" y="4050"/>
                  </a:cubicBezTo>
                  <a:cubicBezTo>
                    <a:pt x="1721" y="4079"/>
                    <a:pt x="1721" y="4079"/>
                    <a:pt x="1721" y="4079"/>
                  </a:cubicBezTo>
                  <a:cubicBezTo>
                    <a:pt x="1698" y="4146"/>
                    <a:pt x="1698" y="4146"/>
                    <a:pt x="1698" y="4146"/>
                  </a:cubicBezTo>
                  <a:cubicBezTo>
                    <a:pt x="1700" y="4191"/>
                    <a:pt x="1700" y="4191"/>
                    <a:pt x="1700" y="4191"/>
                  </a:cubicBezTo>
                  <a:cubicBezTo>
                    <a:pt x="1712" y="4245"/>
                    <a:pt x="1712" y="4245"/>
                    <a:pt x="1712" y="4245"/>
                  </a:cubicBezTo>
                  <a:cubicBezTo>
                    <a:pt x="1727" y="4279"/>
                    <a:pt x="1727" y="4279"/>
                    <a:pt x="1727" y="4279"/>
                  </a:cubicBezTo>
                  <a:cubicBezTo>
                    <a:pt x="1749" y="4324"/>
                    <a:pt x="1749" y="4324"/>
                    <a:pt x="1749" y="4324"/>
                  </a:cubicBezTo>
                  <a:cubicBezTo>
                    <a:pt x="1788" y="4402"/>
                    <a:pt x="1788" y="4402"/>
                    <a:pt x="1788" y="4402"/>
                  </a:cubicBezTo>
                  <a:cubicBezTo>
                    <a:pt x="1813" y="4406"/>
                    <a:pt x="1813" y="4406"/>
                    <a:pt x="1813" y="4406"/>
                  </a:cubicBezTo>
                  <a:cubicBezTo>
                    <a:pt x="1813" y="4406"/>
                    <a:pt x="1831" y="4405"/>
                    <a:pt x="1837" y="4402"/>
                  </a:cubicBezTo>
                  <a:cubicBezTo>
                    <a:pt x="1843" y="4399"/>
                    <a:pt x="1858" y="4394"/>
                    <a:pt x="1858" y="4394"/>
                  </a:cubicBezTo>
                  <a:cubicBezTo>
                    <a:pt x="1894" y="4408"/>
                    <a:pt x="1894" y="4408"/>
                    <a:pt x="1894" y="4408"/>
                  </a:cubicBezTo>
                  <a:cubicBezTo>
                    <a:pt x="1907" y="4437"/>
                    <a:pt x="1907" y="4437"/>
                    <a:pt x="1907" y="4437"/>
                  </a:cubicBezTo>
                  <a:cubicBezTo>
                    <a:pt x="1924" y="4452"/>
                    <a:pt x="1924" y="4452"/>
                    <a:pt x="1924" y="4452"/>
                  </a:cubicBezTo>
                  <a:cubicBezTo>
                    <a:pt x="1952" y="4472"/>
                    <a:pt x="1952" y="4472"/>
                    <a:pt x="1952" y="4472"/>
                  </a:cubicBezTo>
                  <a:cubicBezTo>
                    <a:pt x="1984" y="4473"/>
                    <a:pt x="1984" y="4473"/>
                    <a:pt x="1984" y="4473"/>
                  </a:cubicBezTo>
                  <a:cubicBezTo>
                    <a:pt x="1999" y="4490"/>
                    <a:pt x="1999" y="4490"/>
                    <a:pt x="1999" y="4490"/>
                  </a:cubicBezTo>
                  <a:cubicBezTo>
                    <a:pt x="1994" y="4596"/>
                    <a:pt x="1994" y="4596"/>
                    <a:pt x="1994" y="4596"/>
                  </a:cubicBezTo>
                  <a:cubicBezTo>
                    <a:pt x="1991" y="4717"/>
                    <a:pt x="1991" y="4717"/>
                    <a:pt x="1991" y="4717"/>
                  </a:cubicBezTo>
                  <a:cubicBezTo>
                    <a:pt x="1999" y="4719"/>
                    <a:pt x="1999" y="4719"/>
                    <a:pt x="1999" y="4719"/>
                  </a:cubicBezTo>
                  <a:cubicBezTo>
                    <a:pt x="2024" y="4702"/>
                    <a:pt x="2024" y="4702"/>
                    <a:pt x="2024" y="4702"/>
                  </a:cubicBezTo>
                  <a:cubicBezTo>
                    <a:pt x="2043" y="4692"/>
                    <a:pt x="2043" y="4692"/>
                    <a:pt x="2043" y="4692"/>
                  </a:cubicBezTo>
                  <a:cubicBezTo>
                    <a:pt x="2072" y="4662"/>
                    <a:pt x="2072" y="4662"/>
                    <a:pt x="2072" y="4662"/>
                  </a:cubicBezTo>
                  <a:cubicBezTo>
                    <a:pt x="2084" y="4645"/>
                    <a:pt x="2084" y="4645"/>
                    <a:pt x="2084" y="4645"/>
                  </a:cubicBezTo>
                  <a:cubicBezTo>
                    <a:pt x="2091" y="4642"/>
                    <a:pt x="2091" y="4642"/>
                    <a:pt x="2091" y="4642"/>
                  </a:cubicBezTo>
                  <a:cubicBezTo>
                    <a:pt x="2117" y="4629"/>
                    <a:pt x="2117" y="4629"/>
                    <a:pt x="2117" y="4629"/>
                  </a:cubicBezTo>
                  <a:cubicBezTo>
                    <a:pt x="2169" y="4591"/>
                    <a:pt x="2169" y="4591"/>
                    <a:pt x="2169" y="4591"/>
                  </a:cubicBezTo>
                  <a:cubicBezTo>
                    <a:pt x="2194" y="4581"/>
                    <a:pt x="2194" y="4581"/>
                    <a:pt x="2194" y="4581"/>
                  </a:cubicBezTo>
                  <a:cubicBezTo>
                    <a:pt x="2147" y="4624"/>
                    <a:pt x="2147" y="4624"/>
                    <a:pt x="2147" y="4624"/>
                  </a:cubicBezTo>
                  <a:cubicBezTo>
                    <a:pt x="2112" y="4674"/>
                    <a:pt x="2112" y="4674"/>
                    <a:pt x="2112" y="4674"/>
                  </a:cubicBezTo>
                  <a:cubicBezTo>
                    <a:pt x="2091" y="4708"/>
                    <a:pt x="2091" y="4708"/>
                    <a:pt x="2091" y="4708"/>
                  </a:cubicBezTo>
                  <a:cubicBezTo>
                    <a:pt x="2055" y="4754"/>
                    <a:pt x="2055" y="4754"/>
                    <a:pt x="2055" y="4754"/>
                  </a:cubicBezTo>
                  <a:cubicBezTo>
                    <a:pt x="2020" y="4801"/>
                    <a:pt x="2020" y="4801"/>
                    <a:pt x="2020" y="4801"/>
                  </a:cubicBezTo>
                  <a:cubicBezTo>
                    <a:pt x="2009" y="4826"/>
                    <a:pt x="2009" y="4826"/>
                    <a:pt x="2009" y="4826"/>
                  </a:cubicBezTo>
                  <a:cubicBezTo>
                    <a:pt x="1969" y="4850"/>
                    <a:pt x="1969" y="4850"/>
                    <a:pt x="1969" y="4850"/>
                  </a:cubicBezTo>
                  <a:cubicBezTo>
                    <a:pt x="1916" y="4887"/>
                    <a:pt x="1916" y="4887"/>
                    <a:pt x="1916" y="4887"/>
                  </a:cubicBezTo>
                  <a:cubicBezTo>
                    <a:pt x="1897" y="4910"/>
                    <a:pt x="1897" y="4910"/>
                    <a:pt x="1897" y="4910"/>
                  </a:cubicBezTo>
                  <a:cubicBezTo>
                    <a:pt x="1869" y="4935"/>
                    <a:pt x="1869" y="4935"/>
                    <a:pt x="1869" y="4935"/>
                  </a:cubicBezTo>
                  <a:cubicBezTo>
                    <a:pt x="1843" y="4955"/>
                    <a:pt x="1843" y="4955"/>
                    <a:pt x="1843" y="4955"/>
                  </a:cubicBezTo>
                  <a:cubicBezTo>
                    <a:pt x="1831" y="4985"/>
                    <a:pt x="1831" y="4985"/>
                    <a:pt x="1831" y="4985"/>
                  </a:cubicBezTo>
                  <a:cubicBezTo>
                    <a:pt x="1818" y="5013"/>
                    <a:pt x="1818" y="5013"/>
                    <a:pt x="1818" y="5013"/>
                  </a:cubicBezTo>
                  <a:cubicBezTo>
                    <a:pt x="1813" y="5037"/>
                    <a:pt x="1813" y="5037"/>
                    <a:pt x="1813" y="5037"/>
                  </a:cubicBezTo>
                  <a:cubicBezTo>
                    <a:pt x="1806" y="5113"/>
                    <a:pt x="1806" y="5113"/>
                    <a:pt x="1806" y="5113"/>
                  </a:cubicBezTo>
                  <a:cubicBezTo>
                    <a:pt x="1801" y="5127"/>
                    <a:pt x="1801" y="5127"/>
                    <a:pt x="1801" y="5127"/>
                  </a:cubicBezTo>
                  <a:cubicBezTo>
                    <a:pt x="1776" y="5152"/>
                    <a:pt x="1776" y="5152"/>
                    <a:pt x="1776" y="5152"/>
                  </a:cubicBezTo>
                  <a:cubicBezTo>
                    <a:pt x="1749" y="5151"/>
                    <a:pt x="1749" y="5151"/>
                    <a:pt x="1749" y="5151"/>
                  </a:cubicBezTo>
                  <a:cubicBezTo>
                    <a:pt x="1703" y="5154"/>
                    <a:pt x="1703" y="5154"/>
                    <a:pt x="1703" y="5154"/>
                  </a:cubicBezTo>
                  <a:cubicBezTo>
                    <a:pt x="1659" y="5171"/>
                    <a:pt x="1659" y="5171"/>
                    <a:pt x="1659" y="5171"/>
                  </a:cubicBezTo>
                  <a:cubicBezTo>
                    <a:pt x="1610" y="5176"/>
                    <a:pt x="1610" y="5176"/>
                    <a:pt x="1610" y="5176"/>
                  </a:cubicBezTo>
                  <a:cubicBezTo>
                    <a:pt x="1589" y="5170"/>
                    <a:pt x="1589" y="5170"/>
                    <a:pt x="1589" y="5170"/>
                  </a:cubicBezTo>
                  <a:cubicBezTo>
                    <a:pt x="1547" y="5170"/>
                    <a:pt x="1547" y="5170"/>
                    <a:pt x="1547" y="5170"/>
                  </a:cubicBezTo>
                  <a:cubicBezTo>
                    <a:pt x="1522" y="5148"/>
                    <a:pt x="1522" y="5148"/>
                    <a:pt x="1522" y="5148"/>
                  </a:cubicBezTo>
                  <a:cubicBezTo>
                    <a:pt x="1468" y="5125"/>
                    <a:pt x="1468" y="5125"/>
                    <a:pt x="1468" y="5125"/>
                  </a:cubicBezTo>
                  <a:cubicBezTo>
                    <a:pt x="1362" y="5113"/>
                    <a:pt x="1362" y="5113"/>
                    <a:pt x="1362" y="5113"/>
                  </a:cubicBezTo>
                  <a:cubicBezTo>
                    <a:pt x="1287" y="5121"/>
                    <a:pt x="1287" y="5121"/>
                    <a:pt x="1287" y="5121"/>
                  </a:cubicBezTo>
                  <a:cubicBezTo>
                    <a:pt x="1202" y="5127"/>
                    <a:pt x="1202" y="5127"/>
                    <a:pt x="1202" y="5127"/>
                  </a:cubicBezTo>
                  <a:cubicBezTo>
                    <a:pt x="1133" y="5140"/>
                    <a:pt x="1133" y="5140"/>
                    <a:pt x="1133" y="5140"/>
                  </a:cubicBezTo>
                  <a:cubicBezTo>
                    <a:pt x="1054" y="5149"/>
                    <a:pt x="1054" y="5149"/>
                    <a:pt x="1054" y="5149"/>
                  </a:cubicBezTo>
                  <a:cubicBezTo>
                    <a:pt x="1005" y="5166"/>
                    <a:pt x="1005" y="5166"/>
                    <a:pt x="1005" y="5166"/>
                  </a:cubicBezTo>
                  <a:cubicBezTo>
                    <a:pt x="996" y="5201"/>
                    <a:pt x="996" y="5201"/>
                    <a:pt x="996" y="5201"/>
                  </a:cubicBezTo>
                  <a:cubicBezTo>
                    <a:pt x="997" y="5239"/>
                    <a:pt x="997" y="5239"/>
                    <a:pt x="997" y="5239"/>
                  </a:cubicBezTo>
                  <a:cubicBezTo>
                    <a:pt x="1002" y="5291"/>
                    <a:pt x="1002" y="5291"/>
                    <a:pt x="1002" y="5291"/>
                  </a:cubicBezTo>
                  <a:cubicBezTo>
                    <a:pt x="988" y="5322"/>
                    <a:pt x="988" y="5322"/>
                    <a:pt x="988" y="5322"/>
                  </a:cubicBezTo>
                  <a:cubicBezTo>
                    <a:pt x="972" y="5348"/>
                    <a:pt x="972" y="5348"/>
                    <a:pt x="972" y="5348"/>
                  </a:cubicBezTo>
                  <a:cubicBezTo>
                    <a:pt x="945" y="5366"/>
                    <a:pt x="945" y="5366"/>
                    <a:pt x="945" y="5366"/>
                  </a:cubicBezTo>
                  <a:cubicBezTo>
                    <a:pt x="885" y="5373"/>
                    <a:pt x="885" y="5373"/>
                    <a:pt x="885" y="5373"/>
                  </a:cubicBezTo>
                  <a:cubicBezTo>
                    <a:pt x="865" y="5360"/>
                    <a:pt x="865" y="5360"/>
                    <a:pt x="865" y="5360"/>
                  </a:cubicBezTo>
                  <a:cubicBezTo>
                    <a:pt x="842" y="5343"/>
                    <a:pt x="842" y="5343"/>
                    <a:pt x="842" y="5343"/>
                  </a:cubicBezTo>
                  <a:cubicBezTo>
                    <a:pt x="810" y="5343"/>
                    <a:pt x="810" y="5343"/>
                    <a:pt x="810" y="5343"/>
                  </a:cubicBezTo>
                  <a:cubicBezTo>
                    <a:pt x="774" y="5364"/>
                    <a:pt x="774" y="5364"/>
                    <a:pt x="774" y="5364"/>
                  </a:cubicBezTo>
                  <a:cubicBezTo>
                    <a:pt x="765" y="5427"/>
                    <a:pt x="765" y="5427"/>
                    <a:pt x="765" y="5427"/>
                  </a:cubicBezTo>
                  <a:cubicBezTo>
                    <a:pt x="776" y="5475"/>
                    <a:pt x="776" y="5475"/>
                    <a:pt x="776" y="5475"/>
                  </a:cubicBezTo>
                  <a:cubicBezTo>
                    <a:pt x="779" y="5508"/>
                    <a:pt x="779" y="5508"/>
                    <a:pt x="779" y="5508"/>
                  </a:cubicBezTo>
                  <a:cubicBezTo>
                    <a:pt x="771" y="5556"/>
                    <a:pt x="771" y="5556"/>
                    <a:pt x="771" y="5556"/>
                  </a:cubicBezTo>
                  <a:cubicBezTo>
                    <a:pt x="753" y="5599"/>
                    <a:pt x="753" y="5599"/>
                    <a:pt x="753" y="5599"/>
                  </a:cubicBezTo>
                  <a:cubicBezTo>
                    <a:pt x="723" y="5639"/>
                    <a:pt x="723" y="5639"/>
                    <a:pt x="723" y="5639"/>
                  </a:cubicBezTo>
                  <a:cubicBezTo>
                    <a:pt x="723" y="5639"/>
                    <a:pt x="700" y="5665"/>
                    <a:pt x="695" y="5665"/>
                  </a:cubicBezTo>
                  <a:cubicBezTo>
                    <a:pt x="691" y="5665"/>
                    <a:pt x="646" y="5692"/>
                    <a:pt x="646" y="5692"/>
                  </a:cubicBezTo>
                  <a:cubicBezTo>
                    <a:pt x="640" y="5737"/>
                    <a:pt x="640" y="5737"/>
                    <a:pt x="640" y="5737"/>
                  </a:cubicBezTo>
                  <a:cubicBezTo>
                    <a:pt x="628" y="5775"/>
                    <a:pt x="628" y="5775"/>
                    <a:pt x="628" y="5775"/>
                  </a:cubicBezTo>
                  <a:cubicBezTo>
                    <a:pt x="608" y="5790"/>
                    <a:pt x="608" y="5790"/>
                    <a:pt x="608" y="5790"/>
                  </a:cubicBezTo>
                  <a:cubicBezTo>
                    <a:pt x="556" y="5796"/>
                    <a:pt x="556" y="5796"/>
                    <a:pt x="556" y="5796"/>
                  </a:cubicBezTo>
                  <a:cubicBezTo>
                    <a:pt x="528" y="5805"/>
                    <a:pt x="528" y="5805"/>
                    <a:pt x="528" y="5805"/>
                  </a:cubicBezTo>
                  <a:cubicBezTo>
                    <a:pt x="520" y="5825"/>
                    <a:pt x="520" y="5825"/>
                    <a:pt x="520" y="5825"/>
                  </a:cubicBezTo>
                  <a:cubicBezTo>
                    <a:pt x="499" y="5825"/>
                    <a:pt x="499" y="5825"/>
                    <a:pt x="499" y="5825"/>
                  </a:cubicBezTo>
                  <a:cubicBezTo>
                    <a:pt x="472" y="5850"/>
                    <a:pt x="472" y="5850"/>
                    <a:pt x="472" y="5850"/>
                  </a:cubicBezTo>
                  <a:cubicBezTo>
                    <a:pt x="460" y="5891"/>
                    <a:pt x="460" y="5891"/>
                    <a:pt x="460" y="5891"/>
                  </a:cubicBezTo>
                  <a:cubicBezTo>
                    <a:pt x="445" y="5941"/>
                    <a:pt x="445" y="5941"/>
                    <a:pt x="445" y="5941"/>
                  </a:cubicBezTo>
                  <a:cubicBezTo>
                    <a:pt x="430" y="5979"/>
                    <a:pt x="430" y="5979"/>
                    <a:pt x="430" y="5979"/>
                  </a:cubicBezTo>
                  <a:cubicBezTo>
                    <a:pt x="393" y="5994"/>
                    <a:pt x="393" y="5994"/>
                    <a:pt x="393" y="5994"/>
                  </a:cubicBezTo>
                  <a:cubicBezTo>
                    <a:pt x="377" y="6030"/>
                    <a:pt x="377" y="6030"/>
                    <a:pt x="377" y="6030"/>
                  </a:cubicBezTo>
                  <a:cubicBezTo>
                    <a:pt x="351" y="6052"/>
                    <a:pt x="351" y="6052"/>
                    <a:pt x="351" y="6052"/>
                  </a:cubicBezTo>
                  <a:cubicBezTo>
                    <a:pt x="293" y="6098"/>
                    <a:pt x="293" y="6098"/>
                    <a:pt x="293" y="6098"/>
                  </a:cubicBezTo>
                  <a:cubicBezTo>
                    <a:pt x="291" y="6125"/>
                    <a:pt x="291" y="6125"/>
                    <a:pt x="291" y="6125"/>
                  </a:cubicBezTo>
                  <a:cubicBezTo>
                    <a:pt x="253" y="6149"/>
                    <a:pt x="253" y="6149"/>
                    <a:pt x="253" y="6149"/>
                  </a:cubicBezTo>
                  <a:cubicBezTo>
                    <a:pt x="211" y="6188"/>
                    <a:pt x="211" y="6188"/>
                    <a:pt x="211" y="6188"/>
                  </a:cubicBezTo>
                  <a:cubicBezTo>
                    <a:pt x="166" y="6199"/>
                    <a:pt x="166" y="6199"/>
                    <a:pt x="166" y="6199"/>
                  </a:cubicBezTo>
                  <a:cubicBezTo>
                    <a:pt x="133" y="6196"/>
                    <a:pt x="133" y="6196"/>
                    <a:pt x="133" y="6196"/>
                  </a:cubicBezTo>
                  <a:cubicBezTo>
                    <a:pt x="76" y="6209"/>
                    <a:pt x="76" y="6209"/>
                    <a:pt x="76" y="6209"/>
                  </a:cubicBezTo>
                  <a:cubicBezTo>
                    <a:pt x="46" y="6230"/>
                    <a:pt x="46" y="6230"/>
                    <a:pt x="46" y="6230"/>
                  </a:cubicBezTo>
                  <a:cubicBezTo>
                    <a:pt x="6" y="6257"/>
                    <a:pt x="6" y="6257"/>
                    <a:pt x="6" y="6257"/>
                  </a:cubicBezTo>
                  <a:cubicBezTo>
                    <a:pt x="6" y="6276"/>
                    <a:pt x="6" y="6276"/>
                    <a:pt x="6" y="6276"/>
                  </a:cubicBezTo>
                  <a:cubicBezTo>
                    <a:pt x="0" y="6324"/>
                    <a:pt x="0" y="6324"/>
                    <a:pt x="0" y="6324"/>
                  </a:cubicBezTo>
                  <a:cubicBezTo>
                    <a:pt x="21" y="6363"/>
                    <a:pt x="21" y="6363"/>
                    <a:pt x="21" y="6363"/>
                  </a:cubicBezTo>
                  <a:cubicBezTo>
                    <a:pt x="45" y="6376"/>
                    <a:pt x="45" y="6376"/>
                    <a:pt x="45" y="6376"/>
                  </a:cubicBezTo>
                  <a:lnTo>
                    <a:pt x="63" y="639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195142" y="8654867"/>
              <a:ext cx="1699296" cy="2226663"/>
            </a:xfrm>
            <a:custGeom>
              <a:avLst/>
              <a:gdLst>
                <a:gd name="T0" fmla="*/ 1635 w 1710"/>
                <a:gd name="T1" fmla="*/ 1719 h 2237"/>
                <a:gd name="T2" fmla="*/ 1524 w 1710"/>
                <a:gd name="T3" fmla="*/ 1673 h 2237"/>
                <a:gd name="T4" fmla="*/ 1411 w 1710"/>
                <a:gd name="T5" fmla="*/ 1458 h 2237"/>
                <a:gd name="T6" fmla="*/ 1518 w 1710"/>
                <a:gd name="T7" fmla="*/ 1201 h 2237"/>
                <a:gd name="T8" fmla="*/ 1397 w 1710"/>
                <a:gd name="T9" fmla="*/ 1145 h 2237"/>
                <a:gd name="T10" fmla="*/ 1400 w 1710"/>
                <a:gd name="T11" fmla="*/ 1045 h 2237"/>
                <a:gd name="T12" fmla="*/ 1485 w 1710"/>
                <a:gd name="T13" fmla="*/ 964 h 2237"/>
                <a:gd name="T14" fmla="*/ 1415 w 1710"/>
                <a:gd name="T15" fmla="*/ 973 h 2237"/>
                <a:gd name="T16" fmla="*/ 1445 w 1710"/>
                <a:gd name="T17" fmla="*/ 891 h 2237"/>
                <a:gd name="T18" fmla="*/ 1476 w 1710"/>
                <a:gd name="T19" fmla="*/ 751 h 2237"/>
                <a:gd name="T20" fmla="*/ 1408 w 1710"/>
                <a:gd name="T21" fmla="*/ 689 h 2237"/>
                <a:gd name="T22" fmla="*/ 1476 w 1710"/>
                <a:gd name="T23" fmla="*/ 547 h 2237"/>
                <a:gd name="T24" fmla="*/ 1608 w 1710"/>
                <a:gd name="T25" fmla="*/ 562 h 2237"/>
                <a:gd name="T26" fmla="*/ 1683 w 1710"/>
                <a:gd name="T27" fmla="*/ 507 h 2237"/>
                <a:gd name="T28" fmla="*/ 1593 w 1710"/>
                <a:gd name="T29" fmla="*/ 426 h 2237"/>
                <a:gd name="T30" fmla="*/ 1559 w 1710"/>
                <a:gd name="T31" fmla="*/ 271 h 2237"/>
                <a:gd name="T32" fmla="*/ 1438 w 1710"/>
                <a:gd name="T33" fmla="*/ 152 h 2237"/>
                <a:gd name="T34" fmla="*/ 1194 w 1710"/>
                <a:gd name="T35" fmla="*/ 131 h 2237"/>
                <a:gd name="T36" fmla="*/ 967 w 1710"/>
                <a:gd name="T37" fmla="*/ 123 h 2237"/>
                <a:gd name="T38" fmla="*/ 776 w 1710"/>
                <a:gd name="T39" fmla="*/ 204 h 2237"/>
                <a:gd name="T40" fmla="*/ 643 w 1710"/>
                <a:gd name="T41" fmla="*/ 0 h 2237"/>
                <a:gd name="T42" fmla="*/ 466 w 1710"/>
                <a:gd name="T43" fmla="*/ 114 h 2237"/>
                <a:gd name="T44" fmla="*/ 497 w 1710"/>
                <a:gd name="T45" fmla="*/ 202 h 2237"/>
                <a:gd name="T46" fmla="*/ 628 w 1710"/>
                <a:gd name="T47" fmla="*/ 389 h 2237"/>
                <a:gd name="T48" fmla="*/ 410 w 1710"/>
                <a:gd name="T49" fmla="*/ 605 h 2237"/>
                <a:gd name="T50" fmla="*/ 396 w 1710"/>
                <a:gd name="T51" fmla="*/ 689 h 2237"/>
                <a:gd name="T52" fmla="*/ 498 w 1710"/>
                <a:gd name="T53" fmla="*/ 701 h 2237"/>
                <a:gd name="T54" fmla="*/ 639 w 1710"/>
                <a:gd name="T55" fmla="*/ 595 h 2237"/>
                <a:gd name="T56" fmla="*/ 768 w 1710"/>
                <a:gd name="T57" fmla="*/ 638 h 2237"/>
                <a:gd name="T58" fmla="*/ 875 w 1710"/>
                <a:gd name="T59" fmla="*/ 772 h 2237"/>
                <a:gd name="T60" fmla="*/ 779 w 1710"/>
                <a:gd name="T61" fmla="*/ 904 h 2237"/>
                <a:gd name="T62" fmla="*/ 829 w 1710"/>
                <a:gd name="T63" fmla="*/ 1015 h 2237"/>
                <a:gd name="T64" fmla="*/ 752 w 1710"/>
                <a:gd name="T65" fmla="*/ 1239 h 2237"/>
                <a:gd name="T66" fmla="*/ 531 w 1710"/>
                <a:gd name="T67" fmla="*/ 1414 h 2237"/>
                <a:gd name="T68" fmla="*/ 335 w 1710"/>
                <a:gd name="T69" fmla="*/ 1498 h 2237"/>
                <a:gd name="T70" fmla="*/ 186 w 1710"/>
                <a:gd name="T71" fmla="*/ 1535 h 2237"/>
                <a:gd name="T72" fmla="*/ 29 w 1710"/>
                <a:gd name="T73" fmla="*/ 1647 h 2237"/>
                <a:gd name="T74" fmla="*/ 118 w 1710"/>
                <a:gd name="T75" fmla="*/ 1747 h 2237"/>
                <a:gd name="T76" fmla="*/ 72 w 1710"/>
                <a:gd name="T77" fmla="*/ 1875 h 2237"/>
                <a:gd name="T78" fmla="*/ 241 w 1710"/>
                <a:gd name="T79" fmla="*/ 1883 h 2237"/>
                <a:gd name="T80" fmla="*/ 159 w 1710"/>
                <a:gd name="T81" fmla="*/ 1964 h 2237"/>
                <a:gd name="T82" fmla="*/ 396 w 1710"/>
                <a:gd name="T83" fmla="*/ 1918 h 2237"/>
                <a:gd name="T84" fmla="*/ 543 w 1710"/>
                <a:gd name="T85" fmla="*/ 1854 h 2237"/>
                <a:gd name="T86" fmla="*/ 637 w 1710"/>
                <a:gd name="T87" fmla="*/ 1889 h 2237"/>
                <a:gd name="T88" fmla="*/ 793 w 1710"/>
                <a:gd name="T89" fmla="*/ 1931 h 2237"/>
                <a:gd name="T90" fmla="*/ 691 w 1710"/>
                <a:gd name="T91" fmla="*/ 1966 h 2237"/>
                <a:gd name="T92" fmla="*/ 734 w 1710"/>
                <a:gd name="T93" fmla="*/ 2066 h 2237"/>
                <a:gd name="T94" fmla="*/ 954 w 1710"/>
                <a:gd name="T95" fmla="*/ 1979 h 2237"/>
                <a:gd name="T96" fmla="*/ 1049 w 1710"/>
                <a:gd name="T97" fmla="*/ 2118 h 2237"/>
                <a:gd name="T98" fmla="*/ 1215 w 1710"/>
                <a:gd name="T99" fmla="*/ 2227 h 2237"/>
                <a:gd name="T100" fmla="*/ 1448 w 1710"/>
                <a:gd name="T101" fmla="*/ 2125 h 2237"/>
                <a:gd name="T102" fmla="*/ 1669 w 1710"/>
                <a:gd name="T103" fmla="*/ 2037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0" h="2237">
                  <a:moveTo>
                    <a:pt x="1705" y="1863"/>
                  </a:moveTo>
                  <a:cubicBezTo>
                    <a:pt x="1710" y="1757"/>
                    <a:pt x="1710" y="1757"/>
                    <a:pt x="1710" y="1757"/>
                  </a:cubicBezTo>
                  <a:cubicBezTo>
                    <a:pt x="1695" y="1740"/>
                    <a:pt x="1695" y="1740"/>
                    <a:pt x="1695" y="1740"/>
                  </a:cubicBezTo>
                  <a:cubicBezTo>
                    <a:pt x="1663" y="1739"/>
                    <a:pt x="1663" y="1739"/>
                    <a:pt x="1663" y="1739"/>
                  </a:cubicBezTo>
                  <a:cubicBezTo>
                    <a:pt x="1635" y="1719"/>
                    <a:pt x="1635" y="1719"/>
                    <a:pt x="1635" y="1719"/>
                  </a:cubicBezTo>
                  <a:cubicBezTo>
                    <a:pt x="1618" y="1704"/>
                    <a:pt x="1618" y="1704"/>
                    <a:pt x="1618" y="1704"/>
                  </a:cubicBezTo>
                  <a:cubicBezTo>
                    <a:pt x="1605" y="1675"/>
                    <a:pt x="1605" y="1675"/>
                    <a:pt x="1605" y="1675"/>
                  </a:cubicBezTo>
                  <a:cubicBezTo>
                    <a:pt x="1569" y="1661"/>
                    <a:pt x="1569" y="1661"/>
                    <a:pt x="1569" y="1661"/>
                  </a:cubicBezTo>
                  <a:cubicBezTo>
                    <a:pt x="1569" y="1661"/>
                    <a:pt x="1554" y="1666"/>
                    <a:pt x="1548" y="1669"/>
                  </a:cubicBezTo>
                  <a:cubicBezTo>
                    <a:pt x="1542" y="1672"/>
                    <a:pt x="1524" y="1673"/>
                    <a:pt x="1524" y="1673"/>
                  </a:cubicBezTo>
                  <a:cubicBezTo>
                    <a:pt x="1499" y="1669"/>
                    <a:pt x="1499" y="1669"/>
                    <a:pt x="1499" y="1669"/>
                  </a:cubicBezTo>
                  <a:cubicBezTo>
                    <a:pt x="1460" y="1591"/>
                    <a:pt x="1460" y="1591"/>
                    <a:pt x="1460" y="1591"/>
                  </a:cubicBezTo>
                  <a:cubicBezTo>
                    <a:pt x="1438" y="1546"/>
                    <a:pt x="1438" y="1546"/>
                    <a:pt x="1438" y="1546"/>
                  </a:cubicBezTo>
                  <a:cubicBezTo>
                    <a:pt x="1423" y="1512"/>
                    <a:pt x="1423" y="1512"/>
                    <a:pt x="1423" y="1512"/>
                  </a:cubicBezTo>
                  <a:cubicBezTo>
                    <a:pt x="1411" y="1458"/>
                    <a:pt x="1411" y="1458"/>
                    <a:pt x="1411" y="1458"/>
                  </a:cubicBezTo>
                  <a:cubicBezTo>
                    <a:pt x="1409" y="1413"/>
                    <a:pt x="1409" y="1413"/>
                    <a:pt x="1409" y="1413"/>
                  </a:cubicBezTo>
                  <a:cubicBezTo>
                    <a:pt x="1432" y="1346"/>
                    <a:pt x="1432" y="1346"/>
                    <a:pt x="1432" y="1346"/>
                  </a:cubicBezTo>
                  <a:cubicBezTo>
                    <a:pt x="1456" y="1317"/>
                    <a:pt x="1456" y="1317"/>
                    <a:pt x="1456" y="1317"/>
                  </a:cubicBezTo>
                  <a:cubicBezTo>
                    <a:pt x="1484" y="1263"/>
                    <a:pt x="1484" y="1263"/>
                    <a:pt x="1484" y="1263"/>
                  </a:cubicBezTo>
                  <a:cubicBezTo>
                    <a:pt x="1518" y="1201"/>
                    <a:pt x="1518" y="1201"/>
                    <a:pt x="1518" y="1201"/>
                  </a:cubicBezTo>
                  <a:cubicBezTo>
                    <a:pt x="1505" y="1195"/>
                    <a:pt x="1505" y="1195"/>
                    <a:pt x="1505" y="1195"/>
                  </a:cubicBezTo>
                  <a:cubicBezTo>
                    <a:pt x="1457" y="1187"/>
                    <a:pt x="1457" y="1187"/>
                    <a:pt x="1457" y="1187"/>
                  </a:cubicBezTo>
                  <a:cubicBezTo>
                    <a:pt x="1436" y="1184"/>
                    <a:pt x="1436" y="1184"/>
                    <a:pt x="1436" y="1184"/>
                  </a:cubicBezTo>
                  <a:cubicBezTo>
                    <a:pt x="1417" y="1169"/>
                    <a:pt x="1417" y="1169"/>
                    <a:pt x="1417" y="1169"/>
                  </a:cubicBezTo>
                  <a:cubicBezTo>
                    <a:pt x="1397" y="1145"/>
                    <a:pt x="1397" y="1145"/>
                    <a:pt x="1397" y="1145"/>
                  </a:cubicBezTo>
                  <a:cubicBezTo>
                    <a:pt x="1378" y="1135"/>
                    <a:pt x="1378" y="1135"/>
                    <a:pt x="1378" y="1135"/>
                  </a:cubicBezTo>
                  <a:cubicBezTo>
                    <a:pt x="1340" y="1098"/>
                    <a:pt x="1340" y="1098"/>
                    <a:pt x="1340" y="1098"/>
                  </a:cubicBezTo>
                  <a:cubicBezTo>
                    <a:pt x="1349" y="1083"/>
                    <a:pt x="1349" y="1083"/>
                    <a:pt x="1349" y="1083"/>
                  </a:cubicBezTo>
                  <a:cubicBezTo>
                    <a:pt x="1373" y="1053"/>
                    <a:pt x="1373" y="1053"/>
                    <a:pt x="1373" y="1053"/>
                  </a:cubicBezTo>
                  <a:cubicBezTo>
                    <a:pt x="1400" y="1045"/>
                    <a:pt x="1400" y="1045"/>
                    <a:pt x="1400" y="1045"/>
                  </a:cubicBezTo>
                  <a:cubicBezTo>
                    <a:pt x="1432" y="1042"/>
                    <a:pt x="1432" y="1042"/>
                    <a:pt x="1432" y="1042"/>
                  </a:cubicBezTo>
                  <a:cubicBezTo>
                    <a:pt x="1475" y="1035"/>
                    <a:pt x="1475" y="1035"/>
                    <a:pt x="1475" y="1035"/>
                  </a:cubicBezTo>
                  <a:cubicBezTo>
                    <a:pt x="1487" y="1002"/>
                    <a:pt x="1487" y="1002"/>
                    <a:pt x="1487" y="1002"/>
                  </a:cubicBezTo>
                  <a:cubicBezTo>
                    <a:pt x="1497" y="970"/>
                    <a:pt x="1497" y="970"/>
                    <a:pt x="1497" y="970"/>
                  </a:cubicBezTo>
                  <a:cubicBezTo>
                    <a:pt x="1485" y="964"/>
                    <a:pt x="1485" y="964"/>
                    <a:pt x="1485" y="964"/>
                  </a:cubicBezTo>
                  <a:cubicBezTo>
                    <a:pt x="1469" y="964"/>
                    <a:pt x="1469" y="964"/>
                    <a:pt x="1469" y="964"/>
                  </a:cubicBezTo>
                  <a:cubicBezTo>
                    <a:pt x="1461" y="970"/>
                    <a:pt x="1461" y="970"/>
                    <a:pt x="1461" y="970"/>
                  </a:cubicBezTo>
                  <a:cubicBezTo>
                    <a:pt x="1445" y="975"/>
                    <a:pt x="1445" y="975"/>
                    <a:pt x="1445" y="975"/>
                  </a:cubicBezTo>
                  <a:cubicBezTo>
                    <a:pt x="1427" y="975"/>
                    <a:pt x="1427" y="975"/>
                    <a:pt x="1427" y="975"/>
                  </a:cubicBezTo>
                  <a:cubicBezTo>
                    <a:pt x="1415" y="973"/>
                    <a:pt x="1415" y="973"/>
                    <a:pt x="1415" y="973"/>
                  </a:cubicBezTo>
                  <a:cubicBezTo>
                    <a:pt x="1412" y="961"/>
                    <a:pt x="1412" y="961"/>
                    <a:pt x="1412" y="961"/>
                  </a:cubicBezTo>
                  <a:cubicBezTo>
                    <a:pt x="1408" y="951"/>
                    <a:pt x="1408" y="951"/>
                    <a:pt x="1408" y="951"/>
                  </a:cubicBezTo>
                  <a:cubicBezTo>
                    <a:pt x="1411" y="932"/>
                    <a:pt x="1411" y="932"/>
                    <a:pt x="1411" y="932"/>
                  </a:cubicBezTo>
                  <a:cubicBezTo>
                    <a:pt x="1423" y="917"/>
                    <a:pt x="1423" y="917"/>
                    <a:pt x="1423" y="917"/>
                  </a:cubicBezTo>
                  <a:cubicBezTo>
                    <a:pt x="1445" y="891"/>
                    <a:pt x="1445" y="891"/>
                    <a:pt x="1445" y="891"/>
                  </a:cubicBezTo>
                  <a:cubicBezTo>
                    <a:pt x="1467" y="855"/>
                    <a:pt x="1467" y="855"/>
                    <a:pt x="1467" y="855"/>
                  </a:cubicBezTo>
                  <a:cubicBezTo>
                    <a:pt x="1485" y="837"/>
                    <a:pt x="1485" y="837"/>
                    <a:pt x="1485" y="837"/>
                  </a:cubicBezTo>
                  <a:cubicBezTo>
                    <a:pt x="1505" y="794"/>
                    <a:pt x="1505" y="794"/>
                    <a:pt x="1505" y="794"/>
                  </a:cubicBezTo>
                  <a:cubicBezTo>
                    <a:pt x="1499" y="778"/>
                    <a:pt x="1499" y="778"/>
                    <a:pt x="1499" y="778"/>
                  </a:cubicBezTo>
                  <a:cubicBezTo>
                    <a:pt x="1476" y="751"/>
                    <a:pt x="1476" y="751"/>
                    <a:pt x="1476" y="751"/>
                  </a:cubicBezTo>
                  <a:cubicBezTo>
                    <a:pt x="1461" y="745"/>
                    <a:pt x="1461" y="745"/>
                    <a:pt x="1461" y="745"/>
                  </a:cubicBezTo>
                  <a:cubicBezTo>
                    <a:pt x="1442" y="733"/>
                    <a:pt x="1442" y="733"/>
                    <a:pt x="1442" y="733"/>
                  </a:cubicBezTo>
                  <a:cubicBezTo>
                    <a:pt x="1412" y="725"/>
                    <a:pt x="1412" y="725"/>
                    <a:pt x="1412" y="725"/>
                  </a:cubicBezTo>
                  <a:cubicBezTo>
                    <a:pt x="1411" y="706"/>
                    <a:pt x="1411" y="706"/>
                    <a:pt x="1411" y="706"/>
                  </a:cubicBezTo>
                  <a:cubicBezTo>
                    <a:pt x="1408" y="689"/>
                    <a:pt x="1408" y="689"/>
                    <a:pt x="1408" y="689"/>
                  </a:cubicBezTo>
                  <a:cubicBezTo>
                    <a:pt x="1414" y="643"/>
                    <a:pt x="1414" y="643"/>
                    <a:pt x="1414" y="643"/>
                  </a:cubicBezTo>
                  <a:cubicBezTo>
                    <a:pt x="1414" y="618"/>
                    <a:pt x="1414" y="618"/>
                    <a:pt x="1414" y="618"/>
                  </a:cubicBezTo>
                  <a:cubicBezTo>
                    <a:pt x="1430" y="585"/>
                    <a:pt x="1430" y="585"/>
                    <a:pt x="1430" y="585"/>
                  </a:cubicBezTo>
                  <a:cubicBezTo>
                    <a:pt x="1448" y="561"/>
                    <a:pt x="1448" y="561"/>
                    <a:pt x="1448" y="561"/>
                  </a:cubicBezTo>
                  <a:cubicBezTo>
                    <a:pt x="1476" y="547"/>
                    <a:pt x="1476" y="547"/>
                    <a:pt x="1476" y="547"/>
                  </a:cubicBezTo>
                  <a:cubicBezTo>
                    <a:pt x="1490" y="547"/>
                    <a:pt x="1490" y="547"/>
                    <a:pt x="1490" y="547"/>
                  </a:cubicBezTo>
                  <a:cubicBezTo>
                    <a:pt x="1512" y="528"/>
                    <a:pt x="1512" y="528"/>
                    <a:pt x="1512" y="528"/>
                  </a:cubicBezTo>
                  <a:cubicBezTo>
                    <a:pt x="1529" y="534"/>
                    <a:pt x="1529" y="534"/>
                    <a:pt x="1529" y="534"/>
                  </a:cubicBezTo>
                  <a:cubicBezTo>
                    <a:pt x="1551" y="550"/>
                    <a:pt x="1551" y="550"/>
                    <a:pt x="1551" y="550"/>
                  </a:cubicBezTo>
                  <a:cubicBezTo>
                    <a:pt x="1608" y="562"/>
                    <a:pt x="1608" y="562"/>
                    <a:pt x="1608" y="562"/>
                  </a:cubicBezTo>
                  <a:cubicBezTo>
                    <a:pt x="1624" y="577"/>
                    <a:pt x="1624" y="577"/>
                    <a:pt x="1624" y="577"/>
                  </a:cubicBezTo>
                  <a:cubicBezTo>
                    <a:pt x="1665" y="597"/>
                    <a:pt x="1665" y="597"/>
                    <a:pt x="1665" y="597"/>
                  </a:cubicBezTo>
                  <a:cubicBezTo>
                    <a:pt x="1687" y="568"/>
                    <a:pt x="1687" y="568"/>
                    <a:pt x="1687" y="568"/>
                  </a:cubicBezTo>
                  <a:cubicBezTo>
                    <a:pt x="1687" y="525"/>
                    <a:pt x="1687" y="525"/>
                    <a:pt x="1687" y="525"/>
                  </a:cubicBezTo>
                  <a:cubicBezTo>
                    <a:pt x="1683" y="507"/>
                    <a:pt x="1683" y="507"/>
                    <a:pt x="1683" y="507"/>
                  </a:cubicBezTo>
                  <a:cubicBezTo>
                    <a:pt x="1660" y="491"/>
                    <a:pt x="1660" y="491"/>
                    <a:pt x="1660" y="491"/>
                  </a:cubicBezTo>
                  <a:cubicBezTo>
                    <a:pt x="1638" y="479"/>
                    <a:pt x="1638" y="479"/>
                    <a:pt x="1638" y="479"/>
                  </a:cubicBezTo>
                  <a:cubicBezTo>
                    <a:pt x="1623" y="471"/>
                    <a:pt x="1623" y="471"/>
                    <a:pt x="1623" y="471"/>
                  </a:cubicBezTo>
                  <a:cubicBezTo>
                    <a:pt x="1611" y="461"/>
                    <a:pt x="1611" y="461"/>
                    <a:pt x="1611" y="461"/>
                  </a:cubicBezTo>
                  <a:cubicBezTo>
                    <a:pt x="1593" y="426"/>
                    <a:pt x="1593" y="426"/>
                    <a:pt x="1593" y="426"/>
                  </a:cubicBezTo>
                  <a:cubicBezTo>
                    <a:pt x="1584" y="401"/>
                    <a:pt x="1584" y="401"/>
                    <a:pt x="1584" y="401"/>
                  </a:cubicBezTo>
                  <a:cubicBezTo>
                    <a:pt x="1560" y="356"/>
                    <a:pt x="1560" y="356"/>
                    <a:pt x="1560" y="356"/>
                  </a:cubicBezTo>
                  <a:cubicBezTo>
                    <a:pt x="1535" y="317"/>
                    <a:pt x="1535" y="317"/>
                    <a:pt x="1535" y="317"/>
                  </a:cubicBezTo>
                  <a:cubicBezTo>
                    <a:pt x="1532" y="302"/>
                    <a:pt x="1532" y="302"/>
                    <a:pt x="1532" y="302"/>
                  </a:cubicBezTo>
                  <a:cubicBezTo>
                    <a:pt x="1559" y="271"/>
                    <a:pt x="1559" y="271"/>
                    <a:pt x="1559" y="271"/>
                  </a:cubicBezTo>
                  <a:cubicBezTo>
                    <a:pt x="1532" y="242"/>
                    <a:pt x="1532" y="242"/>
                    <a:pt x="1532" y="242"/>
                  </a:cubicBezTo>
                  <a:cubicBezTo>
                    <a:pt x="1500" y="202"/>
                    <a:pt x="1500" y="202"/>
                    <a:pt x="1500" y="202"/>
                  </a:cubicBezTo>
                  <a:cubicBezTo>
                    <a:pt x="1467" y="183"/>
                    <a:pt x="1467" y="183"/>
                    <a:pt x="1467" y="183"/>
                  </a:cubicBezTo>
                  <a:cubicBezTo>
                    <a:pt x="1439" y="156"/>
                    <a:pt x="1439" y="156"/>
                    <a:pt x="1439" y="156"/>
                  </a:cubicBezTo>
                  <a:cubicBezTo>
                    <a:pt x="1438" y="152"/>
                    <a:pt x="1438" y="152"/>
                    <a:pt x="1438" y="152"/>
                  </a:cubicBezTo>
                  <a:cubicBezTo>
                    <a:pt x="1414" y="149"/>
                    <a:pt x="1414" y="149"/>
                    <a:pt x="1414" y="149"/>
                  </a:cubicBezTo>
                  <a:cubicBezTo>
                    <a:pt x="1381" y="123"/>
                    <a:pt x="1381" y="123"/>
                    <a:pt x="1381" y="123"/>
                  </a:cubicBezTo>
                  <a:cubicBezTo>
                    <a:pt x="1338" y="100"/>
                    <a:pt x="1338" y="100"/>
                    <a:pt x="1338" y="100"/>
                  </a:cubicBezTo>
                  <a:cubicBezTo>
                    <a:pt x="1249" y="94"/>
                    <a:pt x="1249" y="94"/>
                    <a:pt x="1249" y="94"/>
                  </a:cubicBezTo>
                  <a:cubicBezTo>
                    <a:pt x="1194" y="131"/>
                    <a:pt x="1194" y="131"/>
                    <a:pt x="1194" y="131"/>
                  </a:cubicBezTo>
                  <a:cubicBezTo>
                    <a:pt x="1128" y="135"/>
                    <a:pt x="1128" y="135"/>
                    <a:pt x="1128" y="135"/>
                  </a:cubicBezTo>
                  <a:cubicBezTo>
                    <a:pt x="1081" y="149"/>
                    <a:pt x="1081" y="149"/>
                    <a:pt x="1081" y="149"/>
                  </a:cubicBezTo>
                  <a:cubicBezTo>
                    <a:pt x="1024" y="125"/>
                    <a:pt x="1024" y="125"/>
                    <a:pt x="1024" y="125"/>
                  </a:cubicBezTo>
                  <a:cubicBezTo>
                    <a:pt x="949" y="104"/>
                    <a:pt x="949" y="104"/>
                    <a:pt x="949" y="104"/>
                  </a:cubicBezTo>
                  <a:cubicBezTo>
                    <a:pt x="967" y="123"/>
                    <a:pt x="967" y="123"/>
                    <a:pt x="967" y="123"/>
                  </a:cubicBezTo>
                  <a:cubicBezTo>
                    <a:pt x="978" y="141"/>
                    <a:pt x="978" y="141"/>
                    <a:pt x="978" y="141"/>
                  </a:cubicBezTo>
                  <a:cubicBezTo>
                    <a:pt x="976" y="151"/>
                    <a:pt x="976" y="151"/>
                    <a:pt x="976" y="151"/>
                  </a:cubicBezTo>
                  <a:cubicBezTo>
                    <a:pt x="923" y="176"/>
                    <a:pt x="923" y="176"/>
                    <a:pt x="923" y="176"/>
                  </a:cubicBezTo>
                  <a:cubicBezTo>
                    <a:pt x="855" y="196"/>
                    <a:pt x="855" y="196"/>
                    <a:pt x="855" y="196"/>
                  </a:cubicBezTo>
                  <a:cubicBezTo>
                    <a:pt x="776" y="204"/>
                    <a:pt x="776" y="204"/>
                    <a:pt x="776" y="204"/>
                  </a:cubicBezTo>
                  <a:cubicBezTo>
                    <a:pt x="788" y="167"/>
                    <a:pt x="788" y="167"/>
                    <a:pt x="788" y="167"/>
                  </a:cubicBezTo>
                  <a:cubicBezTo>
                    <a:pt x="784" y="139"/>
                    <a:pt x="784" y="139"/>
                    <a:pt x="784" y="139"/>
                  </a:cubicBezTo>
                  <a:cubicBezTo>
                    <a:pt x="751" y="143"/>
                    <a:pt x="751" y="143"/>
                    <a:pt x="751" y="143"/>
                  </a:cubicBezTo>
                  <a:cubicBezTo>
                    <a:pt x="696" y="82"/>
                    <a:pt x="696" y="82"/>
                    <a:pt x="696" y="82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497" y="17"/>
                    <a:pt x="497" y="17"/>
                    <a:pt x="497" y="1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85" y="100"/>
                    <a:pt x="485" y="100"/>
                    <a:pt x="485" y="100"/>
                  </a:cubicBezTo>
                  <a:cubicBezTo>
                    <a:pt x="466" y="114"/>
                    <a:pt x="466" y="114"/>
                    <a:pt x="466" y="114"/>
                  </a:cubicBezTo>
                  <a:cubicBezTo>
                    <a:pt x="425" y="114"/>
                    <a:pt x="425" y="114"/>
                    <a:pt x="425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413" y="147"/>
                    <a:pt x="413" y="147"/>
                    <a:pt x="413" y="14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97" y="202"/>
                    <a:pt x="497" y="202"/>
                    <a:pt x="497" y="202"/>
                  </a:cubicBezTo>
                  <a:cubicBezTo>
                    <a:pt x="521" y="235"/>
                    <a:pt x="521" y="235"/>
                    <a:pt x="521" y="235"/>
                  </a:cubicBezTo>
                  <a:cubicBezTo>
                    <a:pt x="535" y="275"/>
                    <a:pt x="535" y="275"/>
                    <a:pt x="535" y="275"/>
                  </a:cubicBezTo>
                  <a:cubicBezTo>
                    <a:pt x="586" y="312"/>
                    <a:pt x="586" y="312"/>
                    <a:pt x="586" y="312"/>
                  </a:cubicBezTo>
                  <a:cubicBezTo>
                    <a:pt x="641" y="341"/>
                    <a:pt x="641" y="341"/>
                    <a:pt x="641" y="341"/>
                  </a:cubicBezTo>
                  <a:cubicBezTo>
                    <a:pt x="628" y="389"/>
                    <a:pt x="628" y="389"/>
                    <a:pt x="628" y="389"/>
                  </a:cubicBezTo>
                  <a:cubicBezTo>
                    <a:pt x="613" y="427"/>
                    <a:pt x="613" y="427"/>
                    <a:pt x="613" y="427"/>
                  </a:cubicBezTo>
                  <a:cubicBezTo>
                    <a:pt x="555" y="491"/>
                    <a:pt x="555" y="491"/>
                    <a:pt x="555" y="491"/>
                  </a:cubicBezTo>
                  <a:cubicBezTo>
                    <a:pt x="494" y="532"/>
                    <a:pt x="494" y="532"/>
                    <a:pt x="494" y="532"/>
                  </a:cubicBezTo>
                  <a:cubicBezTo>
                    <a:pt x="451" y="566"/>
                    <a:pt x="451" y="566"/>
                    <a:pt x="451" y="566"/>
                  </a:cubicBezTo>
                  <a:cubicBezTo>
                    <a:pt x="410" y="605"/>
                    <a:pt x="410" y="605"/>
                    <a:pt x="410" y="605"/>
                  </a:cubicBezTo>
                  <a:cubicBezTo>
                    <a:pt x="410" y="605"/>
                    <a:pt x="372" y="661"/>
                    <a:pt x="371" y="664"/>
                  </a:cubicBezTo>
                  <a:cubicBezTo>
                    <a:pt x="369" y="666"/>
                    <a:pt x="350" y="690"/>
                    <a:pt x="349" y="692"/>
                  </a:cubicBezTo>
                  <a:cubicBezTo>
                    <a:pt x="348" y="694"/>
                    <a:pt x="354" y="705"/>
                    <a:pt x="354" y="705"/>
                  </a:cubicBezTo>
                  <a:cubicBezTo>
                    <a:pt x="354" y="705"/>
                    <a:pt x="365" y="711"/>
                    <a:pt x="368" y="710"/>
                  </a:cubicBezTo>
                  <a:cubicBezTo>
                    <a:pt x="371" y="709"/>
                    <a:pt x="396" y="689"/>
                    <a:pt x="396" y="689"/>
                  </a:cubicBezTo>
                  <a:cubicBezTo>
                    <a:pt x="430" y="682"/>
                    <a:pt x="430" y="682"/>
                    <a:pt x="430" y="682"/>
                  </a:cubicBezTo>
                  <a:cubicBezTo>
                    <a:pt x="446" y="674"/>
                    <a:pt x="446" y="674"/>
                    <a:pt x="446" y="674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72" y="686"/>
                    <a:pt x="472" y="686"/>
                    <a:pt x="472" y="686"/>
                  </a:cubicBezTo>
                  <a:cubicBezTo>
                    <a:pt x="498" y="701"/>
                    <a:pt x="498" y="701"/>
                    <a:pt x="498" y="701"/>
                  </a:cubicBezTo>
                  <a:cubicBezTo>
                    <a:pt x="530" y="711"/>
                    <a:pt x="530" y="711"/>
                    <a:pt x="530" y="711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68" y="626"/>
                    <a:pt x="568" y="626"/>
                    <a:pt x="568" y="626"/>
                  </a:cubicBezTo>
                  <a:cubicBezTo>
                    <a:pt x="602" y="602"/>
                    <a:pt x="602" y="602"/>
                    <a:pt x="602" y="602"/>
                  </a:cubicBezTo>
                  <a:cubicBezTo>
                    <a:pt x="639" y="595"/>
                    <a:pt x="639" y="595"/>
                    <a:pt x="639" y="595"/>
                  </a:cubicBezTo>
                  <a:cubicBezTo>
                    <a:pt x="661" y="582"/>
                    <a:pt x="661" y="582"/>
                    <a:pt x="661" y="582"/>
                  </a:cubicBezTo>
                  <a:cubicBezTo>
                    <a:pt x="702" y="586"/>
                    <a:pt x="702" y="586"/>
                    <a:pt x="702" y="586"/>
                  </a:cubicBezTo>
                  <a:cubicBezTo>
                    <a:pt x="739" y="586"/>
                    <a:pt x="739" y="586"/>
                    <a:pt x="739" y="586"/>
                  </a:cubicBezTo>
                  <a:cubicBezTo>
                    <a:pt x="761" y="602"/>
                    <a:pt x="761" y="602"/>
                    <a:pt x="761" y="602"/>
                  </a:cubicBezTo>
                  <a:cubicBezTo>
                    <a:pt x="768" y="638"/>
                    <a:pt x="768" y="638"/>
                    <a:pt x="768" y="638"/>
                  </a:cubicBezTo>
                  <a:cubicBezTo>
                    <a:pt x="768" y="683"/>
                    <a:pt x="768" y="683"/>
                    <a:pt x="768" y="683"/>
                  </a:cubicBezTo>
                  <a:cubicBezTo>
                    <a:pt x="787" y="717"/>
                    <a:pt x="787" y="717"/>
                    <a:pt x="787" y="717"/>
                  </a:cubicBezTo>
                  <a:cubicBezTo>
                    <a:pt x="797" y="752"/>
                    <a:pt x="797" y="752"/>
                    <a:pt x="797" y="752"/>
                  </a:cubicBezTo>
                  <a:cubicBezTo>
                    <a:pt x="824" y="768"/>
                    <a:pt x="824" y="768"/>
                    <a:pt x="824" y="768"/>
                  </a:cubicBezTo>
                  <a:cubicBezTo>
                    <a:pt x="875" y="772"/>
                    <a:pt x="875" y="772"/>
                    <a:pt x="875" y="772"/>
                  </a:cubicBezTo>
                  <a:cubicBezTo>
                    <a:pt x="855" y="785"/>
                    <a:pt x="855" y="785"/>
                    <a:pt x="855" y="785"/>
                  </a:cubicBezTo>
                  <a:cubicBezTo>
                    <a:pt x="855" y="785"/>
                    <a:pt x="821" y="816"/>
                    <a:pt x="818" y="818"/>
                  </a:cubicBezTo>
                  <a:cubicBezTo>
                    <a:pt x="816" y="819"/>
                    <a:pt x="802" y="840"/>
                    <a:pt x="802" y="840"/>
                  </a:cubicBezTo>
                  <a:cubicBezTo>
                    <a:pt x="779" y="865"/>
                    <a:pt x="779" y="865"/>
                    <a:pt x="779" y="865"/>
                  </a:cubicBezTo>
                  <a:cubicBezTo>
                    <a:pt x="779" y="904"/>
                    <a:pt x="779" y="904"/>
                    <a:pt x="779" y="904"/>
                  </a:cubicBezTo>
                  <a:cubicBezTo>
                    <a:pt x="794" y="935"/>
                    <a:pt x="794" y="935"/>
                    <a:pt x="794" y="935"/>
                  </a:cubicBezTo>
                  <a:cubicBezTo>
                    <a:pt x="814" y="959"/>
                    <a:pt x="814" y="959"/>
                    <a:pt x="814" y="959"/>
                  </a:cubicBezTo>
                  <a:cubicBezTo>
                    <a:pt x="872" y="975"/>
                    <a:pt x="872" y="975"/>
                    <a:pt x="872" y="975"/>
                  </a:cubicBezTo>
                  <a:cubicBezTo>
                    <a:pt x="870" y="985"/>
                    <a:pt x="870" y="985"/>
                    <a:pt x="870" y="985"/>
                  </a:cubicBezTo>
                  <a:cubicBezTo>
                    <a:pt x="870" y="985"/>
                    <a:pt x="837" y="1012"/>
                    <a:pt x="829" y="1015"/>
                  </a:cubicBezTo>
                  <a:cubicBezTo>
                    <a:pt x="821" y="1018"/>
                    <a:pt x="814" y="1035"/>
                    <a:pt x="814" y="1035"/>
                  </a:cubicBezTo>
                  <a:cubicBezTo>
                    <a:pt x="802" y="1090"/>
                    <a:pt x="802" y="1090"/>
                    <a:pt x="802" y="1090"/>
                  </a:cubicBezTo>
                  <a:cubicBezTo>
                    <a:pt x="787" y="1163"/>
                    <a:pt x="787" y="1163"/>
                    <a:pt x="787" y="1163"/>
                  </a:cubicBezTo>
                  <a:cubicBezTo>
                    <a:pt x="766" y="1199"/>
                    <a:pt x="766" y="1199"/>
                    <a:pt x="766" y="1199"/>
                  </a:cubicBezTo>
                  <a:cubicBezTo>
                    <a:pt x="752" y="1239"/>
                    <a:pt x="752" y="1239"/>
                    <a:pt x="752" y="1239"/>
                  </a:cubicBezTo>
                  <a:cubicBezTo>
                    <a:pt x="718" y="1274"/>
                    <a:pt x="718" y="1274"/>
                    <a:pt x="718" y="1274"/>
                  </a:cubicBezTo>
                  <a:cubicBezTo>
                    <a:pt x="684" y="1307"/>
                    <a:pt x="684" y="1307"/>
                    <a:pt x="684" y="1307"/>
                  </a:cubicBezTo>
                  <a:cubicBezTo>
                    <a:pt x="628" y="1340"/>
                    <a:pt x="628" y="1340"/>
                    <a:pt x="628" y="1340"/>
                  </a:cubicBezTo>
                  <a:cubicBezTo>
                    <a:pt x="568" y="1373"/>
                    <a:pt x="568" y="1373"/>
                    <a:pt x="568" y="1373"/>
                  </a:cubicBezTo>
                  <a:cubicBezTo>
                    <a:pt x="531" y="1414"/>
                    <a:pt x="531" y="1414"/>
                    <a:pt x="531" y="1414"/>
                  </a:cubicBezTo>
                  <a:cubicBezTo>
                    <a:pt x="461" y="1418"/>
                    <a:pt x="461" y="1418"/>
                    <a:pt x="461" y="1418"/>
                  </a:cubicBezTo>
                  <a:cubicBezTo>
                    <a:pt x="461" y="1418"/>
                    <a:pt x="425" y="1422"/>
                    <a:pt x="423" y="1423"/>
                  </a:cubicBezTo>
                  <a:cubicBezTo>
                    <a:pt x="420" y="1425"/>
                    <a:pt x="394" y="1438"/>
                    <a:pt x="394" y="1438"/>
                  </a:cubicBezTo>
                  <a:cubicBezTo>
                    <a:pt x="369" y="1472"/>
                    <a:pt x="369" y="1472"/>
                    <a:pt x="369" y="1472"/>
                  </a:cubicBezTo>
                  <a:cubicBezTo>
                    <a:pt x="335" y="1498"/>
                    <a:pt x="335" y="1498"/>
                    <a:pt x="335" y="1498"/>
                  </a:cubicBezTo>
                  <a:cubicBezTo>
                    <a:pt x="294" y="1530"/>
                    <a:pt x="294" y="1530"/>
                    <a:pt x="294" y="1530"/>
                  </a:cubicBezTo>
                  <a:cubicBezTo>
                    <a:pt x="265" y="1540"/>
                    <a:pt x="265" y="1540"/>
                    <a:pt x="265" y="1540"/>
                  </a:cubicBezTo>
                  <a:cubicBezTo>
                    <a:pt x="220" y="1562"/>
                    <a:pt x="220" y="1562"/>
                    <a:pt x="220" y="1562"/>
                  </a:cubicBezTo>
                  <a:cubicBezTo>
                    <a:pt x="207" y="1551"/>
                    <a:pt x="207" y="1551"/>
                    <a:pt x="207" y="1551"/>
                  </a:cubicBezTo>
                  <a:cubicBezTo>
                    <a:pt x="186" y="1535"/>
                    <a:pt x="186" y="1535"/>
                    <a:pt x="186" y="1535"/>
                  </a:cubicBezTo>
                  <a:cubicBezTo>
                    <a:pt x="148" y="1535"/>
                    <a:pt x="148" y="1535"/>
                    <a:pt x="148" y="1535"/>
                  </a:cubicBezTo>
                  <a:cubicBezTo>
                    <a:pt x="138" y="1578"/>
                    <a:pt x="138" y="1578"/>
                    <a:pt x="138" y="1578"/>
                  </a:cubicBezTo>
                  <a:cubicBezTo>
                    <a:pt x="114" y="1600"/>
                    <a:pt x="114" y="1600"/>
                    <a:pt x="114" y="1600"/>
                  </a:cubicBezTo>
                  <a:cubicBezTo>
                    <a:pt x="114" y="1600"/>
                    <a:pt x="76" y="1616"/>
                    <a:pt x="69" y="1621"/>
                  </a:cubicBezTo>
                  <a:cubicBezTo>
                    <a:pt x="62" y="1626"/>
                    <a:pt x="29" y="1647"/>
                    <a:pt x="29" y="1647"/>
                  </a:cubicBezTo>
                  <a:cubicBezTo>
                    <a:pt x="0" y="1672"/>
                    <a:pt x="0" y="1672"/>
                    <a:pt x="0" y="1672"/>
                  </a:cubicBezTo>
                  <a:cubicBezTo>
                    <a:pt x="22" y="1685"/>
                    <a:pt x="22" y="1685"/>
                    <a:pt x="22" y="1685"/>
                  </a:cubicBezTo>
                  <a:cubicBezTo>
                    <a:pt x="69" y="1698"/>
                    <a:pt x="69" y="1698"/>
                    <a:pt x="69" y="1698"/>
                  </a:cubicBezTo>
                  <a:cubicBezTo>
                    <a:pt x="105" y="1711"/>
                    <a:pt x="105" y="1711"/>
                    <a:pt x="105" y="1711"/>
                  </a:cubicBezTo>
                  <a:cubicBezTo>
                    <a:pt x="118" y="1747"/>
                    <a:pt x="118" y="1747"/>
                    <a:pt x="118" y="1747"/>
                  </a:cubicBezTo>
                  <a:cubicBezTo>
                    <a:pt x="119" y="1802"/>
                    <a:pt x="119" y="1802"/>
                    <a:pt x="119" y="1802"/>
                  </a:cubicBezTo>
                  <a:cubicBezTo>
                    <a:pt x="95" y="1813"/>
                    <a:pt x="95" y="1813"/>
                    <a:pt x="95" y="1813"/>
                  </a:cubicBezTo>
                  <a:cubicBezTo>
                    <a:pt x="95" y="1813"/>
                    <a:pt x="74" y="1827"/>
                    <a:pt x="71" y="1831"/>
                  </a:cubicBezTo>
                  <a:cubicBezTo>
                    <a:pt x="68" y="1835"/>
                    <a:pt x="62" y="1866"/>
                    <a:pt x="62" y="1866"/>
                  </a:cubicBezTo>
                  <a:cubicBezTo>
                    <a:pt x="72" y="1875"/>
                    <a:pt x="72" y="1875"/>
                    <a:pt x="72" y="1875"/>
                  </a:cubicBezTo>
                  <a:cubicBezTo>
                    <a:pt x="77" y="1877"/>
                    <a:pt x="77" y="1877"/>
                    <a:pt x="77" y="1877"/>
                  </a:cubicBezTo>
                  <a:cubicBezTo>
                    <a:pt x="110" y="1875"/>
                    <a:pt x="110" y="1875"/>
                    <a:pt x="110" y="1875"/>
                  </a:cubicBezTo>
                  <a:cubicBezTo>
                    <a:pt x="155" y="1875"/>
                    <a:pt x="155" y="1875"/>
                    <a:pt x="155" y="1875"/>
                  </a:cubicBezTo>
                  <a:cubicBezTo>
                    <a:pt x="223" y="1870"/>
                    <a:pt x="223" y="1870"/>
                    <a:pt x="223" y="1870"/>
                  </a:cubicBezTo>
                  <a:cubicBezTo>
                    <a:pt x="241" y="1883"/>
                    <a:pt x="241" y="1883"/>
                    <a:pt x="241" y="1883"/>
                  </a:cubicBezTo>
                  <a:cubicBezTo>
                    <a:pt x="219" y="1898"/>
                    <a:pt x="219" y="1898"/>
                    <a:pt x="219" y="1898"/>
                  </a:cubicBezTo>
                  <a:cubicBezTo>
                    <a:pt x="189" y="1901"/>
                    <a:pt x="189" y="1901"/>
                    <a:pt x="189" y="1901"/>
                  </a:cubicBezTo>
                  <a:cubicBezTo>
                    <a:pt x="163" y="1915"/>
                    <a:pt x="163" y="1915"/>
                    <a:pt x="163" y="1915"/>
                  </a:cubicBezTo>
                  <a:cubicBezTo>
                    <a:pt x="144" y="1941"/>
                    <a:pt x="144" y="1941"/>
                    <a:pt x="144" y="1941"/>
                  </a:cubicBezTo>
                  <a:cubicBezTo>
                    <a:pt x="159" y="1964"/>
                    <a:pt x="159" y="1964"/>
                    <a:pt x="159" y="1964"/>
                  </a:cubicBezTo>
                  <a:cubicBezTo>
                    <a:pt x="159" y="1964"/>
                    <a:pt x="184" y="1986"/>
                    <a:pt x="187" y="1987"/>
                  </a:cubicBezTo>
                  <a:cubicBezTo>
                    <a:pt x="189" y="1989"/>
                    <a:pt x="237" y="2001"/>
                    <a:pt x="237" y="2001"/>
                  </a:cubicBezTo>
                  <a:cubicBezTo>
                    <a:pt x="303" y="1974"/>
                    <a:pt x="303" y="1974"/>
                    <a:pt x="303" y="1974"/>
                  </a:cubicBezTo>
                  <a:cubicBezTo>
                    <a:pt x="381" y="1943"/>
                    <a:pt x="381" y="1943"/>
                    <a:pt x="381" y="1943"/>
                  </a:cubicBezTo>
                  <a:cubicBezTo>
                    <a:pt x="396" y="1918"/>
                    <a:pt x="396" y="1918"/>
                    <a:pt x="396" y="1918"/>
                  </a:cubicBezTo>
                  <a:cubicBezTo>
                    <a:pt x="406" y="1880"/>
                    <a:pt x="406" y="1880"/>
                    <a:pt x="406" y="1880"/>
                  </a:cubicBezTo>
                  <a:cubicBezTo>
                    <a:pt x="421" y="1866"/>
                    <a:pt x="421" y="1866"/>
                    <a:pt x="421" y="1866"/>
                  </a:cubicBezTo>
                  <a:cubicBezTo>
                    <a:pt x="466" y="1859"/>
                    <a:pt x="466" y="1859"/>
                    <a:pt x="466" y="1859"/>
                  </a:cubicBezTo>
                  <a:cubicBezTo>
                    <a:pt x="502" y="1862"/>
                    <a:pt x="502" y="1862"/>
                    <a:pt x="502" y="1862"/>
                  </a:cubicBezTo>
                  <a:cubicBezTo>
                    <a:pt x="543" y="1854"/>
                    <a:pt x="543" y="1854"/>
                    <a:pt x="543" y="1854"/>
                  </a:cubicBezTo>
                  <a:cubicBezTo>
                    <a:pt x="558" y="1826"/>
                    <a:pt x="558" y="1826"/>
                    <a:pt x="558" y="1826"/>
                  </a:cubicBezTo>
                  <a:cubicBezTo>
                    <a:pt x="600" y="1820"/>
                    <a:pt x="600" y="1820"/>
                    <a:pt x="600" y="1820"/>
                  </a:cubicBezTo>
                  <a:cubicBezTo>
                    <a:pt x="612" y="1843"/>
                    <a:pt x="612" y="1843"/>
                    <a:pt x="612" y="1843"/>
                  </a:cubicBezTo>
                  <a:cubicBezTo>
                    <a:pt x="617" y="1873"/>
                    <a:pt x="617" y="1873"/>
                    <a:pt x="617" y="1873"/>
                  </a:cubicBezTo>
                  <a:cubicBezTo>
                    <a:pt x="637" y="1889"/>
                    <a:pt x="637" y="1889"/>
                    <a:pt x="637" y="1889"/>
                  </a:cubicBezTo>
                  <a:cubicBezTo>
                    <a:pt x="655" y="1912"/>
                    <a:pt x="655" y="1912"/>
                    <a:pt x="655" y="1912"/>
                  </a:cubicBezTo>
                  <a:cubicBezTo>
                    <a:pt x="690" y="1920"/>
                    <a:pt x="690" y="1920"/>
                    <a:pt x="690" y="1920"/>
                  </a:cubicBezTo>
                  <a:cubicBezTo>
                    <a:pt x="727" y="1920"/>
                    <a:pt x="727" y="1920"/>
                    <a:pt x="727" y="1920"/>
                  </a:cubicBezTo>
                  <a:cubicBezTo>
                    <a:pt x="740" y="1927"/>
                    <a:pt x="740" y="1927"/>
                    <a:pt x="740" y="1927"/>
                  </a:cubicBezTo>
                  <a:cubicBezTo>
                    <a:pt x="793" y="1931"/>
                    <a:pt x="793" y="1931"/>
                    <a:pt x="793" y="1931"/>
                  </a:cubicBezTo>
                  <a:cubicBezTo>
                    <a:pt x="801" y="1937"/>
                    <a:pt x="801" y="1937"/>
                    <a:pt x="801" y="1937"/>
                  </a:cubicBezTo>
                  <a:cubicBezTo>
                    <a:pt x="777" y="1950"/>
                    <a:pt x="777" y="1950"/>
                    <a:pt x="777" y="1950"/>
                  </a:cubicBezTo>
                  <a:cubicBezTo>
                    <a:pt x="777" y="1950"/>
                    <a:pt x="747" y="1958"/>
                    <a:pt x="741" y="1960"/>
                  </a:cubicBezTo>
                  <a:cubicBezTo>
                    <a:pt x="735" y="1961"/>
                    <a:pt x="714" y="1960"/>
                    <a:pt x="714" y="1960"/>
                  </a:cubicBezTo>
                  <a:cubicBezTo>
                    <a:pt x="691" y="1966"/>
                    <a:pt x="691" y="1966"/>
                    <a:pt x="691" y="1966"/>
                  </a:cubicBezTo>
                  <a:cubicBezTo>
                    <a:pt x="669" y="1986"/>
                    <a:pt x="669" y="1986"/>
                    <a:pt x="669" y="1986"/>
                  </a:cubicBezTo>
                  <a:cubicBezTo>
                    <a:pt x="660" y="2007"/>
                    <a:pt x="660" y="2007"/>
                    <a:pt x="660" y="2007"/>
                  </a:cubicBezTo>
                  <a:cubicBezTo>
                    <a:pt x="664" y="2037"/>
                    <a:pt x="664" y="2037"/>
                    <a:pt x="664" y="2037"/>
                  </a:cubicBezTo>
                  <a:cubicBezTo>
                    <a:pt x="695" y="2062"/>
                    <a:pt x="695" y="2062"/>
                    <a:pt x="695" y="2062"/>
                  </a:cubicBezTo>
                  <a:cubicBezTo>
                    <a:pt x="734" y="2066"/>
                    <a:pt x="734" y="2066"/>
                    <a:pt x="734" y="2066"/>
                  </a:cubicBezTo>
                  <a:cubicBezTo>
                    <a:pt x="812" y="2053"/>
                    <a:pt x="812" y="2053"/>
                    <a:pt x="812" y="2053"/>
                  </a:cubicBezTo>
                  <a:cubicBezTo>
                    <a:pt x="846" y="2029"/>
                    <a:pt x="846" y="2029"/>
                    <a:pt x="846" y="2029"/>
                  </a:cubicBezTo>
                  <a:cubicBezTo>
                    <a:pt x="872" y="1996"/>
                    <a:pt x="872" y="1996"/>
                    <a:pt x="872" y="1996"/>
                  </a:cubicBezTo>
                  <a:cubicBezTo>
                    <a:pt x="900" y="1979"/>
                    <a:pt x="900" y="1979"/>
                    <a:pt x="900" y="1979"/>
                  </a:cubicBezTo>
                  <a:cubicBezTo>
                    <a:pt x="954" y="1979"/>
                    <a:pt x="954" y="1979"/>
                    <a:pt x="954" y="1979"/>
                  </a:cubicBezTo>
                  <a:cubicBezTo>
                    <a:pt x="972" y="1996"/>
                    <a:pt x="972" y="1996"/>
                    <a:pt x="972" y="1996"/>
                  </a:cubicBezTo>
                  <a:cubicBezTo>
                    <a:pt x="996" y="2025"/>
                    <a:pt x="996" y="2025"/>
                    <a:pt x="996" y="2025"/>
                  </a:cubicBezTo>
                  <a:cubicBezTo>
                    <a:pt x="1013" y="2059"/>
                    <a:pt x="1013" y="2059"/>
                    <a:pt x="1013" y="2059"/>
                  </a:cubicBezTo>
                  <a:cubicBezTo>
                    <a:pt x="1034" y="2098"/>
                    <a:pt x="1034" y="2098"/>
                    <a:pt x="1034" y="2098"/>
                  </a:cubicBezTo>
                  <a:cubicBezTo>
                    <a:pt x="1049" y="2118"/>
                    <a:pt x="1049" y="2118"/>
                    <a:pt x="1049" y="2118"/>
                  </a:cubicBezTo>
                  <a:cubicBezTo>
                    <a:pt x="1086" y="2144"/>
                    <a:pt x="1086" y="2144"/>
                    <a:pt x="1086" y="2144"/>
                  </a:cubicBezTo>
                  <a:cubicBezTo>
                    <a:pt x="1120" y="2171"/>
                    <a:pt x="1120" y="2171"/>
                    <a:pt x="1120" y="2171"/>
                  </a:cubicBezTo>
                  <a:cubicBezTo>
                    <a:pt x="1149" y="2196"/>
                    <a:pt x="1149" y="2196"/>
                    <a:pt x="1149" y="2196"/>
                  </a:cubicBezTo>
                  <a:cubicBezTo>
                    <a:pt x="1188" y="2216"/>
                    <a:pt x="1188" y="2216"/>
                    <a:pt x="1188" y="2216"/>
                  </a:cubicBezTo>
                  <a:cubicBezTo>
                    <a:pt x="1215" y="2227"/>
                    <a:pt x="1215" y="2227"/>
                    <a:pt x="1215" y="2227"/>
                  </a:cubicBezTo>
                  <a:cubicBezTo>
                    <a:pt x="1276" y="2234"/>
                    <a:pt x="1276" y="2234"/>
                    <a:pt x="1276" y="2234"/>
                  </a:cubicBezTo>
                  <a:cubicBezTo>
                    <a:pt x="1319" y="2237"/>
                    <a:pt x="1319" y="2237"/>
                    <a:pt x="1319" y="2237"/>
                  </a:cubicBezTo>
                  <a:cubicBezTo>
                    <a:pt x="1402" y="2214"/>
                    <a:pt x="1402" y="2214"/>
                    <a:pt x="1402" y="2214"/>
                  </a:cubicBezTo>
                  <a:cubicBezTo>
                    <a:pt x="1421" y="2168"/>
                    <a:pt x="1421" y="2168"/>
                    <a:pt x="1421" y="2168"/>
                  </a:cubicBezTo>
                  <a:cubicBezTo>
                    <a:pt x="1448" y="2125"/>
                    <a:pt x="1448" y="2125"/>
                    <a:pt x="1448" y="2125"/>
                  </a:cubicBezTo>
                  <a:cubicBezTo>
                    <a:pt x="1478" y="2096"/>
                    <a:pt x="1478" y="2096"/>
                    <a:pt x="1478" y="2096"/>
                  </a:cubicBezTo>
                  <a:cubicBezTo>
                    <a:pt x="1509" y="2067"/>
                    <a:pt x="1509" y="2067"/>
                    <a:pt x="1509" y="2067"/>
                  </a:cubicBezTo>
                  <a:cubicBezTo>
                    <a:pt x="1563" y="2063"/>
                    <a:pt x="1563" y="2063"/>
                    <a:pt x="1563" y="2063"/>
                  </a:cubicBezTo>
                  <a:cubicBezTo>
                    <a:pt x="1618" y="2053"/>
                    <a:pt x="1618" y="2053"/>
                    <a:pt x="1618" y="2053"/>
                  </a:cubicBezTo>
                  <a:cubicBezTo>
                    <a:pt x="1669" y="2037"/>
                    <a:pt x="1669" y="2037"/>
                    <a:pt x="1669" y="2037"/>
                  </a:cubicBezTo>
                  <a:cubicBezTo>
                    <a:pt x="1695" y="2009"/>
                    <a:pt x="1695" y="2009"/>
                    <a:pt x="1695" y="2009"/>
                  </a:cubicBezTo>
                  <a:cubicBezTo>
                    <a:pt x="1710" y="1986"/>
                    <a:pt x="1710" y="1986"/>
                    <a:pt x="1710" y="1986"/>
                  </a:cubicBezTo>
                  <a:cubicBezTo>
                    <a:pt x="1702" y="1984"/>
                    <a:pt x="1702" y="1984"/>
                    <a:pt x="1702" y="1984"/>
                  </a:cubicBezTo>
                  <a:lnTo>
                    <a:pt x="1705" y="186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4290760" y="6591435"/>
              <a:ext cx="1795562" cy="1356088"/>
            </a:xfrm>
            <a:custGeom>
              <a:avLst/>
              <a:gdLst>
                <a:gd name="T0" fmla="*/ 1700 w 1804"/>
                <a:gd name="T1" fmla="*/ 650 h 1366"/>
                <a:gd name="T2" fmla="*/ 1573 w 1804"/>
                <a:gd name="T3" fmla="*/ 665 h 1366"/>
                <a:gd name="T4" fmla="*/ 1490 w 1804"/>
                <a:gd name="T5" fmla="*/ 676 h 1366"/>
                <a:gd name="T6" fmla="*/ 1584 w 1804"/>
                <a:gd name="T7" fmla="*/ 594 h 1366"/>
                <a:gd name="T8" fmla="*/ 1579 w 1804"/>
                <a:gd name="T9" fmla="*/ 465 h 1366"/>
                <a:gd name="T10" fmla="*/ 1457 w 1804"/>
                <a:gd name="T11" fmla="*/ 275 h 1366"/>
                <a:gd name="T12" fmla="*/ 1406 w 1804"/>
                <a:gd name="T13" fmla="*/ 89 h 1366"/>
                <a:gd name="T14" fmla="*/ 1279 w 1804"/>
                <a:gd name="T15" fmla="*/ 13 h 1366"/>
                <a:gd name="T16" fmla="*/ 1068 w 1804"/>
                <a:gd name="T17" fmla="*/ 23 h 1366"/>
                <a:gd name="T18" fmla="*/ 822 w 1804"/>
                <a:gd name="T19" fmla="*/ 63 h 1366"/>
                <a:gd name="T20" fmla="*/ 665 w 1804"/>
                <a:gd name="T21" fmla="*/ 224 h 1366"/>
                <a:gd name="T22" fmla="*/ 444 w 1804"/>
                <a:gd name="T23" fmla="*/ 465 h 1366"/>
                <a:gd name="T24" fmla="*/ 302 w 1804"/>
                <a:gd name="T25" fmla="*/ 579 h 1366"/>
                <a:gd name="T26" fmla="*/ 188 w 1804"/>
                <a:gd name="T27" fmla="*/ 592 h 1366"/>
                <a:gd name="T28" fmla="*/ 251 w 1804"/>
                <a:gd name="T29" fmla="*/ 716 h 1366"/>
                <a:gd name="T30" fmla="*/ 259 w 1804"/>
                <a:gd name="T31" fmla="*/ 820 h 1366"/>
                <a:gd name="T32" fmla="*/ 325 w 1804"/>
                <a:gd name="T33" fmla="*/ 980 h 1366"/>
                <a:gd name="T34" fmla="*/ 180 w 1804"/>
                <a:gd name="T35" fmla="*/ 889 h 1366"/>
                <a:gd name="T36" fmla="*/ 172 w 1804"/>
                <a:gd name="T37" fmla="*/ 818 h 1366"/>
                <a:gd name="T38" fmla="*/ 0 w 1804"/>
                <a:gd name="T39" fmla="*/ 901 h 1366"/>
                <a:gd name="T40" fmla="*/ 101 w 1804"/>
                <a:gd name="T41" fmla="*/ 1041 h 1366"/>
                <a:gd name="T42" fmla="*/ 185 w 1804"/>
                <a:gd name="T43" fmla="*/ 1178 h 1366"/>
                <a:gd name="T44" fmla="*/ 398 w 1804"/>
                <a:gd name="T45" fmla="*/ 1282 h 1366"/>
                <a:gd name="T46" fmla="*/ 406 w 1804"/>
                <a:gd name="T47" fmla="*/ 1201 h 1366"/>
                <a:gd name="T48" fmla="*/ 414 w 1804"/>
                <a:gd name="T49" fmla="*/ 1153 h 1366"/>
                <a:gd name="T50" fmla="*/ 525 w 1804"/>
                <a:gd name="T51" fmla="*/ 1280 h 1366"/>
                <a:gd name="T52" fmla="*/ 612 w 1804"/>
                <a:gd name="T53" fmla="*/ 1203 h 1366"/>
                <a:gd name="T54" fmla="*/ 639 w 1804"/>
                <a:gd name="T55" fmla="*/ 1105 h 1366"/>
                <a:gd name="T56" fmla="*/ 738 w 1804"/>
                <a:gd name="T57" fmla="*/ 973 h 1366"/>
                <a:gd name="T58" fmla="*/ 902 w 1804"/>
                <a:gd name="T59" fmla="*/ 1176 h 1366"/>
                <a:gd name="T60" fmla="*/ 1007 w 1804"/>
                <a:gd name="T61" fmla="*/ 1343 h 1366"/>
                <a:gd name="T62" fmla="*/ 1165 w 1804"/>
                <a:gd name="T63" fmla="*/ 1356 h 1366"/>
                <a:gd name="T64" fmla="*/ 1322 w 1804"/>
                <a:gd name="T65" fmla="*/ 1356 h 1366"/>
                <a:gd name="T66" fmla="*/ 1520 w 1804"/>
                <a:gd name="T67" fmla="*/ 1313 h 1366"/>
                <a:gd name="T68" fmla="*/ 1566 w 1804"/>
                <a:gd name="T69" fmla="*/ 1150 h 1366"/>
                <a:gd name="T70" fmla="*/ 1695 w 1804"/>
                <a:gd name="T71" fmla="*/ 1132 h 1366"/>
                <a:gd name="T72" fmla="*/ 1723 w 1804"/>
                <a:gd name="T73" fmla="*/ 1016 h 1366"/>
                <a:gd name="T74" fmla="*/ 1647 w 1804"/>
                <a:gd name="T75" fmla="*/ 990 h 1366"/>
                <a:gd name="T76" fmla="*/ 1660 w 1804"/>
                <a:gd name="T77" fmla="*/ 868 h 1366"/>
                <a:gd name="T78" fmla="*/ 1645 w 1804"/>
                <a:gd name="T79" fmla="*/ 782 h 1366"/>
                <a:gd name="T80" fmla="*/ 1723 w 1804"/>
                <a:gd name="T81" fmla="*/ 917 h 1366"/>
                <a:gd name="T82" fmla="*/ 1771 w 1804"/>
                <a:gd name="T83" fmla="*/ 1031 h 1366"/>
                <a:gd name="T84" fmla="*/ 1779 w 1804"/>
                <a:gd name="T85" fmla="*/ 795 h 1366"/>
                <a:gd name="T86" fmla="*/ 1231 w 1804"/>
                <a:gd name="T87" fmla="*/ 721 h 1366"/>
                <a:gd name="T88" fmla="*/ 1203 w 1804"/>
                <a:gd name="T89" fmla="*/ 815 h 1366"/>
                <a:gd name="T90" fmla="*/ 1114 w 1804"/>
                <a:gd name="T91" fmla="*/ 838 h 1366"/>
                <a:gd name="T92" fmla="*/ 1040 w 1804"/>
                <a:gd name="T93" fmla="*/ 787 h 1366"/>
                <a:gd name="T94" fmla="*/ 1089 w 1804"/>
                <a:gd name="T95" fmla="*/ 668 h 1366"/>
                <a:gd name="T96" fmla="*/ 1099 w 1804"/>
                <a:gd name="T97" fmla="*/ 587 h 1366"/>
                <a:gd name="T98" fmla="*/ 1183 w 1804"/>
                <a:gd name="T99" fmla="*/ 61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4" h="1366">
                  <a:moveTo>
                    <a:pt x="1779" y="795"/>
                  </a:moveTo>
                  <a:cubicBezTo>
                    <a:pt x="1766" y="729"/>
                    <a:pt x="1766" y="729"/>
                    <a:pt x="1766" y="729"/>
                  </a:cubicBezTo>
                  <a:cubicBezTo>
                    <a:pt x="1738" y="688"/>
                    <a:pt x="1738" y="688"/>
                    <a:pt x="1738" y="688"/>
                  </a:cubicBezTo>
                  <a:cubicBezTo>
                    <a:pt x="1700" y="650"/>
                    <a:pt x="1700" y="650"/>
                    <a:pt x="1700" y="650"/>
                  </a:cubicBezTo>
                  <a:cubicBezTo>
                    <a:pt x="1690" y="650"/>
                    <a:pt x="1690" y="650"/>
                    <a:pt x="1690" y="650"/>
                  </a:cubicBezTo>
                  <a:cubicBezTo>
                    <a:pt x="1672" y="650"/>
                    <a:pt x="1672" y="650"/>
                    <a:pt x="1672" y="650"/>
                  </a:cubicBezTo>
                  <a:cubicBezTo>
                    <a:pt x="1625" y="650"/>
                    <a:pt x="1625" y="650"/>
                    <a:pt x="1625" y="650"/>
                  </a:cubicBezTo>
                  <a:cubicBezTo>
                    <a:pt x="1573" y="665"/>
                    <a:pt x="1573" y="665"/>
                    <a:pt x="1573" y="665"/>
                  </a:cubicBezTo>
                  <a:cubicBezTo>
                    <a:pt x="1546" y="688"/>
                    <a:pt x="1546" y="688"/>
                    <a:pt x="1546" y="688"/>
                  </a:cubicBezTo>
                  <a:cubicBezTo>
                    <a:pt x="1510" y="724"/>
                    <a:pt x="1510" y="724"/>
                    <a:pt x="1510" y="724"/>
                  </a:cubicBezTo>
                  <a:cubicBezTo>
                    <a:pt x="1482" y="734"/>
                    <a:pt x="1482" y="734"/>
                    <a:pt x="1482" y="734"/>
                  </a:cubicBezTo>
                  <a:cubicBezTo>
                    <a:pt x="1490" y="676"/>
                    <a:pt x="1490" y="676"/>
                    <a:pt x="1490" y="676"/>
                  </a:cubicBezTo>
                  <a:cubicBezTo>
                    <a:pt x="1502" y="650"/>
                    <a:pt x="1502" y="650"/>
                    <a:pt x="1502" y="650"/>
                  </a:cubicBezTo>
                  <a:cubicBezTo>
                    <a:pt x="1528" y="637"/>
                    <a:pt x="1528" y="637"/>
                    <a:pt x="1528" y="637"/>
                  </a:cubicBezTo>
                  <a:cubicBezTo>
                    <a:pt x="1563" y="612"/>
                    <a:pt x="1563" y="612"/>
                    <a:pt x="1563" y="612"/>
                  </a:cubicBezTo>
                  <a:cubicBezTo>
                    <a:pt x="1584" y="594"/>
                    <a:pt x="1584" y="594"/>
                    <a:pt x="1584" y="594"/>
                  </a:cubicBezTo>
                  <a:cubicBezTo>
                    <a:pt x="1625" y="571"/>
                    <a:pt x="1625" y="571"/>
                    <a:pt x="1625" y="571"/>
                  </a:cubicBezTo>
                  <a:cubicBezTo>
                    <a:pt x="1650" y="523"/>
                    <a:pt x="1650" y="523"/>
                    <a:pt x="1650" y="523"/>
                  </a:cubicBezTo>
                  <a:cubicBezTo>
                    <a:pt x="1625" y="493"/>
                    <a:pt x="1625" y="493"/>
                    <a:pt x="1625" y="493"/>
                  </a:cubicBezTo>
                  <a:cubicBezTo>
                    <a:pt x="1579" y="465"/>
                    <a:pt x="1579" y="465"/>
                    <a:pt x="1579" y="465"/>
                  </a:cubicBezTo>
                  <a:cubicBezTo>
                    <a:pt x="1533" y="409"/>
                    <a:pt x="1533" y="409"/>
                    <a:pt x="1533" y="409"/>
                  </a:cubicBezTo>
                  <a:cubicBezTo>
                    <a:pt x="1530" y="386"/>
                    <a:pt x="1530" y="386"/>
                    <a:pt x="1530" y="386"/>
                  </a:cubicBezTo>
                  <a:cubicBezTo>
                    <a:pt x="1469" y="305"/>
                    <a:pt x="1469" y="305"/>
                    <a:pt x="1469" y="305"/>
                  </a:cubicBezTo>
                  <a:cubicBezTo>
                    <a:pt x="1457" y="275"/>
                    <a:pt x="1457" y="275"/>
                    <a:pt x="1457" y="275"/>
                  </a:cubicBezTo>
                  <a:cubicBezTo>
                    <a:pt x="1447" y="224"/>
                    <a:pt x="1447" y="224"/>
                    <a:pt x="1447" y="224"/>
                  </a:cubicBezTo>
                  <a:cubicBezTo>
                    <a:pt x="1406" y="209"/>
                    <a:pt x="1406" y="209"/>
                    <a:pt x="1406" y="209"/>
                  </a:cubicBezTo>
                  <a:cubicBezTo>
                    <a:pt x="1416" y="130"/>
                    <a:pt x="1416" y="130"/>
                    <a:pt x="1416" y="130"/>
                  </a:cubicBezTo>
                  <a:cubicBezTo>
                    <a:pt x="1406" y="89"/>
                    <a:pt x="1406" y="89"/>
                    <a:pt x="1406" y="89"/>
                  </a:cubicBezTo>
                  <a:cubicBezTo>
                    <a:pt x="1383" y="63"/>
                    <a:pt x="1383" y="63"/>
                    <a:pt x="1383" y="63"/>
                  </a:cubicBezTo>
                  <a:cubicBezTo>
                    <a:pt x="1342" y="23"/>
                    <a:pt x="1342" y="23"/>
                    <a:pt x="1342" y="23"/>
                  </a:cubicBezTo>
                  <a:cubicBezTo>
                    <a:pt x="1297" y="13"/>
                    <a:pt x="1297" y="13"/>
                    <a:pt x="1297" y="13"/>
                  </a:cubicBezTo>
                  <a:cubicBezTo>
                    <a:pt x="1279" y="13"/>
                    <a:pt x="1279" y="13"/>
                    <a:pt x="1279" y="13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167" y="0"/>
                    <a:pt x="1167" y="0"/>
                    <a:pt x="1167" y="0"/>
                  </a:cubicBezTo>
                  <a:cubicBezTo>
                    <a:pt x="1094" y="16"/>
                    <a:pt x="1094" y="16"/>
                    <a:pt x="1094" y="16"/>
                  </a:cubicBezTo>
                  <a:cubicBezTo>
                    <a:pt x="1068" y="23"/>
                    <a:pt x="1068" y="23"/>
                    <a:pt x="1068" y="23"/>
                  </a:cubicBezTo>
                  <a:cubicBezTo>
                    <a:pt x="1005" y="51"/>
                    <a:pt x="1005" y="51"/>
                    <a:pt x="1005" y="51"/>
                  </a:cubicBezTo>
                  <a:cubicBezTo>
                    <a:pt x="944" y="65"/>
                    <a:pt x="944" y="65"/>
                    <a:pt x="944" y="65"/>
                  </a:cubicBezTo>
                  <a:cubicBezTo>
                    <a:pt x="903" y="79"/>
                    <a:pt x="903" y="79"/>
                    <a:pt x="903" y="79"/>
                  </a:cubicBezTo>
                  <a:cubicBezTo>
                    <a:pt x="822" y="63"/>
                    <a:pt x="822" y="63"/>
                    <a:pt x="822" y="63"/>
                  </a:cubicBezTo>
                  <a:cubicBezTo>
                    <a:pt x="792" y="63"/>
                    <a:pt x="792" y="63"/>
                    <a:pt x="792" y="63"/>
                  </a:cubicBezTo>
                  <a:cubicBezTo>
                    <a:pt x="771" y="153"/>
                    <a:pt x="771" y="153"/>
                    <a:pt x="771" y="153"/>
                  </a:cubicBezTo>
                  <a:cubicBezTo>
                    <a:pt x="738" y="203"/>
                    <a:pt x="738" y="203"/>
                    <a:pt x="738" y="203"/>
                  </a:cubicBezTo>
                  <a:cubicBezTo>
                    <a:pt x="665" y="224"/>
                    <a:pt x="665" y="224"/>
                    <a:pt x="665" y="224"/>
                  </a:cubicBezTo>
                  <a:cubicBezTo>
                    <a:pt x="533" y="224"/>
                    <a:pt x="533" y="224"/>
                    <a:pt x="533" y="224"/>
                  </a:cubicBezTo>
                  <a:cubicBezTo>
                    <a:pt x="490" y="285"/>
                    <a:pt x="490" y="285"/>
                    <a:pt x="490" y="285"/>
                  </a:cubicBezTo>
                  <a:cubicBezTo>
                    <a:pt x="462" y="401"/>
                    <a:pt x="462" y="401"/>
                    <a:pt x="462" y="401"/>
                  </a:cubicBezTo>
                  <a:cubicBezTo>
                    <a:pt x="444" y="465"/>
                    <a:pt x="444" y="465"/>
                    <a:pt x="444" y="465"/>
                  </a:cubicBezTo>
                  <a:cubicBezTo>
                    <a:pt x="424" y="528"/>
                    <a:pt x="424" y="528"/>
                    <a:pt x="424" y="528"/>
                  </a:cubicBezTo>
                  <a:cubicBezTo>
                    <a:pt x="373" y="571"/>
                    <a:pt x="373" y="571"/>
                    <a:pt x="373" y="571"/>
                  </a:cubicBezTo>
                  <a:cubicBezTo>
                    <a:pt x="320" y="574"/>
                    <a:pt x="320" y="574"/>
                    <a:pt x="320" y="574"/>
                  </a:cubicBezTo>
                  <a:cubicBezTo>
                    <a:pt x="320" y="574"/>
                    <a:pt x="317" y="554"/>
                    <a:pt x="302" y="579"/>
                  </a:cubicBezTo>
                  <a:cubicBezTo>
                    <a:pt x="287" y="604"/>
                    <a:pt x="269" y="610"/>
                    <a:pt x="269" y="610"/>
                  </a:cubicBezTo>
                  <a:cubicBezTo>
                    <a:pt x="231" y="589"/>
                    <a:pt x="231" y="589"/>
                    <a:pt x="231" y="589"/>
                  </a:cubicBezTo>
                  <a:cubicBezTo>
                    <a:pt x="216" y="587"/>
                    <a:pt x="216" y="587"/>
                    <a:pt x="216" y="58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39" y="632"/>
                    <a:pt x="139" y="632"/>
                    <a:pt x="139" y="632"/>
                  </a:cubicBezTo>
                  <a:cubicBezTo>
                    <a:pt x="160" y="678"/>
                    <a:pt x="160" y="678"/>
                    <a:pt x="160" y="678"/>
                  </a:cubicBezTo>
                  <a:cubicBezTo>
                    <a:pt x="198" y="714"/>
                    <a:pt x="198" y="714"/>
                    <a:pt x="198" y="714"/>
                  </a:cubicBezTo>
                  <a:cubicBezTo>
                    <a:pt x="251" y="716"/>
                    <a:pt x="251" y="716"/>
                    <a:pt x="251" y="716"/>
                  </a:cubicBezTo>
                  <a:cubicBezTo>
                    <a:pt x="282" y="716"/>
                    <a:pt x="282" y="716"/>
                    <a:pt x="282" y="716"/>
                  </a:cubicBezTo>
                  <a:cubicBezTo>
                    <a:pt x="246" y="752"/>
                    <a:pt x="246" y="752"/>
                    <a:pt x="246" y="752"/>
                  </a:cubicBezTo>
                  <a:cubicBezTo>
                    <a:pt x="213" y="802"/>
                    <a:pt x="213" y="802"/>
                    <a:pt x="213" y="802"/>
                  </a:cubicBezTo>
                  <a:cubicBezTo>
                    <a:pt x="259" y="820"/>
                    <a:pt x="259" y="820"/>
                    <a:pt x="259" y="820"/>
                  </a:cubicBezTo>
                  <a:cubicBezTo>
                    <a:pt x="271" y="858"/>
                    <a:pt x="271" y="858"/>
                    <a:pt x="271" y="858"/>
                  </a:cubicBezTo>
                  <a:cubicBezTo>
                    <a:pt x="289" y="917"/>
                    <a:pt x="289" y="917"/>
                    <a:pt x="289" y="917"/>
                  </a:cubicBezTo>
                  <a:cubicBezTo>
                    <a:pt x="318" y="968"/>
                    <a:pt x="318" y="968"/>
                    <a:pt x="318" y="968"/>
                  </a:cubicBezTo>
                  <a:cubicBezTo>
                    <a:pt x="325" y="980"/>
                    <a:pt x="325" y="980"/>
                    <a:pt x="325" y="980"/>
                  </a:cubicBezTo>
                  <a:cubicBezTo>
                    <a:pt x="259" y="940"/>
                    <a:pt x="259" y="940"/>
                    <a:pt x="259" y="940"/>
                  </a:cubicBezTo>
                  <a:cubicBezTo>
                    <a:pt x="246" y="932"/>
                    <a:pt x="246" y="932"/>
                    <a:pt x="246" y="932"/>
                  </a:cubicBezTo>
                  <a:cubicBezTo>
                    <a:pt x="205" y="904"/>
                    <a:pt x="205" y="904"/>
                    <a:pt x="205" y="904"/>
                  </a:cubicBezTo>
                  <a:cubicBezTo>
                    <a:pt x="180" y="889"/>
                    <a:pt x="180" y="889"/>
                    <a:pt x="180" y="889"/>
                  </a:cubicBezTo>
                  <a:cubicBezTo>
                    <a:pt x="139" y="884"/>
                    <a:pt x="139" y="884"/>
                    <a:pt x="139" y="884"/>
                  </a:cubicBezTo>
                  <a:cubicBezTo>
                    <a:pt x="127" y="874"/>
                    <a:pt x="127" y="874"/>
                    <a:pt x="127" y="874"/>
                  </a:cubicBezTo>
                  <a:cubicBezTo>
                    <a:pt x="167" y="833"/>
                    <a:pt x="167" y="833"/>
                    <a:pt x="167" y="833"/>
                  </a:cubicBezTo>
                  <a:cubicBezTo>
                    <a:pt x="172" y="818"/>
                    <a:pt x="172" y="818"/>
                    <a:pt x="172" y="818"/>
                  </a:cubicBezTo>
                  <a:cubicBezTo>
                    <a:pt x="91" y="802"/>
                    <a:pt x="91" y="802"/>
                    <a:pt x="91" y="802"/>
                  </a:cubicBezTo>
                  <a:cubicBezTo>
                    <a:pt x="66" y="818"/>
                    <a:pt x="66" y="818"/>
                    <a:pt x="66" y="818"/>
                  </a:cubicBezTo>
                  <a:cubicBezTo>
                    <a:pt x="33" y="841"/>
                    <a:pt x="33" y="841"/>
                    <a:pt x="33" y="841"/>
                  </a:cubicBezTo>
                  <a:cubicBezTo>
                    <a:pt x="0" y="901"/>
                    <a:pt x="0" y="901"/>
                    <a:pt x="0" y="901"/>
                  </a:cubicBezTo>
                  <a:cubicBezTo>
                    <a:pt x="0" y="932"/>
                    <a:pt x="0" y="932"/>
                    <a:pt x="0" y="932"/>
                  </a:cubicBezTo>
                  <a:cubicBezTo>
                    <a:pt x="25" y="947"/>
                    <a:pt x="25" y="947"/>
                    <a:pt x="25" y="947"/>
                  </a:cubicBezTo>
                  <a:cubicBezTo>
                    <a:pt x="53" y="1006"/>
                    <a:pt x="53" y="1006"/>
                    <a:pt x="53" y="1006"/>
                  </a:cubicBezTo>
                  <a:cubicBezTo>
                    <a:pt x="101" y="1041"/>
                    <a:pt x="101" y="1041"/>
                    <a:pt x="101" y="1041"/>
                  </a:cubicBezTo>
                  <a:cubicBezTo>
                    <a:pt x="142" y="1087"/>
                    <a:pt x="142" y="1087"/>
                    <a:pt x="142" y="1087"/>
                  </a:cubicBezTo>
                  <a:cubicBezTo>
                    <a:pt x="165" y="1120"/>
                    <a:pt x="165" y="1120"/>
                    <a:pt x="165" y="1120"/>
                  </a:cubicBezTo>
                  <a:cubicBezTo>
                    <a:pt x="177" y="1155"/>
                    <a:pt x="177" y="1155"/>
                    <a:pt x="177" y="1155"/>
                  </a:cubicBezTo>
                  <a:cubicBezTo>
                    <a:pt x="185" y="1178"/>
                    <a:pt x="185" y="1178"/>
                    <a:pt x="185" y="1178"/>
                  </a:cubicBezTo>
                  <a:cubicBezTo>
                    <a:pt x="249" y="1191"/>
                    <a:pt x="249" y="1191"/>
                    <a:pt x="249" y="1191"/>
                  </a:cubicBezTo>
                  <a:cubicBezTo>
                    <a:pt x="307" y="1209"/>
                    <a:pt x="307" y="1209"/>
                    <a:pt x="307" y="1209"/>
                  </a:cubicBezTo>
                  <a:cubicBezTo>
                    <a:pt x="337" y="1247"/>
                    <a:pt x="337" y="1247"/>
                    <a:pt x="337" y="1247"/>
                  </a:cubicBezTo>
                  <a:cubicBezTo>
                    <a:pt x="398" y="1282"/>
                    <a:pt x="398" y="1282"/>
                    <a:pt x="398" y="1282"/>
                  </a:cubicBezTo>
                  <a:cubicBezTo>
                    <a:pt x="424" y="1282"/>
                    <a:pt x="424" y="1282"/>
                    <a:pt x="424" y="1282"/>
                  </a:cubicBezTo>
                  <a:cubicBezTo>
                    <a:pt x="449" y="1269"/>
                    <a:pt x="449" y="1269"/>
                    <a:pt x="449" y="1269"/>
                  </a:cubicBezTo>
                  <a:cubicBezTo>
                    <a:pt x="431" y="1239"/>
                    <a:pt x="431" y="1239"/>
                    <a:pt x="431" y="1239"/>
                  </a:cubicBezTo>
                  <a:cubicBezTo>
                    <a:pt x="406" y="1201"/>
                    <a:pt x="406" y="1201"/>
                    <a:pt x="406" y="1201"/>
                  </a:cubicBezTo>
                  <a:cubicBezTo>
                    <a:pt x="398" y="1176"/>
                    <a:pt x="398" y="1176"/>
                    <a:pt x="398" y="1176"/>
                  </a:cubicBezTo>
                  <a:cubicBezTo>
                    <a:pt x="375" y="1150"/>
                    <a:pt x="375" y="1150"/>
                    <a:pt x="375" y="1150"/>
                  </a:cubicBezTo>
                  <a:cubicBezTo>
                    <a:pt x="388" y="1135"/>
                    <a:pt x="388" y="1135"/>
                    <a:pt x="388" y="1135"/>
                  </a:cubicBezTo>
                  <a:cubicBezTo>
                    <a:pt x="414" y="1153"/>
                    <a:pt x="414" y="1153"/>
                    <a:pt x="414" y="1153"/>
                  </a:cubicBezTo>
                  <a:cubicBezTo>
                    <a:pt x="431" y="1191"/>
                    <a:pt x="431" y="1191"/>
                    <a:pt x="431" y="1191"/>
                  </a:cubicBezTo>
                  <a:cubicBezTo>
                    <a:pt x="469" y="1252"/>
                    <a:pt x="469" y="1252"/>
                    <a:pt x="469" y="1252"/>
                  </a:cubicBezTo>
                  <a:cubicBezTo>
                    <a:pt x="495" y="1264"/>
                    <a:pt x="495" y="1264"/>
                    <a:pt x="495" y="1264"/>
                  </a:cubicBezTo>
                  <a:cubicBezTo>
                    <a:pt x="525" y="1280"/>
                    <a:pt x="525" y="1280"/>
                    <a:pt x="525" y="1280"/>
                  </a:cubicBezTo>
                  <a:cubicBezTo>
                    <a:pt x="546" y="1280"/>
                    <a:pt x="546" y="1280"/>
                    <a:pt x="546" y="1280"/>
                  </a:cubicBezTo>
                  <a:cubicBezTo>
                    <a:pt x="573" y="1267"/>
                    <a:pt x="573" y="1267"/>
                    <a:pt x="573" y="1267"/>
                  </a:cubicBezTo>
                  <a:cubicBezTo>
                    <a:pt x="586" y="1234"/>
                    <a:pt x="586" y="1234"/>
                    <a:pt x="586" y="1234"/>
                  </a:cubicBezTo>
                  <a:cubicBezTo>
                    <a:pt x="612" y="1203"/>
                    <a:pt x="612" y="1203"/>
                    <a:pt x="612" y="1203"/>
                  </a:cubicBezTo>
                  <a:cubicBezTo>
                    <a:pt x="637" y="1196"/>
                    <a:pt x="637" y="1196"/>
                    <a:pt x="637" y="1196"/>
                  </a:cubicBezTo>
                  <a:cubicBezTo>
                    <a:pt x="662" y="1168"/>
                    <a:pt x="662" y="1168"/>
                    <a:pt x="662" y="1168"/>
                  </a:cubicBezTo>
                  <a:cubicBezTo>
                    <a:pt x="665" y="1153"/>
                    <a:pt x="665" y="1153"/>
                    <a:pt x="665" y="1153"/>
                  </a:cubicBezTo>
                  <a:cubicBezTo>
                    <a:pt x="639" y="1105"/>
                    <a:pt x="639" y="1105"/>
                    <a:pt x="639" y="1105"/>
                  </a:cubicBezTo>
                  <a:cubicBezTo>
                    <a:pt x="637" y="1087"/>
                    <a:pt x="637" y="1087"/>
                    <a:pt x="637" y="1087"/>
                  </a:cubicBezTo>
                  <a:cubicBezTo>
                    <a:pt x="665" y="1041"/>
                    <a:pt x="665" y="1041"/>
                    <a:pt x="665" y="1041"/>
                  </a:cubicBezTo>
                  <a:cubicBezTo>
                    <a:pt x="703" y="990"/>
                    <a:pt x="703" y="990"/>
                    <a:pt x="703" y="990"/>
                  </a:cubicBezTo>
                  <a:cubicBezTo>
                    <a:pt x="738" y="973"/>
                    <a:pt x="738" y="973"/>
                    <a:pt x="738" y="973"/>
                  </a:cubicBezTo>
                  <a:cubicBezTo>
                    <a:pt x="787" y="990"/>
                    <a:pt x="787" y="990"/>
                    <a:pt x="787" y="990"/>
                  </a:cubicBezTo>
                  <a:cubicBezTo>
                    <a:pt x="827" y="1028"/>
                    <a:pt x="827" y="1028"/>
                    <a:pt x="827" y="1028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902" y="1176"/>
                    <a:pt x="902" y="1176"/>
                    <a:pt x="902" y="1176"/>
                  </a:cubicBezTo>
                  <a:cubicBezTo>
                    <a:pt x="959" y="1219"/>
                    <a:pt x="959" y="1219"/>
                    <a:pt x="959" y="1219"/>
                  </a:cubicBezTo>
                  <a:cubicBezTo>
                    <a:pt x="980" y="1216"/>
                    <a:pt x="980" y="1216"/>
                    <a:pt x="980" y="1216"/>
                  </a:cubicBezTo>
                  <a:cubicBezTo>
                    <a:pt x="995" y="1282"/>
                    <a:pt x="995" y="1282"/>
                    <a:pt x="995" y="1282"/>
                  </a:cubicBezTo>
                  <a:cubicBezTo>
                    <a:pt x="1007" y="1343"/>
                    <a:pt x="1007" y="1343"/>
                    <a:pt x="1007" y="1343"/>
                  </a:cubicBezTo>
                  <a:cubicBezTo>
                    <a:pt x="1040" y="1356"/>
                    <a:pt x="1040" y="1356"/>
                    <a:pt x="1040" y="1356"/>
                  </a:cubicBezTo>
                  <a:cubicBezTo>
                    <a:pt x="1086" y="1356"/>
                    <a:pt x="1086" y="1356"/>
                    <a:pt x="1086" y="1356"/>
                  </a:cubicBezTo>
                  <a:cubicBezTo>
                    <a:pt x="1142" y="1356"/>
                    <a:pt x="1142" y="1356"/>
                    <a:pt x="1142" y="1356"/>
                  </a:cubicBezTo>
                  <a:cubicBezTo>
                    <a:pt x="1165" y="1356"/>
                    <a:pt x="1165" y="1356"/>
                    <a:pt x="1165" y="1356"/>
                  </a:cubicBezTo>
                  <a:cubicBezTo>
                    <a:pt x="1208" y="1323"/>
                    <a:pt x="1208" y="1323"/>
                    <a:pt x="1208" y="1323"/>
                  </a:cubicBezTo>
                  <a:cubicBezTo>
                    <a:pt x="1226" y="1323"/>
                    <a:pt x="1226" y="1323"/>
                    <a:pt x="1226" y="1323"/>
                  </a:cubicBezTo>
                  <a:cubicBezTo>
                    <a:pt x="1271" y="1333"/>
                    <a:pt x="1271" y="1333"/>
                    <a:pt x="1271" y="1333"/>
                  </a:cubicBezTo>
                  <a:cubicBezTo>
                    <a:pt x="1322" y="1356"/>
                    <a:pt x="1322" y="1356"/>
                    <a:pt x="1322" y="1356"/>
                  </a:cubicBezTo>
                  <a:cubicBezTo>
                    <a:pt x="1358" y="1366"/>
                    <a:pt x="1358" y="1366"/>
                    <a:pt x="1358" y="1366"/>
                  </a:cubicBezTo>
                  <a:cubicBezTo>
                    <a:pt x="1414" y="1366"/>
                    <a:pt x="1414" y="1366"/>
                    <a:pt x="1414" y="1366"/>
                  </a:cubicBezTo>
                  <a:cubicBezTo>
                    <a:pt x="1457" y="1356"/>
                    <a:pt x="1457" y="1356"/>
                    <a:pt x="1457" y="1356"/>
                  </a:cubicBezTo>
                  <a:cubicBezTo>
                    <a:pt x="1520" y="1313"/>
                    <a:pt x="1520" y="1313"/>
                    <a:pt x="1520" y="1313"/>
                  </a:cubicBezTo>
                  <a:cubicBezTo>
                    <a:pt x="1520" y="1247"/>
                    <a:pt x="1520" y="1247"/>
                    <a:pt x="1520" y="1247"/>
                  </a:cubicBezTo>
                  <a:cubicBezTo>
                    <a:pt x="1530" y="1209"/>
                    <a:pt x="1530" y="1209"/>
                    <a:pt x="1530" y="1209"/>
                  </a:cubicBezTo>
                  <a:cubicBezTo>
                    <a:pt x="1530" y="1170"/>
                    <a:pt x="1530" y="1170"/>
                    <a:pt x="1530" y="1170"/>
                  </a:cubicBezTo>
                  <a:cubicBezTo>
                    <a:pt x="1566" y="1150"/>
                    <a:pt x="1566" y="1150"/>
                    <a:pt x="1566" y="1150"/>
                  </a:cubicBezTo>
                  <a:cubicBezTo>
                    <a:pt x="1599" y="1150"/>
                    <a:pt x="1599" y="1150"/>
                    <a:pt x="1599" y="1150"/>
                  </a:cubicBezTo>
                  <a:cubicBezTo>
                    <a:pt x="1625" y="1150"/>
                    <a:pt x="1625" y="1150"/>
                    <a:pt x="1625" y="1150"/>
                  </a:cubicBezTo>
                  <a:cubicBezTo>
                    <a:pt x="1670" y="1150"/>
                    <a:pt x="1670" y="1150"/>
                    <a:pt x="1670" y="1150"/>
                  </a:cubicBezTo>
                  <a:cubicBezTo>
                    <a:pt x="1695" y="1132"/>
                    <a:pt x="1695" y="1132"/>
                    <a:pt x="1695" y="1132"/>
                  </a:cubicBezTo>
                  <a:cubicBezTo>
                    <a:pt x="1723" y="1099"/>
                    <a:pt x="1723" y="1099"/>
                    <a:pt x="1723" y="1099"/>
                  </a:cubicBezTo>
                  <a:cubicBezTo>
                    <a:pt x="1736" y="1074"/>
                    <a:pt x="1736" y="1074"/>
                    <a:pt x="1736" y="1074"/>
                  </a:cubicBezTo>
                  <a:cubicBezTo>
                    <a:pt x="1736" y="1031"/>
                    <a:pt x="1736" y="1031"/>
                    <a:pt x="1736" y="1031"/>
                  </a:cubicBezTo>
                  <a:cubicBezTo>
                    <a:pt x="1723" y="1016"/>
                    <a:pt x="1723" y="1016"/>
                    <a:pt x="1723" y="1016"/>
                  </a:cubicBezTo>
                  <a:cubicBezTo>
                    <a:pt x="1705" y="1000"/>
                    <a:pt x="1705" y="1000"/>
                    <a:pt x="1705" y="1000"/>
                  </a:cubicBezTo>
                  <a:cubicBezTo>
                    <a:pt x="1665" y="1013"/>
                    <a:pt x="1665" y="1013"/>
                    <a:pt x="1665" y="1013"/>
                  </a:cubicBezTo>
                  <a:cubicBezTo>
                    <a:pt x="1625" y="1031"/>
                    <a:pt x="1625" y="1031"/>
                    <a:pt x="1625" y="1031"/>
                  </a:cubicBezTo>
                  <a:cubicBezTo>
                    <a:pt x="1647" y="990"/>
                    <a:pt x="1647" y="990"/>
                    <a:pt x="1647" y="990"/>
                  </a:cubicBezTo>
                  <a:cubicBezTo>
                    <a:pt x="1672" y="962"/>
                    <a:pt x="1672" y="962"/>
                    <a:pt x="1672" y="962"/>
                  </a:cubicBezTo>
                  <a:cubicBezTo>
                    <a:pt x="1680" y="942"/>
                    <a:pt x="1680" y="942"/>
                    <a:pt x="1680" y="942"/>
                  </a:cubicBezTo>
                  <a:cubicBezTo>
                    <a:pt x="1678" y="899"/>
                    <a:pt x="1678" y="899"/>
                    <a:pt x="1678" y="899"/>
                  </a:cubicBezTo>
                  <a:cubicBezTo>
                    <a:pt x="1660" y="868"/>
                    <a:pt x="1660" y="868"/>
                    <a:pt x="1660" y="868"/>
                  </a:cubicBezTo>
                  <a:cubicBezTo>
                    <a:pt x="1647" y="846"/>
                    <a:pt x="1647" y="846"/>
                    <a:pt x="1647" y="846"/>
                  </a:cubicBezTo>
                  <a:cubicBezTo>
                    <a:pt x="1625" y="813"/>
                    <a:pt x="1625" y="813"/>
                    <a:pt x="1625" y="813"/>
                  </a:cubicBezTo>
                  <a:cubicBezTo>
                    <a:pt x="1625" y="797"/>
                    <a:pt x="1625" y="797"/>
                    <a:pt x="1625" y="797"/>
                  </a:cubicBezTo>
                  <a:cubicBezTo>
                    <a:pt x="1645" y="782"/>
                    <a:pt x="1645" y="782"/>
                    <a:pt x="1645" y="782"/>
                  </a:cubicBezTo>
                  <a:cubicBezTo>
                    <a:pt x="1675" y="782"/>
                    <a:pt x="1675" y="782"/>
                    <a:pt x="1675" y="782"/>
                  </a:cubicBezTo>
                  <a:cubicBezTo>
                    <a:pt x="1708" y="808"/>
                    <a:pt x="1708" y="808"/>
                    <a:pt x="1708" y="808"/>
                  </a:cubicBezTo>
                  <a:cubicBezTo>
                    <a:pt x="1736" y="841"/>
                    <a:pt x="1736" y="841"/>
                    <a:pt x="1736" y="841"/>
                  </a:cubicBezTo>
                  <a:cubicBezTo>
                    <a:pt x="1723" y="917"/>
                    <a:pt x="1723" y="917"/>
                    <a:pt x="1723" y="917"/>
                  </a:cubicBezTo>
                  <a:cubicBezTo>
                    <a:pt x="1723" y="973"/>
                    <a:pt x="1723" y="973"/>
                    <a:pt x="1723" y="973"/>
                  </a:cubicBezTo>
                  <a:cubicBezTo>
                    <a:pt x="1736" y="1003"/>
                    <a:pt x="1736" y="1003"/>
                    <a:pt x="1736" y="1003"/>
                  </a:cubicBezTo>
                  <a:cubicBezTo>
                    <a:pt x="1749" y="1031"/>
                    <a:pt x="1749" y="1031"/>
                    <a:pt x="1749" y="1031"/>
                  </a:cubicBezTo>
                  <a:cubicBezTo>
                    <a:pt x="1771" y="1031"/>
                    <a:pt x="1771" y="1031"/>
                    <a:pt x="1771" y="1031"/>
                  </a:cubicBezTo>
                  <a:cubicBezTo>
                    <a:pt x="1789" y="1000"/>
                    <a:pt x="1789" y="1000"/>
                    <a:pt x="1789" y="1000"/>
                  </a:cubicBezTo>
                  <a:cubicBezTo>
                    <a:pt x="1804" y="917"/>
                    <a:pt x="1804" y="917"/>
                    <a:pt x="1804" y="917"/>
                  </a:cubicBezTo>
                  <a:cubicBezTo>
                    <a:pt x="1804" y="866"/>
                    <a:pt x="1804" y="866"/>
                    <a:pt x="1804" y="866"/>
                  </a:cubicBezTo>
                  <a:lnTo>
                    <a:pt x="1779" y="795"/>
                  </a:lnTo>
                  <a:close/>
                  <a:moveTo>
                    <a:pt x="1259" y="630"/>
                  </a:moveTo>
                  <a:cubicBezTo>
                    <a:pt x="1244" y="655"/>
                    <a:pt x="1244" y="655"/>
                    <a:pt x="1244" y="655"/>
                  </a:cubicBezTo>
                  <a:cubicBezTo>
                    <a:pt x="1238" y="673"/>
                    <a:pt x="1238" y="673"/>
                    <a:pt x="1238" y="673"/>
                  </a:cubicBezTo>
                  <a:cubicBezTo>
                    <a:pt x="1231" y="721"/>
                    <a:pt x="1231" y="721"/>
                    <a:pt x="1231" y="721"/>
                  </a:cubicBezTo>
                  <a:cubicBezTo>
                    <a:pt x="1238" y="754"/>
                    <a:pt x="1238" y="754"/>
                    <a:pt x="1238" y="754"/>
                  </a:cubicBezTo>
                  <a:cubicBezTo>
                    <a:pt x="1236" y="767"/>
                    <a:pt x="1236" y="767"/>
                    <a:pt x="1236" y="767"/>
                  </a:cubicBezTo>
                  <a:cubicBezTo>
                    <a:pt x="1218" y="795"/>
                    <a:pt x="1218" y="795"/>
                    <a:pt x="1218" y="795"/>
                  </a:cubicBezTo>
                  <a:cubicBezTo>
                    <a:pt x="1203" y="815"/>
                    <a:pt x="1203" y="815"/>
                    <a:pt x="1203" y="815"/>
                  </a:cubicBezTo>
                  <a:cubicBezTo>
                    <a:pt x="1195" y="848"/>
                    <a:pt x="1195" y="848"/>
                    <a:pt x="1195" y="848"/>
                  </a:cubicBezTo>
                  <a:cubicBezTo>
                    <a:pt x="1183" y="876"/>
                    <a:pt x="1183" y="876"/>
                    <a:pt x="1183" y="876"/>
                  </a:cubicBezTo>
                  <a:cubicBezTo>
                    <a:pt x="1142" y="861"/>
                    <a:pt x="1142" y="861"/>
                    <a:pt x="1142" y="861"/>
                  </a:cubicBezTo>
                  <a:cubicBezTo>
                    <a:pt x="1114" y="838"/>
                    <a:pt x="1114" y="838"/>
                    <a:pt x="1114" y="838"/>
                  </a:cubicBezTo>
                  <a:cubicBezTo>
                    <a:pt x="1086" y="857"/>
                    <a:pt x="1086" y="857"/>
                    <a:pt x="1086" y="857"/>
                  </a:cubicBezTo>
                  <a:cubicBezTo>
                    <a:pt x="1058" y="838"/>
                    <a:pt x="1058" y="838"/>
                    <a:pt x="1058" y="838"/>
                  </a:cubicBezTo>
                  <a:cubicBezTo>
                    <a:pt x="1040" y="823"/>
                    <a:pt x="1040" y="823"/>
                    <a:pt x="1040" y="823"/>
                  </a:cubicBezTo>
                  <a:cubicBezTo>
                    <a:pt x="1040" y="823"/>
                    <a:pt x="1040" y="797"/>
                    <a:pt x="1040" y="787"/>
                  </a:cubicBezTo>
                  <a:cubicBezTo>
                    <a:pt x="1040" y="777"/>
                    <a:pt x="1063" y="759"/>
                    <a:pt x="1063" y="759"/>
                  </a:cubicBezTo>
                  <a:cubicBezTo>
                    <a:pt x="1089" y="726"/>
                    <a:pt x="1089" y="726"/>
                    <a:pt x="1089" y="726"/>
                  </a:cubicBezTo>
                  <a:cubicBezTo>
                    <a:pt x="1089" y="706"/>
                    <a:pt x="1089" y="706"/>
                    <a:pt x="1089" y="706"/>
                  </a:cubicBezTo>
                  <a:cubicBezTo>
                    <a:pt x="1089" y="668"/>
                    <a:pt x="1089" y="668"/>
                    <a:pt x="1089" y="668"/>
                  </a:cubicBezTo>
                  <a:cubicBezTo>
                    <a:pt x="1081" y="643"/>
                    <a:pt x="1081" y="643"/>
                    <a:pt x="1081" y="643"/>
                  </a:cubicBezTo>
                  <a:cubicBezTo>
                    <a:pt x="1073" y="620"/>
                    <a:pt x="1073" y="620"/>
                    <a:pt x="1073" y="620"/>
                  </a:cubicBezTo>
                  <a:cubicBezTo>
                    <a:pt x="1084" y="587"/>
                    <a:pt x="1084" y="587"/>
                    <a:pt x="1084" y="587"/>
                  </a:cubicBezTo>
                  <a:cubicBezTo>
                    <a:pt x="1099" y="587"/>
                    <a:pt x="1099" y="587"/>
                    <a:pt x="1099" y="587"/>
                  </a:cubicBezTo>
                  <a:cubicBezTo>
                    <a:pt x="1122" y="610"/>
                    <a:pt x="1122" y="610"/>
                    <a:pt x="1122" y="610"/>
                  </a:cubicBezTo>
                  <a:cubicBezTo>
                    <a:pt x="1142" y="625"/>
                    <a:pt x="1142" y="625"/>
                    <a:pt x="1142" y="625"/>
                  </a:cubicBezTo>
                  <a:cubicBezTo>
                    <a:pt x="1152" y="625"/>
                    <a:pt x="1152" y="625"/>
                    <a:pt x="1152" y="625"/>
                  </a:cubicBezTo>
                  <a:cubicBezTo>
                    <a:pt x="1183" y="615"/>
                    <a:pt x="1183" y="615"/>
                    <a:pt x="1183" y="615"/>
                  </a:cubicBezTo>
                  <a:cubicBezTo>
                    <a:pt x="1231" y="610"/>
                    <a:pt x="1231" y="610"/>
                    <a:pt x="1231" y="610"/>
                  </a:cubicBezTo>
                  <a:cubicBezTo>
                    <a:pt x="1259" y="612"/>
                    <a:pt x="1259" y="612"/>
                    <a:pt x="1259" y="612"/>
                  </a:cubicBezTo>
                  <a:lnTo>
                    <a:pt x="1259" y="63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4667451" y="1506106"/>
              <a:ext cx="3875733" cy="5792673"/>
            </a:xfrm>
            <a:custGeom>
              <a:avLst/>
              <a:gdLst>
                <a:gd name="T0" fmla="*/ 2318 w 3894"/>
                <a:gd name="T1" fmla="*/ 5649 h 5826"/>
                <a:gd name="T2" fmla="*/ 1881 w 3894"/>
                <a:gd name="T3" fmla="*/ 5592 h 5826"/>
                <a:gd name="T4" fmla="*/ 1696 w 3894"/>
                <a:gd name="T5" fmla="*/ 5663 h 5826"/>
                <a:gd name="T6" fmla="*/ 1767 w 3894"/>
                <a:gd name="T7" fmla="*/ 5179 h 5826"/>
                <a:gd name="T8" fmla="*/ 1767 w 3894"/>
                <a:gd name="T9" fmla="*/ 4510 h 5826"/>
                <a:gd name="T10" fmla="*/ 1775 w 3894"/>
                <a:gd name="T11" fmla="*/ 4260 h 5826"/>
                <a:gd name="T12" fmla="*/ 1602 w 3894"/>
                <a:gd name="T13" fmla="*/ 4390 h 5826"/>
                <a:gd name="T14" fmla="*/ 1413 w 3894"/>
                <a:gd name="T15" fmla="*/ 4675 h 5826"/>
                <a:gd name="T16" fmla="*/ 1245 w 3894"/>
                <a:gd name="T17" fmla="*/ 4709 h 5826"/>
                <a:gd name="T18" fmla="*/ 1354 w 3894"/>
                <a:gd name="T19" fmla="*/ 4103 h 5826"/>
                <a:gd name="T20" fmla="*/ 1490 w 3894"/>
                <a:gd name="T21" fmla="*/ 3475 h 5826"/>
                <a:gd name="T22" fmla="*/ 1034 w 3894"/>
                <a:gd name="T23" fmla="*/ 3401 h 5826"/>
                <a:gd name="T24" fmla="*/ 1154 w 3894"/>
                <a:gd name="T25" fmla="*/ 3066 h 5826"/>
                <a:gd name="T26" fmla="*/ 1036 w 3894"/>
                <a:gd name="T27" fmla="*/ 2982 h 5826"/>
                <a:gd name="T28" fmla="*/ 835 w 3894"/>
                <a:gd name="T29" fmla="*/ 2797 h 5826"/>
                <a:gd name="T30" fmla="*/ 526 w 3894"/>
                <a:gd name="T31" fmla="*/ 2494 h 5826"/>
                <a:gd name="T32" fmla="*/ 733 w 3894"/>
                <a:gd name="T33" fmla="*/ 2362 h 5826"/>
                <a:gd name="T34" fmla="*/ 965 w 3894"/>
                <a:gd name="T35" fmla="*/ 2535 h 5826"/>
                <a:gd name="T36" fmla="*/ 1146 w 3894"/>
                <a:gd name="T37" fmla="*/ 2691 h 5826"/>
                <a:gd name="T38" fmla="*/ 1144 w 3894"/>
                <a:gd name="T39" fmla="*/ 2348 h 5826"/>
                <a:gd name="T40" fmla="*/ 1230 w 3894"/>
                <a:gd name="T41" fmla="*/ 1943 h 5826"/>
                <a:gd name="T42" fmla="*/ 1576 w 3894"/>
                <a:gd name="T43" fmla="*/ 1853 h 5826"/>
                <a:gd name="T44" fmla="*/ 1580 w 3894"/>
                <a:gd name="T45" fmla="*/ 1461 h 5826"/>
                <a:gd name="T46" fmla="*/ 1665 w 3894"/>
                <a:gd name="T47" fmla="*/ 1099 h 5826"/>
                <a:gd name="T48" fmla="*/ 1997 w 3894"/>
                <a:gd name="T49" fmla="*/ 1074 h 5826"/>
                <a:gd name="T50" fmla="*/ 2389 w 3894"/>
                <a:gd name="T51" fmla="*/ 1050 h 5826"/>
                <a:gd name="T52" fmla="*/ 3029 w 3894"/>
                <a:gd name="T53" fmla="*/ 940 h 5826"/>
                <a:gd name="T54" fmla="*/ 2690 w 3894"/>
                <a:gd name="T55" fmla="*/ 1587 h 5826"/>
                <a:gd name="T56" fmla="*/ 2489 w 3894"/>
                <a:gd name="T57" fmla="*/ 2022 h 5826"/>
                <a:gd name="T58" fmla="*/ 2493 w 3894"/>
                <a:gd name="T59" fmla="*/ 2272 h 5826"/>
                <a:gd name="T60" fmla="*/ 3587 w 3894"/>
                <a:gd name="T61" fmla="*/ 2173 h 5826"/>
                <a:gd name="T62" fmla="*/ 3687 w 3894"/>
                <a:gd name="T63" fmla="*/ 2871 h 5826"/>
                <a:gd name="T64" fmla="*/ 2997 w 3894"/>
                <a:gd name="T65" fmla="*/ 3692 h 5826"/>
                <a:gd name="T66" fmla="*/ 3321 w 3894"/>
                <a:gd name="T67" fmla="*/ 3918 h 5826"/>
                <a:gd name="T68" fmla="*/ 2778 w 3894"/>
                <a:gd name="T69" fmla="*/ 4213 h 5826"/>
                <a:gd name="T70" fmla="*/ 3467 w 3894"/>
                <a:gd name="T71" fmla="*/ 4248 h 5826"/>
                <a:gd name="T72" fmla="*/ 3560 w 3894"/>
                <a:gd name="T73" fmla="*/ 4824 h 5826"/>
                <a:gd name="T74" fmla="*/ 363 w 3894"/>
                <a:gd name="T75" fmla="*/ 2088 h 5826"/>
                <a:gd name="T76" fmla="*/ 747 w 3894"/>
                <a:gd name="T77" fmla="*/ 1855 h 5826"/>
                <a:gd name="T78" fmla="*/ 948 w 3894"/>
                <a:gd name="T79" fmla="*/ 1530 h 5826"/>
                <a:gd name="T80" fmla="*/ 821 w 3894"/>
                <a:gd name="T81" fmla="*/ 1196 h 5826"/>
                <a:gd name="T82" fmla="*/ 310 w 3894"/>
                <a:gd name="T83" fmla="*/ 1568 h 5826"/>
                <a:gd name="T84" fmla="*/ 378 w 3894"/>
                <a:gd name="T85" fmla="*/ 1928 h 5826"/>
                <a:gd name="T86" fmla="*/ 183 w 3894"/>
                <a:gd name="T87" fmla="*/ 2543 h 5826"/>
                <a:gd name="T88" fmla="*/ 186 w 3894"/>
                <a:gd name="T89" fmla="*/ 2380 h 5826"/>
                <a:gd name="T90" fmla="*/ 53 w 3894"/>
                <a:gd name="T91" fmla="*/ 2215 h 5826"/>
                <a:gd name="T92" fmla="*/ 0 w 3894"/>
                <a:gd name="T93" fmla="*/ 3086 h 5826"/>
                <a:gd name="T94" fmla="*/ 1264 w 3894"/>
                <a:gd name="T95" fmla="*/ 3783 h 5826"/>
                <a:gd name="T96" fmla="*/ 1042 w 3894"/>
                <a:gd name="T97" fmla="*/ 3662 h 5826"/>
                <a:gd name="T98" fmla="*/ 1048 w 3894"/>
                <a:gd name="T99" fmla="*/ 4559 h 5826"/>
                <a:gd name="T100" fmla="*/ 1047 w 3894"/>
                <a:gd name="T101" fmla="*/ 4223 h 5826"/>
                <a:gd name="T102" fmla="*/ 844 w 3894"/>
                <a:gd name="T103" fmla="*/ 4518 h 5826"/>
                <a:gd name="T104" fmla="*/ 1453 w 3894"/>
                <a:gd name="T105" fmla="*/ 4627 h 5826"/>
                <a:gd name="T106" fmla="*/ 436 w 3894"/>
                <a:gd name="T107" fmla="*/ 3682 h 5826"/>
                <a:gd name="T108" fmla="*/ 875 w 3894"/>
                <a:gd name="T109" fmla="*/ 2974 h 5826"/>
                <a:gd name="T110" fmla="*/ 3112 w 3894"/>
                <a:gd name="T111" fmla="*/ 762 h 5826"/>
                <a:gd name="T112" fmla="*/ 2975 w 3894"/>
                <a:gd name="T113" fmla="*/ 771 h 5826"/>
                <a:gd name="T114" fmla="*/ 3133 w 3894"/>
                <a:gd name="T115" fmla="*/ 392 h 5826"/>
                <a:gd name="T116" fmla="*/ 2919 w 3894"/>
                <a:gd name="T117" fmla="*/ 317 h 5826"/>
                <a:gd name="T118" fmla="*/ 3078 w 3894"/>
                <a:gd name="T119" fmla="*/ 570 h 5826"/>
                <a:gd name="T120" fmla="*/ 3477 w 3894"/>
                <a:gd name="T121" fmla="*/ 110 h 5826"/>
                <a:gd name="T122" fmla="*/ 3060 w 3894"/>
                <a:gd name="T123" fmla="*/ 50 h 5826"/>
                <a:gd name="T124" fmla="*/ 3291 w 3894"/>
                <a:gd name="T125" fmla="*/ 329 h 5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94" h="5826">
                  <a:moveTo>
                    <a:pt x="3049" y="5352"/>
                  </a:moveTo>
                  <a:cubicBezTo>
                    <a:pt x="3029" y="5416"/>
                    <a:pt x="3029" y="5416"/>
                    <a:pt x="3029" y="5416"/>
                  </a:cubicBezTo>
                  <a:cubicBezTo>
                    <a:pt x="2944" y="5416"/>
                    <a:pt x="2944" y="5416"/>
                    <a:pt x="2944" y="5416"/>
                  </a:cubicBezTo>
                  <a:cubicBezTo>
                    <a:pt x="2851" y="5429"/>
                    <a:pt x="2851" y="5429"/>
                    <a:pt x="2851" y="5429"/>
                  </a:cubicBezTo>
                  <a:cubicBezTo>
                    <a:pt x="2737" y="5416"/>
                    <a:pt x="2737" y="5416"/>
                    <a:pt x="2737" y="5416"/>
                  </a:cubicBezTo>
                  <a:cubicBezTo>
                    <a:pt x="2686" y="5416"/>
                    <a:pt x="2686" y="5416"/>
                    <a:pt x="2686" y="5416"/>
                  </a:cubicBezTo>
                  <a:cubicBezTo>
                    <a:pt x="2678" y="5523"/>
                    <a:pt x="2678" y="5523"/>
                    <a:pt x="2678" y="5523"/>
                  </a:cubicBezTo>
                  <a:cubicBezTo>
                    <a:pt x="2593" y="5558"/>
                    <a:pt x="2593" y="5558"/>
                    <a:pt x="2593" y="5558"/>
                  </a:cubicBezTo>
                  <a:cubicBezTo>
                    <a:pt x="2542" y="5586"/>
                    <a:pt x="2542" y="5586"/>
                    <a:pt x="2542" y="5586"/>
                  </a:cubicBezTo>
                  <a:cubicBezTo>
                    <a:pt x="2515" y="5553"/>
                    <a:pt x="2515" y="5553"/>
                    <a:pt x="2515" y="5553"/>
                  </a:cubicBezTo>
                  <a:cubicBezTo>
                    <a:pt x="2501" y="5598"/>
                    <a:pt x="2501" y="5598"/>
                    <a:pt x="2501" y="5598"/>
                  </a:cubicBezTo>
                  <a:cubicBezTo>
                    <a:pt x="2460" y="5639"/>
                    <a:pt x="2460" y="5639"/>
                    <a:pt x="2460" y="5639"/>
                  </a:cubicBezTo>
                  <a:cubicBezTo>
                    <a:pt x="2401" y="5671"/>
                    <a:pt x="2401" y="5671"/>
                    <a:pt x="2401" y="5671"/>
                  </a:cubicBezTo>
                  <a:cubicBezTo>
                    <a:pt x="2365" y="5651"/>
                    <a:pt x="2365" y="5651"/>
                    <a:pt x="2365" y="5651"/>
                  </a:cubicBezTo>
                  <a:cubicBezTo>
                    <a:pt x="2351" y="5606"/>
                    <a:pt x="2351" y="5606"/>
                    <a:pt x="2351" y="5606"/>
                  </a:cubicBezTo>
                  <a:cubicBezTo>
                    <a:pt x="2332" y="5647"/>
                    <a:pt x="2332" y="5647"/>
                    <a:pt x="2332" y="5647"/>
                  </a:cubicBezTo>
                  <a:cubicBezTo>
                    <a:pt x="2318" y="5649"/>
                    <a:pt x="2318" y="5649"/>
                    <a:pt x="2318" y="5649"/>
                  </a:cubicBezTo>
                  <a:cubicBezTo>
                    <a:pt x="2275" y="5633"/>
                    <a:pt x="2275" y="5633"/>
                    <a:pt x="2275" y="5633"/>
                  </a:cubicBezTo>
                  <a:cubicBezTo>
                    <a:pt x="2249" y="5604"/>
                    <a:pt x="2249" y="5604"/>
                    <a:pt x="2249" y="5604"/>
                  </a:cubicBezTo>
                  <a:cubicBezTo>
                    <a:pt x="2249" y="5556"/>
                    <a:pt x="2249" y="5556"/>
                    <a:pt x="2249" y="5556"/>
                  </a:cubicBezTo>
                  <a:cubicBezTo>
                    <a:pt x="2226" y="5570"/>
                    <a:pt x="2226" y="5570"/>
                    <a:pt x="2226" y="5570"/>
                  </a:cubicBezTo>
                  <a:cubicBezTo>
                    <a:pt x="2194" y="5564"/>
                    <a:pt x="2194" y="5564"/>
                    <a:pt x="2194" y="5564"/>
                  </a:cubicBezTo>
                  <a:cubicBezTo>
                    <a:pt x="2129" y="5515"/>
                    <a:pt x="2129" y="5515"/>
                    <a:pt x="2129" y="5515"/>
                  </a:cubicBezTo>
                  <a:cubicBezTo>
                    <a:pt x="2106" y="5558"/>
                    <a:pt x="2106" y="5558"/>
                    <a:pt x="2106" y="5558"/>
                  </a:cubicBezTo>
                  <a:cubicBezTo>
                    <a:pt x="2137" y="5590"/>
                    <a:pt x="2137" y="5590"/>
                    <a:pt x="2137" y="5590"/>
                  </a:cubicBezTo>
                  <a:cubicBezTo>
                    <a:pt x="2162" y="5619"/>
                    <a:pt x="2162" y="5619"/>
                    <a:pt x="2162" y="5619"/>
                  </a:cubicBezTo>
                  <a:cubicBezTo>
                    <a:pt x="2165" y="5637"/>
                    <a:pt x="2165" y="5637"/>
                    <a:pt x="2165" y="5637"/>
                  </a:cubicBezTo>
                  <a:cubicBezTo>
                    <a:pt x="2162" y="5745"/>
                    <a:pt x="2162" y="5745"/>
                    <a:pt x="2162" y="5745"/>
                  </a:cubicBezTo>
                  <a:cubicBezTo>
                    <a:pt x="2127" y="5767"/>
                    <a:pt x="2127" y="5767"/>
                    <a:pt x="2127" y="5767"/>
                  </a:cubicBezTo>
                  <a:cubicBezTo>
                    <a:pt x="2058" y="5749"/>
                    <a:pt x="2058" y="5749"/>
                    <a:pt x="2058" y="5749"/>
                  </a:cubicBezTo>
                  <a:cubicBezTo>
                    <a:pt x="2023" y="5700"/>
                    <a:pt x="2023" y="5700"/>
                    <a:pt x="2023" y="5700"/>
                  </a:cubicBezTo>
                  <a:cubicBezTo>
                    <a:pt x="2003" y="5676"/>
                    <a:pt x="2003" y="5676"/>
                    <a:pt x="2003" y="5676"/>
                  </a:cubicBezTo>
                  <a:cubicBezTo>
                    <a:pt x="1946" y="5633"/>
                    <a:pt x="1946" y="5633"/>
                    <a:pt x="1946" y="5633"/>
                  </a:cubicBezTo>
                  <a:cubicBezTo>
                    <a:pt x="1881" y="5592"/>
                    <a:pt x="1881" y="5592"/>
                    <a:pt x="1881" y="5592"/>
                  </a:cubicBezTo>
                  <a:cubicBezTo>
                    <a:pt x="1846" y="5570"/>
                    <a:pt x="1846" y="5570"/>
                    <a:pt x="1846" y="5570"/>
                  </a:cubicBezTo>
                  <a:cubicBezTo>
                    <a:pt x="1811" y="5578"/>
                    <a:pt x="1811" y="5578"/>
                    <a:pt x="1811" y="5578"/>
                  </a:cubicBezTo>
                  <a:cubicBezTo>
                    <a:pt x="1767" y="5608"/>
                    <a:pt x="1767" y="5608"/>
                    <a:pt x="1767" y="5608"/>
                  </a:cubicBezTo>
                  <a:cubicBezTo>
                    <a:pt x="1767" y="5629"/>
                    <a:pt x="1767" y="5629"/>
                    <a:pt x="1767" y="5629"/>
                  </a:cubicBezTo>
                  <a:cubicBezTo>
                    <a:pt x="1767" y="5659"/>
                    <a:pt x="1767" y="5659"/>
                    <a:pt x="1767" y="5659"/>
                  </a:cubicBezTo>
                  <a:cubicBezTo>
                    <a:pt x="1777" y="5706"/>
                    <a:pt x="1777" y="5706"/>
                    <a:pt x="1777" y="5706"/>
                  </a:cubicBezTo>
                  <a:cubicBezTo>
                    <a:pt x="1795" y="5724"/>
                    <a:pt x="1795" y="5724"/>
                    <a:pt x="1795" y="5724"/>
                  </a:cubicBezTo>
                  <a:cubicBezTo>
                    <a:pt x="1805" y="5755"/>
                    <a:pt x="1805" y="5755"/>
                    <a:pt x="1805" y="5755"/>
                  </a:cubicBezTo>
                  <a:cubicBezTo>
                    <a:pt x="1822" y="5781"/>
                    <a:pt x="1822" y="5781"/>
                    <a:pt x="1822" y="5781"/>
                  </a:cubicBezTo>
                  <a:cubicBezTo>
                    <a:pt x="1812" y="5797"/>
                    <a:pt x="1812" y="5797"/>
                    <a:pt x="1812" y="5797"/>
                  </a:cubicBezTo>
                  <a:cubicBezTo>
                    <a:pt x="1801" y="5826"/>
                    <a:pt x="1801" y="5826"/>
                    <a:pt x="1801" y="5826"/>
                  </a:cubicBezTo>
                  <a:cubicBezTo>
                    <a:pt x="1777" y="5808"/>
                    <a:pt x="1777" y="5808"/>
                    <a:pt x="1777" y="5808"/>
                  </a:cubicBezTo>
                  <a:cubicBezTo>
                    <a:pt x="1755" y="5785"/>
                    <a:pt x="1755" y="5785"/>
                    <a:pt x="1755" y="5785"/>
                  </a:cubicBezTo>
                  <a:cubicBezTo>
                    <a:pt x="1734" y="5757"/>
                    <a:pt x="1734" y="5757"/>
                    <a:pt x="1734" y="5757"/>
                  </a:cubicBezTo>
                  <a:cubicBezTo>
                    <a:pt x="1734" y="5716"/>
                    <a:pt x="1734" y="5716"/>
                    <a:pt x="1734" y="5716"/>
                  </a:cubicBezTo>
                  <a:cubicBezTo>
                    <a:pt x="1734" y="5696"/>
                    <a:pt x="1734" y="5696"/>
                    <a:pt x="1734" y="5696"/>
                  </a:cubicBezTo>
                  <a:cubicBezTo>
                    <a:pt x="1696" y="5663"/>
                    <a:pt x="1696" y="5663"/>
                    <a:pt x="1696" y="5663"/>
                  </a:cubicBezTo>
                  <a:cubicBezTo>
                    <a:pt x="1671" y="5621"/>
                    <a:pt x="1671" y="5621"/>
                    <a:pt x="1671" y="5621"/>
                  </a:cubicBezTo>
                  <a:cubicBezTo>
                    <a:pt x="1649" y="5586"/>
                    <a:pt x="1649" y="5586"/>
                    <a:pt x="1649" y="5586"/>
                  </a:cubicBezTo>
                  <a:cubicBezTo>
                    <a:pt x="1604" y="5509"/>
                    <a:pt x="1604" y="5509"/>
                    <a:pt x="1604" y="5509"/>
                  </a:cubicBezTo>
                  <a:cubicBezTo>
                    <a:pt x="1590" y="5470"/>
                    <a:pt x="1590" y="5470"/>
                    <a:pt x="1590" y="5470"/>
                  </a:cubicBezTo>
                  <a:cubicBezTo>
                    <a:pt x="1590" y="5416"/>
                    <a:pt x="1590" y="5416"/>
                    <a:pt x="1590" y="5416"/>
                  </a:cubicBezTo>
                  <a:cubicBezTo>
                    <a:pt x="1612" y="5393"/>
                    <a:pt x="1612" y="5393"/>
                    <a:pt x="1612" y="5393"/>
                  </a:cubicBezTo>
                  <a:cubicBezTo>
                    <a:pt x="1647" y="5393"/>
                    <a:pt x="1647" y="5393"/>
                    <a:pt x="1647" y="5393"/>
                  </a:cubicBezTo>
                  <a:cubicBezTo>
                    <a:pt x="1659" y="5393"/>
                    <a:pt x="1659" y="5393"/>
                    <a:pt x="1659" y="5393"/>
                  </a:cubicBezTo>
                  <a:cubicBezTo>
                    <a:pt x="1673" y="5405"/>
                    <a:pt x="1673" y="5405"/>
                    <a:pt x="1673" y="5405"/>
                  </a:cubicBezTo>
                  <a:cubicBezTo>
                    <a:pt x="1683" y="5452"/>
                    <a:pt x="1683" y="5452"/>
                    <a:pt x="1683" y="5452"/>
                  </a:cubicBezTo>
                  <a:cubicBezTo>
                    <a:pt x="1702" y="5486"/>
                    <a:pt x="1702" y="5486"/>
                    <a:pt x="1702" y="5486"/>
                  </a:cubicBezTo>
                  <a:cubicBezTo>
                    <a:pt x="1740" y="5505"/>
                    <a:pt x="1740" y="5505"/>
                    <a:pt x="1740" y="5505"/>
                  </a:cubicBezTo>
                  <a:cubicBezTo>
                    <a:pt x="1722" y="5452"/>
                    <a:pt x="1722" y="5452"/>
                    <a:pt x="1722" y="5452"/>
                  </a:cubicBezTo>
                  <a:cubicBezTo>
                    <a:pt x="1700" y="5393"/>
                    <a:pt x="1700" y="5393"/>
                    <a:pt x="1700" y="5393"/>
                  </a:cubicBezTo>
                  <a:cubicBezTo>
                    <a:pt x="1681" y="5338"/>
                    <a:pt x="1681" y="5338"/>
                    <a:pt x="1681" y="5338"/>
                  </a:cubicBezTo>
                  <a:cubicBezTo>
                    <a:pt x="1687" y="5287"/>
                    <a:pt x="1687" y="5287"/>
                    <a:pt x="1687" y="5287"/>
                  </a:cubicBezTo>
                  <a:cubicBezTo>
                    <a:pt x="1767" y="5179"/>
                    <a:pt x="1767" y="5179"/>
                    <a:pt x="1767" y="5179"/>
                  </a:cubicBezTo>
                  <a:cubicBezTo>
                    <a:pt x="1816" y="5114"/>
                    <a:pt x="1816" y="5114"/>
                    <a:pt x="1816" y="5114"/>
                  </a:cubicBezTo>
                  <a:cubicBezTo>
                    <a:pt x="1836" y="5045"/>
                    <a:pt x="1836" y="5045"/>
                    <a:pt x="1836" y="5045"/>
                  </a:cubicBezTo>
                  <a:cubicBezTo>
                    <a:pt x="1844" y="4992"/>
                    <a:pt x="1844" y="4992"/>
                    <a:pt x="1844" y="4992"/>
                  </a:cubicBezTo>
                  <a:cubicBezTo>
                    <a:pt x="1856" y="4962"/>
                    <a:pt x="1856" y="4962"/>
                    <a:pt x="1856" y="4962"/>
                  </a:cubicBezTo>
                  <a:cubicBezTo>
                    <a:pt x="1905" y="4898"/>
                    <a:pt x="1905" y="4898"/>
                    <a:pt x="1905" y="4898"/>
                  </a:cubicBezTo>
                  <a:cubicBezTo>
                    <a:pt x="1948" y="4876"/>
                    <a:pt x="1948" y="4876"/>
                    <a:pt x="1948" y="4876"/>
                  </a:cubicBezTo>
                  <a:cubicBezTo>
                    <a:pt x="1990" y="4846"/>
                    <a:pt x="1990" y="4846"/>
                    <a:pt x="1990" y="4846"/>
                  </a:cubicBezTo>
                  <a:cubicBezTo>
                    <a:pt x="1974" y="4805"/>
                    <a:pt x="1974" y="4805"/>
                    <a:pt x="1974" y="4805"/>
                  </a:cubicBezTo>
                  <a:cubicBezTo>
                    <a:pt x="1960" y="4758"/>
                    <a:pt x="1960" y="4758"/>
                    <a:pt x="1960" y="4758"/>
                  </a:cubicBezTo>
                  <a:cubicBezTo>
                    <a:pt x="1934" y="4711"/>
                    <a:pt x="1934" y="4711"/>
                    <a:pt x="1934" y="4711"/>
                  </a:cubicBezTo>
                  <a:cubicBezTo>
                    <a:pt x="1911" y="4685"/>
                    <a:pt x="1911" y="4685"/>
                    <a:pt x="1911" y="4685"/>
                  </a:cubicBezTo>
                  <a:cubicBezTo>
                    <a:pt x="1879" y="4658"/>
                    <a:pt x="1879" y="4658"/>
                    <a:pt x="1879" y="4658"/>
                  </a:cubicBezTo>
                  <a:cubicBezTo>
                    <a:pt x="1820" y="4622"/>
                    <a:pt x="1820" y="4622"/>
                    <a:pt x="1820" y="4622"/>
                  </a:cubicBezTo>
                  <a:cubicBezTo>
                    <a:pt x="1801" y="4599"/>
                    <a:pt x="1801" y="4599"/>
                    <a:pt x="1801" y="4599"/>
                  </a:cubicBezTo>
                  <a:cubicBezTo>
                    <a:pt x="1785" y="4561"/>
                    <a:pt x="1785" y="4561"/>
                    <a:pt x="1785" y="4561"/>
                  </a:cubicBezTo>
                  <a:cubicBezTo>
                    <a:pt x="1793" y="4522"/>
                    <a:pt x="1793" y="4522"/>
                    <a:pt x="1793" y="4522"/>
                  </a:cubicBezTo>
                  <a:cubicBezTo>
                    <a:pt x="1767" y="4510"/>
                    <a:pt x="1767" y="4510"/>
                    <a:pt x="1767" y="4510"/>
                  </a:cubicBezTo>
                  <a:cubicBezTo>
                    <a:pt x="1761" y="4500"/>
                    <a:pt x="1761" y="4500"/>
                    <a:pt x="1761" y="4500"/>
                  </a:cubicBezTo>
                  <a:cubicBezTo>
                    <a:pt x="1771" y="4457"/>
                    <a:pt x="1771" y="4457"/>
                    <a:pt x="1771" y="4457"/>
                  </a:cubicBezTo>
                  <a:cubicBezTo>
                    <a:pt x="1785" y="4427"/>
                    <a:pt x="1785" y="4427"/>
                    <a:pt x="1785" y="4427"/>
                  </a:cubicBezTo>
                  <a:cubicBezTo>
                    <a:pt x="1787" y="4362"/>
                    <a:pt x="1787" y="4362"/>
                    <a:pt x="1787" y="4362"/>
                  </a:cubicBezTo>
                  <a:cubicBezTo>
                    <a:pt x="1791" y="4333"/>
                    <a:pt x="1791" y="4333"/>
                    <a:pt x="1791" y="4333"/>
                  </a:cubicBezTo>
                  <a:cubicBezTo>
                    <a:pt x="1805" y="4305"/>
                    <a:pt x="1805" y="4305"/>
                    <a:pt x="1805" y="4305"/>
                  </a:cubicBezTo>
                  <a:cubicBezTo>
                    <a:pt x="1852" y="4290"/>
                    <a:pt x="1852" y="4290"/>
                    <a:pt x="1852" y="4290"/>
                  </a:cubicBezTo>
                  <a:cubicBezTo>
                    <a:pt x="1875" y="4290"/>
                    <a:pt x="1875" y="4290"/>
                    <a:pt x="1875" y="4290"/>
                  </a:cubicBezTo>
                  <a:cubicBezTo>
                    <a:pt x="1962" y="4307"/>
                    <a:pt x="1962" y="4307"/>
                    <a:pt x="1962" y="4307"/>
                  </a:cubicBezTo>
                  <a:cubicBezTo>
                    <a:pt x="1986" y="4290"/>
                    <a:pt x="1986" y="4290"/>
                    <a:pt x="1986" y="4290"/>
                  </a:cubicBezTo>
                  <a:cubicBezTo>
                    <a:pt x="1938" y="4254"/>
                    <a:pt x="1938" y="4254"/>
                    <a:pt x="1938" y="4254"/>
                  </a:cubicBezTo>
                  <a:cubicBezTo>
                    <a:pt x="1885" y="4213"/>
                    <a:pt x="1885" y="4213"/>
                    <a:pt x="1885" y="4213"/>
                  </a:cubicBezTo>
                  <a:cubicBezTo>
                    <a:pt x="1840" y="4180"/>
                    <a:pt x="1840" y="4180"/>
                    <a:pt x="1840" y="4180"/>
                  </a:cubicBezTo>
                  <a:cubicBezTo>
                    <a:pt x="1812" y="4166"/>
                    <a:pt x="1812" y="4166"/>
                    <a:pt x="1812" y="4166"/>
                  </a:cubicBezTo>
                  <a:cubicBezTo>
                    <a:pt x="1805" y="4189"/>
                    <a:pt x="1805" y="4189"/>
                    <a:pt x="1805" y="4189"/>
                  </a:cubicBezTo>
                  <a:cubicBezTo>
                    <a:pt x="1791" y="4215"/>
                    <a:pt x="1791" y="4215"/>
                    <a:pt x="1791" y="4215"/>
                  </a:cubicBezTo>
                  <a:cubicBezTo>
                    <a:pt x="1775" y="4260"/>
                    <a:pt x="1775" y="4260"/>
                    <a:pt x="1775" y="4260"/>
                  </a:cubicBezTo>
                  <a:cubicBezTo>
                    <a:pt x="1765" y="4333"/>
                    <a:pt x="1765" y="4333"/>
                    <a:pt x="1765" y="4333"/>
                  </a:cubicBezTo>
                  <a:cubicBezTo>
                    <a:pt x="1732" y="4366"/>
                    <a:pt x="1732" y="4366"/>
                    <a:pt x="1732" y="4366"/>
                  </a:cubicBezTo>
                  <a:cubicBezTo>
                    <a:pt x="1714" y="4366"/>
                    <a:pt x="1714" y="4366"/>
                    <a:pt x="1714" y="4366"/>
                  </a:cubicBezTo>
                  <a:cubicBezTo>
                    <a:pt x="1677" y="4329"/>
                    <a:pt x="1677" y="4329"/>
                    <a:pt x="1677" y="4329"/>
                  </a:cubicBezTo>
                  <a:cubicBezTo>
                    <a:pt x="1661" y="4315"/>
                    <a:pt x="1661" y="4315"/>
                    <a:pt x="1661" y="4315"/>
                  </a:cubicBezTo>
                  <a:cubicBezTo>
                    <a:pt x="1641" y="4319"/>
                    <a:pt x="1641" y="4319"/>
                    <a:pt x="1641" y="4319"/>
                  </a:cubicBezTo>
                  <a:cubicBezTo>
                    <a:pt x="1661" y="4370"/>
                    <a:pt x="1661" y="4370"/>
                    <a:pt x="1661" y="4370"/>
                  </a:cubicBezTo>
                  <a:cubicBezTo>
                    <a:pt x="1681" y="4388"/>
                    <a:pt x="1681" y="4388"/>
                    <a:pt x="1681" y="4388"/>
                  </a:cubicBezTo>
                  <a:cubicBezTo>
                    <a:pt x="1691" y="4402"/>
                    <a:pt x="1691" y="4402"/>
                    <a:pt x="1691" y="4402"/>
                  </a:cubicBezTo>
                  <a:cubicBezTo>
                    <a:pt x="1708" y="4420"/>
                    <a:pt x="1708" y="4420"/>
                    <a:pt x="1708" y="4420"/>
                  </a:cubicBezTo>
                  <a:cubicBezTo>
                    <a:pt x="1714" y="4449"/>
                    <a:pt x="1714" y="4449"/>
                    <a:pt x="1714" y="4449"/>
                  </a:cubicBezTo>
                  <a:cubicBezTo>
                    <a:pt x="1714" y="4518"/>
                    <a:pt x="1714" y="4518"/>
                    <a:pt x="1714" y="4518"/>
                  </a:cubicBezTo>
                  <a:cubicBezTo>
                    <a:pt x="1671" y="4524"/>
                    <a:pt x="1671" y="4524"/>
                    <a:pt x="1671" y="4524"/>
                  </a:cubicBezTo>
                  <a:cubicBezTo>
                    <a:pt x="1665" y="4500"/>
                    <a:pt x="1665" y="4500"/>
                    <a:pt x="1665" y="4500"/>
                  </a:cubicBezTo>
                  <a:cubicBezTo>
                    <a:pt x="1632" y="4449"/>
                    <a:pt x="1632" y="4449"/>
                    <a:pt x="1632" y="4449"/>
                  </a:cubicBezTo>
                  <a:cubicBezTo>
                    <a:pt x="1610" y="4414"/>
                    <a:pt x="1610" y="4414"/>
                    <a:pt x="1610" y="4414"/>
                  </a:cubicBezTo>
                  <a:cubicBezTo>
                    <a:pt x="1602" y="4390"/>
                    <a:pt x="1602" y="4390"/>
                    <a:pt x="1602" y="4390"/>
                  </a:cubicBezTo>
                  <a:cubicBezTo>
                    <a:pt x="1576" y="4335"/>
                    <a:pt x="1576" y="4335"/>
                    <a:pt x="1576" y="4335"/>
                  </a:cubicBezTo>
                  <a:cubicBezTo>
                    <a:pt x="1576" y="4390"/>
                    <a:pt x="1576" y="4390"/>
                    <a:pt x="1576" y="4390"/>
                  </a:cubicBezTo>
                  <a:cubicBezTo>
                    <a:pt x="1567" y="4410"/>
                    <a:pt x="1567" y="4410"/>
                    <a:pt x="1567" y="4410"/>
                  </a:cubicBezTo>
                  <a:cubicBezTo>
                    <a:pt x="1533" y="4394"/>
                    <a:pt x="1533" y="4394"/>
                    <a:pt x="1533" y="4394"/>
                  </a:cubicBezTo>
                  <a:cubicBezTo>
                    <a:pt x="1510" y="4372"/>
                    <a:pt x="1510" y="4372"/>
                    <a:pt x="1510" y="4372"/>
                  </a:cubicBezTo>
                  <a:cubicBezTo>
                    <a:pt x="1494" y="4339"/>
                    <a:pt x="1494" y="4339"/>
                    <a:pt x="1494" y="4339"/>
                  </a:cubicBezTo>
                  <a:cubicBezTo>
                    <a:pt x="1494" y="4276"/>
                    <a:pt x="1494" y="4276"/>
                    <a:pt x="1494" y="4276"/>
                  </a:cubicBezTo>
                  <a:cubicBezTo>
                    <a:pt x="1478" y="4211"/>
                    <a:pt x="1478" y="4211"/>
                    <a:pt x="1478" y="4211"/>
                  </a:cubicBezTo>
                  <a:cubicBezTo>
                    <a:pt x="1449" y="4207"/>
                    <a:pt x="1449" y="4207"/>
                    <a:pt x="1449" y="4207"/>
                  </a:cubicBezTo>
                  <a:cubicBezTo>
                    <a:pt x="1424" y="4239"/>
                    <a:pt x="1424" y="4239"/>
                    <a:pt x="1424" y="4239"/>
                  </a:cubicBezTo>
                  <a:cubicBezTo>
                    <a:pt x="1454" y="4331"/>
                    <a:pt x="1454" y="4331"/>
                    <a:pt x="1454" y="4331"/>
                  </a:cubicBezTo>
                  <a:cubicBezTo>
                    <a:pt x="1474" y="4392"/>
                    <a:pt x="1474" y="4392"/>
                    <a:pt x="1474" y="4392"/>
                  </a:cubicBezTo>
                  <a:cubicBezTo>
                    <a:pt x="1498" y="4437"/>
                    <a:pt x="1498" y="4437"/>
                    <a:pt x="1498" y="4437"/>
                  </a:cubicBezTo>
                  <a:cubicBezTo>
                    <a:pt x="1510" y="4488"/>
                    <a:pt x="1510" y="4488"/>
                    <a:pt x="1510" y="4488"/>
                  </a:cubicBezTo>
                  <a:cubicBezTo>
                    <a:pt x="1464" y="4536"/>
                    <a:pt x="1464" y="4536"/>
                    <a:pt x="1464" y="4536"/>
                  </a:cubicBezTo>
                  <a:cubicBezTo>
                    <a:pt x="1424" y="4595"/>
                    <a:pt x="1424" y="4595"/>
                    <a:pt x="1424" y="4595"/>
                  </a:cubicBezTo>
                  <a:cubicBezTo>
                    <a:pt x="1413" y="4675"/>
                    <a:pt x="1413" y="4675"/>
                    <a:pt x="1413" y="4675"/>
                  </a:cubicBezTo>
                  <a:cubicBezTo>
                    <a:pt x="1413" y="4764"/>
                    <a:pt x="1413" y="4764"/>
                    <a:pt x="1413" y="4764"/>
                  </a:cubicBezTo>
                  <a:cubicBezTo>
                    <a:pt x="1380" y="4835"/>
                    <a:pt x="1380" y="4835"/>
                    <a:pt x="1380" y="4835"/>
                  </a:cubicBezTo>
                  <a:cubicBezTo>
                    <a:pt x="1356" y="4872"/>
                    <a:pt x="1356" y="4872"/>
                    <a:pt x="1356" y="4872"/>
                  </a:cubicBezTo>
                  <a:cubicBezTo>
                    <a:pt x="1356" y="4888"/>
                    <a:pt x="1356" y="4888"/>
                    <a:pt x="1356" y="4888"/>
                  </a:cubicBezTo>
                  <a:cubicBezTo>
                    <a:pt x="1356" y="4925"/>
                    <a:pt x="1356" y="4925"/>
                    <a:pt x="1356" y="4925"/>
                  </a:cubicBezTo>
                  <a:cubicBezTo>
                    <a:pt x="1368" y="4925"/>
                    <a:pt x="1368" y="4925"/>
                    <a:pt x="1368" y="4925"/>
                  </a:cubicBezTo>
                  <a:cubicBezTo>
                    <a:pt x="1382" y="4960"/>
                    <a:pt x="1382" y="4960"/>
                    <a:pt x="1382" y="4960"/>
                  </a:cubicBezTo>
                  <a:cubicBezTo>
                    <a:pt x="1356" y="5023"/>
                    <a:pt x="1356" y="5023"/>
                    <a:pt x="1356" y="5023"/>
                  </a:cubicBezTo>
                  <a:cubicBezTo>
                    <a:pt x="1315" y="5047"/>
                    <a:pt x="1315" y="5047"/>
                    <a:pt x="1315" y="5047"/>
                  </a:cubicBezTo>
                  <a:cubicBezTo>
                    <a:pt x="1254" y="5053"/>
                    <a:pt x="1254" y="5053"/>
                    <a:pt x="1254" y="5053"/>
                  </a:cubicBezTo>
                  <a:cubicBezTo>
                    <a:pt x="1183" y="5059"/>
                    <a:pt x="1183" y="5059"/>
                    <a:pt x="1183" y="5059"/>
                  </a:cubicBezTo>
                  <a:cubicBezTo>
                    <a:pt x="1173" y="5035"/>
                    <a:pt x="1173" y="5035"/>
                    <a:pt x="1173" y="5035"/>
                  </a:cubicBezTo>
                  <a:cubicBezTo>
                    <a:pt x="1173" y="4968"/>
                    <a:pt x="1173" y="4968"/>
                    <a:pt x="1173" y="4968"/>
                  </a:cubicBezTo>
                  <a:cubicBezTo>
                    <a:pt x="1215" y="4913"/>
                    <a:pt x="1215" y="4913"/>
                    <a:pt x="1215" y="4913"/>
                  </a:cubicBezTo>
                  <a:cubicBezTo>
                    <a:pt x="1224" y="4878"/>
                    <a:pt x="1224" y="4878"/>
                    <a:pt x="1224" y="4878"/>
                  </a:cubicBezTo>
                  <a:cubicBezTo>
                    <a:pt x="1230" y="4774"/>
                    <a:pt x="1230" y="4774"/>
                    <a:pt x="1230" y="4774"/>
                  </a:cubicBezTo>
                  <a:cubicBezTo>
                    <a:pt x="1245" y="4709"/>
                    <a:pt x="1245" y="4709"/>
                    <a:pt x="1245" y="4709"/>
                  </a:cubicBezTo>
                  <a:cubicBezTo>
                    <a:pt x="1256" y="4648"/>
                    <a:pt x="1256" y="4648"/>
                    <a:pt x="1256" y="4648"/>
                  </a:cubicBezTo>
                  <a:cubicBezTo>
                    <a:pt x="1285" y="4591"/>
                    <a:pt x="1285" y="4591"/>
                    <a:pt x="1285" y="4591"/>
                  </a:cubicBezTo>
                  <a:cubicBezTo>
                    <a:pt x="1309" y="4540"/>
                    <a:pt x="1309" y="4540"/>
                    <a:pt x="1309" y="4540"/>
                  </a:cubicBezTo>
                  <a:cubicBezTo>
                    <a:pt x="1321" y="4504"/>
                    <a:pt x="1321" y="4504"/>
                    <a:pt x="1321" y="4504"/>
                  </a:cubicBezTo>
                  <a:cubicBezTo>
                    <a:pt x="1297" y="4488"/>
                    <a:pt x="1297" y="4488"/>
                    <a:pt x="1297" y="4488"/>
                  </a:cubicBezTo>
                  <a:cubicBezTo>
                    <a:pt x="1270" y="4423"/>
                    <a:pt x="1270" y="4423"/>
                    <a:pt x="1270" y="4423"/>
                  </a:cubicBezTo>
                  <a:cubicBezTo>
                    <a:pt x="1272" y="4364"/>
                    <a:pt x="1272" y="4364"/>
                    <a:pt x="1272" y="4364"/>
                  </a:cubicBezTo>
                  <a:cubicBezTo>
                    <a:pt x="1301" y="4339"/>
                    <a:pt x="1301" y="4339"/>
                    <a:pt x="1301" y="4339"/>
                  </a:cubicBezTo>
                  <a:cubicBezTo>
                    <a:pt x="1270" y="4325"/>
                    <a:pt x="1270" y="4325"/>
                    <a:pt x="1270" y="4325"/>
                  </a:cubicBezTo>
                  <a:cubicBezTo>
                    <a:pt x="1266" y="4307"/>
                    <a:pt x="1266" y="4307"/>
                    <a:pt x="1266" y="4307"/>
                  </a:cubicBezTo>
                  <a:cubicBezTo>
                    <a:pt x="1268" y="4268"/>
                    <a:pt x="1268" y="4268"/>
                    <a:pt x="1268" y="4268"/>
                  </a:cubicBezTo>
                  <a:cubicBezTo>
                    <a:pt x="1309" y="4225"/>
                    <a:pt x="1309" y="4225"/>
                    <a:pt x="1309" y="4225"/>
                  </a:cubicBezTo>
                  <a:cubicBezTo>
                    <a:pt x="1299" y="4191"/>
                    <a:pt x="1299" y="4191"/>
                    <a:pt x="1299" y="4191"/>
                  </a:cubicBezTo>
                  <a:cubicBezTo>
                    <a:pt x="1283" y="4158"/>
                    <a:pt x="1283" y="4158"/>
                    <a:pt x="1283" y="4158"/>
                  </a:cubicBezTo>
                  <a:cubicBezTo>
                    <a:pt x="1309" y="4132"/>
                    <a:pt x="1309" y="4132"/>
                    <a:pt x="1309" y="4132"/>
                  </a:cubicBezTo>
                  <a:cubicBezTo>
                    <a:pt x="1342" y="4119"/>
                    <a:pt x="1342" y="4119"/>
                    <a:pt x="1342" y="4119"/>
                  </a:cubicBezTo>
                  <a:cubicBezTo>
                    <a:pt x="1354" y="4103"/>
                    <a:pt x="1354" y="4103"/>
                    <a:pt x="1354" y="4103"/>
                  </a:cubicBezTo>
                  <a:cubicBezTo>
                    <a:pt x="1346" y="4052"/>
                    <a:pt x="1346" y="4052"/>
                    <a:pt x="1346" y="4052"/>
                  </a:cubicBezTo>
                  <a:cubicBezTo>
                    <a:pt x="1338" y="4001"/>
                    <a:pt x="1338" y="4001"/>
                    <a:pt x="1338" y="4001"/>
                  </a:cubicBezTo>
                  <a:cubicBezTo>
                    <a:pt x="1336" y="3959"/>
                    <a:pt x="1336" y="3959"/>
                    <a:pt x="1336" y="3959"/>
                  </a:cubicBezTo>
                  <a:cubicBezTo>
                    <a:pt x="1321" y="3906"/>
                    <a:pt x="1321" y="3906"/>
                    <a:pt x="1321" y="3906"/>
                  </a:cubicBezTo>
                  <a:cubicBezTo>
                    <a:pt x="1329" y="3847"/>
                    <a:pt x="1329" y="3847"/>
                    <a:pt x="1329" y="3847"/>
                  </a:cubicBezTo>
                  <a:cubicBezTo>
                    <a:pt x="1354" y="3772"/>
                    <a:pt x="1354" y="3772"/>
                    <a:pt x="1354" y="3772"/>
                  </a:cubicBezTo>
                  <a:cubicBezTo>
                    <a:pt x="1392" y="3721"/>
                    <a:pt x="1392" y="3721"/>
                    <a:pt x="1392" y="3721"/>
                  </a:cubicBezTo>
                  <a:cubicBezTo>
                    <a:pt x="1421" y="3684"/>
                    <a:pt x="1421" y="3684"/>
                    <a:pt x="1421" y="3684"/>
                  </a:cubicBezTo>
                  <a:cubicBezTo>
                    <a:pt x="1441" y="3639"/>
                    <a:pt x="1441" y="3639"/>
                    <a:pt x="1441" y="3639"/>
                  </a:cubicBezTo>
                  <a:cubicBezTo>
                    <a:pt x="1421" y="3603"/>
                    <a:pt x="1421" y="3603"/>
                    <a:pt x="1421" y="3603"/>
                  </a:cubicBezTo>
                  <a:cubicBezTo>
                    <a:pt x="1372" y="3633"/>
                    <a:pt x="1372" y="3633"/>
                    <a:pt x="1372" y="3633"/>
                  </a:cubicBezTo>
                  <a:cubicBezTo>
                    <a:pt x="1350" y="3641"/>
                    <a:pt x="1350" y="3641"/>
                    <a:pt x="1350" y="3641"/>
                  </a:cubicBezTo>
                  <a:cubicBezTo>
                    <a:pt x="1356" y="3582"/>
                    <a:pt x="1356" y="3582"/>
                    <a:pt x="1356" y="3582"/>
                  </a:cubicBezTo>
                  <a:cubicBezTo>
                    <a:pt x="1423" y="3564"/>
                    <a:pt x="1423" y="3564"/>
                    <a:pt x="1423" y="3564"/>
                  </a:cubicBezTo>
                  <a:cubicBezTo>
                    <a:pt x="1453" y="3550"/>
                    <a:pt x="1453" y="3550"/>
                    <a:pt x="1453" y="3550"/>
                  </a:cubicBezTo>
                  <a:cubicBezTo>
                    <a:pt x="1472" y="3530"/>
                    <a:pt x="1472" y="3530"/>
                    <a:pt x="1472" y="3530"/>
                  </a:cubicBezTo>
                  <a:cubicBezTo>
                    <a:pt x="1490" y="3475"/>
                    <a:pt x="1490" y="3475"/>
                    <a:pt x="1490" y="3475"/>
                  </a:cubicBezTo>
                  <a:cubicBezTo>
                    <a:pt x="1525" y="3430"/>
                    <a:pt x="1525" y="3430"/>
                    <a:pt x="1525" y="3430"/>
                  </a:cubicBezTo>
                  <a:cubicBezTo>
                    <a:pt x="1549" y="3401"/>
                    <a:pt x="1549" y="3401"/>
                    <a:pt x="1549" y="3401"/>
                  </a:cubicBezTo>
                  <a:cubicBezTo>
                    <a:pt x="1533" y="3379"/>
                    <a:pt x="1533" y="3379"/>
                    <a:pt x="1533" y="3379"/>
                  </a:cubicBezTo>
                  <a:cubicBezTo>
                    <a:pt x="1458" y="3454"/>
                    <a:pt x="1458" y="3454"/>
                    <a:pt x="1458" y="3454"/>
                  </a:cubicBezTo>
                  <a:cubicBezTo>
                    <a:pt x="1419" y="3487"/>
                    <a:pt x="1419" y="3487"/>
                    <a:pt x="1419" y="3487"/>
                  </a:cubicBezTo>
                  <a:cubicBezTo>
                    <a:pt x="1372" y="3528"/>
                    <a:pt x="1372" y="3528"/>
                    <a:pt x="1372" y="3528"/>
                  </a:cubicBezTo>
                  <a:cubicBezTo>
                    <a:pt x="1327" y="3597"/>
                    <a:pt x="1327" y="3597"/>
                    <a:pt x="1327" y="3597"/>
                  </a:cubicBezTo>
                  <a:cubicBezTo>
                    <a:pt x="1285" y="3619"/>
                    <a:pt x="1285" y="3619"/>
                    <a:pt x="1285" y="3619"/>
                  </a:cubicBezTo>
                  <a:cubicBezTo>
                    <a:pt x="1245" y="3621"/>
                    <a:pt x="1245" y="3621"/>
                    <a:pt x="1245" y="3621"/>
                  </a:cubicBezTo>
                  <a:cubicBezTo>
                    <a:pt x="1173" y="3589"/>
                    <a:pt x="1173" y="3589"/>
                    <a:pt x="1173" y="3589"/>
                  </a:cubicBezTo>
                  <a:cubicBezTo>
                    <a:pt x="1116" y="3558"/>
                    <a:pt x="1116" y="3558"/>
                    <a:pt x="1116" y="3558"/>
                  </a:cubicBezTo>
                  <a:cubicBezTo>
                    <a:pt x="1091" y="3534"/>
                    <a:pt x="1091" y="3534"/>
                    <a:pt x="1091" y="3534"/>
                  </a:cubicBezTo>
                  <a:cubicBezTo>
                    <a:pt x="1053" y="3495"/>
                    <a:pt x="1053" y="3495"/>
                    <a:pt x="1053" y="3495"/>
                  </a:cubicBezTo>
                  <a:cubicBezTo>
                    <a:pt x="1043" y="3464"/>
                    <a:pt x="1043" y="3464"/>
                    <a:pt x="1043" y="3464"/>
                  </a:cubicBezTo>
                  <a:cubicBezTo>
                    <a:pt x="1075" y="3442"/>
                    <a:pt x="1075" y="3442"/>
                    <a:pt x="1075" y="3442"/>
                  </a:cubicBezTo>
                  <a:cubicBezTo>
                    <a:pt x="1091" y="3422"/>
                    <a:pt x="1091" y="3422"/>
                    <a:pt x="1091" y="3422"/>
                  </a:cubicBezTo>
                  <a:cubicBezTo>
                    <a:pt x="1034" y="3401"/>
                    <a:pt x="1034" y="3401"/>
                    <a:pt x="1034" y="3401"/>
                  </a:cubicBezTo>
                  <a:cubicBezTo>
                    <a:pt x="959" y="3410"/>
                    <a:pt x="959" y="3410"/>
                    <a:pt x="959" y="3410"/>
                  </a:cubicBezTo>
                  <a:cubicBezTo>
                    <a:pt x="910" y="3399"/>
                    <a:pt x="910" y="3399"/>
                    <a:pt x="910" y="3399"/>
                  </a:cubicBezTo>
                  <a:cubicBezTo>
                    <a:pt x="886" y="3367"/>
                    <a:pt x="886" y="3367"/>
                    <a:pt x="886" y="3367"/>
                  </a:cubicBezTo>
                  <a:cubicBezTo>
                    <a:pt x="898" y="3336"/>
                    <a:pt x="898" y="3336"/>
                    <a:pt x="898" y="3336"/>
                  </a:cubicBezTo>
                  <a:cubicBezTo>
                    <a:pt x="939" y="3308"/>
                    <a:pt x="939" y="3308"/>
                    <a:pt x="939" y="3308"/>
                  </a:cubicBezTo>
                  <a:cubicBezTo>
                    <a:pt x="1016" y="3308"/>
                    <a:pt x="1016" y="3308"/>
                    <a:pt x="1016" y="3308"/>
                  </a:cubicBezTo>
                  <a:cubicBezTo>
                    <a:pt x="1081" y="3290"/>
                    <a:pt x="1081" y="3290"/>
                    <a:pt x="1081" y="3290"/>
                  </a:cubicBezTo>
                  <a:cubicBezTo>
                    <a:pt x="1108" y="3290"/>
                    <a:pt x="1108" y="3290"/>
                    <a:pt x="1108" y="3290"/>
                  </a:cubicBezTo>
                  <a:cubicBezTo>
                    <a:pt x="1157" y="3273"/>
                    <a:pt x="1157" y="3273"/>
                    <a:pt x="1157" y="3273"/>
                  </a:cubicBezTo>
                  <a:cubicBezTo>
                    <a:pt x="1159" y="3257"/>
                    <a:pt x="1159" y="3257"/>
                    <a:pt x="1159" y="3257"/>
                  </a:cubicBezTo>
                  <a:cubicBezTo>
                    <a:pt x="1157" y="3204"/>
                    <a:pt x="1157" y="3204"/>
                    <a:pt x="1157" y="3204"/>
                  </a:cubicBezTo>
                  <a:cubicBezTo>
                    <a:pt x="1199" y="3204"/>
                    <a:pt x="1199" y="3204"/>
                    <a:pt x="1199" y="3204"/>
                  </a:cubicBezTo>
                  <a:cubicBezTo>
                    <a:pt x="1238" y="3174"/>
                    <a:pt x="1238" y="3174"/>
                    <a:pt x="1238" y="3174"/>
                  </a:cubicBezTo>
                  <a:cubicBezTo>
                    <a:pt x="1173" y="3149"/>
                    <a:pt x="1173" y="3149"/>
                    <a:pt x="1173" y="3149"/>
                  </a:cubicBezTo>
                  <a:cubicBezTo>
                    <a:pt x="1132" y="3135"/>
                    <a:pt x="1132" y="3135"/>
                    <a:pt x="1132" y="3135"/>
                  </a:cubicBezTo>
                  <a:cubicBezTo>
                    <a:pt x="1150" y="3084"/>
                    <a:pt x="1150" y="3084"/>
                    <a:pt x="1150" y="3084"/>
                  </a:cubicBezTo>
                  <a:cubicBezTo>
                    <a:pt x="1154" y="3066"/>
                    <a:pt x="1154" y="3066"/>
                    <a:pt x="1154" y="3066"/>
                  </a:cubicBezTo>
                  <a:cubicBezTo>
                    <a:pt x="1167" y="3025"/>
                    <a:pt x="1167" y="3025"/>
                    <a:pt x="1167" y="3025"/>
                  </a:cubicBezTo>
                  <a:cubicBezTo>
                    <a:pt x="1175" y="3001"/>
                    <a:pt x="1175" y="3001"/>
                    <a:pt x="1175" y="3001"/>
                  </a:cubicBezTo>
                  <a:cubicBezTo>
                    <a:pt x="1199" y="2991"/>
                    <a:pt x="1199" y="2991"/>
                    <a:pt x="1199" y="2991"/>
                  </a:cubicBezTo>
                  <a:cubicBezTo>
                    <a:pt x="1236" y="2991"/>
                    <a:pt x="1236" y="2991"/>
                    <a:pt x="1236" y="2991"/>
                  </a:cubicBezTo>
                  <a:cubicBezTo>
                    <a:pt x="1256" y="2982"/>
                    <a:pt x="1256" y="2982"/>
                    <a:pt x="1256" y="2982"/>
                  </a:cubicBezTo>
                  <a:cubicBezTo>
                    <a:pt x="1209" y="2968"/>
                    <a:pt x="1209" y="2968"/>
                    <a:pt x="1209" y="2968"/>
                  </a:cubicBezTo>
                  <a:cubicBezTo>
                    <a:pt x="1207" y="2952"/>
                    <a:pt x="1207" y="2952"/>
                    <a:pt x="1207" y="2952"/>
                  </a:cubicBezTo>
                  <a:cubicBezTo>
                    <a:pt x="1220" y="2895"/>
                    <a:pt x="1220" y="2895"/>
                    <a:pt x="1220" y="2895"/>
                  </a:cubicBezTo>
                  <a:cubicBezTo>
                    <a:pt x="1238" y="2871"/>
                    <a:pt x="1238" y="2871"/>
                    <a:pt x="1238" y="2871"/>
                  </a:cubicBezTo>
                  <a:cubicBezTo>
                    <a:pt x="1264" y="2860"/>
                    <a:pt x="1264" y="2860"/>
                    <a:pt x="1264" y="2860"/>
                  </a:cubicBezTo>
                  <a:cubicBezTo>
                    <a:pt x="1283" y="2824"/>
                    <a:pt x="1283" y="2824"/>
                    <a:pt x="1283" y="2824"/>
                  </a:cubicBezTo>
                  <a:cubicBezTo>
                    <a:pt x="1256" y="2809"/>
                    <a:pt x="1256" y="2809"/>
                    <a:pt x="1256" y="2809"/>
                  </a:cubicBezTo>
                  <a:cubicBezTo>
                    <a:pt x="1224" y="2809"/>
                    <a:pt x="1224" y="2809"/>
                    <a:pt x="1224" y="2809"/>
                  </a:cubicBezTo>
                  <a:cubicBezTo>
                    <a:pt x="1169" y="2891"/>
                    <a:pt x="1169" y="2891"/>
                    <a:pt x="1169" y="2891"/>
                  </a:cubicBezTo>
                  <a:cubicBezTo>
                    <a:pt x="1106" y="2960"/>
                    <a:pt x="1106" y="2960"/>
                    <a:pt x="1106" y="2960"/>
                  </a:cubicBezTo>
                  <a:cubicBezTo>
                    <a:pt x="1061" y="2989"/>
                    <a:pt x="1061" y="2989"/>
                    <a:pt x="1061" y="2989"/>
                  </a:cubicBezTo>
                  <a:cubicBezTo>
                    <a:pt x="1036" y="2982"/>
                    <a:pt x="1036" y="2982"/>
                    <a:pt x="1036" y="2982"/>
                  </a:cubicBezTo>
                  <a:cubicBezTo>
                    <a:pt x="1036" y="2982"/>
                    <a:pt x="1008" y="2948"/>
                    <a:pt x="1014" y="2938"/>
                  </a:cubicBezTo>
                  <a:cubicBezTo>
                    <a:pt x="1020" y="2929"/>
                    <a:pt x="1024" y="2887"/>
                    <a:pt x="1024" y="2887"/>
                  </a:cubicBezTo>
                  <a:cubicBezTo>
                    <a:pt x="1036" y="2868"/>
                    <a:pt x="1036" y="2868"/>
                    <a:pt x="1036" y="2868"/>
                  </a:cubicBezTo>
                  <a:cubicBezTo>
                    <a:pt x="1036" y="2868"/>
                    <a:pt x="1047" y="2858"/>
                    <a:pt x="1059" y="2848"/>
                  </a:cubicBezTo>
                  <a:cubicBezTo>
                    <a:pt x="1071" y="2838"/>
                    <a:pt x="1087" y="2826"/>
                    <a:pt x="1087" y="2826"/>
                  </a:cubicBezTo>
                  <a:cubicBezTo>
                    <a:pt x="1100" y="2818"/>
                    <a:pt x="1100" y="2818"/>
                    <a:pt x="1100" y="2818"/>
                  </a:cubicBezTo>
                  <a:cubicBezTo>
                    <a:pt x="1047" y="2793"/>
                    <a:pt x="1047" y="2793"/>
                    <a:pt x="1047" y="2793"/>
                  </a:cubicBezTo>
                  <a:cubicBezTo>
                    <a:pt x="1037" y="2783"/>
                    <a:pt x="1037" y="2783"/>
                    <a:pt x="1037" y="2783"/>
                  </a:cubicBezTo>
                  <a:cubicBezTo>
                    <a:pt x="1022" y="2816"/>
                    <a:pt x="1022" y="2816"/>
                    <a:pt x="1022" y="2816"/>
                  </a:cubicBezTo>
                  <a:cubicBezTo>
                    <a:pt x="1014" y="2838"/>
                    <a:pt x="1014" y="2838"/>
                    <a:pt x="1014" y="2838"/>
                  </a:cubicBezTo>
                  <a:cubicBezTo>
                    <a:pt x="1004" y="2844"/>
                    <a:pt x="1004" y="2844"/>
                    <a:pt x="1004" y="2844"/>
                  </a:cubicBezTo>
                  <a:cubicBezTo>
                    <a:pt x="984" y="2824"/>
                    <a:pt x="984" y="2824"/>
                    <a:pt x="984" y="2824"/>
                  </a:cubicBezTo>
                  <a:cubicBezTo>
                    <a:pt x="975" y="2807"/>
                    <a:pt x="975" y="2807"/>
                    <a:pt x="975" y="2807"/>
                  </a:cubicBezTo>
                  <a:cubicBezTo>
                    <a:pt x="943" y="2803"/>
                    <a:pt x="943" y="2803"/>
                    <a:pt x="943" y="2803"/>
                  </a:cubicBezTo>
                  <a:cubicBezTo>
                    <a:pt x="906" y="2812"/>
                    <a:pt x="906" y="2812"/>
                    <a:pt x="906" y="2812"/>
                  </a:cubicBezTo>
                  <a:cubicBezTo>
                    <a:pt x="862" y="2816"/>
                    <a:pt x="862" y="2816"/>
                    <a:pt x="862" y="2816"/>
                  </a:cubicBezTo>
                  <a:cubicBezTo>
                    <a:pt x="835" y="2797"/>
                    <a:pt x="835" y="2797"/>
                    <a:pt x="835" y="2797"/>
                  </a:cubicBezTo>
                  <a:cubicBezTo>
                    <a:pt x="815" y="2771"/>
                    <a:pt x="815" y="2771"/>
                    <a:pt x="815" y="2771"/>
                  </a:cubicBezTo>
                  <a:cubicBezTo>
                    <a:pt x="796" y="2751"/>
                    <a:pt x="796" y="2751"/>
                    <a:pt x="796" y="2751"/>
                  </a:cubicBezTo>
                  <a:cubicBezTo>
                    <a:pt x="796" y="2728"/>
                    <a:pt x="796" y="2728"/>
                    <a:pt x="796" y="2728"/>
                  </a:cubicBezTo>
                  <a:cubicBezTo>
                    <a:pt x="750" y="2685"/>
                    <a:pt x="750" y="2685"/>
                    <a:pt x="750" y="2685"/>
                  </a:cubicBezTo>
                  <a:cubicBezTo>
                    <a:pt x="715" y="2653"/>
                    <a:pt x="715" y="2653"/>
                    <a:pt x="715" y="2653"/>
                  </a:cubicBezTo>
                  <a:cubicBezTo>
                    <a:pt x="715" y="2622"/>
                    <a:pt x="715" y="2622"/>
                    <a:pt x="715" y="2622"/>
                  </a:cubicBezTo>
                  <a:cubicBezTo>
                    <a:pt x="738" y="2606"/>
                    <a:pt x="738" y="2606"/>
                    <a:pt x="738" y="2606"/>
                  </a:cubicBezTo>
                  <a:cubicBezTo>
                    <a:pt x="776" y="2616"/>
                    <a:pt x="776" y="2616"/>
                    <a:pt x="776" y="2616"/>
                  </a:cubicBezTo>
                  <a:cubicBezTo>
                    <a:pt x="756" y="2584"/>
                    <a:pt x="756" y="2584"/>
                    <a:pt x="756" y="2584"/>
                  </a:cubicBezTo>
                  <a:cubicBezTo>
                    <a:pt x="715" y="2561"/>
                    <a:pt x="715" y="2561"/>
                    <a:pt x="715" y="2561"/>
                  </a:cubicBezTo>
                  <a:cubicBezTo>
                    <a:pt x="691" y="2572"/>
                    <a:pt x="691" y="2572"/>
                    <a:pt x="691" y="2572"/>
                  </a:cubicBezTo>
                  <a:cubicBezTo>
                    <a:pt x="660" y="2602"/>
                    <a:pt x="660" y="2602"/>
                    <a:pt x="660" y="2602"/>
                  </a:cubicBezTo>
                  <a:cubicBezTo>
                    <a:pt x="632" y="2604"/>
                    <a:pt x="632" y="2604"/>
                    <a:pt x="632" y="2604"/>
                  </a:cubicBezTo>
                  <a:cubicBezTo>
                    <a:pt x="581" y="2572"/>
                    <a:pt x="581" y="2572"/>
                    <a:pt x="581" y="2572"/>
                  </a:cubicBezTo>
                  <a:cubicBezTo>
                    <a:pt x="550" y="2535"/>
                    <a:pt x="550" y="2535"/>
                    <a:pt x="550" y="2535"/>
                  </a:cubicBezTo>
                  <a:cubicBezTo>
                    <a:pt x="526" y="2508"/>
                    <a:pt x="526" y="2508"/>
                    <a:pt x="526" y="2508"/>
                  </a:cubicBezTo>
                  <a:cubicBezTo>
                    <a:pt x="526" y="2494"/>
                    <a:pt x="526" y="2494"/>
                    <a:pt x="526" y="2494"/>
                  </a:cubicBezTo>
                  <a:cubicBezTo>
                    <a:pt x="526" y="2460"/>
                    <a:pt x="526" y="2460"/>
                    <a:pt x="526" y="2460"/>
                  </a:cubicBezTo>
                  <a:cubicBezTo>
                    <a:pt x="540" y="2423"/>
                    <a:pt x="540" y="2423"/>
                    <a:pt x="540" y="2423"/>
                  </a:cubicBezTo>
                  <a:cubicBezTo>
                    <a:pt x="563" y="2405"/>
                    <a:pt x="563" y="2405"/>
                    <a:pt x="563" y="2405"/>
                  </a:cubicBezTo>
                  <a:cubicBezTo>
                    <a:pt x="599" y="2433"/>
                    <a:pt x="599" y="2433"/>
                    <a:pt x="599" y="2433"/>
                  </a:cubicBezTo>
                  <a:cubicBezTo>
                    <a:pt x="617" y="2445"/>
                    <a:pt x="617" y="2445"/>
                    <a:pt x="617" y="2445"/>
                  </a:cubicBezTo>
                  <a:cubicBezTo>
                    <a:pt x="624" y="2456"/>
                    <a:pt x="624" y="2456"/>
                    <a:pt x="624" y="2456"/>
                  </a:cubicBezTo>
                  <a:cubicBezTo>
                    <a:pt x="626" y="2429"/>
                    <a:pt x="626" y="2429"/>
                    <a:pt x="626" y="2429"/>
                  </a:cubicBezTo>
                  <a:cubicBezTo>
                    <a:pt x="632" y="2405"/>
                    <a:pt x="632" y="2405"/>
                    <a:pt x="632" y="2405"/>
                  </a:cubicBezTo>
                  <a:cubicBezTo>
                    <a:pt x="646" y="2388"/>
                    <a:pt x="646" y="2388"/>
                    <a:pt x="646" y="2388"/>
                  </a:cubicBezTo>
                  <a:cubicBezTo>
                    <a:pt x="628" y="2358"/>
                    <a:pt x="628" y="2358"/>
                    <a:pt x="628" y="2358"/>
                  </a:cubicBezTo>
                  <a:cubicBezTo>
                    <a:pt x="613" y="2340"/>
                    <a:pt x="613" y="2340"/>
                    <a:pt x="613" y="2340"/>
                  </a:cubicBezTo>
                  <a:cubicBezTo>
                    <a:pt x="615" y="2303"/>
                    <a:pt x="615" y="2303"/>
                    <a:pt x="615" y="2303"/>
                  </a:cubicBezTo>
                  <a:cubicBezTo>
                    <a:pt x="626" y="2283"/>
                    <a:pt x="626" y="2283"/>
                    <a:pt x="626" y="2283"/>
                  </a:cubicBezTo>
                  <a:cubicBezTo>
                    <a:pt x="640" y="2283"/>
                    <a:pt x="640" y="2283"/>
                    <a:pt x="640" y="2283"/>
                  </a:cubicBezTo>
                  <a:cubicBezTo>
                    <a:pt x="685" y="2327"/>
                    <a:pt x="685" y="2327"/>
                    <a:pt x="685" y="2327"/>
                  </a:cubicBezTo>
                  <a:cubicBezTo>
                    <a:pt x="705" y="2342"/>
                    <a:pt x="705" y="2342"/>
                    <a:pt x="705" y="2342"/>
                  </a:cubicBezTo>
                  <a:cubicBezTo>
                    <a:pt x="733" y="2362"/>
                    <a:pt x="733" y="2362"/>
                    <a:pt x="733" y="2362"/>
                  </a:cubicBezTo>
                  <a:cubicBezTo>
                    <a:pt x="754" y="2370"/>
                    <a:pt x="754" y="2370"/>
                    <a:pt x="754" y="2370"/>
                  </a:cubicBezTo>
                  <a:cubicBezTo>
                    <a:pt x="778" y="2358"/>
                    <a:pt x="778" y="2358"/>
                    <a:pt x="778" y="2358"/>
                  </a:cubicBezTo>
                  <a:cubicBezTo>
                    <a:pt x="774" y="2315"/>
                    <a:pt x="774" y="2315"/>
                    <a:pt x="774" y="2315"/>
                  </a:cubicBezTo>
                  <a:cubicBezTo>
                    <a:pt x="780" y="2283"/>
                    <a:pt x="780" y="2283"/>
                    <a:pt x="780" y="2283"/>
                  </a:cubicBezTo>
                  <a:cubicBezTo>
                    <a:pt x="766" y="2242"/>
                    <a:pt x="766" y="2242"/>
                    <a:pt x="766" y="2242"/>
                  </a:cubicBezTo>
                  <a:cubicBezTo>
                    <a:pt x="786" y="2191"/>
                    <a:pt x="786" y="2191"/>
                    <a:pt x="786" y="2191"/>
                  </a:cubicBezTo>
                  <a:cubicBezTo>
                    <a:pt x="799" y="2171"/>
                    <a:pt x="799" y="2171"/>
                    <a:pt x="799" y="2171"/>
                  </a:cubicBezTo>
                  <a:cubicBezTo>
                    <a:pt x="833" y="2152"/>
                    <a:pt x="833" y="2152"/>
                    <a:pt x="833" y="2152"/>
                  </a:cubicBezTo>
                  <a:cubicBezTo>
                    <a:pt x="858" y="2159"/>
                    <a:pt x="858" y="2159"/>
                    <a:pt x="858" y="2159"/>
                  </a:cubicBezTo>
                  <a:cubicBezTo>
                    <a:pt x="892" y="2193"/>
                    <a:pt x="892" y="2193"/>
                    <a:pt x="892" y="2193"/>
                  </a:cubicBezTo>
                  <a:cubicBezTo>
                    <a:pt x="929" y="2246"/>
                    <a:pt x="929" y="2246"/>
                    <a:pt x="929" y="2246"/>
                  </a:cubicBezTo>
                  <a:cubicBezTo>
                    <a:pt x="961" y="2287"/>
                    <a:pt x="961" y="2287"/>
                    <a:pt x="961" y="2287"/>
                  </a:cubicBezTo>
                  <a:cubicBezTo>
                    <a:pt x="961" y="2313"/>
                    <a:pt x="961" y="2313"/>
                    <a:pt x="961" y="2313"/>
                  </a:cubicBezTo>
                  <a:cubicBezTo>
                    <a:pt x="969" y="2380"/>
                    <a:pt x="969" y="2380"/>
                    <a:pt x="969" y="2380"/>
                  </a:cubicBezTo>
                  <a:cubicBezTo>
                    <a:pt x="959" y="2443"/>
                    <a:pt x="959" y="2443"/>
                    <a:pt x="959" y="2443"/>
                  </a:cubicBezTo>
                  <a:cubicBezTo>
                    <a:pt x="955" y="2486"/>
                    <a:pt x="955" y="2486"/>
                    <a:pt x="955" y="2486"/>
                  </a:cubicBezTo>
                  <a:cubicBezTo>
                    <a:pt x="965" y="2535"/>
                    <a:pt x="965" y="2535"/>
                    <a:pt x="965" y="2535"/>
                  </a:cubicBezTo>
                  <a:cubicBezTo>
                    <a:pt x="967" y="2549"/>
                    <a:pt x="967" y="2549"/>
                    <a:pt x="967" y="2549"/>
                  </a:cubicBezTo>
                  <a:cubicBezTo>
                    <a:pt x="980" y="2567"/>
                    <a:pt x="980" y="2567"/>
                    <a:pt x="980" y="2567"/>
                  </a:cubicBezTo>
                  <a:cubicBezTo>
                    <a:pt x="980" y="2567"/>
                    <a:pt x="1002" y="2565"/>
                    <a:pt x="1002" y="2559"/>
                  </a:cubicBezTo>
                  <a:cubicBezTo>
                    <a:pt x="1002" y="2553"/>
                    <a:pt x="1002" y="2529"/>
                    <a:pt x="1002" y="2529"/>
                  </a:cubicBezTo>
                  <a:cubicBezTo>
                    <a:pt x="1002" y="2529"/>
                    <a:pt x="1006" y="2519"/>
                    <a:pt x="1008" y="2513"/>
                  </a:cubicBezTo>
                  <a:cubicBezTo>
                    <a:pt x="1010" y="2508"/>
                    <a:pt x="1006" y="2464"/>
                    <a:pt x="1006" y="2464"/>
                  </a:cubicBezTo>
                  <a:cubicBezTo>
                    <a:pt x="1014" y="2447"/>
                    <a:pt x="1014" y="2447"/>
                    <a:pt x="1014" y="2447"/>
                  </a:cubicBezTo>
                  <a:cubicBezTo>
                    <a:pt x="1057" y="2427"/>
                    <a:pt x="1057" y="2427"/>
                    <a:pt x="1057" y="2427"/>
                  </a:cubicBezTo>
                  <a:cubicBezTo>
                    <a:pt x="1057" y="2474"/>
                    <a:pt x="1057" y="2474"/>
                    <a:pt x="1057" y="2474"/>
                  </a:cubicBezTo>
                  <a:cubicBezTo>
                    <a:pt x="1057" y="2498"/>
                    <a:pt x="1057" y="2498"/>
                    <a:pt x="1057" y="2498"/>
                  </a:cubicBezTo>
                  <a:cubicBezTo>
                    <a:pt x="1055" y="2541"/>
                    <a:pt x="1055" y="2541"/>
                    <a:pt x="1055" y="2541"/>
                  </a:cubicBezTo>
                  <a:cubicBezTo>
                    <a:pt x="1043" y="2586"/>
                    <a:pt x="1043" y="2586"/>
                    <a:pt x="1043" y="2586"/>
                  </a:cubicBezTo>
                  <a:cubicBezTo>
                    <a:pt x="1026" y="2616"/>
                    <a:pt x="1026" y="2616"/>
                    <a:pt x="1026" y="2616"/>
                  </a:cubicBezTo>
                  <a:cubicBezTo>
                    <a:pt x="1030" y="2657"/>
                    <a:pt x="1030" y="2657"/>
                    <a:pt x="1030" y="2657"/>
                  </a:cubicBezTo>
                  <a:cubicBezTo>
                    <a:pt x="1087" y="2692"/>
                    <a:pt x="1087" y="2692"/>
                    <a:pt x="1087" y="2692"/>
                  </a:cubicBezTo>
                  <a:cubicBezTo>
                    <a:pt x="1124" y="2696"/>
                    <a:pt x="1124" y="2696"/>
                    <a:pt x="1124" y="2696"/>
                  </a:cubicBezTo>
                  <a:cubicBezTo>
                    <a:pt x="1146" y="2691"/>
                    <a:pt x="1146" y="2691"/>
                    <a:pt x="1146" y="2691"/>
                  </a:cubicBezTo>
                  <a:cubicBezTo>
                    <a:pt x="1189" y="2683"/>
                    <a:pt x="1189" y="2683"/>
                    <a:pt x="1189" y="2683"/>
                  </a:cubicBezTo>
                  <a:cubicBezTo>
                    <a:pt x="1205" y="2673"/>
                    <a:pt x="1205" y="2673"/>
                    <a:pt x="1205" y="2673"/>
                  </a:cubicBezTo>
                  <a:cubicBezTo>
                    <a:pt x="1218" y="2653"/>
                    <a:pt x="1218" y="2653"/>
                    <a:pt x="1218" y="2653"/>
                  </a:cubicBezTo>
                  <a:cubicBezTo>
                    <a:pt x="1228" y="2618"/>
                    <a:pt x="1228" y="2618"/>
                    <a:pt x="1228" y="2618"/>
                  </a:cubicBezTo>
                  <a:cubicBezTo>
                    <a:pt x="1262" y="2604"/>
                    <a:pt x="1262" y="2604"/>
                    <a:pt x="1262" y="2604"/>
                  </a:cubicBezTo>
                  <a:cubicBezTo>
                    <a:pt x="1295" y="2574"/>
                    <a:pt x="1295" y="2574"/>
                    <a:pt x="1295" y="2574"/>
                  </a:cubicBezTo>
                  <a:cubicBezTo>
                    <a:pt x="1297" y="2559"/>
                    <a:pt x="1297" y="2559"/>
                    <a:pt x="1297" y="2559"/>
                  </a:cubicBezTo>
                  <a:cubicBezTo>
                    <a:pt x="1242" y="2594"/>
                    <a:pt x="1242" y="2594"/>
                    <a:pt x="1242" y="2594"/>
                  </a:cubicBezTo>
                  <a:cubicBezTo>
                    <a:pt x="1205" y="2594"/>
                    <a:pt x="1205" y="2594"/>
                    <a:pt x="1205" y="2594"/>
                  </a:cubicBezTo>
                  <a:cubicBezTo>
                    <a:pt x="1187" y="2580"/>
                    <a:pt x="1187" y="2580"/>
                    <a:pt x="1187" y="2580"/>
                  </a:cubicBezTo>
                  <a:cubicBezTo>
                    <a:pt x="1175" y="2549"/>
                    <a:pt x="1175" y="2549"/>
                    <a:pt x="1175" y="2549"/>
                  </a:cubicBezTo>
                  <a:cubicBezTo>
                    <a:pt x="1169" y="2531"/>
                    <a:pt x="1169" y="2531"/>
                    <a:pt x="1169" y="2531"/>
                  </a:cubicBezTo>
                  <a:cubicBezTo>
                    <a:pt x="1169" y="2502"/>
                    <a:pt x="1169" y="2502"/>
                    <a:pt x="1169" y="2502"/>
                  </a:cubicBezTo>
                  <a:cubicBezTo>
                    <a:pt x="1163" y="2484"/>
                    <a:pt x="1163" y="2484"/>
                    <a:pt x="1163" y="2484"/>
                  </a:cubicBezTo>
                  <a:cubicBezTo>
                    <a:pt x="1136" y="2464"/>
                    <a:pt x="1136" y="2464"/>
                    <a:pt x="1136" y="2464"/>
                  </a:cubicBezTo>
                  <a:cubicBezTo>
                    <a:pt x="1132" y="2384"/>
                    <a:pt x="1132" y="2384"/>
                    <a:pt x="1132" y="2384"/>
                  </a:cubicBezTo>
                  <a:cubicBezTo>
                    <a:pt x="1144" y="2348"/>
                    <a:pt x="1144" y="2348"/>
                    <a:pt x="1144" y="2348"/>
                  </a:cubicBezTo>
                  <a:cubicBezTo>
                    <a:pt x="1159" y="2315"/>
                    <a:pt x="1159" y="2315"/>
                    <a:pt x="1159" y="2315"/>
                  </a:cubicBezTo>
                  <a:cubicBezTo>
                    <a:pt x="1177" y="2315"/>
                    <a:pt x="1177" y="2315"/>
                    <a:pt x="1177" y="2315"/>
                  </a:cubicBezTo>
                  <a:cubicBezTo>
                    <a:pt x="1201" y="2315"/>
                    <a:pt x="1201" y="2315"/>
                    <a:pt x="1201" y="2315"/>
                  </a:cubicBezTo>
                  <a:cubicBezTo>
                    <a:pt x="1226" y="2299"/>
                    <a:pt x="1226" y="2299"/>
                    <a:pt x="1226" y="2299"/>
                  </a:cubicBezTo>
                  <a:cubicBezTo>
                    <a:pt x="1218" y="2246"/>
                    <a:pt x="1218" y="2246"/>
                    <a:pt x="1218" y="2246"/>
                  </a:cubicBezTo>
                  <a:cubicBezTo>
                    <a:pt x="1189" y="2224"/>
                    <a:pt x="1189" y="2224"/>
                    <a:pt x="1189" y="2224"/>
                  </a:cubicBezTo>
                  <a:cubicBezTo>
                    <a:pt x="1169" y="2201"/>
                    <a:pt x="1169" y="2201"/>
                    <a:pt x="1169" y="2201"/>
                  </a:cubicBezTo>
                  <a:cubicBezTo>
                    <a:pt x="1175" y="2183"/>
                    <a:pt x="1175" y="2183"/>
                    <a:pt x="1175" y="2183"/>
                  </a:cubicBezTo>
                  <a:cubicBezTo>
                    <a:pt x="1209" y="2152"/>
                    <a:pt x="1209" y="2152"/>
                    <a:pt x="1209" y="2152"/>
                  </a:cubicBezTo>
                  <a:cubicBezTo>
                    <a:pt x="1226" y="2136"/>
                    <a:pt x="1226" y="2136"/>
                    <a:pt x="1226" y="2136"/>
                  </a:cubicBezTo>
                  <a:cubicBezTo>
                    <a:pt x="1209" y="2122"/>
                    <a:pt x="1209" y="2122"/>
                    <a:pt x="1209" y="2122"/>
                  </a:cubicBezTo>
                  <a:cubicBezTo>
                    <a:pt x="1191" y="2100"/>
                    <a:pt x="1191" y="2100"/>
                    <a:pt x="1191" y="2100"/>
                  </a:cubicBezTo>
                  <a:cubicBezTo>
                    <a:pt x="1165" y="2061"/>
                    <a:pt x="1165" y="2061"/>
                    <a:pt x="1165" y="2061"/>
                  </a:cubicBezTo>
                  <a:cubicBezTo>
                    <a:pt x="1167" y="2008"/>
                    <a:pt x="1167" y="2008"/>
                    <a:pt x="1167" y="2008"/>
                  </a:cubicBezTo>
                  <a:cubicBezTo>
                    <a:pt x="1169" y="1961"/>
                    <a:pt x="1169" y="1961"/>
                    <a:pt x="1169" y="1961"/>
                  </a:cubicBezTo>
                  <a:cubicBezTo>
                    <a:pt x="1197" y="1933"/>
                    <a:pt x="1197" y="1933"/>
                    <a:pt x="1197" y="1933"/>
                  </a:cubicBezTo>
                  <a:cubicBezTo>
                    <a:pt x="1230" y="1943"/>
                    <a:pt x="1230" y="1943"/>
                    <a:pt x="1230" y="1943"/>
                  </a:cubicBezTo>
                  <a:cubicBezTo>
                    <a:pt x="1274" y="1963"/>
                    <a:pt x="1274" y="1963"/>
                    <a:pt x="1274" y="1963"/>
                  </a:cubicBezTo>
                  <a:cubicBezTo>
                    <a:pt x="1287" y="2018"/>
                    <a:pt x="1287" y="2018"/>
                    <a:pt x="1287" y="2018"/>
                  </a:cubicBezTo>
                  <a:cubicBezTo>
                    <a:pt x="1305" y="2026"/>
                    <a:pt x="1305" y="2026"/>
                    <a:pt x="1305" y="2026"/>
                  </a:cubicBezTo>
                  <a:cubicBezTo>
                    <a:pt x="1329" y="2006"/>
                    <a:pt x="1329" y="2006"/>
                    <a:pt x="1329" y="2006"/>
                  </a:cubicBezTo>
                  <a:cubicBezTo>
                    <a:pt x="1297" y="1961"/>
                    <a:pt x="1297" y="1961"/>
                    <a:pt x="1297" y="1961"/>
                  </a:cubicBezTo>
                  <a:cubicBezTo>
                    <a:pt x="1295" y="1933"/>
                    <a:pt x="1295" y="1933"/>
                    <a:pt x="1295" y="1933"/>
                  </a:cubicBezTo>
                  <a:cubicBezTo>
                    <a:pt x="1297" y="1900"/>
                    <a:pt x="1297" y="1900"/>
                    <a:pt x="1297" y="1900"/>
                  </a:cubicBezTo>
                  <a:cubicBezTo>
                    <a:pt x="1315" y="1876"/>
                    <a:pt x="1315" y="1876"/>
                    <a:pt x="1315" y="1876"/>
                  </a:cubicBezTo>
                  <a:cubicBezTo>
                    <a:pt x="1348" y="1888"/>
                    <a:pt x="1348" y="1888"/>
                    <a:pt x="1348" y="1888"/>
                  </a:cubicBezTo>
                  <a:cubicBezTo>
                    <a:pt x="1368" y="1900"/>
                    <a:pt x="1368" y="1900"/>
                    <a:pt x="1368" y="1900"/>
                  </a:cubicBezTo>
                  <a:cubicBezTo>
                    <a:pt x="1392" y="1937"/>
                    <a:pt x="1392" y="1937"/>
                    <a:pt x="1392" y="1937"/>
                  </a:cubicBezTo>
                  <a:cubicBezTo>
                    <a:pt x="1429" y="1908"/>
                    <a:pt x="1429" y="1908"/>
                    <a:pt x="1429" y="1908"/>
                  </a:cubicBezTo>
                  <a:cubicBezTo>
                    <a:pt x="1455" y="1888"/>
                    <a:pt x="1455" y="1888"/>
                    <a:pt x="1455" y="1888"/>
                  </a:cubicBezTo>
                  <a:cubicBezTo>
                    <a:pt x="1500" y="1876"/>
                    <a:pt x="1500" y="1876"/>
                    <a:pt x="1500" y="1876"/>
                  </a:cubicBezTo>
                  <a:cubicBezTo>
                    <a:pt x="1551" y="1888"/>
                    <a:pt x="1551" y="1888"/>
                    <a:pt x="1551" y="1888"/>
                  </a:cubicBezTo>
                  <a:cubicBezTo>
                    <a:pt x="1574" y="1876"/>
                    <a:pt x="1574" y="1876"/>
                    <a:pt x="1574" y="1876"/>
                  </a:cubicBezTo>
                  <a:cubicBezTo>
                    <a:pt x="1576" y="1853"/>
                    <a:pt x="1576" y="1853"/>
                    <a:pt x="1576" y="1853"/>
                  </a:cubicBezTo>
                  <a:cubicBezTo>
                    <a:pt x="1531" y="1809"/>
                    <a:pt x="1531" y="1809"/>
                    <a:pt x="1531" y="1809"/>
                  </a:cubicBezTo>
                  <a:cubicBezTo>
                    <a:pt x="1494" y="1776"/>
                    <a:pt x="1494" y="1776"/>
                    <a:pt x="1494" y="1776"/>
                  </a:cubicBezTo>
                  <a:cubicBezTo>
                    <a:pt x="1447" y="1715"/>
                    <a:pt x="1447" y="1715"/>
                    <a:pt x="1447" y="1715"/>
                  </a:cubicBezTo>
                  <a:cubicBezTo>
                    <a:pt x="1421" y="1689"/>
                    <a:pt x="1421" y="1689"/>
                    <a:pt x="1421" y="1689"/>
                  </a:cubicBezTo>
                  <a:cubicBezTo>
                    <a:pt x="1425" y="1668"/>
                    <a:pt x="1425" y="1668"/>
                    <a:pt x="1425" y="1668"/>
                  </a:cubicBezTo>
                  <a:cubicBezTo>
                    <a:pt x="1443" y="1658"/>
                    <a:pt x="1443" y="1658"/>
                    <a:pt x="1443" y="1658"/>
                  </a:cubicBezTo>
                  <a:cubicBezTo>
                    <a:pt x="1453" y="1658"/>
                    <a:pt x="1453" y="1658"/>
                    <a:pt x="1453" y="1658"/>
                  </a:cubicBezTo>
                  <a:cubicBezTo>
                    <a:pt x="1492" y="1681"/>
                    <a:pt x="1492" y="1681"/>
                    <a:pt x="1492" y="1681"/>
                  </a:cubicBezTo>
                  <a:cubicBezTo>
                    <a:pt x="1539" y="1672"/>
                    <a:pt x="1539" y="1672"/>
                    <a:pt x="1539" y="1672"/>
                  </a:cubicBezTo>
                  <a:cubicBezTo>
                    <a:pt x="1555" y="1642"/>
                    <a:pt x="1555" y="1642"/>
                    <a:pt x="1555" y="1642"/>
                  </a:cubicBezTo>
                  <a:cubicBezTo>
                    <a:pt x="1561" y="1587"/>
                    <a:pt x="1561" y="1587"/>
                    <a:pt x="1561" y="1587"/>
                  </a:cubicBezTo>
                  <a:cubicBezTo>
                    <a:pt x="1561" y="1587"/>
                    <a:pt x="1521" y="1559"/>
                    <a:pt x="1515" y="1556"/>
                  </a:cubicBezTo>
                  <a:cubicBezTo>
                    <a:pt x="1510" y="1552"/>
                    <a:pt x="1476" y="1518"/>
                    <a:pt x="1476" y="1518"/>
                  </a:cubicBezTo>
                  <a:cubicBezTo>
                    <a:pt x="1456" y="1461"/>
                    <a:pt x="1456" y="1461"/>
                    <a:pt x="1456" y="1461"/>
                  </a:cubicBezTo>
                  <a:cubicBezTo>
                    <a:pt x="1468" y="1461"/>
                    <a:pt x="1468" y="1461"/>
                    <a:pt x="1468" y="1461"/>
                  </a:cubicBezTo>
                  <a:cubicBezTo>
                    <a:pt x="1533" y="1461"/>
                    <a:pt x="1533" y="1461"/>
                    <a:pt x="1533" y="1461"/>
                  </a:cubicBezTo>
                  <a:cubicBezTo>
                    <a:pt x="1580" y="1461"/>
                    <a:pt x="1580" y="1461"/>
                    <a:pt x="1580" y="1461"/>
                  </a:cubicBezTo>
                  <a:cubicBezTo>
                    <a:pt x="1630" y="1447"/>
                    <a:pt x="1630" y="1447"/>
                    <a:pt x="1630" y="1447"/>
                  </a:cubicBezTo>
                  <a:cubicBezTo>
                    <a:pt x="1669" y="1447"/>
                    <a:pt x="1669" y="1447"/>
                    <a:pt x="1669" y="1447"/>
                  </a:cubicBezTo>
                  <a:cubicBezTo>
                    <a:pt x="1712" y="1447"/>
                    <a:pt x="1712" y="1447"/>
                    <a:pt x="1712" y="1447"/>
                  </a:cubicBezTo>
                  <a:cubicBezTo>
                    <a:pt x="1657" y="1404"/>
                    <a:pt x="1657" y="1404"/>
                    <a:pt x="1657" y="1404"/>
                  </a:cubicBezTo>
                  <a:cubicBezTo>
                    <a:pt x="1614" y="1357"/>
                    <a:pt x="1614" y="1357"/>
                    <a:pt x="1614" y="1357"/>
                  </a:cubicBezTo>
                  <a:cubicBezTo>
                    <a:pt x="1618" y="1323"/>
                    <a:pt x="1618" y="1323"/>
                    <a:pt x="1618" y="1323"/>
                  </a:cubicBezTo>
                  <a:cubicBezTo>
                    <a:pt x="1624" y="1298"/>
                    <a:pt x="1624" y="1298"/>
                    <a:pt x="1624" y="1298"/>
                  </a:cubicBezTo>
                  <a:cubicBezTo>
                    <a:pt x="1639" y="1266"/>
                    <a:pt x="1639" y="1266"/>
                    <a:pt x="1639" y="1266"/>
                  </a:cubicBezTo>
                  <a:cubicBezTo>
                    <a:pt x="1655" y="1266"/>
                    <a:pt x="1655" y="1266"/>
                    <a:pt x="1655" y="1266"/>
                  </a:cubicBezTo>
                  <a:cubicBezTo>
                    <a:pt x="1671" y="1266"/>
                    <a:pt x="1671" y="1266"/>
                    <a:pt x="1671" y="1266"/>
                  </a:cubicBezTo>
                  <a:cubicBezTo>
                    <a:pt x="1663" y="1241"/>
                    <a:pt x="1663" y="1241"/>
                    <a:pt x="1663" y="1241"/>
                  </a:cubicBezTo>
                  <a:cubicBezTo>
                    <a:pt x="1661" y="1229"/>
                    <a:pt x="1661" y="1229"/>
                    <a:pt x="1661" y="1229"/>
                  </a:cubicBezTo>
                  <a:cubicBezTo>
                    <a:pt x="1712" y="1213"/>
                    <a:pt x="1712" y="1213"/>
                    <a:pt x="1712" y="1213"/>
                  </a:cubicBezTo>
                  <a:cubicBezTo>
                    <a:pt x="1702" y="1194"/>
                    <a:pt x="1702" y="1194"/>
                    <a:pt x="1702" y="1194"/>
                  </a:cubicBezTo>
                  <a:cubicBezTo>
                    <a:pt x="1673" y="1168"/>
                    <a:pt x="1673" y="1168"/>
                    <a:pt x="1673" y="1168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65" y="1099"/>
                    <a:pt x="1665" y="1099"/>
                    <a:pt x="1665" y="1099"/>
                  </a:cubicBezTo>
                  <a:cubicBezTo>
                    <a:pt x="1675" y="1089"/>
                    <a:pt x="1675" y="1089"/>
                    <a:pt x="1675" y="1089"/>
                  </a:cubicBezTo>
                  <a:cubicBezTo>
                    <a:pt x="1700" y="1044"/>
                    <a:pt x="1700" y="1044"/>
                    <a:pt x="1700" y="1044"/>
                  </a:cubicBezTo>
                  <a:cubicBezTo>
                    <a:pt x="1704" y="995"/>
                    <a:pt x="1704" y="995"/>
                    <a:pt x="1704" y="995"/>
                  </a:cubicBezTo>
                  <a:cubicBezTo>
                    <a:pt x="1724" y="981"/>
                    <a:pt x="1724" y="981"/>
                    <a:pt x="1724" y="981"/>
                  </a:cubicBezTo>
                  <a:cubicBezTo>
                    <a:pt x="1724" y="981"/>
                    <a:pt x="1744" y="981"/>
                    <a:pt x="1750" y="981"/>
                  </a:cubicBezTo>
                  <a:cubicBezTo>
                    <a:pt x="1755" y="981"/>
                    <a:pt x="1777" y="995"/>
                    <a:pt x="1777" y="995"/>
                  </a:cubicBezTo>
                  <a:cubicBezTo>
                    <a:pt x="1777" y="995"/>
                    <a:pt x="1809" y="997"/>
                    <a:pt x="1814" y="999"/>
                  </a:cubicBezTo>
                  <a:cubicBezTo>
                    <a:pt x="1820" y="1001"/>
                    <a:pt x="1828" y="1005"/>
                    <a:pt x="1834" y="1007"/>
                  </a:cubicBezTo>
                  <a:cubicBezTo>
                    <a:pt x="1840" y="1009"/>
                    <a:pt x="1864" y="1015"/>
                    <a:pt x="1864" y="1015"/>
                  </a:cubicBezTo>
                  <a:cubicBezTo>
                    <a:pt x="1864" y="1015"/>
                    <a:pt x="1921" y="1034"/>
                    <a:pt x="1927" y="1044"/>
                  </a:cubicBezTo>
                  <a:cubicBezTo>
                    <a:pt x="1932" y="1054"/>
                    <a:pt x="1936" y="1115"/>
                    <a:pt x="1936" y="1115"/>
                  </a:cubicBezTo>
                  <a:cubicBezTo>
                    <a:pt x="1929" y="1135"/>
                    <a:pt x="1929" y="1135"/>
                    <a:pt x="1929" y="1135"/>
                  </a:cubicBezTo>
                  <a:cubicBezTo>
                    <a:pt x="1925" y="1148"/>
                    <a:pt x="1925" y="1148"/>
                    <a:pt x="1925" y="1148"/>
                  </a:cubicBezTo>
                  <a:cubicBezTo>
                    <a:pt x="1952" y="1123"/>
                    <a:pt x="1952" y="1123"/>
                    <a:pt x="1952" y="1123"/>
                  </a:cubicBezTo>
                  <a:cubicBezTo>
                    <a:pt x="1952" y="1123"/>
                    <a:pt x="1964" y="1111"/>
                    <a:pt x="1970" y="1103"/>
                  </a:cubicBezTo>
                  <a:cubicBezTo>
                    <a:pt x="1976" y="1095"/>
                    <a:pt x="1976" y="1095"/>
                    <a:pt x="1976" y="1095"/>
                  </a:cubicBezTo>
                  <a:cubicBezTo>
                    <a:pt x="1997" y="1074"/>
                    <a:pt x="1997" y="1074"/>
                    <a:pt x="1997" y="1074"/>
                  </a:cubicBezTo>
                  <a:cubicBezTo>
                    <a:pt x="1997" y="1058"/>
                    <a:pt x="1997" y="1058"/>
                    <a:pt x="1997" y="1058"/>
                  </a:cubicBezTo>
                  <a:cubicBezTo>
                    <a:pt x="2015" y="1048"/>
                    <a:pt x="2015" y="1048"/>
                    <a:pt x="2015" y="1048"/>
                  </a:cubicBezTo>
                  <a:cubicBezTo>
                    <a:pt x="2041" y="1054"/>
                    <a:pt x="2041" y="1054"/>
                    <a:pt x="2041" y="1054"/>
                  </a:cubicBezTo>
                  <a:cubicBezTo>
                    <a:pt x="2074" y="1058"/>
                    <a:pt x="2074" y="1058"/>
                    <a:pt x="2074" y="1058"/>
                  </a:cubicBezTo>
                  <a:cubicBezTo>
                    <a:pt x="2117" y="1091"/>
                    <a:pt x="2117" y="1091"/>
                    <a:pt x="2117" y="1091"/>
                  </a:cubicBezTo>
                  <a:cubicBezTo>
                    <a:pt x="2111" y="1123"/>
                    <a:pt x="2111" y="1123"/>
                    <a:pt x="2111" y="1123"/>
                  </a:cubicBezTo>
                  <a:cubicBezTo>
                    <a:pt x="2129" y="1113"/>
                    <a:pt x="2129" y="1113"/>
                    <a:pt x="2129" y="1113"/>
                  </a:cubicBezTo>
                  <a:cubicBezTo>
                    <a:pt x="2165" y="1101"/>
                    <a:pt x="2165" y="1101"/>
                    <a:pt x="2165" y="1101"/>
                  </a:cubicBezTo>
                  <a:cubicBezTo>
                    <a:pt x="2226" y="1101"/>
                    <a:pt x="2226" y="1101"/>
                    <a:pt x="2226" y="1101"/>
                  </a:cubicBezTo>
                  <a:cubicBezTo>
                    <a:pt x="2249" y="1087"/>
                    <a:pt x="2249" y="1087"/>
                    <a:pt x="2249" y="1087"/>
                  </a:cubicBezTo>
                  <a:cubicBezTo>
                    <a:pt x="2265" y="1074"/>
                    <a:pt x="2265" y="1074"/>
                    <a:pt x="2265" y="1074"/>
                  </a:cubicBezTo>
                  <a:cubicBezTo>
                    <a:pt x="2281" y="1060"/>
                    <a:pt x="2281" y="1060"/>
                    <a:pt x="2281" y="1060"/>
                  </a:cubicBezTo>
                  <a:cubicBezTo>
                    <a:pt x="2310" y="1052"/>
                    <a:pt x="2310" y="1052"/>
                    <a:pt x="2310" y="1052"/>
                  </a:cubicBezTo>
                  <a:cubicBezTo>
                    <a:pt x="2338" y="1054"/>
                    <a:pt x="2338" y="1054"/>
                    <a:pt x="2338" y="1054"/>
                  </a:cubicBezTo>
                  <a:cubicBezTo>
                    <a:pt x="2349" y="1032"/>
                    <a:pt x="2349" y="1032"/>
                    <a:pt x="2349" y="1032"/>
                  </a:cubicBezTo>
                  <a:cubicBezTo>
                    <a:pt x="2373" y="1013"/>
                    <a:pt x="2373" y="1013"/>
                    <a:pt x="2373" y="1013"/>
                  </a:cubicBezTo>
                  <a:cubicBezTo>
                    <a:pt x="2389" y="1050"/>
                    <a:pt x="2389" y="1050"/>
                    <a:pt x="2389" y="1050"/>
                  </a:cubicBezTo>
                  <a:cubicBezTo>
                    <a:pt x="2405" y="1052"/>
                    <a:pt x="2405" y="1052"/>
                    <a:pt x="2405" y="1052"/>
                  </a:cubicBezTo>
                  <a:cubicBezTo>
                    <a:pt x="2424" y="1052"/>
                    <a:pt x="2424" y="1052"/>
                    <a:pt x="2424" y="1052"/>
                  </a:cubicBezTo>
                  <a:cubicBezTo>
                    <a:pt x="2475" y="1048"/>
                    <a:pt x="2475" y="1048"/>
                    <a:pt x="2475" y="1048"/>
                  </a:cubicBezTo>
                  <a:cubicBezTo>
                    <a:pt x="2505" y="1040"/>
                    <a:pt x="2505" y="1040"/>
                    <a:pt x="2505" y="1040"/>
                  </a:cubicBezTo>
                  <a:cubicBezTo>
                    <a:pt x="2558" y="1022"/>
                    <a:pt x="2558" y="1022"/>
                    <a:pt x="2558" y="1022"/>
                  </a:cubicBezTo>
                  <a:cubicBezTo>
                    <a:pt x="2558" y="1022"/>
                    <a:pt x="2586" y="999"/>
                    <a:pt x="2591" y="997"/>
                  </a:cubicBezTo>
                  <a:cubicBezTo>
                    <a:pt x="2597" y="995"/>
                    <a:pt x="2635" y="985"/>
                    <a:pt x="2641" y="981"/>
                  </a:cubicBezTo>
                  <a:cubicBezTo>
                    <a:pt x="2647" y="977"/>
                    <a:pt x="2708" y="997"/>
                    <a:pt x="2708" y="997"/>
                  </a:cubicBezTo>
                  <a:cubicBezTo>
                    <a:pt x="2719" y="997"/>
                    <a:pt x="2719" y="997"/>
                    <a:pt x="2719" y="997"/>
                  </a:cubicBezTo>
                  <a:cubicBezTo>
                    <a:pt x="2792" y="989"/>
                    <a:pt x="2792" y="989"/>
                    <a:pt x="2792" y="989"/>
                  </a:cubicBezTo>
                  <a:cubicBezTo>
                    <a:pt x="2816" y="981"/>
                    <a:pt x="2816" y="981"/>
                    <a:pt x="2816" y="981"/>
                  </a:cubicBezTo>
                  <a:cubicBezTo>
                    <a:pt x="2794" y="944"/>
                    <a:pt x="2794" y="944"/>
                    <a:pt x="2794" y="944"/>
                  </a:cubicBezTo>
                  <a:cubicBezTo>
                    <a:pt x="2810" y="918"/>
                    <a:pt x="2810" y="918"/>
                    <a:pt x="2810" y="918"/>
                  </a:cubicBezTo>
                  <a:cubicBezTo>
                    <a:pt x="2859" y="934"/>
                    <a:pt x="2859" y="934"/>
                    <a:pt x="2859" y="934"/>
                  </a:cubicBezTo>
                  <a:cubicBezTo>
                    <a:pt x="2892" y="942"/>
                    <a:pt x="2892" y="942"/>
                    <a:pt x="2892" y="942"/>
                  </a:cubicBezTo>
                  <a:cubicBezTo>
                    <a:pt x="2957" y="936"/>
                    <a:pt x="2957" y="936"/>
                    <a:pt x="2957" y="936"/>
                  </a:cubicBezTo>
                  <a:cubicBezTo>
                    <a:pt x="3029" y="940"/>
                    <a:pt x="3029" y="940"/>
                    <a:pt x="3029" y="940"/>
                  </a:cubicBezTo>
                  <a:cubicBezTo>
                    <a:pt x="3050" y="958"/>
                    <a:pt x="3050" y="958"/>
                    <a:pt x="3050" y="958"/>
                  </a:cubicBezTo>
                  <a:cubicBezTo>
                    <a:pt x="3018" y="1022"/>
                    <a:pt x="3018" y="1022"/>
                    <a:pt x="3018" y="1022"/>
                  </a:cubicBezTo>
                  <a:cubicBezTo>
                    <a:pt x="3010" y="1076"/>
                    <a:pt x="3010" y="1076"/>
                    <a:pt x="3010" y="1076"/>
                  </a:cubicBezTo>
                  <a:cubicBezTo>
                    <a:pt x="2987" y="1117"/>
                    <a:pt x="2987" y="1117"/>
                    <a:pt x="2987" y="1117"/>
                  </a:cubicBezTo>
                  <a:cubicBezTo>
                    <a:pt x="2987" y="1150"/>
                    <a:pt x="2987" y="1150"/>
                    <a:pt x="2987" y="1150"/>
                  </a:cubicBezTo>
                  <a:cubicBezTo>
                    <a:pt x="3001" y="1168"/>
                    <a:pt x="3001" y="1168"/>
                    <a:pt x="3001" y="1168"/>
                  </a:cubicBezTo>
                  <a:cubicBezTo>
                    <a:pt x="3038" y="1186"/>
                    <a:pt x="3038" y="1186"/>
                    <a:pt x="3038" y="1186"/>
                  </a:cubicBezTo>
                  <a:cubicBezTo>
                    <a:pt x="3050" y="1198"/>
                    <a:pt x="3050" y="1198"/>
                    <a:pt x="3050" y="1198"/>
                  </a:cubicBezTo>
                  <a:cubicBezTo>
                    <a:pt x="3020" y="1260"/>
                    <a:pt x="3020" y="1260"/>
                    <a:pt x="3020" y="1260"/>
                  </a:cubicBezTo>
                  <a:cubicBezTo>
                    <a:pt x="3001" y="1300"/>
                    <a:pt x="3001" y="1300"/>
                    <a:pt x="3001" y="1300"/>
                  </a:cubicBezTo>
                  <a:cubicBezTo>
                    <a:pt x="2969" y="1345"/>
                    <a:pt x="2969" y="1345"/>
                    <a:pt x="2969" y="1345"/>
                  </a:cubicBezTo>
                  <a:cubicBezTo>
                    <a:pt x="2912" y="1392"/>
                    <a:pt x="2912" y="1392"/>
                    <a:pt x="2912" y="1392"/>
                  </a:cubicBezTo>
                  <a:cubicBezTo>
                    <a:pt x="2873" y="1420"/>
                    <a:pt x="2873" y="1420"/>
                    <a:pt x="2873" y="1420"/>
                  </a:cubicBezTo>
                  <a:cubicBezTo>
                    <a:pt x="2818" y="1430"/>
                    <a:pt x="2818" y="1430"/>
                    <a:pt x="2818" y="1430"/>
                  </a:cubicBezTo>
                  <a:cubicBezTo>
                    <a:pt x="2782" y="1489"/>
                    <a:pt x="2782" y="1489"/>
                    <a:pt x="2782" y="1489"/>
                  </a:cubicBezTo>
                  <a:cubicBezTo>
                    <a:pt x="2759" y="1542"/>
                    <a:pt x="2759" y="1542"/>
                    <a:pt x="2759" y="1542"/>
                  </a:cubicBezTo>
                  <a:cubicBezTo>
                    <a:pt x="2690" y="1587"/>
                    <a:pt x="2690" y="1587"/>
                    <a:pt x="2690" y="1587"/>
                  </a:cubicBezTo>
                  <a:cubicBezTo>
                    <a:pt x="2613" y="1674"/>
                    <a:pt x="2613" y="1674"/>
                    <a:pt x="2613" y="1674"/>
                  </a:cubicBezTo>
                  <a:cubicBezTo>
                    <a:pt x="2538" y="1729"/>
                    <a:pt x="2538" y="1729"/>
                    <a:pt x="2538" y="1729"/>
                  </a:cubicBezTo>
                  <a:cubicBezTo>
                    <a:pt x="2489" y="1762"/>
                    <a:pt x="2489" y="1762"/>
                    <a:pt x="2489" y="1762"/>
                  </a:cubicBezTo>
                  <a:cubicBezTo>
                    <a:pt x="2442" y="1805"/>
                    <a:pt x="2442" y="1805"/>
                    <a:pt x="2442" y="1805"/>
                  </a:cubicBezTo>
                  <a:cubicBezTo>
                    <a:pt x="2389" y="1839"/>
                    <a:pt x="2389" y="1839"/>
                    <a:pt x="2389" y="1839"/>
                  </a:cubicBezTo>
                  <a:cubicBezTo>
                    <a:pt x="2346" y="1856"/>
                    <a:pt x="2346" y="1856"/>
                    <a:pt x="2346" y="1856"/>
                  </a:cubicBezTo>
                  <a:cubicBezTo>
                    <a:pt x="2407" y="1884"/>
                    <a:pt x="2407" y="1884"/>
                    <a:pt x="2407" y="1884"/>
                  </a:cubicBezTo>
                  <a:cubicBezTo>
                    <a:pt x="2397" y="1910"/>
                    <a:pt x="2397" y="1910"/>
                    <a:pt x="2397" y="1910"/>
                  </a:cubicBezTo>
                  <a:cubicBezTo>
                    <a:pt x="2397" y="1910"/>
                    <a:pt x="2361" y="1937"/>
                    <a:pt x="2355" y="1943"/>
                  </a:cubicBezTo>
                  <a:cubicBezTo>
                    <a:pt x="2350" y="1949"/>
                    <a:pt x="2300" y="1971"/>
                    <a:pt x="2300" y="1971"/>
                  </a:cubicBezTo>
                  <a:cubicBezTo>
                    <a:pt x="2328" y="1980"/>
                    <a:pt x="2328" y="1980"/>
                    <a:pt x="2328" y="1980"/>
                  </a:cubicBezTo>
                  <a:cubicBezTo>
                    <a:pt x="2393" y="1980"/>
                    <a:pt x="2393" y="1980"/>
                    <a:pt x="2393" y="1980"/>
                  </a:cubicBezTo>
                  <a:cubicBezTo>
                    <a:pt x="2407" y="1980"/>
                    <a:pt x="2428" y="1978"/>
                    <a:pt x="2428" y="1978"/>
                  </a:cubicBezTo>
                  <a:cubicBezTo>
                    <a:pt x="2501" y="1974"/>
                    <a:pt x="2501" y="1974"/>
                    <a:pt x="2501" y="1974"/>
                  </a:cubicBezTo>
                  <a:cubicBezTo>
                    <a:pt x="2501" y="1974"/>
                    <a:pt x="2503" y="1971"/>
                    <a:pt x="2517" y="1963"/>
                  </a:cubicBezTo>
                  <a:cubicBezTo>
                    <a:pt x="2530" y="1955"/>
                    <a:pt x="2540" y="1947"/>
                    <a:pt x="2540" y="1947"/>
                  </a:cubicBezTo>
                  <a:cubicBezTo>
                    <a:pt x="2489" y="2022"/>
                    <a:pt x="2489" y="2022"/>
                    <a:pt x="2489" y="2022"/>
                  </a:cubicBezTo>
                  <a:cubicBezTo>
                    <a:pt x="2444" y="2112"/>
                    <a:pt x="2444" y="2112"/>
                    <a:pt x="2444" y="2112"/>
                  </a:cubicBezTo>
                  <a:cubicBezTo>
                    <a:pt x="2381" y="2142"/>
                    <a:pt x="2381" y="2142"/>
                    <a:pt x="2381" y="2142"/>
                  </a:cubicBezTo>
                  <a:cubicBezTo>
                    <a:pt x="2340" y="2138"/>
                    <a:pt x="2340" y="2138"/>
                    <a:pt x="2340" y="2138"/>
                  </a:cubicBezTo>
                  <a:cubicBezTo>
                    <a:pt x="2340" y="2138"/>
                    <a:pt x="2302" y="2163"/>
                    <a:pt x="2294" y="2165"/>
                  </a:cubicBezTo>
                  <a:cubicBezTo>
                    <a:pt x="2287" y="2167"/>
                    <a:pt x="2239" y="2179"/>
                    <a:pt x="2239" y="2179"/>
                  </a:cubicBezTo>
                  <a:cubicBezTo>
                    <a:pt x="2269" y="2199"/>
                    <a:pt x="2269" y="2199"/>
                    <a:pt x="2269" y="2199"/>
                  </a:cubicBezTo>
                  <a:cubicBezTo>
                    <a:pt x="2269" y="2199"/>
                    <a:pt x="2338" y="2199"/>
                    <a:pt x="2344" y="2199"/>
                  </a:cubicBezTo>
                  <a:cubicBezTo>
                    <a:pt x="2350" y="2199"/>
                    <a:pt x="2350" y="2199"/>
                    <a:pt x="2350" y="2199"/>
                  </a:cubicBezTo>
                  <a:cubicBezTo>
                    <a:pt x="2350" y="2213"/>
                    <a:pt x="2312" y="2275"/>
                    <a:pt x="2292" y="2289"/>
                  </a:cubicBezTo>
                  <a:cubicBezTo>
                    <a:pt x="2273" y="2303"/>
                    <a:pt x="2243" y="2327"/>
                    <a:pt x="2243" y="2327"/>
                  </a:cubicBezTo>
                  <a:cubicBezTo>
                    <a:pt x="2243" y="2342"/>
                    <a:pt x="2243" y="2342"/>
                    <a:pt x="2243" y="2342"/>
                  </a:cubicBezTo>
                  <a:cubicBezTo>
                    <a:pt x="2245" y="2356"/>
                    <a:pt x="2245" y="2356"/>
                    <a:pt x="2245" y="2356"/>
                  </a:cubicBezTo>
                  <a:cubicBezTo>
                    <a:pt x="2271" y="2388"/>
                    <a:pt x="2271" y="2388"/>
                    <a:pt x="2271" y="2388"/>
                  </a:cubicBezTo>
                  <a:cubicBezTo>
                    <a:pt x="2367" y="2325"/>
                    <a:pt x="2367" y="2325"/>
                    <a:pt x="2367" y="2325"/>
                  </a:cubicBezTo>
                  <a:cubicBezTo>
                    <a:pt x="2367" y="2325"/>
                    <a:pt x="2365" y="2275"/>
                    <a:pt x="2383" y="2275"/>
                  </a:cubicBezTo>
                  <a:cubicBezTo>
                    <a:pt x="2401" y="2275"/>
                    <a:pt x="2412" y="2275"/>
                    <a:pt x="2432" y="2275"/>
                  </a:cubicBezTo>
                  <a:cubicBezTo>
                    <a:pt x="2452" y="2275"/>
                    <a:pt x="2485" y="2272"/>
                    <a:pt x="2493" y="2272"/>
                  </a:cubicBezTo>
                  <a:cubicBezTo>
                    <a:pt x="2501" y="2272"/>
                    <a:pt x="2505" y="2273"/>
                    <a:pt x="2517" y="2266"/>
                  </a:cubicBezTo>
                  <a:cubicBezTo>
                    <a:pt x="2529" y="2258"/>
                    <a:pt x="2593" y="2242"/>
                    <a:pt x="2599" y="2234"/>
                  </a:cubicBezTo>
                  <a:cubicBezTo>
                    <a:pt x="2605" y="2226"/>
                    <a:pt x="2609" y="2207"/>
                    <a:pt x="2635" y="2207"/>
                  </a:cubicBezTo>
                  <a:cubicBezTo>
                    <a:pt x="2660" y="2207"/>
                    <a:pt x="2686" y="2207"/>
                    <a:pt x="2686" y="2207"/>
                  </a:cubicBezTo>
                  <a:cubicBezTo>
                    <a:pt x="2686" y="2207"/>
                    <a:pt x="2696" y="2197"/>
                    <a:pt x="2717" y="2185"/>
                  </a:cubicBezTo>
                  <a:cubicBezTo>
                    <a:pt x="2739" y="2173"/>
                    <a:pt x="2753" y="2165"/>
                    <a:pt x="2770" y="2150"/>
                  </a:cubicBezTo>
                  <a:cubicBezTo>
                    <a:pt x="2788" y="2134"/>
                    <a:pt x="2845" y="2132"/>
                    <a:pt x="2845" y="2132"/>
                  </a:cubicBezTo>
                  <a:cubicBezTo>
                    <a:pt x="2910" y="2153"/>
                    <a:pt x="2910" y="2153"/>
                    <a:pt x="2910" y="2153"/>
                  </a:cubicBezTo>
                  <a:cubicBezTo>
                    <a:pt x="2910" y="2153"/>
                    <a:pt x="2961" y="2171"/>
                    <a:pt x="2971" y="2171"/>
                  </a:cubicBezTo>
                  <a:cubicBezTo>
                    <a:pt x="2981" y="2171"/>
                    <a:pt x="3040" y="2173"/>
                    <a:pt x="3040" y="2173"/>
                  </a:cubicBezTo>
                  <a:cubicBezTo>
                    <a:pt x="3089" y="2155"/>
                    <a:pt x="3089" y="2155"/>
                    <a:pt x="3089" y="2155"/>
                  </a:cubicBezTo>
                  <a:cubicBezTo>
                    <a:pt x="3089" y="2155"/>
                    <a:pt x="3130" y="2144"/>
                    <a:pt x="3140" y="2146"/>
                  </a:cubicBezTo>
                  <a:cubicBezTo>
                    <a:pt x="3150" y="2148"/>
                    <a:pt x="3201" y="2157"/>
                    <a:pt x="3207" y="2157"/>
                  </a:cubicBezTo>
                  <a:cubicBezTo>
                    <a:pt x="3213" y="2157"/>
                    <a:pt x="3319" y="2193"/>
                    <a:pt x="3329" y="2193"/>
                  </a:cubicBezTo>
                  <a:cubicBezTo>
                    <a:pt x="3339" y="2193"/>
                    <a:pt x="3447" y="2183"/>
                    <a:pt x="3447" y="2183"/>
                  </a:cubicBezTo>
                  <a:cubicBezTo>
                    <a:pt x="3530" y="2177"/>
                    <a:pt x="3530" y="2177"/>
                    <a:pt x="3530" y="2177"/>
                  </a:cubicBezTo>
                  <a:cubicBezTo>
                    <a:pt x="3587" y="2173"/>
                    <a:pt x="3587" y="2173"/>
                    <a:pt x="3587" y="2173"/>
                  </a:cubicBezTo>
                  <a:cubicBezTo>
                    <a:pt x="3587" y="2173"/>
                    <a:pt x="3630" y="2181"/>
                    <a:pt x="3658" y="2173"/>
                  </a:cubicBezTo>
                  <a:cubicBezTo>
                    <a:pt x="3685" y="2165"/>
                    <a:pt x="3730" y="2167"/>
                    <a:pt x="3730" y="2167"/>
                  </a:cubicBezTo>
                  <a:cubicBezTo>
                    <a:pt x="3766" y="2191"/>
                    <a:pt x="3766" y="2191"/>
                    <a:pt x="3766" y="2191"/>
                  </a:cubicBezTo>
                  <a:cubicBezTo>
                    <a:pt x="3766" y="2191"/>
                    <a:pt x="3791" y="2209"/>
                    <a:pt x="3797" y="2211"/>
                  </a:cubicBezTo>
                  <a:cubicBezTo>
                    <a:pt x="3803" y="2213"/>
                    <a:pt x="3829" y="2238"/>
                    <a:pt x="3829" y="2238"/>
                  </a:cubicBezTo>
                  <a:cubicBezTo>
                    <a:pt x="3870" y="2325"/>
                    <a:pt x="3870" y="2325"/>
                    <a:pt x="3870" y="2325"/>
                  </a:cubicBezTo>
                  <a:cubicBezTo>
                    <a:pt x="3870" y="2352"/>
                    <a:pt x="3870" y="2352"/>
                    <a:pt x="3870" y="2352"/>
                  </a:cubicBezTo>
                  <a:cubicBezTo>
                    <a:pt x="3870" y="2372"/>
                    <a:pt x="3870" y="2372"/>
                    <a:pt x="3870" y="2372"/>
                  </a:cubicBezTo>
                  <a:cubicBezTo>
                    <a:pt x="3894" y="2399"/>
                    <a:pt x="3894" y="2399"/>
                    <a:pt x="3894" y="2399"/>
                  </a:cubicBezTo>
                  <a:cubicBezTo>
                    <a:pt x="3894" y="2399"/>
                    <a:pt x="3886" y="2435"/>
                    <a:pt x="3884" y="2447"/>
                  </a:cubicBezTo>
                  <a:cubicBezTo>
                    <a:pt x="3882" y="2458"/>
                    <a:pt x="3860" y="2508"/>
                    <a:pt x="3860" y="2508"/>
                  </a:cubicBezTo>
                  <a:cubicBezTo>
                    <a:pt x="3817" y="2533"/>
                    <a:pt x="3817" y="2533"/>
                    <a:pt x="3817" y="2533"/>
                  </a:cubicBezTo>
                  <a:cubicBezTo>
                    <a:pt x="3766" y="2622"/>
                    <a:pt x="3766" y="2622"/>
                    <a:pt x="3766" y="2622"/>
                  </a:cubicBezTo>
                  <a:cubicBezTo>
                    <a:pt x="3730" y="2679"/>
                    <a:pt x="3730" y="2679"/>
                    <a:pt x="3730" y="2679"/>
                  </a:cubicBezTo>
                  <a:cubicBezTo>
                    <a:pt x="3713" y="2730"/>
                    <a:pt x="3713" y="2730"/>
                    <a:pt x="3713" y="2730"/>
                  </a:cubicBezTo>
                  <a:cubicBezTo>
                    <a:pt x="3699" y="2791"/>
                    <a:pt x="3699" y="2791"/>
                    <a:pt x="3699" y="2791"/>
                  </a:cubicBezTo>
                  <a:cubicBezTo>
                    <a:pt x="3687" y="2871"/>
                    <a:pt x="3687" y="2871"/>
                    <a:pt x="3687" y="2871"/>
                  </a:cubicBezTo>
                  <a:cubicBezTo>
                    <a:pt x="3683" y="2927"/>
                    <a:pt x="3683" y="2927"/>
                    <a:pt x="3683" y="2927"/>
                  </a:cubicBezTo>
                  <a:cubicBezTo>
                    <a:pt x="3652" y="3013"/>
                    <a:pt x="3652" y="3013"/>
                    <a:pt x="3652" y="3013"/>
                  </a:cubicBezTo>
                  <a:cubicBezTo>
                    <a:pt x="3634" y="3058"/>
                    <a:pt x="3634" y="3058"/>
                    <a:pt x="3634" y="3058"/>
                  </a:cubicBezTo>
                  <a:cubicBezTo>
                    <a:pt x="3632" y="3076"/>
                    <a:pt x="3632" y="3076"/>
                    <a:pt x="3632" y="3076"/>
                  </a:cubicBezTo>
                  <a:cubicBezTo>
                    <a:pt x="3620" y="3137"/>
                    <a:pt x="3620" y="3137"/>
                    <a:pt x="3620" y="3137"/>
                  </a:cubicBezTo>
                  <a:cubicBezTo>
                    <a:pt x="3542" y="3257"/>
                    <a:pt x="3542" y="3257"/>
                    <a:pt x="3542" y="3257"/>
                  </a:cubicBezTo>
                  <a:cubicBezTo>
                    <a:pt x="3467" y="3298"/>
                    <a:pt x="3467" y="3298"/>
                    <a:pt x="3467" y="3298"/>
                  </a:cubicBezTo>
                  <a:cubicBezTo>
                    <a:pt x="3457" y="3355"/>
                    <a:pt x="3457" y="3355"/>
                    <a:pt x="3457" y="3355"/>
                  </a:cubicBezTo>
                  <a:cubicBezTo>
                    <a:pt x="3437" y="3438"/>
                    <a:pt x="3437" y="3438"/>
                    <a:pt x="3437" y="3438"/>
                  </a:cubicBezTo>
                  <a:cubicBezTo>
                    <a:pt x="3406" y="3477"/>
                    <a:pt x="3406" y="3477"/>
                    <a:pt x="3406" y="3477"/>
                  </a:cubicBezTo>
                  <a:cubicBezTo>
                    <a:pt x="3406" y="3477"/>
                    <a:pt x="3372" y="3532"/>
                    <a:pt x="3366" y="3540"/>
                  </a:cubicBezTo>
                  <a:cubicBezTo>
                    <a:pt x="3361" y="3548"/>
                    <a:pt x="3325" y="3599"/>
                    <a:pt x="3325" y="3599"/>
                  </a:cubicBezTo>
                  <a:cubicBezTo>
                    <a:pt x="3262" y="3641"/>
                    <a:pt x="3262" y="3641"/>
                    <a:pt x="3262" y="3641"/>
                  </a:cubicBezTo>
                  <a:cubicBezTo>
                    <a:pt x="3229" y="3648"/>
                    <a:pt x="3229" y="3648"/>
                    <a:pt x="3229" y="3648"/>
                  </a:cubicBezTo>
                  <a:cubicBezTo>
                    <a:pt x="3172" y="3662"/>
                    <a:pt x="3172" y="3662"/>
                    <a:pt x="3172" y="3662"/>
                  </a:cubicBezTo>
                  <a:cubicBezTo>
                    <a:pt x="3099" y="3674"/>
                    <a:pt x="3099" y="3674"/>
                    <a:pt x="3099" y="3674"/>
                  </a:cubicBezTo>
                  <a:cubicBezTo>
                    <a:pt x="2997" y="3692"/>
                    <a:pt x="2997" y="3692"/>
                    <a:pt x="2997" y="3692"/>
                  </a:cubicBezTo>
                  <a:cubicBezTo>
                    <a:pt x="2930" y="3721"/>
                    <a:pt x="2930" y="3721"/>
                    <a:pt x="2930" y="3721"/>
                  </a:cubicBezTo>
                  <a:cubicBezTo>
                    <a:pt x="2930" y="3741"/>
                    <a:pt x="2930" y="3741"/>
                    <a:pt x="2930" y="3741"/>
                  </a:cubicBezTo>
                  <a:cubicBezTo>
                    <a:pt x="2926" y="3763"/>
                    <a:pt x="2926" y="3763"/>
                    <a:pt x="2926" y="3763"/>
                  </a:cubicBezTo>
                  <a:cubicBezTo>
                    <a:pt x="2997" y="3755"/>
                    <a:pt x="2997" y="3755"/>
                    <a:pt x="2997" y="3755"/>
                  </a:cubicBezTo>
                  <a:cubicBezTo>
                    <a:pt x="2997" y="3755"/>
                    <a:pt x="3010" y="3739"/>
                    <a:pt x="3020" y="3731"/>
                  </a:cubicBezTo>
                  <a:cubicBezTo>
                    <a:pt x="3030" y="3723"/>
                    <a:pt x="3042" y="3715"/>
                    <a:pt x="3042" y="3715"/>
                  </a:cubicBezTo>
                  <a:cubicBezTo>
                    <a:pt x="3042" y="3715"/>
                    <a:pt x="3062" y="3704"/>
                    <a:pt x="3071" y="3704"/>
                  </a:cubicBezTo>
                  <a:cubicBezTo>
                    <a:pt x="3081" y="3704"/>
                    <a:pt x="3134" y="3692"/>
                    <a:pt x="3134" y="3692"/>
                  </a:cubicBezTo>
                  <a:cubicBezTo>
                    <a:pt x="3164" y="3692"/>
                    <a:pt x="3164" y="3692"/>
                    <a:pt x="3164" y="3692"/>
                  </a:cubicBezTo>
                  <a:cubicBezTo>
                    <a:pt x="3164" y="3692"/>
                    <a:pt x="3176" y="3702"/>
                    <a:pt x="3178" y="3707"/>
                  </a:cubicBezTo>
                  <a:cubicBezTo>
                    <a:pt x="3180" y="3713"/>
                    <a:pt x="3189" y="3735"/>
                    <a:pt x="3189" y="3743"/>
                  </a:cubicBezTo>
                  <a:cubicBezTo>
                    <a:pt x="3189" y="3751"/>
                    <a:pt x="3187" y="3759"/>
                    <a:pt x="3195" y="3778"/>
                  </a:cubicBezTo>
                  <a:cubicBezTo>
                    <a:pt x="3203" y="3798"/>
                    <a:pt x="3197" y="3808"/>
                    <a:pt x="3203" y="3808"/>
                  </a:cubicBezTo>
                  <a:cubicBezTo>
                    <a:pt x="3209" y="3808"/>
                    <a:pt x="3276" y="3825"/>
                    <a:pt x="3276" y="3825"/>
                  </a:cubicBezTo>
                  <a:cubicBezTo>
                    <a:pt x="3304" y="3829"/>
                    <a:pt x="3304" y="3829"/>
                    <a:pt x="3304" y="3829"/>
                  </a:cubicBezTo>
                  <a:cubicBezTo>
                    <a:pt x="3333" y="3859"/>
                    <a:pt x="3333" y="3859"/>
                    <a:pt x="3333" y="3859"/>
                  </a:cubicBezTo>
                  <a:cubicBezTo>
                    <a:pt x="3321" y="3918"/>
                    <a:pt x="3321" y="3918"/>
                    <a:pt x="3321" y="3918"/>
                  </a:cubicBezTo>
                  <a:cubicBezTo>
                    <a:pt x="3268" y="3967"/>
                    <a:pt x="3268" y="3967"/>
                    <a:pt x="3268" y="3967"/>
                  </a:cubicBezTo>
                  <a:cubicBezTo>
                    <a:pt x="3191" y="3985"/>
                    <a:pt x="3191" y="3985"/>
                    <a:pt x="3191" y="3985"/>
                  </a:cubicBezTo>
                  <a:cubicBezTo>
                    <a:pt x="3079" y="3997"/>
                    <a:pt x="3079" y="3997"/>
                    <a:pt x="3079" y="3997"/>
                  </a:cubicBezTo>
                  <a:cubicBezTo>
                    <a:pt x="3018" y="4056"/>
                    <a:pt x="3018" y="4056"/>
                    <a:pt x="3018" y="4056"/>
                  </a:cubicBezTo>
                  <a:cubicBezTo>
                    <a:pt x="2963" y="4134"/>
                    <a:pt x="2963" y="4134"/>
                    <a:pt x="2963" y="4134"/>
                  </a:cubicBezTo>
                  <a:cubicBezTo>
                    <a:pt x="2918" y="4178"/>
                    <a:pt x="2918" y="4178"/>
                    <a:pt x="2918" y="4178"/>
                  </a:cubicBezTo>
                  <a:cubicBezTo>
                    <a:pt x="2814" y="4197"/>
                    <a:pt x="2814" y="4197"/>
                    <a:pt x="2814" y="4197"/>
                  </a:cubicBezTo>
                  <a:cubicBezTo>
                    <a:pt x="2737" y="4197"/>
                    <a:pt x="2737" y="4197"/>
                    <a:pt x="2737" y="4197"/>
                  </a:cubicBezTo>
                  <a:cubicBezTo>
                    <a:pt x="2674" y="4170"/>
                    <a:pt x="2674" y="4170"/>
                    <a:pt x="2674" y="4170"/>
                  </a:cubicBezTo>
                  <a:cubicBezTo>
                    <a:pt x="2647" y="4166"/>
                    <a:pt x="2647" y="4166"/>
                    <a:pt x="2647" y="4166"/>
                  </a:cubicBezTo>
                  <a:cubicBezTo>
                    <a:pt x="2623" y="4172"/>
                    <a:pt x="2623" y="4172"/>
                    <a:pt x="2623" y="4172"/>
                  </a:cubicBezTo>
                  <a:cubicBezTo>
                    <a:pt x="2621" y="4197"/>
                    <a:pt x="2621" y="4197"/>
                    <a:pt x="2621" y="4197"/>
                  </a:cubicBezTo>
                  <a:cubicBezTo>
                    <a:pt x="2658" y="4209"/>
                    <a:pt x="2658" y="4209"/>
                    <a:pt x="2658" y="4209"/>
                  </a:cubicBezTo>
                  <a:cubicBezTo>
                    <a:pt x="2672" y="4201"/>
                    <a:pt x="2672" y="4201"/>
                    <a:pt x="2672" y="4201"/>
                  </a:cubicBezTo>
                  <a:cubicBezTo>
                    <a:pt x="2709" y="4207"/>
                    <a:pt x="2709" y="4207"/>
                    <a:pt x="2709" y="4207"/>
                  </a:cubicBezTo>
                  <a:cubicBezTo>
                    <a:pt x="2751" y="4209"/>
                    <a:pt x="2751" y="4209"/>
                    <a:pt x="2751" y="4209"/>
                  </a:cubicBezTo>
                  <a:cubicBezTo>
                    <a:pt x="2778" y="4213"/>
                    <a:pt x="2778" y="4213"/>
                    <a:pt x="2778" y="4213"/>
                  </a:cubicBezTo>
                  <a:cubicBezTo>
                    <a:pt x="2778" y="4213"/>
                    <a:pt x="2802" y="4219"/>
                    <a:pt x="2810" y="4219"/>
                  </a:cubicBezTo>
                  <a:cubicBezTo>
                    <a:pt x="2818" y="4219"/>
                    <a:pt x="2853" y="4223"/>
                    <a:pt x="2853" y="4223"/>
                  </a:cubicBezTo>
                  <a:cubicBezTo>
                    <a:pt x="2928" y="4248"/>
                    <a:pt x="2928" y="4248"/>
                    <a:pt x="2928" y="4248"/>
                  </a:cubicBezTo>
                  <a:cubicBezTo>
                    <a:pt x="2981" y="4256"/>
                    <a:pt x="2981" y="4256"/>
                    <a:pt x="2981" y="4256"/>
                  </a:cubicBezTo>
                  <a:cubicBezTo>
                    <a:pt x="3016" y="4260"/>
                    <a:pt x="3016" y="4260"/>
                    <a:pt x="3016" y="4260"/>
                  </a:cubicBezTo>
                  <a:cubicBezTo>
                    <a:pt x="3054" y="4268"/>
                    <a:pt x="3054" y="4268"/>
                    <a:pt x="3054" y="4268"/>
                  </a:cubicBezTo>
                  <a:cubicBezTo>
                    <a:pt x="3087" y="4254"/>
                    <a:pt x="3087" y="4254"/>
                    <a:pt x="3087" y="4254"/>
                  </a:cubicBezTo>
                  <a:cubicBezTo>
                    <a:pt x="3115" y="4244"/>
                    <a:pt x="3115" y="4244"/>
                    <a:pt x="3115" y="4244"/>
                  </a:cubicBezTo>
                  <a:cubicBezTo>
                    <a:pt x="3150" y="4195"/>
                    <a:pt x="3150" y="4195"/>
                    <a:pt x="3150" y="4195"/>
                  </a:cubicBezTo>
                  <a:cubicBezTo>
                    <a:pt x="3162" y="4174"/>
                    <a:pt x="3162" y="4174"/>
                    <a:pt x="3162" y="4174"/>
                  </a:cubicBezTo>
                  <a:cubicBezTo>
                    <a:pt x="3199" y="4148"/>
                    <a:pt x="3199" y="4148"/>
                    <a:pt x="3199" y="4148"/>
                  </a:cubicBezTo>
                  <a:cubicBezTo>
                    <a:pt x="3258" y="4144"/>
                    <a:pt x="3258" y="4144"/>
                    <a:pt x="3258" y="4144"/>
                  </a:cubicBezTo>
                  <a:cubicBezTo>
                    <a:pt x="3343" y="4168"/>
                    <a:pt x="3343" y="4168"/>
                    <a:pt x="3343" y="4168"/>
                  </a:cubicBezTo>
                  <a:cubicBezTo>
                    <a:pt x="3359" y="4193"/>
                    <a:pt x="3359" y="4193"/>
                    <a:pt x="3359" y="4193"/>
                  </a:cubicBezTo>
                  <a:cubicBezTo>
                    <a:pt x="3390" y="4213"/>
                    <a:pt x="3390" y="4213"/>
                    <a:pt x="3390" y="4213"/>
                  </a:cubicBezTo>
                  <a:cubicBezTo>
                    <a:pt x="3431" y="4227"/>
                    <a:pt x="3431" y="4227"/>
                    <a:pt x="3431" y="4227"/>
                  </a:cubicBezTo>
                  <a:cubicBezTo>
                    <a:pt x="3467" y="4248"/>
                    <a:pt x="3467" y="4248"/>
                    <a:pt x="3467" y="4248"/>
                  </a:cubicBezTo>
                  <a:cubicBezTo>
                    <a:pt x="3508" y="4264"/>
                    <a:pt x="3508" y="4264"/>
                    <a:pt x="3508" y="4264"/>
                  </a:cubicBezTo>
                  <a:cubicBezTo>
                    <a:pt x="3575" y="4307"/>
                    <a:pt x="3575" y="4307"/>
                    <a:pt x="3575" y="4307"/>
                  </a:cubicBezTo>
                  <a:cubicBezTo>
                    <a:pt x="3634" y="4327"/>
                    <a:pt x="3634" y="4327"/>
                    <a:pt x="3634" y="4327"/>
                  </a:cubicBezTo>
                  <a:cubicBezTo>
                    <a:pt x="3654" y="4341"/>
                    <a:pt x="3654" y="4341"/>
                    <a:pt x="3654" y="4341"/>
                  </a:cubicBezTo>
                  <a:cubicBezTo>
                    <a:pt x="3675" y="4390"/>
                    <a:pt x="3675" y="4390"/>
                    <a:pt x="3675" y="4390"/>
                  </a:cubicBezTo>
                  <a:cubicBezTo>
                    <a:pt x="3695" y="4416"/>
                    <a:pt x="3695" y="4416"/>
                    <a:pt x="3695" y="4416"/>
                  </a:cubicBezTo>
                  <a:cubicBezTo>
                    <a:pt x="3697" y="4439"/>
                    <a:pt x="3697" y="4439"/>
                    <a:pt x="3697" y="4439"/>
                  </a:cubicBezTo>
                  <a:cubicBezTo>
                    <a:pt x="3699" y="4458"/>
                    <a:pt x="3699" y="4458"/>
                    <a:pt x="3699" y="4458"/>
                  </a:cubicBezTo>
                  <a:cubicBezTo>
                    <a:pt x="3697" y="4457"/>
                    <a:pt x="3697" y="4457"/>
                    <a:pt x="3697" y="4457"/>
                  </a:cubicBezTo>
                  <a:cubicBezTo>
                    <a:pt x="3653" y="4489"/>
                    <a:pt x="3653" y="4489"/>
                    <a:pt x="3653" y="4489"/>
                  </a:cubicBezTo>
                  <a:cubicBezTo>
                    <a:pt x="3591" y="4569"/>
                    <a:pt x="3591" y="4569"/>
                    <a:pt x="3591" y="4569"/>
                  </a:cubicBezTo>
                  <a:cubicBezTo>
                    <a:pt x="3544" y="4623"/>
                    <a:pt x="3544" y="4623"/>
                    <a:pt x="3544" y="4623"/>
                  </a:cubicBezTo>
                  <a:cubicBezTo>
                    <a:pt x="3520" y="4651"/>
                    <a:pt x="3520" y="4651"/>
                    <a:pt x="3520" y="4651"/>
                  </a:cubicBezTo>
                  <a:cubicBezTo>
                    <a:pt x="3512" y="4687"/>
                    <a:pt x="3512" y="4687"/>
                    <a:pt x="3512" y="4687"/>
                  </a:cubicBezTo>
                  <a:cubicBezTo>
                    <a:pt x="3533" y="4741"/>
                    <a:pt x="3533" y="4741"/>
                    <a:pt x="3533" y="4741"/>
                  </a:cubicBezTo>
                  <a:cubicBezTo>
                    <a:pt x="3549" y="4787"/>
                    <a:pt x="3549" y="4787"/>
                    <a:pt x="3549" y="4787"/>
                  </a:cubicBezTo>
                  <a:cubicBezTo>
                    <a:pt x="3560" y="4824"/>
                    <a:pt x="3560" y="4824"/>
                    <a:pt x="3560" y="4824"/>
                  </a:cubicBezTo>
                  <a:cubicBezTo>
                    <a:pt x="3563" y="4891"/>
                    <a:pt x="3563" y="4891"/>
                    <a:pt x="3563" y="4891"/>
                  </a:cubicBezTo>
                  <a:cubicBezTo>
                    <a:pt x="3541" y="4933"/>
                    <a:pt x="3541" y="4933"/>
                    <a:pt x="3541" y="4933"/>
                  </a:cubicBezTo>
                  <a:cubicBezTo>
                    <a:pt x="3429" y="5028"/>
                    <a:pt x="3429" y="5028"/>
                    <a:pt x="3429" y="5028"/>
                  </a:cubicBezTo>
                  <a:cubicBezTo>
                    <a:pt x="3355" y="5067"/>
                    <a:pt x="3355" y="5067"/>
                    <a:pt x="3355" y="5067"/>
                  </a:cubicBezTo>
                  <a:cubicBezTo>
                    <a:pt x="3355" y="5067"/>
                    <a:pt x="3336" y="5085"/>
                    <a:pt x="3332" y="5087"/>
                  </a:cubicBezTo>
                  <a:cubicBezTo>
                    <a:pt x="3327" y="5090"/>
                    <a:pt x="3301" y="5119"/>
                    <a:pt x="3301" y="5119"/>
                  </a:cubicBezTo>
                  <a:cubicBezTo>
                    <a:pt x="3279" y="5151"/>
                    <a:pt x="3279" y="5151"/>
                    <a:pt x="3279" y="5151"/>
                  </a:cubicBezTo>
                  <a:cubicBezTo>
                    <a:pt x="3279" y="5151"/>
                    <a:pt x="3259" y="5176"/>
                    <a:pt x="3256" y="5192"/>
                  </a:cubicBezTo>
                  <a:cubicBezTo>
                    <a:pt x="3253" y="5208"/>
                    <a:pt x="3239" y="5226"/>
                    <a:pt x="3239" y="5226"/>
                  </a:cubicBezTo>
                  <a:cubicBezTo>
                    <a:pt x="3193" y="5253"/>
                    <a:pt x="3193" y="5253"/>
                    <a:pt x="3193" y="5253"/>
                  </a:cubicBezTo>
                  <a:cubicBezTo>
                    <a:pt x="3110" y="5320"/>
                    <a:pt x="3110" y="5320"/>
                    <a:pt x="3110" y="5320"/>
                  </a:cubicBezTo>
                  <a:cubicBezTo>
                    <a:pt x="3083" y="5339"/>
                    <a:pt x="3083" y="5339"/>
                    <a:pt x="3083" y="5339"/>
                  </a:cubicBezTo>
                  <a:lnTo>
                    <a:pt x="3049" y="5352"/>
                  </a:lnTo>
                  <a:close/>
                  <a:moveTo>
                    <a:pt x="269" y="1982"/>
                  </a:moveTo>
                  <a:cubicBezTo>
                    <a:pt x="301" y="2008"/>
                    <a:pt x="301" y="2008"/>
                    <a:pt x="301" y="2008"/>
                  </a:cubicBezTo>
                  <a:cubicBezTo>
                    <a:pt x="342" y="2064"/>
                    <a:pt x="342" y="2064"/>
                    <a:pt x="342" y="2064"/>
                  </a:cubicBezTo>
                  <a:cubicBezTo>
                    <a:pt x="363" y="2088"/>
                    <a:pt x="363" y="2088"/>
                    <a:pt x="363" y="2088"/>
                  </a:cubicBezTo>
                  <a:cubicBezTo>
                    <a:pt x="410" y="2117"/>
                    <a:pt x="410" y="2117"/>
                    <a:pt x="410" y="2117"/>
                  </a:cubicBezTo>
                  <a:cubicBezTo>
                    <a:pt x="434" y="2094"/>
                    <a:pt x="434" y="2094"/>
                    <a:pt x="434" y="2094"/>
                  </a:cubicBezTo>
                  <a:cubicBezTo>
                    <a:pt x="449" y="2049"/>
                    <a:pt x="449" y="2049"/>
                    <a:pt x="449" y="2049"/>
                  </a:cubicBezTo>
                  <a:cubicBezTo>
                    <a:pt x="469" y="2026"/>
                    <a:pt x="469" y="2026"/>
                    <a:pt x="469" y="2026"/>
                  </a:cubicBezTo>
                  <a:cubicBezTo>
                    <a:pt x="508" y="2020"/>
                    <a:pt x="508" y="2020"/>
                    <a:pt x="508" y="2020"/>
                  </a:cubicBezTo>
                  <a:cubicBezTo>
                    <a:pt x="526" y="1996"/>
                    <a:pt x="526" y="1996"/>
                    <a:pt x="526" y="1996"/>
                  </a:cubicBezTo>
                  <a:cubicBezTo>
                    <a:pt x="526" y="1996"/>
                    <a:pt x="539" y="2008"/>
                    <a:pt x="526" y="1970"/>
                  </a:cubicBezTo>
                  <a:cubicBezTo>
                    <a:pt x="514" y="1931"/>
                    <a:pt x="514" y="1931"/>
                    <a:pt x="514" y="1931"/>
                  </a:cubicBezTo>
                  <a:cubicBezTo>
                    <a:pt x="526" y="1920"/>
                    <a:pt x="526" y="1920"/>
                    <a:pt x="526" y="1920"/>
                  </a:cubicBezTo>
                  <a:cubicBezTo>
                    <a:pt x="599" y="1920"/>
                    <a:pt x="599" y="1920"/>
                    <a:pt x="599" y="1920"/>
                  </a:cubicBezTo>
                  <a:cubicBezTo>
                    <a:pt x="599" y="1902"/>
                    <a:pt x="599" y="1902"/>
                    <a:pt x="599" y="1902"/>
                  </a:cubicBezTo>
                  <a:cubicBezTo>
                    <a:pt x="573" y="1855"/>
                    <a:pt x="573" y="1855"/>
                    <a:pt x="573" y="1855"/>
                  </a:cubicBezTo>
                  <a:cubicBezTo>
                    <a:pt x="599" y="1855"/>
                    <a:pt x="599" y="1855"/>
                    <a:pt x="599" y="1855"/>
                  </a:cubicBezTo>
                  <a:cubicBezTo>
                    <a:pt x="632" y="1887"/>
                    <a:pt x="632" y="1887"/>
                    <a:pt x="632" y="1887"/>
                  </a:cubicBezTo>
                  <a:cubicBezTo>
                    <a:pt x="664" y="1872"/>
                    <a:pt x="664" y="1872"/>
                    <a:pt x="664" y="1872"/>
                  </a:cubicBezTo>
                  <a:cubicBezTo>
                    <a:pt x="708" y="1855"/>
                    <a:pt x="708" y="1855"/>
                    <a:pt x="708" y="1855"/>
                  </a:cubicBezTo>
                  <a:cubicBezTo>
                    <a:pt x="747" y="1855"/>
                    <a:pt x="747" y="1855"/>
                    <a:pt x="747" y="1855"/>
                  </a:cubicBezTo>
                  <a:cubicBezTo>
                    <a:pt x="747" y="1813"/>
                    <a:pt x="747" y="1813"/>
                    <a:pt x="747" y="1813"/>
                  </a:cubicBezTo>
                  <a:cubicBezTo>
                    <a:pt x="720" y="1778"/>
                    <a:pt x="720" y="1778"/>
                    <a:pt x="720" y="1778"/>
                  </a:cubicBezTo>
                  <a:cubicBezTo>
                    <a:pt x="765" y="1778"/>
                    <a:pt x="765" y="1778"/>
                    <a:pt x="765" y="1778"/>
                  </a:cubicBezTo>
                  <a:cubicBezTo>
                    <a:pt x="794" y="1748"/>
                    <a:pt x="794" y="1748"/>
                    <a:pt x="794" y="1748"/>
                  </a:cubicBezTo>
                  <a:cubicBezTo>
                    <a:pt x="815" y="1722"/>
                    <a:pt x="815" y="1722"/>
                    <a:pt x="815" y="1722"/>
                  </a:cubicBezTo>
                  <a:cubicBezTo>
                    <a:pt x="815" y="1677"/>
                    <a:pt x="815" y="1677"/>
                    <a:pt x="815" y="1677"/>
                  </a:cubicBezTo>
                  <a:cubicBezTo>
                    <a:pt x="776" y="1657"/>
                    <a:pt x="776" y="1657"/>
                    <a:pt x="776" y="1657"/>
                  </a:cubicBezTo>
                  <a:cubicBezTo>
                    <a:pt x="750" y="1657"/>
                    <a:pt x="750" y="1657"/>
                    <a:pt x="750" y="1657"/>
                  </a:cubicBezTo>
                  <a:cubicBezTo>
                    <a:pt x="723" y="1657"/>
                    <a:pt x="723" y="1657"/>
                    <a:pt x="723" y="1657"/>
                  </a:cubicBezTo>
                  <a:cubicBezTo>
                    <a:pt x="782" y="1633"/>
                    <a:pt x="782" y="1633"/>
                    <a:pt x="782" y="1633"/>
                  </a:cubicBezTo>
                  <a:cubicBezTo>
                    <a:pt x="815" y="1621"/>
                    <a:pt x="815" y="1621"/>
                    <a:pt x="815" y="1621"/>
                  </a:cubicBezTo>
                  <a:cubicBezTo>
                    <a:pt x="815" y="1571"/>
                    <a:pt x="815" y="1571"/>
                    <a:pt x="815" y="1571"/>
                  </a:cubicBezTo>
                  <a:cubicBezTo>
                    <a:pt x="791" y="1548"/>
                    <a:pt x="791" y="1548"/>
                    <a:pt x="791" y="1548"/>
                  </a:cubicBezTo>
                  <a:cubicBezTo>
                    <a:pt x="830" y="1530"/>
                    <a:pt x="830" y="1530"/>
                    <a:pt x="830" y="1530"/>
                  </a:cubicBezTo>
                  <a:cubicBezTo>
                    <a:pt x="883" y="1548"/>
                    <a:pt x="883" y="1548"/>
                    <a:pt x="883" y="1548"/>
                  </a:cubicBezTo>
                  <a:cubicBezTo>
                    <a:pt x="912" y="1530"/>
                    <a:pt x="912" y="1530"/>
                    <a:pt x="912" y="1530"/>
                  </a:cubicBezTo>
                  <a:cubicBezTo>
                    <a:pt x="948" y="1530"/>
                    <a:pt x="948" y="1530"/>
                    <a:pt x="948" y="1530"/>
                  </a:cubicBezTo>
                  <a:cubicBezTo>
                    <a:pt x="948" y="1500"/>
                    <a:pt x="948" y="1500"/>
                    <a:pt x="948" y="1500"/>
                  </a:cubicBezTo>
                  <a:cubicBezTo>
                    <a:pt x="965" y="1459"/>
                    <a:pt x="965" y="1459"/>
                    <a:pt x="965" y="1459"/>
                  </a:cubicBezTo>
                  <a:cubicBezTo>
                    <a:pt x="948" y="1459"/>
                    <a:pt x="948" y="1459"/>
                    <a:pt x="948" y="1459"/>
                  </a:cubicBezTo>
                  <a:cubicBezTo>
                    <a:pt x="948" y="1459"/>
                    <a:pt x="909" y="1480"/>
                    <a:pt x="900" y="1488"/>
                  </a:cubicBezTo>
                  <a:cubicBezTo>
                    <a:pt x="892" y="1497"/>
                    <a:pt x="874" y="1497"/>
                    <a:pt x="874" y="1497"/>
                  </a:cubicBezTo>
                  <a:cubicBezTo>
                    <a:pt x="856" y="1497"/>
                    <a:pt x="856" y="1497"/>
                    <a:pt x="856" y="1497"/>
                  </a:cubicBezTo>
                  <a:cubicBezTo>
                    <a:pt x="856" y="1471"/>
                    <a:pt x="856" y="1471"/>
                    <a:pt x="856" y="1471"/>
                  </a:cubicBezTo>
                  <a:cubicBezTo>
                    <a:pt x="871" y="1435"/>
                    <a:pt x="871" y="1435"/>
                    <a:pt x="871" y="1435"/>
                  </a:cubicBezTo>
                  <a:cubicBezTo>
                    <a:pt x="918" y="1397"/>
                    <a:pt x="918" y="1397"/>
                    <a:pt x="918" y="1397"/>
                  </a:cubicBezTo>
                  <a:cubicBezTo>
                    <a:pt x="939" y="1364"/>
                    <a:pt x="939" y="1364"/>
                    <a:pt x="939" y="1364"/>
                  </a:cubicBezTo>
                  <a:cubicBezTo>
                    <a:pt x="921" y="1317"/>
                    <a:pt x="921" y="1317"/>
                    <a:pt x="921" y="1317"/>
                  </a:cubicBezTo>
                  <a:cubicBezTo>
                    <a:pt x="945" y="1273"/>
                    <a:pt x="945" y="1273"/>
                    <a:pt x="945" y="1273"/>
                  </a:cubicBezTo>
                  <a:cubicBezTo>
                    <a:pt x="942" y="1196"/>
                    <a:pt x="942" y="1196"/>
                    <a:pt x="942" y="1196"/>
                  </a:cubicBezTo>
                  <a:cubicBezTo>
                    <a:pt x="927" y="1170"/>
                    <a:pt x="927" y="1170"/>
                    <a:pt x="927" y="1170"/>
                  </a:cubicBezTo>
                  <a:cubicBezTo>
                    <a:pt x="883" y="1122"/>
                    <a:pt x="883" y="1122"/>
                    <a:pt x="883" y="1122"/>
                  </a:cubicBezTo>
                  <a:cubicBezTo>
                    <a:pt x="862" y="1172"/>
                    <a:pt x="862" y="1172"/>
                    <a:pt x="862" y="1172"/>
                  </a:cubicBezTo>
                  <a:cubicBezTo>
                    <a:pt x="821" y="1196"/>
                    <a:pt x="821" y="1196"/>
                    <a:pt x="821" y="1196"/>
                  </a:cubicBezTo>
                  <a:cubicBezTo>
                    <a:pt x="747" y="1246"/>
                    <a:pt x="747" y="1246"/>
                    <a:pt x="747" y="1246"/>
                  </a:cubicBezTo>
                  <a:cubicBezTo>
                    <a:pt x="717" y="1267"/>
                    <a:pt x="717" y="1267"/>
                    <a:pt x="717" y="1267"/>
                  </a:cubicBezTo>
                  <a:cubicBezTo>
                    <a:pt x="649" y="1326"/>
                    <a:pt x="649" y="1326"/>
                    <a:pt x="649" y="1326"/>
                  </a:cubicBezTo>
                  <a:cubicBezTo>
                    <a:pt x="567" y="1359"/>
                    <a:pt x="567" y="1359"/>
                    <a:pt x="567" y="1359"/>
                  </a:cubicBezTo>
                  <a:cubicBezTo>
                    <a:pt x="526" y="1388"/>
                    <a:pt x="526" y="1388"/>
                    <a:pt x="526" y="1388"/>
                  </a:cubicBezTo>
                  <a:cubicBezTo>
                    <a:pt x="490" y="1447"/>
                    <a:pt x="490" y="1447"/>
                    <a:pt x="490" y="1447"/>
                  </a:cubicBezTo>
                  <a:cubicBezTo>
                    <a:pt x="511" y="1477"/>
                    <a:pt x="511" y="1477"/>
                    <a:pt x="511" y="1477"/>
                  </a:cubicBezTo>
                  <a:cubicBezTo>
                    <a:pt x="552" y="1512"/>
                    <a:pt x="552" y="1512"/>
                    <a:pt x="552" y="1512"/>
                  </a:cubicBezTo>
                  <a:cubicBezTo>
                    <a:pt x="552" y="1512"/>
                    <a:pt x="527" y="1521"/>
                    <a:pt x="526" y="1524"/>
                  </a:cubicBezTo>
                  <a:cubicBezTo>
                    <a:pt x="525" y="1527"/>
                    <a:pt x="484" y="1533"/>
                    <a:pt x="484" y="1533"/>
                  </a:cubicBezTo>
                  <a:cubicBezTo>
                    <a:pt x="484" y="1533"/>
                    <a:pt x="475" y="1533"/>
                    <a:pt x="466" y="1527"/>
                  </a:cubicBezTo>
                  <a:cubicBezTo>
                    <a:pt x="457" y="1521"/>
                    <a:pt x="443" y="1509"/>
                    <a:pt x="443" y="1509"/>
                  </a:cubicBezTo>
                  <a:cubicBezTo>
                    <a:pt x="425" y="1491"/>
                    <a:pt x="425" y="1491"/>
                    <a:pt x="425" y="1491"/>
                  </a:cubicBezTo>
                  <a:cubicBezTo>
                    <a:pt x="381" y="1474"/>
                    <a:pt x="381" y="1474"/>
                    <a:pt x="381" y="1474"/>
                  </a:cubicBezTo>
                  <a:cubicBezTo>
                    <a:pt x="331" y="1512"/>
                    <a:pt x="331" y="1512"/>
                    <a:pt x="331" y="1512"/>
                  </a:cubicBezTo>
                  <a:cubicBezTo>
                    <a:pt x="342" y="1550"/>
                    <a:pt x="342" y="1550"/>
                    <a:pt x="342" y="1550"/>
                  </a:cubicBezTo>
                  <a:cubicBezTo>
                    <a:pt x="310" y="1568"/>
                    <a:pt x="310" y="1568"/>
                    <a:pt x="310" y="1568"/>
                  </a:cubicBezTo>
                  <a:cubicBezTo>
                    <a:pt x="304" y="1586"/>
                    <a:pt x="304" y="1586"/>
                    <a:pt x="304" y="1586"/>
                  </a:cubicBezTo>
                  <a:cubicBezTo>
                    <a:pt x="307" y="1642"/>
                    <a:pt x="307" y="1642"/>
                    <a:pt x="307" y="1642"/>
                  </a:cubicBezTo>
                  <a:cubicBezTo>
                    <a:pt x="316" y="1677"/>
                    <a:pt x="316" y="1677"/>
                    <a:pt x="316" y="1677"/>
                  </a:cubicBezTo>
                  <a:cubicBezTo>
                    <a:pt x="345" y="1728"/>
                    <a:pt x="345" y="1728"/>
                    <a:pt x="345" y="1728"/>
                  </a:cubicBezTo>
                  <a:cubicBezTo>
                    <a:pt x="333" y="1739"/>
                    <a:pt x="333" y="1739"/>
                    <a:pt x="333" y="1739"/>
                  </a:cubicBezTo>
                  <a:cubicBezTo>
                    <a:pt x="304" y="1775"/>
                    <a:pt x="304" y="1775"/>
                    <a:pt x="304" y="1775"/>
                  </a:cubicBezTo>
                  <a:cubicBezTo>
                    <a:pt x="304" y="1798"/>
                    <a:pt x="304" y="1798"/>
                    <a:pt x="304" y="1798"/>
                  </a:cubicBezTo>
                  <a:cubicBezTo>
                    <a:pt x="336" y="1825"/>
                    <a:pt x="336" y="1825"/>
                    <a:pt x="336" y="1825"/>
                  </a:cubicBezTo>
                  <a:cubicBezTo>
                    <a:pt x="351" y="1825"/>
                    <a:pt x="351" y="1825"/>
                    <a:pt x="351" y="1825"/>
                  </a:cubicBezTo>
                  <a:cubicBezTo>
                    <a:pt x="351" y="1825"/>
                    <a:pt x="354" y="1819"/>
                    <a:pt x="372" y="1825"/>
                  </a:cubicBezTo>
                  <a:cubicBezTo>
                    <a:pt x="390" y="1831"/>
                    <a:pt x="443" y="1855"/>
                    <a:pt x="443" y="1855"/>
                  </a:cubicBezTo>
                  <a:cubicBezTo>
                    <a:pt x="449" y="1869"/>
                    <a:pt x="449" y="1869"/>
                    <a:pt x="449" y="1869"/>
                  </a:cubicBezTo>
                  <a:cubicBezTo>
                    <a:pt x="431" y="1884"/>
                    <a:pt x="431" y="1884"/>
                    <a:pt x="431" y="1884"/>
                  </a:cubicBezTo>
                  <a:cubicBezTo>
                    <a:pt x="398" y="1887"/>
                    <a:pt x="398" y="1887"/>
                    <a:pt x="398" y="1887"/>
                  </a:cubicBezTo>
                  <a:cubicBezTo>
                    <a:pt x="378" y="1887"/>
                    <a:pt x="378" y="1887"/>
                    <a:pt x="378" y="1887"/>
                  </a:cubicBezTo>
                  <a:cubicBezTo>
                    <a:pt x="354" y="1920"/>
                    <a:pt x="354" y="1920"/>
                    <a:pt x="354" y="1920"/>
                  </a:cubicBezTo>
                  <a:cubicBezTo>
                    <a:pt x="378" y="1928"/>
                    <a:pt x="378" y="1928"/>
                    <a:pt x="378" y="1928"/>
                  </a:cubicBezTo>
                  <a:cubicBezTo>
                    <a:pt x="395" y="1928"/>
                    <a:pt x="395" y="1928"/>
                    <a:pt x="395" y="1928"/>
                  </a:cubicBezTo>
                  <a:cubicBezTo>
                    <a:pt x="345" y="1970"/>
                    <a:pt x="345" y="1970"/>
                    <a:pt x="345" y="1970"/>
                  </a:cubicBezTo>
                  <a:cubicBezTo>
                    <a:pt x="295" y="1958"/>
                    <a:pt x="295" y="1958"/>
                    <a:pt x="295" y="1958"/>
                  </a:cubicBezTo>
                  <a:lnTo>
                    <a:pt x="269" y="1982"/>
                  </a:lnTo>
                  <a:close/>
                  <a:moveTo>
                    <a:pt x="142" y="2894"/>
                  </a:moveTo>
                  <a:cubicBezTo>
                    <a:pt x="201" y="2894"/>
                    <a:pt x="201" y="2894"/>
                    <a:pt x="201" y="2894"/>
                  </a:cubicBezTo>
                  <a:cubicBezTo>
                    <a:pt x="201" y="2894"/>
                    <a:pt x="230" y="2879"/>
                    <a:pt x="224" y="2867"/>
                  </a:cubicBezTo>
                  <a:cubicBezTo>
                    <a:pt x="218" y="2856"/>
                    <a:pt x="183" y="2817"/>
                    <a:pt x="183" y="2817"/>
                  </a:cubicBezTo>
                  <a:cubicBezTo>
                    <a:pt x="183" y="2808"/>
                    <a:pt x="183" y="2808"/>
                    <a:pt x="183" y="2808"/>
                  </a:cubicBezTo>
                  <a:cubicBezTo>
                    <a:pt x="201" y="2770"/>
                    <a:pt x="201" y="2770"/>
                    <a:pt x="201" y="2770"/>
                  </a:cubicBezTo>
                  <a:cubicBezTo>
                    <a:pt x="183" y="2743"/>
                    <a:pt x="183" y="2743"/>
                    <a:pt x="183" y="2743"/>
                  </a:cubicBezTo>
                  <a:cubicBezTo>
                    <a:pt x="183" y="2743"/>
                    <a:pt x="154" y="2749"/>
                    <a:pt x="183" y="2729"/>
                  </a:cubicBezTo>
                  <a:cubicBezTo>
                    <a:pt x="212" y="2708"/>
                    <a:pt x="225" y="2678"/>
                    <a:pt x="225" y="2678"/>
                  </a:cubicBezTo>
                  <a:cubicBezTo>
                    <a:pt x="225" y="2667"/>
                    <a:pt x="225" y="2667"/>
                    <a:pt x="225" y="2667"/>
                  </a:cubicBezTo>
                  <a:cubicBezTo>
                    <a:pt x="225" y="2667"/>
                    <a:pt x="223" y="2640"/>
                    <a:pt x="225" y="2628"/>
                  </a:cubicBezTo>
                  <a:cubicBezTo>
                    <a:pt x="227" y="2616"/>
                    <a:pt x="183" y="2569"/>
                    <a:pt x="183" y="2569"/>
                  </a:cubicBezTo>
                  <a:cubicBezTo>
                    <a:pt x="183" y="2543"/>
                    <a:pt x="183" y="2543"/>
                    <a:pt x="183" y="2543"/>
                  </a:cubicBezTo>
                  <a:cubicBezTo>
                    <a:pt x="225" y="2519"/>
                    <a:pt x="225" y="2519"/>
                    <a:pt x="225" y="2519"/>
                  </a:cubicBezTo>
                  <a:cubicBezTo>
                    <a:pt x="239" y="2478"/>
                    <a:pt x="239" y="2478"/>
                    <a:pt x="239" y="2478"/>
                  </a:cubicBezTo>
                  <a:cubicBezTo>
                    <a:pt x="224" y="2460"/>
                    <a:pt x="224" y="2460"/>
                    <a:pt x="224" y="2460"/>
                  </a:cubicBezTo>
                  <a:cubicBezTo>
                    <a:pt x="190" y="2430"/>
                    <a:pt x="190" y="2430"/>
                    <a:pt x="190" y="2430"/>
                  </a:cubicBezTo>
                  <a:cubicBezTo>
                    <a:pt x="130" y="2430"/>
                    <a:pt x="130" y="2430"/>
                    <a:pt x="130" y="2430"/>
                  </a:cubicBezTo>
                  <a:cubicBezTo>
                    <a:pt x="100" y="2457"/>
                    <a:pt x="100" y="2457"/>
                    <a:pt x="100" y="2457"/>
                  </a:cubicBezTo>
                  <a:cubicBezTo>
                    <a:pt x="118" y="2501"/>
                    <a:pt x="118" y="2501"/>
                    <a:pt x="118" y="2501"/>
                  </a:cubicBezTo>
                  <a:cubicBezTo>
                    <a:pt x="100" y="2531"/>
                    <a:pt x="100" y="2531"/>
                    <a:pt x="100" y="2531"/>
                  </a:cubicBezTo>
                  <a:cubicBezTo>
                    <a:pt x="100" y="2531"/>
                    <a:pt x="115" y="2543"/>
                    <a:pt x="100" y="2578"/>
                  </a:cubicBezTo>
                  <a:cubicBezTo>
                    <a:pt x="85" y="2613"/>
                    <a:pt x="85" y="2646"/>
                    <a:pt x="85" y="2646"/>
                  </a:cubicBezTo>
                  <a:cubicBezTo>
                    <a:pt x="71" y="2714"/>
                    <a:pt x="71" y="2714"/>
                    <a:pt x="71" y="2714"/>
                  </a:cubicBezTo>
                  <a:cubicBezTo>
                    <a:pt x="82" y="2779"/>
                    <a:pt x="82" y="2779"/>
                    <a:pt x="82" y="2779"/>
                  </a:cubicBezTo>
                  <a:cubicBezTo>
                    <a:pt x="82" y="2829"/>
                    <a:pt x="82" y="2829"/>
                    <a:pt x="82" y="2829"/>
                  </a:cubicBezTo>
                  <a:cubicBezTo>
                    <a:pt x="97" y="2850"/>
                    <a:pt x="97" y="2850"/>
                    <a:pt x="97" y="2850"/>
                  </a:cubicBezTo>
                  <a:cubicBezTo>
                    <a:pt x="112" y="2894"/>
                    <a:pt x="112" y="2894"/>
                    <a:pt x="112" y="2894"/>
                  </a:cubicBezTo>
                  <a:lnTo>
                    <a:pt x="142" y="2894"/>
                  </a:lnTo>
                  <a:close/>
                  <a:moveTo>
                    <a:pt x="186" y="2380"/>
                  </a:moveTo>
                  <a:cubicBezTo>
                    <a:pt x="186" y="2380"/>
                    <a:pt x="186" y="2380"/>
                    <a:pt x="201" y="2362"/>
                  </a:cubicBezTo>
                  <a:cubicBezTo>
                    <a:pt x="215" y="2345"/>
                    <a:pt x="209" y="2345"/>
                    <a:pt x="221" y="2324"/>
                  </a:cubicBezTo>
                  <a:cubicBezTo>
                    <a:pt x="233" y="2303"/>
                    <a:pt x="221" y="2324"/>
                    <a:pt x="239" y="2318"/>
                  </a:cubicBezTo>
                  <a:cubicBezTo>
                    <a:pt x="257" y="2312"/>
                    <a:pt x="239" y="2318"/>
                    <a:pt x="257" y="2318"/>
                  </a:cubicBezTo>
                  <a:cubicBezTo>
                    <a:pt x="274" y="2318"/>
                    <a:pt x="257" y="2318"/>
                    <a:pt x="269" y="2315"/>
                  </a:cubicBezTo>
                  <a:cubicBezTo>
                    <a:pt x="280" y="2312"/>
                    <a:pt x="295" y="2303"/>
                    <a:pt x="295" y="2295"/>
                  </a:cubicBezTo>
                  <a:cubicBezTo>
                    <a:pt x="295" y="2286"/>
                    <a:pt x="269" y="2259"/>
                    <a:pt x="269" y="2259"/>
                  </a:cubicBezTo>
                  <a:cubicBezTo>
                    <a:pt x="269" y="2259"/>
                    <a:pt x="269" y="2259"/>
                    <a:pt x="269" y="2250"/>
                  </a:cubicBezTo>
                  <a:cubicBezTo>
                    <a:pt x="269" y="2241"/>
                    <a:pt x="298" y="2238"/>
                    <a:pt x="319" y="2218"/>
                  </a:cubicBezTo>
                  <a:cubicBezTo>
                    <a:pt x="269" y="2200"/>
                    <a:pt x="269" y="2200"/>
                    <a:pt x="269" y="2200"/>
                  </a:cubicBezTo>
                  <a:cubicBezTo>
                    <a:pt x="239" y="2168"/>
                    <a:pt x="239" y="2168"/>
                    <a:pt x="239" y="2168"/>
                  </a:cubicBezTo>
                  <a:cubicBezTo>
                    <a:pt x="189" y="2191"/>
                    <a:pt x="189" y="2191"/>
                    <a:pt x="189" y="2191"/>
                  </a:cubicBezTo>
                  <a:cubicBezTo>
                    <a:pt x="174" y="2188"/>
                    <a:pt x="174" y="2188"/>
                    <a:pt x="174" y="2188"/>
                  </a:cubicBezTo>
                  <a:cubicBezTo>
                    <a:pt x="155" y="2168"/>
                    <a:pt x="155" y="2168"/>
                    <a:pt x="155" y="2168"/>
                  </a:cubicBezTo>
                  <a:cubicBezTo>
                    <a:pt x="139" y="2194"/>
                    <a:pt x="139" y="2194"/>
                    <a:pt x="139" y="2194"/>
                  </a:cubicBezTo>
                  <a:cubicBezTo>
                    <a:pt x="87" y="2194"/>
                    <a:pt x="87" y="2194"/>
                    <a:pt x="87" y="2194"/>
                  </a:cubicBezTo>
                  <a:cubicBezTo>
                    <a:pt x="87" y="2194"/>
                    <a:pt x="62" y="2212"/>
                    <a:pt x="53" y="2215"/>
                  </a:cubicBezTo>
                  <a:cubicBezTo>
                    <a:pt x="44" y="2218"/>
                    <a:pt x="35" y="2241"/>
                    <a:pt x="23" y="2250"/>
                  </a:cubicBezTo>
                  <a:cubicBezTo>
                    <a:pt x="12" y="2259"/>
                    <a:pt x="23" y="2300"/>
                    <a:pt x="23" y="2300"/>
                  </a:cubicBezTo>
                  <a:cubicBezTo>
                    <a:pt x="23" y="2321"/>
                    <a:pt x="23" y="2321"/>
                    <a:pt x="23" y="2321"/>
                  </a:cubicBezTo>
                  <a:cubicBezTo>
                    <a:pt x="23" y="2321"/>
                    <a:pt x="35" y="2333"/>
                    <a:pt x="71" y="2342"/>
                  </a:cubicBezTo>
                  <a:cubicBezTo>
                    <a:pt x="106" y="2350"/>
                    <a:pt x="94" y="2324"/>
                    <a:pt x="103" y="2321"/>
                  </a:cubicBezTo>
                  <a:cubicBezTo>
                    <a:pt x="112" y="2318"/>
                    <a:pt x="127" y="2336"/>
                    <a:pt x="127" y="2336"/>
                  </a:cubicBezTo>
                  <a:cubicBezTo>
                    <a:pt x="155" y="2362"/>
                    <a:pt x="155" y="2362"/>
                    <a:pt x="155" y="2362"/>
                  </a:cubicBezTo>
                  <a:lnTo>
                    <a:pt x="186" y="2380"/>
                  </a:lnTo>
                  <a:close/>
                  <a:moveTo>
                    <a:pt x="46" y="3086"/>
                  </a:moveTo>
                  <a:cubicBezTo>
                    <a:pt x="71" y="3048"/>
                    <a:pt x="71" y="3048"/>
                    <a:pt x="71" y="3048"/>
                  </a:cubicBezTo>
                  <a:cubicBezTo>
                    <a:pt x="91" y="3018"/>
                    <a:pt x="91" y="3018"/>
                    <a:pt x="91" y="3018"/>
                  </a:cubicBezTo>
                  <a:cubicBezTo>
                    <a:pt x="91" y="2974"/>
                    <a:pt x="91" y="2974"/>
                    <a:pt x="91" y="2974"/>
                  </a:cubicBezTo>
                  <a:cubicBezTo>
                    <a:pt x="71" y="2974"/>
                    <a:pt x="71" y="2974"/>
                    <a:pt x="71" y="2974"/>
                  </a:cubicBezTo>
                  <a:cubicBezTo>
                    <a:pt x="53" y="2985"/>
                    <a:pt x="53" y="2985"/>
                    <a:pt x="53" y="2985"/>
                  </a:cubicBezTo>
                  <a:cubicBezTo>
                    <a:pt x="18" y="3015"/>
                    <a:pt x="18" y="3015"/>
                    <a:pt x="18" y="3015"/>
                  </a:cubicBezTo>
                  <a:cubicBezTo>
                    <a:pt x="0" y="3045"/>
                    <a:pt x="0" y="3045"/>
                    <a:pt x="0" y="3045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121"/>
                    <a:pt x="0" y="3121"/>
                    <a:pt x="0" y="3121"/>
                  </a:cubicBezTo>
                  <a:cubicBezTo>
                    <a:pt x="18" y="3121"/>
                    <a:pt x="18" y="3121"/>
                    <a:pt x="18" y="3121"/>
                  </a:cubicBezTo>
                  <a:lnTo>
                    <a:pt x="46" y="3086"/>
                  </a:lnTo>
                  <a:close/>
                  <a:moveTo>
                    <a:pt x="838" y="3812"/>
                  </a:moveTo>
                  <a:cubicBezTo>
                    <a:pt x="794" y="3836"/>
                    <a:pt x="794" y="3836"/>
                    <a:pt x="794" y="3836"/>
                  </a:cubicBezTo>
                  <a:cubicBezTo>
                    <a:pt x="816" y="3874"/>
                    <a:pt x="816" y="3874"/>
                    <a:pt x="816" y="3874"/>
                  </a:cubicBezTo>
                  <a:cubicBezTo>
                    <a:pt x="838" y="3904"/>
                    <a:pt x="838" y="3904"/>
                    <a:pt x="838" y="3904"/>
                  </a:cubicBezTo>
                  <a:cubicBezTo>
                    <a:pt x="921" y="3904"/>
                    <a:pt x="921" y="3904"/>
                    <a:pt x="921" y="3904"/>
                  </a:cubicBezTo>
                  <a:cubicBezTo>
                    <a:pt x="980" y="3904"/>
                    <a:pt x="980" y="3904"/>
                    <a:pt x="980" y="3904"/>
                  </a:cubicBezTo>
                  <a:cubicBezTo>
                    <a:pt x="1027" y="3871"/>
                    <a:pt x="1027" y="3871"/>
                    <a:pt x="1027" y="3871"/>
                  </a:cubicBezTo>
                  <a:cubicBezTo>
                    <a:pt x="1072" y="3858"/>
                    <a:pt x="1072" y="3858"/>
                    <a:pt x="1072" y="3858"/>
                  </a:cubicBezTo>
                  <a:cubicBezTo>
                    <a:pt x="1128" y="3812"/>
                    <a:pt x="1128" y="3812"/>
                    <a:pt x="1128" y="3812"/>
                  </a:cubicBezTo>
                  <a:cubicBezTo>
                    <a:pt x="1128" y="3833"/>
                    <a:pt x="1128" y="3833"/>
                    <a:pt x="1128" y="3833"/>
                  </a:cubicBezTo>
                  <a:cubicBezTo>
                    <a:pt x="1160" y="3858"/>
                    <a:pt x="1160" y="3858"/>
                    <a:pt x="1160" y="3858"/>
                  </a:cubicBezTo>
                  <a:cubicBezTo>
                    <a:pt x="1181" y="3836"/>
                    <a:pt x="1181" y="3836"/>
                    <a:pt x="1181" y="3836"/>
                  </a:cubicBezTo>
                  <a:cubicBezTo>
                    <a:pt x="1213" y="3827"/>
                    <a:pt x="1213" y="3827"/>
                    <a:pt x="1213" y="3827"/>
                  </a:cubicBezTo>
                  <a:cubicBezTo>
                    <a:pt x="1264" y="3783"/>
                    <a:pt x="1264" y="3783"/>
                    <a:pt x="1264" y="3783"/>
                  </a:cubicBezTo>
                  <a:cubicBezTo>
                    <a:pt x="1264" y="3738"/>
                    <a:pt x="1264" y="3738"/>
                    <a:pt x="1264" y="3738"/>
                  </a:cubicBezTo>
                  <a:cubicBezTo>
                    <a:pt x="1264" y="3706"/>
                    <a:pt x="1264" y="3706"/>
                    <a:pt x="1264" y="3706"/>
                  </a:cubicBezTo>
                  <a:cubicBezTo>
                    <a:pt x="1245" y="3662"/>
                    <a:pt x="1245" y="3662"/>
                    <a:pt x="1245" y="3662"/>
                  </a:cubicBezTo>
                  <a:cubicBezTo>
                    <a:pt x="1202" y="3626"/>
                    <a:pt x="1202" y="3626"/>
                    <a:pt x="1202" y="3626"/>
                  </a:cubicBezTo>
                  <a:cubicBezTo>
                    <a:pt x="1140" y="3594"/>
                    <a:pt x="1140" y="3594"/>
                    <a:pt x="1140" y="3594"/>
                  </a:cubicBezTo>
                  <a:cubicBezTo>
                    <a:pt x="1083" y="3594"/>
                    <a:pt x="1083" y="3594"/>
                    <a:pt x="1083" y="3594"/>
                  </a:cubicBezTo>
                  <a:cubicBezTo>
                    <a:pt x="1066" y="3555"/>
                    <a:pt x="1066" y="3555"/>
                    <a:pt x="1066" y="3555"/>
                  </a:cubicBezTo>
                  <a:cubicBezTo>
                    <a:pt x="1029" y="3496"/>
                    <a:pt x="1029" y="3496"/>
                    <a:pt x="1029" y="3496"/>
                  </a:cubicBezTo>
                  <a:cubicBezTo>
                    <a:pt x="995" y="3461"/>
                    <a:pt x="995" y="3461"/>
                    <a:pt x="995" y="3461"/>
                  </a:cubicBezTo>
                  <a:cubicBezTo>
                    <a:pt x="915" y="3461"/>
                    <a:pt x="915" y="3461"/>
                    <a:pt x="915" y="3461"/>
                  </a:cubicBezTo>
                  <a:cubicBezTo>
                    <a:pt x="874" y="3487"/>
                    <a:pt x="874" y="3487"/>
                    <a:pt x="874" y="3487"/>
                  </a:cubicBezTo>
                  <a:cubicBezTo>
                    <a:pt x="844" y="3532"/>
                    <a:pt x="844" y="3532"/>
                    <a:pt x="844" y="3532"/>
                  </a:cubicBezTo>
                  <a:cubicBezTo>
                    <a:pt x="824" y="3585"/>
                    <a:pt x="824" y="3585"/>
                    <a:pt x="824" y="3585"/>
                  </a:cubicBezTo>
                  <a:cubicBezTo>
                    <a:pt x="874" y="3614"/>
                    <a:pt x="874" y="3614"/>
                    <a:pt x="874" y="3614"/>
                  </a:cubicBezTo>
                  <a:cubicBezTo>
                    <a:pt x="874" y="3614"/>
                    <a:pt x="900" y="3620"/>
                    <a:pt x="915" y="3620"/>
                  </a:cubicBezTo>
                  <a:cubicBezTo>
                    <a:pt x="930" y="3620"/>
                    <a:pt x="948" y="3626"/>
                    <a:pt x="948" y="3626"/>
                  </a:cubicBezTo>
                  <a:cubicBezTo>
                    <a:pt x="1042" y="3662"/>
                    <a:pt x="1042" y="3662"/>
                    <a:pt x="1042" y="3662"/>
                  </a:cubicBezTo>
                  <a:cubicBezTo>
                    <a:pt x="995" y="3682"/>
                    <a:pt x="995" y="3682"/>
                    <a:pt x="995" y="3682"/>
                  </a:cubicBezTo>
                  <a:cubicBezTo>
                    <a:pt x="995" y="3682"/>
                    <a:pt x="936" y="3721"/>
                    <a:pt x="933" y="3730"/>
                  </a:cubicBezTo>
                  <a:cubicBezTo>
                    <a:pt x="930" y="3738"/>
                    <a:pt x="924" y="3741"/>
                    <a:pt x="927" y="3753"/>
                  </a:cubicBezTo>
                  <a:cubicBezTo>
                    <a:pt x="930" y="3765"/>
                    <a:pt x="1001" y="3795"/>
                    <a:pt x="1001" y="3795"/>
                  </a:cubicBezTo>
                  <a:cubicBezTo>
                    <a:pt x="959" y="3803"/>
                    <a:pt x="959" y="3803"/>
                    <a:pt x="959" y="3803"/>
                  </a:cubicBezTo>
                  <a:lnTo>
                    <a:pt x="838" y="3812"/>
                  </a:lnTo>
                  <a:close/>
                  <a:moveTo>
                    <a:pt x="830" y="4663"/>
                  </a:moveTo>
                  <a:cubicBezTo>
                    <a:pt x="830" y="4698"/>
                    <a:pt x="830" y="4698"/>
                    <a:pt x="830" y="4698"/>
                  </a:cubicBezTo>
                  <a:cubicBezTo>
                    <a:pt x="844" y="4698"/>
                    <a:pt x="844" y="4698"/>
                    <a:pt x="844" y="4698"/>
                  </a:cubicBezTo>
                  <a:cubicBezTo>
                    <a:pt x="880" y="4698"/>
                    <a:pt x="880" y="4698"/>
                    <a:pt x="880" y="4698"/>
                  </a:cubicBezTo>
                  <a:cubicBezTo>
                    <a:pt x="903" y="4680"/>
                    <a:pt x="903" y="4680"/>
                    <a:pt x="903" y="4680"/>
                  </a:cubicBezTo>
                  <a:cubicBezTo>
                    <a:pt x="915" y="4680"/>
                    <a:pt x="915" y="4680"/>
                    <a:pt x="915" y="4680"/>
                  </a:cubicBezTo>
                  <a:cubicBezTo>
                    <a:pt x="945" y="4680"/>
                    <a:pt x="945" y="4680"/>
                    <a:pt x="945" y="4680"/>
                  </a:cubicBezTo>
                  <a:cubicBezTo>
                    <a:pt x="945" y="4663"/>
                    <a:pt x="945" y="4663"/>
                    <a:pt x="945" y="4663"/>
                  </a:cubicBezTo>
                  <a:cubicBezTo>
                    <a:pt x="1010" y="4639"/>
                    <a:pt x="1010" y="4639"/>
                    <a:pt x="1010" y="4639"/>
                  </a:cubicBezTo>
                  <a:cubicBezTo>
                    <a:pt x="1010" y="4621"/>
                    <a:pt x="1010" y="4621"/>
                    <a:pt x="1010" y="4621"/>
                  </a:cubicBezTo>
                  <a:cubicBezTo>
                    <a:pt x="1048" y="4559"/>
                    <a:pt x="1048" y="4559"/>
                    <a:pt x="1048" y="4559"/>
                  </a:cubicBezTo>
                  <a:cubicBezTo>
                    <a:pt x="1029" y="4524"/>
                    <a:pt x="1029" y="4524"/>
                    <a:pt x="1029" y="4524"/>
                  </a:cubicBezTo>
                  <a:cubicBezTo>
                    <a:pt x="1013" y="4457"/>
                    <a:pt x="1013" y="4457"/>
                    <a:pt x="1013" y="4457"/>
                  </a:cubicBezTo>
                  <a:cubicBezTo>
                    <a:pt x="1029" y="4457"/>
                    <a:pt x="1029" y="4457"/>
                    <a:pt x="1029" y="4457"/>
                  </a:cubicBezTo>
                  <a:cubicBezTo>
                    <a:pt x="1083" y="4441"/>
                    <a:pt x="1083" y="4441"/>
                    <a:pt x="1083" y="4441"/>
                  </a:cubicBezTo>
                  <a:cubicBezTo>
                    <a:pt x="1098" y="4397"/>
                    <a:pt x="1098" y="4397"/>
                    <a:pt x="1098" y="4397"/>
                  </a:cubicBezTo>
                  <a:cubicBezTo>
                    <a:pt x="1098" y="4364"/>
                    <a:pt x="1098" y="4364"/>
                    <a:pt x="1098" y="4364"/>
                  </a:cubicBezTo>
                  <a:cubicBezTo>
                    <a:pt x="1098" y="4364"/>
                    <a:pt x="1107" y="4353"/>
                    <a:pt x="1119" y="4341"/>
                  </a:cubicBezTo>
                  <a:cubicBezTo>
                    <a:pt x="1131" y="4329"/>
                    <a:pt x="1140" y="4329"/>
                    <a:pt x="1151" y="4305"/>
                  </a:cubicBezTo>
                  <a:cubicBezTo>
                    <a:pt x="1163" y="4282"/>
                    <a:pt x="1163" y="4282"/>
                    <a:pt x="1163" y="4282"/>
                  </a:cubicBezTo>
                  <a:cubicBezTo>
                    <a:pt x="1163" y="4255"/>
                    <a:pt x="1163" y="4255"/>
                    <a:pt x="1163" y="4255"/>
                  </a:cubicBezTo>
                  <a:cubicBezTo>
                    <a:pt x="1222" y="4178"/>
                    <a:pt x="1222" y="4178"/>
                    <a:pt x="1222" y="4178"/>
                  </a:cubicBezTo>
                  <a:cubicBezTo>
                    <a:pt x="1245" y="4140"/>
                    <a:pt x="1245" y="4140"/>
                    <a:pt x="1245" y="4140"/>
                  </a:cubicBezTo>
                  <a:cubicBezTo>
                    <a:pt x="1264" y="4043"/>
                    <a:pt x="1264" y="4043"/>
                    <a:pt x="1264" y="4043"/>
                  </a:cubicBezTo>
                  <a:cubicBezTo>
                    <a:pt x="1208" y="4069"/>
                    <a:pt x="1208" y="4069"/>
                    <a:pt x="1208" y="4069"/>
                  </a:cubicBezTo>
                  <a:cubicBezTo>
                    <a:pt x="1157" y="4116"/>
                    <a:pt x="1157" y="4116"/>
                    <a:pt x="1157" y="4116"/>
                  </a:cubicBezTo>
                  <a:cubicBezTo>
                    <a:pt x="1157" y="4116"/>
                    <a:pt x="1116" y="4140"/>
                    <a:pt x="1104" y="4146"/>
                  </a:cubicBezTo>
                  <a:cubicBezTo>
                    <a:pt x="1092" y="4152"/>
                    <a:pt x="1047" y="4223"/>
                    <a:pt x="1047" y="4223"/>
                  </a:cubicBezTo>
                  <a:cubicBezTo>
                    <a:pt x="1047" y="4261"/>
                    <a:pt x="1047" y="4261"/>
                    <a:pt x="1047" y="4261"/>
                  </a:cubicBezTo>
                  <a:cubicBezTo>
                    <a:pt x="977" y="4326"/>
                    <a:pt x="977" y="4326"/>
                    <a:pt x="977" y="4326"/>
                  </a:cubicBezTo>
                  <a:cubicBezTo>
                    <a:pt x="959" y="4308"/>
                    <a:pt x="959" y="4308"/>
                    <a:pt x="959" y="4308"/>
                  </a:cubicBezTo>
                  <a:cubicBezTo>
                    <a:pt x="877" y="4341"/>
                    <a:pt x="877" y="4341"/>
                    <a:pt x="877" y="4341"/>
                  </a:cubicBezTo>
                  <a:cubicBezTo>
                    <a:pt x="862" y="4370"/>
                    <a:pt x="862" y="4370"/>
                    <a:pt x="862" y="4370"/>
                  </a:cubicBezTo>
                  <a:cubicBezTo>
                    <a:pt x="771" y="4370"/>
                    <a:pt x="771" y="4370"/>
                    <a:pt x="771" y="4370"/>
                  </a:cubicBezTo>
                  <a:cubicBezTo>
                    <a:pt x="738" y="4397"/>
                    <a:pt x="738" y="4397"/>
                    <a:pt x="738" y="4397"/>
                  </a:cubicBezTo>
                  <a:cubicBezTo>
                    <a:pt x="700" y="4457"/>
                    <a:pt x="700" y="4457"/>
                    <a:pt x="700" y="4457"/>
                  </a:cubicBezTo>
                  <a:cubicBezTo>
                    <a:pt x="720" y="4480"/>
                    <a:pt x="720" y="4480"/>
                    <a:pt x="720" y="4480"/>
                  </a:cubicBezTo>
                  <a:cubicBezTo>
                    <a:pt x="723" y="4497"/>
                    <a:pt x="723" y="4497"/>
                    <a:pt x="723" y="4497"/>
                  </a:cubicBezTo>
                  <a:cubicBezTo>
                    <a:pt x="700" y="4568"/>
                    <a:pt x="700" y="4568"/>
                    <a:pt x="700" y="4568"/>
                  </a:cubicBezTo>
                  <a:cubicBezTo>
                    <a:pt x="700" y="4615"/>
                    <a:pt x="700" y="4615"/>
                    <a:pt x="700" y="4615"/>
                  </a:cubicBezTo>
                  <a:cubicBezTo>
                    <a:pt x="765" y="4592"/>
                    <a:pt x="765" y="4592"/>
                    <a:pt x="765" y="4592"/>
                  </a:cubicBezTo>
                  <a:cubicBezTo>
                    <a:pt x="809" y="4556"/>
                    <a:pt x="809" y="4556"/>
                    <a:pt x="809" y="4556"/>
                  </a:cubicBezTo>
                  <a:cubicBezTo>
                    <a:pt x="824" y="4503"/>
                    <a:pt x="824" y="4503"/>
                    <a:pt x="824" y="4503"/>
                  </a:cubicBezTo>
                  <a:cubicBezTo>
                    <a:pt x="844" y="4503"/>
                    <a:pt x="844" y="4503"/>
                    <a:pt x="844" y="4503"/>
                  </a:cubicBezTo>
                  <a:cubicBezTo>
                    <a:pt x="844" y="4518"/>
                    <a:pt x="844" y="4518"/>
                    <a:pt x="844" y="4518"/>
                  </a:cubicBezTo>
                  <a:cubicBezTo>
                    <a:pt x="838" y="4559"/>
                    <a:pt x="838" y="4559"/>
                    <a:pt x="838" y="4559"/>
                  </a:cubicBezTo>
                  <a:cubicBezTo>
                    <a:pt x="868" y="4586"/>
                    <a:pt x="868" y="4586"/>
                    <a:pt x="868" y="4586"/>
                  </a:cubicBezTo>
                  <a:cubicBezTo>
                    <a:pt x="868" y="4586"/>
                    <a:pt x="874" y="4601"/>
                    <a:pt x="862" y="4607"/>
                  </a:cubicBezTo>
                  <a:cubicBezTo>
                    <a:pt x="850" y="4612"/>
                    <a:pt x="833" y="4645"/>
                    <a:pt x="833" y="4645"/>
                  </a:cubicBezTo>
                  <a:lnTo>
                    <a:pt x="830" y="4663"/>
                  </a:lnTo>
                  <a:close/>
                  <a:moveTo>
                    <a:pt x="1588" y="4893"/>
                  </a:moveTo>
                  <a:cubicBezTo>
                    <a:pt x="1627" y="4893"/>
                    <a:pt x="1627" y="4893"/>
                    <a:pt x="1627" y="4893"/>
                  </a:cubicBezTo>
                  <a:cubicBezTo>
                    <a:pt x="1677" y="4852"/>
                    <a:pt x="1677" y="4852"/>
                    <a:pt x="1677" y="4852"/>
                  </a:cubicBezTo>
                  <a:cubicBezTo>
                    <a:pt x="1677" y="4790"/>
                    <a:pt x="1677" y="4790"/>
                    <a:pt x="1677" y="4790"/>
                  </a:cubicBezTo>
                  <a:cubicBezTo>
                    <a:pt x="1656" y="4731"/>
                    <a:pt x="1656" y="4731"/>
                    <a:pt x="1656" y="4731"/>
                  </a:cubicBezTo>
                  <a:cubicBezTo>
                    <a:pt x="1656" y="4683"/>
                    <a:pt x="1656" y="4683"/>
                    <a:pt x="1656" y="4683"/>
                  </a:cubicBezTo>
                  <a:cubicBezTo>
                    <a:pt x="1633" y="4618"/>
                    <a:pt x="1633" y="4618"/>
                    <a:pt x="1633" y="4618"/>
                  </a:cubicBezTo>
                  <a:cubicBezTo>
                    <a:pt x="1603" y="4562"/>
                    <a:pt x="1603" y="4562"/>
                    <a:pt x="1603" y="4562"/>
                  </a:cubicBezTo>
                  <a:cubicBezTo>
                    <a:pt x="1588" y="4562"/>
                    <a:pt x="1588" y="4562"/>
                    <a:pt x="1588" y="4562"/>
                  </a:cubicBezTo>
                  <a:cubicBezTo>
                    <a:pt x="1538" y="4562"/>
                    <a:pt x="1538" y="4562"/>
                    <a:pt x="1538" y="4562"/>
                  </a:cubicBezTo>
                  <a:cubicBezTo>
                    <a:pt x="1497" y="4580"/>
                    <a:pt x="1497" y="4580"/>
                    <a:pt x="1497" y="4580"/>
                  </a:cubicBezTo>
                  <a:cubicBezTo>
                    <a:pt x="1453" y="4627"/>
                    <a:pt x="1453" y="4627"/>
                    <a:pt x="1453" y="4627"/>
                  </a:cubicBezTo>
                  <a:cubicBezTo>
                    <a:pt x="1453" y="4645"/>
                    <a:pt x="1453" y="4645"/>
                    <a:pt x="1453" y="4645"/>
                  </a:cubicBezTo>
                  <a:cubicBezTo>
                    <a:pt x="1453" y="4716"/>
                    <a:pt x="1453" y="4716"/>
                    <a:pt x="1453" y="4716"/>
                  </a:cubicBezTo>
                  <a:cubicBezTo>
                    <a:pt x="1464" y="4728"/>
                    <a:pt x="1464" y="4728"/>
                    <a:pt x="1464" y="4728"/>
                  </a:cubicBezTo>
                  <a:cubicBezTo>
                    <a:pt x="1500" y="4798"/>
                    <a:pt x="1500" y="4798"/>
                    <a:pt x="1500" y="4798"/>
                  </a:cubicBezTo>
                  <a:cubicBezTo>
                    <a:pt x="1506" y="4837"/>
                    <a:pt x="1506" y="4837"/>
                    <a:pt x="1506" y="4837"/>
                  </a:cubicBezTo>
                  <a:cubicBezTo>
                    <a:pt x="1538" y="4866"/>
                    <a:pt x="1538" y="4866"/>
                    <a:pt x="1538" y="4866"/>
                  </a:cubicBezTo>
                  <a:lnTo>
                    <a:pt x="1588" y="4893"/>
                  </a:lnTo>
                  <a:close/>
                  <a:moveTo>
                    <a:pt x="486" y="3653"/>
                  </a:moveTo>
                  <a:cubicBezTo>
                    <a:pt x="526" y="3632"/>
                    <a:pt x="526" y="3632"/>
                    <a:pt x="526" y="3632"/>
                  </a:cubicBezTo>
                  <a:cubicBezTo>
                    <a:pt x="555" y="3589"/>
                    <a:pt x="555" y="3589"/>
                    <a:pt x="555" y="3589"/>
                  </a:cubicBezTo>
                  <a:cubicBezTo>
                    <a:pt x="555" y="3589"/>
                    <a:pt x="573" y="3563"/>
                    <a:pt x="555" y="3563"/>
                  </a:cubicBezTo>
                  <a:cubicBezTo>
                    <a:pt x="537" y="3563"/>
                    <a:pt x="486" y="3581"/>
                    <a:pt x="486" y="3581"/>
                  </a:cubicBezTo>
                  <a:cubicBezTo>
                    <a:pt x="440" y="3585"/>
                    <a:pt x="440" y="3585"/>
                    <a:pt x="440" y="3585"/>
                  </a:cubicBezTo>
                  <a:cubicBezTo>
                    <a:pt x="379" y="3608"/>
                    <a:pt x="379" y="3608"/>
                    <a:pt x="379" y="3608"/>
                  </a:cubicBezTo>
                  <a:cubicBezTo>
                    <a:pt x="379" y="3653"/>
                    <a:pt x="379" y="3653"/>
                    <a:pt x="379" y="3653"/>
                  </a:cubicBezTo>
                  <a:cubicBezTo>
                    <a:pt x="422" y="3682"/>
                    <a:pt x="422" y="3682"/>
                    <a:pt x="422" y="3682"/>
                  </a:cubicBezTo>
                  <a:cubicBezTo>
                    <a:pt x="436" y="3682"/>
                    <a:pt x="436" y="3682"/>
                    <a:pt x="436" y="3682"/>
                  </a:cubicBezTo>
                  <a:cubicBezTo>
                    <a:pt x="471" y="3657"/>
                    <a:pt x="471" y="3657"/>
                    <a:pt x="471" y="3657"/>
                  </a:cubicBezTo>
                  <a:lnTo>
                    <a:pt x="486" y="3653"/>
                  </a:lnTo>
                  <a:close/>
                  <a:moveTo>
                    <a:pt x="601" y="3542"/>
                  </a:moveTo>
                  <a:cubicBezTo>
                    <a:pt x="645" y="3520"/>
                    <a:pt x="645" y="3520"/>
                    <a:pt x="645" y="3520"/>
                  </a:cubicBezTo>
                  <a:cubicBezTo>
                    <a:pt x="700" y="3499"/>
                    <a:pt x="700" y="3499"/>
                    <a:pt x="700" y="3499"/>
                  </a:cubicBezTo>
                  <a:cubicBezTo>
                    <a:pt x="717" y="3477"/>
                    <a:pt x="717" y="3477"/>
                    <a:pt x="717" y="3477"/>
                  </a:cubicBezTo>
                  <a:cubicBezTo>
                    <a:pt x="749" y="3441"/>
                    <a:pt x="749" y="3441"/>
                    <a:pt x="749" y="3441"/>
                  </a:cubicBezTo>
                  <a:cubicBezTo>
                    <a:pt x="749" y="3420"/>
                    <a:pt x="749" y="3420"/>
                    <a:pt x="749" y="3420"/>
                  </a:cubicBezTo>
                  <a:cubicBezTo>
                    <a:pt x="731" y="3402"/>
                    <a:pt x="731" y="3402"/>
                    <a:pt x="731" y="3402"/>
                  </a:cubicBezTo>
                  <a:cubicBezTo>
                    <a:pt x="675" y="3430"/>
                    <a:pt x="675" y="3430"/>
                    <a:pt x="675" y="3430"/>
                  </a:cubicBezTo>
                  <a:cubicBezTo>
                    <a:pt x="630" y="3472"/>
                    <a:pt x="630" y="3472"/>
                    <a:pt x="630" y="3472"/>
                  </a:cubicBezTo>
                  <a:cubicBezTo>
                    <a:pt x="584" y="3499"/>
                    <a:pt x="584" y="3499"/>
                    <a:pt x="584" y="3499"/>
                  </a:cubicBezTo>
                  <a:lnTo>
                    <a:pt x="601" y="3542"/>
                  </a:lnTo>
                  <a:close/>
                  <a:moveTo>
                    <a:pt x="880" y="3048"/>
                  </a:moveTo>
                  <a:cubicBezTo>
                    <a:pt x="895" y="3024"/>
                    <a:pt x="875" y="3024"/>
                    <a:pt x="875" y="3024"/>
                  </a:cubicBezTo>
                  <a:cubicBezTo>
                    <a:pt x="875" y="3024"/>
                    <a:pt x="886" y="2999"/>
                    <a:pt x="875" y="2988"/>
                  </a:cubicBezTo>
                  <a:cubicBezTo>
                    <a:pt x="864" y="2977"/>
                    <a:pt x="875" y="2974"/>
                    <a:pt x="875" y="2974"/>
                  </a:cubicBezTo>
                  <a:cubicBezTo>
                    <a:pt x="853" y="2952"/>
                    <a:pt x="853" y="2952"/>
                    <a:pt x="853" y="2952"/>
                  </a:cubicBezTo>
                  <a:cubicBezTo>
                    <a:pt x="821" y="2952"/>
                    <a:pt x="821" y="2952"/>
                    <a:pt x="821" y="2952"/>
                  </a:cubicBezTo>
                  <a:cubicBezTo>
                    <a:pt x="801" y="2952"/>
                    <a:pt x="801" y="2952"/>
                    <a:pt x="801" y="2952"/>
                  </a:cubicBezTo>
                  <a:cubicBezTo>
                    <a:pt x="763" y="2974"/>
                    <a:pt x="763" y="2974"/>
                    <a:pt x="763" y="2974"/>
                  </a:cubicBezTo>
                  <a:cubicBezTo>
                    <a:pt x="749" y="3002"/>
                    <a:pt x="749" y="3002"/>
                    <a:pt x="749" y="3002"/>
                  </a:cubicBezTo>
                  <a:cubicBezTo>
                    <a:pt x="781" y="3048"/>
                    <a:pt x="781" y="3048"/>
                    <a:pt x="781" y="3048"/>
                  </a:cubicBezTo>
                  <a:cubicBezTo>
                    <a:pt x="794" y="3074"/>
                    <a:pt x="794" y="3074"/>
                    <a:pt x="794" y="3074"/>
                  </a:cubicBezTo>
                  <a:cubicBezTo>
                    <a:pt x="853" y="3096"/>
                    <a:pt x="853" y="3096"/>
                    <a:pt x="853" y="3096"/>
                  </a:cubicBezTo>
                  <a:cubicBezTo>
                    <a:pt x="853" y="3096"/>
                    <a:pt x="864" y="3071"/>
                    <a:pt x="880" y="3048"/>
                  </a:cubicBezTo>
                  <a:close/>
                  <a:moveTo>
                    <a:pt x="939" y="3164"/>
                  </a:moveTo>
                  <a:cubicBezTo>
                    <a:pt x="965" y="3164"/>
                    <a:pt x="965" y="3164"/>
                    <a:pt x="965" y="3164"/>
                  </a:cubicBezTo>
                  <a:cubicBezTo>
                    <a:pt x="982" y="3136"/>
                    <a:pt x="982" y="3136"/>
                    <a:pt x="982" y="3136"/>
                  </a:cubicBezTo>
                  <a:cubicBezTo>
                    <a:pt x="982" y="3078"/>
                    <a:pt x="982" y="3078"/>
                    <a:pt x="982" y="3078"/>
                  </a:cubicBezTo>
                  <a:cubicBezTo>
                    <a:pt x="982" y="3078"/>
                    <a:pt x="982" y="3060"/>
                    <a:pt x="961" y="3078"/>
                  </a:cubicBezTo>
                  <a:cubicBezTo>
                    <a:pt x="939" y="3096"/>
                    <a:pt x="911" y="3139"/>
                    <a:pt x="911" y="3139"/>
                  </a:cubicBezTo>
                  <a:lnTo>
                    <a:pt x="939" y="3164"/>
                  </a:lnTo>
                  <a:close/>
                  <a:moveTo>
                    <a:pt x="3112" y="762"/>
                  </a:moveTo>
                  <a:cubicBezTo>
                    <a:pt x="3109" y="750"/>
                    <a:pt x="3155" y="670"/>
                    <a:pt x="3155" y="670"/>
                  </a:cubicBezTo>
                  <a:cubicBezTo>
                    <a:pt x="3114" y="668"/>
                    <a:pt x="3114" y="668"/>
                    <a:pt x="3114" y="668"/>
                  </a:cubicBezTo>
                  <a:cubicBezTo>
                    <a:pt x="3061" y="697"/>
                    <a:pt x="3061" y="697"/>
                    <a:pt x="3061" y="697"/>
                  </a:cubicBezTo>
                  <a:cubicBezTo>
                    <a:pt x="3061" y="697"/>
                    <a:pt x="3015" y="714"/>
                    <a:pt x="3001" y="723"/>
                  </a:cubicBezTo>
                  <a:cubicBezTo>
                    <a:pt x="2987" y="733"/>
                    <a:pt x="2960" y="716"/>
                    <a:pt x="2960" y="716"/>
                  </a:cubicBezTo>
                  <a:cubicBezTo>
                    <a:pt x="2960" y="716"/>
                    <a:pt x="2960" y="716"/>
                    <a:pt x="2948" y="697"/>
                  </a:cubicBezTo>
                  <a:cubicBezTo>
                    <a:pt x="2948" y="697"/>
                    <a:pt x="2931" y="682"/>
                    <a:pt x="2924" y="678"/>
                  </a:cubicBezTo>
                  <a:cubicBezTo>
                    <a:pt x="2917" y="673"/>
                    <a:pt x="2910" y="663"/>
                    <a:pt x="2893" y="644"/>
                  </a:cubicBezTo>
                  <a:cubicBezTo>
                    <a:pt x="2876" y="625"/>
                    <a:pt x="2859" y="596"/>
                    <a:pt x="2859" y="596"/>
                  </a:cubicBezTo>
                  <a:cubicBezTo>
                    <a:pt x="2859" y="596"/>
                    <a:pt x="2845" y="598"/>
                    <a:pt x="2828" y="596"/>
                  </a:cubicBezTo>
                  <a:cubicBezTo>
                    <a:pt x="2811" y="594"/>
                    <a:pt x="2782" y="639"/>
                    <a:pt x="2782" y="639"/>
                  </a:cubicBezTo>
                  <a:cubicBezTo>
                    <a:pt x="2811" y="704"/>
                    <a:pt x="2811" y="704"/>
                    <a:pt x="2811" y="704"/>
                  </a:cubicBezTo>
                  <a:cubicBezTo>
                    <a:pt x="2833" y="738"/>
                    <a:pt x="2833" y="738"/>
                    <a:pt x="2833" y="738"/>
                  </a:cubicBezTo>
                  <a:cubicBezTo>
                    <a:pt x="2888" y="779"/>
                    <a:pt x="2888" y="779"/>
                    <a:pt x="2888" y="779"/>
                  </a:cubicBezTo>
                  <a:cubicBezTo>
                    <a:pt x="2888" y="779"/>
                    <a:pt x="2888" y="779"/>
                    <a:pt x="2915" y="791"/>
                  </a:cubicBezTo>
                  <a:cubicBezTo>
                    <a:pt x="2941" y="802"/>
                    <a:pt x="2934" y="800"/>
                    <a:pt x="2953" y="795"/>
                  </a:cubicBezTo>
                  <a:cubicBezTo>
                    <a:pt x="2972" y="791"/>
                    <a:pt x="2953" y="795"/>
                    <a:pt x="2975" y="771"/>
                  </a:cubicBezTo>
                  <a:cubicBezTo>
                    <a:pt x="2996" y="747"/>
                    <a:pt x="2996" y="752"/>
                    <a:pt x="3006" y="750"/>
                  </a:cubicBezTo>
                  <a:cubicBezTo>
                    <a:pt x="3015" y="747"/>
                    <a:pt x="3042" y="762"/>
                    <a:pt x="3042" y="762"/>
                  </a:cubicBezTo>
                  <a:cubicBezTo>
                    <a:pt x="3073" y="815"/>
                    <a:pt x="3073" y="815"/>
                    <a:pt x="3073" y="815"/>
                  </a:cubicBezTo>
                  <a:cubicBezTo>
                    <a:pt x="3114" y="831"/>
                    <a:pt x="3114" y="831"/>
                    <a:pt x="3114" y="831"/>
                  </a:cubicBezTo>
                  <a:cubicBezTo>
                    <a:pt x="3114" y="831"/>
                    <a:pt x="3114" y="774"/>
                    <a:pt x="3112" y="762"/>
                  </a:cubicBezTo>
                  <a:close/>
                  <a:moveTo>
                    <a:pt x="3174" y="654"/>
                  </a:moveTo>
                  <a:cubicBezTo>
                    <a:pt x="3196" y="642"/>
                    <a:pt x="3196" y="642"/>
                    <a:pt x="3196" y="642"/>
                  </a:cubicBezTo>
                  <a:cubicBezTo>
                    <a:pt x="3196" y="642"/>
                    <a:pt x="3225" y="613"/>
                    <a:pt x="3234" y="606"/>
                  </a:cubicBezTo>
                  <a:cubicBezTo>
                    <a:pt x="3244" y="598"/>
                    <a:pt x="3285" y="570"/>
                    <a:pt x="3285" y="570"/>
                  </a:cubicBezTo>
                  <a:cubicBezTo>
                    <a:pt x="3285" y="570"/>
                    <a:pt x="3299" y="555"/>
                    <a:pt x="3285" y="550"/>
                  </a:cubicBezTo>
                  <a:cubicBezTo>
                    <a:pt x="3270" y="545"/>
                    <a:pt x="3208" y="509"/>
                    <a:pt x="3208" y="509"/>
                  </a:cubicBezTo>
                  <a:cubicBezTo>
                    <a:pt x="3208" y="509"/>
                    <a:pt x="3155" y="512"/>
                    <a:pt x="3145" y="509"/>
                  </a:cubicBezTo>
                  <a:cubicBezTo>
                    <a:pt x="3136" y="507"/>
                    <a:pt x="3112" y="481"/>
                    <a:pt x="3112" y="481"/>
                  </a:cubicBezTo>
                  <a:cubicBezTo>
                    <a:pt x="3155" y="481"/>
                    <a:pt x="3155" y="481"/>
                    <a:pt x="3155" y="481"/>
                  </a:cubicBezTo>
                  <a:cubicBezTo>
                    <a:pt x="3155" y="481"/>
                    <a:pt x="3172" y="457"/>
                    <a:pt x="3179" y="452"/>
                  </a:cubicBezTo>
                  <a:cubicBezTo>
                    <a:pt x="3186" y="447"/>
                    <a:pt x="3201" y="408"/>
                    <a:pt x="3201" y="408"/>
                  </a:cubicBezTo>
                  <a:cubicBezTo>
                    <a:pt x="3201" y="408"/>
                    <a:pt x="3152" y="384"/>
                    <a:pt x="3133" y="392"/>
                  </a:cubicBezTo>
                  <a:cubicBezTo>
                    <a:pt x="3114" y="399"/>
                    <a:pt x="3112" y="425"/>
                    <a:pt x="3112" y="425"/>
                  </a:cubicBezTo>
                  <a:cubicBezTo>
                    <a:pt x="3112" y="425"/>
                    <a:pt x="3083" y="447"/>
                    <a:pt x="3083" y="459"/>
                  </a:cubicBezTo>
                  <a:cubicBezTo>
                    <a:pt x="3083" y="471"/>
                    <a:pt x="3071" y="473"/>
                    <a:pt x="3071" y="473"/>
                  </a:cubicBezTo>
                  <a:cubicBezTo>
                    <a:pt x="3037" y="454"/>
                    <a:pt x="3037" y="454"/>
                    <a:pt x="3037" y="454"/>
                  </a:cubicBezTo>
                  <a:cubicBezTo>
                    <a:pt x="3037" y="454"/>
                    <a:pt x="3027" y="445"/>
                    <a:pt x="3037" y="435"/>
                  </a:cubicBezTo>
                  <a:cubicBezTo>
                    <a:pt x="3047" y="425"/>
                    <a:pt x="3047" y="425"/>
                    <a:pt x="3047" y="425"/>
                  </a:cubicBezTo>
                  <a:cubicBezTo>
                    <a:pt x="3033" y="380"/>
                    <a:pt x="3033" y="380"/>
                    <a:pt x="3033" y="380"/>
                  </a:cubicBezTo>
                  <a:cubicBezTo>
                    <a:pt x="3033" y="351"/>
                    <a:pt x="3033" y="351"/>
                    <a:pt x="3033" y="351"/>
                  </a:cubicBezTo>
                  <a:cubicBezTo>
                    <a:pt x="3033" y="334"/>
                    <a:pt x="3033" y="334"/>
                    <a:pt x="3033" y="334"/>
                  </a:cubicBezTo>
                  <a:cubicBezTo>
                    <a:pt x="3047" y="334"/>
                    <a:pt x="3047" y="334"/>
                    <a:pt x="3047" y="334"/>
                  </a:cubicBezTo>
                  <a:cubicBezTo>
                    <a:pt x="3104" y="322"/>
                    <a:pt x="3104" y="322"/>
                    <a:pt x="3104" y="322"/>
                  </a:cubicBezTo>
                  <a:cubicBezTo>
                    <a:pt x="3104" y="322"/>
                    <a:pt x="3126" y="322"/>
                    <a:pt x="3107" y="298"/>
                  </a:cubicBezTo>
                  <a:cubicBezTo>
                    <a:pt x="3088" y="274"/>
                    <a:pt x="3068" y="245"/>
                    <a:pt x="3068" y="245"/>
                  </a:cubicBezTo>
                  <a:cubicBezTo>
                    <a:pt x="3003" y="245"/>
                    <a:pt x="3003" y="245"/>
                    <a:pt x="3003" y="245"/>
                  </a:cubicBezTo>
                  <a:cubicBezTo>
                    <a:pt x="2987" y="247"/>
                    <a:pt x="2979" y="317"/>
                    <a:pt x="2979" y="317"/>
                  </a:cubicBezTo>
                  <a:cubicBezTo>
                    <a:pt x="2979" y="329"/>
                    <a:pt x="2979" y="329"/>
                    <a:pt x="2979" y="329"/>
                  </a:cubicBezTo>
                  <a:cubicBezTo>
                    <a:pt x="2919" y="317"/>
                    <a:pt x="2919" y="317"/>
                    <a:pt x="2919" y="317"/>
                  </a:cubicBezTo>
                  <a:cubicBezTo>
                    <a:pt x="2895" y="327"/>
                    <a:pt x="2895" y="327"/>
                    <a:pt x="2895" y="327"/>
                  </a:cubicBezTo>
                  <a:cubicBezTo>
                    <a:pt x="2854" y="341"/>
                    <a:pt x="2854" y="341"/>
                    <a:pt x="2854" y="341"/>
                  </a:cubicBezTo>
                  <a:cubicBezTo>
                    <a:pt x="2854" y="341"/>
                    <a:pt x="2835" y="356"/>
                    <a:pt x="2838" y="372"/>
                  </a:cubicBezTo>
                  <a:cubicBezTo>
                    <a:pt x="2840" y="389"/>
                    <a:pt x="2828" y="449"/>
                    <a:pt x="2828" y="449"/>
                  </a:cubicBezTo>
                  <a:cubicBezTo>
                    <a:pt x="2828" y="505"/>
                    <a:pt x="2828" y="505"/>
                    <a:pt x="2828" y="505"/>
                  </a:cubicBezTo>
                  <a:cubicBezTo>
                    <a:pt x="2852" y="548"/>
                    <a:pt x="2852" y="548"/>
                    <a:pt x="2852" y="548"/>
                  </a:cubicBezTo>
                  <a:cubicBezTo>
                    <a:pt x="2869" y="570"/>
                    <a:pt x="2869" y="570"/>
                    <a:pt x="2869" y="570"/>
                  </a:cubicBezTo>
                  <a:cubicBezTo>
                    <a:pt x="2910" y="509"/>
                    <a:pt x="2910" y="509"/>
                    <a:pt x="2910" y="509"/>
                  </a:cubicBezTo>
                  <a:cubicBezTo>
                    <a:pt x="2915" y="483"/>
                    <a:pt x="2915" y="483"/>
                    <a:pt x="2915" y="483"/>
                  </a:cubicBezTo>
                  <a:cubicBezTo>
                    <a:pt x="2924" y="567"/>
                    <a:pt x="2924" y="567"/>
                    <a:pt x="2924" y="567"/>
                  </a:cubicBezTo>
                  <a:cubicBezTo>
                    <a:pt x="2917" y="584"/>
                    <a:pt x="2917" y="584"/>
                    <a:pt x="2917" y="584"/>
                  </a:cubicBezTo>
                  <a:cubicBezTo>
                    <a:pt x="2948" y="596"/>
                    <a:pt x="2948" y="596"/>
                    <a:pt x="2948" y="596"/>
                  </a:cubicBezTo>
                  <a:cubicBezTo>
                    <a:pt x="2987" y="596"/>
                    <a:pt x="2987" y="596"/>
                    <a:pt x="2987" y="596"/>
                  </a:cubicBezTo>
                  <a:cubicBezTo>
                    <a:pt x="2987" y="596"/>
                    <a:pt x="2989" y="591"/>
                    <a:pt x="3006" y="596"/>
                  </a:cubicBezTo>
                  <a:cubicBezTo>
                    <a:pt x="3023" y="601"/>
                    <a:pt x="3042" y="596"/>
                    <a:pt x="3042" y="596"/>
                  </a:cubicBezTo>
                  <a:cubicBezTo>
                    <a:pt x="3060" y="582"/>
                    <a:pt x="3060" y="582"/>
                    <a:pt x="3060" y="582"/>
                  </a:cubicBezTo>
                  <a:cubicBezTo>
                    <a:pt x="3078" y="570"/>
                    <a:pt x="3078" y="570"/>
                    <a:pt x="3078" y="570"/>
                  </a:cubicBezTo>
                  <a:cubicBezTo>
                    <a:pt x="3092" y="596"/>
                    <a:pt x="3092" y="596"/>
                    <a:pt x="3092" y="596"/>
                  </a:cubicBezTo>
                  <a:cubicBezTo>
                    <a:pt x="3126" y="642"/>
                    <a:pt x="3126" y="642"/>
                    <a:pt x="3126" y="642"/>
                  </a:cubicBezTo>
                  <a:cubicBezTo>
                    <a:pt x="3155" y="654"/>
                    <a:pt x="3155" y="654"/>
                    <a:pt x="3155" y="654"/>
                  </a:cubicBezTo>
                  <a:lnTo>
                    <a:pt x="3174" y="654"/>
                  </a:lnTo>
                  <a:close/>
                  <a:moveTo>
                    <a:pt x="3304" y="399"/>
                  </a:moveTo>
                  <a:cubicBezTo>
                    <a:pt x="3357" y="399"/>
                    <a:pt x="3357" y="399"/>
                    <a:pt x="3357" y="399"/>
                  </a:cubicBezTo>
                  <a:cubicBezTo>
                    <a:pt x="3369" y="363"/>
                    <a:pt x="3369" y="363"/>
                    <a:pt x="3369" y="363"/>
                  </a:cubicBezTo>
                  <a:cubicBezTo>
                    <a:pt x="3318" y="310"/>
                    <a:pt x="3318" y="310"/>
                    <a:pt x="3318" y="310"/>
                  </a:cubicBezTo>
                  <a:cubicBezTo>
                    <a:pt x="3304" y="288"/>
                    <a:pt x="3304" y="288"/>
                    <a:pt x="3304" y="288"/>
                  </a:cubicBezTo>
                  <a:cubicBezTo>
                    <a:pt x="3291" y="272"/>
                    <a:pt x="3291" y="272"/>
                    <a:pt x="3291" y="272"/>
                  </a:cubicBezTo>
                  <a:cubicBezTo>
                    <a:pt x="3304" y="245"/>
                    <a:pt x="3304" y="245"/>
                    <a:pt x="3304" y="245"/>
                  </a:cubicBezTo>
                  <a:cubicBezTo>
                    <a:pt x="3314" y="216"/>
                    <a:pt x="3314" y="216"/>
                    <a:pt x="3314" y="216"/>
                  </a:cubicBezTo>
                  <a:cubicBezTo>
                    <a:pt x="3357" y="216"/>
                    <a:pt x="3357" y="216"/>
                    <a:pt x="3357" y="216"/>
                  </a:cubicBezTo>
                  <a:cubicBezTo>
                    <a:pt x="3369" y="195"/>
                    <a:pt x="3369" y="195"/>
                    <a:pt x="3369" y="195"/>
                  </a:cubicBezTo>
                  <a:cubicBezTo>
                    <a:pt x="3414" y="195"/>
                    <a:pt x="3414" y="195"/>
                    <a:pt x="3414" y="195"/>
                  </a:cubicBezTo>
                  <a:cubicBezTo>
                    <a:pt x="3434" y="139"/>
                    <a:pt x="3434" y="139"/>
                    <a:pt x="3434" y="139"/>
                  </a:cubicBezTo>
                  <a:cubicBezTo>
                    <a:pt x="3477" y="110"/>
                    <a:pt x="3477" y="110"/>
                    <a:pt x="3477" y="110"/>
                  </a:cubicBezTo>
                  <a:cubicBezTo>
                    <a:pt x="3384" y="84"/>
                    <a:pt x="3384" y="84"/>
                    <a:pt x="3384" y="84"/>
                  </a:cubicBezTo>
                  <a:cubicBezTo>
                    <a:pt x="3384" y="84"/>
                    <a:pt x="3354" y="101"/>
                    <a:pt x="3345" y="106"/>
                  </a:cubicBezTo>
                  <a:cubicBezTo>
                    <a:pt x="3335" y="110"/>
                    <a:pt x="3323" y="132"/>
                    <a:pt x="3318" y="142"/>
                  </a:cubicBezTo>
                  <a:cubicBezTo>
                    <a:pt x="3314" y="151"/>
                    <a:pt x="3305" y="171"/>
                    <a:pt x="3291" y="180"/>
                  </a:cubicBezTo>
                  <a:cubicBezTo>
                    <a:pt x="3277" y="190"/>
                    <a:pt x="3277" y="190"/>
                    <a:pt x="3277" y="190"/>
                  </a:cubicBezTo>
                  <a:cubicBezTo>
                    <a:pt x="3237" y="180"/>
                    <a:pt x="3237" y="180"/>
                    <a:pt x="3237" y="180"/>
                  </a:cubicBezTo>
                  <a:cubicBezTo>
                    <a:pt x="3213" y="171"/>
                    <a:pt x="3213" y="171"/>
                    <a:pt x="3213" y="171"/>
                  </a:cubicBezTo>
                  <a:cubicBezTo>
                    <a:pt x="3177" y="151"/>
                    <a:pt x="3177" y="151"/>
                    <a:pt x="3177" y="151"/>
                  </a:cubicBezTo>
                  <a:cubicBezTo>
                    <a:pt x="3177" y="151"/>
                    <a:pt x="3164" y="142"/>
                    <a:pt x="3155" y="132"/>
                  </a:cubicBezTo>
                  <a:cubicBezTo>
                    <a:pt x="3145" y="122"/>
                    <a:pt x="3128" y="110"/>
                    <a:pt x="3128" y="110"/>
                  </a:cubicBezTo>
                  <a:cubicBezTo>
                    <a:pt x="3107" y="84"/>
                    <a:pt x="3107" y="84"/>
                    <a:pt x="3107" y="84"/>
                  </a:cubicBezTo>
                  <a:cubicBezTo>
                    <a:pt x="3107" y="70"/>
                    <a:pt x="3107" y="70"/>
                    <a:pt x="3107" y="70"/>
                  </a:cubicBezTo>
                  <a:cubicBezTo>
                    <a:pt x="3107" y="70"/>
                    <a:pt x="3143" y="72"/>
                    <a:pt x="3155" y="70"/>
                  </a:cubicBezTo>
                  <a:cubicBezTo>
                    <a:pt x="3167" y="67"/>
                    <a:pt x="3172" y="55"/>
                    <a:pt x="3172" y="55"/>
                  </a:cubicBezTo>
                  <a:cubicBezTo>
                    <a:pt x="3155" y="0"/>
                    <a:pt x="3155" y="0"/>
                    <a:pt x="3155" y="0"/>
                  </a:cubicBezTo>
                  <a:cubicBezTo>
                    <a:pt x="3155" y="0"/>
                    <a:pt x="3109" y="7"/>
                    <a:pt x="3107" y="14"/>
                  </a:cubicBezTo>
                  <a:cubicBezTo>
                    <a:pt x="3104" y="22"/>
                    <a:pt x="3068" y="43"/>
                    <a:pt x="3060" y="50"/>
                  </a:cubicBezTo>
                  <a:cubicBezTo>
                    <a:pt x="3052" y="58"/>
                    <a:pt x="3015" y="77"/>
                    <a:pt x="3015" y="77"/>
                  </a:cubicBezTo>
                  <a:cubicBezTo>
                    <a:pt x="3015" y="98"/>
                    <a:pt x="3015" y="98"/>
                    <a:pt x="3015" y="98"/>
                  </a:cubicBezTo>
                  <a:cubicBezTo>
                    <a:pt x="3060" y="147"/>
                    <a:pt x="3060" y="147"/>
                    <a:pt x="3060" y="147"/>
                  </a:cubicBezTo>
                  <a:cubicBezTo>
                    <a:pt x="3124" y="156"/>
                    <a:pt x="3124" y="156"/>
                    <a:pt x="3124" y="156"/>
                  </a:cubicBezTo>
                  <a:cubicBezTo>
                    <a:pt x="3155" y="183"/>
                    <a:pt x="3155" y="183"/>
                    <a:pt x="3155" y="183"/>
                  </a:cubicBezTo>
                  <a:cubicBezTo>
                    <a:pt x="3191" y="180"/>
                    <a:pt x="3191" y="180"/>
                    <a:pt x="3191" y="180"/>
                  </a:cubicBezTo>
                  <a:cubicBezTo>
                    <a:pt x="3196" y="199"/>
                    <a:pt x="3196" y="199"/>
                    <a:pt x="3196" y="199"/>
                  </a:cubicBezTo>
                  <a:cubicBezTo>
                    <a:pt x="3196" y="216"/>
                    <a:pt x="3196" y="216"/>
                    <a:pt x="3196" y="216"/>
                  </a:cubicBezTo>
                  <a:cubicBezTo>
                    <a:pt x="3196" y="216"/>
                    <a:pt x="3177" y="226"/>
                    <a:pt x="3179" y="245"/>
                  </a:cubicBezTo>
                  <a:cubicBezTo>
                    <a:pt x="3181" y="264"/>
                    <a:pt x="3193" y="286"/>
                    <a:pt x="3193" y="286"/>
                  </a:cubicBezTo>
                  <a:cubicBezTo>
                    <a:pt x="3193" y="286"/>
                    <a:pt x="3208" y="300"/>
                    <a:pt x="3196" y="300"/>
                  </a:cubicBezTo>
                  <a:cubicBezTo>
                    <a:pt x="3184" y="300"/>
                    <a:pt x="3220" y="312"/>
                    <a:pt x="3220" y="312"/>
                  </a:cubicBezTo>
                  <a:cubicBezTo>
                    <a:pt x="3273" y="267"/>
                    <a:pt x="3273" y="267"/>
                    <a:pt x="3273" y="267"/>
                  </a:cubicBezTo>
                  <a:cubicBezTo>
                    <a:pt x="3265" y="245"/>
                    <a:pt x="3265" y="245"/>
                    <a:pt x="3265" y="245"/>
                  </a:cubicBezTo>
                  <a:cubicBezTo>
                    <a:pt x="3280" y="245"/>
                    <a:pt x="3280" y="245"/>
                    <a:pt x="3280" y="245"/>
                  </a:cubicBezTo>
                  <a:cubicBezTo>
                    <a:pt x="3275" y="296"/>
                    <a:pt x="3275" y="296"/>
                    <a:pt x="3275" y="296"/>
                  </a:cubicBezTo>
                  <a:cubicBezTo>
                    <a:pt x="3291" y="329"/>
                    <a:pt x="3291" y="329"/>
                    <a:pt x="3291" y="329"/>
                  </a:cubicBezTo>
                  <a:cubicBezTo>
                    <a:pt x="3304" y="372"/>
                    <a:pt x="3304" y="372"/>
                    <a:pt x="3304" y="372"/>
                  </a:cubicBezTo>
                  <a:cubicBezTo>
                    <a:pt x="3280" y="399"/>
                    <a:pt x="3280" y="399"/>
                    <a:pt x="3280" y="399"/>
                  </a:cubicBezTo>
                  <a:lnTo>
                    <a:pt x="3304" y="39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26334" y="7194167"/>
            <a:ext cx="1492153" cy="2391289"/>
            <a:chOff x="5758376" y="4511056"/>
            <a:chExt cx="1492153" cy="2391289"/>
          </a:xfrm>
        </p:grpSpPr>
        <p:grpSp>
          <p:nvGrpSpPr>
            <p:cNvPr id="11" name="Group 10"/>
            <p:cNvGrpSpPr/>
            <p:nvPr/>
          </p:nvGrpSpPr>
          <p:grpSpPr>
            <a:xfrm>
              <a:off x="5758376" y="4511056"/>
              <a:ext cx="1492153" cy="2391289"/>
              <a:chOff x="8834438" y="9409113"/>
              <a:chExt cx="1725612" cy="276542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42254" y="4983970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33M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754097" y="5538918"/>
            <a:ext cx="9150103" cy="356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57264" y="4647766"/>
            <a:ext cx="9145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Australia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2926" y="3716791"/>
            <a:ext cx="7606579" cy="7208306"/>
            <a:chOff x="9880626" y="4740950"/>
            <a:chExt cx="7606579" cy="720830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9880626" y="5379938"/>
              <a:ext cx="3107406" cy="4761771"/>
            </a:xfrm>
            <a:custGeom>
              <a:avLst/>
              <a:gdLst>
                <a:gd name="T0" fmla="*/ 668 w 710"/>
                <a:gd name="T1" fmla="*/ 904 h 1088"/>
                <a:gd name="T2" fmla="*/ 584 w 710"/>
                <a:gd name="T3" fmla="*/ 917 h 1088"/>
                <a:gd name="T4" fmla="*/ 513 w 710"/>
                <a:gd name="T5" fmla="*/ 954 h 1088"/>
                <a:gd name="T6" fmla="*/ 476 w 710"/>
                <a:gd name="T7" fmla="*/ 1010 h 1088"/>
                <a:gd name="T8" fmla="*/ 449 w 710"/>
                <a:gd name="T9" fmla="*/ 1010 h 1088"/>
                <a:gd name="T10" fmla="*/ 420 w 710"/>
                <a:gd name="T11" fmla="*/ 1005 h 1088"/>
                <a:gd name="T12" fmla="*/ 362 w 710"/>
                <a:gd name="T13" fmla="*/ 1017 h 1088"/>
                <a:gd name="T14" fmla="*/ 333 w 710"/>
                <a:gd name="T15" fmla="*/ 1025 h 1088"/>
                <a:gd name="T16" fmla="*/ 308 w 710"/>
                <a:gd name="T17" fmla="*/ 1048 h 1088"/>
                <a:gd name="T18" fmla="*/ 255 w 710"/>
                <a:gd name="T19" fmla="*/ 1088 h 1088"/>
                <a:gd name="T20" fmla="*/ 198 w 710"/>
                <a:gd name="T21" fmla="*/ 1082 h 1088"/>
                <a:gd name="T22" fmla="*/ 174 w 710"/>
                <a:gd name="T23" fmla="*/ 1069 h 1088"/>
                <a:gd name="T24" fmla="*/ 143 w 710"/>
                <a:gd name="T25" fmla="*/ 1036 h 1088"/>
                <a:gd name="T26" fmla="*/ 167 w 710"/>
                <a:gd name="T27" fmla="*/ 1019 h 1088"/>
                <a:gd name="T28" fmla="*/ 160 w 710"/>
                <a:gd name="T29" fmla="*/ 966 h 1088"/>
                <a:gd name="T30" fmla="*/ 143 w 710"/>
                <a:gd name="T31" fmla="*/ 907 h 1088"/>
                <a:gd name="T32" fmla="*/ 110 w 710"/>
                <a:gd name="T33" fmla="*/ 810 h 1088"/>
                <a:gd name="T34" fmla="*/ 72 w 710"/>
                <a:gd name="T35" fmla="*/ 754 h 1088"/>
                <a:gd name="T36" fmla="*/ 22 w 710"/>
                <a:gd name="T37" fmla="*/ 681 h 1088"/>
                <a:gd name="T38" fmla="*/ 9 w 710"/>
                <a:gd name="T39" fmla="*/ 654 h 1088"/>
                <a:gd name="T40" fmla="*/ 43 w 710"/>
                <a:gd name="T41" fmla="*/ 688 h 1088"/>
                <a:gd name="T42" fmla="*/ 23 w 710"/>
                <a:gd name="T43" fmla="*/ 655 h 1088"/>
                <a:gd name="T44" fmla="*/ 55 w 710"/>
                <a:gd name="T45" fmla="*/ 675 h 1088"/>
                <a:gd name="T46" fmla="*/ 11 w 710"/>
                <a:gd name="T47" fmla="*/ 589 h 1088"/>
                <a:gd name="T48" fmla="*/ 16 w 710"/>
                <a:gd name="T49" fmla="*/ 527 h 1088"/>
                <a:gd name="T50" fmla="*/ 14 w 710"/>
                <a:gd name="T51" fmla="*/ 481 h 1088"/>
                <a:gd name="T52" fmla="*/ 27 w 710"/>
                <a:gd name="T53" fmla="*/ 485 h 1088"/>
                <a:gd name="T54" fmla="*/ 54 w 710"/>
                <a:gd name="T55" fmla="*/ 451 h 1088"/>
                <a:gd name="T56" fmla="*/ 114 w 710"/>
                <a:gd name="T57" fmla="*/ 402 h 1088"/>
                <a:gd name="T58" fmla="*/ 155 w 710"/>
                <a:gd name="T59" fmla="*/ 385 h 1088"/>
                <a:gd name="T60" fmla="*/ 194 w 710"/>
                <a:gd name="T61" fmla="*/ 360 h 1088"/>
                <a:gd name="T62" fmla="*/ 232 w 710"/>
                <a:gd name="T63" fmla="*/ 336 h 1088"/>
                <a:gd name="T64" fmla="*/ 315 w 710"/>
                <a:gd name="T65" fmla="*/ 313 h 1088"/>
                <a:gd name="T66" fmla="*/ 359 w 710"/>
                <a:gd name="T67" fmla="*/ 245 h 1088"/>
                <a:gd name="T68" fmla="*/ 363 w 710"/>
                <a:gd name="T69" fmla="*/ 201 h 1088"/>
                <a:gd name="T70" fmla="*/ 396 w 710"/>
                <a:gd name="T71" fmla="*/ 147 h 1088"/>
                <a:gd name="T72" fmla="*/ 414 w 710"/>
                <a:gd name="T73" fmla="*/ 176 h 1088"/>
                <a:gd name="T74" fmla="*/ 431 w 710"/>
                <a:gd name="T75" fmla="*/ 179 h 1088"/>
                <a:gd name="T76" fmla="*/ 429 w 710"/>
                <a:gd name="T77" fmla="*/ 152 h 1088"/>
                <a:gd name="T78" fmla="*/ 408 w 710"/>
                <a:gd name="T79" fmla="*/ 132 h 1088"/>
                <a:gd name="T80" fmla="*/ 444 w 710"/>
                <a:gd name="T81" fmla="*/ 134 h 1088"/>
                <a:gd name="T82" fmla="*/ 467 w 710"/>
                <a:gd name="T83" fmla="*/ 127 h 1088"/>
                <a:gd name="T84" fmla="*/ 464 w 710"/>
                <a:gd name="T85" fmla="*/ 107 h 1088"/>
                <a:gd name="T86" fmla="*/ 464 w 710"/>
                <a:gd name="T87" fmla="*/ 82 h 1088"/>
                <a:gd name="T88" fmla="*/ 494 w 710"/>
                <a:gd name="T89" fmla="*/ 72 h 1088"/>
                <a:gd name="T90" fmla="*/ 492 w 710"/>
                <a:gd name="T91" fmla="*/ 54 h 1088"/>
                <a:gd name="T92" fmla="*/ 516 w 710"/>
                <a:gd name="T93" fmla="*/ 34 h 1088"/>
                <a:gd name="T94" fmla="*/ 540 w 710"/>
                <a:gd name="T95" fmla="*/ 16 h 1088"/>
                <a:gd name="T96" fmla="*/ 560 w 710"/>
                <a:gd name="T97" fmla="*/ 19 h 1088"/>
                <a:gd name="T98" fmla="*/ 580 w 710"/>
                <a:gd name="T99" fmla="*/ 0 h 1088"/>
                <a:gd name="T100" fmla="*/ 632 w 710"/>
                <a:gd name="T101" fmla="*/ 39 h 1088"/>
                <a:gd name="T102" fmla="*/ 641 w 710"/>
                <a:gd name="T103" fmla="*/ 59 h 1088"/>
                <a:gd name="T104" fmla="*/ 674 w 710"/>
                <a:gd name="T105" fmla="*/ 52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0" h="1088">
                  <a:moveTo>
                    <a:pt x="710" y="881"/>
                  </a:moveTo>
                  <a:lnTo>
                    <a:pt x="694" y="884"/>
                  </a:lnTo>
                  <a:lnTo>
                    <a:pt x="683" y="893"/>
                  </a:lnTo>
                  <a:lnTo>
                    <a:pt x="668" y="904"/>
                  </a:lnTo>
                  <a:lnTo>
                    <a:pt x="648" y="909"/>
                  </a:lnTo>
                  <a:lnTo>
                    <a:pt x="618" y="914"/>
                  </a:lnTo>
                  <a:lnTo>
                    <a:pt x="601" y="914"/>
                  </a:lnTo>
                  <a:lnTo>
                    <a:pt x="584" y="917"/>
                  </a:lnTo>
                  <a:lnTo>
                    <a:pt x="569" y="923"/>
                  </a:lnTo>
                  <a:lnTo>
                    <a:pt x="550" y="936"/>
                  </a:lnTo>
                  <a:lnTo>
                    <a:pt x="527" y="949"/>
                  </a:lnTo>
                  <a:lnTo>
                    <a:pt x="513" y="954"/>
                  </a:lnTo>
                  <a:lnTo>
                    <a:pt x="508" y="971"/>
                  </a:lnTo>
                  <a:lnTo>
                    <a:pt x="499" y="990"/>
                  </a:lnTo>
                  <a:lnTo>
                    <a:pt x="491" y="1002"/>
                  </a:lnTo>
                  <a:lnTo>
                    <a:pt x="476" y="1010"/>
                  </a:lnTo>
                  <a:lnTo>
                    <a:pt x="467" y="1008"/>
                  </a:lnTo>
                  <a:lnTo>
                    <a:pt x="464" y="1005"/>
                  </a:lnTo>
                  <a:lnTo>
                    <a:pt x="453" y="1006"/>
                  </a:lnTo>
                  <a:lnTo>
                    <a:pt x="449" y="1010"/>
                  </a:lnTo>
                  <a:lnTo>
                    <a:pt x="430" y="1010"/>
                  </a:lnTo>
                  <a:lnTo>
                    <a:pt x="428" y="1008"/>
                  </a:lnTo>
                  <a:lnTo>
                    <a:pt x="425" y="1007"/>
                  </a:lnTo>
                  <a:lnTo>
                    <a:pt x="420" y="1005"/>
                  </a:lnTo>
                  <a:lnTo>
                    <a:pt x="403" y="1007"/>
                  </a:lnTo>
                  <a:lnTo>
                    <a:pt x="385" y="1010"/>
                  </a:lnTo>
                  <a:lnTo>
                    <a:pt x="371" y="1014"/>
                  </a:lnTo>
                  <a:lnTo>
                    <a:pt x="362" y="1017"/>
                  </a:lnTo>
                  <a:lnTo>
                    <a:pt x="348" y="1017"/>
                  </a:lnTo>
                  <a:lnTo>
                    <a:pt x="341" y="1018"/>
                  </a:lnTo>
                  <a:lnTo>
                    <a:pt x="337" y="1020"/>
                  </a:lnTo>
                  <a:lnTo>
                    <a:pt x="333" y="1025"/>
                  </a:lnTo>
                  <a:lnTo>
                    <a:pt x="330" y="1030"/>
                  </a:lnTo>
                  <a:lnTo>
                    <a:pt x="329" y="1041"/>
                  </a:lnTo>
                  <a:lnTo>
                    <a:pt x="324" y="1046"/>
                  </a:lnTo>
                  <a:lnTo>
                    <a:pt x="308" y="1048"/>
                  </a:lnTo>
                  <a:lnTo>
                    <a:pt x="297" y="1060"/>
                  </a:lnTo>
                  <a:lnTo>
                    <a:pt x="282" y="1076"/>
                  </a:lnTo>
                  <a:lnTo>
                    <a:pt x="271" y="1084"/>
                  </a:lnTo>
                  <a:lnTo>
                    <a:pt x="255" y="1088"/>
                  </a:lnTo>
                  <a:lnTo>
                    <a:pt x="211" y="1088"/>
                  </a:lnTo>
                  <a:lnTo>
                    <a:pt x="207" y="1086"/>
                  </a:lnTo>
                  <a:lnTo>
                    <a:pt x="205" y="1084"/>
                  </a:lnTo>
                  <a:lnTo>
                    <a:pt x="198" y="1082"/>
                  </a:lnTo>
                  <a:lnTo>
                    <a:pt x="192" y="1081"/>
                  </a:lnTo>
                  <a:lnTo>
                    <a:pt x="187" y="1078"/>
                  </a:lnTo>
                  <a:lnTo>
                    <a:pt x="179" y="1073"/>
                  </a:lnTo>
                  <a:lnTo>
                    <a:pt x="174" y="1069"/>
                  </a:lnTo>
                  <a:lnTo>
                    <a:pt x="161" y="1068"/>
                  </a:lnTo>
                  <a:lnTo>
                    <a:pt x="147" y="1057"/>
                  </a:lnTo>
                  <a:lnTo>
                    <a:pt x="146" y="1049"/>
                  </a:lnTo>
                  <a:lnTo>
                    <a:pt x="143" y="1036"/>
                  </a:lnTo>
                  <a:lnTo>
                    <a:pt x="143" y="1031"/>
                  </a:lnTo>
                  <a:lnTo>
                    <a:pt x="152" y="1028"/>
                  </a:lnTo>
                  <a:lnTo>
                    <a:pt x="157" y="1024"/>
                  </a:lnTo>
                  <a:lnTo>
                    <a:pt x="167" y="1019"/>
                  </a:lnTo>
                  <a:lnTo>
                    <a:pt x="169" y="1010"/>
                  </a:lnTo>
                  <a:lnTo>
                    <a:pt x="165" y="996"/>
                  </a:lnTo>
                  <a:lnTo>
                    <a:pt x="160" y="977"/>
                  </a:lnTo>
                  <a:lnTo>
                    <a:pt x="160" y="966"/>
                  </a:lnTo>
                  <a:lnTo>
                    <a:pt x="163" y="950"/>
                  </a:lnTo>
                  <a:lnTo>
                    <a:pt x="167" y="938"/>
                  </a:lnTo>
                  <a:lnTo>
                    <a:pt x="168" y="933"/>
                  </a:lnTo>
                  <a:lnTo>
                    <a:pt x="143" y="907"/>
                  </a:lnTo>
                  <a:lnTo>
                    <a:pt x="130" y="876"/>
                  </a:lnTo>
                  <a:lnTo>
                    <a:pt x="119" y="848"/>
                  </a:lnTo>
                  <a:lnTo>
                    <a:pt x="116" y="828"/>
                  </a:lnTo>
                  <a:lnTo>
                    <a:pt x="110" y="810"/>
                  </a:lnTo>
                  <a:lnTo>
                    <a:pt x="105" y="800"/>
                  </a:lnTo>
                  <a:lnTo>
                    <a:pt x="87" y="781"/>
                  </a:lnTo>
                  <a:lnTo>
                    <a:pt x="75" y="764"/>
                  </a:lnTo>
                  <a:lnTo>
                    <a:pt x="72" y="754"/>
                  </a:lnTo>
                  <a:lnTo>
                    <a:pt x="57" y="722"/>
                  </a:lnTo>
                  <a:lnTo>
                    <a:pt x="50" y="715"/>
                  </a:lnTo>
                  <a:lnTo>
                    <a:pt x="34" y="699"/>
                  </a:lnTo>
                  <a:lnTo>
                    <a:pt x="22" y="681"/>
                  </a:lnTo>
                  <a:lnTo>
                    <a:pt x="11" y="668"/>
                  </a:lnTo>
                  <a:lnTo>
                    <a:pt x="2" y="654"/>
                  </a:lnTo>
                  <a:lnTo>
                    <a:pt x="0" y="643"/>
                  </a:lnTo>
                  <a:lnTo>
                    <a:pt x="9" y="654"/>
                  </a:lnTo>
                  <a:lnTo>
                    <a:pt x="17" y="665"/>
                  </a:lnTo>
                  <a:lnTo>
                    <a:pt x="31" y="675"/>
                  </a:lnTo>
                  <a:lnTo>
                    <a:pt x="37" y="682"/>
                  </a:lnTo>
                  <a:lnTo>
                    <a:pt x="43" y="688"/>
                  </a:lnTo>
                  <a:lnTo>
                    <a:pt x="40" y="676"/>
                  </a:lnTo>
                  <a:lnTo>
                    <a:pt x="34" y="666"/>
                  </a:lnTo>
                  <a:lnTo>
                    <a:pt x="26" y="660"/>
                  </a:lnTo>
                  <a:lnTo>
                    <a:pt x="23" y="655"/>
                  </a:lnTo>
                  <a:lnTo>
                    <a:pt x="23" y="648"/>
                  </a:lnTo>
                  <a:lnTo>
                    <a:pt x="40" y="663"/>
                  </a:lnTo>
                  <a:lnTo>
                    <a:pt x="50" y="670"/>
                  </a:lnTo>
                  <a:lnTo>
                    <a:pt x="55" y="675"/>
                  </a:lnTo>
                  <a:lnTo>
                    <a:pt x="54" y="664"/>
                  </a:lnTo>
                  <a:lnTo>
                    <a:pt x="46" y="643"/>
                  </a:lnTo>
                  <a:lnTo>
                    <a:pt x="27" y="612"/>
                  </a:lnTo>
                  <a:lnTo>
                    <a:pt x="11" y="589"/>
                  </a:lnTo>
                  <a:lnTo>
                    <a:pt x="7" y="571"/>
                  </a:lnTo>
                  <a:lnTo>
                    <a:pt x="10" y="552"/>
                  </a:lnTo>
                  <a:lnTo>
                    <a:pt x="15" y="542"/>
                  </a:lnTo>
                  <a:lnTo>
                    <a:pt x="16" y="527"/>
                  </a:lnTo>
                  <a:lnTo>
                    <a:pt x="17" y="517"/>
                  </a:lnTo>
                  <a:lnTo>
                    <a:pt x="12" y="507"/>
                  </a:lnTo>
                  <a:lnTo>
                    <a:pt x="11" y="491"/>
                  </a:lnTo>
                  <a:lnTo>
                    <a:pt x="14" y="481"/>
                  </a:lnTo>
                  <a:lnTo>
                    <a:pt x="19" y="469"/>
                  </a:lnTo>
                  <a:lnTo>
                    <a:pt x="24" y="465"/>
                  </a:lnTo>
                  <a:lnTo>
                    <a:pt x="26" y="466"/>
                  </a:lnTo>
                  <a:lnTo>
                    <a:pt x="27" y="485"/>
                  </a:lnTo>
                  <a:lnTo>
                    <a:pt x="32" y="488"/>
                  </a:lnTo>
                  <a:lnTo>
                    <a:pt x="37" y="483"/>
                  </a:lnTo>
                  <a:lnTo>
                    <a:pt x="47" y="467"/>
                  </a:lnTo>
                  <a:lnTo>
                    <a:pt x="54" y="451"/>
                  </a:lnTo>
                  <a:lnTo>
                    <a:pt x="65" y="444"/>
                  </a:lnTo>
                  <a:lnTo>
                    <a:pt x="83" y="430"/>
                  </a:lnTo>
                  <a:lnTo>
                    <a:pt x="97" y="417"/>
                  </a:lnTo>
                  <a:lnTo>
                    <a:pt x="114" y="402"/>
                  </a:lnTo>
                  <a:lnTo>
                    <a:pt x="128" y="389"/>
                  </a:lnTo>
                  <a:lnTo>
                    <a:pt x="139" y="382"/>
                  </a:lnTo>
                  <a:lnTo>
                    <a:pt x="147" y="382"/>
                  </a:lnTo>
                  <a:lnTo>
                    <a:pt x="155" y="385"/>
                  </a:lnTo>
                  <a:lnTo>
                    <a:pt x="163" y="382"/>
                  </a:lnTo>
                  <a:lnTo>
                    <a:pt x="171" y="380"/>
                  </a:lnTo>
                  <a:lnTo>
                    <a:pt x="181" y="366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7"/>
                  </a:lnTo>
                  <a:lnTo>
                    <a:pt x="225" y="344"/>
                  </a:lnTo>
                  <a:lnTo>
                    <a:pt x="232" y="336"/>
                  </a:lnTo>
                  <a:lnTo>
                    <a:pt x="267" y="335"/>
                  </a:lnTo>
                  <a:lnTo>
                    <a:pt x="276" y="330"/>
                  </a:lnTo>
                  <a:lnTo>
                    <a:pt x="297" y="322"/>
                  </a:lnTo>
                  <a:lnTo>
                    <a:pt x="315" y="313"/>
                  </a:lnTo>
                  <a:lnTo>
                    <a:pt x="331" y="299"/>
                  </a:lnTo>
                  <a:lnTo>
                    <a:pt x="341" y="278"/>
                  </a:lnTo>
                  <a:lnTo>
                    <a:pt x="349" y="258"/>
                  </a:lnTo>
                  <a:lnTo>
                    <a:pt x="359" y="245"/>
                  </a:lnTo>
                  <a:lnTo>
                    <a:pt x="373" y="233"/>
                  </a:lnTo>
                  <a:lnTo>
                    <a:pt x="372" y="227"/>
                  </a:lnTo>
                  <a:lnTo>
                    <a:pt x="365" y="216"/>
                  </a:lnTo>
                  <a:lnTo>
                    <a:pt x="363" y="201"/>
                  </a:lnTo>
                  <a:lnTo>
                    <a:pt x="365" y="190"/>
                  </a:lnTo>
                  <a:lnTo>
                    <a:pt x="374" y="176"/>
                  </a:lnTo>
                  <a:lnTo>
                    <a:pt x="386" y="159"/>
                  </a:lnTo>
                  <a:lnTo>
                    <a:pt x="396" y="147"/>
                  </a:lnTo>
                  <a:lnTo>
                    <a:pt x="400" y="147"/>
                  </a:lnTo>
                  <a:lnTo>
                    <a:pt x="405" y="160"/>
                  </a:lnTo>
                  <a:lnTo>
                    <a:pt x="409" y="167"/>
                  </a:lnTo>
                  <a:lnTo>
                    <a:pt x="414" y="176"/>
                  </a:lnTo>
                  <a:lnTo>
                    <a:pt x="420" y="181"/>
                  </a:lnTo>
                  <a:lnTo>
                    <a:pt x="422" y="181"/>
                  </a:lnTo>
                  <a:lnTo>
                    <a:pt x="426" y="182"/>
                  </a:lnTo>
                  <a:lnTo>
                    <a:pt x="431" y="179"/>
                  </a:lnTo>
                  <a:lnTo>
                    <a:pt x="437" y="177"/>
                  </a:lnTo>
                  <a:lnTo>
                    <a:pt x="440" y="173"/>
                  </a:lnTo>
                  <a:lnTo>
                    <a:pt x="436" y="164"/>
                  </a:lnTo>
                  <a:lnTo>
                    <a:pt x="429" y="152"/>
                  </a:lnTo>
                  <a:lnTo>
                    <a:pt x="420" y="149"/>
                  </a:lnTo>
                  <a:lnTo>
                    <a:pt x="420" y="139"/>
                  </a:lnTo>
                  <a:lnTo>
                    <a:pt x="412" y="136"/>
                  </a:lnTo>
                  <a:lnTo>
                    <a:pt x="408" y="132"/>
                  </a:lnTo>
                  <a:lnTo>
                    <a:pt x="413" y="128"/>
                  </a:lnTo>
                  <a:lnTo>
                    <a:pt x="424" y="133"/>
                  </a:lnTo>
                  <a:lnTo>
                    <a:pt x="433" y="134"/>
                  </a:lnTo>
                  <a:lnTo>
                    <a:pt x="444" y="134"/>
                  </a:lnTo>
                  <a:lnTo>
                    <a:pt x="448" y="134"/>
                  </a:lnTo>
                  <a:lnTo>
                    <a:pt x="458" y="136"/>
                  </a:lnTo>
                  <a:lnTo>
                    <a:pt x="465" y="135"/>
                  </a:lnTo>
                  <a:lnTo>
                    <a:pt x="467" y="127"/>
                  </a:lnTo>
                  <a:lnTo>
                    <a:pt x="470" y="126"/>
                  </a:lnTo>
                  <a:lnTo>
                    <a:pt x="474" y="120"/>
                  </a:lnTo>
                  <a:lnTo>
                    <a:pt x="468" y="111"/>
                  </a:lnTo>
                  <a:lnTo>
                    <a:pt x="464" y="107"/>
                  </a:lnTo>
                  <a:lnTo>
                    <a:pt x="462" y="95"/>
                  </a:lnTo>
                  <a:lnTo>
                    <a:pt x="462" y="88"/>
                  </a:lnTo>
                  <a:lnTo>
                    <a:pt x="459" y="86"/>
                  </a:lnTo>
                  <a:lnTo>
                    <a:pt x="464" y="82"/>
                  </a:lnTo>
                  <a:lnTo>
                    <a:pt x="471" y="81"/>
                  </a:lnTo>
                  <a:lnTo>
                    <a:pt x="481" y="76"/>
                  </a:lnTo>
                  <a:lnTo>
                    <a:pt x="486" y="73"/>
                  </a:lnTo>
                  <a:lnTo>
                    <a:pt x="494" y="72"/>
                  </a:lnTo>
                  <a:lnTo>
                    <a:pt x="497" y="70"/>
                  </a:lnTo>
                  <a:lnTo>
                    <a:pt x="498" y="67"/>
                  </a:lnTo>
                  <a:lnTo>
                    <a:pt x="494" y="60"/>
                  </a:lnTo>
                  <a:lnTo>
                    <a:pt x="492" y="54"/>
                  </a:lnTo>
                  <a:lnTo>
                    <a:pt x="492" y="51"/>
                  </a:lnTo>
                  <a:lnTo>
                    <a:pt x="499" y="46"/>
                  </a:lnTo>
                  <a:lnTo>
                    <a:pt x="510" y="38"/>
                  </a:lnTo>
                  <a:lnTo>
                    <a:pt x="516" y="34"/>
                  </a:lnTo>
                  <a:lnTo>
                    <a:pt x="525" y="38"/>
                  </a:lnTo>
                  <a:lnTo>
                    <a:pt x="528" y="37"/>
                  </a:lnTo>
                  <a:lnTo>
                    <a:pt x="535" y="25"/>
                  </a:lnTo>
                  <a:lnTo>
                    <a:pt x="540" y="16"/>
                  </a:lnTo>
                  <a:lnTo>
                    <a:pt x="548" y="13"/>
                  </a:lnTo>
                  <a:lnTo>
                    <a:pt x="553" y="15"/>
                  </a:lnTo>
                  <a:lnTo>
                    <a:pt x="557" y="18"/>
                  </a:lnTo>
                  <a:lnTo>
                    <a:pt x="560" y="19"/>
                  </a:lnTo>
                  <a:lnTo>
                    <a:pt x="564" y="14"/>
                  </a:lnTo>
                  <a:lnTo>
                    <a:pt x="567" y="7"/>
                  </a:lnTo>
                  <a:lnTo>
                    <a:pt x="576" y="0"/>
                  </a:lnTo>
                  <a:lnTo>
                    <a:pt x="580" y="0"/>
                  </a:lnTo>
                  <a:lnTo>
                    <a:pt x="596" y="10"/>
                  </a:lnTo>
                  <a:lnTo>
                    <a:pt x="605" y="13"/>
                  </a:lnTo>
                  <a:lnTo>
                    <a:pt x="617" y="25"/>
                  </a:lnTo>
                  <a:lnTo>
                    <a:pt x="632" y="39"/>
                  </a:lnTo>
                  <a:lnTo>
                    <a:pt x="638" y="44"/>
                  </a:lnTo>
                  <a:lnTo>
                    <a:pt x="638" y="50"/>
                  </a:lnTo>
                  <a:lnTo>
                    <a:pt x="636" y="58"/>
                  </a:lnTo>
                  <a:lnTo>
                    <a:pt x="641" y="59"/>
                  </a:lnTo>
                  <a:lnTo>
                    <a:pt x="647" y="56"/>
                  </a:lnTo>
                  <a:lnTo>
                    <a:pt x="652" y="54"/>
                  </a:lnTo>
                  <a:lnTo>
                    <a:pt x="663" y="50"/>
                  </a:lnTo>
                  <a:lnTo>
                    <a:pt x="674" y="52"/>
                  </a:lnTo>
                  <a:lnTo>
                    <a:pt x="685" y="57"/>
                  </a:lnTo>
                  <a:lnTo>
                    <a:pt x="710" y="88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8614" y="4767210"/>
              <a:ext cx="1833808" cy="3225575"/>
            </a:xfrm>
            <a:custGeom>
              <a:avLst/>
              <a:gdLst>
                <a:gd name="T0" fmla="*/ 1110 w 1113"/>
                <a:gd name="T1" fmla="*/ 747 h 1959"/>
                <a:gd name="T2" fmla="*/ 1089 w 1113"/>
                <a:gd name="T3" fmla="*/ 724 h 1959"/>
                <a:gd name="T4" fmla="*/ 1063 w 1113"/>
                <a:gd name="T5" fmla="*/ 694 h 1959"/>
                <a:gd name="T6" fmla="*/ 1004 w 1113"/>
                <a:gd name="T7" fmla="*/ 650 h 1959"/>
                <a:gd name="T8" fmla="*/ 957 w 1113"/>
                <a:gd name="T9" fmla="*/ 632 h 1959"/>
                <a:gd name="T10" fmla="*/ 927 w 1113"/>
                <a:gd name="T11" fmla="*/ 601 h 1959"/>
                <a:gd name="T12" fmla="*/ 898 w 1113"/>
                <a:gd name="T13" fmla="*/ 601 h 1959"/>
                <a:gd name="T14" fmla="*/ 874 w 1113"/>
                <a:gd name="T15" fmla="*/ 583 h 1959"/>
                <a:gd name="T16" fmla="*/ 840 w 1113"/>
                <a:gd name="T17" fmla="*/ 534 h 1959"/>
                <a:gd name="T18" fmla="*/ 816 w 1113"/>
                <a:gd name="T19" fmla="*/ 489 h 1959"/>
                <a:gd name="T20" fmla="*/ 847 w 1113"/>
                <a:gd name="T21" fmla="*/ 425 h 1959"/>
                <a:gd name="T22" fmla="*/ 859 w 1113"/>
                <a:gd name="T23" fmla="*/ 363 h 1959"/>
                <a:gd name="T24" fmla="*/ 863 w 1113"/>
                <a:gd name="T25" fmla="*/ 331 h 1959"/>
                <a:gd name="T26" fmla="*/ 865 w 1113"/>
                <a:gd name="T27" fmla="*/ 291 h 1959"/>
                <a:gd name="T28" fmla="*/ 927 w 1113"/>
                <a:gd name="T29" fmla="*/ 283 h 1959"/>
                <a:gd name="T30" fmla="*/ 949 w 1113"/>
                <a:gd name="T31" fmla="*/ 224 h 1959"/>
                <a:gd name="T32" fmla="*/ 988 w 1113"/>
                <a:gd name="T33" fmla="*/ 166 h 1959"/>
                <a:gd name="T34" fmla="*/ 977 w 1113"/>
                <a:gd name="T35" fmla="*/ 134 h 1959"/>
                <a:gd name="T36" fmla="*/ 923 w 1113"/>
                <a:gd name="T37" fmla="*/ 129 h 1959"/>
                <a:gd name="T38" fmla="*/ 904 w 1113"/>
                <a:gd name="T39" fmla="*/ 137 h 1959"/>
                <a:gd name="T40" fmla="*/ 879 w 1113"/>
                <a:gd name="T41" fmla="*/ 128 h 1959"/>
                <a:gd name="T42" fmla="*/ 852 w 1113"/>
                <a:gd name="T43" fmla="*/ 126 h 1959"/>
                <a:gd name="T44" fmla="*/ 935 w 1113"/>
                <a:gd name="T45" fmla="*/ 69 h 1959"/>
                <a:gd name="T46" fmla="*/ 977 w 1113"/>
                <a:gd name="T47" fmla="*/ 10 h 1959"/>
                <a:gd name="T48" fmla="*/ 944 w 1113"/>
                <a:gd name="T49" fmla="*/ 15 h 1959"/>
                <a:gd name="T50" fmla="*/ 897 w 1113"/>
                <a:gd name="T51" fmla="*/ 59 h 1959"/>
                <a:gd name="T52" fmla="*/ 839 w 1113"/>
                <a:gd name="T53" fmla="*/ 103 h 1959"/>
                <a:gd name="T54" fmla="*/ 792 w 1113"/>
                <a:gd name="T55" fmla="*/ 136 h 1959"/>
                <a:gd name="T56" fmla="*/ 745 w 1113"/>
                <a:gd name="T57" fmla="*/ 120 h 1959"/>
                <a:gd name="T58" fmla="*/ 699 w 1113"/>
                <a:gd name="T59" fmla="*/ 117 h 1959"/>
                <a:gd name="T60" fmla="*/ 640 w 1113"/>
                <a:gd name="T61" fmla="*/ 111 h 1959"/>
                <a:gd name="T62" fmla="*/ 582 w 1113"/>
                <a:gd name="T63" fmla="*/ 81 h 1959"/>
                <a:gd name="T64" fmla="*/ 505 w 1113"/>
                <a:gd name="T65" fmla="*/ 70 h 1959"/>
                <a:gd name="T66" fmla="*/ 467 w 1113"/>
                <a:gd name="T67" fmla="*/ 38 h 1959"/>
                <a:gd name="T68" fmla="*/ 408 w 1113"/>
                <a:gd name="T69" fmla="*/ 0 h 1959"/>
                <a:gd name="T70" fmla="*/ 344 w 1113"/>
                <a:gd name="T71" fmla="*/ 18 h 1959"/>
                <a:gd name="T72" fmla="*/ 369 w 1113"/>
                <a:gd name="T73" fmla="*/ 48 h 1959"/>
                <a:gd name="T74" fmla="*/ 407 w 1113"/>
                <a:gd name="T75" fmla="*/ 57 h 1959"/>
                <a:gd name="T76" fmla="*/ 436 w 1113"/>
                <a:gd name="T77" fmla="*/ 101 h 1959"/>
                <a:gd name="T78" fmla="*/ 406 w 1113"/>
                <a:gd name="T79" fmla="*/ 133 h 1959"/>
                <a:gd name="T80" fmla="*/ 367 w 1113"/>
                <a:gd name="T81" fmla="*/ 145 h 1959"/>
                <a:gd name="T82" fmla="*/ 305 w 1113"/>
                <a:gd name="T83" fmla="*/ 148 h 1959"/>
                <a:gd name="T84" fmla="*/ 216 w 1113"/>
                <a:gd name="T85" fmla="*/ 136 h 1959"/>
                <a:gd name="T86" fmla="*/ 180 w 1113"/>
                <a:gd name="T87" fmla="*/ 174 h 1959"/>
                <a:gd name="T88" fmla="*/ 144 w 1113"/>
                <a:gd name="T89" fmla="*/ 211 h 1959"/>
                <a:gd name="T90" fmla="*/ 109 w 1113"/>
                <a:gd name="T91" fmla="*/ 247 h 1959"/>
                <a:gd name="T92" fmla="*/ 132 w 1113"/>
                <a:gd name="T93" fmla="*/ 290 h 1959"/>
                <a:gd name="T94" fmla="*/ 111 w 1113"/>
                <a:gd name="T95" fmla="*/ 318 h 1959"/>
                <a:gd name="T96" fmla="*/ 77 w 1113"/>
                <a:gd name="T97" fmla="*/ 366 h 1959"/>
                <a:gd name="T98" fmla="*/ 48 w 1113"/>
                <a:gd name="T99" fmla="*/ 403 h 1959"/>
                <a:gd name="T100" fmla="*/ 29 w 1113"/>
                <a:gd name="T101" fmla="*/ 472 h 1959"/>
                <a:gd name="T102" fmla="*/ 41 w 1113"/>
                <a:gd name="T103" fmla="*/ 529 h 1959"/>
                <a:gd name="T104" fmla="*/ 0 w 1113"/>
                <a:gd name="T105" fmla="*/ 523 h 1959"/>
                <a:gd name="T106" fmla="*/ 1113 w 1113"/>
                <a:gd name="T107" fmla="*/ 752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3" h="1959">
                  <a:moveTo>
                    <a:pt x="1113" y="751"/>
                  </a:moveTo>
                  <a:cubicBezTo>
                    <a:pt x="1112" y="750"/>
                    <a:pt x="1112" y="750"/>
                    <a:pt x="1112" y="750"/>
                  </a:cubicBezTo>
                  <a:cubicBezTo>
                    <a:pt x="1110" y="747"/>
                    <a:pt x="1110" y="747"/>
                    <a:pt x="1110" y="747"/>
                  </a:cubicBezTo>
                  <a:cubicBezTo>
                    <a:pt x="1098" y="738"/>
                    <a:pt x="1098" y="738"/>
                    <a:pt x="1098" y="738"/>
                  </a:cubicBezTo>
                  <a:cubicBezTo>
                    <a:pt x="1095" y="731"/>
                    <a:pt x="1095" y="731"/>
                    <a:pt x="1095" y="731"/>
                  </a:cubicBezTo>
                  <a:cubicBezTo>
                    <a:pt x="1089" y="724"/>
                    <a:pt x="1089" y="724"/>
                    <a:pt x="1089" y="724"/>
                  </a:cubicBezTo>
                  <a:cubicBezTo>
                    <a:pt x="1085" y="707"/>
                    <a:pt x="1085" y="707"/>
                    <a:pt x="1085" y="707"/>
                  </a:cubicBezTo>
                  <a:cubicBezTo>
                    <a:pt x="1080" y="701"/>
                    <a:pt x="1080" y="701"/>
                    <a:pt x="1080" y="701"/>
                  </a:cubicBezTo>
                  <a:cubicBezTo>
                    <a:pt x="1063" y="694"/>
                    <a:pt x="1063" y="694"/>
                    <a:pt x="1063" y="694"/>
                  </a:cubicBezTo>
                  <a:cubicBezTo>
                    <a:pt x="1044" y="694"/>
                    <a:pt x="1044" y="694"/>
                    <a:pt x="1044" y="694"/>
                  </a:cubicBezTo>
                  <a:cubicBezTo>
                    <a:pt x="1021" y="666"/>
                    <a:pt x="1021" y="666"/>
                    <a:pt x="1021" y="666"/>
                  </a:cubicBezTo>
                  <a:cubicBezTo>
                    <a:pt x="1004" y="650"/>
                    <a:pt x="1004" y="650"/>
                    <a:pt x="1004" y="650"/>
                  </a:cubicBezTo>
                  <a:cubicBezTo>
                    <a:pt x="992" y="650"/>
                    <a:pt x="992" y="650"/>
                    <a:pt x="992" y="650"/>
                  </a:cubicBezTo>
                  <a:cubicBezTo>
                    <a:pt x="968" y="642"/>
                    <a:pt x="968" y="642"/>
                    <a:pt x="968" y="642"/>
                  </a:cubicBezTo>
                  <a:cubicBezTo>
                    <a:pt x="957" y="632"/>
                    <a:pt x="957" y="632"/>
                    <a:pt x="957" y="632"/>
                  </a:cubicBezTo>
                  <a:cubicBezTo>
                    <a:pt x="939" y="601"/>
                    <a:pt x="939" y="601"/>
                    <a:pt x="939" y="601"/>
                  </a:cubicBezTo>
                  <a:cubicBezTo>
                    <a:pt x="935" y="601"/>
                    <a:pt x="935" y="601"/>
                    <a:pt x="935" y="601"/>
                  </a:cubicBezTo>
                  <a:cubicBezTo>
                    <a:pt x="927" y="601"/>
                    <a:pt x="927" y="601"/>
                    <a:pt x="927" y="601"/>
                  </a:cubicBezTo>
                  <a:cubicBezTo>
                    <a:pt x="919" y="596"/>
                    <a:pt x="919" y="596"/>
                    <a:pt x="919" y="596"/>
                  </a:cubicBezTo>
                  <a:cubicBezTo>
                    <a:pt x="912" y="601"/>
                    <a:pt x="912" y="601"/>
                    <a:pt x="912" y="601"/>
                  </a:cubicBezTo>
                  <a:cubicBezTo>
                    <a:pt x="898" y="601"/>
                    <a:pt x="898" y="601"/>
                    <a:pt x="898" y="601"/>
                  </a:cubicBezTo>
                  <a:cubicBezTo>
                    <a:pt x="889" y="601"/>
                    <a:pt x="889" y="601"/>
                    <a:pt x="889" y="601"/>
                  </a:cubicBezTo>
                  <a:cubicBezTo>
                    <a:pt x="883" y="588"/>
                    <a:pt x="883" y="588"/>
                    <a:pt x="883" y="588"/>
                  </a:cubicBezTo>
                  <a:cubicBezTo>
                    <a:pt x="874" y="583"/>
                    <a:pt x="874" y="583"/>
                    <a:pt x="874" y="583"/>
                  </a:cubicBezTo>
                  <a:cubicBezTo>
                    <a:pt x="865" y="567"/>
                    <a:pt x="865" y="567"/>
                    <a:pt x="865" y="567"/>
                  </a:cubicBezTo>
                  <a:cubicBezTo>
                    <a:pt x="854" y="559"/>
                    <a:pt x="854" y="559"/>
                    <a:pt x="854" y="559"/>
                  </a:cubicBezTo>
                  <a:cubicBezTo>
                    <a:pt x="840" y="534"/>
                    <a:pt x="840" y="534"/>
                    <a:pt x="840" y="534"/>
                  </a:cubicBezTo>
                  <a:cubicBezTo>
                    <a:pt x="821" y="520"/>
                    <a:pt x="821" y="520"/>
                    <a:pt x="821" y="520"/>
                  </a:cubicBezTo>
                  <a:cubicBezTo>
                    <a:pt x="809" y="505"/>
                    <a:pt x="809" y="505"/>
                    <a:pt x="809" y="505"/>
                  </a:cubicBezTo>
                  <a:cubicBezTo>
                    <a:pt x="816" y="489"/>
                    <a:pt x="816" y="489"/>
                    <a:pt x="816" y="489"/>
                  </a:cubicBezTo>
                  <a:cubicBezTo>
                    <a:pt x="829" y="472"/>
                    <a:pt x="829" y="472"/>
                    <a:pt x="829" y="472"/>
                  </a:cubicBezTo>
                  <a:cubicBezTo>
                    <a:pt x="837" y="442"/>
                    <a:pt x="837" y="442"/>
                    <a:pt x="837" y="442"/>
                  </a:cubicBezTo>
                  <a:cubicBezTo>
                    <a:pt x="847" y="425"/>
                    <a:pt x="847" y="425"/>
                    <a:pt x="847" y="425"/>
                  </a:cubicBezTo>
                  <a:cubicBezTo>
                    <a:pt x="843" y="395"/>
                    <a:pt x="843" y="395"/>
                    <a:pt x="843" y="395"/>
                  </a:cubicBezTo>
                  <a:cubicBezTo>
                    <a:pt x="849" y="380"/>
                    <a:pt x="849" y="380"/>
                    <a:pt x="849" y="380"/>
                  </a:cubicBezTo>
                  <a:cubicBezTo>
                    <a:pt x="859" y="363"/>
                    <a:pt x="859" y="363"/>
                    <a:pt x="859" y="363"/>
                  </a:cubicBezTo>
                  <a:cubicBezTo>
                    <a:pt x="869" y="349"/>
                    <a:pt x="869" y="349"/>
                    <a:pt x="869" y="349"/>
                  </a:cubicBezTo>
                  <a:cubicBezTo>
                    <a:pt x="870" y="335"/>
                    <a:pt x="870" y="335"/>
                    <a:pt x="870" y="335"/>
                  </a:cubicBezTo>
                  <a:cubicBezTo>
                    <a:pt x="863" y="331"/>
                    <a:pt x="863" y="331"/>
                    <a:pt x="863" y="331"/>
                  </a:cubicBezTo>
                  <a:cubicBezTo>
                    <a:pt x="859" y="324"/>
                    <a:pt x="859" y="324"/>
                    <a:pt x="859" y="324"/>
                  </a:cubicBezTo>
                  <a:cubicBezTo>
                    <a:pt x="858" y="305"/>
                    <a:pt x="858" y="305"/>
                    <a:pt x="858" y="305"/>
                  </a:cubicBezTo>
                  <a:cubicBezTo>
                    <a:pt x="865" y="291"/>
                    <a:pt x="865" y="291"/>
                    <a:pt x="865" y="291"/>
                  </a:cubicBezTo>
                  <a:cubicBezTo>
                    <a:pt x="876" y="287"/>
                    <a:pt x="876" y="287"/>
                    <a:pt x="876" y="287"/>
                  </a:cubicBezTo>
                  <a:cubicBezTo>
                    <a:pt x="908" y="286"/>
                    <a:pt x="908" y="286"/>
                    <a:pt x="908" y="286"/>
                  </a:cubicBezTo>
                  <a:cubicBezTo>
                    <a:pt x="927" y="283"/>
                    <a:pt x="927" y="283"/>
                    <a:pt x="927" y="283"/>
                  </a:cubicBezTo>
                  <a:cubicBezTo>
                    <a:pt x="933" y="264"/>
                    <a:pt x="933" y="264"/>
                    <a:pt x="933" y="264"/>
                  </a:cubicBezTo>
                  <a:cubicBezTo>
                    <a:pt x="937" y="240"/>
                    <a:pt x="937" y="240"/>
                    <a:pt x="937" y="240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958" y="209"/>
                    <a:pt x="958" y="209"/>
                    <a:pt x="958" y="209"/>
                  </a:cubicBezTo>
                  <a:cubicBezTo>
                    <a:pt x="973" y="185"/>
                    <a:pt x="973" y="185"/>
                    <a:pt x="973" y="185"/>
                  </a:cubicBezTo>
                  <a:cubicBezTo>
                    <a:pt x="988" y="166"/>
                    <a:pt x="988" y="166"/>
                    <a:pt x="988" y="166"/>
                  </a:cubicBezTo>
                  <a:cubicBezTo>
                    <a:pt x="988" y="143"/>
                    <a:pt x="988" y="143"/>
                    <a:pt x="988" y="143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77" y="134"/>
                    <a:pt x="977" y="134"/>
                    <a:pt x="977" y="134"/>
                  </a:cubicBezTo>
                  <a:cubicBezTo>
                    <a:pt x="961" y="134"/>
                    <a:pt x="961" y="134"/>
                    <a:pt x="961" y="134"/>
                  </a:cubicBezTo>
                  <a:cubicBezTo>
                    <a:pt x="945" y="135"/>
                    <a:pt x="945" y="135"/>
                    <a:pt x="945" y="135"/>
                  </a:cubicBezTo>
                  <a:cubicBezTo>
                    <a:pt x="923" y="129"/>
                    <a:pt x="923" y="129"/>
                    <a:pt x="923" y="129"/>
                  </a:cubicBezTo>
                  <a:cubicBezTo>
                    <a:pt x="923" y="129"/>
                    <a:pt x="918" y="129"/>
                    <a:pt x="915" y="129"/>
                  </a:cubicBezTo>
                  <a:cubicBezTo>
                    <a:pt x="913" y="129"/>
                    <a:pt x="909" y="134"/>
                    <a:pt x="909" y="134"/>
                  </a:cubicBezTo>
                  <a:cubicBezTo>
                    <a:pt x="904" y="137"/>
                    <a:pt x="904" y="137"/>
                    <a:pt x="904" y="137"/>
                  </a:cubicBezTo>
                  <a:cubicBezTo>
                    <a:pt x="904" y="137"/>
                    <a:pt x="898" y="132"/>
                    <a:pt x="895" y="131"/>
                  </a:cubicBezTo>
                  <a:cubicBezTo>
                    <a:pt x="891" y="129"/>
                    <a:pt x="887" y="131"/>
                    <a:pt x="887" y="131"/>
                  </a:cubicBezTo>
                  <a:cubicBezTo>
                    <a:pt x="879" y="128"/>
                    <a:pt x="879" y="128"/>
                    <a:pt x="879" y="128"/>
                  </a:cubicBezTo>
                  <a:cubicBezTo>
                    <a:pt x="875" y="127"/>
                    <a:pt x="875" y="127"/>
                    <a:pt x="875" y="127"/>
                  </a:cubicBezTo>
                  <a:cubicBezTo>
                    <a:pt x="856" y="134"/>
                    <a:pt x="856" y="134"/>
                    <a:pt x="856" y="134"/>
                  </a:cubicBezTo>
                  <a:cubicBezTo>
                    <a:pt x="852" y="126"/>
                    <a:pt x="852" y="126"/>
                    <a:pt x="852" y="126"/>
                  </a:cubicBezTo>
                  <a:cubicBezTo>
                    <a:pt x="871" y="113"/>
                    <a:pt x="871" y="113"/>
                    <a:pt x="871" y="113"/>
                  </a:cubicBezTo>
                  <a:cubicBezTo>
                    <a:pt x="892" y="101"/>
                    <a:pt x="892" y="101"/>
                    <a:pt x="892" y="101"/>
                  </a:cubicBezTo>
                  <a:cubicBezTo>
                    <a:pt x="935" y="69"/>
                    <a:pt x="935" y="69"/>
                    <a:pt x="935" y="69"/>
                  </a:cubicBezTo>
                  <a:cubicBezTo>
                    <a:pt x="954" y="44"/>
                    <a:pt x="954" y="44"/>
                    <a:pt x="954" y="44"/>
                  </a:cubicBezTo>
                  <a:cubicBezTo>
                    <a:pt x="966" y="25"/>
                    <a:pt x="966" y="25"/>
                    <a:pt x="966" y="25"/>
                  </a:cubicBezTo>
                  <a:cubicBezTo>
                    <a:pt x="977" y="10"/>
                    <a:pt x="977" y="10"/>
                    <a:pt x="977" y="1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58" y="8"/>
                    <a:pt x="958" y="8"/>
                    <a:pt x="958" y="8"/>
                  </a:cubicBezTo>
                  <a:cubicBezTo>
                    <a:pt x="944" y="15"/>
                    <a:pt x="944" y="15"/>
                    <a:pt x="944" y="15"/>
                  </a:cubicBezTo>
                  <a:cubicBezTo>
                    <a:pt x="935" y="34"/>
                    <a:pt x="935" y="34"/>
                    <a:pt x="935" y="34"/>
                  </a:cubicBezTo>
                  <a:cubicBezTo>
                    <a:pt x="919" y="42"/>
                    <a:pt x="919" y="42"/>
                    <a:pt x="919" y="42"/>
                  </a:cubicBezTo>
                  <a:cubicBezTo>
                    <a:pt x="897" y="59"/>
                    <a:pt x="897" y="59"/>
                    <a:pt x="897" y="59"/>
                  </a:cubicBezTo>
                  <a:cubicBezTo>
                    <a:pt x="889" y="67"/>
                    <a:pt x="889" y="67"/>
                    <a:pt x="889" y="67"/>
                  </a:cubicBezTo>
                  <a:cubicBezTo>
                    <a:pt x="865" y="85"/>
                    <a:pt x="865" y="85"/>
                    <a:pt x="865" y="85"/>
                  </a:cubicBezTo>
                  <a:cubicBezTo>
                    <a:pt x="839" y="103"/>
                    <a:pt x="839" y="103"/>
                    <a:pt x="839" y="103"/>
                  </a:cubicBezTo>
                  <a:cubicBezTo>
                    <a:pt x="822" y="116"/>
                    <a:pt x="822" y="116"/>
                    <a:pt x="822" y="11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57" y="137"/>
                    <a:pt x="757" y="137"/>
                    <a:pt x="757" y="137"/>
                  </a:cubicBezTo>
                  <a:cubicBezTo>
                    <a:pt x="745" y="120"/>
                    <a:pt x="745" y="120"/>
                    <a:pt x="745" y="120"/>
                  </a:cubicBezTo>
                  <a:cubicBezTo>
                    <a:pt x="724" y="106"/>
                    <a:pt x="724" y="106"/>
                    <a:pt x="724" y="106"/>
                  </a:cubicBezTo>
                  <a:cubicBezTo>
                    <a:pt x="712" y="112"/>
                    <a:pt x="712" y="112"/>
                    <a:pt x="712" y="112"/>
                  </a:cubicBezTo>
                  <a:cubicBezTo>
                    <a:pt x="699" y="117"/>
                    <a:pt x="699" y="117"/>
                    <a:pt x="699" y="117"/>
                  </a:cubicBezTo>
                  <a:cubicBezTo>
                    <a:pt x="686" y="118"/>
                    <a:pt x="686" y="118"/>
                    <a:pt x="686" y="118"/>
                  </a:cubicBezTo>
                  <a:cubicBezTo>
                    <a:pt x="669" y="120"/>
                    <a:pt x="669" y="120"/>
                    <a:pt x="669" y="120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11" y="91"/>
                    <a:pt x="611" y="91"/>
                    <a:pt x="611" y="91"/>
                  </a:cubicBezTo>
                  <a:cubicBezTo>
                    <a:pt x="591" y="76"/>
                    <a:pt x="591" y="76"/>
                    <a:pt x="591" y="76"/>
                  </a:cubicBezTo>
                  <a:cubicBezTo>
                    <a:pt x="582" y="81"/>
                    <a:pt x="582" y="81"/>
                    <a:pt x="582" y="81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41" y="78"/>
                    <a:pt x="541" y="78"/>
                    <a:pt x="541" y="78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493" y="57"/>
                    <a:pt x="493" y="57"/>
                    <a:pt x="493" y="57"/>
                  </a:cubicBezTo>
                  <a:cubicBezTo>
                    <a:pt x="482" y="39"/>
                    <a:pt x="482" y="39"/>
                    <a:pt x="482" y="39"/>
                  </a:cubicBezTo>
                  <a:cubicBezTo>
                    <a:pt x="467" y="38"/>
                    <a:pt x="467" y="38"/>
                    <a:pt x="467" y="38"/>
                  </a:cubicBezTo>
                  <a:cubicBezTo>
                    <a:pt x="436" y="36"/>
                    <a:pt x="436" y="36"/>
                    <a:pt x="436" y="3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59" y="9"/>
                    <a:pt x="359" y="9"/>
                    <a:pt x="359" y="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2" y="25"/>
                    <a:pt x="342" y="25"/>
                    <a:pt x="342" y="25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69" y="48"/>
                    <a:pt x="369" y="48"/>
                    <a:pt x="369" y="48"/>
                  </a:cubicBezTo>
                  <a:cubicBezTo>
                    <a:pt x="381" y="48"/>
                    <a:pt x="381" y="48"/>
                    <a:pt x="381" y="48"/>
                  </a:cubicBezTo>
                  <a:cubicBezTo>
                    <a:pt x="395" y="53"/>
                    <a:pt x="395" y="53"/>
                    <a:pt x="395" y="53"/>
                  </a:cubicBezTo>
                  <a:cubicBezTo>
                    <a:pt x="407" y="57"/>
                    <a:pt x="407" y="57"/>
                    <a:pt x="407" y="57"/>
                  </a:cubicBezTo>
                  <a:cubicBezTo>
                    <a:pt x="418" y="67"/>
                    <a:pt x="418" y="67"/>
                    <a:pt x="418" y="67"/>
                  </a:cubicBezTo>
                  <a:cubicBezTo>
                    <a:pt x="429" y="84"/>
                    <a:pt x="429" y="84"/>
                    <a:pt x="429" y="84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432" y="120"/>
                    <a:pt x="432" y="120"/>
                    <a:pt x="432" y="120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06" y="133"/>
                    <a:pt x="406" y="133"/>
                    <a:pt x="406" y="133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87" y="144"/>
                    <a:pt x="387" y="144"/>
                    <a:pt x="387" y="144"/>
                  </a:cubicBezTo>
                  <a:cubicBezTo>
                    <a:pt x="367" y="145"/>
                    <a:pt x="367" y="145"/>
                    <a:pt x="367" y="145"/>
                  </a:cubicBezTo>
                  <a:cubicBezTo>
                    <a:pt x="337" y="144"/>
                    <a:pt x="337" y="144"/>
                    <a:pt x="337" y="144"/>
                  </a:cubicBezTo>
                  <a:cubicBezTo>
                    <a:pt x="328" y="151"/>
                    <a:pt x="328" y="151"/>
                    <a:pt x="328" y="151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275" y="128"/>
                    <a:pt x="275" y="128"/>
                    <a:pt x="275" y="128"/>
                  </a:cubicBezTo>
                  <a:cubicBezTo>
                    <a:pt x="248" y="132"/>
                    <a:pt x="248" y="132"/>
                    <a:pt x="248" y="13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05" y="152"/>
                    <a:pt x="205" y="152"/>
                    <a:pt x="205" y="15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58" y="191"/>
                    <a:pt x="158" y="191"/>
                    <a:pt x="158" y="191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22" y="236"/>
                    <a:pt x="122" y="236"/>
                    <a:pt x="122" y="236"/>
                  </a:cubicBezTo>
                  <a:cubicBezTo>
                    <a:pt x="109" y="247"/>
                    <a:pt x="109" y="247"/>
                    <a:pt x="109" y="247"/>
                  </a:cubicBezTo>
                  <a:cubicBezTo>
                    <a:pt x="111" y="263"/>
                    <a:pt x="111" y="263"/>
                    <a:pt x="111" y="263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26" y="314"/>
                    <a:pt x="126" y="314"/>
                    <a:pt x="126" y="314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93" y="322"/>
                    <a:pt x="93" y="322"/>
                    <a:pt x="93" y="322"/>
                  </a:cubicBezTo>
                  <a:cubicBezTo>
                    <a:pt x="77" y="332"/>
                    <a:pt x="77" y="332"/>
                    <a:pt x="77" y="332"/>
                  </a:cubicBezTo>
                  <a:cubicBezTo>
                    <a:pt x="77" y="366"/>
                    <a:pt x="77" y="366"/>
                    <a:pt x="77" y="366"/>
                  </a:cubicBezTo>
                  <a:cubicBezTo>
                    <a:pt x="68" y="372"/>
                    <a:pt x="68" y="372"/>
                    <a:pt x="68" y="372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48" y="403"/>
                    <a:pt x="48" y="403"/>
                    <a:pt x="48" y="403"/>
                  </a:cubicBezTo>
                  <a:cubicBezTo>
                    <a:pt x="24" y="427"/>
                    <a:pt x="24" y="427"/>
                    <a:pt x="24" y="427"/>
                  </a:cubicBezTo>
                  <a:cubicBezTo>
                    <a:pt x="20" y="448"/>
                    <a:pt x="20" y="448"/>
                    <a:pt x="20" y="448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45" y="495"/>
                    <a:pt x="45" y="495"/>
                    <a:pt x="45" y="495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1" y="529"/>
                    <a:pt x="41" y="529"/>
                    <a:pt x="41" y="529"/>
                  </a:cubicBezTo>
                  <a:cubicBezTo>
                    <a:pt x="27" y="529"/>
                    <a:pt x="27" y="529"/>
                    <a:pt x="27" y="529"/>
                  </a:cubicBezTo>
                  <a:cubicBezTo>
                    <a:pt x="14" y="529"/>
                    <a:pt x="14" y="529"/>
                    <a:pt x="14" y="529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42" y="1954"/>
                    <a:pt x="42" y="1954"/>
                    <a:pt x="42" y="1954"/>
                  </a:cubicBezTo>
                  <a:cubicBezTo>
                    <a:pt x="1073" y="1959"/>
                    <a:pt x="1073" y="1959"/>
                    <a:pt x="1073" y="1959"/>
                  </a:cubicBezTo>
                  <a:cubicBezTo>
                    <a:pt x="1113" y="752"/>
                    <a:pt x="1113" y="752"/>
                    <a:pt x="1113" y="752"/>
                  </a:cubicBezTo>
                  <a:lnTo>
                    <a:pt x="1113" y="75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4646772" y="4740950"/>
              <a:ext cx="2831680" cy="4144668"/>
            </a:xfrm>
            <a:custGeom>
              <a:avLst/>
              <a:gdLst>
                <a:gd name="T0" fmla="*/ 1712 w 1720"/>
                <a:gd name="T1" fmla="*/ 2287 h 2521"/>
                <a:gd name="T2" fmla="*/ 1716 w 1720"/>
                <a:gd name="T3" fmla="*/ 2169 h 2521"/>
                <a:gd name="T4" fmla="*/ 1703 w 1720"/>
                <a:gd name="T5" fmla="*/ 2081 h 2521"/>
                <a:gd name="T6" fmla="*/ 1642 w 1720"/>
                <a:gd name="T7" fmla="*/ 1971 h 2521"/>
                <a:gd name="T8" fmla="*/ 1567 w 1720"/>
                <a:gd name="T9" fmla="*/ 1876 h 2521"/>
                <a:gd name="T10" fmla="*/ 1547 w 1720"/>
                <a:gd name="T11" fmla="*/ 1833 h 2521"/>
                <a:gd name="T12" fmla="*/ 1520 w 1720"/>
                <a:gd name="T13" fmla="*/ 1796 h 2521"/>
                <a:gd name="T14" fmla="*/ 1511 w 1720"/>
                <a:gd name="T15" fmla="*/ 1706 h 2521"/>
                <a:gd name="T16" fmla="*/ 1483 w 1720"/>
                <a:gd name="T17" fmla="*/ 1657 h 2521"/>
                <a:gd name="T18" fmla="*/ 1429 w 1720"/>
                <a:gd name="T19" fmla="*/ 1630 h 2521"/>
                <a:gd name="T20" fmla="*/ 1405 w 1720"/>
                <a:gd name="T21" fmla="*/ 1628 h 2521"/>
                <a:gd name="T22" fmla="*/ 1377 w 1720"/>
                <a:gd name="T23" fmla="*/ 1618 h 2521"/>
                <a:gd name="T24" fmla="*/ 1365 w 1720"/>
                <a:gd name="T25" fmla="*/ 1513 h 2521"/>
                <a:gd name="T26" fmla="*/ 1308 w 1720"/>
                <a:gd name="T27" fmla="*/ 1412 h 2521"/>
                <a:gd name="T28" fmla="*/ 1286 w 1720"/>
                <a:gd name="T29" fmla="*/ 1323 h 2521"/>
                <a:gd name="T30" fmla="*/ 1198 w 1720"/>
                <a:gd name="T31" fmla="*/ 1272 h 2521"/>
                <a:gd name="T32" fmla="*/ 1174 w 1720"/>
                <a:gd name="T33" fmla="*/ 1234 h 2521"/>
                <a:gd name="T34" fmla="*/ 1121 w 1720"/>
                <a:gd name="T35" fmla="*/ 1206 h 2521"/>
                <a:gd name="T36" fmla="*/ 1066 w 1720"/>
                <a:gd name="T37" fmla="*/ 1166 h 2521"/>
                <a:gd name="T38" fmla="*/ 1037 w 1720"/>
                <a:gd name="T39" fmla="*/ 1067 h 2521"/>
                <a:gd name="T40" fmla="*/ 1022 w 1720"/>
                <a:gd name="T41" fmla="*/ 989 h 2521"/>
                <a:gd name="T42" fmla="*/ 1012 w 1720"/>
                <a:gd name="T43" fmla="*/ 877 h 2521"/>
                <a:gd name="T44" fmla="*/ 965 w 1720"/>
                <a:gd name="T45" fmla="*/ 805 h 2521"/>
                <a:gd name="T46" fmla="*/ 955 w 1720"/>
                <a:gd name="T47" fmla="*/ 718 h 2521"/>
                <a:gd name="T48" fmla="*/ 948 w 1720"/>
                <a:gd name="T49" fmla="*/ 622 h 2521"/>
                <a:gd name="T50" fmla="*/ 936 w 1720"/>
                <a:gd name="T51" fmla="*/ 574 h 2521"/>
                <a:gd name="T52" fmla="*/ 874 w 1720"/>
                <a:gd name="T53" fmla="*/ 501 h 2521"/>
                <a:gd name="T54" fmla="*/ 804 w 1720"/>
                <a:gd name="T55" fmla="*/ 519 h 2521"/>
                <a:gd name="T56" fmla="*/ 764 w 1720"/>
                <a:gd name="T57" fmla="*/ 487 h 2521"/>
                <a:gd name="T58" fmla="*/ 759 w 1720"/>
                <a:gd name="T59" fmla="*/ 389 h 2521"/>
                <a:gd name="T60" fmla="*/ 741 w 1720"/>
                <a:gd name="T61" fmla="*/ 291 h 2521"/>
                <a:gd name="T62" fmla="*/ 730 w 1720"/>
                <a:gd name="T63" fmla="*/ 243 h 2521"/>
                <a:gd name="T64" fmla="*/ 711 w 1720"/>
                <a:gd name="T65" fmla="*/ 213 h 2521"/>
                <a:gd name="T66" fmla="*/ 706 w 1720"/>
                <a:gd name="T67" fmla="*/ 177 h 2521"/>
                <a:gd name="T68" fmla="*/ 683 w 1720"/>
                <a:gd name="T69" fmla="*/ 101 h 2521"/>
                <a:gd name="T70" fmla="*/ 654 w 1720"/>
                <a:gd name="T71" fmla="*/ 8 h 2521"/>
                <a:gd name="T72" fmla="*/ 605 w 1720"/>
                <a:gd name="T73" fmla="*/ 39 h 2521"/>
                <a:gd name="T74" fmla="*/ 572 w 1720"/>
                <a:gd name="T75" fmla="*/ 139 h 2521"/>
                <a:gd name="T76" fmla="*/ 525 w 1720"/>
                <a:gd name="T77" fmla="*/ 228 h 2521"/>
                <a:gd name="T78" fmla="*/ 527 w 1720"/>
                <a:gd name="T79" fmla="*/ 302 h 2521"/>
                <a:gd name="T80" fmla="*/ 500 w 1720"/>
                <a:gd name="T81" fmla="*/ 420 h 2521"/>
                <a:gd name="T82" fmla="*/ 478 w 1720"/>
                <a:gd name="T83" fmla="*/ 492 h 2521"/>
                <a:gd name="T84" fmla="*/ 497 w 1720"/>
                <a:gd name="T85" fmla="*/ 525 h 2521"/>
                <a:gd name="T86" fmla="*/ 475 w 1720"/>
                <a:gd name="T87" fmla="*/ 646 h 2521"/>
                <a:gd name="T88" fmla="*/ 444 w 1720"/>
                <a:gd name="T89" fmla="*/ 727 h 2521"/>
                <a:gd name="T90" fmla="*/ 407 w 1720"/>
                <a:gd name="T91" fmla="*/ 836 h 2521"/>
                <a:gd name="T92" fmla="*/ 323 w 1720"/>
                <a:gd name="T93" fmla="*/ 912 h 2521"/>
                <a:gd name="T94" fmla="*/ 249 w 1720"/>
                <a:gd name="T95" fmla="*/ 906 h 2521"/>
                <a:gd name="T96" fmla="*/ 183 w 1720"/>
                <a:gd name="T97" fmla="*/ 864 h 2521"/>
                <a:gd name="T98" fmla="*/ 122 w 1720"/>
                <a:gd name="T99" fmla="*/ 795 h 2521"/>
                <a:gd name="T100" fmla="*/ 42 w 1720"/>
                <a:gd name="T101" fmla="*/ 769 h 2521"/>
                <a:gd name="T102" fmla="*/ 1172 w 1720"/>
                <a:gd name="T103" fmla="*/ 2470 h 2521"/>
                <a:gd name="T104" fmla="*/ 1267 w 1720"/>
                <a:gd name="T105" fmla="*/ 2457 h 2521"/>
                <a:gd name="T106" fmla="*/ 1360 w 1720"/>
                <a:gd name="T107" fmla="*/ 2464 h 2521"/>
                <a:gd name="T108" fmla="*/ 1435 w 1720"/>
                <a:gd name="T109" fmla="*/ 2509 h 2521"/>
                <a:gd name="T110" fmla="*/ 1500 w 1720"/>
                <a:gd name="T111" fmla="*/ 2497 h 2521"/>
                <a:gd name="T112" fmla="*/ 1586 w 1720"/>
                <a:gd name="T113" fmla="*/ 2435 h 2521"/>
                <a:gd name="T114" fmla="*/ 1704 w 1720"/>
                <a:gd name="T115" fmla="*/ 2383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0" h="2521">
                  <a:moveTo>
                    <a:pt x="1703" y="2370"/>
                  </a:moveTo>
                  <a:cubicBezTo>
                    <a:pt x="1708" y="2342"/>
                    <a:pt x="1708" y="2342"/>
                    <a:pt x="1708" y="2342"/>
                  </a:cubicBezTo>
                  <a:cubicBezTo>
                    <a:pt x="1703" y="2320"/>
                    <a:pt x="1703" y="2320"/>
                    <a:pt x="1703" y="2320"/>
                  </a:cubicBezTo>
                  <a:cubicBezTo>
                    <a:pt x="1707" y="2305"/>
                    <a:pt x="1707" y="2305"/>
                    <a:pt x="1707" y="2305"/>
                  </a:cubicBezTo>
                  <a:cubicBezTo>
                    <a:pt x="1712" y="2287"/>
                    <a:pt x="1712" y="2287"/>
                    <a:pt x="1712" y="2287"/>
                  </a:cubicBezTo>
                  <a:cubicBezTo>
                    <a:pt x="1712" y="2278"/>
                    <a:pt x="1712" y="2278"/>
                    <a:pt x="1712" y="2278"/>
                  </a:cubicBezTo>
                  <a:cubicBezTo>
                    <a:pt x="1707" y="2261"/>
                    <a:pt x="1707" y="2261"/>
                    <a:pt x="1707" y="2261"/>
                  </a:cubicBezTo>
                  <a:cubicBezTo>
                    <a:pt x="1704" y="2204"/>
                    <a:pt x="1704" y="2204"/>
                    <a:pt x="1704" y="2204"/>
                  </a:cubicBezTo>
                  <a:cubicBezTo>
                    <a:pt x="1709" y="2191"/>
                    <a:pt x="1709" y="2191"/>
                    <a:pt x="1709" y="2191"/>
                  </a:cubicBezTo>
                  <a:cubicBezTo>
                    <a:pt x="1716" y="2169"/>
                    <a:pt x="1716" y="2169"/>
                    <a:pt x="1716" y="2169"/>
                  </a:cubicBezTo>
                  <a:cubicBezTo>
                    <a:pt x="1720" y="2155"/>
                    <a:pt x="1720" y="2155"/>
                    <a:pt x="1720" y="2155"/>
                  </a:cubicBezTo>
                  <a:cubicBezTo>
                    <a:pt x="1715" y="2145"/>
                    <a:pt x="1715" y="2145"/>
                    <a:pt x="1715" y="2145"/>
                  </a:cubicBezTo>
                  <a:cubicBezTo>
                    <a:pt x="1707" y="2135"/>
                    <a:pt x="1707" y="2135"/>
                    <a:pt x="1707" y="2135"/>
                  </a:cubicBezTo>
                  <a:cubicBezTo>
                    <a:pt x="1703" y="2115"/>
                    <a:pt x="1703" y="2115"/>
                    <a:pt x="1703" y="2115"/>
                  </a:cubicBezTo>
                  <a:cubicBezTo>
                    <a:pt x="1703" y="2081"/>
                    <a:pt x="1703" y="2081"/>
                    <a:pt x="1703" y="2081"/>
                  </a:cubicBezTo>
                  <a:cubicBezTo>
                    <a:pt x="1685" y="2057"/>
                    <a:pt x="1685" y="2057"/>
                    <a:pt x="1685" y="2057"/>
                  </a:cubicBezTo>
                  <a:cubicBezTo>
                    <a:pt x="1675" y="2033"/>
                    <a:pt x="1675" y="2033"/>
                    <a:pt x="1675" y="2033"/>
                  </a:cubicBezTo>
                  <a:cubicBezTo>
                    <a:pt x="1670" y="2013"/>
                    <a:pt x="1670" y="2013"/>
                    <a:pt x="1670" y="2013"/>
                  </a:cubicBezTo>
                  <a:cubicBezTo>
                    <a:pt x="1653" y="1991"/>
                    <a:pt x="1653" y="1991"/>
                    <a:pt x="1653" y="1991"/>
                  </a:cubicBezTo>
                  <a:cubicBezTo>
                    <a:pt x="1642" y="1971"/>
                    <a:pt x="1642" y="1971"/>
                    <a:pt x="1642" y="1971"/>
                  </a:cubicBezTo>
                  <a:cubicBezTo>
                    <a:pt x="1619" y="1948"/>
                    <a:pt x="1619" y="1948"/>
                    <a:pt x="1619" y="1948"/>
                  </a:cubicBezTo>
                  <a:cubicBezTo>
                    <a:pt x="1609" y="1929"/>
                    <a:pt x="1609" y="1929"/>
                    <a:pt x="1609" y="1929"/>
                  </a:cubicBezTo>
                  <a:cubicBezTo>
                    <a:pt x="1593" y="1906"/>
                    <a:pt x="1593" y="1906"/>
                    <a:pt x="1593" y="1906"/>
                  </a:cubicBezTo>
                  <a:cubicBezTo>
                    <a:pt x="1576" y="1880"/>
                    <a:pt x="1576" y="1880"/>
                    <a:pt x="1576" y="1880"/>
                  </a:cubicBezTo>
                  <a:cubicBezTo>
                    <a:pt x="1567" y="1876"/>
                    <a:pt x="1567" y="1876"/>
                    <a:pt x="1567" y="1876"/>
                  </a:cubicBezTo>
                  <a:cubicBezTo>
                    <a:pt x="1556" y="1868"/>
                    <a:pt x="1556" y="1868"/>
                    <a:pt x="1556" y="1868"/>
                  </a:cubicBezTo>
                  <a:cubicBezTo>
                    <a:pt x="1551" y="1864"/>
                    <a:pt x="1551" y="1864"/>
                    <a:pt x="1551" y="1864"/>
                  </a:cubicBezTo>
                  <a:cubicBezTo>
                    <a:pt x="1549" y="1858"/>
                    <a:pt x="1549" y="1858"/>
                    <a:pt x="1549" y="1858"/>
                  </a:cubicBezTo>
                  <a:cubicBezTo>
                    <a:pt x="1548" y="1846"/>
                    <a:pt x="1548" y="1846"/>
                    <a:pt x="1548" y="1846"/>
                  </a:cubicBezTo>
                  <a:cubicBezTo>
                    <a:pt x="1547" y="1833"/>
                    <a:pt x="1547" y="1833"/>
                    <a:pt x="1547" y="1833"/>
                  </a:cubicBezTo>
                  <a:cubicBezTo>
                    <a:pt x="1543" y="1824"/>
                    <a:pt x="1543" y="1824"/>
                    <a:pt x="1543" y="1824"/>
                  </a:cubicBezTo>
                  <a:cubicBezTo>
                    <a:pt x="1541" y="1817"/>
                    <a:pt x="1541" y="1817"/>
                    <a:pt x="1541" y="1817"/>
                  </a:cubicBezTo>
                  <a:cubicBezTo>
                    <a:pt x="1538" y="1813"/>
                    <a:pt x="1538" y="1813"/>
                    <a:pt x="1538" y="1813"/>
                  </a:cubicBezTo>
                  <a:cubicBezTo>
                    <a:pt x="1529" y="1799"/>
                    <a:pt x="1529" y="1799"/>
                    <a:pt x="1529" y="1799"/>
                  </a:cubicBezTo>
                  <a:cubicBezTo>
                    <a:pt x="1520" y="1796"/>
                    <a:pt x="1520" y="1796"/>
                    <a:pt x="1520" y="1796"/>
                  </a:cubicBezTo>
                  <a:cubicBezTo>
                    <a:pt x="1520" y="1796"/>
                    <a:pt x="1499" y="1798"/>
                    <a:pt x="1499" y="1796"/>
                  </a:cubicBezTo>
                  <a:cubicBezTo>
                    <a:pt x="1500" y="1793"/>
                    <a:pt x="1498" y="1772"/>
                    <a:pt x="1498" y="1772"/>
                  </a:cubicBezTo>
                  <a:cubicBezTo>
                    <a:pt x="1508" y="1750"/>
                    <a:pt x="1508" y="1750"/>
                    <a:pt x="1508" y="1750"/>
                  </a:cubicBezTo>
                  <a:cubicBezTo>
                    <a:pt x="1511" y="1720"/>
                    <a:pt x="1511" y="1720"/>
                    <a:pt x="1511" y="1720"/>
                  </a:cubicBezTo>
                  <a:cubicBezTo>
                    <a:pt x="1511" y="1706"/>
                    <a:pt x="1511" y="1706"/>
                    <a:pt x="1511" y="1706"/>
                  </a:cubicBezTo>
                  <a:cubicBezTo>
                    <a:pt x="1509" y="1687"/>
                    <a:pt x="1509" y="1687"/>
                    <a:pt x="1509" y="1687"/>
                  </a:cubicBezTo>
                  <a:cubicBezTo>
                    <a:pt x="1502" y="1665"/>
                    <a:pt x="1502" y="1665"/>
                    <a:pt x="1502" y="1665"/>
                  </a:cubicBezTo>
                  <a:cubicBezTo>
                    <a:pt x="1489" y="1645"/>
                    <a:pt x="1489" y="1645"/>
                    <a:pt x="1489" y="1645"/>
                  </a:cubicBezTo>
                  <a:cubicBezTo>
                    <a:pt x="1483" y="1645"/>
                    <a:pt x="1483" y="1645"/>
                    <a:pt x="1483" y="1645"/>
                  </a:cubicBezTo>
                  <a:cubicBezTo>
                    <a:pt x="1483" y="1657"/>
                    <a:pt x="1483" y="1657"/>
                    <a:pt x="1483" y="1657"/>
                  </a:cubicBezTo>
                  <a:cubicBezTo>
                    <a:pt x="1479" y="1663"/>
                    <a:pt x="1479" y="1663"/>
                    <a:pt x="1479" y="1663"/>
                  </a:cubicBezTo>
                  <a:cubicBezTo>
                    <a:pt x="1473" y="1668"/>
                    <a:pt x="1473" y="1668"/>
                    <a:pt x="1473" y="1668"/>
                  </a:cubicBezTo>
                  <a:cubicBezTo>
                    <a:pt x="1455" y="1657"/>
                    <a:pt x="1455" y="1657"/>
                    <a:pt x="1455" y="1657"/>
                  </a:cubicBezTo>
                  <a:cubicBezTo>
                    <a:pt x="1434" y="1645"/>
                    <a:pt x="1434" y="1645"/>
                    <a:pt x="1434" y="1645"/>
                  </a:cubicBezTo>
                  <a:cubicBezTo>
                    <a:pt x="1429" y="1630"/>
                    <a:pt x="1429" y="1630"/>
                    <a:pt x="1429" y="1630"/>
                  </a:cubicBezTo>
                  <a:cubicBezTo>
                    <a:pt x="1421" y="1619"/>
                    <a:pt x="1421" y="1619"/>
                    <a:pt x="1421" y="1619"/>
                  </a:cubicBezTo>
                  <a:cubicBezTo>
                    <a:pt x="1421" y="1617"/>
                    <a:pt x="1421" y="1617"/>
                    <a:pt x="1421" y="1617"/>
                  </a:cubicBezTo>
                  <a:cubicBezTo>
                    <a:pt x="1415" y="1616"/>
                    <a:pt x="1415" y="1616"/>
                    <a:pt x="1415" y="1616"/>
                  </a:cubicBezTo>
                  <a:cubicBezTo>
                    <a:pt x="1409" y="1620"/>
                    <a:pt x="1409" y="1620"/>
                    <a:pt x="1409" y="1620"/>
                  </a:cubicBezTo>
                  <a:cubicBezTo>
                    <a:pt x="1405" y="1628"/>
                    <a:pt x="1405" y="1628"/>
                    <a:pt x="1405" y="1628"/>
                  </a:cubicBezTo>
                  <a:cubicBezTo>
                    <a:pt x="1412" y="1643"/>
                    <a:pt x="1412" y="1643"/>
                    <a:pt x="1412" y="1643"/>
                  </a:cubicBezTo>
                  <a:cubicBezTo>
                    <a:pt x="1407" y="1657"/>
                    <a:pt x="1407" y="1657"/>
                    <a:pt x="1407" y="1657"/>
                  </a:cubicBezTo>
                  <a:cubicBezTo>
                    <a:pt x="1397" y="1648"/>
                    <a:pt x="1397" y="1648"/>
                    <a:pt x="1397" y="1648"/>
                  </a:cubicBezTo>
                  <a:cubicBezTo>
                    <a:pt x="1385" y="1636"/>
                    <a:pt x="1385" y="1636"/>
                    <a:pt x="1385" y="1636"/>
                  </a:cubicBezTo>
                  <a:cubicBezTo>
                    <a:pt x="1385" y="1636"/>
                    <a:pt x="1377" y="1620"/>
                    <a:pt x="1377" y="1618"/>
                  </a:cubicBezTo>
                  <a:cubicBezTo>
                    <a:pt x="1376" y="1617"/>
                    <a:pt x="1370" y="1612"/>
                    <a:pt x="1370" y="1612"/>
                  </a:cubicBezTo>
                  <a:cubicBezTo>
                    <a:pt x="1374" y="1590"/>
                    <a:pt x="1374" y="1590"/>
                    <a:pt x="1374" y="1590"/>
                  </a:cubicBezTo>
                  <a:cubicBezTo>
                    <a:pt x="1374" y="1545"/>
                    <a:pt x="1374" y="1545"/>
                    <a:pt x="1374" y="1545"/>
                  </a:cubicBezTo>
                  <a:cubicBezTo>
                    <a:pt x="1370" y="1529"/>
                    <a:pt x="1370" y="1529"/>
                    <a:pt x="1370" y="1529"/>
                  </a:cubicBezTo>
                  <a:cubicBezTo>
                    <a:pt x="1365" y="1513"/>
                    <a:pt x="1365" y="1513"/>
                    <a:pt x="1365" y="1513"/>
                  </a:cubicBezTo>
                  <a:cubicBezTo>
                    <a:pt x="1358" y="1492"/>
                    <a:pt x="1358" y="1492"/>
                    <a:pt x="1358" y="1492"/>
                  </a:cubicBezTo>
                  <a:cubicBezTo>
                    <a:pt x="1345" y="1466"/>
                    <a:pt x="1345" y="1466"/>
                    <a:pt x="1345" y="1466"/>
                  </a:cubicBezTo>
                  <a:cubicBezTo>
                    <a:pt x="1329" y="1440"/>
                    <a:pt x="1329" y="1440"/>
                    <a:pt x="1329" y="1440"/>
                  </a:cubicBezTo>
                  <a:cubicBezTo>
                    <a:pt x="1316" y="1419"/>
                    <a:pt x="1316" y="1419"/>
                    <a:pt x="1316" y="1419"/>
                  </a:cubicBezTo>
                  <a:cubicBezTo>
                    <a:pt x="1308" y="1412"/>
                    <a:pt x="1308" y="1412"/>
                    <a:pt x="1308" y="1412"/>
                  </a:cubicBezTo>
                  <a:cubicBezTo>
                    <a:pt x="1306" y="1382"/>
                    <a:pt x="1306" y="1382"/>
                    <a:pt x="1306" y="1382"/>
                  </a:cubicBezTo>
                  <a:cubicBezTo>
                    <a:pt x="1302" y="1359"/>
                    <a:pt x="1302" y="1359"/>
                    <a:pt x="1302" y="1359"/>
                  </a:cubicBezTo>
                  <a:cubicBezTo>
                    <a:pt x="1302" y="1348"/>
                    <a:pt x="1302" y="1348"/>
                    <a:pt x="1302" y="1348"/>
                  </a:cubicBezTo>
                  <a:cubicBezTo>
                    <a:pt x="1293" y="1335"/>
                    <a:pt x="1293" y="1335"/>
                    <a:pt x="1293" y="1335"/>
                  </a:cubicBezTo>
                  <a:cubicBezTo>
                    <a:pt x="1286" y="1323"/>
                    <a:pt x="1286" y="1323"/>
                    <a:pt x="1286" y="1323"/>
                  </a:cubicBezTo>
                  <a:cubicBezTo>
                    <a:pt x="1276" y="1323"/>
                    <a:pt x="1276" y="1323"/>
                    <a:pt x="1276" y="1323"/>
                  </a:cubicBezTo>
                  <a:cubicBezTo>
                    <a:pt x="1264" y="1315"/>
                    <a:pt x="1264" y="1315"/>
                    <a:pt x="1264" y="1315"/>
                  </a:cubicBezTo>
                  <a:cubicBezTo>
                    <a:pt x="1237" y="1298"/>
                    <a:pt x="1237" y="1298"/>
                    <a:pt x="1237" y="1298"/>
                  </a:cubicBezTo>
                  <a:cubicBezTo>
                    <a:pt x="1212" y="1275"/>
                    <a:pt x="1212" y="1275"/>
                    <a:pt x="1212" y="1275"/>
                  </a:cubicBezTo>
                  <a:cubicBezTo>
                    <a:pt x="1198" y="1272"/>
                    <a:pt x="1198" y="1272"/>
                    <a:pt x="1198" y="1272"/>
                  </a:cubicBezTo>
                  <a:cubicBezTo>
                    <a:pt x="1198" y="1272"/>
                    <a:pt x="1194" y="1271"/>
                    <a:pt x="1192" y="1269"/>
                  </a:cubicBezTo>
                  <a:cubicBezTo>
                    <a:pt x="1191" y="1268"/>
                    <a:pt x="1188" y="1263"/>
                    <a:pt x="1188" y="1263"/>
                  </a:cubicBezTo>
                  <a:cubicBezTo>
                    <a:pt x="1188" y="1263"/>
                    <a:pt x="1183" y="1260"/>
                    <a:pt x="1179" y="1251"/>
                  </a:cubicBezTo>
                  <a:cubicBezTo>
                    <a:pt x="1175" y="1243"/>
                    <a:pt x="1179" y="1248"/>
                    <a:pt x="1179" y="1248"/>
                  </a:cubicBezTo>
                  <a:cubicBezTo>
                    <a:pt x="1174" y="1234"/>
                    <a:pt x="1174" y="1234"/>
                    <a:pt x="1174" y="1234"/>
                  </a:cubicBezTo>
                  <a:cubicBezTo>
                    <a:pt x="1174" y="1220"/>
                    <a:pt x="1174" y="1220"/>
                    <a:pt x="1174" y="1220"/>
                  </a:cubicBezTo>
                  <a:cubicBezTo>
                    <a:pt x="1168" y="1220"/>
                    <a:pt x="1168" y="1220"/>
                    <a:pt x="1168" y="1220"/>
                  </a:cubicBezTo>
                  <a:cubicBezTo>
                    <a:pt x="1150" y="1220"/>
                    <a:pt x="1150" y="1220"/>
                    <a:pt x="1150" y="1220"/>
                  </a:cubicBezTo>
                  <a:cubicBezTo>
                    <a:pt x="1136" y="1213"/>
                    <a:pt x="1136" y="1213"/>
                    <a:pt x="1136" y="1213"/>
                  </a:cubicBezTo>
                  <a:cubicBezTo>
                    <a:pt x="1121" y="1206"/>
                    <a:pt x="1121" y="1206"/>
                    <a:pt x="1121" y="1206"/>
                  </a:cubicBezTo>
                  <a:cubicBezTo>
                    <a:pt x="1109" y="1189"/>
                    <a:pt x="1109" y="1189"/>
                    <a:pt x="1109" y="1189"/>
                  </a:cubicBezTo>
                  <a:cubicBezTo>
                    <a:pt x="1103" y="1189"/>
                    <a:pt x="1103" y="1189"/>
                    <a:pt x="1103" y="1189"/>
                  </a:cubicBezTo>
                  <a:cubicBezTo>
                    <a:pt x="1088" y="1184"/>
                    <a:pt x="1088" y="1184"/>
                    <a:pt x="1088" y="1184"/>
                  </a:cubicBezTo>
                  <a:cubicBezTo>
                    <a:pt x="1080" y="1176"/>
                    <a:pt x="1080" y="1176"/>
                    <a:pt x="1080" y="1176"/>
                  </a:cubicBezTo>
                  <a:cubicBezTo>
                    <a:pt x="1066" y="1166"/>
                    <a:pt x="1066" y="1166"/>
                    <a:pt x="1066" y="1166"/>
                  </a:cubicBezTo>
                  <a:cubicBezTo>
                    <a:pt x="1052" y="1144"/>
                    <a:pt x="1052" y="1144"/>
                    <a:pt x="1052" y="1144"/>
                  </a:cubicBezTo>
                  <a:cubicBezTo>
                    <a:pt x="1037" y="1126"/>
                    <a:pt x="1037" y="1126"/>
                    <a:pt x="1037" y="1126"/>
                  </a:cubicBezTo>
                  <a:cubicBezTo>
                    <a:pt x="1037" y="1114"/>
                    <a:pt x="1037" y="1114"/>
                    <a:pt x="1037" y="1114"/>
                  </a:cubicBezTo>
                  <a:cubicBezTo>
                    <a:pt x="1037" y="1097"/>
                    <a:pt x="1037" y="1097"/>
                    <a:pt x="1037" y="1097"/>
                  </a:cubicBezTo>
                  <a:cubicBezTo>
                    <a:pt x="1037" y="1067"/>
                    <a:pt x="1037" y="1067"/>
                    <a:pt x="1037" y="1067"/>
                  </a:cubicBezTo>
                  <a:cubicBezTo>
                    <a:pt x="1037" y="1057"/>
                    <a:pt x="1037" y="1057"/>
                    <a:pt x="1037" y="1057"/>
                  </a:cubicBezTo>
                  <a:cubicBezTo>
                    <a:pt x="1023" y="1046"/>
                    <a:pt x="1023" y="1046"/>
                    <a:pt x="1023" y="1046"/>
                  </a:cubicBezTo>
                  <a:cubicBezTo>
                    <a:pt x="1013" y="1032"/>
                    <a:pt x="1013" y="1032"/>
                    <a:pt x="1013" y="1032"/>
                  </a:cubicBezTo>
                  <a:cubicBezTo>
                    <a:pt x="1010" y="1015"/>
                    <a:pt x="1010" y="1015"/>
                    <a:pt x="1010" y="1015"/>
                  </a:cubicBezTo>
                  <a:cubicBezTo>
                    <a:pt x="1022" y="989"/>
                    <a:pt x="1022" y="989"/>
                    <a:pt x="1022" y="989"/>
                  </a:cubicBezTo>
                  <a:cubicBezTo>
                    <a:pt x="1031" y="971"/>
                    <a:pt x="1031" y="971"/>
                    <a:pt x="1031" y="971"/>
                  </a:cubicBezTo>
                  <a:cubicBezTo>
                    <a:pt x="1020" y="954"/>
                    <a:pt x="1020" y="954"/>
                    <a:pt x="1020" y="954"/>
                  </a:cubicBezTo>
                  <a:cubicBezTo>
                    <a:pt x="1015" y="933"/>
                    <a:pt x="1015" y="933"/>
                    <a:pt x="1015" y="933"/>
                  </a:cubicBezTo>
                  <a:cubicBezTo>
                    <a:pt x="1012" y="906"/>
                    <a:pt x="1012" y="906"/>
                    <a:pt x="1012" y="906"/>
                  </a:cubicBezTo>
                  <a:cubicBezTo>
                    <a:pt x="1012" y="877"/>
                    <a:pt x="1012" y="877"/>
                    <a:pt x="1012" y="877"/>
                  </a:cubicBezTo>
                  <a:cubicBezTo>
                    <a:pt x="1012" y="864"/>
                    <a:pt x="1012" y="864"/>
                    <a:pt x="1012" y="864"/>
                  </a:cubicBezTo>
                  <a:cubicBezTo>
                    <a:pt x="1006" y="861"/>
                    <a:pt x="1006" y="861"/>
                    <a:pt x="1006" y="861"/>
                  </a:cubicBezTo>
                  <a:cubicBezTo>
                    <a:pt x="990" y="849"/>
                    <a:pt x="990" y="849"/>
                    <a:pt x="990" y="849"/>
                  </a:cubicBezTo>
                  <a:cubicBezTo>
                    <a:pt x="965" y="816"/>
                    <a:pt x="965" y="816"/>
                    <a:pt x="965" y="816"/>
                  </a:cubicBezTo>
                  <a:cubicBezTo>
                    <a:pt x="965" y="805"/>
                    <a:pt x="965" y="805"/>
                    <a:pt x="965" y="805"/>
                  </a:cubicBezTo>
                  <a:cubicBezTo>
                    <a:pt x="961" y="781"/>
                    <a:pt x="961" y="781"/>
                    <a:pt x="961" y="781"/>
                  </a:cubicBezTo>
                  <a:cubicBezTo>
                    <a:pt x="962" y="769"/>
                    <a:pt x="962" y="769"/>
                    <a:pt x="962" y="769"/>
                  </a:cubicBezTo>
                  <a:cubicBezTo>
                    <a:pt x="965" y="747"/>
                    <a:pt x="965" y="747"/>
                    <a:pt x="965" y="747"/>
                  </a:cubicBezTo>
                  <a:cubicBezTo>
                    <a:pt x="959" y="731"/>
                    <a:pt x="959" y="731"/>
                    <a:pt x="959" y="731"/>
                  </a:cubicBezTo>
                  <a:cubicBezTo>
                    <a:pt x="955" y="718"/>
                    <a:pt x="955" y="718"/>
                    <a:pt x="955" y="718"/>
                  </a:cubicBezTo>
                  <a:cubicBezTo>
                    <a:pt x="955" y="708"/>
                    <a:pt x="955" y="708"/>
                    <a:pt x="955" y="708"/>
                  </a:cubicBezTo>
                  <a:cubicBezTo>
                    <a:pt x="947" y="686"/>
                    <a:pt x="947" y="686"/>
                    <a:pt x="947" y="686"/>
                  </a:cubicBezTo>
                  <a:cubicBezTo>
                    <a:pt x="946" y="656"/>
                    <a:pt x="946" y="656"/>
                    <a:pt x="946" y="656"/>
                  </a:cubicBezTo>
                  <a:cubicBezTo>
                    <a:pt x="942" y="630"/>
                    <a:pt x="942" y="630"/>
                    <a:pt x="942" y="630"/>
                  </a:cubicBezTo>
                  <a:cubicBezTo>
                    <a:pt x="948" y="622"/>
                    <a:pt x="948" y="622"/>
                    <a:pt x="948" y="622"/>
                  </a:cubicBezTo>
                  <a:cubicBezTo>
                    <a:pt x="953" y="611"/>
                    <a:pt x="953" y="611"/>
                    <a:pt x="953" y="611"/>
                  </a:cubicBezTo>
                  <a:cubicBezTo>
                    <a:pt x="959" y="602"/>
                    <a:pt x="959" y="602"/>
                    <a:pt x="959" y="602"/>
                  </a:cubicBezTo>
                  <a:cubicBezTo>
                    <a:pt x="956" y="589"/>
                    <a:pt x="956" y="589"/>
                    <a:pt x="956" y="589"/>
                  </a:cubicBezTo>
                  <a:cubicBezTo>
                    <a:pt x="946" y="582"/>
                    <a:pt x="946" y="582"/>
                    <a:pt x="946" y="582"/>
                  </a:cubicBezTo>
                  <a:cubicBezTo>
                    <a:pt x="936" y="574"/>
                    <a:pt x="936" y="574"/>
                    <a:pt x="936" y="574"/>
                  </a:cubicBezTo>
                  <a:cubicBezTo>
                    <a:pt x="916" y="558"/>
                    <a:pt x="916" y="558"/>
                    <a:pt x="916" y="558"/>
                  </a:cubicBezTo>
                  <a:cubicBezTo>
                    <a:pt x="891" y="531"/>
                    <a:pt x="891" y="531"/>
                    <a:pt x="891" y="531"/>
                  </a:cubicBezTo>
                  <a:cubicBezTo>
                    <a:pt x="881" y="523"/>
                    <a:pt x="881" y="523"/>
                    <a:pt x="881" y="523"/>
                  </a:cubicBezTo>
                  <a:cubicBezTo>
                    <a:pt x="874" y="515"/>
                    <a:pt x="874" y="515"/>
                    <a:pt x="874" y="515"/>
                  </a:cubicBezTo>
                  <a:cubicBezTo>
                    <a:pt x="874" y="501"/>
                    <a:pt x="874" y="501"/>
                    <a:pt x="874" y="501"/>
                  </a:cubicBezTo>
                  <a:cubicBezTo>
                    <a:pt x="851" y="498"/>
                    <a:pt x="851" y="498"/>
                    <a:pt x="851" y="498"/>
                  </a:cubicBezTo>
                  <a:cubicBezTo>
                    <a:pt x="835" y="499"/>
                    <a:pt x="835" y="499"/>
                    <a:pt x="835" y="49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4" y="514"/>
                    <a:pt x="814" y="514"/>
                    <a:pt x="814" y="514"/>
                  </a:cubicBezTo>
                  <a:cubicBezTo>
                    <a:pt x="804" y="519"/>
                    <a:pt x="804" y="519"/>
                    <a:pt x="804" y="519"/>
                  </a:cubicBezTo>
                  <a:cubicBezTo>
                    <a:pt x="794" y="527"/>
                    <a:pt x="794" y="527"/>
                    <a:pt x="794" y="527"/>
                  </a:cubicBezTo>
                  <a:cubicBezTo>
                    <a:pt x="782" y="521"/>
                    <a:pt x="782" y="521"/>
                    <a:pt x="782" y="521"/>
                  </a:cubicBezTo>
                  <a:cubicBezTo>
                    <a:pt x="775" y="507"/>
                    <a:pt x="775" y="507"/>
                    <a:pt x="775" y="507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764" y="487"/>
                    <a:pt x="764" y="487"/>
                    <a:pt x="764" y="487"/>
                  </a:cubicBezTo>
                  <a:cubicBezTo>
                    <a:pt x="764" y="473"/>
                    <a:pt x="764" y="473"/>
                    <a:pt x="764" y="473"/>
                  </a:cubicBezTo>
                  <a:cubicBezTo>
                    <a:pt x="764" y="447"/>
                    <a:pt x="764" y="447"/>
                    <a:pt x="764" y="447"/>
                  </a:cubicBezTo>
                  <a:cubicBezTo>
                    <a:pt x="762" y="417"/>
                    <a:pt x="762" y="417"/>
                    <a:pt x="762" y="417"/>
                  </a:cubicBezTo>
                  <a:cubicBezTo>
                    <a:pt x="762" y="399"/>
                    <a:pt x="762" y="399"/>
                    <a:pt x="762" y="399"/>
                  </a:cubicBezTo>
                  <a:cubicBezTo>
                    <a:pt x="759" y="389"/>
                    <a:pt x="759" y="389"/>
                    <a:pt x="759" y="389"/>
                  </a:cubicBezTo>
                  <a:cubicBezTo>
                    <a:pt x="759" y="364"/>
                    <a:pt x="759" y="364"/>
                    <a:pt x="759" y="364"/>
                  </a:cubicBezTo>
                  <a:cubicBezTo>
                    <a:pt x="759" y="324"/>
                    <a:pt x="759" y="324"/>
                    <a:pt x="759" y="324"/>
                  </a:cubicBezTo>
                  <a:cubicBezTo>
                    <a:pt x="753" y="322"/>
                    <a:pt x="753" y="322"/>
                    <a:pt x="753" y="322"/>
                  </a:cubicBezTo>
                  <a:cubicBezTo>
                    <a:pt x="745" y="317"/>
                    <a:pt x="745" y="317"/>
                    <a:pt x="745" y="317"/>
                  </a:cubicBezTo>
                  <a:cubicBezTo>
                    <a:pt x="741" y="291"/>
                    <a:pt x="741" y="291"/>
                    <a:pt x="741" y="291"/>
                  </a:cubicBezTo>
                  <a:cubicBezTo>
                    <a:pt x="745" y="282"/>
                    <a:pt x="745" y="282"/>
                    <a:pt x="745" y="282"/>
                  </a:cubicBezTo>
                  <a:cubicBezTo>
                    <a:pt x="748" y="271"/>
                    <a:pt x="748" y="271"/>
                    <a:pt x="748" y="271"/>
                  </a:cubicBezTo>
                  <a:cubicBezTo>
                    <a:pt x="745" y="265"/>
                    <a:pt x="745" y="265"/>
                    <a:pt x="745" y="265"/>
                  </a:cubicBezTo>
                  <a:cubicBezTo>
                    <a:pt x="736" y="252"/>
                    <a:pt x="736" y="252"/>
                    <a:pt x="736" y="252"/>
                  </a:cubicBezTo>
                  <a:cubicBezTo>
                    <a:pt x="730" y="243"/>
                    <a:pt x="730" y="243"/>
                    <a:pt x="730" y="243"/>
                  </a:cubicBezTo>
                  <a:cubicBezTo>
                    <a:pt x="724" y="239"/>
                    <a:pt x="724" y="239"/>
                    <a:pt x="724" y="239"/>
                  </a:cubicBezTo>
                  <a:cubicBezTo>
                    <a:pt x="718" y="238"/>
                    <a:pt x="718" y="238"/>
                    <a:pt x="718" y="238"/>
                  </a:cubicBezTo>
                  <a:cubicBezTo>
                    <a:pt x="710" y="236"/>
                    <a:pt x="710" y="236"/>
                    <a:pt x="710" y="236"/>
                  </a:cubicBezTo>
                  <a:cubicBezTo>
                    <a:pt x="705" y="225"/>
                    <a:pt x="705" y="225"/>
                    <a:pt x="705" y="225"/>
                  </a:cubicBezTo>
                  <a:cubicBezTo>
                    <a:pt x="711" y="213"/>
                    <a:pt x="711" y="213"/>
                    <a:pt x="711" y="213"/>
                  </a:cubicBezTo>
                  <a:cubicBezTo>
                    <a:pt x="718" y="205"/>
                    <a:pt x="718" y="205"/>
                    <a:pt x="718" y="205"/>
                  </a:cubicBezTo>
                  <a:cubicBezTo>
                    <a:pt x="724" y="198"/>
                    <a:pt x="724" y="198"/>
                    <a:pt x="724" y="198"/>
                  </a:cubicBezTo>
                  <a:cubicBezTo>
                    <a:pt x="724" y="194"/>
                    <a:pt x="724" y="194"/>
                    <a:pt x="724" y="194"/>
                  </a:cubicBezTo>
                  <a:cubicBezTo>
                    <a:pt x="718" y="188"/>
                    <a:pt x="718" y="188"/>
                    <a:pt x="718" y="188"/>
                  </a:cubicBezTo>
                  <a:cubicBezTo>
                    <a:pt x="706" y="177"/>
                    <a:pt x="706" y="177"/>
                    <a:pt x="706" y="177"/>
                  </a:cubicBezTo>
                  <a:cubicBezTo>
                    <a:pt x="698" y="177"/>
                    <a:pt x="698" y="177"/>
                    <a:pt x="698" y="177"/>
                  </a:cubicBezTo>
                  <a:cubicBezTo>
                    <a:pt x="694" y="164"/>
                    <a:pt x="694" y="164"/>
                    <a:pt x="694" y="164"/>
                  </a:cubicBezTo>
                  <a:cubicBezTo>
                    <a:pt x="686" y="159"/>
                    <a:pt x="686" y="159"/>
                    <a:pt x="686" y="159"/>
                  </a:cubicBezTo>
                  <a:cubicBezTo>
                    <a:pt x="686" y="136"/>
                    <a:pt x="686" y="136"/>
                    <a:pt x="686" y="136"/>
                  </a:cubicBezTo>
                  <a:cubicBezTo>
                    <a:pt x="683" y="101"/>
                    <a:pt x="683" y="101"/>
                    <a:pt x="683" y="101"/>
                  </a:cubicBezTo>
                  <a:cubicBezTo>
                    <a:pt x="686" y="79"/>
                    <a:pt x="686" y="79"/>
                    <a:pt x="686" y="79"/>
                  </a:cubicBezTo>
                  <a:cubicBezTo>
                    <a:pt x="673" y="54"/>
                    <a:pt x="673" y="54"/>
                    <a:pt x="673" y="54"/>
                  </a:cubicBezTo>
                  <a:cubicBezTo>
                    <a:pt x="667" y="37"/>
                    <a:pt x="667" y="37"/>
                    <a:pt x="667" y="37"/>
                  </a:cubicBezTo>
                  <a:cubicBezTo>
                    <a:pt x="657" y="30"/>
                    <a:pt x="657" y="30"/>
                    <a:pt x="657" y="30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4"/>
                    <a:pt x="654" y="4"/>
                    <a:pt x="654" y="4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24" y="11"/>
                    <a:pt x="624" y="11"/>
                    <a:pt x="624" y="11"/>
                  </a:cubicBezTo>
                  <a:cubicBezTo>
                    <a:pt x="614" y="27"/>
                    <a:pt x="614" y="27"/>
                    <a:pt x="614" y="27"/>
                  </a:cubicBezTo>
                  <a:cubicBezTo>
                    <a:pt x="605" y="39"/>
                    <a:pt x="605" y="39"/>
                    <a:pt x="605" y="39"/>
                  </a:cubicBezTo>
                  <a:cubicBezTo>
                    <a:pt x="602" y="60"/>
                    <a:pt x="602" y="60"/>
                    <a:pt x="602" y="60"/>
                  </a:cubicBezTo>
                  <a:cubicBezTo>
                    <a:pt x="598" y="83"/>
                    <a:pt x="598" y="83"/>
                    <a:pt x="598" y="83"/>
                  </a:cubicBezTo>
                  <a:cubicBezTo>
                    <a:pt x="591" y="112"/>
                    <a:pt x="591" y="112"/>
                    <a:pt x="591" y="112"/>
                  </a:cubicBezTo>
                  <a:cubicBezTo>
                    <a:pt x="584" y="126"/>
                    <a:pt x="584" y="126"/>
                    <a:pt x="584" y="126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56" y="160"/>
                    <a:pt x="556" y="160"/>
                    <a:pt x="556" y="160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1" y="206"/>
                    <a:pt x="531" y="206"/>
                    <a:pt x="531" y="206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5" y="247"/>
                    <a:pt x="525" y="247"/>
                    <a:pt x="525" y="247"/>
                  </a:cubicBezTo>
                  <a:cubicBezTo>
                    <a:pt x="531" y="253"/>
                    <a:pt x="531" y="253"/>
                    <a:pt x="531" y="253"/>
                  </a:cubicBezTo>
                  <a:cubicBezTo>
                    <a:pt x="535" y="259"/>
                    <a:pt x="535" y="259"/>
                    <a:pt x="535" y="259"/>
                  </a:cubicBezTo>
                  <a:cubicBezTo>
                    <a:pt x="535" y="292"/>
                    <a:pt x="535" y="292"/>
                    <a:pt x="535" y="292"/>
                  </a:cubicBezTo>
                  <a:cubicBezTo>
                    <a:pt x="527" y="302"/>
                    <a:pt x="527" y="302"/>
                    <a:pt x="527" y="302"/>
                  </a:cubicBezTo>
                  <a:cubicBezTo>
                    <a:pt x="522" y="310"/>
                    <a:pt x="522" y="310"/>
                    <a:pt x="522" y="310"/>
                  </a:cubicBezTo>
                  <a:cubicBezTo>
                    <a:pt x="516" y="321"/>
                    <a:pt x="516" y="321"/>
                    <a:pt x="516" y="321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0" y="393"/>
                    <a:pt x="500" y="393"/>
                    <a:pt x="500" y="393"/>
                  </a:cubicBezTo>
                  <a:cubicBezTo>
                    <a:pt x="500" y="420"/>
                    <a:pt x="500" y="420"/>
                    <a:pt x="500" y="420"/>
                  </a:cubicBezTo>
                  <a:cubicBezTo>
                    <a:pt x="500" y="455"/>
                    <a:pt x="500" y="455"/>
                    <a:pt x="500" y="455"/>
                  </a:cubicBezTo>
                  <a:cubicBezTo>
                    <a:pt x="497" y="469"/>
                    <a:pt x="497" y="469"/>
                    <a:pt x="497" y="469"/>
                  </a:cubicBezTo>
                  <a:cubicBezTo>
                    <a:pt x="485" y="471"/>
                    <a:pt x="485" y="471"/>
                    <a:pt x="485" y="471"/>
                  </a:cubicBezTo>
                  <a:cubicBezTo>
                    <a:pt x="479" y="478"/>
                    <a:pt x="479" y="478"/>
                    <a:pt x="479" y="478"/>
                  </a:cubicBezTo>
                  <a:cubicBezTo>
                    <a:pt x="478" y="492"/>
                    <a:pt x="478" y="492"/>
                    <a:pt x="478" y="492"/>
                  </a:cubicBezTo>
                  <a:cubicBezTo>
                    <a:pt x="488" y="500"/>
                    <a:pt x="488" y="500"/>
                    <a:pt x="488" y="500"/>
                  </a:cubicBezTo>
                  <a:cubicBezTo>
                    <a:pt x="488" y="507"/>
                    <a:pt x="488" y="507"/>
                    <a:pt x="488" y="507"/>
                  </a:cubicBezTo>
                  <a:cubicBezTo>
                    <a:pt x="494" y="510"/>
                    <a:pt x="494" y="510"/>
                    <a:pt x="494" y="510"/>
                  </a:cubicBezTo>
                  <a:cubicBezTo>
                    <a:pt x="497" y="515"/>
                    <a:pt x="497" y="515"/>
                    <a:pt x="497" y="515"/>
                  </a:cubicBezTo>
                  <a:cubicBezTo>
                    <a:pt x="497" y="525"/>
                    <a:pt x="497" y="525"/>
                    <a:pt x="497" y="525"/>
                  </a:cubicBezTo>
                  <a:cubicBezTo>
                    <a:pt x="497" y="542"/>
                    <a:pt x="497" y="542"/>
                    <a:pt x="497" y="542"/>
                  </a:cubicBezTo>
                  <a:cubicBezTo>
                    <a:pt x="497" y="570"/>
                    <a:pt x="497" y="570"/>
                    <a:pt x="497" y="570"/>
                  </a:cubicBezTo>
                  <a:cubicBezTo>
                    <a:pt x="495" y="603"/>
                    <a:pt x="495" y="603"/>
                    <a:pt x="495" y="603"/>
                  </a:cubicBezTo>
                  <a:cubicBezTo>
                    <a:pt x="481" y="628"/>
                    <a:pt x="481" y="628"/>
                    <a:pt x="481" y="628"/>
                  </a:cubicBezTo>
                  <a:cubicBezTo>
                    <a:pt x="475" y="646"/>
                    <a:pt x="475" y="646"/>
                    <a:pt x="475" y="646"/>
                  </a:cubicBezTo>
                  <a:cubicBezTo>
                    <a:pt x="475" y="660"/>
                    <a:pt x="475" y="660"/>
                    <a:pt x="475" y="660"/>
                  </a:cubicBezTo>
                  <a:cubicBezTo>
                    <a:pt x="469" y="684"/>
                    <a:pt x="469" y="684"/>
                    <a:pt x="469" y="684"/>
                  </a:cubicBezTo>
                  <a:cubicBezTo>
                    <a:pt x="465" y="703"/>
                    <a:pt x="465" y="703"/>
                    <a:pt x="465" y="703"/>
                  </a:cubicBezTo>
                  <a:cubicBezTo>
                    <a:pt x="453" y="717"/>
                    <a:pt x="453" y="717"/>
                    <a:pt x="453" y="717"/>
                  </a:cubicBezTo>
                  <a:cubicBezTo>
                    <a:pt x="444" y="727"/>
                    <a:pt x="444" y="727"/>
                    <a:pt x="444" y="727"/>
                  </a:cubicBezTo>
                  <a:cubicBezTo>
                    <a:pt x="444" y="738"/>
                    <a:pt x="444" y="738"/>
                    <a:pt x="444" y="738"/>
                  </a:cubicBezTo>
                  <a:cubicBezTo>
                    <a:pt x="444" y="767"/>
                    <a:pt x="444" y="767"/>
                    <a:pt x="444" y="767"/>
                  </a:cubicBezTo>
                  <a:cubicBezTo>
                    <a:pt x="435" y="783"/>
                    <a:pt x="435" y="783"/>
                    <a:pt x="435" y="783"/>
                  </a:cubicBezTo>
                  <a:cubicBezTo>
                    <a:pt x="421" y="810"/>
                    <a:pt x="421" y="810"/>
                    <a:pt x="421" y="810"/>
                  </a:cubicBezTo>
                  <a:cubicBezTo>
                    <a:pt x="407" y="836"/>
                    <a:pt x="407" y="836"/>
                    <a:pt x="407" y="836"/>
                  </a:cubicBezTo>
                  <a:cubicBezTo>
                    <a:pt x="381" y="869"/>
                    <a:pt x="381" y="869"/>
                    <a:pt x="381" y="869"/>
                  </a:cubicBezTo>
                  <a:cubicBezTo>
                    <a:pt x="362" y="890"/>
                    <a:pt x="362" y="890"/>
                    <a:pt x="362" y="890"/>
                  </a:cubicBezTo>
                  <a:cubicBezTo>
                    <a:pt x="349" y="897"/>
                    <a:pt x="349" y="897"/>
                    <a:pt x="349" y="897"/>
                  </a:cubicBezTo>
                  <a:cubicBezTo>
                    <a:pt x="335" y="905"/>
                    <a:pt x="335" y="905"/>
                    <a:pt x="335" y="905"/>
                  </a:cubicBezTo>
                  <a:cubicBezTo>
                    <a:pt x="323" y="912"/>
                    <a:pt x="323" y="912"/>
                    <a:pt x="323" y="912"/>
                  </a:cubicBezTo>
                  <a:cubicBezTo>
                    <a:pt x="312" y="916"/>
                    <a:pt x="312" y="916"/>
                    <a:pt x="312" y="916"/>
                  </a:cubicBezTo>
                  <a:cubicBezTo>
                    <a:pt x="299" y="916"/>
                    <a:pt x="299" y="916"/>
                    <a:pt x="299" y="916"/>
                  </a:cubicBezTo>
                  <a:cubicBezTo>
                    <a:pt x="282" y="916"/>
                    <a:pt x="282" y="916"/>
                    <a:pt x="282" y="916"/>
                  </a:cubicBezTo>
                  <a:cubicBezTo>
                    <a:pt x="266" y="916"/>
                    <a:pt x="266" y="916"/>
                    <a:pt x="266" y="916"/>
                  </a:cubicBezTo>
                  <a:cubicBezTo>
                    <a:pt x="249" y="906"/>
                    <a:pt x="249" y="906"/>
                    <a:pt x="249" y="906"/>
                  </a:cubicBezTo>
                  <a:cubicBezTo>
                    <a:pt x="239" y="898"/>
                    <a:pt x="239" y="898"/>
                    <a:pt x="239" y="898"/>
                  </a:cubicBezTo>
                  <a:cubicBezTo>
                    <a:pt x="219" y="887"/>
                    <a:pt x="219" y="887"/>
                    <a:pt x="219" y="887"/>
                  </a:cubicBezTo>
                  <a:cubicBezTo>
                    <a:pt x="203" y="877"/>
                    <a:pt x="203" y="877"/>
                    <a:pt x="203" y="877"/>
                  </a:cubicBezTo>
                  <a:cubicBezTo>
                    <a:pt x="190" y="877"/>
                    <a:pt x="190" y="877"/>
                    <a:pt x="190" y="877"/>
                  </a:cubicBezTo>
                  <a:cubicBezTo>
                    <a:pt x="183" y="864"/>
                    <a:pt x="183" y="864"/>
                    <a:pt x="183" y="864"/>
                  </a:cubicBezTo>
                  <a:cubicBezTo>
                    <a:pt x="180" y="835"/>
                    <a:pt x="180" y="835"/>
                    <a:pt x="180" y="835"/>
                  </a:cubicBezTo>
                  <a:cubicBezTo>
                    <a:pt x="173" y="826"/>
                    <a:pt x="173" y="826"/>
                    <a:pt x="173" y="826"/>
                  </a:cubicBezTo>
                  <a:cubicBezTo>
                    <a:pt x="156" y="808"/>
                    <a:pt x="156" y="808"/>
                    <a:pt x="156" y="808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22" y="795"/>
                    <a:pt x="122" y="795"/>
                    <a:pt x="122" y="795"/>
                  </a:cubicBezTo>
                  <a:cubicBezTo>
                    <a:pt x="102" y="790"/>
                    <a:pt x="102" y="790"/>
                    <a:pt x="102" y="790"/>
                  </a:cubicBezTo>
                  <a:cubicBezTo>
                    <a:pt x="84" y="786"/>
                    <a:pt x="84" y="786"/>
                    <a:pt x="84" y="786"/>
                  </a:cubicBezTo>
                  <a:cubicBezTo>
                    <a:pt x="74" y="782"/>
                    <a:pt x="74" y="782"/>
                    <a:pt x="74" y="782"/>
                  </a:cubicBezTo>
                  <a:cubicBezTo>
                    <a:pt x="56" y="774"/>
                    <a:pt x="56" y="774"/>
                    <a:pt x="56" y="774"/>
                  </a:cubicBezTo>
                  <a:cubicBezTo>
                    <a:pt x="42" y="769"/>
                    <a:pt x="42" y="769"/>
                    <a:pt x="42" y="769"/>
                  </a:cubicBezTo>
                  <a:cubicBezTo>
                    <a:pt x="40" y="771"/>
                    <a:pt x="40" y="771"/>
                    <a:pt x="40" y="771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332" y="2005"/>
                    <a:pt x="332" y="2005"/>
                    <a:pt x="332" y="2005"/>
                  </a:cubicBezTo>
                  <a:cubicBezTo>
                    <a:pt x="310" y="2386"/>
                    <a:pt x="310" y="2386"/>
                    <a:pt x="310" y="2386"/>
                  </a:cubicBezTo>
                  <a:cubicBezTo>
                    <a:pt x="1172" y="2470"/>
                    <a:pt x="1172" y="2470"/>
                    <a:pt x="1172" y="2470"/>
                  </a:cubicBezTo>
                  <a:cubicBezTo>
                    <a:pt x="1178" y="2470"/>
                    <a:pt x="1178" y="2470"/>
                    <a:pt x="1178" y="2470"/>
                  </a:cubicBezTo>
                  <a:cubicBezTo>
                    <a:pt x="1210" y="2454"/>
                    <a:pt x="1210" y="2454"/>
                    <a:pt x="1210" y="2454"/>
                  </a:cubicBezTo>
                  <a:cubicBezTo>
                    <a:pt x="1222" y="2453"/>
                    <a:pt x="1222" y="2453"/>
                    <a:pt x="1222" y="2453"/>
                  </a:cubicBezTo>
                  <a:cubicBezTo>
                    <a:pt x="1244" y="2457"/>
                    <a:pt x="1244" y="2457"/>
                    <a:pt x="1244" y="2457"/>
                  </a:cubicBezTo>
                  <a:cubicBezTo>
                    <a:pt x="1267" y="2457"/>
                    <a:pt x="1267" y="2457"/>
                    <a:pt x="1267" y="2457"/>
                  </a:cubicBezTo>
                  <a:cubicBezTo>
                    <a:pt x="1284" y="2447"/>
                    <a:pt x="1284" y="2447"/>
                    <a:pt x="1284" y="2447"/>
                  </a:cubicBezTo>
                  <a:cubicBezTo>
                    <a:pt x="1302" y="2445"/>
                    <a:pt x="1302" y="2445"/>
                    <a:pt x="1302" y="2445"/>
                  </a:cubicBezTo>
                  <a:cubicBezTo>
                    <a:pt x="1318" y="2444"/>
                    <a:pt x="1318" y="2444"/>
                    <a:pt x="1318" y="2444"/>
                  </a:cubicBezTo>
                  <a:cubicBezTo>
                    <a:pt x="1338" y="2455"/>
                    <a:pt x="1338" y="2455"/>
                    <a:pt x="1338" y="2455"/>
                  </a:cubicBezTo>
                  <a:cubicBezTo>
                    <a:pt x="1360" y="2464"/>
                    <a:pt x="1360" y="2464"/>
                    <a:pt x="1360" y="2464"/>
                  </a:cubicBezTo>
                  <a:cubicBezTo>
                    <a:pt x="1388" y="2463"/>
                    <a:pt x="1388" y="2463"/>
                    <a:pt x="1388" y="2463"/>
                  </a:cubicBezTo>
                  <a:cubicBezTo>
                    <a:pt x="1403" y="2464"/>
                    <a:pt x="1403" y="2464"/>
                    <a:pt x="1403" y="2464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28" y="2498"/>
                    <a:pt x="1428" y="2498"/>
                    <a:pt x="1428" y="2498"/>
                  </a:cubicBezTo>
                  <a:cubicBezTo>
                    <a:pt x="1435" y="2509"/>
                    <a:pt x="1435" y="2509"/>
                    <a:pt x="1435" y="2509"/>
                  </a:cubicBezTo>
                  <a:cubicBezTo>
                    <a:pt x="1448" y="2521"/>
                    <a:pt x="1448" y="2521"/>
                    <a:pt x="1448" y="2521"/>
                  </a:cubicBezTo>
                  <a:cubicBezTo>
                    <a:pt x="1470" y="2521"/>
                    <a:pt x="1470" y="2521"/>
                    <a:pt x="1470" y="2521"/>
                  </a:cubicBezTo>
                  <a:cubicBezTo>
                    <a:pt x="1480" y="2507"/>
                    <a:pt x="1480" y="2507"/>
                    <a:pt x="1480" y="2507"/>
                  </a:cubicBezTo>
                  <a:cubicBezTo>
                    <a:pt x="1490" y="2507"/>
                    <a:pt x="1490" y="2507"/>
                    <a:pt x="1490" y="2507"/>
                  </a:cubicBezTo>
                  <a:cubicBezTo>
                    <a:pt x="1500" y="2497"/>
                    <a:pt x="1500" y="2497"/>
                    <a:pt x="1500" y="2497"/>
                  </a:cubicBezTo>
                  <a:cubicBezTo>
                    <a:pt x="1522" y="2497"/>
                    <a:pt x="1522" y="2497"/>
                    <a:pt x="1522" y="2497"/>
                  </a:cubicBezTo>
                  <a:cubicBezTo>
                    <a:pt x="1538" y="2483"/>
                    <a:pt x="1538" y="2483"/>
                    <a:pt x="1538" y="2483"/>
                  </a:cubicBezTo>
                  <a:cubicBezTo>
                    <a:pt x="1549" y="2461"/>
                    <a:pt x="1549" y="2461"/>
                    <a:pt x="1549" y="2461"/>
                  </a:cubicBezTo>
                  <a:cubicBezTo>
                    <a:pt x="1562" y="2441"/>
                    <a:pt x="1562" y="2441"/>
                    <a:pt x="1562" y="2441"/>
                  </a:cubicBezTo>
                  <a:cubicBezTo>
                    <a:pt x="1586" y="2435"/>
                    <a:pt x="1586" y="2435"/>
                    <a:pt x="1586" y="2435"/>
                  </a:cubicBezTo>
                  <a:cubicBezTo>
                    <a:pt x="1644" y="2441"/>
                    <a:pt x="1644" y="2441"/>
                    <a:pt x="1644" y="2441"/>
                  </a:cubicBezTo>
                  <a:cubicBezTo>
                    <a:pt x="1658" y="2409"/>
                    <a:pt x="1658" y="2409"/>
                    <a:pt x="1658" y="2409"/>
                  </a:cubicBezTo>
                  <a:cubicBezTo>
                    <a:pt x="1664" y="2384"/>
                    <a:pt x="1664" y="2384"/>
                    <a:pt x="1664" y="2384"/>
                  </a:cubicBezTo>
                  <a:cubicBezTo>
                    <a:pt x="1678" y="2370"/>
                    <a:pt x="1678" y="2370"/>
                    <a:pt x="1678" y="2370"/>
                  </a:cubicBezTo>
                  <a:cubicBezTo>
                    <a:pt x="1704" y="2383"/>
                    <a:pt x="1704" y="2383"/>
                    <a:pt x="1704" y="2383"/>
                  </a:cubicBezTo>
                  <a:cubicBezTo>
                    <a:pt x="1703" y="2379"/>
                    <a:pt x="1703" y="2379"/>
                    <a:pt x="1703" y="2379"/>
                  </a:cubicBezTo>
                  <a:cubicBezTo>
                    <a:pt x="1703" y="2376"/>
                    <a:pt x="1703" y="2376"/>
                    <a:pt x="1703" y="2376"/>
                  </a:cubicBezTo>
                  <a:lnTo>
                    <a:pt x="1703" y="237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2931134" y="7336291"/>
              <a:ext cx="2262718" cy="3339367"/>
            </a:xfrm>
            <a:custGeom>
              <a:avLst/>
              <a:gdLst>
                <a:gd name="T0" fmla="*/ 0 w 1374"/>
                <a:gd name="T1" fmla="*/ 0 h 2029"/>
                <a:gd name="T2" fmla="*/ 42 w 1374"/>
                <a:gd name="T3" fmla="*/ 1143 h 2029"/>
                <a:gd name="T4" fmla="*/ 113 w 1374"/>
                <a:gd name="T5" fmla="*/ 1139 h 2029"/>
                <a:gd name="T6" fmla="*/ 188 w 1374"/>
                <a:gd name="T7" fmla="*/ 1139 h 2029"/>
                <a:gd name="T8" fmla="*/ 220 w 1374"/>
                <a:gd name="T9" fmla="*/ 1131 h 2029"/>
                <a:gd name="T10" fmla="*/ 300 w 1374"/>
                <a:gd name="T11" fmla="*/ 1144 h 2029"/>
                <a:gd name="T12" fmla="*/ 379 w 1374"/>
                <a:gd name="T13" fmla="*/ 1191 h 2029"/>
                <a:gd name="T14" fmla="*/ 422 w 1374"/>
                <a:gd name="T15" fmla="*/ 1186 h 2029"/>
                <a:gd name="T16" fmla="*/ 481 w 1374"/>
                <a:gd name="T17" fmla="*/ 1221 h 2029"/>
                <a:gd name="T18" fmla="*/ 568 w 1374"/>
                <a:gd name="T19" fmla="*/ 1266 h 2029"/>
                <a:gd name="T20" fmla="*/ 574 w 1374"/>
                <a:gd name="T21" fmla="*/ 1323 h 2029"/>
                <a:gd name="T22" fmla="*/ 618 w 1374"/>
                <a:gd name="T23" fmla="*/ 1358 h 2029"/>
                <a:gd name="T24" fmla="*/ 652 w 1374"/>
                <a:gd name="T25" fmla="*/ 1414 h 2029"/>
                <a:gd name="T26" fmla="*/ 689 w 1374"/>
                <a:gd name="T27" fmla="*/ 1467 h 2029"/>
                <a:gd name="T28" fmla="*/ 702 w 1374"/>
                <a:gd name="T29" fmla="*/ 1535 h 2029"/>
                <a:gd name="T30" fmla="*/ 710 w 1374"/>
                <a:gd name="T31" fmla="*/ 1575 h 2029"/>
                <a:gd name="T32" fmla="*/ 748 w 1374"/>
                <a:gd name="T33" fmla="*/ 1570 h 2029"/>
                <a:gd name="T34" fmla="*/ 764 w 1374"/>
                <a:gd name="T35" fmla="*/ 1523 h 2029"/>
                <a:gd name="T36" fmla="*/ 799 w 1374"/>
                <a:gd name="T37" fmla="*/ 1480 h 2029"/>
                <a:gd name="T38" fmla="*/ 833 w 1374"/>
                <a:gd name="T39" fmla="*/ 1432 h 2029"/>
                <a:gd name="T40" fmla="*/ 900 w 1374"/>
                <a:gd name="T41" fmla="*/ 1392 h 2029"/>
                <a:gd name="T42" fmla="*/ 950 w 1374"/>
                <a:gd name="T43" fmla="*/ 1318 h 2029"/>
                <a:gd name="T44" fmla="*/ 977 w 1374"/>
                <a:gd name="T45" fmla="*/ 1294 h 2029"/>
                <a:gd name="T46" fmla="*/ 964 w 1374"/>
                <a:gd name="T47" fmla="*/ 1343 h 2029"/>
                <a:gd name="T48" fmla="*/ 965 w 1374"/>
                <a:gd name="T49" fmla="*/ 1408 h 2029"/>
                <a:gd name="T50" fmla="*/ 931 w 1374"/>
                <a:gd name="T51" fmla="*/ 1485 h 2029"/>
                <a:gd name="T52" fmla="*/ 918 w 1374"/>
                <a:gd name="T53" fmla="*/ 1560 h 2029"/>
                <a:gd name="T54" fmla="*/ 866 w 1374"/>
                <a:gd name="T55" fmla="*/ 1576 h 2029"/>
                <a:gd name="T56" fmla="*/ 852 w 1374"/>
                <a:gd name="T57" fmla="*/ 1607 h 2029"/>
                <a:gd name="T58" fmla="*/ 883 w 1374"/>
                <a:gd name="T59" fmla="*/ 1625 h 2029"/>
                <a:gd name="T60" fmla="*/ 933 w 1374"/>
                <a:gd name="T61" fmla="*/ 1614 h 2029"/>
                <a:gd name="T62" fmla="*/ 950 w 1374"/>
                <a:gd name="T63" fmla="*/ 1573 h 2029"/>
                <a:gd name="T64" fmla="*/ 968 w 1374"/>
                <a:gd name="T65" fmla="*/ 1539 h 2029"/>
                <a:gd name="T66" fmla="*/ 970 w 1374"/>
                <a:gd name="T67" fmla="*/ 1508 h 2029"/>
                <a:gd name="T68" fmla="*/ 987 w 1374"/>
                <a:gd name="T69" fmla="*/ 1491 h 2029"/>
                <a:gd name="T70" fmla="*/ 1009 w 1374"/>
                <a:gd name="T71" fmla="*/ 1539 h 2029"/>
                <a:gd name="T72" fmla="*/ 1043 w 1374"/>
                <a:gd name="T73" fmla="*/ 1597 h 2029"/>
                <a:gd name="T74" fmla="*/ 1004 w 1374"/>
                <a:gd name="T75" fmla="*/ 1651 h 2029"/>
                <a:gd name="T76" fmla="*/ 1023 w 1374"/>
                <a:gd name="T77" fmla="*/ 1683 h 2029"/>
                <a:gd name="T78" fmla="*/ 1084 w 1374"/>
                <a:gd name="T79" fmla="*/ 1653 h 2029"/>
                <a:gd name="T80" fmla="*/ 1097 w 1374"/>
                <a:gd name="T81" fmla="*/ 1696 h 2029"/>
                <a:gd name="T82" fmla="*/ 1129 w 1374"/>
                <a:gd name="T83" fmla="*/ 1762 h 2029"/>
                <a:gd name="T84" fmla="*/ 1152 w 1374"/>
                <a:gd name="T85" fmla="*/ 1861 h 2029"/>
                <a:gd name="T86" fmla="*/ 1159 w 1374"/>
                <a:gd name="T87" fmla="*/ 1924 h 2029"/>
                <a:gd name="T88" fmla="*/ 1230 w 1374"/>
                <a:gd name="T89" fmla="*/ 2014 h 2029"/>
                <a:gd name="T90" fmla="*/ 1267 w 1374"/>
                <a:gd name="T91" fmla="*/ 2024 h 2029"/>
                <a:gd name="T92" fmla="*/ 1374 w 1374"/>
                <a:gd name="T93" fmla="*/ 426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74" h="2029">
                  <a:moveTo>
                    <a:pt x="1042" y="398"/>
                  </a:moveTo>
                  <a:cubicBezTo>
                    <a:pt x="11" y="393"/>
                    <a:pt x="11" y="393"/>
                    <a:pt x="11" y="3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1153"/>
                    <a:pt x="34" y="1153"/>
                    <a:pt x="34" y="1153"/>
                  </a:cubicBezTo>
                  <a:cubicBezTo>
                    <a:pt x="42" y="1143"/>
                    <a:pt x="42" y="1143"/>
                    <a:pt x="42" y="1143"/>
                  </a:cubicBezTo>
                  <a:cubicBezTo>
                    <a:pt x="53" y="1143"/>
                    <a:pt x="53" y="1143"/>
                    <a:pt x="53" y="1143"/>
                  </a:cubicBezTo>
                  <a:cubicBezTo>
                    <a:pt x="80" y="1139"/>
                    <a:pt x="80" y="1139"/>
                    <a:pt x="80" y="1139"/>
                  </a:cubicBezTo>
                  <a:cubicBezTo>
                    <a:pt x="113" y="1139"/>
                    <a:pt x="113" y="1139"/>
                    <a:pt x="113" y="1139"/>
                  </a:cubicBezTo>
                  <a:cubicBezTo>
                    <a:pt x="150" y="1139"/>
                    <a:pt x="150" y="1139"/>
                    <a:pt x="150" y="1139"/>
                  </a:cubicBezTo>
                  <a:cubicBezTo>
                    <a:pt x="172" y="1139"/>
                    <a:pt x="172" y="1139"/>
                    <a:pt x="172" y="1139"/>
                  </a:cubicBezTo>
                  <a:cubicBezTo>
                    <a:pt x="188" y="1139"/>
                    <a:pt x="188" y="1139"/>
                    <a:pt x="188" y="1139"/>
                  </a:cubicBezTo>
                  <a:cubicBezTo>
                    <a:pt x="196" y="1139"/>
                    <a:pt x="196" y="1139"/>
                    <a:pt x="196" y="1139"/>
                  </a:cubicBezTo>
                  <a:cubicBezTo>
                    <a:pt x="204" y="1131"/>
                    <a:pt x="204" y="1131"/>
                    <a:pt x="204" y="1131"/>
                  </a:cubicBezTo>
                  <a:cubicBezTo>
                    <a:pt x="220" y="1131"/>
                    <a:pt x="220" y="1131"/>
                    <a:pt x="220" y="1131"/>
                  </a:cubicBezTo>
                  <a:cubicBezTo>
                    <a:pt x="231" y="1125"/>
                    <a:pt x="231" y="1125"/>
                    <a:pt x="231" y="1125"/>
                  </a:cubicBezTo>
                  <a:cubicBezTo>
                    <a:pt x="259" y="1125"/>
                    <a:pt x="259" y="1125"/>
                    <a:pt x="259" y="1125"/>
                  </a:cubicBezTo>
                  <a:cubicBezTo>
                    <a:pt x="300" y="1144"/>
                    <a:pt x="300" y="1144"/>
                    <a:pt x="300" y="1144"/>
                  </a:cubicBezTo>
                  <a:cubicBezTo>
                    <a:pt x="319" y="1153"/>
                    <a:pt x="319" y="1153"/>
                    <a:pt x="319" y="1153"/>
                  </a:cubicBezTo>
                  <a:cubicBezTo>
                    <a:pt x="353" y="1178"/>
                    <a:pt x="353" y="1178"/>
                    <a:pt x="353" y="1178"/>
                  </a:cubicBezTo>
                  <a:cubicBezTo>
                    <a:pt x="379" y="1191"/>
                    <a:pt x="379" y="1191"/>
                    <a:pt x="379" y="1191"/>
                  </a:cubicBezTo>
                  <a:cubicBezTo>
                    <a:pt x="393" y="1191"/>
                    <a:pt x="393" y="1191"/>
                    <a:pt x="393" y="1191"/>
                  </a:cubicBezTo>
                  <a:cubicBezTo>
                    <a:pt x="402" y="1186"/>
                    <a:pt x="402" y="1186"/>
                    <a:pt x="402" y="1186"/>
                  </a:cubicBezTo>
                  <a:cubicBezTo>
                    <a:pt x="422" y="1186"/>
                    <a:pt x="422" y="1186"/>
                    <a:pt x="422" y="1186"/>
                  </a:cubicBezTo>
                  <a:cubicBezTo>
                    <a:pt x="445" y="1205"/>
                    <a:pt x="445" y="1205"/>
                    <a:pt x="445" y="1205"/>
                  </a:cubicBezTo>
                  <a:cubicBezTo>
                    <a:pt x="465" y="1216"/>
                    <a:pt x="465" y="1216"/>
                    <a:pt x="465" y="1216"/>
                  </a:cubicBezTo>
                  <a:cubicBezTo>
                    <a:pt x="481" y="1221"/>
                    <a:pt x="481" y="1221"/>
                    <a:pt x="481" y="1221"/>
                  </a:cubicBezTo>
                  <a:cubicBezTo>
                    <a:pt x="522" y="1221"/>
                    <a:pt x="522" y="1221"/>
                    <a:pt x="522" y="1221"/>
                  </a:cubicBezTo>
                  <a:cubicBezTo>
                    <a:pt x="538" y="1234"/>
                    <a:pt x="538" y="1234"/>
                    <a:pt x="538" y="1234"/>
                  </a:cubicBezTo>
                  <a:cubicBezTo>
                    <a:pt x="568" y="1266"/>
                    <a:pt x="568" y="1266"/>
                    <a:pt x="568" y="1266"/>
                  </a:cubicBezTo>
                  <a:cubicBezTo>
                    <a:pt x="564" y="1287"/>
                    <a:pt x="564" y="1287"/>
                    <a:pt x="564" y="1287"/>
                  </a:cubicBezTo>
                  <a:cubicBezTo>
                    <a:pt x="563" y="1300"/>
                    <a:pt x="563" y="1300"/>
                    <a:pt x="563" y="1300"/>
                  </a:cubicBezTo>
                  <a:cubicBezTo>
                    <a:pt x="574" y="1323"/>
                    <a:pt x="574" y="1323"/>
                    <a:pt x="574" y="1323"/>
                  </a:cubicBezTo>
                  <a:cubicBezTo>
                    <a:pt x="582" y="1336"/>
                    <a:pt x="582" y="1336"/>
                    <a:pt x="582" y="1336"/>
                  </a:cubicBezTo>
                  <a:cubicBezTo>
                    <a:pt x="600" y="1346"/>
                    <a:pt x="600" y="1346"/>
                    <a:pt x="600" y="1346"/>
                  </a:cubicBezTo>
                  <a:cubicBezTo>
                    <a:pt x="618" y="1358"/>
                    <a:pt x="618" y="1358"/>
                    <a:pt x="618" y="1358"/>
                  </a:cubicBezTo>
                  <a:cubicBezTo>
                    <a:pt x="629" y="1369"/>
                    <a:pt x="629" y="1369"/>
                    <a:pt x="629" y="1369"/>
                  </a:cubicBezTo>
                  <a:cubicBezTo>
                    <a:pt x="636" y="1393"/>
                    <a:pt x="636" y="1393"/>
                    <a:pt x="636" y="1393"/>
                  </a:cubicBezTo>
                  <a:cubicBezTo>
                    <a:pt x="652" y="1414"/>
                    <a:pt x="652" y="1414"/>
                    <a:pt x="652" y="1414"/>
                  </a:cubicBezTo>
                  <a:cubicBezTo>
                    <a:pt x="675" y="1434"/>
                    <a:pt x="675" y="1434"/>
                    <a:pt x="675" y="1434"/>
                  </a:cubicBezTo>
                  <a:cubicBezTo>
                    <a:pt x="680" y="1455"/>
                    <a:pt x="680" y="1455"/>
                    <a:pt x="680" y="1455"/>
                  </a:cubicBezTo>
                  <a:cubicBezTo>
                    <a:pt x="689" y="1467"/>
                    <a:pt x="689" y="1467"/>
                    <a:pt x="689" y="1467"/>
                  </a:cubicBezTo>
                  <a:cubicBezTo>
                    <a:pt x="697" y="1480"/>
                    <a:pt x="697" y="1480"/>
                    <a:pt x="697" y="1480"/>
                  </a:cubicBezTo>
                  <a:cubicBezTo>
                    <a:pt x="702" y="1493"/>
                    <a:pt x="702" y="1493"/>
                    <a:pt x="702" y="1493"/>
                  </a:cubicBezTo>
                  <a:cubicBezTo>
                    <a:pt x="702" y="1535"/>
                    <a:pt x="702" y="1535"/>
                    <a:pt x="702" y="1535"/>
                  </a:cubicBezTo>
                  <a:cubicBezTo>
                    <a:pt x="710" y="1556"/>
                    <a:pt x="710" y="1556"/>
                    <a:pt x="710" y="1556"/>
                  </a:cubicBezTo>
                  <a:cubicBezTo>
                    <a:pt x="710" y="1562"/>
                    <a:pt x="710" y="1562"/>
                    <a:pt x="710" y="1562"/>
                  </a:cubicBezTo>
                  <a:cubicBezTo>
                    <a:pt x="710" y="1575"/>
                    <a:pt x="710" y="1575"/>
                    <a:pt x="710" y="1575"/>
                  </a:cubicBezTo>
                  <a:cubicBezTo>
                    <a:pt x="717" y="1575"/>
                    <a:pt x="717" y="1575"/>
                    <a:pt x="717" y="1575"/>
                  </a:cubicBezTo>
                  <a:cubicBezTo>
                    <a:pt x="739" y="1579"/>
                    <a:pt x="739" y="1579"/>
                    <a:pt x="739" y="1579"/>
                  </a:cubicBezTo>
                  <a:cubicBezTo>
                    <a:pt x="748" y="1570"/>
                    <a:pt x="748" y="1570"/>
                    <a:pt x="748" y="1570"/>
                  </a:cubicBezTo>
                  <a:cubicBezTo>
                    <a:pt x="761" y="1562"/>
                    <a:pt x="761" y="1562"/>
                    <a:pt x="761" y="1562"/>
                  </a:cubicBezTo>
                  <a:cubicBezTo>
                    <a:pt x="767" y="1549"/>
                    <a:pt x="767" y="1549"/>
                    <a:pt x="767" y="1549"/>
                  </a:cubicBezTo>
                  <a:cubicBezTo>
                    <a:pt x="764" y="1523"/>
                    <a:pt x="764" y="1523"/>
                    <a:pt x="764" y="1523"/>
                  </a:cubicBezTo>
                  <a:cubicBezTo>
                    <a:pt x="777" y="1508"/>
                    <a:pt x="777" y="1508"/>
                    <a:pt x="777" y="1508"/>
                  </a:cubicBezTo>
                  <a:cubicBezTo>
                    <a:pt x="788" y="1496"/>
                    <a:pt x="788" y="1496"/>
                    <a:pt x="788" y="1496"/>
                  </a:cubicBezTo>
                  <a:cubicBezTo>
                    <a:pt x="799" y="1480"/>
                    <a:pt x="799" y="1480"/>
                    <a:pt x="799" y="1480"/>
                  </a:cubicBezTo>
                  <a:cubicBezTo>
                    <a:pt x="799" y="1463"/>
                    <a:pt x="799" y="1463"/>
                    <a:pt x="799" y="1463"/>
                  </a:cubicBezTo>
                  <a:cubicBezTo>
                    <a:pt x="819" y="1450"/>
                    <a:pt x="819" y="1450"/>
                    <a:pt x="819" y="1450"/>
                  </a:cubicBezTo>
                  <a:cubicBezTo>
                    <a:pt x="833" y="1432"/>
                    <a:pt x="833" y="1432"/>
                    <a:pt x="833" y="1432"/>
                  </a:cubicBezTo>
                  <a:cubicBezTo>
                    <a:pt x="855" y="1427"/>
                    <a:pt x="855" y="1427"/>
                    <a:pt x="855" y="1427"/>
                  </a:cubicBezTo>
                  <a:cubicBezTo>
                    <a:pt x="879" y="1414"/>
                    <a:pt x="879" y="1414"/>
                    <a:pt x="879" y="1414"/>
                  </a:cubicBezTo>
                  <a:cubicBezTo>
                    <a:pt x="900" y="1392"/>
                    <a:pt x="900" y="1392"/>
                    <a:pt x="900" y="1392"/>
                  </a:cubicBezTo>
                  <a:cubicBezTo>
                    <a:pt x="920" y="1371"/>
                    <a:pt x="920" y="1371"/>
                    <a:pt x="920" y="1371"/>
                  </a:cubicBezTo>
                  <a:cubicBezTo>
                    <a:pt x="937" y="1348"/>
                    <a:pt x="937" y="1348"/>
                    <a:pt x="937" y="1348"/>
                  </a:cubicBezTo>
                  <a:cubicBezTo>
                    <a:pt x="950" y="1318"/>
                    <a:pt x="950" y="1318"/>
                    <a:pt x="950" y="1318"/>
                  </a:cubicBezTo>
                  <a:cubicBezTo>
                    <a:pt x="961" y="1298"/>
                    <a:pt x="961" y="1298"/>
                    <a:pt x="961" y="1298"/>
                  </a:cubicBezTo>
                  <a:cubicBezTo>
                    <a:pt x="970" y="1275"/>
                    <a:pt x="970" y="1275"/>
                    <a:pt x="970" y="1275"/>
                  </a:cubicBezTo>
                  <a:cubicBezTo>
                    <a:pt x="977" y="1294"/>
                    <a:pt x="977" y="1294"/>
                    <a:pt x="977" y="1294"/>
                  </a:cubicBezTo>
                  <a:cubicBezTo>
                    <a:pt x="977" y="1324"/>
                    <a:pt x="977" y="1324"/>
                    <a:pt x="977" y="1324"/>
                  </a:cubicBezTo>
                  <a:cubicBezTo>
                    <a:pt x="968" y="1339"/>
                    <a:pt x="968" y="1339"/>
                    <a:pt x="968" y="1339"/>
                  </a:cubicBezTo>
                  <a:cubicBezTo>
                    <a:pt x="964" y="1343"/>
                    <a:pt x="964" y="1343"/>
                    <a:pt x="964" y="1343"/>
                  </a:cubicBezTo>
                  <a:cubicBezTo>
                    <a:pt x="969" y="1380"/>
                    <a:pt x="969" y="1380"/>
                    <a:pt x="969" y="1380"/>
                  </a:cubicBezTo>
                  <a:cubicBezTo>
                    <a:pt x="973" y="1390"/>
                    <a:pt x="973" y="1390"/>
                    <a:pt x="973" y="1390"/>
                  </a:cubicBezTo>
                  <a:cubicBezTo>
                    <a:pt x="965" y="1408"/>
                    <a:pt x="965" y="1408"/>
                    <a:pt x="965" y="1408"/>
                  </a:cubicBezTo>
                  <a:cubicBezTo>
                    <a:pt x="952" y="1429"/>
                    <a:pt x="952" y="1429"/>
                    <a:pt x="952" y="1429"/>
                  </a:cubicBezTo>
                  <a:cubicBezTo>
                    <a:pt x="942" y="1452"/>
                    <a:pt x="942" y="1452"/>
                    <a:pt x="942" y="1452"/>
                  </a:cubicBezTo>
                  <a:cubicBezTo>
                    <a:pt x="931" y="1485"/>
                    <a:pt x="931" y="1485"/>
                    <a:pt x="931" y="1485"/>
                  </a:cubicBezTo>
                  <a:cubicBezTo>
                    <a:pt x="929" y="1509"/>
                    <a:pt x="929" y="1509"/>
                    <a:pt x="929" y="1509"/>
                  </a:cubicBezTo>
                  <a:cubicBezTo>
                    <a:pt x="923" y="1535"/>
                    <a:pt x="923" y="1535"/>
                    <a:pt x="923" y="1535"/>
                  </a:cubicBezTo>
                  <a:cubicBezTo>
                    <a:pt x="918" y="1560"/>
                    <a:pt x="918" y="1560"/>
                    <a:pt x="918" y="1560"/>
                  </a:cubicBezTo>
                  <a:cubicBezTo>
                    <a:pt x="920" y="1575"/>
                    <a:pt x="920" y="1575"/>
                    <a:pt x="920" y="1575"/>
                  </a:cubicBezTo>
                  <a:cubicBezTo>
                    <a:pt x="893" y="1573"/>
                    <a:pt x="893" y="1573"/>
                    <a:pt x="893" y="1573"/>
                  </a:cubicBezTo>
                  <a:cubicBezTo>
                    <a:pt x="866" y="1576"/>
                    <a:pt x="866" y="1576"/>
                    <a:pt x="866" y="1576"/>
                  </a:cubicBezTo>
                  <a:cubicBezTo>
                    <a:pt x="857" y="1584"/>
                    <a:pt x="857" y="1584"/>
                    <a:pt x="857" y="1584"/>
                  </a:cubicBezTo>
                  <a:cubicBezTo>
                    <a:pt x="853" y="1597"/>
                    <a:pt x="853" y="1597"/>
                    <a:pt x="853" y="1597"/>
                  </a:cubicBezTo>
                  <a:cubicBezTo>
                    <a:pt x="852" y="1607"/>
                    <a:pt x="852" y="1607"/>
                    <a:pt x="852" y="1607"/>
                  </a:cubicBezTo>
                  <a:cubicBezTo>
                    <a:pt x="852" y="1625"/>
                    <a:pt x="852" y="1625"/>
                    <a:pt x="852" y="1625"/>
                  </a:cubicBezTo>
                  <a:cubicBezTo>
                    <a:pt x="865" y="1631"/>
                    <a:pt x="865" y="1631"/>
                    <a:pt x="865" y="1631"/>
                  </a:cubicBezTo>
                  <a:cubicBezTo>
                    <a:pt x="883" y="1625"/>
                    <a:pt x="883" y="1625"/>
                    <a:pt x="883" y="1625"/>
                  </a:cubicBezTo>
                  <a:cubicBezTo>
                    <a:pt x="902" y="1616"/>
                    <a:pt x="902" y="1616"/>
                    <a:pt x="902" y="1616"/>
                  </a:cubicBezTo>
                  <a:cubicBezTo>
                    <a:pt x="911" y="1614"/>
                    <a:pt x="911" y="1614"/>
                    <a:pt x="911" y="1614"/>
                  </a:cubicBezTo>
                  <a:cubicBezTo>
                    <a:pt x="933" y="1614"/>
                    <a:pt x="933" y="1614"/>
                    <a:pt x="933" y="1614"/>
                  </a:cubicBezTo>
                  <a:cubicBezTo>
                    <a:pt x="951" y="1613"/>
                    <a:pt x="951" y="1613"/>
                    <a:pt x="951" y="1613"/>
                  </a:cubicBezTo>
                  <a:cubicBezTo>
                    <a:pt x="947" y="1594"/>
                    <a:pt x="947" y="1594"/>
                    <a:pt x="947" y="1594"/>
                  </a:cubicBezTo>
                  <a:cubicBezTo>
                    <a:pt x="947" y="1594"/>
                    <a:pt x="950" y="1576"/>
                    <a:pt x="950" y="1573"/>
                  </a:cubicBezTo>
                  <a:cubicBezTo>
                    <a:pt x="951" y="1571"/>
                    <a:pt x="955" y="1546"/>
                    <a:pt x="955" y="1546"/>
                  </a:cubicBezTo>
                  <a:cubicBezTo>
                    <a:pt x="959" y="1539"/>
                    <a:pt x="959" y="1539"/>
                    <a:pt x="959" y="1539"/>
                  </a:cubicBezTo>
                  <a:cubicBezTo>
                    <a:pt x="968" y="1539"/>
                    <a:pt x="968" y="1539"/>
                    <a:pt x="968" y="1539"/>
                  </a:cubicBezTo>
                  <a:cubicBezTo>
                    <a:pt x="969" y="1531"/>
                    <a:pt x="969" y="1531"/>
                    <a:pt x="969" y="1531"/>
                  </a:cubicBezTo>
                  <a:cubicBezTo>
                    <a:pt x="966" y="1512"/>
                    <a:pt x="966" y="1512"/>
                    <a:pt x="966" y="1512"/>
                  </a:cubicBezTo>
                  <a:cubicBezTo>
                    <a:pt x="970" y="1508"/>
                    <a:pt x="970" y="1508"/>
                    <a:pt x="970" y="1508"/>
                  </a:cubicBezTo>
                  <a:cubicBezTo>
                    <a:pt x="977" y="1506"/>
                    <a:pt x="977" y="1506"/>
                    <a:pt x="977" y="1506"/>
                  </a:cubicBezTo>
                  <a:cubicBezTo>
                    <a:pt x="977" y="1491"/>
                    <a:pt x="977" y="1491"/>
                    <a:pt x="977" y="1491"/>
                  </a:cubicBezTo>
                  <a:cubicBezTo>
                    <a:pt x="987" y="1491"/>
                    <a:pt x="987" y="1491"/>
                    <a:pt x="987" y="1491"/>
                  </a:cubicBezTo>
                  <a:cubicBezTo>
                    <a:pt x="996" y="1509"/>
                    <a:pt x="996" y="1509"/>
                    <a:pt x="996" y="1509"/>
                  </a:cubicBezTo>
                  <a:cubicBezTo>
                    <a:pt x="1009" y="1528"/>
                    <a:pt x="1009" y="1528"/>
                    <a:pt x="1009" y="1528"/>
                  </a:cubicBezTo>
                  <a:cubicBezTo>
                    <a:pt x="1009" y="1539"/>
                    <a:pt x="1009" y="1539"/>
                    <a:pt x="1009" y="1539"/>
                  </a:cubicBezTo>
                  <a:cubicBezTo>
                    <a:pt x="1020" y="1560"/>
                    <a:pt x="1020" y="1560"/>
                    <a:pt x="1020" y="1560"/>
                  </a:cubicBezTo>
                  <a:cubicBezTo>
                    <a:pt x="1043" y="1581"/>
                    <a:pt x="1043" y="1581"/>
                    <a:pt x="1043" y="1581"/>
                  </a:cubicBezTo>
                  <a:cubicBezTo>
                    <a:pt x="1043" y="1597"/>
                    <a:pt x="1043" y="1597"/>
                    <a:pt x="1043" y="1597"/>
                  </a:cubicBezTo>
                  <a:cubicBezTo>
                    <a:pt x="1025" y="1616"/>
                    <a:pt x="1025" y="1616"/>
                    <a:pt x="1025" y="1616"/>
                  </a:cubicBezTo>
                  <a:cubicBezTo>
                    <a:pt x="1018" y="1627"/>
                    <a:pt x="1018" y="1627"/>
                    <a:pt x="1018" y="1627"/>
                  </a:cubicBezTo>
                  <a:cubicBezTo>
                    <a:pt x="1004" y="1651"/>
                    <a:pt x="1004" y="1651"/>
                    <a:pt x="1004" y="1651"/>
                  </a:cubicBezTo>
                  <a:cubicBezTo>
                    <a:pt x="997" y="1668"/>
                    <a:pt x="997" y="1668"/>
                    <a:pt x="997" y="1668"/>
                  </a:cubicBezTo>
                  <a:cubicBezTo>
                    <a:pt x="1001" y="1675"/>
                    <a:pt x="1001" y="1675"/>
                    <a:pt x="1001" y="1675"/>
                  </a:cubicBezTo>
                  <a:cubicBezTo>
                    <a:pt x="1023" y="1683"/>
                    <a:pt x="1023" y="1683"/>
                    <a:pt x="1023" y="1683"/>
                  </a:cubicBezTo>
                  <a:cubicBezTo>
                    <a:pt x="1046" y="1672"/>
                    <a:pt x="1046" y="1672"/>
                    <a:pt x="1046" y="1672"/>
                  </a:cubicBezTo>
                  <a:cubicBezTo>
                    <a:pt x="1069" y="1659"/>
                    <a:pt x="1069" y="1659"/>
                    <a:pt x="1069" y="1659"/>
                  </a:cubicBezTo>
                  <a:cubicBezTo>
                    <a:pt x="1084" y="1653"/>
                    <a:pt x="1084" y="1653"/>
                    <a:pt x="1084" y="1653"/>
                  </a:cubicBezTo>
                  <a:cubicBezTo>
                    <a:pt x="1102" y="1658"/>
                    <a:pt x="1102" y="1658"/>
                    <a:pt x="1102" y="1658"/>
                  </a:cubicBezTo>
                  <a:cubicBezTo>
                    <a:pt x="1099" y="1668"/>
                    <a:pt x="1099" y="1668"/>
                    <a:pt x="1099" y="1668"/>
                  </a:cubicBezTo>
                  <a:cubicBezTo>
                    <a:pt x="1097" y="1696"/>
                    <a:pt x="1097" y="1696"/>
                    <a:pt x="1097" y="1696"/>
                  </a:cubicBezTo>
                  <a:cubicBezTo>
                    <a:pt x="1102" y="1717"/>
                    <a:pt x="1102" y="1717"/>
                    <a:pt x="1102" y="1717"/>
                  </a:cubicBezTo>
                  <a:cubicBezTo>
                    <a:pt x="1113" y="1732"/>
                    <a:pt x="1113" y="1732"/>
                    <a:pt x="1113" y="1732"/>
                  </a:cubicBezTo>
                  <a:cubicBezTo>
                    <a:pt x="1129" y="1762"/>
                    <a:pt x="1129" y="1762"/>
                    <a:pt x="1129" y="1762"/>
                  </a:cubicBezTo>
                  <a:cubicBezTo>
                    <a:pt x="1152" y="1807"/>
                    <a:pt x="1152" y="1807"/>
                    <a:pt x="1152" y="1807"/>
                  </a:cubicBezTo>
                  <a:cubicBezTo>
                    <a:pt x="1152" y="1828"/>
                    <a:pt x="1152" y="1828"/>
                    <a:pt x="1152" y="1828"/>
                  </a:cubicBezTo>
                  <a:cubicBezTo>
                    <a:pt x="1152" y="1861"/>
                    <a:pt x="1152" y="1861"/>
                    <a:pt x="1152" y="1861"/>
                  </a:cubicBezTo>
                  <a:cubicBezTo>
                    <a:pt x="1145" y="1876"/>
                    <a:pt x="1145" y="1876"/>
                    <a:pt x="1145" y="1876"/>
                  </a:cubicBezTo>
                  <a:cubicBezTo>
                    <a:pt x="1146" y="1912"/>
                    <a:pt x="1146" y="1912"/>
                    <a:pt x="1146" y="1912"/>
                  </a:cubicBezTo>
                  <a:cubicBezTo>
                    <a:pt x="1159" y="1924"/>
                    <a:pt x="1159" y="1924"/>
                    <a:pt x="1159" y="1924"/>
                  </a:cubicBezTo>
                  <a:cubicBezTo>
                    <a:pt x="1179" y="1946"/>
                    <a:pt x="1179" y="1946"/>
                    <a:pt x="1179" y="1946"/>
                  </a:cubicBezTo>
                  <a:cubicBezTo>
                    <a:pt x="1218" y="1993"/>
                    <a:pt x="1218" y="1993"/>
                    <a:pt x="1218" y="1993"/>
                  </a:cubicBezTo>
                  <a:cubicBezTo>
                    <a:pt x="1230" y="2014"/>
                    <a:pt x="1230" y="2014"/>
                    <a:pt x="1230" y="2014"/>
                  </a:cubicBezTo>
                  <a:cubicBezTo>
                    <a:pt x="1245" y="2019"/>
                    <a:pt x="1245" y="2019"/>
                    <a:pt x="1245" y="2019"/>
                  </a:cubicBezTo>
                  <a:cubicBezTo>
                    <a:pt x="1257" y="2019"/>
                    <a:pt x="1257" y="2019"/>
                    <a:pt x="1257" y="2019"/>
                  </a:cubicBezTo>
                  <a:cubicBezTo>
                    <a:pt x="1267" y="2024"/>
                    <a:pt x="1267" y="2024"/>
                    <a:pt x="1267" y="2024"/>
                  </a:cubicBezTo>
                  <a:cubicBezTo>
                    <a:pt x="1283" y="2029"/>
                    <a:pt x="1283" y="2029"/>
                    <a:pt x="1283" y="2029"/>
                  </a:cubicBezTo>
                  <a:cubicBezTo>
                    <a:pt x="1352" y="807"/>
                    <a:pt x="1352" y="807"/>
                    <a:pt x="1352" y="807"/>
                  </a:cubicBezTo>
                  <a:cubicBezTo>
                    <a:pt x="1374" y="426"/>
                    <a:pt x="1374" y="426"/>
                    <a:pt x="1374" y="426"/>
                  </a:cubicBezTo>
                  <a:lnTo>
                    <a:pt x="1042" y="398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040669" y="9778449"/>
              <a:ext cx="1553704" cy="1181690"/>
            </a:xfrm>
            <a:custGeom>
              <a:avLst/>
              <a:gdLst>
                <a:gd name="T0" fmla="*/ 334 w 355"/>
                <a:gd name="T1" fmla="*/ 186 h 270"/>
                <a:gd name="T2" fmla="*/ 304 w 355"/>
                <a:gd name="T3" fmla="*/ 174 h 270"/>
                <a:gd name="T4" fmla="*/ 281 w 355"/>
                <a:gd name="T5" fmla="*/ 157 h 270"/>
                <a:gd name="T6" fmla="*/ 280 w 355"/>
                <a:gd name="T7" fmla="*/ 133 h 270"/>
                <a:gd name="T8" fmla="*/ 253 w 355"/>
                <a:gd name="T9" fmla="*/ 116 h 270"/>
                <a:gd name="T10" fmla="*/ 224 w 355"/>
                <a:gd name="T11" fmla="*/ 114 h 270"/>
                <a:gd name="T12" fmla="*/ 195 w 355"/>
                <a:gd name="T13" fmla="*/ 111 h 270"/>
                <a:gd name="T14" fmla="*/ 172 w 355"/>
                <a:gd name="T15" fmla="*/ 100 h 270"/>
                <a:gd name="T16" fmla="*/ 158 w 355"/>
                <a:gd name="T17" fmla="*/ 105 h 270"/>
                <a:gd name="T18" fmla="*/ 141 w 355"/>
                <a:gd name="T19" fmla="*/ 104 h 270"/>
                <a:gd name="T20" fmla="*/ 122 w 355"/>
                <a:gd name="T21" fmla="*/ 80 h 270"/>
                <a:gd name="T22" fmla="*/ 96 w 355"/>
                <a:gd name="T23" fmla="*/ 65 h 270"/>
                <a:gd name="T24" fmla="*/ 90 w 355"/>
                <a:gd name="T25" fmla="*/ 36 h 270"/>
                <a:gd name="T26" fmla="*/ 68 w 355"/>
                <a:gd name="T27" fmla="*/ 39 h 270"/>
                <a:gd name="T28" fmla="*/ 62 w 355"/>
                <a:gd name="T29" fmla="*/ 30 h 270"/>
                <a:gd name="T30" fmla="*/ 50 w 355"/>
                <a:gd name="T31" fmla="*/ 7 h 270"/>
                <a:gd name="T32" fmla="*/ 27 w 355"/>
                <a:gd name="T33" fmla="*/ 2 h 270"/>
                <a:gd name="T34" fmla="*/ 12 w 355"/>
                <a:gd name="T35" fmla="*/ 0 h 270"/>
                <a:gd name="T36" fmla="*/ 0 w 355"/>
                <a:gd name="T37" fmla="*/ 205 h 270"/>
                <a:gd name="T38" fmla="*/ 9 w 355"/>
                <a:gd name="T39" fmla="*/ 216 h 270"/>
                <a:gd name="T40" fmla="*/ 15 w 355"/>
                <a:gd name="T41" fmla="*/ 213 h 270"/>
                <a:gd name="T42" fmla="*/ 31 w 355"/>
                <a:gd name="T43" fmla="*/ 213 h 270"/>
                <a:gd name="T44" fmla="*/ 48 w 355"/>
                <a:gd name="T45" fmla="*/ 220 h 270"/>
                <a:gd name="T46" fmla="*/ 67 w 355"/>
                <a:gd name="T47" fmla="*/ 227 h 270"/>
                <a:gd name="T48" fmla="*/ 85 w 355"/>
                <a:gd name="T49" fmla="*/ 241 h 270"/>
                <a:gd name="T50" fmla="*/ 104 w 355"/>
                <a:gd name="T51" fmla="*/ 237 h 270"/>
                <a:gd name="T52" fmla="*/ 131 w 355"/>
                <a:gd name="T53" fmla="*/ 221 h 270"/>
                <a:gd name="T54" fmla="*/ 141 w 355"/>
                <a:gd name="T55" fmla="*/ 205 h 270"/>
                <a:gd name="T56" fmla="*/ 153 w 355"/>
                <a:gd name="T57" fmla="*/ 205 h 270"/>
                <a:gd name="T58" fmla="*/ 150 w 355"/>
                <a:gd name="T59" fmla="*/ 218 h 270"/>
                <a:gd name="T60" fmla="*/ 146 w 355"/>
                <a:gd name="T61" fmla="*/ 232 h 270"/>
                <a:gd name="T62" fmla="*/ 161 w 355"/>
                <a:gd name="T63" fmla="*/ 235 h 270"/>
                <a:gd name="T64" fmla="*/ 170 w 355"/>
                <a:gd name="T65" fmla="*/ 243 h 270"/>
                <a:gd name="T66" fmla="*/ 180 w 355"/>
                <a:gd name="T67" fmla="*/ 252 h 270"/>
                <a:gd name="T68" fmla="*/ 196 w 355"/>
                <a:gd name="T69" fmla="*/ 266 h 270"/>
                <a:gd name="T70" fmla="*/ 209 w 355"/>
                <a:gd name="T71" fmla="*/ 262 h 270"/>
                <a:gd name="T72" fmla="*/ 203 w 355"/>
                <a:gd name="T73" fmla="*/ 254 h 270"/>
                <a:gd name="T74" fmla="*/ 219 w 355"/>
                <a:gd name="T75" fmla="*/ 248 h 270"/>
                <a:gd name="T76" fmla="*/ 238 w 355"/>
                <a:gd name="T77" fmla="*/ 239 h 270"/>
                <a:gd name="T78" fmla="*/ 256 w 355"/>
                <a:gd name="T79" fmla="*/ 223 h 270"/>
                <a:gd name="T80" fmla="*/ 281 w 355"/>
                <a:gd name="T81" fmla="*/ 219 h 270"/>
                <a:gd name="T82" fmla="*/ 315 w 355"/>
                <a:gd name="T83" fmla="*/ 219 h 270"/>
                <a:gd name="T84" fmla="*/ 344 w 355"/>
                <a:gd name="T85" fmla="*/ 209 h 270"/>
                <a:gd name="T86" fmla="*/ 355 w 355"/>
                <a:gd name="T87" fmla="*/ 18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5" h="270">
                  <a:moveTo>
                    <a:pt x="352" y="186"/>
                  </a:moveTo>
                  <a:lnTo>
                    <a:pt x="341" y="189"/>
                  </a:lnTo>
                  <a:lnTo>
                    <a:pt x="334" y="186"/>
                  </a:lnTo>
                  <a:lnTo>
                    <a:pt x="323" y="183"/>
                  </a:lnTo>
                  <a:lnTo>
                    <a:pt x="313" y="183"/>
                  </a:lnTo>
                  <a:lnTo>
                    <a:pt x="304" y="174"/>
                  </a:lnTo>
                  <a:lnTo>
                    <a:pt x="292" y="168"/>
                  </a:lnTo>
                  <a:lnTo>
                    <a:pt x="283" y="162"/>
                  </a:lnTo>
                  <a:lnTo>
                    <a:pt x="281" y="157"/>
                  </a:lnTo>
                  <a:lnTo>
                    <a:pt x="283" y="148"/>
                  </a:lnTo>
                  <a:lnTo>
                    <a:pt x="283" y="142"/>
                  </a:lnTo>
                  <a:lnTo>
                    <a:pt x="280" y="133"/>
                  </a:lnTo>
                  <a:lnTo>
                    <a:pt x="274" y="124"/>
                  </a:lnTo>
                  <a:lnTo>
                    <a:pt x="266" y="119"/>
                  </a:lnTo>
                  <a:lnTo>
                    <a:pt x="253" y="116"/>
                  </a:lnTo>
                  <a:lnTo>
                    <a:pt x="240" y="114"/>
                  </a:lnTo>
                  <a:lnTo>
                    <a:pt x="234" y="114"/>
                  </a:lnTo>
                  <a:lnTo>
                    <a:pt x="224" y="114"/>
                  </a:lnTo>
                  <a:lnTo>
                    <a:pt x="216" y="114"/>
                  </a:lnTo>
                  <a:lnTo>
                    <a:pt x="207" y="114"/>
                  </a:lnTo>
                  <a:lnTo>
                    <a:pt x="195" y="111"/>
                  </a:lnTo>
                  <a:lnTo>
                    <a:pt x="184" y="105"/>
                  </a:lnTo>
                  <a:lnTo>
                    <a:pt x="176" y="101"/>
                  </a:lnTo>
                  <a:lnTo>
                    <a:pt x="172" y="100"/>
                  </a:lnTo>
                  <a:lnTo>
                    <a:pt x="168" y="100"/>
                  </a:lnTo>
                  <a:lnTo>
                    <a:pt x="162" y="102"/>
                  </a:lnTo>
                  <a:lnTo>
                    <a:pt x="158" y="105"/>
                  </a:lnTo>
                  <a:lnTo>
                    <a:pt x="154" y="107"/>
                  </a:lnTo>
                  <a:lnTo>
                    <a:pt x="149" y="111"/>
                  </a:lnTo>
                  <a:lnTo>
                    <a:pt x="141" y="104"/>
                  </a:lnTo>
                  <a:lnTo>
                    <a:pt x="137" y="97"/>
                  </a:lnTo>
                  <a:lnTo>
                    <a:pt x="133" y="88"/>
                  </a:lnTo>
                  <a:lnTo>
                    <a:pt x="122" y="80"/>
                  </a:lnTo>
                  <a:lnTo>
                    <a:pt x="118" y="78"/>
                  </a:lnTo>
                  <a:lnTo>
                    <a:pt x="108" y="72"/>
                  </a:lnTo>
                  <a:lnTo>
                    <a:pt x="96" y="65"/>
                  </a:lnTo>
                  <a:lnTo>
                    <a:pt x="96" y="56"/>
                  </a:lnTo>
                  <a:lnTo>
                    <a:pt x="96" y="39"/>
                  </a:lnTo>
                  <a:lnTo>
                    <a:pt x="90" y="36"/>
                  </a:lnTo>
                  <a:lnTo>
                    <a:pt x="77" y="32"/>
                  </a:lnTo>
                  <a:lnTo>
                    <a:pt x="74" y="34"/>
                  </a:lnTo>
                  <a:lnTo>
                    <a:pt x="68" y="39"/>
                  </a:lnTo>
                  <a:lnTo>
                    <a:pt x="65" y="39"/>
                  </a:lnTo>
                  <a:lnTo>
                    <a:pt x="62" y="35"/>
                  </a:lnTo>
                  <a:lnTo>
                    <a:pt x="62" y="30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0" y="7"/>
                  </a:lnTo>
                  <a:lnTo>
                    <a:pt x="46" y="2"/>
                  </a:lnTo>
                  <a:lnTo>
                    <a:pt x="41" y="2"/>
                  </a:lnTo>
                  <a:lnTo>
                    <a:pt x="27" y="2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" y="205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4" y="210"/>
                  </a:lnTo>
                  <a:lnTo>
                    <a:pt x="7" y="213"/>
                  </a:lnTo>
                  <a:lnTo>
                    <a:pt x="9" y="216"/>
                  </a:lnTo>
                  <a:lnTo>
                    <a:pt x="12" y="218"/>
                  </a:lnTo>
                  <a:lnTo>
                    <a:pt x="14" y="216"/>
                  </a:lnTo>
                  <a:lnTo>
                    <a:pt x="15" y="213"/>
                  </a:lnTo>
                  <a:lnTo>
                    <a:pt x="23" y="212"/>
                  </a:lnTo>
                  <a:lnTo>
                    <a:pt x="27" y="212"/>
                  </a:lnTo>
                  <a:lnTo>
                    <a:pt x="31" y="213"/>
                  </a:lnTo>
                  <a:lnTo>
                    <a:pt x="35" y="215"/>
                  </a:lnTo>
                  <a:lnTo>
                    <a:pt x="40" y="219"/>
                  </a:lnTo>
                  <a:lnTo>
                    <a:pt x="48" y="220"/>
                  </a:lnTo>
                  <a:lnTo>
                    <a:pt x="55" y="224"/>
                  </a:lnTo>
                  <a:lnTo>
                    <a:pt x="61" y="226"/>
                  </a:lnTo>
                  <a:lnTo>
                    <a:pt x="67" y="227"/>
                  </a:lnTo>
                  <a:lnTo>
                    <a:pt x="72" y="231"/>
                  </a:lnTo>
                  <a:lnTo>
                    <a:pt x="79" y="235"/>
                  </a:lnTo>
                  <a:lnTo>
                    <a:pt x="85" y="241"/>
                  </a:lnTo>
                  <a:lnTo>
                    <a:pt x="89" y="245"/>
                  </a:lnTo>
                  <a:lnTo>
                    <a:pt x="97" y="243"/>
                  </a:lnTo>
                  <a:lnTo>
                    <a:pt x="104" y="237"/>
                  </a:lnTo>
                  <a:lnTo>
                    <a:pt x="112" y="233"/>
                  </a:lnTo>
                  <a:lnTo>
                    <a:pt x="121" y="227"/>
                  </a:lnTo>
                  <a:lnTo>
                    <a:pt x="131" y="221"/>
                  </a:lnTo>
                  <a:lnTo>
                    <a:pt x="136" y="216"/>
                  </a:lnTo>
                  <a:lnTo>
                    <a:pt x="139" y="211"/>
                  </a:lnTo>
                  <a:lnTo>
                    <a:pt x="141" y="205"/>
                  </a:lnTo>
                  <a:lnTo>
                    <a:pt x="144" y="205"/>
                  </a:lnTo>
                  <a:lnTo>
                    <a:pt x="148" y="202"/>
                  </a:lnTo>
                  <a:lnTo>
                    <a:pt x="153" y="205"/>
                  </a:lnTo>
                  <a:lnTo>
                    <a:pt x="156" y="209"/>
                  </a:lnTo>
                  <a:lnTo>
                    <a:pt x="152" y="214"/>
                  </a:lnTo>
                  <a:lnTo>
                    <a:pt x="150" y="218"/>
                  </a:lnTo>
                  <a:lnTo>
                    <a:pt x="147" y="220"/>
                  </a:lnTo>
                  <a:lnTo>
                    <a:pt x="143" y="225"/>
                  </a:lnTo>
                  <a:lnTo>
                    <a:pt x="146" y="232"/>
                  </a:lnTo>
                  <a:lnTo>
                    <a:pt x="151" y="233"/>
                  </a:lnTo>
                  <a:lnTo>
                    <a:pt x="158" y="233"/>
                  </a:lnTo>
                  <a:lnTo>
                    <a:pt x="161" y="235"/>
                  </a:lnTo>
                  <a:lnTo>
                    <a:pt x="164" y="237"/>
                  </a:lnTo>
                  <a:lnTo>
                    <a:pt x="167" y="240"/>
                  </a:lnTo>
                  <a:lnTo>
                    <a:pt x="170" y="243"/>
                  </a:lnTo>
                  <a:lnTo>
                    <a:pt x="173" y="245"/>
                  </a:lnTo>
                  <a:lnTo>
                    <a:pt x="176" y="247"/>
                  </a:lnTo>
                  <a:lnTo>
                    <a:pt x="180" y="252"/>
                  </a:lnTo>
                  <a:lnTo>
                    <a:pt x="188" y="259"/>
                  </a:lnTo>
                  <a:lnTo>
                    <a:pt x="191" y="261"/>
                  </a:lnTo>
                  <a:lnTo>
                    <a:pt x="196" y="266"/>
                  </a:lnTo>
                  <a:lnTo>
                    <a:pt x="200" y="270"/>
                  </a:lnTo>
                  <a:lnTo>
                    <a:pt x="207" y="266"/>
                  </a:lnTo>
                  <a:lnTo>
                    <a:pt x="209" y="262"/>
                  </a:lnTo>
                  <a:lnTo>
                    <a:pt x="208" y="258"/>
                  </a:lnTo>
                  <a:lnTo>
                    <a:pt x="205" y="256"/>
                  </a:lnTo>
                  <a:lnTo>
                    <a:pt x="203" y="254"/>
                  </a:lnTo>
                  <a:lnTo>
                    <a:pt x="206" y="252"/>
                  </a:lnTo>
                  <a:lnTo>
                    <a:pt x="210" y="252"/>
                  </a:lnTo>
                  <a:lnTo>
                    <a:pt x="219" y="248"/>
                  </a:lnTo>
                  <a:lnTo>
                    <a:pt x="223" y="248"/>
                  </a:lnTo>
                  <a:lnTo>
                    <a:pt x="226" y="245"/>
                  </a:lnTo>
                  <a:lnTo>
                    <a:pt x="238" y="239"/>
                  </a:lnTo>
                  <a:lnTo>
                    <a:pt x="241" y="236"/>
                  </a:lnTo>
                  <a:lnTo>
                    <a:pt x="250" y="230"/>
                  </a:lnTo>
                  <a:lnTo>
                    <a:pt x="256" y="223"/>
                  </a:lnTo>
                  <a:lnTo>
                    <a:pt x="260" y="223"/>
                  </a:lnTo>
                  <a:lnTo>
                    <a:pt x="265" y="219"/>
                  </a:lnTo>
                  <a:lnTo>
                    <a:pt x="281" y="219"/>
                  </a:lnTo>
                  <a:lnTo>
                    <a:pt x="297" y="219"/>
                  </a:lnTo>
                  <a:lnTo>
                    <a:pt x="310" y="219"/>
                  </a:lnTo>
                  <a:lnTo>
                    <a:pt x="315" y="219"/>
                  </a:lnTo>
                  <a:lnTo>
                    <a:pt x="326" y="215"/>
                  </a:lnTo>
                  <a:lnTo>
                    <a:pt x="335" y="215"/>
                  </a:lnTo>
                  <a:lnTo>
                    <a:pt x="344" y="209"/>
                  </a:lnTo>
                  <a:lnTo>
                    <a:pt x="350" y="205"/>
                  </a:lnTo>
                  <a:lnTo>
                    <a:pt x="355" y="199"/>
                  </a:lnTo>
                  <a:lnTo>
                    <a:pt x="355" y="189"/>
                  </a:lnTo>
                  <a:lnTo>
                    <a:pt x="352" y="186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075682" y="8636148"/>
              <a:ext cx="2411523" cy="1969483"/>
            </a:xfrm>
            <a:custGeom>
              <a:avLst/>
              <a:gdLst>
                <a:gd name="T0" fmla="*/ 544 w 551"/>
                <a:gd name="T1" fmla="*/ 4 h 450"/>
                <a:gd name="T2" fmla="*/ 543 w 551"/>
                <a:gd name="T3" fmla="*/ 5 h 450"/>
                <a:gd name="T4" fmla="*/ 526 w 551"/>
                <a:gd name="T5" fmla="*/ 15 h 450"/>
                <a:gd name="T6" fmla="*/ 490 w 551"/>
                <a:gd name="T7" fmla="*/ 27 h 450"/>
                <a:gd name="T8" fmla="*/ 475 w 551"/>
                <a:gd name="T9" fmla="*/ 48 h 450"/>
                <a:gd name="T10" fmla="*/ 459 w 551"/>
                <a:gd name="T11" fmla="*/ 52 h 450"/>
                <a:gd name="T12" fmla="*/ 442 w 551"/>
                <a:gd name="T13" fmla="*/ 53 h 450"/>
                <a:gd name="T14" fmla="*/ 430 w 551"/>
                <a:gd name="T15" fmla="*/ 36 h 450"/>
                <a:gd name="T16" fmla="*/ 405 w 551"/>
                <a:gd name="T17" fmla="*/ 32 h 450"/>
                <a:gd name="T18" fmla="*/ 385 w 551"/>
                <a:gd name="T19" fmla="*/ 29 h 450"/>
                <a:gd name="T20" fmla="*/ 362 w 551"/>
                <a:gd name="T21" fmla="*/ 32 h 450"/>
                <a:gd name="T22" fmla="*/ 343 w 551"/>
                <a:gd name="T23" fmla="*/ 38 h 450"/>
                <a:gd name="T24" fmla="*/ 0 w 551"/>
                <a:gd name="T25" fmla="*/ 343 h 450"/>
                <a:gd name="T26" fmla="*/ 19 w 551"/>
                <a:gd name="T27" fmla="*/ 263 h 450"/>
                <a:gd name="T28" fmla="*/ 42 w 551"/>
                <a:gd name="T29" fmla="*/ 268 h 450"/>
                <a:gd name="T30" fmla="*/ 54 w 551"/>
                <a:gd name="T31" fmla="*/ 291 h 450"/>
                <a:gd name="T32" fmla="*/ 60 w 551"/>
                <a:gd name="T33" fmla="*/ 300 h 450"/>
                <a:gd name="T34" fmla="*/ 82 w 551"/>
                <a:gd name="T35" fmla="*/ 297 h 450"/>
                <a:gd name="T36" fmla="*/ 88 w 551"/>
                <a:gd name="T37" fmla="*/ 326 h 450"/>
                <a:gd name="T38" fmla="*/ 114 w 551"/>
                <a:gd name="T39" fmla="*/ 341 h 450"/>
                <a:gd name="T40" fmla="*/ 133 w 551"/>
                <a:gd name="T41" fmla="*/ 365 h 450"/>
                <a:gd name="T42" fmla="*/ 150 w 551"/>
                <a:gd name="T43" fmla="*/ 366 h 450"/>
                <a:gd name="T44" fmla="*/ 164 w 551"/>
                <a:gd name="T45" fmla="*/ 361 h 450"/>
                <a:gd name="T46" fmla="*/ 187 w 551"/>
                <a:gd name="T47" fmla="*/ 372 h 450"/>
                <a:gd name="T48" fmla="*/ 216 w 551"/>
                <a:gd name="T49" fmla="*/ 375 h 450"/>
                <a:gd name="T50" fmla="*/ 245 w 551"/>
                <a:gd name="T51" fmla="*/ 377 h 450"/>
                <a:gd name="T52" fmla="*/ 272 w 551"/>
                <a:gd name="T53" fmla="*/ 394 h 450"/>
                <a:gd name="T54" fmla="*/ 273 w 551"/>
                <a:gd name="T55" fmla="*/ 418 h 450"/>
                <a:gd name="T56" fmla="*/ 296 w 551"/>
                <a:gd name="T57" fmla="*/ 435 h 450"/>
                <a:gd name="T58" fmla="*/ 326 w 551"/>
                <a:gd name="T59" fmla="*/ 447 h 450"/>
                <a:gd name="T60" fmla="*/ 346 w 551"/>
                <a:gd name="T61" fmla="*/ 440 h 450"/>
                <a:gd name="T62" fmla="*/ 350 w 551"/>
                <a:gd name="T63" fmla="*/ 425 h 450"/>
                <a:gd name="T64" fmla="*/ 361 w 551"/>
                <a:gd name="T65" fmla="*/ 394 h 450"/>
                <a:gd name="T66" fmla="*/ 372 w 551"/>
                <a:gd name="T67" fmla="*/ 369 h 450"/>
                <a:gd name="T68" fmla="*/ 386 w 551"/>
                <a:gd name="T69" fmla="*/ 353 h 450"/>
                <a:gd name="T70" fmla="*/ 393 w 551"/>
                <a:gd name="T71" fmla="*/ 337 h 450"/>
                <a:gd name="T72" fmla="*/ 403 w 551"/>
                <a:gd name="T73" fmla="*/ 309 h 450"/>
                <a:gd name="T74" fmla="*/ 422 w 551"/>
                <a:gd name="T75" fmla="*/ 279 h 450"/>
                <a:gd name="T76" fmla="*/ 452 w 551"/>
                <a:gd name="T77" fmla="*/ 249 h 450"/>
                <a:gd name="T78" fmla="*/ 474 w 551"/>
                <a:gd name="T79" fmla="*/ 229 h 450"/>
                <a:gd name="T80" fmla="*/ 486 w 551"/>
                <a:gd name="T81" fmla="*/ 207 h 450"/>
                <a:gd name="T82" fmla="*/ 501 w 551"/>
                <a:gd name="T83" fmla="*/ 186 h 450"/>
                <a:gd name="T84" fmla="*/ 509 w 551"/>
                <a:gd name="T85" fmla="*/ 150 h 450"/>
                <a:gd name="T86" fmla="*/ 521 w 551"/>
                <a:gd name="T87" fmla="*/ 129 h 450"/>
                <a:gd name="T88" fmla="*/ 531 w 551"/>
                <a:gd name="T89" fmla="*/ 93 h 450"/>
                <a:gd name="T90" fmla="*/ 544 w 551"/>
                <a:gd name="T91" fmla="*/ 67 h 450"/>
                <a:gd name="T92" fmla="*/ 549 w 551"/>
                <a:gd name="T93" fmla="*/ 3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1" h="450">
                  <a:moveTo>
                    <a:pt x="549" y="13"/>
                  </a:moveTo>
                  <a:lnTo>
                    <a:pt x="545" y="7"/>
                  </a:lnTo>
                  <a:lnTo>
                    <a:pt x="544" y="4"/>
                  </a:lnTo>
                  <a:lnTo>
                    <a:pt x="543" y="3"/>
                  </a:lnTo>
                  <a:lnTo>
                    <a:pt x="543" y="4"/>
                  </a:lnTo>
                  <a:lnTo>
                    <a:pt x="543" y="5"/>
                  </a:lnTo>
                  <a:lnTo>
                    <a:pt x="533" y="0"/>
                  </a:lnTo>
                  <a:lnTo>
                    <a:pt x="528" y="6"/>
                  </a:lnTo>
                  <a:lnTo>
                    <a:pt x="526" y="15"/>
                  </a:lnTo>
                  <a:lnTo>
                    <a:pt x="520" y="27"/>
                  </a:lnTo>
                  <a:lnTo>
                    <a:pt x="499" y="25"/>
                  </a:lnTo>
                  <a:lnTo>
                    <a:pt x="490" y="27"/>
                  </a:lnTo>
                  <a:lnTo>
                    <a:pt x="485" y="35"/>
                  </a:lnTo>
                  <a:lnTo>
                    <a:pt x="481" y="43"/>
                  </a:lnTo>
                  <a:lnTo>
                    <a:pt x="475" y="48"/>
                  </a:lnTo>
                  <a:lnTo>
                    <a:pt x="466" y="48"/>
                  </a:lnTo>
                  <a:lnTo>
                    <a:pt x="463" y="52"/>
                  </a:lnTo>
                  <a:lnTo>
                    <a:pt x="459" y="52"/>
                  </a:lnTo>
                  <a:lnTo>
                    <a:pt x="455" y="57"/>
                  </a:lnTo>
                  <a:lnTo>
                    <a:pt x="447" y="57"/>
                  </a:lnTo>
                  <a:lnTo>
                    <a:pt x="442" y="53"/>
                  </a:lnTo>
                  <a:lnTo>
                    <a:pt x="439" y="49"/>
                  </a:lnTo>
                  <a:lnTo>
                    <a:pt x="434" y="42"/>
                  </a:lnTo>
                  <a:lnTo>
                    <a:pt x="430" y="36"/>
                  </a:lnTo>
                  <a:lnTo>
                    <a:pt x="424" y="35"/>
                  </a:lnTo>
                  <a:lnTo>
                    <a:pt x="414" y="36"/>
                  </a:lnTo>
                  <a:lnTo>
                    <a:pt x="405" y="32"/>
                  </a:lnTo>
                  <a:lnTo>
                    <a:pt x="398" y="28"/>
                  </a:lnTo>
                  <a:lnTo>
                    <a:pt x="392" y="29"/>
                  </a:lnTo>
                  <a:lnTo>
                    <a:pt x="385" y="29"/>
                  </a:lnTo>
                  <a:lnTo>
                    <a:pt x="379" y="33"/>
                  </a:lnTo>
                  <a:lnTo>
                    <a:pt x="370" y="33"/>
                  </a:lnTo>
                  <a:lnTo>
                    <a:pt x="362" y="32"/>
                  </a:lnTo>
                  <a:lnTo>
                    <a:pt x="357" y="32"/>
                  </a:lnTo>
                  <a:lnTo>
                    <a:pt x="345" y="38"/>
                  </a:lnTo>
                  <a:lnTo>
                    <a:pt x="343" y="38"/>
                  </a:lnTo>
                  <a:lnTo>
                    <a:pt x="19" y="7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4" y="261"/>
                  </a:lnTo>
                  <a:lnTo>
                    <a:pt x="9" y="263"/>
                  </a:lnTo>
                  <a:lnTo>
                    <a:pt x="19" y="263"/>
                  </a:lnTo>
                  <a:lnTo>
                    <a:pt x="33" y="263"/>
                  </a:lnTo>
                  <a:lnTo>
                    <a:pt x="38" y="263"/>
                  </a:lnTo>
                  <a:lnTo>
                    <a:pt x="42" y="268"/>
                  </a:lnTo>
                  <a:lnTo>
                    <a:pt x="50" y="276"/>
                  </a:lnTo>
                  <a:lnTo>
                    <a:pt x="50" y="281"/>
                  </a:lnTo>
                  <a:lnTo>
                    <a:pt x="54" y="291"/>
                  </a:lnTo>
                  <a:lnTo>
                    <a:pt x="54" y="296"/>
                  </a:lnTo>
                  <a:lnTo>
                    <a:pt x="57" y="300"/>
                  </a:lnTo>
                  <a:lnTo>
                    <a:pt x="60" y="300"/>
                  </a:lnTo>
                  <a:lnTo>
                    <a:pt x="66" y="295"/>
                  </a:lnTo>
                  <a:lnTo>
                    <a:pt x="69" y="293"/>
                  </a:lnTo>
                  <a:lnTo>
                    <a:pt x="82" y="297"/>
                  </a:lnTo>
                  <a:lnTo>
                    <a:pt x="88" y="300"/>
                  </a:lnTo>
                  <a:lnTo>
                    <a:pt x="88" y="317"/>
                  </a:lnTo>
                  <a:lnTo>
                    <a:pt x="88" y="326"/>
                  </a:lnTo>
                  <a:lnTo>
                    <a:pt x="100" y="333"/>
                  </a:lnTo>
                  <a:lnTo>
                    <a:pt x="110" y="339"/>
                  </a:lnTo>
                  <a:lnTo>
                    <a:pt x="114" y="341"/>
                  </a:lnTo>
                  <a:lnTo>
                    <a:pt x="125" y="349"/>
                  </a:lnTo>
                  <a:lnTo>
                    <a:pt x="129" y="358"/>
                  </a:lnTo>
                  <a:lnTo>
                    <a:pt x="133" y="365"/>
                  </a:lnTo>
                  <a:lnTo>
                    <a:pt x="141" y="372"/>
                  </a:lnTo>
                  <a:lnTo>
                    <a:pt x="146" y="368"/>
                  </a:lnTo>
                  <a:lnTo>
                    <a:pt x="150" y="366"/>
                  </a:lnTo>
                  <a:lnTo>
                    <a:pt x="154" y="363"/>
                  </a:lnTo>
                  <a:lnTo>
                    <a:pt x="160" y="361"/>
                  </a:lnTo>
                  <a:lnTo>
                    <a:pt x="164" y="361"/>
                  </a:lnTo>
                  <a:lnTo>
                    <a:pt x="168" y="362"/>
                  </a:lnTo>
                  <a:lnTo>
                    <a:pt x="176" y="366"/>
                  </a:lnTo>
                  <a:lnTo>
                    <a:pt x="187" y="372"/>
                  </a:lnTo>
                  <a:lnTo>
                    <a:pt x="199" y="375"/>
                  </a:lnTo>
                  <a:lnTo>
                    <a:pt x="208" y="375"/>
                  </a:lnTo>
                  <a:lnTo>
                    <a:pt x="216" y="375"/>
                  </a:lnTo>
                  <a:lnTo>
                    <a:pt x="226" y="375"/>
                  </a:lnTo>
                  <a:lnTo>
                    <a:pt x="232" y="375"/>
                  </a:lnTo>
                  <a:lnTo>
                    <a:pt x="245" y="377"/>
                  </a:lnTo>
                  <a:lnTo>
                    <a:pt x="258" y="380"/>
                  </a:lnTo>
                  <a:lnTo>
                    <a:pt x="266" y="385"/>
                  </a:lnTo>
                  <a:lnTo>
                    <a:pt x="272" y="394"/>
                  </a:lnTo>
                  <a:lnTo>
                    <a:pt x="275" y="403"/>
                  </a:lnTo>
                  <a:lnTo>
                    <a:pt x="275" y="409"/>
                  </a:lnTo>
                  <a:lnTo>
                    <a:pt x="273" y="418"/>
                  </a:lnTo>
                  <a:lnTo>
                    <a:pt x="275" y="423"/>
                  </a:lnTo>
                  <a:lnTo>
                    <a:pt x="284" y="429"/>
                  </a:lnTo>
                  <a:lnTo>
                    <a:pt x="296" y="435"/>
                  </a:lnTo>
                  <a:lnTo>
                    <a:pt x="305" y="444"/>
                  </a:lnTo>
                  <a:lnTo>
                    <a:pt x="315" y="444"/>
                  </a:lnTo>
                  <a:lnTo>
                    <a:pt x="326" y="447"/>
                  </a:lnTo>
                  <a:lnTo>
                    <a:pt x="333" y="450"/>
                  </a:lnTo>
                  <a:lnTo>
                    <a:pt x="344" y="447"/>
                  </a:lnTo>
                  <a:lnTo>
                    <a:pt x="346" y="440"/>
                  </a:lnTo>
                  <a:lnTo>
                    <a:pt x="347" y="435"/>
                  </a:lnTo>
                  <a:lnTo>
                    <a:pt x="350" y="428"/>
                  </a:lnTo>
                  <a:lnTo>
                    <a:pt x="350" y="425"/>
                  </a:lnTo>
                  <a:lnTo>
                    <a:pt x="353" y="416"/>
                  </a:lnTo>
                  <a:lnTo>
                    <a:pt x="356" y="404"/>
                  </a:lnTo>
                  <a:lnTo>
                    <a:pt x="361" y="394"/>
                  </a:lnTo>
                  <a:lnTo>
                    <a:pt x="364" y="385"/>
                  </a:lnTo>
                  <a:lnTo>
                    <a:pt x="368" y="376"/>
                  </a:lnTo>
                  <a:lnTo>
                    <a:pt x="372" y="369"/>
                  </a:lnTo>
                  <a:lnTo>
                    <a:pt x="374" y="364"/>
                  </a:lnTo>
                  <a:lnTo>
                    <a:pt x="380" y="359"/>
                  </a:lnTo>
                  <a:lnTo>
                    <a:pt x="386" y="353"/>
                  </a:lnTo>
                  <a:lnTo>
                    <a:pt x="389" y="347"/>
                  </a:lnTo>
                  <a:lnTo>
                    <a:pt x="390" y="344"/>
                  </a:lnTo>
                  <a:lnTo>
                    <a:pt x="393" y="337"/>
                  </a:lnTo>
                  <a:lnTo>
                    <a:pt x="397" y="327"/>
                  </a:lnTo>
                  <a:lnTo>
                    <a:pt x="401" y="316"/>
                  </a:lnTo>
                  <a:lnTo>
                    <a:pt x="403" y="309"/>
                  </a:lnTo>
                  <a:lnTo>
                    <a:pt x="407" y="302"/>
                  </a:lnTo>
                  <a:lnTo>
                    <a:pt x="410" y="296"/>
                  </a:lnTo>
                  <a:lnTo>
                    <a:pt x="422" y="279"/>
                  </a:lnTo>
                  <a:lnTo>
                    <a:pt x="429" y="271"/>
                  </a:lnTo>
                  <a:lnTo>
                    <a:pt x="441" y="260"/>
                  </a:lnTo>
                  <a:lnTo>
                    <a:pt x="452" y="249"/>
                  </a:lnTo>
                  <a:lnTo>
                    <a:pt x="459" y="243"/>
                  </a:lnTo>
                  <a:lnTo>
                    <a:pt x="470" y="234"/>
                  </a:lnTo>
                  <a:lnTo>
                    <a:pt x="474" y="229"/>
                  </a:lnTo>
                  <a:lnTo>
                    <a:pt x="476" y="222"/>
                  </a:lnTo>
                  <a:lnTo>
                    <a:pt x="481" y="215"/>
                  </a:lnTo>
                  <a:lnTo>
                    <a:pt x="486" y="207"/>
                  </a:lnTo>
                  <a:lnTo>
                    <a:pt x="494" y="199"/>
                  </a:lnTo>
                  <a:lnTo>
                    <a:pt x="496" y="194"/>
                  </a:lnTo>
                  <a:lnTo>
                    <a:pt x="501" y="186"/>
                  </a:lnTo>
                  <a:lnTo>
                    <a:pt x="505" y="176"/>
                  </a:lnTo>
                  <a:lnTo>
                    <a:pt x="508" y="170"/>
                  </a:lnTo>
                  <a:lnTo>
                    <a:pt x="509" y="150"/>
                  </a:lnTo>
                  <a:lnTo>
                    <a:pt x="511" y="146"/>
                  </a:lnTo>
                  <a:lnTo>
                    <a:pt x="516" y="138"/>
                  </a:lnTo>
                  <a:lnTo>
                    <a:pt x="521" y="129"/>
                  </a:lnTo>
                  <a:lnTo>
                    <a:pt x="523" y="120"/>
                  </a:lnTo>
                  <a:lnTo>
                    <a:pt x="529" y="104"/>
                  </a:lnTo>
                  <a:lnTo>
                    <a:pt x="531" y="93"/>
                  </a:lnTo>
                  <a:lnTo>
                    <a:pt x="534" y="86"/>
                  </a:lnTo>
                  <a:lnTo>
                    <a:pt x="540" y="76"/>
                  </a:lnTo>
                  <a:lnTo>
                    <a:pt x="544" y="67"/>
                  </a:lnTo>
                  <a:lnTo>
                    <a:pt x="546" y="62"/>
                  </a:lnTo>
                  <a:lnTo>
                    <a:pt x="546" y="56"/>
                  </a:lnTo>
                  <a:lnTo>
                    <a:pt x="549" y="33"/>
                  </a:lnTo>
                  <a:lnTo>
                    <a:pt x="551" y="23"/>
                  </a:lnTo>
                  <a:lnTo>
                    <a:pt x="549" y="13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592124" y="11305891"/>
              <a:ext cx="590846" cy="643365"/>
            </a:xfrm>
            <a:custGeom>
              <a:avLst/>
              <a:gdLst>
                <a:gd name="T0" fmla="*/ 91 w 135"/>
                <a:gd name="T1" fmla="*/ 113 h 147"/>
                <a:gd name="T2" fmla="*/ 87 w 135"/>
                <a:gd name="T3" fmla="*/ 126 h 147"/>
                <a:gd name="T4" fmla="*/ 78 w 135"/>
                <a:gd name="T5" fmla="*/ 141 h 147"/>
                <a:gd name="T6" fmla="*/ 73 w 135"/>
                <a:gd name="T7" fmla="*/ 147 h 147"/>
                <a:gd name="T8" fmla="*/ 65 w 135"/>
                <a:gd name="T9" fmla="*/ 147 h 147"/>
                <a:gd name="T10" fmla="*/ 57 w 135"/>
                <a:gd name="T11" fmla="*/ 143 h 147"/>
                <a:gd name="T12" fmla="*/ 37 w 135"/>
                <a:gd name="T13" fmla="*/ 141 h 147"/>
                <a:gd name="T14" fmla="*/ 37 w 135"/>
                <a:gd name="T15" fmla="*/ 132 h 147"/>
                <a:gd name="T16" fmla="*/ 30 w 135"/>
                <a:gd name="T17" fmla="*/ 126 h 147"/>
                <a:gd name="T18" fmla="*/ 24 w 135"/>
                <a:gd name="T19" fmla="*/ 119 h 147"/>
                <a:gd name="T20" fmla="*/ 20 w 135"/>
                <a:gd name="T21" fmla="*/ 113 h 147"/>
                <a:gd name="T22" fmla="*/ 15 w 135"/>
                <a:gd name="T23" fmla="*/ 100 h 147"/>
                <a:gd name="T24" fmla="*/ 15 w 135"/>
                <a:gd name="T25" fmla="*/ 94 h 147"/>
                <a:gd name="T26" fmla="*/ 15 w 135"/>
                <a:gd name="T27" fmla="*/ 81 h 147"/>
                <a:gd name="T28" fmla="*/ 15 w 135"/>
                <a:gd name="T29" fmla="*/ 78 h 147"/>
                <a:gd name="T30" fmla="*/ 20 w 135"/>
                <a:gd name="T31" fmla="*/ 74 h 147"/>
                <a:gd name="T32" fmla="*/ 15 w 135"/>
                <a:gd name="T33" fmla="*/ 66 h 147"/>
                <a:gd name="T34" fmla="*/ 11 w 135"/>
                <a:gd name="T35" fmla="*/ 52 h 147"/>
                <a:gd name="T36" fmla="*/ 6 w 135"/>
                <a:gd name="T37" fmla="*/ 41 h 147"/>
                <a:gd name="T38" fmla="*/ 2 w 135"/>
                <a:gd name="T39" fmla="*/ 29 h 147"/>
                <a:gd name="T40" fmla="*/ 0 w 135"/>
                <a:gd name="T41" fmla="*/ 22 h 147"/>
                <a:gd name="T42" fmla="*/ 0 w 135"/>
                <a:gd name="T43" fmla="*/ 10 h 147"/>
                <a:gd name="T44" fmla="*/ 4 w 135"/>
                <a:gd name="T45" fmla="*/ 3 h 147"/>
                <a:gd name="T46" fmla="*/ 8 w 135"/>
                <a:gd name="T47" fmla="*/ 0 h 147"/>
                <a:gd name="T48" fmla="*/ 15 w 135"/>
                <a:gd name="T49" fmla="*/ 0 h 147"/>
                <a:gd name="T50" fmla="*/ 23 w 135"/>
                <a:gd name="T51" fmla="*/ 4 h 147"/>
                <a:gd name="T52" fmla="*/ 30 w 135"/>
                <a:gd name="T53" fmla="*/ 8 h 147"/>
                <a:gd name="T54" fmla="*/ 46 w 135"/>
                <a:gd name="T55" fmla="*/ 13 h 147"/>
                <a:gd name="T56" fmla="*/ 61 w 135"/>
                <a:gd name="T57" fmla="*/ 19 h 147"/>
                <a:gd name="T58" fmla="*/ 66 w 135"/>
                <a:gd name="T59" fmla="*/ 22 h 147"/>
                <a:gd name="T60" fmla="*/ 75 w 135"/>
                <a:gd name="T61" fmla="*/ 22 h 147"/>
                <a:gd name="T62" fmla="*/ 82 w 135"/>
                <a:gd name="T63" fmla="*/ 19 h 147"/>
                <a:gd name="T64" fmla="*/ 88 w 135"/>
                <a:gd name="T65" fmla="*/ 19 h 147"/>
                <a:gd name="T66" fmla="*/ 97 w 135"/>
                <a:gd name="T67" fmla="*/ 19 h 147"/>
                <a:gd name="T68" fmla="*/ 102 w 135"/>
                <a:gd name="T69" fmla="*/ 16 h 147"/>
                <a:gd name="T70" fmla="*/ 106 w 135"/>
                <a:gd name="T71" fmla="*/ 16 h 147"/>
                <a:gd name="T72" fmla="*/ 113 w 135"/>
                <a:gd name="T73" fmla="*/ 12 h 147"/>
                <a:gd name="T74" fmla="*/ 117 w 135"/>
                <a:gd name="T75" fmla="*/ 8 h 147"/>
                <a:gd name="T76" fmla="*/ 121 w 135"/>
                <a:gd name="T77" fmla="*/ 6 h 147"/>
                <a:gd name="T78" fmla="*/ 126 w 135"/>
                <a:gd name="T79" fmla="*/ 8 h 147"/>
                <a:gd name="T80" fmla="*/ 132 w 135"/>
                <a:gd name="T81" fmla="*/ 12 h 147"/>
                <a:gd name="T82" fmla="*/ 135 w 135"/>
                <a:gd name="T83" fmla="*/ 20 h 147"/>
                <a:gd name="T84" fmla="*/ 135 w 135"/>
                <a:gd name="T85" fmla="*/ 34 h 147"/>
                <a:gd name="T86" fmla="*/ 135 w 135"/>
                <a:gd name="T87" fmla="*/ 45 h 147"/>
                <a:gd name="T88" fmla="*/ 135 w 135"/>
                <a:gd name="T89" fmla="*/ 56 h 147"/>
                <a:gd name="T90" fmla="*/ 132 w 135"/>
                <a:gd name="T91" fmla="*/ 63 h 147"/>
                <a:gd name="T92" fmla="*/ 129 w 135"/>
                <a:gd name="T93" fmla="*/ 73 h 147"/>
                <a:gd name="T94" fmla="*/ 124 w 135"/>
                <a:gd name="T95" fmla="*/ 81 h 147"/>
                <a:gd name="T96" fmla="*/ 119 w 135"/>
                <a:gd name="T97" fmla="*/ 87 h 147"/>
                <a:gd name="T98" fmla="*/ 117 w 135"/>
                <a:gd name="T99" fmla="*/ 92 h 147"/>
                <a:gd name="T100" fmla="*/ 117 w 135"/>
                <a:gd name="T101" fmla="*/ 103 h 147"/>
                <a:gd name="T102" fmla="*/ 114 w 135"/>
                <a:gd name="T103" fmla="*/ 111 h 147"/>
                <a:gd name="T104" fmla="*/ 110 w 135"/>
                <a:gd name="T105" fmla="*/ 115 h 147"/>
                <a:gd name="T106" fmla="*/ 109 w 135"/>
                <a:gd name="T107" fmla="*/ 127 h 147"/>
                <a:gd name="T108" fmla="*/ 105 w 135"/>
                <a:gd name="T109" fmla="*/ 127 h 147"/>
                <a:gd name="T110" fmla="*/ 100 w 135"/>
                <a:gd name="T111" fmla="*/ 122 h 147"/>
                <a:gd name="T112" fmla="*/ 94 w 135"/>
                <a:gd name="T113" fmla="*/ 117 h 147"/>
                <a:gd name="T114" fmla="*/ 91 w 135"/>
                <a:gd name="T115" fmla="*/ 11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" h="147">
                  <a:moveTo>
                    <a:pt x="91" y="113"/>
                  </a:moveTo>
                  <a:lnTo>
                    <a:pt x="87" y="126"/>
                  </a:lnTo>
                  <a:lnTo>
                    <a:pt x="78" y="141"/>
                  </a:lnTo>
                  <a:lnTo>
                    <a:pt x="73" y="147"/>
                  </a:lnTo>
                  <a:lnTo>
                    <a:pt x="65" y="147"/>
                  </a:lnTo>
                  <a:lnTo>
                    <a:pt x="57" y="143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0" y="126"/>
                  </a:lnTo>
                  <a:lnTo>
                    <a:pt x="24" y="119"/>
                  </a:lnTo>
                  <a:lnTo>
                    <a:pt x="20" y="113"/>
                  </a:lnTo>
                  <a:lnTo>
                    <a:pt x="15" y="100"/>
                  </a:lnTo>
                  <a:lnTo>
                    <a:pt x="15" y="94"/>
                  </a:lnTo>
                  <a:lnTo>
                    <a:pt x="15" y="81"/>
                  </a:lnTo>
                  <a:lnTo>
                    <a:pt x="15" y="78"/>
                  </a:lnTo>
                  <a:lnTo>
                    <a:pt x="20" y="74"/>
                  </a:lnTo>
                  <a:lnTo>
                    <a:pt x="15" y="66"/>
                  </a:lnTo>
                  <a:lnTo>
                    <a:pt x="11" y="52"/>
                  </a:lnTo>
                  <a:lnTo>
                    <a:pt x="6" y="41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0" y="10"/>
                  </a:lnTo>
                  <a:lnTo>
                    <a:pt x="4" y="3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4"/>
                  </a:lnTo>
                  <a:lnTo>
                    <a:pt x="30" y="8"/>
                  </a:lnTo>
                  <a:lnTo>
                    <a:pt x="46" y="13"/>
                  </a:lnTo>
                  <a:lnTo>
                    <a:pt x="61" y="19"/>
                  </a:lnTo>
                  <a:lnTo>
                    <a:pt x="66" y="22"/>
                  </a:lnTo>
                  <a:lnTo>
                    <a:pt x="75" y="22"/>
                  </a:lnTo>
                  <a:lnTo>
                    <a:pt x="82" y="19"/>
                  </a:lnTo>
                  <a:lnTo>
                    <a:pt x="88" y="19"/>
                  </a:lnTo>
                  <a:lnTo>
                    <a:pt x="97" y="19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3" y="12"/>
                  </a:lnTo>
                  <a:lnTo>
                    <a:pt x="117" y="8"/>
                  </a:lnTo>
                  <a:lnTo>
                    <a:pt x="121" y="6"/>
                  </a:lnTo>
                  <a:lnTo>
                    <a:pt x="126" y="8"/>
                  </a:lnTo>
                  <a:lnTo>
                    <a:pt x="132" y="12"/>
                  </a:lnTo>
                  <a:lnTo>
                    <a:pt x="135" y="20"/>
                  </a:lnTo>
                  <a:lnTo>
                    <a:pt x="135" y="34"/>
                  </a:lnTo>
                  <a:lnTo>
                    <a:pt x="135" y="45"/>
                  </a:lnTo>
                  <a:lnTo>
                    <a:pt x="135" y="56"/>
                  </a:lnTo>
                  <a:lnTo>
                    <a:pt x="132" y="63"/>
                  </a:lnTo>
                  <a:lnTo>
                    <a:pt x="129" y="73"/>
                  </a:lnTo>
                  <a:lnTo>
                    <a:pt x="124" y="81"/>
                  </a:lnTo>
                  <a:lnTo>
                    <a:pt x="119" y="87"/>
                  </a:lnTo>
                  <a:lnTo>
                    <a:pt x="117" y="92"/>
                  </a:lnTo>
                  <a:lnTo>
                    <a:pt x="117" y="103"/>
                  </a:lnTo>
                  <a:lnTo>
                    <a:pt x="114" y="111"/>
                  </a:lnTo>
                  <a:lnTo>
                    <a:pt x="110" y="115"/>
                  </a:lnTo>
                  <a:lnTo>
                    <a:pt x="109" y="127"/>
                  </a:lnTo>
                  <a:lnTo>
                    <a:pt x="105" y="127"/>
                  </a:lnTo>
                  <a:lnTo>
                    <a:pt x="100" y="122"/>
                  </a:lnTo>
                  <a:lnTo>
                    <a:pt x="94" y="117"/>
                  </a:lnTo>
                  <a:lnTo>
                    <a:pt x="91" y="113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39492" y="5538918"/>
            <a:ext cx="9150103" cy="356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42659" y="4647766"/>
            <a:ext cx="9145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78189" y="2929690"/>
            <a:ext cx="10729940" cy="8801637"/>
            <a:chOff x="2794089" y="2929690"/>
            <a:chExt cx="10729940" cy="8801637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636274" y="8697462"/>
              <a:ext cx="3286688" cy="3033865"/>
            </a:xfrm>
            <a:custGeom>
              <a:avLst/>
              <a:gdLst>
                <a:gd name="T0" fmla="*/ 23 w 4298"/>
                <a:gd name="T1" fmla="*/ 1526 h 3970"/>
                <a:gd name="T2" fmla="*/ 470 w 4298"/>
                <a:gd name="T3" fmla="*/ 635 h 3970"/>
                <a:gd name="T4" fmla="*/ 939 w 4298"/>
                <a:gd name="T5" fmla="*/ 0 h 3970"/>
                <a:gd name="T6" fmla="*/ 1535 w 4298"/>
                <a:gd name="T7" fmla="*/ 276 h 3970"/>
                <a:gd name="T8" fmla="*/ 1691 w 4298"/>
                <a:gd name="T9" fmla="*/ 292 h 3970"/>
                <a:gd name="T10" fmla="*/ 2064 w 4298"/>
                <a:gd name="T11" fmla="*/ 412 h 3970"/>
                <a:gd name="T12" fmla="*/ 2127 w 4298"/>
                <a:gd name="T13" fmla="*/ 647 h 3970"/>
                <a:gd name="T14" fmla="*/ 2283 w 4298"/>
                <a:gd name="T15" fmla="*/ 1050 h 3970"/>
                <a:gd name="T16" fmla="*/ 2567 w 4298"/>
                <a:gd name="T17" fmla="*/ 1172 h 3970"/>
                <a:gd name="T18" fmla="*/ 2789 w 4298"/>
                <a:gd name="T19" fmla="*/ 1283 h 3970"/>
                <a:gd name="T20" fmla="*/ 3081 w 4298"/>
                <a:gd name="T21" fmla="*/ 2281 h 3970"/>
                <a:gd name="T22" fmla="*/ 3285 w 4298"/>
                <a:gd name="T23" fmla="*/ 2470 h 3970"/>
                <a:gd name="T24" fmla="*/ 3693 w 4298"/>
                <a:gd name="T25" fmla="*/ 2556 h 3970"/>
                <a:gd name="T26" fmla="*/ 3949 w 4298"/>
                <a:gd name="T27" fmla="*/ 2564 h 3970"/>
                <a:gd name="T28" fmla="*/ 4288 w 4298"/>
                <a:gd name="T29" fmla="*/ 2477 h 3970"/>
                <a:gd name="T30" fmla="*/ 3991 w 4298"/>
                <a:gd name="T31" fmla="*/ 2798 h 3970"/>
                <a:gd name="T32" fmla="*/ 3823 w 4298"/>
                <a:gd name="T33" fmla="*/ 3050 h 3970"/>
                <a:gd name="T34" fmla="*/ 3716 w 4298"/>
                <a:gd name="T35" fmla="*/ 3140 h 3970"/>
                <a:gd name="T36" fmla="*/ 3386 w 4298"/>
                <a:gd name="T37" fmla="*/ 3242 h 3970"/>
                <a:gd name="T38" fmla="*/ 3367 w 4298"/>
                <a:gd name="T39" fmla="*/ 3405 h 3970"/>
                <a:gd name="T40" fmla="*/ 3493 w 4298"/>
                <a:gd name="T41" fmla="*/ 3493 h 3970"/>
                <a:gd name="T42" fmla="*/ 3267 w 4298"/>
                <a:gd name="T43" fmla="*/ 3598 h 3970"/>
                <a:gd name="T44" fmla="*/ 3172 w 4298"/>
                <a:gd name="T45" fmla="*/ 3684 h 3970"/>
                <a:gd name="T46" fmla="*/ 3046 w 4298"/>
                <a:gd name="T47" fmla="*/ 3666 h 3970"/>
                <a:gd name="T48" fmla="*/ 2812 w 4298"/>
                <a:gd name="T49" fmla="*/ 3931 h 3970"/>
                <a:gd name="T50" fmla="*/ 2718 w 4298"/>
                <a:gd name="T51" fmla="*/ 3887 h 3970"/>
                <a:gd name="T52" fmla="*/ 2788 w 4298"/>
                <a:gd name="T53" fmla="*/ 3745 h 3970"/>
                <a:gd name="T54" fmla="*/ 2879 w 4298"/>
                <a:gd name="T55" fmla="*/ 3526 h 3970"/>
                <a:gd name="T56" fmla="*/ 2886 w 4298"/>
                <a:gd name="T57" fmla="*/ 3235 h 3970"/>
                <a:gd name="T58" fmla="*/ 2863 w 4298"/>
                <a:gd name="T59" fmla="*/ 3003 h 3970"/>
                <a:gd name="T60" fmla="*/ 3002 w 4298"/>
                <a:gd name="T61" fmla="*/ 3084 h 3970"/>
                <a:gd name="T62" fmla="*/ 3165 w 4298"/>
                <a:gd name="T63" fmla="*/ 3072 h 3970"/>
                <a:gd name="T64" fmla="*/ 3200 w 4298"/>
                <a:gd name="T65" fmla="*/ 2956 h 3970"/>
                <a:gd name="T66" fmla="*/ 3114 w 4298"/>
                <a:gd name="T67" fmla="*/ 2887 h 3970"/>
                <a:gd name="T68" fmla="*/ 2937 w 4298"/>
                <a:gd name="T69" fmla="*/ 2761 h 3970"/>
                <a:gd name="T70" fmla="*/ 2754 w 4298"/>
                <a:gd name="T71" fmla="*/ 2752 h 3970"/>
                <a:gd name="T72" fmla="*/ 2504 w 4298"/>
                <a:gd name="T73" fmla="*/ 2780 h 3970"/>
                <a:gd name="T74" fmla="*/ 2216 w 4298"/>
                <a:gd name="T75" fmla="*/ 2752 h 3970"/>
                <a:gd name="T76" fmla="*/ 2174 w 4298"/>
                <a:gd name="T77" fmla="*/ 2679 h 3970"/>
                <a:gd name="T78" fmla="*/ 2119 w 4298"/>
                <a:gd name="T79" fmla="*/ 2628 h 3970"/>
                <a:gd name="T80" fmla="*/ 2035 w 4298"/>
                <a:gd name="T81" fmla="*/ 2419 h 3970"/>
                <a:gd name="T82" fmla="*/ 1965 w 4298"/>
                <a:gd name="T83" fmla="*/ 2379 h 3970"/>
                <a:gd name="T84" fmla="*/ 1775 w 4298"/>
                <a:gd name="T85" fmla="*/ 2308 h 3970"/>
                <a:gd name="T86" fmla="*/ 1661 w 4298"/>
                <a:gd name="T87" fmla="*/ 2194 h 3970"/>
                <a:gd name="T88" fmla="*/ 1502 w 4298"/>
                <a:gd name="T89" fmla="*/ 2201 h 3970"/>
                <a:gd name="T90" fmla="*/ 1360 w 4298"/>
                <a:gd name="T91" fmla="*/ 2200 h 3970"/>
                <a:gd name="T92" fmla="*/ 1356 w 4298"/>
                <a:gd name="T93" fmla="*/ 2308 h 3970"/>
                <a:gd name="T94" fmla="*/ 1307 w 4298"/>
                <a:gd name="T95" fmla="*/ 2293 h 3970"/>
                <a:gd name="T96" fmla="*/ 1254 w 4298"/>
                <a:gd name="T97" fmla="*/ 2347 h 3970"/>
                <a:gd name="T98" fmla="*/ 1183 w 4298"/>
                <a:gd name="T99" fmla="*/ 2497 h 3970"/>
                <a:gd name="T100" fmla="*/ 902 w 4298"/>
                <a:gd name="T101" fmla="*/ 2517 h 3970"/>
                <a:gd name="T102" fmla="*/ 730 w 4298"/>
                <a:gd name="T103" fmla="*/ 2495 h 3970"/>
                <a:gd name="T104" fmla="*/ 368 w 4298"/>
                <a:gd name="T105" fmla="*/ 2418 h 3970"/>
                <a:gd name="T106" fmla="*/ 89 w 4298"/>
                <a:gd name="T107" fmla="*/ 2244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8" h="3970">
                  <a:moveTo>
                    <a:pt x="71" y="2229"/>
                  </a:moveTo>
                  <a:cubicBezTo>
                    <a:pt x="45" y="2187"/>
                    <a:pt x="45" y="2187"/>
                    <a:pt x="45" y="2187"/>
                  </a:cubicBezTo>
                  <a:cubicBezTo>
                    <a:pt x="45" y="1964"/>
                    <a:pt x="45" y="1964"/>
                    <a:pt x="45" y="1964"/>
                  </a:cubicBezTo>
                  <a:cubicBezTo>
                    <a:pt x="23" y="1737"/>
                    <a:pt x="23" y="1737"/>
                    <a:pt x="23" y="1737"/>
                  </a:cubicBezTo>
                  <a:cubicBezTo>
                    <a:pt x="23" y="1526"/>
                    <a:pt x="23" y="1526"/>
                    <a:pt x="23" y="1526"/>
                  </a:cubicBezTo>
                  <a:cubicBezTo>
                    <a:pt x="0" y="1316"/>
                    <a:pt x="0" y="1316"/>
                    <a:pt x="0" y="1316"/>
                  </a:cubicBezTo>
                  <a:cubicBezTo>
                    <a:pt x="0" y="1238"/>
                    <a:pt x="0" y="1238"/>
                    <a:pt x="0" y="1238"/>
                  </a:cubicBezTo>
                  <a:cubicBezTo>
                    <a:pt x="168" y="1060"/>
                    <a:pt x="168" y="1060"/>
                    <a:pt x="168" y="1060"/>
                  </a:cubicBezTo>
                  <a:cubicBezTo>
                    <a:pt x="321" y="865"/>
                    <a:pt x="321" y="865"/>
                    <a:pt x="321" y="865"/>
                  </a:cubicBezTo>
                  <a:cubicBezTo>
                    <a:pt x="470" y="635"/>
                    <a:pt x="470" y="635"/>
                    <a:pt x="470" y="635"/>
                  </a:cubicBezTo>
                  <a:cubicBezTo>
                    <a:pt x="609" y="434"/>
                    <a:pt x="609" y="434"/>
                    <a:pt x="609" y="434"/>
                  </a:cubicBezTo>
                  <a:cubicBezTo>
                    <a:pt x="735" y="221"/>
                    <a:pt x="735" y="221"/>
                    <a:pt x="735" y="221"/>
                  </a:cubicBezTo>
                  <a:cubicBezTo>
                    <a:pt x="845" y="20"/>
                    <a:pt x="845" y="20"/>
                    <a:pt x="845" y="2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39" y="0"/>
                    <a:pt x="939" y="0"/>
                    <a:pt x="939" y="0"/>
                  </a:cubicBezTo>
                  <a:cubicBezTo>
                    <a:pt x="1011" y="65"/>
                    <a:pt x="1011" y="65"/>
                    <a:pt x="1011" y="65"/>
                  </a:cubicBezTo>
                  <a:cubicBezTo>
                    <a:pt x="1130" y="172"/>
                    <a:pt x="1130" y="172"/>
                    <a:pt x="1130" y="172"/>
                  </a:cubicBezTo>
                  <a:cubicBezTo>
                    <a:pt x="1276" y="211"/>
                    <a:pt x="1276" y="211"/>
                    <a:pt x="1276" y="211"/>
                  </a:cubicBezTo>
                  <a:cubicBezTo>
                    <a:pt x="1432" y="247"/>
                    <a:pt x="1432" y="247"/>
                    <a:pt x="1432" y="247"/>
                  </a:cubicBezTo>
                  <a:cubicBezTo>
                    <a:pt x="1535" y="276"/>
                    <a:pt x="1535" y="276"/>
                    <a:pt x="1535" y="276"/>
                  </a:cubicBezTo>
                  <a:cubicBezTo>
                    <a:pt x="1535" y="289"/>
                    <a:pt x="1535" y="289"/>
                    <a:pt x="1535" y="289"/>
                  </a:cubicBezTo>
                  <a:cubicBezTo>
                    <a:pt x="1552" y="337"/>
                    <a:pt x="1552" y="337"/>
                    <a:pt x="1552" y="337"/>
                  </a:cubicBezTo>
                  <a:cubicBezTo>
                    <a:pt x="1578" y="350"/>
                    <a:pt x="1578" y="350"/>
                    <a:pt x="1578" y="350"/>
                  </a:cubicBezTo>
                  <a:cubicBezTo>
                    <a:pt x="1613" y="328"/>
                    <a:pt x="1613" y="328"/>
                    <a:pt x="1613" y="328"/>
                  </a:cubicBezTo>
                  <a:cubicBezTo>
                    <a:pt x="1691" y="292"/>
                    <a:pt x="1691" y="292"/>
                    <a:pt x="1691" y="292"/>
                  </a:cubicBezTo>
                  <a:cubicBezTo>
                    <a:pt x="1791" y="272"/>
                    <a:pt x="1791" y="272"/>
                    <a:pt x="1791" y="272"/>
                  </a:cubicBezTo>
                  <a:cubicBezTo>
                    <a:pt x="1966" y="272"/>
                    <a:pt x="1966" y="272"/>
                    <a:pt x="1966" y="272"/>
                  </a:cubicBezTo>
                  <a:cubicBezTo>
                    <a:pt x="2047" y="282"/>
                    <a:pt x="2047" y="282"/>
                    <a:pt x="2047" y="282"/>
                  </a:cubicBezTo>
                  <a:cubicBezTo>
                    <a:pt x="2053" y="316"/>
                    <a:pt x="2053" y="316"/>
                    <a:pt x="2053" y="316"/>
                  </a:cubicBezTo>
                  <a:cubicBezTo>
                    <a:pt x="2064" y="412"/>
                    <a:pt x="2064" y="412"/>
                    <a:pt x="2064" y="412"/>
                  </a:cubicBezTo>
                  <a:cubicBezTo>
                    <a:pt x="2069" y="463"/>
                    <a:pt x="2069" y="463"/>
                    <a:pt x="2069" y="463"/>
                  </a:cubicBezTo>
                  <a:cubicBezTo>
                    <a:pt x="2065" y="504"/>
                    <a:pt x="2065" y="504"/>
                    <a:pt x="2065" y="504"/>
                  </a:cubicBezTo>
                  <a:cubicBezTo>
                    <a:pt x="2069" y="524"/>
                    <a:pt x="2069" y="524"/>
                    <a:pt x="2069" y="524"/>
                  </a:cubicBezTo>
                  <a:cubicBezTo>
                    <a:pt x="2102" y="581"/>
                    <a:pt x="2102" y="581"/>
                    <a:pt x="2102" y="581"/>
                  </a:cubicBezTo>
                  <a:cubicBezTo>
                    <a:pt x="2127" y="647"/>
                    <a:pt x="2127" y="647"/>
                    <a:pt x="2127" y="647"/>
                  </a:cubicBezTo>
                  <a:cubicBezTo>
                    <a:pt x="2161" y="813"/>
                    <a:pt x="2161" y="813"/>
                    <a:pt x="2161" y="813"/>
                  </a:cubicBezTo>
                  <a:cubicBezTo>
                    <a:pt x="2176" y="869"/>
                    <a:pt x="2176" y="869"/>
                    <a:pt x="2176" y="869"/>
                  </a:cubicBezTo>
                  <a:cubicBezTo>
                    <a:pt x="2216" y="891"/>
                    <a:pt x="2216" y="891"/>
                    <a:pt x="2216" y="891"/>
                  </a:cubicBezTo>
                  <a:cubicBezTo>
                    <a:pt x="2312" y="998"/>
                    <a:pt x="2312" y="998"/>
                    <a:pt x="2312" y="998"/>
                  </a:cubicBezTo>
                  <a:cubicBezTo>
                    <a:pt x="2283" y="1050"/>
                    <a:pt x="2283" y="1050"/>
                    <a:pt x="2283" y="1050"/>
                  </a:cubicBezTo>
                  <a:cubicBezTo>
                    <a:pt x="2312" y="1065"/>
                    <a:pt x="2312" y="1065"/>
                    <a:pt x="2312" y="1065"/>
                  </a:cubicBezTo>
                  <a:cubicBezTo>
                    <a:pt x="2379" y="1058"/>
                    <a:pt x="2379" y="1058"/>
                    <a:pt x="2379" y="1058"/>
                  </a:cubicBezTo>
                  <a:cubicBezTo>
                    <a:pt x="2442" y="1061"/>
                    <a:pt x="2442" y="1061"/>
                    <a:pt x="2442" y="1061"/>
                  </a:cubicBezTo>
                  <a:cubicBezTo>
                    <a:pt x="2545" y="1143"/>
                    <a:pt x="2545" y="1143"/>
                    <a:pt x="2545" y="1143"/>
                  </a:cubicBezTo>
                  <a:cubicBezTo>
                    <a:pt x="2567" y="1172"/>
                    <a:pt x="2567" y="1172"/>
                    <a:pt x="2567" y="1172"/>
                  </a:cubicBezTo>
                  <a:cubicBezTo>
                    <a:pt x="2567" y="1242"/>
                    <a:pt x="2567" y="1242"/>
                    <a:pt x="2567" y="1242"/>
                  </a:cubicBezTo>
                  <a:cubicBezTo>
                    <a:pt x="2645" y="1276"/>
                    <a:pt x="2645" y="1276"/>
                    <a:pt x="2645" y="1276"/>
                  </a:cubicBezTo>
                  <a:cubicBezTo>
                    <a:pt x="2734" y="1302"/>
                    <a:pt x="2734" y="1302"/>
                    <a:pt x="2734" y="1302"/>
                  </a:cubicBezTo>
                  <a:cubicBezTo>
                    <a:pt x="2789" y="1309"/>
                    <a:pt x="2789" y="1309"/>
                    <a:pt x="2789" y="1309"/>
                  </a:cubicBezTo>
                  <a:cubicBezTo>
                    <a:pt x="2789" y="1283"/>
                    <a:pt x="2789" y="1283"/>
                    <a:pt x="2789" y="1283"/>
                  </a:cubicBezTo>
                  <a:cubicBezTo>
                    <a:pt x="2771" y="1257"/>
                    <a:pt x="2771" y="1257"/>
                    <a:pt x="2771" y="1257"/>
                  </a:cubicBezTo>
                  <a:cubicBezTo>
                    <a:pt x="2752" y="1217"/>
                    <a:pt x="2752" y="1217"/>
                    <a:pt x="2752" y="1217"/>
                  </a:cubicBezTo>
                  <a:cubicBezTo>
                    <a:pt x="2756" y="1191"/>
                    <a:pt x="2756" y="1191"/>
                    <a:pt x="2756" y="1191"/>
                  </a:cubicBezTo>
                  <a:cubicBezTo>
                    <a:pt x="2763" y="1168"/>
                    <a:pt x="2763" y="1168"/>
                    <a:pt x="2763" y="1168"/>
                  </a:cubicBezTo>
                  <a:cubicBezTo>
                    <a:pt x="3081" y="2281"/>
                    <a:pt x="3081" y="2281"/>
                    <a:pt x="3081" y="2281"/>
                  </a:cubicBezTo>
                  <a:cubicBezTo>
                    <a:pt x="3118" y="2322"/>
                    <a:pt x="3118" y="2322"/>
                    <a:pt x="3118" y="2322"/>
                  </a:cubicBezTo>
                  <a:cubicBezTo>
                    <a:pt x="3159" y="2359"/>
                    <a:pt x="3159" y="2359"/>
                    <a:pt x="3159" y="2359"/>
                  </a:cubicBezTo>
                  <a:cubicBezTo>
                    <a:pt x="3196" y="2411"/>
                    <a:pt x="3196" y="2411"/>
                    <a:pt x="3196" y="2411"/>
                  </a:cubicBezTo>
                  <a:cubicBezTo>
                    <a:pt x="3255" y="2470"/>
                    <a:pt x="3255" y="2470"/>
                    <a:pt x="3255" y="2470"/>
                  </a:cubicBezTo>
                  <a:cubicBezTo>
                    <a:pt x="3285" y="2470"/>
                    <a:pt x="3285" y="2470"/>
                    <a:pt x="3285" y="2470"/>
                  </a:cubicBezTo>
                  <a:cubicBezTo>
                    <a:pt x="3303" y="2511"/>
                    <a:pt x="3303" y="2511"/>
                    <a:pt x="3303" y="2511"/>
                  </a:cubicBezTo>
                  <a:cubicBezTo>
                    <a:pt x="3558" y="2511"/>
                    <a:pt x="3558" y="2511"/>
                    <a:pt x="3558" y="2511"/>
                  </a:cubicBezTo>
                  <a:cubicBezTo>
                    <a:pt x="3605" y="2549"/>
                    <a:pt x="3605" y="2549"/>
                    <a:pt x="3605" y="2549"/>
                  </a:cubicBezTo>
                  <a:cubicBezTo>
                    <a:pt x="3642" y="2566"/>
                    <a:pt x="3642" y="2566"/>
                    <a:pt x="3642" y="2566"/>
                  </a:cubicBezTo>
                  <a:cubicBezTo>
                    <a:pt x="3693" y="2556"/>
                    <a:pt x="3693" y="2556"/>
                    <a:pt x="3693" y="2556"/>
                  </a:cubicBezTo>
                  <a:cubicBezTo>
                    <a:pt x="3728" y="2549"/>
                    <a:pt x="3728" y="2549"/>
                    <a:pt x="3728" y="2549"/>
                  </a:cubicBezTo>
                  <a:cubicBezTo>
                    <a:pt x="3786" y="2578"/>
                    <a:pt x="3786" y="2578"/>
                    <a:pt x="3786" y="2578"/>
                  </a:cubicBezTo>
                  <a:cubicBezTo>
                    <a:pt x="3840" y="2578"/>
                    <a:pt x="3840" y="2578"/>
                    <a:pt x="3840" y="2578"/>
                  </a:cubicBezTo>
                  <a:cubicBezTo>
                    <a:pt x="3912" y="2586"/>
                    <a:pt x="3912" y="2586"/>
                    <a:pt x="3912" y="2586"/>
                  </a:cubicBezTo>
                  <a:cubicBezTo>
                    <a:pt x="3949" y="2564"/>
                    <a:pt x="3949" y="2564"/>
                    <a:pt x="3949" y="2564"/>
                  </a:cubicBezTo>
                  <a:cubicBezTo>
                    <a:pt x="3976" y="2556"/>
                    <a:pt x="3976" y="2556"/>
                    <a:pt x="3976" y="2556"/>
                  </a:cubicBezTo>
                  <a:cubicBezTo>
                    <a:pt x="4060" y="2512"/>
                    <a:pt x="4060" y="2512"/>
                    <a:pt x="4060" y="2512"/>
                  </a:cubicBezTo>
                  <a:cubicBezTo>
                    <a:pt x="4123" y="2475"/>
                    <a:pt x="4123" y="2475"/>
                    <a:pt x="4123" y="2475"/>
                  </a:cubicBezTo>
                  <a:cubicBezTo>
                    <a:pt x="4148" y="2466"/>
                    <a:pt x="4148" y="2466"/>
                    <a:pt x="4148" y="2466"/>
                  </a:cubicBezTo>
                  <a:cubicBezTo>
                    <a:pt x="4288" y="2477"/>
                    <a:pt x="4288" y="2477"/>
                    <a:pt x="4288" y="2477"/>
                  </a:cubicBezTo>
                  <a:cubicBezTo>
                    <a:pt x="4298" y="2498"/>
                    <a:pt x="4298" y="2498"/>
                    <a:pt x="4298" y="2498"/>
                  </a:cubicBezTo>
                  <a:cubicBezTo>
                    <a:pt x="4225" y="2554"/>
                    <a:pt x="4225" y="2554"/>
                    <a:pt x="4225" y="2554"/>
                  </a:cubicBezTo>
                  <a:cubicBezTo>
                    <a:pt x="4186" y="2586"/>
                    <a:pt x="4186" y="2586"/>
                    <a:pt x="4186" y="2586"/>
                  </a:cubicBezTo>
                  <a:cubicBezTo>
                    <a:pt x="4088" y="2680"/>
                    <a:pt x="4088" y="2680"/>
                    <a:pt x="4088" y="2680"/>
                  </a:cubicBezTo>
                  <a:cubicBezTo>
                    <a:pt x="3991" y="2798"/>
                    <a:pt x="3991" y="2798"/>
                    <a:pt x="3991" y="2798"/>
                  </a:cubicBezTo>
                  <a:cubicBezTo>
                    <a:pt x="3955" y="2847"/>
                    <a:pt x="3955" y="2847"/>
                    <a:pt x="3955" y="2847"/>
                  </a:cubicBezTo>
                  <a:cubicBezTo>
                    <a:pt x="3923" y="2893"/>
                    <a:pt x="3923" y="2893"/>
                    <a:pt x="3923" y="2893"/>
                  </a:cubicBezTo>
                  <a:cubicBezTo>
                    <a:pt x="3858" y="2968"/>
                    <a:pt x="3858" y="2968"/>
                    <a:pt x="3858" y="2968"/>
                  </a:cubicBezTo>
                  <a:cubicBezTo>
                    <a:pt x="3811" y="2996"/>
                    <a:pt x="3811" y="2996"/>
                    <a:pt x="3811" y="2996"/>
                  </a:cubicBezTo>
                  <a:cubicBezTo>
                    <a:pt x="3823" y="3050"/>
                    <a:pt x="3823" y="3050"/>
                    <a:pt x="3823" y="3050"/>
                  </a:cubicBezTo>
                  <a:cubicBezTo>
                    <a:pt x="3823" y="3098"/>
                    <a:pt x="3823" y="3098"/>
                    <a:pt x="3823" y="3098"/>
                  </a:cubicBezTo>
                  <a:cubicBezTo>
                    <a:pt x="3791" y="3117"/>
                    <a:pt x="3791" y="3117"/>
                    <a:pt x="3791" y="3117"/>
                  </a:cubicBezTo>
                  <a:cubicBezTo>
                    <a:pt x="3758" y="3108"/>
                    <a:pt x="3758" y="3108"/>
                    <a:pt x="3758" y="3108"/>
                  </a:cubicBezTo>
                  <a:cubicBezTo>
                    <a:pt x="3735" y="3131"/>
                    <a:pt x="3735" y="3131"/>
                    <a:pt x="3735" y="3131"/>
                  </a:cubicBezTo>
                  <a:cubicBezTo>
                    <a:pt x="3716" y="3140"/>
                    <a:pt x="3716" y="3140"/>
                    <a:pt x="3716" y="3140"/>
                  </a:cubicBezTo>
                  <a:cubicBezTo>
                    <a:pt x="3690" y="3122"/>
                    <a:pt x="3690" y="3122"/>
                    <a:pt x="3690" y="3122"/>
                  </a:cubicBezTo>
                  <a:cubicBezTo>
                    <a:pt x="3633" y="3131"/>
                    <a:pt x="3633" y="3131"/>
                    <a:pt x="3633" y="3131"/>
                  </a:cubicBezTo>
                  <a:cubicBezTo>
                    <a:pt x="3540" y="3175"/>
                    <a:pt x="3540" y="3175"/>
                    <a:pt x="3540" y="3175"/>
                  </a:cubicBezTo>
                  <a:cubicBezTo>
                    <a:pt x="3449" y="3221"/>
                    <a:pt x="3449" y="3221"/>
                    <a:pt x="3449" y="3221"/>
                  </a:cubicBezTo>
                  <a:cubicBezTo>
                    <a:pt x="3386" y="3242"/>
                    <a:pt x="3386" y="3242"/>
                    <a:pt x="3386" y="3242"/>
                  </a:cubicBezTo>
                  <a:cubicBezTo>
                    <a:pt x="3339" y="3256"/>
                    <a:pt x="3339" y="3256"/>
                    <a:pt x="3339" y="3256"/>
                  </a:cubicBezTo>
                  <a:cubicBezTo>
                    <a:pt x="3335" y="3328"/>
                    <a:pt x="3335" y="3328"/>
                    <a:pt x="3335" y="3328"/>
                  </a:cubicBezTo>
                  <a:cubicBezTo>
                    <a:pt x="3321" y="3387"/>
                    <a:pt x="3321" y="3387"/>
                    <a:pt x="3321" y="3387"/>
                  </a:cubicBezTo>
                  <a:cubicBezTo>
                    <a:pt x="3337" y="3405"/>
                    <a:pt x="3337" y="3405"/>
                    <a:pt x="3337" y="3405"/>
                  </a:cubicBezTo>
                  <a:cubicBezTo>
                    <a:pt x="3367" y="3405"/>
                    <a:pt x="3367" y="3405"/>
                    <a:pt x="3367" y="3405"/>
                  </a:cubicBezTo>
                  <a:cubicBezTo>
                    <a:pt x="3391" y="3405"/>
                    <a:pt x="3391" y="3405"/>
                    <a:pt x="3391" y="3405"/>
                  </a:cubicBezTo>
                  <a:cubicBezTo>
                    <a:pt x="3421" y="3394"/>
                    <a:pt x="3421" y="3394"/>
                    <a:pt x="3421" y="3394"/>
                  </a:cubicBezTo>
                  <a:cubicBezTo>
                    <a:pt x="3465" y="3389"/>
                    <a:pt x="3465" y="3389"/>
                    <a:pt x="3465" y="3389"/>
                  </a:cubicBezTo>
                  <a:cubicBezTo>
                    <a:pt x="3476" y="3405"/>
                    <a:pt x="3476" y="3405"/>
                    <a:pt x="3476" y="3405"/>
                  </a:cubicBezTo>
                  <a:cubicBezTo>
                    <a:pt x="3493" y="3493"/>
                    <a:pt x="3493" y="3493"/>
                    <a:pt x="3493" y="3493"/>
                  </a:cubicBezTo>
                  <a:cubicBezTo>
                    <a:pt x="3467" y="3507"/>
                    <a:pt x="3467" y="3507"/>
                    <a:pt x="3467" y="3507"/>
                  </a:cubicBezTo>
                  <a:cubicBezTo>
                    <a:pt x="3404" y="3526"/>
                    <a:pt x="3404" y="3526"/>
                    <a:pt x="3404" y="3526"/>
                  </a:cubicBezTo>
                  <a:cubicBezTo>
                    <a:pt x="3337" y="3552"/>
                    <a:pt x="3337" y="3552"/>
                    <a:pt x="3337" y="3552"/>
                  </a:cubicBezTo>
                  <a:cubicBezTo>
                    <a:pt x="3307" y="3573"/>
                    <a:pt x="3307" y="3573"/>
                    <a:pt x="3307" y="3573"/>
                  </a:cubicBezTo>
                  <a:cubicBezTo>
                    <a:pt x="3267" y="3598"/>
                    <a:pt x="3267" y="3598"/>
                    <a:pt x="3267" y="3598"/>
                  </a:cubicBezTo>
                  <a:cubicBezTo>
                    <a:pt x="3265" y="3614"/>
                    <a:pt x="3265" y="3614"/>
                    <a:pt x="3265" y="3614"/>
                  </a:cubicBezTo>
                  <a:cubicBezTo>
                    <a:pt x="3265" y="3645"/>
                    <a:pt x="3265" y="3645"/>
                    <a:pt x="3265" y="3645"/>
                  </a:cubicBezTo>
                  <a:cubicBezTo>
                    <a:pt x="3235" y="3663"/>
                    <a:pt x="3235" y="3663"/>
                    <a:pt x="3235" y="3663"/>
                  </a:cubicBezTo>
                  <a:cubicBezTo>
                    <a:pt x="3190" y="3684"/>
                    <a:pt x="3190" y="3684"/>
                    <a:pt x="3190" y="3684"/>
                  </a:cubicBezTo>
                  <a:cubicBezTo>
                    <a:pt x="3172" y="3684"/>
                    <a:pt x="3172" y="3684"/>
                    <a:pt x="3172" y="3684"/>
                  </a:cubicBezTo>
                  <a:cubicBezTo>
                    <a:pt x="3132" y="3658"/>
                    <a:pt x="3132" y="3658"/>
                    <a:pt x="3132" y="3658"/>
                  </a:cubicBezTo>
                  <a:cubicBezTo>
                    <a:pt x="3107" y="3649"/>
                    <a:pt x="3107" y="3649"/>
                    <a:pt x="3107" y="3649"/>
                  </a:cubicBezTo>
                  <a:cubicBezTo>
                    <a:pt x="3083" y="3654"/>
                    <a:pt x="3083" y="3654"/>
                    <a:pt x="3083" y="3654"/>
                  </a:cubicBezTo>
                  <a:cubicBezTo>
                    <a:pt x="3072" y="3654"/>
                    <a:pt x="3072" y="3654"/>
                    <a:pt x="3072" y="3654"/>
                  </a:cubicBezTo>
                  <a:cubicBezTo>
                    <a:pt x="3046" y="3666"/>
                    <a:pt x="3046" y="3666"/>
                    <a:pt x="3046" y="3666"/>
                  </a:cubicBezTo>
                  <a:cubicBezTo>
                    <a:pt x="3004" y="3721"/>
                    <a:pt x="3004" y="3721"/>
                    <a:pt x="3004" y="3721"/>
                  </a:cubicBezTo>
                  <a:cubicBezTo>
                    <a:pt x="2983" y="3758"/>
                    <a:pt x="2983" y="3758"/>
                    <a:pt x="2983" y="3758"/>
                  </a:cubicBezTo>
                  <a:cubicBezTo>
                    <a:pt x="2937" y="3814"/>
                    <a:pt x="2937" y="3814"/>
                    <a:pt x="2937" y="3814"/>
                  </a:cubicBezTo>
                  <a:cubicBezTo>
                    <a:pt x="2881" y="3868"/>
                    <a:pt x="2881" y="3868"/>
                    <a:pt x="2881" y="3868"/>
                  </a:cubicBezTo>
                  <a:cubicBezTo>
                    <a:pt x="2812" y="3931"/>
                    <a:pt x="2812" y="3931"/>
                    <a:pt x="2812" y="3931"/>
                  </a:cubicBezTo>
                  <a:cubicBezTo>
                    <a:pt x="2756" y="3958"/>
                    <a:pt x="2756" y="3958"/>
                    <a:pt x="2756" y="3958"/>
                  </a:cubicBezTo>
                  <a:cubicBezTo>
                    <a:pt x="2723" y="3970"/>
                    <a:pt x="2723" y="3970"/>
                    <a:pt x="2723" y="3970"/>
                  </a:cubicBezTo>
                  <a:cubicBezTo>
                    <a:pt x="2702" y="3937"/>
                    <a:pt x="2702" y="3937"/>
                    <a:pt x="2702" y="3937"/>
                  </a:cubicBezTo>
                  <a:cubicBezTo>
                    <a:pt x="2707" y="3917"/>
                    <a:pt x="2707" y="3917"/>
                    <a:pt x="2707" y="3917"/>
                  </a:cubicBezTo>
                  <a:cubicBezTo>
                    <a:pt x="2718" y="3887"/>
                    <a:pt x="2718" y="3887"/>
                    <a:pt x="2718" y="3887"/>
                  </a:cubicBezTo>
                  <a:cubicBezTo>
                    <a:pt x="2732" y="3859"/>
                    <a:pt x="2732" y="3859"/>
                    <a:pt x="2732" y="3859"/>
                  </a:cubicBezTo>
                  <a:cubicBezTo>
                    <a:pt x="2744" y="3829"/>
                    <a:pt x="2744" y="3829"/>
                    <a:pt x="2744" y="3829"/>
                  </a:cubicBezTo>
                  <a:cubicBezTo>
                    <a:pt x="2756" y="3800"/>
                    <a:pt x="2756" y="3800"/>
                    <a:pt x="2756" y="3800"/>
                  </a:cubicBezTo>
                  <a:cubicBezTo>
                    <a:pt x="2788" y="3770"/>
                    <a:pt x="2788" y="3770"/>
                    <a:pt x="2788" y="3770"/>
                  </a:cubicBezTo>
                  <a:cubicBezTo>
                    <a:pt x="2788" y="3745"/>
                    <a:pt x="2788" y="3745"/>
                    <a:pt x="2788" y="3745"/>
                  </a:cubicBezTo>
                  <a:cubicBezTo>
                    <a:pt x="2800" y="3686"/>
                    <a:pt x="2800" y="3686"/>
                    <a:pt x="2800" y="3686"/>
                  </a:cubicBezTo>
                  <a:cubicBezTo>
                    <a:pt x="2807" y="3644"/>
                    <a:pt x="2807" y="3644"/>
                    <a:pt x="2807" y="3644"/>
                  </a:cubicBezTo>
                  <a:cubicBezTo>
                    <a:pt x="2807" y="3614"/>
                    <a:pt x="2807" y="3614"/>
                    <a:pt x="2807" y="3614"/>
                  </a:cubicBezTo>
                  <a:cubicBezTo>
                    <a:pt x="2842" y="3577"/>
                    <a:pt x="2842" y="3577"/>
                    <a:pt x="2842" y="3577"/>
                  </a:cubicBezTo>
                  <a:cubicBezTo>
                    <a:pt x="2879" y="3526"/>
                    <a:pt x="2879" y="3526"/>
                    <a:pt x="2879" y="3526"/>
                  </a:cubicBezTo>
                  <a:cubicBezTo>
                    <a:pt x="2897" y="3484"/>
                    <a:pt x="2897" y="3484"/>
                    <a:pt x="2897" y="3484"/>
                  </a:cubicBezTo>
                  <a:cubicBezTo>
                    <a:pt x="2904" y="3421"/>
                    <a:pt x="2904" y="3421"/>
                    <a:pt x="2904" y="3421"/>
                  </a:cubicBezTo>
                  <a:cubicBezTo>
                    <a:pt x="2905" y="3363"/>
                    <a:pt x="2905" y="3363"/>
                    <a:pt x="2905" y="3363"/>
                  </a:cubicBezTo>
                  <a:cubicBezTo>
                    <a:pt x="2875" y="3301"/>
                    <a:pt x="2875" y="3301"/>
                    <a:pt x="2875" y="3301"/>
                  </a:cubicBezTo>
                  <a:cubicBezTo>
                    <a:pt x="2886" y="3235"/>
                    <a:pt x="2886" y="3235"/>
                    <a:pt x="2886" y="3235"/>
                  </a:cubicBezTo>
                  <a:cubicBezTo>
                    <a:pt x="2893" y="3219"/>
                    <a:pt x="2893" y="3219"/>
                    <a:pt x="2893" y="3219"/>
                  </a:cubicBezTo>
                  <a:cubicBezTo>
                    <a:pt x="2911" y="3205"/>
                    <a:pt x="2911" y="3205"/>
                    <a:pt x="2911" y="3205"/>
                  </a:cubicBezTo>
                  <a:cubicBezTo>
                    <a:pt x="2905" y="3063"/>
                    <a:pt x="2905" y="3063"/>
                    <a:pt x="2905" y="3063"/>
                  </a:cubicBezTo>
                  <a:cubicBezTo>
                    <a:pt x="2876" y="3029"/>
                    <a:pt x="2876" y="3029"/>
                    <a:pt x="2876" y="3029"/>
                  </a:cubicBezTo>
                  <a:cubicBezTo>
                    <a:pt x="2863" y="3003"/>
                    <a:pt x="2863" y="3003"/>
                    <a:pt x="2863" y="3003"/>
                  </a:cubicBezTo>
                  <a:cubicBezTo>
                    <a:pt x="2851" y="2973"/>
                    <a:pt x="2851" y="2973"/>
                    <a:pt x="2851" y="2973"/>
                  </a:cubicBezTo>
                  <a:cubicBezTo>
                    <a:pt x="2865" y="2966"/>
                    <a:pt x="2865" y="2966"/>
                    <a:pt x="2865" y="2966"/>
                  </a:cubicBezTo>
                  <a:cubicBezTo>
                    <a:pt x="2898" y="2977"/>
                    <a:pt x="2898" y="2977"/>
                    <a:pt x="2898" y="2977"/>
                  </a:cubicBezTo>
                  <a:cubicBezTo>
                    <a:pt x="2951" y="3038"/>
                    <a:pt x="2951" y="3038"/>
                    <a:pt x="2951" y="3038"/>
                  </a:cubicBezTo>
                  <a:cubicBezTo>
                    <a:pt x="3002" y="3084"/>
                    <a:pt x="3002" y="3084"/>
                    <a:pt x="3002" y="3084"/>
                  </a:cubicBezTo>
                  <a:cubicBezTo>
                    <a:pt x="3055" y="3089"/>
                    <a:pt x="3055" y="3089"/>
                    <a:pt x="3055" y="3089"/>
                  </a:cubicBezTo>
                  <a:cubicBezTo>
                    <a:pt x="3088" y="3098"/>
                    <a:pt x="3088" y="3098"/>
                    <a:pt x="3088" y="3098"/>
                  </a:cubicBezTo>
                  <a:cubicBezTo>
                    <a:pt x="3128" y="3110"/>
                    <a:pt x="3128" y="3110"/>
                    <a:pt x="3128" y="3110"/>
                  </a:cubicBezTo>
                  <a:cubicBezTo>
                    <a:pt x="3162" y="3103"/>
                    <a:pt x="3162" y="3103"/>
                    <a:pt x="3162" y="3103"/>
                  </a:cubicBezTo>
                  <a:cubicBezTo>
                    <a:pt x="3165" y="3072"/>
                    <a:pt x="3165" y="3072"/>
                    <a:pt x="3165" y="3072"/>
                  </a:cubicBezTo>
                  <a:cubicBezTo>
                    <a:pt x="3156" y="3035"/>
                    <a:pt x="3156" y="3035"/>
                    <a:pt x="3156" y="3035"/>
                  </a:cubicBezTo>
                  <a:cubicBezTo>
                    <a:pt x="3169" y="3014"/>
                    <a:pt x="3169" y="3014"/>
                    <a:pt x="3169" y="3014"/>
                  </a:cubicBezTo>
                  <a:cubicBezTo>
                    <a:pt x="3212" y="3010"/>
                    <a:pt x="3212" y="3010"/>
                    <a:pt x="3212" y="3010"/>
                  </a:cubicBezTo>
                  <a:cubicBezTo>
                    <a:pt x="3225" y="2982"/>
                    <a:pt x="3225" y="2982"/>
                    <a:pt x="3225" y="2982"/>
                  </a:cubicBezTo>
                  <a:cubicBezTo>
                    <a:pt x="3200" y="2956"/>
                    <a:pt x="3200" y="2956"/>
                    <a:pt x="3200" y="2956"/>
                  </a:cubicBezTo>
                  <a:cubicBezTo>
                    <a:pt x="3184" y="2958"/>
                    <a:pt x="3184" y="2958"/>
                    <a:pt x="3184" y="2958"/>
                  </a:cubicBezTo>
                  <a:cubicBezTo>
                    <a:pt x="3158" y="2949"/>
                    <a:pt x="3158" y="2949"/>
                    <a:pt x="3158" y="2949"/>
                  </a:cubicBezTo>
                  <a:cubicBezTo>
                    <a:pt x="3137" y="2942"/>
                    <a:pt x="3137" y="2942"/>
                    <a:pt x="3137" y="2942"/>
                  </a:cubicBezTo>
                  <a:cubicBezTo>
                    <a:pt x="3107" y="2910"/>
                    <a:pt x="3107" y="2910"/>
                    <a:pt x="3107" y="2910"/>
                  </a:cubicBezTo>
                  <a:cubicBezTo>
                    <a:pt x="3114" y="2887"/>
                    <a:pt x="3114" y="2887"/>
                    <a:pt x="3114" y="2887"/>
                  </a:cubicBezTo>
                  <a:cubicBezTo>
                    <a:pt x="3097" y="2868"/>
                    <a:pt x="3097" y="2868"/>
                    <a:pt x="3097" y="2868"/>
                  </a:cubicBezTo>
                  <a:cubicBezTo>
                    <a:pt x="3055" y="2843"/>
                    <a:pt x="3055" y="2843"/>
                    <a:pt x="3055" y="2843"/>
                  </a:cubicBezTo>
                  <a:cubicBezTo>
                    <a:pt x="3002" y="2812"/>
                    <a:pt x="3002" y="2812"/>
                    <a:pt x="3002" y="2812"/>
                  </a:cubicBezTo>
                  <a:cubicBezTo>
                    <a:pt x="2974" y="2789"/>
                    <a:pt x="2974" y="2789"/>
                    <a:pt x="2974" y="2789"/>
                  </a:cubicBezTo>
                  <a:cubicBezTo>
                    <a:pt x="2937" y="2761"/>
                    <a:pt x="2937" y="2761"/>
                    <a:pt x="2937" y="2761"/>
                  </a:cubicBezTo>
                  <a:cubicBezTo>
                    <a:pt x="2909" y="2731"/>
                    <a:pt x="2909" y="2731"/>
                    <a:pt x="2909" y="2731"/>
                  </a:cubicBezTo>
                  <a:cubicBezTo>
                    <a:pt x="2858" y="2740"/>
                    <a:pt x="2858" y="2740"/>
                    <a:pt x="2858" y="2740"/>
                  </a:cubicBezTo>
                  <a:cubicBezTo>
                    <a:pt x="2840" y="2752"/>
                    <a:pt x="2840" y="2752"/>
                    <a:pt x="2840" y="2752"/>
                  </a:cubicBezTo>
                  <a:cubicBezTo>
                    <a:pt x="2790" y="2756"/>
                    <a:pt x="2790" y="2756"/>
                    <a:pt x="2790" y="2756"/>
                  </a:cubicBezTo>
                  <a:cubicBezTo>
                    <a:pt x="2754" y="2752"/>
                    <a:pt x="2754" y="2752"/>
                    <a:pt x="2754" y="2752"/>
                  </a:cubicBezTo>
                  <a:cubicBezTo>
                    <a:pt x="2723" y="2738"/>
                    <a:pt x="2723" y="2738"/>
                    <a:pt x="2723" y="2738"/>
                  </a:cubicBezTo>
                  <a:cubicBezTo>
                    <a:pt x="2693" y="2747"/>
                    <a:pt x="2693" y="2747"/>
                    <a:pt x="2693" y="2747"/>
                  </a:cubicBezTo>
                  <a:cubicBezTo>
                    <a:pt x="2639" y="2752"/>
                    <a:pt x="2639" y="2752"/>
                    <a:pt x="2639" y="2752"/>
                  </a:cubicBezTo>
                  <a:cubicBezTo>
                    <a:pt x="2588" y="2772"/>
                    <a:pt x="2588" y="2772"/>
                    <a:pt x="2588" y="2772"/>
                  </a:cubicBezTo>
                  <a:cubicBezTo>
                    <a:pt x="2504" y="2780"/>
                    <a:pt x="2504" y="2780"/>
                    <a:pt x="2504" y="2780"/>
                  </a:cubicBezTo>
                  <a:cubicBezTo>
                    <a:pt x="2409" y="2786"/>
                    <a:pt x="2409" y="2786"/>
                    <a:pt x="2409" y="2786"/>
                  </a:cubicBezTo>
                  <a:cubicBezTo>
                    <a:pt x="2335" y="2789"/>
                    <a:pt x="2335" y="2789"/>
                    <a:pt x="2335" y="2789"/>
                  </a:cubicBezTo>
                  <a:cubicBezTo>
                    <a:pt x="2304" y="2787"/>
                    <a:pt x="2304" y="2787"/>
                    <a:pt x="2304" y="2787"/>
                  </a:cubicBezTo>
                  <a:cubicBezTo>
                    <a:pt x="2270" y="2749"/>
                    <a:pt x="2270" y="2749"/>
                    <a:pt x="2270" y="2749"/>
                  </a:cubicBezTo>
                  <a:cubicBezTo>
                    <a:pt x="2216" y="2752"/>
                    <a:pt x="2216" y="2752"/>
                    <a:pt x="2216" y="2752"/>
                  </a:cubicBezTo>
                  <a:cubicBezTo>
                    <a:pt x="2197" y="2763"/>
                    <a:pt x="2197" y="2763"/>
                    <a:pt x="2197" y="2763"/>
                  </a:cubicBezTo>
                  <a:cubicBezTo>
                    <a:pt x="2161" y="2766"/>
                    <a:pt x="2161" y="2766"/>
                    <a:pt x="2161" y="2766"/>
                  </a:cubicBezTo>
                  <a:cubicBezTo>
                    <a:pt x="2156" y="2721"/>
                    <a:pt x="2156" y="2721"/>
                    <a:pt x="2156" y="2721"/>
                  </a:cubicBezTo>
                  <a:cubicBezTo>
                    <a:pt x="2160" y="2693"/>
                    <a:pt x="2160" y="2693"/>
                    <a:pt x="2160" y="2693"/>
                  </a:cubicBezTo>
                  <a:cubicBezTo>
                    <a:pt x="2174" y="2679"/>
                    <a:pt x="2174" y="2679"/>
                    <a:pt x="2174" y="2679"/>
                  </a:cubicBezTo>
                  <a:cubicBezTo>
                    <a:pt x="2197" y="2672"/>
                    <a:pt x="2197" y="2672"/>
                    <a:pt x="2197" y="2672"/>
                  </a:cubicBezTo>
                  <a:cubicBezTo>
                    <a:pt x="2179" y="2624"/>
                    <a:pt x="2179" y="2624"/>
                    <a:pt x="2179" y="2624"/>
                  </a:cubicBezTo>
                  <a:cubicBezTo>
                    <a:pt x="2149" y="2638"/>
                    <a:pt x="2149" y="2638"/>
                    <a:pt x="2149" y="2638"/>
                  </a:cubicBezTo>
                  <a:cubicBezTo>
                    <a:pt x="2137" y="2652"/>
                    <a:pt x="2137" y="2652"/>
                    <a:pt x="2137" y="2652"/>
                  </a:cubicBezTo>
                  <a:cubicBezTo>
                    <a:pt x="2119" y="2628"/>
                    <a:pt x="2119" y="2628"/>
                    <a:pt x="2119" y="2628"/>
                  </a:cubicBezTo>
                  <a:cubicBezTo>
                    <a:pt x="2102" y="2598"/>
                    <a:pt x="2102" y="2598"/>
                    <a:pt x="2102" y="2598"/>
                  </a:cubicBezTo>
                  <a:cubicBezTo>
                    <a:pt x="2100" y="2542"/>
                    <a:pt x="2100" y="2542"/>
                    <a:pt x="2100" y="2542"/>
                  </a:cubicBezTo>
                  <a:cubicBezTo>
                    <a:pt x="2047" y="2489"/>
                    <a:pt x="2047" y="2489"/>
                    <a:pt x="2047" y="2489"/>
                  </a:cubicBezTo>
                  <a:cubicBezTo>
                    <a:pt x="2032" y="2436"/>
                    <a:pt x="2032" y="2436"/>
                    <a:pt x="2032" y="2436"/>
                  </a:cubicBezTo>
                  <a:cubicBezTo>
                    <a:pt x="2035" y="2419"/>
                    <a:pt x="2035" y="2419"/>
                    <a:pt x="2035" y="2419"/>
                  </a:cubicBezTo>
                  <a:cubicBezTo>
                    <a:pt x="2044" y="2400"/>
                    <a:pt x="2044" y="2400"/>
                    <a:pt x="2044" y="2400"/>
                  </a:cubicBezTo>
                  <a:cubicBezTo>
                    <a:pt x="2039" y="2370"/>
                    <a:pt x="2039" y="2370"/>
                    <a:pt x="2039" y="2370"/>
                  </a:cubicBezTo>
                  <a:cubicBezTo>
                    <a:pt x="2009" y="2364"/>
                    <a:pt x="2009" y="2364"/>
                    <a:pt x="2009" y="2364"/>
                  </a:cubicBezTo>
                  <a:cubicBezTo>
                    <a:pt x="1982" y="2373"/>
                    <a:pt x="1982" y="2373"/>
                    <a:pt x="1982" y="2373"/>
                  </a:cubicBezTo>
                  <a:cubicBezTo>
                    <a:pt x="1965" y="2379"/>
                    <a:pt x="1965" y="2379"/>
                    <a:pt x="1965" y="2379"/>
                  </a:cubicBezTo>
                  <a:cubicBezTo>
                    <a:pt x="1947" y="2393"/>
                    <a:pt x="1947" y="2393"/>
                    <a:pt x="1947" y="2393"/>
                  </a:cubicBezTo>
                  <a:cubicBezTo>
                    <a:pt x="1921" y="2401"/>
                    <a:pt x="1921" y="2401"/>
                    <a:pt x="1921" y="2401"/>
                  </a:cubicBezTo>
                  <a:cubicBezTo>
                    <a:pt x="1865" y="2396"/>
                    <a:pt x="1865" y="2396"/>
                    <a:pt x="1865" y="2396"/>
                  </a:cubicBezTo>
                  <a:cubicBezTo>
                    <a:pt x="1846" y="2380"/>
                    <a:pt x="1846" y="2380"/>
                    <a:pt x="1846" y="2380"/>
                  </a:cubicBezTo>
                  <a:cubicBezTo>
                    <a:pt x="1775" y="2308"/>
                    <a:pt x="1775" y="2308"/>
                    <a:pt x="1775" y="2308"/>
                  </a:cubicBezTo>
                  <a:cubicBezTo>
                    <a:pt x="1756" y="2257"/>
                    <a:pt x="1756" y="2257"/>
                    <a:pt x="1756" y="2257"/>
                  </a:cubicBezTo>
                  <a:cubicBezTo>
                    <a:pt x="1753" y="2233"/>
                    <a:pt x="1753" y="2233"/>
                    <a:pt x="1753" y="2233"/>
                  </a:cubicBezTo>
                  <a:cubicBezTo>
                    <a:pt x="1721" y="2203"/>
                    <a:pt x="1721" y="2203"/>
                    <a:pt x="1721" y="2203"/>
                  </a:cubicBezTo>
                  <a:cubicBezTo>
                    <a:pt x="1696" y="2187"/>
                    <a:pt x="1696" y="2187"/>
                    <a:pt x="1696" y="2187"/>
                  </a:cubicBezTo>
                  <a:cubicBezTo>
                    <a:pt x="1661" y="2194"/>
                    <a:pt x="1661" y="2194"/>
                    <a:pt x="1661" y="2194"/>
                  </a:cubicBezTo>
                  <a:cubicBezTo>
                    <a:pt x="1640" y="2203"/>
                    <a:pt x="1640" y="2203"/>
                    <a:pt x="1640" y="2203"/>
                  </a:cubicBezTo>
                  <a:cubicBezTo>
                    <a:pt x="1593" y="2208"/>
                    <a:pt x="1593" y="2208"/>
                    <a:pt x="1593" y="2208"/>
                  </a:cubicBezTo>
                  <a:cubicBezTo>
                    <a:pt x="1574" y="2219"/>
                    <a:pt x="1574" y="2219"/>
                    <a:pt x="1574" y="2219"/>
                  </a:cubicBezTo>
                  <a:cubicBezTo>
                    <a:pt x="1523" y="2215"/>
                    <a:pt x="1523" y="2215"/>
                    <a:pt x="1523" y="2215"/>
                  </a:cubicBezTo>
                  <a:cubicBezTo>
                    <a:pt x="1502" y="2201"/>
                    <a:pt x="1502" y="2201"/>
                    <a:pt x="1502" y="2201"/>
                  </a:cubicBezTo>
                  <a:cubicBezTo>
                    <a:pt x="1460" y="2191"/>
                    <a:pt x="1460" y="2191"/>
                    <a:pt x="1460" y="2191"/>
                  </a:cubicBezTo>
                  <a:cubicBezTo>
                    <a:pt x="1439" y="2186"/>
                    <a:pt x="1439" y="2186"/>
                    <a:pt x="1439" y="2186"/>
                  </a:cubicBezTo>
                  <a:cubicBezTo>
                    <a:pt x="1409" y="2186"/>
                    <a:pt x="1409" y="2186"/>
                    <a:pt x="1409" y="2186"/>
                  </a:cubicBezTo>
                  <a:cubicBezTo>
                    <a:pt x="1388" y="2186"/>
                    <a:pt x="1388" y="2186"/>
                    <a:pt x="1388" y="2186"/>
                  </a:cubicBezTo>
                  <a:cubicBezTo>
                    <a:pt x="1360" y="2200"/>
                    <a:pt x="1360" y="2200"/>
                    <a:pt x="1360" y="2200"/>
                  </a:cubicBezTo>
                  <a:cubicBezTo>
                    <a:pt x="1368" y="2235"/>
                    <a:pt x="1368" y="2235"/>
                    <a:pt x="1368" y="2235"/>
                  </a:cubicBezTo>
                  <a:cubicBezTo>
                    <a:pt x="1375" y="2259"/>
                    <a:pt x="1375" y="2259"/>
                    <a:pt x="1375" y="2259"/>
                  </a:cubicBezTo>
                  <a:cubicBezTo>
                    <a:pt x="1379" y="2286"/>
                    <a:pt x="1379" y="2286"/>
                    <a:pt x="1379" y="2286"/>
                  </a:cubicBezTo>
                  <a:cubicBezTo>
                    <a:pt x="1367" y="2319"/>
                    <a:pt x="1367" y="2319"/>
                    <a:pt x="1367" y="2319"/>
                  </a:cubicBezTo>
                  <a:cubicBezTo>
                    <a:pt x="1356" y="2308"/>
                    <a:pt x="1356" y="2308"/>
                    <a:pt x="1356" y="2308"/>
                  </a:cubicBezTo>
                  <a:cubicBezTo>
                    <a:pt x="1346" y="2273"/>
                    <a:pt x="1346" y="2273"/>
                    <a:pt x="1346" y="2273"/>
                  </a:cubicBezTo>
                  <a:cubicBezTo>
                    <a:pt x="1339" y="2236"/>
                    <a:pt x="1339" y="2236"/>
                    <a:pt x="1339" y="2236"/>
                  </a:cubicBezTo>
                  <a:cubicBezTo>
                    <a:pt x="1321" y="2243"/>
                    <a:pt x="1321" y="2243"/>
                    <a:pt x="1321" y="2243"/>
                  </a:cubicBezTo>
                  <a:cubicBezTo>
                    <a:pt x="1319" y="2252"/>
                    <a:pt x="1319" y="2252"/>
                    <a:pt x="1319" y="2252"/>
                  </a:cubicBezTo>
                  <a:cubicBezTo>
                    <a:pt x="1307" y="2293"/>
                    <a:pt x="1307" y="2293"/>
                    <a:pt x="1307" y="2293"/>
                  </a:cubicBezTo>
                  <a:cubicBezTo>
                    <a:pt x="1305" y="2368"/>
                    <a:pt x="1305" y="2368"/>
                    <a:pt x="1305" y="2368"/>
                  </a:cubicBezTo>
                  <a:cubicBezTo>
                    <a:pt x="1293" y="2384"/>
                    <a:pt x="1293" y="2384"/>
                    <a:pt x="1293" y="2384"/>
                  </a:cubicBezTo>
                  <a:cubicBezTo>
                    <a:pt x="1279" y="2386"/>
                    <a:pt x="1279" y="2386"/>
                    <a:pt x="1279" y="2386"/>
                  </a:cubicBezTo>
                  <a:cubicBezTo>
                    <a:pt x="1267" y="2347"/>
                    <a:pt x="1267" y="2347"/>
                    <a:pt x="1267" y="2347"/>
                  </a:cubicBezTo>
                  <a:cubicBezTo>
                    <a:pt x="1254" y="2347"/>
                    <a:pt x="1254" y="2347"/>
                    <a:pt x="1254" y="2347"/>
                  </a:cubicBezTo>
                  <a:cubicBezTo>
                    <a:pt x="1240" y="2354"/>
                    <a:pt x="1240" y="2354"/>
                    <a:pt x="1240" y="2354"/>
                  </a:cubicBezTo>
                  <a:cubicBezTo>
                    <a:pt x="1221" y="2384"/>
                    <a:pt x="1221" y="2384"/>
                    <a:pt x="1221" y="2384"/>
                  </a:cubicBezTo>
                  <a:cubicBezTo>
                    <a:pt x="1216" y="2433"/>
                    <a:pt x="1216" y="2433"/>
                    <a:pt x="1216" y="2433"/>
                  </a:cubicBezTo>
                  <a:cubicBezTo>
                    <a:pt x="1207" y="2486"/>
                    <a:pt x="1207" y="2486"/>
                    <a:pt x="1207" y="2486"/>
                  </a:cubicBezTo>
                  <a:cubicBezTo>
                    <a:pt x="1183" y="2497"/>
                    <a:pt x="1183" y="2497"/>
                    <a:pt x="1183" y="2497"/>
                  </a:cubicBezTo>
                  <a:cubicBezTo>
                    <a:pt x="1102" y="2510"/>
                    <a:pt x="1102" y="2510"/>
                    <a:pt x="1102" y="2510"/>
                  </a:cubicBezTo>
                  <a:cubicBezTo>
                    <a:pt x="1054" y="2506"/>
                    <a:pt x="1054" y="2506"/>
                    <a:pt x="1054" y="2506"/>
                  </a:cubicBezTo>
                  <a:cubicBezTo>
                    <a:pt x="996" y="2525"/>
                    <a:pt x="996" y="2525"/>
                    <a:pt x="996" y="2525"/>
                  </a:cubicBezTo>
                  <a:cubicBezTo>
                    <a:pt x="996" y="2525"/>
                    <a:pt x="934" y="2525"/>
                    <a:pt x="928" y="2525"/>
                  </a:cubicBezTo>
                  <a:cubicBezTo>
                    <a:pt x="921" y="2525"/>
                    <a:pt x="902" y="2517"/>
                    <a:pt x="902" y="2517"/>
                  </a:cubicBezTo>
                  <a:cubicBezTo>
                    <a:pt x="881" y="2504"/>
                    <a:pt x="881" y="2504"/>
                    <a:pt x="881" y="2504"/>
                  </a:cubicBezTo>
                  <a:cubicBezTo>
                    <a:pt x="846" y="2508"/>
                    <a:pt x="846" y="2508"/>
                    <a:pt x="846" y="2508"/>
                  </a:cubicBezTo>
                  <a:cubicBezTo>
                    <a:pt x="808" y="2512"/>
                    <a:pt x="808" y="2512"/>
                    <a:pt x="808" y="2512"/>
                  </a:cubicBezTo>
                  <a:cubicBezTo>
                    <a:pt x="784" y="2519"/>
                    <a:pt x="784" y="2519"/>
                    <a:pt x="784" y="2519"/>
                  </a:cubicBezTo>
                  <a:cubicBezTo>
                    <a:pt x="730" y="2495"/>
                    <a:pt x="730" y="2495"/>
                    <a:pt x="730" y="2495"/>
                  </a:cubicBezTo>
                  <a:cubicBezTo>
                    <a:pt x="698" y="2472"/>
                    <a:pt x="698" y="2472"/>
                    <a:pt x="698" y="2472"/>
                  </a:cubicBezTo>
                  <a:cubicBezTo>
                    <a:pt x="657" y="2478"/>
                    <a:pt x="657" y="2478"/>
                    <a:pt x="657" y="2478"/>
                  </a:cubicBezTo>
                  <a:cubicBezTo>
                    <a:pt x="625" y="2478"/>
                    <a:pt x="625" y="2478"/>
                    <a:pt x="625" y="2478"/>
                  </a:cubicBezTo>
                  <a:cubicBezTo>
                    <a:pt x="546" y="2422"/>
                    <a:pt x="546" y="2422"/>
                    <a:pt x="546" y="2422"/>
                  </a:cubicBezTo>
                  <a:cubicBezTo>
                    <a:pt x="368" y="2418"/>
                    <a:pt x="368" y="2418"/>
                    <a:pt x="368" y="2418"/>
                  </a:cubicBezTo>
                  <a:cubicBezTo>
                    <a:pt x="329" y="2397"/>
                    <a:pt x="329" y="2397"/>
                    <a:pt x="329" y="2397"/>
                  </a:cubicBezTo>
                  <a:cubicBezTo>
                    <a:pt x="237" y="2394"/>
                    <a:pt x="237" y="2394"/>
                    <a:pt x="237" y="2394"/>
                  </a:cubicBezTo>
                  <a:cubicBezTo>
                    <a:pt x="179" y="2362"/>
                    <a:pt x="179" y="2362"/>
                    <a:pt x="179" y="2362"/>
                  </a:cubicBezTo>
                  <a:cubicBezTo>
                    <a:pt x="121" y="2279"/>
                    <a:pt x="121" y="2279"/>
                    <a:pt x="121" y="2279"/>
                  </a:cubicBezTo>
                  <a:cubicBezTo>
                    <a:pt x="89" y="2244"/>
                    <a:pt x="89" y="2244"/>
                    <a:pt x="89" y="2244"/>
                  </a:cubicBezTo>
                  <a:lnTo>
                    <a:pt x="71" y="2229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174631" y="7090543"/>
              <a:ext cx="3320969" cy="3586647"/>
            </a:xfrm>
            <a:custGeom>
              <a:avLst/>
              <a:gdLst>
                <a:gd name="T0" fmla="*/ 3181 w 4343"/>
                <a:gd name="T1" fmla="*/ 1838 h 4692"/>
                <a:gd name="T2" fmla="*/ 3195 w 4343"/>
                <a:gd name="T3" fmla="*/ 2096 h 4692"/>
                <a:gd name="T4" fmla="*/ 2930 w 4343"/>
                <a:gd name="T5" fmla="*/ 2160 h 4692"/>
                <a:gd name="T6" fmla="*/ 2754 w 4343"/>
                <a:gd name="T7" fmla="*/ 1992 h 4692"/>
                <a:gd name="T8" fmla="*/ 2616 w 4343"/>
                <a:gd name="T9" fmla="*/ 2011 h 4692"/>
                <a:gd name="T10" fmla="*/ 2478 w 4343"/>
                <a:gd name="T11" fmla="*/ 1870 h 4692"/>
                <a:gd name="T12" fmla="*/ 2387 w 4343"/>
                <a:gd name="T13" fmla="*/ 1620 h 4692"/>
                <a:gd name="T14" fmla="*/ 2414 w 4343"/>
                <a:gd name="T15" fmla="*/ 1528 h 4692"/>
                <a:gd name="T16" fmla="*/ 2487 w 4343"/>
                <a:gd name="T17" fmla="*/ 1410 h 4692"/>
                <a:gd name="T18" fmla="*/ 2781 w 4343"/>
                <a:gd name="T19" fmla="*/ 1382 h 4692"/>
                <a:gd name="T20" fmla="*/ 2860 w 4343"/>
                <a:gd name="T21" fmla="*/ 1187 h 4692"/>
                <a:gd name="T22" fmla="*/ 2681 w 4343"/>
                <a:gd name="T23" fmla="*/ 997 h 4692"/>
                <a:gd name="T24" fmla="*/ 2527 w 4343"/>
                <a:gd name="T25" fmla="*/ 697 h 4692"/>
                <a:gd name="T26" fmla="*/ 2332 w 4343"/>
                <a:gd name="T27" fmla="*/ 530 h 4692"/>
                <a:gd name="T28" fmla="*/ 2171 w 4343"/>
                <a:gd name="T29" fmla="*/ 324 h 4692"/>
                <a:gd name="T30" fmla="*/ 2030 w 4343"/>
                <a:gd name="T31" fmla="*/ 196 h 4692"/>
                <a:gd name="T32" fmla="*/ 1970 w 4343"/>
                <a:gd name="T33" fmla="*/ 269 h 4692"/>
                <a:gd name="T34" fmla="*/ 2030 w 4343"/>
                <a:gd name="T35" fmla="*/ 372 h 4692"/>
                <a:gd name="T36" fmla="*/ 2000 w 4343"/>
                <a:gd name="T37" fmla="*/ 457 h 4692"/>
                <a:gd name="T38" fmla="*/ 1960 w 4343"/>
                <a:gd name="T39" fmla="*/ 546 h 4692"/>
                <a:gd name="T40" fmla="*/ 1832 w 4343"/>
                <a:gd name="T41" fmla="*/ 698 h 4692"/>
                <a:gd name="T42" fmla="*/ 1778 w 4343"/>
                <a:gd name="T43" fmla="*/ 809 h 4692"/>
                <a:gd name="T44" fmla="*/ 1591 w 4343"/>
                <a:gd name="T45" fmla="*/ 660 h 4692"/>
                <a:gd name="T46" fmla="*/ 1485 w 4343"/>
                <a:gd name="T47" fmla="*/ 788 h 4692"/>
                <a:gd name="T48" fmla="*/ 1496 w 4343"/>
                <a:gd name="T49" fmla="*/ 573 h 4692"/>
                <a:gd name="T50" fmla="*/ 1385 w 4343"/>
                <a:gd name="T51" fmla="*/ 444 h 4692"/>
                <a:gd name="T52" fmla="*/ 1263 w 4343"/>
                <a:gd name="T53" fmla="*/ 432 h 4692"/>
                <a:gd name="T54" fmla="*/ 1279 w 4343"/>
                <a:gd name="T55" fmla="*/ 242 h 4692"/>
                <a:gd name="T56" fmla="*/ 1175 w 4343"/>
                <a:gd name="T57" fmla="*/ 194 h 4692"/>
                <a:gd name="T58" fmla="*/ 942 w 4343"/>
                <a:gd name="T59" fmla="*/ 164 h 4692"/>
                <a:gd name="T60" fmla="*/ 699 w 4343"/>
                <a:gd name="T61" fmla="*/ 23 h 4692"/>
                <a:gd name="T62" fmla="*/ 434 w 4343"/>
                <a:gd name="T63" fmla="*/ 128 h 4692"/>
                <a:gd name="T64" fmla="*/ 49 w 4343"/>
                <a:gd name="T65" fmla="*/ 159 h 4692"/>
                <a:gd name="T66" fmla="*/ 69 w 4343"/>
                <a:gd name="T67" fmla="*/ 380 h 4692"/>
                <a:gd name="T68" fmla="*/ 169 w 4343"/>
                <a:gd name="T69" fmla="*/ 652 h 4692"/>
                <a:gd name="T70" fmla="*/ 330 w 4343"/>
                <a:gd name="T71" fmla="*/ 976 h 4692"/>
                <a:gd name="T72" fmla="*/ 441 w 4343"/>
                <a:gd name="T73" fmla="*/ 1285 h 4692"/>
                <a:gd name="T74" fmla="*/ 781 w 4343"/>
                <a:gd name="T75" fmla="*/ 1878 h 4692"/>
                <a:gd name="T76" fmla="*/ 497 w 4343"/>
                <a:gd name="T77" fmla="*/ 2406 h 4692"/>
                <a:gd name="T78" fmla="*/ 710 w 4343"/>
                <a:gd name="T79" fmla="*/ 2750 h 4692"/>
                <a:gd name="T80" fmla="*/ 848 w 4343"/>
                <a:gd name="T81" fmla="*/ 3155 h 4692"/>
                <a:gd name="T82" fmla="*/ 813 w 4343"/>
                <a:gd name="T83" fmla="*/ 3224 h 4692"/>
                <a:gd name="T84" fmla="*/ 1145 w 4343"/>
                <a:gd name="T85" fmla="*/ 4461 h 4692"/>
                <a:gd name="T86" fmla="*/ 1714 w 4343"/>
                <a:gd name="T87" fmla="*/ 4651 h 4692"/>
                <a:gd name="T88" fmla="*/ 2274 w 4343"/>
                <a:gd name="T89" fmla="*/ 4579 h 4692"/>
                <a:gd name="T90" fmla="*/ 2768 w 4343"/>
                <a:gd name="T91" fmla="*/ 4446 h 4692"/>
                <a:gd name="T92" fmla="*/ 2965 w 4343"/>
                <a:gd name="T93" fmla="*/ 3687 h 4692"/>
                <a:gd name="T94" fmla="*/ 3336 w 4343"/>
                <a:gd name="T95" fmla="*/ 3271 h 4692"/>
                <a:gd name="T96" fmla="*/ 3622 w 4343"/>
                <a:gd name="T97" fmla="*/ 2976 h 4692"/>
                <a:gd name="T98" fmla="*/ 3535 w 4343"/>
                <a:gd name="T99" fmla="*/ 2797 h 4692"/>
                <a:gd name="T100" fmla="*/ 2869 w 4343"/>
                <a:gd name="T101" fmla="*/ 3500 h 4692"/>
                <a:gd name="T102" fmla="*/ 2723 w 4343"/>
                <a:gd name="T103" fmla="*/ 3675 h 4692"/>
                <a:gd name="T104" fmla="*/ 2540 w 4343"/>
                <a:gd name="T105" fmla="*/ 3501 h 4692"/>
                <a:gd name="T106" fmla="*/ 2833 w 4343"/>
                <a:gd name="T107" fmla="*/ 3275 h 4692"/>
                <a:gd name="T108" fmla="*/ 3017 w 4343"/>
                <a:gd name="T109" fmla="*/ 2899 h 4692"/>
                <a:gd name="T110" fmla="*/ 3259 w 4343"/>
                <a:gd name="T111" fmla="*/ 2568 h 4692"/>
                <a:gd name="T112" fmla="*/ 3771 w 4343"/>
                <a:gd name="T113" fmla="*/ 2282 h 4692"/>
                <a:gd name="T114" fmla="*/ 4143 w 4343"/>
                <a:gd name="T115" fmla="*/ 1928 h 4692"/>
                <a:gd name="T116" fmla="*/ 4242 w 4343"/>
                <a:gd name="T117" fmla="*/ 1562 h 4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43" h="4692">
                  <a:moveTo>
                    <a:pt x="4257" y="1383"/>
                  </a:moveTo>
                  <a:cubicBezTo>
                    <a:pt x="3344" y="1948"/>
                    <a:pt x="3344" y="1948"/>
                    <a:pt x="3344" y="1948"/>
                  </a:cubicBezTo>
                  <a:cubicBezTo>
                    <a:pt x="3267" y="2000"/>
                    <a:pt x="3267" y="2000"/>
                    <a:pt x="3267" y="2000"/>
                  </a:cubicBezTo>
                  <a:cubicBezTo>
                    <a:pt x="3229" y="1942"/>
                    <a:pt x="3229" y="1942"/>
                    <a:pt x="3229" y="1942"/>
                  </a:cubicBezTo>
                  <a:cubicBezTo>
                    <a:pt x="3208" y="1933"/>
                    <a:pt x="3208" y="1933"/>
                    <a:pt x="3208" y="1933"/>
                  </a:cubicBezTo>
                  <a:cubicBezTo>
                    <a:pt x="3170" y="1921"/>
                    <a:pt x="3170" y="1921"/>
                    <a:pt x="3170" y="1921"/>
                  </a:cubicBezTo>
                  <a:cubicBezTo>
                    <a:pt x="3169" y="1896"/>
                    <a:pt x="3169" y="1896"/>
                    <a:pt x="3169" y="1896"/>
                  </a:cubicBezTo>
                  <a:cubicBezTo>
                    <a:pt x="3180" y="1881"/>
                    <a:pt x="3180" y="1881"/>
                    <a:pt x="3180" y="1881"/>
                  </a:cubicBezTo>
                  <a:cubicBezTo>
                    <a:pt x="3181" y="1838"/>
                    <a:pt x="3181" y="1838"/>
                    <a:pt x="3181" y="1838"/>
                  </a:cubicBezTo>
                  <a:cubicBezTo>
                    <a:pt x="3190" y="1830"/>
                    <a:pt x="3190" y="1830"/>
                    <a:pt x="3190" y="1830"/>
                  </a:cubicBezTo>
                  <a:cubicBezTo>
                    <a:pt x="3185" y="1819"/>
                    <a:pt x="3185" y="1819"/>
                    <a:pt x="3185" y="1819"/>
                  </a:cubicBezTo>
                  <a:cubicBezTo>
                    <a:pt x="3102" y="1818"/>
                    <a:pt x="3102" y="1818"/>
                    <a:pt x="3102" y="1818"/>
                  </a:cubicBezTo>
                  <a:cubicBezTo>
                    <a:pt x="3105" y="1867"/>
                    <a:pt x="3105" y="1867"/>
                    <a:pt x="3105" y="1867"/>
                  </a:cubicBezTo>
                  <a:cubicBezTo>
                    <a:pt x="3143" y="1922"/>
                    <a:pt x="3143" y="1922"/>
                    <a:pt x="3143" y="1922"/>
                  </a:cubicBezTo>
                  <a:cubicBezTo>
                    <a:pt x="3158" y="1961"/>
                    <a:pt x="3158" y="1961"/>
                    <a:pt x="3158" y="1961"/>
                  </a:cubicBezTo>
                  <a:cubicBezTo>
                    <a:pt x="3165" y="2001"/>
                    <a:pt x="3165" y="2001"/>
                    <a:pt x="3165" y="2001"/>
                  </a:cubicBezTo>
                  <a:cubicBezTo>
                    <a:pt x="3172" y="2067"/>
                    <a:pt x="3172" y="2067"/>
                    <a:pt x="3172" y="2067"/>
                  </a:cubicBezTo>
                  <a:cubicBezTo>
                    <a:pt x="3195" y="2096"/>
                    <a:pt x="3195" y="2096"/>
                    <a:pt x="3195" y="2096"/>
                  </a:cubicBezTo>
                  <a:cubicBezTo>
                    <a:pt x="3229" y="2117"/>
                    <a:pt x="3229" y="2117"/>
                    <a:pt x="3229" y="2117"/>
                  </a:cubicBezTo>
                  <a:cubicBezTo>
                    <a:pt x="3212" y="2141"/>
                    <a:pt x="3212" y="2141"/>
                    <a:pt x="3212" y="2141"/>
                  </a:cubicBezTo>
                  <a:cubicBezTo>
                    <a:pt x="3179" y="2164"/>
                    <a:pt x="3179" y="2164"/>
                    <a:pt x="3179" y="2164"/>
                  </a:cubicBezTo>
                  <a:cubicBezTo>
                    <a:pt x="3152" y="2143"/>
                    <a:pt x="3152" y="2143"/>
                    <a:pt x="3152" y="2143"/>
                  </a:cubicBezTo>
                  <a:cubicBezTo>
                    <a:pt x="3119" y="2114"/>
                    <a:pt x="3119" y="2114"/>
                    <a:pt x="3119" y="2114"/>
                  </a:cubicBezTo>
                  <a:cubicBezTo>
                    <a:pt x="3093" y="2096"/>
                    <a:pt x="3093" y="2096"/>
                    <a:pt x="3093" y="2096"/>
                  </a:cubicBezTo>
                  <a:cubicBezTo>
                    <a:pt x="2998" y="2091"/>
                    <a:pt x="2998" y="2091"/>
                    <a:pt x="2998" y="2091"/>
                  </a:cubicBezTo>
                  <a:cubicBezTo>
                    <a:pt x="2968" y="2140"/>
                    <a:pt x="2968" y="2140"/>
                    <a:pt x="2968" y="2140"/>
                  </a:cubicBezTo>
                  <a:cubicBezTo>
                    <a:pt x="2930" y="2160"/>
                    <a:pt x="2930" y="2160"/>
                    <a:pt x="2930" y="2160"/>
                  </a:cubicBezTo>
                  <a:cubicBezTo>
                    <a:pt x="2921" y="2172"/>
                    <a:pt x="2921" y="2172"/>
                    <a:pt x="2921" y="2172"/>
                  </a:cubicBezTo>
                  <a:cubicBezTo>
                    <a:pt x="2896" y="2177"/>
                    <a:pt x="2896" y="2177"/>
                    <a:pt x="2896" y="2177"/>
                  </a:cubicBezTo>
                  <a:cubicBezTo>
                    <a:pt x="2883" y="2167"/>
                    <a:pt x="2883" y="2167"/>
                    <a:pt x="2883" y="2167"/>
                  </a:cubicBezTo>
                  <a:cubicBezTo>
                    <a:pt x="2846" y="2152"/>
                    <a:pt x="2846" y="2152"/>
                    <a:pt x="2846" y="2152"/>
                  </a:cubicBezTo>
                  <a:cubicBezTo>
                    <a:pt x="2811" y="2133"/>
                    <a:pt x="2811" y="2133"/>
                    <a:pt x="2811" y="2133"/>
                  </a:cubicBezTo>
                  <a:cubicBezTo>
                    <a:pt x="2804" y="2104"/>
                    <a:pt x="2804" y="2104"/>
                    <a:pt x="2804" y="2104"/>
                  </a:cubicBezTo>
                  <a:cubicBezTo>
                    <a:pt x="2796" y="2070"/>
                    <a:pt x="2796" y="2070"/>
                    <a:pt x="2796" y="2070"/>
                  </a:cubicBezTo>
                  <a:cubicBezTo>
                    <a:pt x="2776" y="2030"/>
                    <a:pt x="2776" y="2030"/>
                    <a:pt x="2776" y="2030"/>
                  </a:cubicBezTo>
                  <a:cubicBezTo>
                    <a:pt x="2754" y="1992"/>
                    <a:pt x="2754" y="1992"/>
                    <a:pt x="2754" y="1992"/>
                  </a:cubicBezTo>
                  <a:cubicBezTo>
                    <a:pt x="2721" y="1942"/>
                    <a:pt x="2721" y="1942"/>
                    <a:pt x="2721" y="1942"/>
                  </a:cubicBezTo>
                  <a:cubicBezTo>
                    <a:pt x="2700" y="1972"/>
                    <a:pt x="2700" y="1972"/>
                    <a:pt x="2700" y="1972"/>
                  </a:cubicBezTo>
                  <a:cubicBezTo>
                    <a:pt x="2689" y="2000"/>
                    <a:pt x="2689" y="2000"/>
                    <a:pt x="2689" y="2000"/>
                  </a:cubicBezTo>
                  <a:cubicBezTo>
                    <a:pt x="2697" y="2012"/>
                    <a:pt x="2697" y="2012"/>
                    <a:pt x="2697" y="2012"/>
                  </a:cubicBezTo>
                  <a:cubicBezTo>
                    <a:pt x="2704" y="2031"/>
                    <a:pt x="2704" y="2031"/>
                    <a:pt x="2704" y="2031"/>
                  </a:cubicBezTo>
                  <a:cubicBezTo>
                    <a:pt x="2697" y="2061"/>
                    <a:pt x="2697" y="2061"/>
                    <a:pt x="2697" y="2061"/>
                  </a:cubicBezTo>
                  <a:cubicBezTo>
                    <a:pt x="2659" y="2067"/>
                    <a:pt x="2659" y="2067"/>
                    <a:pt x="2659" y="2067"/>
                  </a:cubicBezTo>
                  <a:cubicBezTo>
                    <a:pt x="2632" y="2045"/>
                    <a:pt x="2632" y="2045"/>
                    <a:pt x="2632" y="2045"/>
                  </a:cubicBezTo>
                  <a:cubicBezTo>
                    <a:pt x="2616" y="2011"/>
                    <a:pt x="2616" y="2011"/>
                    <a:pt x="2616" y="2011"/>
                  </a:cubicBezTo>
                  <a:cubicBezTo>
                    <a:pt x="2602" y="1981"/>
                    <a:pt x="2602" y="1981"/>
                    <a:pt x="2602" y="1981"/>
                  </a:cubicBezTo>
                  <a:cubicBezTo>
                    <a:pt x="2592" y="1960"/>
                    <a:pt x="2592" y="1960"/>
                    <a:pt x="2592" y="1960"/>
                  </a:cubicBezTo>
                  <a:cubicBezTo>
                    <a:pt x="2601" y="1947"/>
                    <a:pt x="2601" y="1947"/>
                    <a:pt x="2601" y="1947"/>
                  </a:cubicBezTo>
                  <a:cubicBezTo>
                    <a:pt x="2602" y="1919"/>
                    <a:pt x="2602" y="1919"/>
                    <a:pt x="2602" y="1919"/>
                  </a:cubicBezTo>
                  <a:cubicBezTo>
                    <a:pt x="2594" y="1899"/>
                    <a:pt x="2594" y="1899"/>
                    <a:pt x="2594" y="1899"/>
                  </a:cubicBezTo>
                  <a:cubicBezTo>
                    <a:pt x="2582" y="1895"/>
                    <a:pt x="2582" y="1895"/>
                    <a:pt x="2582" y="1895"/>
                  </a:cubicBezTo>
                  <a:cubicBezTo>
                    <a:pt x="2556" y="1892"/>
                    <a:pt x="2556" y="1892"/>
                    <a:pt x="2556" y="1892"/>
                  </a:cubicBezTo>
                  <a:cubicBezTo>
                    <a:pt x="2528" y="1888"/>
                    <a:pt x="2528" y="1888"/>
                    <a:pt x="2528" y="1888"/>
                  </a:cubicBezTo>
                  <a:cubicBezTo>
                    <a:pt x="2478" y="1870"/>
                    <a:pt x="2478" y="1870"/>
                    <a:pt x="2478" y="1870"/>
                  </a:cubicBezTo>
                  <a:cubicBezTo>
                    <a:pt x="2438" y="1826"/>
                    <a:pt x="2438" y="1826"/>
                    <a:pt x="2438" y="1826"/>
                  </a:cubicBezTo>
                  <a:cubicBezTo>
                    <a:pt x="2430" y="1812"/>
                    <a:pt x="2430" y="1812"/>
                    <a:pt x="2430" y="1812"/>
                  </a:cubicBezTo>
                  <a:cubicBezTo>
                    <a:pt x="2419" y="1792"/>
                    <a:pt x="2419" y="1792"/>
                    <a:pt x="2419" y="1792"/>
                  </a:cubicBezTo>
                  <a:cubicBezTo>
                    <a:pt x="2418" y="1752"/>
                    <a:pt x="2418" y="1752"/>
                    <a:pt x="2418" y="1752"/>
                  </a:cubicBezTo>
                  <a:cubicBezTo>
                    <a:pt x="2411" y="1720"/>
                    <a:pt x="2411" y="1720"/>
                    <a:pt x="2411" y="1720"/>
                  </a:cubicBezTo>
                  <a:cubicBezTo>
                    <a:pt x="2410" y="1690"/>
                    <a:pt x="2410" y="1690"/>
                    <a:pt x="2410" y="1690"/>
                  </a:cubicBezTo>
                  <a:cubicBezTo>
                    <a:pt x="2410" y="1662"/>
                    <a:pt x="2410" y="1662"/>
                    <a:pt x="2410" y="1662"/>
                  </a:cubicBezTo>
                  <a:cubicBezTo>
                    <a:pt x="2401" y="1637"/>
                    <a:pt x="2401" y="1637"/>
                    <a:pt x="2401" y="1637"/>
                  </a:cubicBezTo>
                  <a:cubicBezTo>
                    <a:pt x="2387" y="1620"/>
                    <a:pt x="2387" y="1620"/>
                    <a:pt x="2387" y="1620"/>
                  </a:cubicBezTo>
                  <a:cubicBezTo>
                    <a:pt x="2369" y="1602"/>
                    <a:pt x="2369" y="1602"/>
                    <a:pt x="2369" y="1602"/>
                  </a:cubicBezTo>
                  <a:cubicBezTo>
                    <a:pt x="2346" y="1568"/>
                    <a:pt x="2346" y="1568"/>
                    <a:pt x="2346" y="1568"/>
                  </a:cubicBezTo>
                  <a:cubicBezTo>
                    <a:pt x="2326" y="1530"/>
                    <a:pt x="2326" y="1530"/>
                    <a:pt x="2326" y="1530"/>
                  </a:cubicBezTo>
                  <a:cubicBezTo>
                    <a:pt x="2336" y="1527"/>
                    <a:pt x="2336" y="1527"/>
                    <a:pt x="2336" y="1527"/>
                  </a:cubicBezTo>
                  <a:cubicBezTo>
                    <a:pt x="2353" y="1511"/>
                    <a:pt x="2353" y="1511"/>
                    <a:pt x="2353" y="1511"/>
                  </a:cubicBezTo>
                  <a:cubicBezTo>
                    <a:pt x="2373" y="1530"/>
                    <a:pt x="2373" y="1530"/>
                    <a:pt x="2373" y="1530"/>
                  </a:cubicBezTo>
                  <a:cubicBezTo>
                    <a:pt x="2388" y="1545"/>
                    <a:pt x="2388" y="1545"/>
                    <a:pt x="2388" y="1545"/>
                  </a:cubicBezTo>
                  <a:cubicBezTo>
                    <a:pt x="2406" y="1553"/>
                    <a:pt x="2406" y="1553"/>
                    <a:pt x="2406" y="1553"/>
                  </a:cubicBezTo>
                  <a:cubicBezTo>
                    <a:pt x="2414" y="1528"/>
                    <a:pt x="2414" y="1528"/>
                    <a:pt x="2414" y="1528"/>
                  </a:cubicBezTo>
                  <a:cubicBezTo>
                    <a:pt x="2414" y="1507"/>
                    <a:pt x="2414" y="1507"/>
                    <a:pt x="2414" y="1507"/>
                  </a:cubicBezTo>
                  <a:cubicBezTo>
                    <a:pt x="2389" y="1488"/>
                    <a:pt x="2389" y="1488"/>
                    <a:pt x="2389" y="1488"/>
                  </a:cubicBezTo>
                  <a:cubicBezTo>
                    <a:pt x="2381" y="1448"/>
                    <a:pt x="2381" y="1448"/>
                    <a:pt x="2381" y="1448"/>
                  </a:cubicBezTo>
                  <a:cubicBezTo>
                    <a:pt x="2389" y="1419"/>
                    <a:pt x="2389" y="1419"/>
                    <a:pt x="2389" y="1419"/>
                  </a:cubicBezTo>
                  <a:cubicBezTo>
                    <a:pt x="2412" y="1401"/>
                    <a:pt x="2412" y="1401"/>
                    <a:pt x="2412" y="1401"/>
                  </a:cubicBezTo>
                  <a:cubicBezTo>
                    <a:pt x="2427" y="1393"/>
                    <a:pt x="2427" y="1393"/>
                    <a:pt x="2427" y="1393"/>
                  </a:cubicBezTo>
                  <a:cubicBezTo>
                    <a:pt x="2452" y="1390"/>
                    <a:pt x="2452" y="1390"/>
                    <a:pt x="2452" y="1390"/>
                  </a:cubicBezTo>
                  <a:cubicBezTo>
                    <a:pt x="2469" y="1398"/>
                    <a:pt x="2469" y="1398"/>
                    <a:pt x="2469" y="1398"/>
                  </a:cubicBezTo>
                  <a:cubicBezTo>
                    <a:pt x="2487" y="1410"/>
                    <a:pt x="2487" y="1410"/>
                    <a:pt x="2487" y="1410"/>
                  </a:cubicBezTo>
                  <a:cubicBezTo>
                    <a:pt x="2514" y="1421"/>
                    <a:pt x="2514" y="1421"/>
                    <a:pt x="2514" y="1421"/>
                  </a:cubicBezTo>
                  <a:cubicBezTo>
                    <a:pt x="2534" y="1431"/>
                    <a:pt x="2534" y="1431"/>
                    <a:pt x="2534" y="1431"/>
                  </a:cubicBezTo>
                  <a:cubicBezTo>
                    <a:pt x="2548" y="1434"/>
                    <a:pt x="2548" y="1434"/>
                    <a:pt x="2548" y="1434"/>
                  </a:cubicBezTo>
                  <a:cubicBezTo>
                    <a:pt x="2567" y="1444"/>
                    <a:pt x="2567" y="1444"/>
                    <a:pt x="2567" y="1444"/>
                  </a:cubicBezTo>
                  <a:cubicBezTo>
                    <a:pt x="2671" y="1447"/>
                    <a:pt x="2671" y="1447"/>
                    <a:pt x="2671" y="1447"/>
                  </a:cubicBezTo>
                  <a:cubicBezTo>
                    <a:pt x="2695" y="1438"/>
                    <a:pt x="2695" y="1438"/>
                    <a:pt x="2695" y="1438"/>
                  </a:cubicBezTo>
                  <a:cubicBezTo>
                    <a:pt x="2722" y="1421"/>
                    <a:pt x="2722" y="1421"/>
                    <a:pt x="2722" y="1421"/>
                  </a:cubicBezTo>
                  <a:cubicBezTo>
                    <a:pt x="2751" y="1402"/>
                    <a:pt x="2751" y="1402"/>
                    <a:pt x="2751" y="1402"/>
                  </a:cubicBezTo>
                  <a:cubicBezTo>
                    <a:pt x="2781" y="1382"/>
                    <a:pt x="2781" y="1382"/>
                    <a:pt x="2781" y="1382"/>
                  </a:cubicBezTo>
                  <a:cubicBezTo>
                    <a:pt x="2808" y="1359"/>
                    <a:pt x="2808" y="1359"/>
                    <a:pt x="2808" y="1359"/>
                  </a:cubicBezTo>
                  <a:cubicBezTo>
                    <a:pt x="2823" y="1359"/>
                    <a:pt x="2823" y="1359"/>
                    <a:pt x="2823" y="1359"/>
                  </a:cubicBezTo>
                  <a:cubicBezTo>
                    <a:pt x="2859" y="1361"/>
                    <a:pt x="2859" y="1361"/>
                    <a:pt x="2859" y="1361"/>
                  </a:cubicBezTo>
                  <a:cubicBezTo>
                    <a:pt x="2887" y="1357"/>
                    <a:pt x="2887" y="1357"/>
                    <a:pt x="2887" y="1357"/>
                  </a:cubicBezTo>
                  <a:cubicBezTo>
                    <a:pt x="2903" y="1349"/>
                    <a:pt x="2903" y="1349"/>
                    <a:pt x="2903" y="1349"/>
                  </a:cubicBezTo>
                  <a:cubicBezTo>
                    <a:pt x="2903" y="1338"/>
                    <a:pt x="2903" y="1338"/>
                    <a:pt x="2903" y="1338"/>
                  </a:cubicBezTo>
                  <a:cubicBezTo>
                    <a:pt x="2903" y="1245"/>
                    <a:pt x="2903" y="1245"/>
                    <a:pt x="2903" y="1245"/>
                  </a:cubicBezTo>
                  <a:cubicBezTo>
                    <a:pt x="2873" y="1206"/>
                    <a:pt x="2873" y="1206"/>
                    <a:pt x="2873" y="1206"/>
                  </a:cubicBezTo>
                  <a:cubicBezTo>
                    <a:pt x="2860" y="1187"/>
                    <a:pt x="2860" y="1187"/>
                    <a:pt x="2860" y="1187"/>
                  </a:cubicBezTo>
                  <a:cubicBezTo>
                    <a:pt x="2864" y="1152"/>
                    <a:pt x="2864" y="1152"/>
                    <a:pt x="2864" y="1152"/>
                  </a:cubicBezTo>
                  <a:cubicBezTo>
                    <a:pt x="2868" y="1144"/>
                    <a:pt x="2868" y="1144"/>
                    <a:pt x="2868" y="1144"/>
                  </a:cubicBezTo>
                  <a:cubicBezTo>
                    <a:pt x="2873" y="1099"/>
                    <a:pt x="2873" y="1099"/>
                    <a:pt x="2873" y="1099"/>
                  </a:cubicBezTo>
                  <a:cubicBezTo>
                    <a:pt x="2852" y="1085"/>
                    <a:pt x="2852" y="1085"/>
                    <a:pt x="2852" y="1085"/>
                  </a:cubicBezTo>
                  <a:cubicBezTo>
                    <a:pt x="2826" y="1074"/>
                    <a:pt x="2826" y="1074"/>
                    <a:pt x="2826" y="1074"/>
                  </a:cubicBezTo>
                  <a:cubicBezTo>
                    <a:pt x="2800" y="1063"/>
                    <a:pt x="2800" y="1063"/>
                    <a:pt x="2800" y="1063"/>
                  </a:cubicBezTo>
                  <a:cubicBezTo>
                    <a:pt x="2777" y="1054"/>
                    <a:pt x="2777" y="1054"/>
                    <a:pt x="2777" y="1054"/>
                  </a:cubicBezTo>
                  <a:cubicBezTo>
                    <a:pt x="2710" y="1013"/>
                    <a:pt x="2710" y="1013"/>
                    <a:pt x="2710" y="1013"/>
                  </a:cubicBezTo>
                  <a:cubicBezTo>
                    <a:pt x="2681" y="997"/>
                    <a:pt x="2681" y="997"/>
                    <a:pt x="2681" y="997"/>
                  </a:cubicBezTo>
                  <a:cubicBezTo>
                    <a:pt x="2658" y="974"/>
                    <a:pt x="2658" y="974"/>
                    <a:pt x="2658" y="974"/>
                  </a:cubicBezTo>
                  <a:cubicBezTo>
                    <a:pt x="2620" y="947"/>
                    <a:pt x="2620" y="947"/>
                    <a:pt x="2620" y="947"/>
                  </a:cubicBezTo>
                  <a:cubicBezTo>
                    <a:pt x="2598" y="924"/>
                    <a:pt x="2598" y="924"/>
                    <a:pt x="2598" y="924"/>
                  </a:cubicBezTo>
                  <a:cubicBezTo>
                    <a:pt x="2581" y="903"/>
                    <a:pt x="2581" y="903"/>
                    <a:pt x="2581" y="903"/>
                  </a:cubicBezTo>
                  <a:cubicBezTo>
                    <a:pt x="2561" y="888"/>
                    <a:pt x="2561" y="888"/>
                    <a:pt x="2561" y="888"/>
                  </a:cubicBezTo>
                  <a:cubicBezTo>
                    <a:pt x="2547" y="865"/>
                    <a:pt x="2547" y="865"/>
                    <a:pt x="2547" y="865"/>
                  </a:cubicBezTo>
                  <a:cubicBezTo>
                    <a:pt x="2547" y="752"/>
                    <a:pt x="2547" y="752"/>
                    <a:pt x="2547" y="752"/>
                  </a:cubicBezTo>
                  <a:cubicBezTo>
                    <a:pt x="2547" y="725"/>
                    <a:pt x="2547" y="725"/>
                    <a:pt x="2547" y="725"/>
                  </a:cubicBezTo>
                  <a:cubicBezTo>
                    <a:pt x="2527" y="697"/>
                    <a:pt x="2527" y="697"/>
                    <a:pt x="2527" y="697"/>
                  </a:cubicBezTo>
                  <a:cubicBezTo>
                    <a:pt x="2506" y="662"/>
                    <a:pt x="2506" y="662"/>
                    <a:pt x="2506" y="662"/>
                  </a:cubicBezTo>
                  <a:cubicBezTo>
                    <a:pt x="2487" y="645"/>
                    <a:pt x="2487" y="645"/>
                    <a:pt x="2487" y="645"/>
                  </a:cubicBezTo>
                  <a:cubicBezTo>
                    <a:pt x="2465" y="639"/>
                    <a:pt x="2465" y="639"/>
                    <a:pt x="2465" y="639"/>
                  </a:cubicBezTo>
                  <a:cubicBezTo>
                    <a:pt x="2449" y="632"/>
                    <a:pt x="2449" y="632"/>
                    <a:pt x="2449" y="632"/>
                  </a:cubicBezTo>
                  <a:cubicBezTo>
                    <a:pt x="2376" y="629"/>
                    <a:pt x="2376" y="629"/>
                    <a:pt x="2376" y="629"/>
                  </a:cubicBezTo>
                  <a:cubicBezTo>
                    <a:pt x="2368" y="610"/>
                    <a:pt x="2368" y="610"/>
                    <a:pt x="2368" y="610"/>
                  </a:cubicBezTo>
                  <a:cubicBezTo>
                    <a:pt x="2355" y="586"/>
                    <a:pt x="2355" y="586"/>
                    <a:pt x="2355" y="586"/>
                  </a:cubicBezTo>
                  <a:cubicBezTo>
                    <a:pt x="2344" y="554"/>
                    <a:pt x="2344" y="554"/>
                    <a:pt x="2344" y="554"/>
                  </a:cubicBezTo>
                  <a:cubicBezTo>
                    <a:pt x="2332" y="530"/>
                    <a:pt x="2332" y="530"/>
                    <a:pt x="2332" y="530"/>
                  </a:cubicBezTo>
                  <a:cubicBezTo>
                    <a:pt x="2324" y="476"/>
                    <a:pt x="2324" y="476"/>
                    <a:pt x="2324" y="476"/>
                  </a:cubicBezTo>
                  <a:cubicBezTo>
                    <a:pt x="2312" y="435"/>
                    <a:pt x="2312" y="435"/>
                    <a:pt x="2312" y="435"/>
                  </a:cubicBezTo>
                  <a:cubicBezTo>
                    <a:pt x="2303" y="405"/>
                    <a:pt x="2303" y="405"/>
                    <a:pt x="2303" y="405"/>
                  </a:cubicBezTo>
                  <a:cubicBezTo>
                    <a:pt x="2278" y="380"/>
                    <a:pt x="2278" y="380"/>
                    <a:pt x="2278" y="380"/>
                  </a:cubicBezTo>
                  <a:cubicBezTo>
                    <a:pt x="2264" y="361"/>
                    <a:pt x="2264" y="361"/>
                    <a:pt x="2264" y="361"/>
                  </a:cubicBezTo>
                  <a:cubicBezTo>
                    <a:pt x="2241" y="343"/>
                    <a:pt x="2241" y="343"/>
                    <a:pt x="2241" y="343"/>
                  </a:cubicBezTo>
                  <a:cubicBezTo>
                    <a:pt x="2233" y="333"/>
                    <a:pt x="2233" y="333"/>
                    <a:pt x="2233" y="333"/>
                  </a:cubicBezTo>
                  <a:cubicBezTo>
                    <a:pt x="2197" y="319"/>
                    <a:pt x="2197" y="319"/>
                    <a:pt x="2197" y="319"/>
                  </a:cubicBezTo>
                  <a:cubicBezTo>
                    <a:pt x="2171" y="324"/>
                    <a:pt x="2171" y="324"/>
                    <a:pt x="2171" y="324"/>
                  </a:cubicBezTo>
                  <a:cubicBezTo>
                    <a:pt x="2159" y="334"/>
                    <a:pt x="2159" y="334"/>
                    <a:pt x="2159" y="334"/>
                  </a:cubicBezTo>
                  <a:cubicBezTo>
                    <a:pt x="2149" y="333"/>
                    <a:pt x="2149" y="333"/>
                    <a:pt x="2149" y="333"/>
                  </a:cubicBezTo>
                  <a:cubicBezTo>
                    <a:pt x="2144" y="298"/>
                    <a:pt x="2144" y="298"/>
                    <a:pt x="2144" y="298"/>
                  </a:cubicBezTo>
                  <a:cubicBezTo>
                    <a:pt x="2138" y="276"/>
                    <a:pt x="2138" y="276"/>
                    <a:pt x="2138" y="276"/>
                  </a:cubicBezTo>
                  <a:cubicBezTo>
                    <a:pt x="2118" y="239"/>
                    <a:pt x="2118" y="239"/>
                    <a:pt x="2118" y="239"/>
                  </a:cubicBezTo>
                  <a:cubicBezTo>
                    <a:pt x="2109" y="221"/>
                    <a:pt x="2109" y="221"/>
                    <a:pt x="2109" y="221"/>
                  </a:cubicBezTo>
                  <a:cubicBezTo>
                    <a:pt x="2051" y="222"/>
                    <a:pt x="2051" y="222"/>
                    <a:pt x="2051" y="222"/>
                  </a:cubicBezTo>
                  <a:cubicBezTo>
                    <a:pt x="2039" y="214"/>
                    <a:pt x="2039" y="214"/>
                    <a:pt x="2039" y="214"/>
                  </a:cubicBezTo>
                  <a:cubicBezTo>
                    <a:pt x="2030" y="196"/>
                    <a:pt x="2030" y="196"/>
                    <a:pt x="2030" y="196"/>
                  </a:cubicBezTo>
                  <a:cubicBezTo>
                    <a:pt x="2030" y="177"/>
                    <a:pt x="2030" y="177"/>
                    <a:pt x="2030" y="177"/>
                  </a:cubicBezTo>
                  <a:cubicBezTo>
                    <a:pt x="2019" y="154"/>
                    <a:pt x="2019" y="154"/>
                    <a:pt x="2019" y="154"/>
                  </a:cubicBezTo>
                  <a:cubicBezTo>
                    <a:pt x="1985" y="95"/>
                    <a:pt x="1985" y="95"/>
                    <a:pt x="1985" y="95"/>
                  </a:cubicBezTo>
                  <a:cubicBezTo>
                    <a:pt x="1973" y="77"/>
                    <a:pt x="1973" y="77"/>
                    <a:pt x="1973" y="77"/>
                  </a:cubicBezTo>
                  <a:cubicBezTo>
                    <a:pt x="1955" y="56"/>
                    <a:pt x="1955" y="56"/>
                    <a:pt x="1955" y="56"/>
                  </a:cubicBezTo>
                  <a:cubicBezTo>
                    <a:pt x="1935" y="48"/>
                    <a:pt x="1935" y="48"/>
                    <a:pt x="1935" y="48"/>
                  </a:cubicBezTo>
                  <a:cubicBezTo>
                    <a:pt x="1938" y="241"/>
                    <a:pt x="1938" y="241"/>
                    <a:pt x="1938" y="241"/>
                  </a:cubicBezTo>
                  <a:cubicBezTo>
                    <a:pt x="1953" y="255"/>
                    <a:pt x="1953" y="255"/>
                    <a:pt x="1953" y="255"/>
                  </a:cubicBezTo>
                  <a:cubicBezTo>
                    <a:pt x="1970" y="269"/>
                    <a:pt x="1970" y="269"/>
                    <a:pt x="1970" y="269"/>
                  </a:cubicBezTo>
                  <a:cubicBezTo>
                    <a:pt x="1979" y="272"/>
                    <a:pt x="1979" y="272"/>
                    <a:pt x="1979" y="272"/>
                  </a:cubicBezTo>
                  <a:cubicBezTo>
                    <a:pt x="2013" y="270"/>
                    <a:pt x="2013" y="270"/>
                    <a:pt x="2013" y="270"/>
                  </a:cubicBezTo>
                  <a:cubicBezTo>
                    <a:pt x="2016" y="296"/>
                    <a:pt x="2016" y="296"/>
                    <a:pt x="2016" y="296"/>
                  </a:cubicBezTo>
                  <a:cubicBezTo>
                    <a:pt x="2005" y="313"/>
                    <a:pt x="2005" y="313"/>
                    <a:pt x="2005" y="313"/>
                  </a:cubicBezTo>
                  <a:cubicBezTo>
                    <a:pt x="1994" y="319"/>
                    <a:pt x="1994" y="319"/>
                    <a:pt x="1994" y="319"/>
                  </a:cubicBezTo>
                  <a:cubicBezTo>
                    <a:pt x="1992" y="336"/>
                    <a:pt x="1992" y="336"/>
                    <a:pt x="1992" y="336"/>
                  </a:cubicBezTo>
                  <a:cubicBezTo>
                    <a:pt x="1992" y="366"/>
                    <a:pt x="1992" y="366"/>
                    <a:pt x="1992" y="366"/>
                  </a:cubicBezTo>
                  <a:cubicBezTo>
                    <a:pt x="2010" y="378"/>
                    <a:pt x="2010" y="378"/>
                    <a:pt x="2010" y="378"/>
                  </a:cubicBezTo>
                  <a:cubicBezTo>
                    <a:pt x="2030" y="372"/>
                    <a:pt x="2030" y="372"/>
                    <a:pt x="2030" y="372"/>
                  </a:cubicBezTo>
                  <a:cubicBezTo>
                    <a:pt x="2030" y="378"/>
                    <a:pt x="2030" y="378"/>
                    <a:pt x="2030" y="378"/>
                  </a:cubicBezTo>
                  <a:cubicBezTo>
                    <a:pt x="2030" y="391"/>
                    <a:pt x="2030" y="391"/>
                    <a:pt x="2030" y="391"/>
                  </a:cubicBezTo>
                  <a:cubicBezTo>
                    <a:pt x="2030" y="400"/>
                    <a:pt x="2030" y="400"/>
                    <a:pt x="2030" y="400"/>
                  </a:cubicBezTo>
                  <a:cubicBezTo>
                    <a:pt x="2030" y="411"/>
                    <a:pt x="2030" y="411"/>
                    <a:pt x="2030" y="411"/>
                  </a:cubicBezTo>
                  <a:cubicBezTo>
                    <a:pt x="2030" y="423"/>
                    <a:pt x="2030" y="423"/>
                    <a:pt x="2030" y="423"/>
                  </a:cubicBezTo>
                  <a:cubicBezTo>
                    <a:pt x="2016" y="425"/>
                    <a:pt x="2016" y="425"/>
                    <a:pt x="2016" y="425"/>
                  </a:cubicBezTo>
                  <a:cubicBezTo>
                    <a:pt x="2008" y="432"/>
                    <a:pt x="2008" y="432"/>
                    <a:pt x="2008" y="432"/>
                  </a:cubicBezTo>
                  <a:cubicBezTo>
                    <a:pt x="1997" y="443"/>
                    <a:pt x="1997" y="443"/>
                    <a:pt x="1997" y="443"/>
                  </a:cubicBezTo>
                  <a:cubicBezTo>
                    <a:pt x="2000" y="457"/>
                    <a:pt x="2000" y="457"/>
                    <a:pt x="2000" y="457"/>
                  </a:cubicBezTo>
                  <a:cubicBezTo>
                    <a:pt x="2008" y="462"/>
                    <a:pt x="2008" y="462"/>
                    <a:pt x="2008" y="462"/>
                  </a:cubicBezTo>
                  <a:cubicBezTo>
                    <a:pt x="2017" y="473"/>
                    <a:pt x="2017" y="473"/>
                    <a:pt x="2017" y="473"/>
                  </a:cubicBezTo>
                  <a:cubicBezTo>
                    <a:pt x="2025" y="482"/>
                    <a:pt x="2025" y="482"/>
                    <a:pt x="2025" y="482"/>
                  </a:cubicBezTo>
                  <a:cubicBezTo>
                    <a:pt x="2025" y="502"/>
                    <a:pt x="2025" y="502"/>
                    <a:pt x="2025" y="502"/>
                  </a:cubicBezTo>
                  <a:cubicBezTo>
                    <a:pt x="2025" y="509"/>
                    <a:pt x="2025" y="509"/>
                    <a:pt x="2025" y="509"/>
                  </a:cubicBezTo>
                  <a:cubicBezTo>
                    <a:pt x="2000" y="521"/>
                    <a:pt x="2000" y="521"/>
                    <a:pt x="2000" y="521"/>
                  </a:cubicBezTo>
                  <a:cubicBezTo>
                    <a:pt x="1983" y="528"/>
                    <a:pt x="1983" y="528"/>
                    <a:pt x="1983" y="528"/>
                  </a:cubicBezTo>
                  <a:cubicBezTo>
                    <a:pt x="1975" y="534"/>
                    <a:pt x="1975" y="534"/>
                    <a:pt x="1975" y="534"/>
                  </a:cubicBezTo>
                  <a:cubicBezTo>
                    <a:pt x="1960" y="546"/>
                    <a:pt x="1960" y="546"/>
                    <a:pt x="1960" y="546"/>
                  </a:cubicBezTo>
                  <a:cubicBezTo>
                    <a:pt x="1956" y="619"/>
                    <a:pt x="1956" y="619"/>
                    <a:pt x="1956" y="619"/>
                  </a:cubicBezTo>
                  <a:cubicBezTo>
                    <a:pt x="1936" y="633"/>
                    <a:pt x="1936" y="633"/>
                    <a:pt x="1936" y="633"/>
                  </a:cubicBezTo>
                  <a:cubicBezTo>
                    <a:pt x="1905" y="639"/>
                    <a:pt x="1905" y="639"/>
                    <a:pt x="1905" y="639"/>
                  </a:cubicBezTo>
                  <a:cubicBezTo>
                    <a:pt x="1896" y="653"/>
                    <a:pt x="1896" y="653"/>
                    <a:pt x="1896" y="653"/>
                  </a:cubicBezTo>
                  <a:cubicBezTo>
                    <a:pt x="1892" y="763"/>
                    <a:pt x="1892" y="763"/>
                    <a:pt x="1892" y="763"/>
                  </a:cubicBezTo>
                  <a:cubicBezTo>
                    <a:pt x="1882" y="773"/>
                    <a:pt x="1882" y="773"/>
                    <a:pt x="1882" y="773"/>
                  </a:cubicBezTo>
                  <a:cubicBezTo>
                    <a:pt x="1859" y="766"/>
                    <a:pt x="1859" y="766"/>
                    <a:pt x="1859" y="766"/>
                  </a:cubicBezTo>
                  <a:cubicBezTo>
                    <a:pt x="1842" y="727"/>
                    <a:pt x="1842" y="727"/>
                    <a:pt x="1842" y="727"/>
                  </a:cubicBezTo>
                  <a:cubicBezTo>
                    <a:pt x="1832" y="698"/>
                    <a:pt x="1832" y="698"/>
                    <a:pt x="1832" y="698"/>
                  </a:cubicBezTo>
                  <a:cubicBezTo>
                    <a:pt x="1817" y="692"/>
                    <a:pt x="1817" y="692"/>
                    <a:pt x="1817" y="692"/>
                  </a:cubicBezTo>
                  <a:cubicBezTo>
                    <a:pt x="1778" y="678"/>
                    <a:pt x="1778" y="678"/>
                    <a:pt x="1778" y="678"/>
                  </a:cubicBezTo>
                  <a:cubicBezTo>
                    <a:pt x="1772" y="678"/>
                    <a:pt x="1772" y="678"/>
                    <a:pt x="1772" y="678"/>
                  </a:cubicBezTo>
                  <a:cubicBezTo>
                    <a:pt x="1760" y="688"/>
                    <a:pt x="1760" y="688"/>
                    <a:pt x="1760" y="688"/>
                  </a:cubicBezTo>
                  <a:cubicBezTo>
                    <a:pt x="1766" y="713"/>
                    <a:pt x="1766" y="713"/>
                    <a:pt x="1766" y="713"/>
                  </a:cubicBezTo>
                  <a:cubicBezTo>
                    <a:pt x="1768" y="737"/>
                    <a:pt x="1768" y="737"/>
                    <a:pt x="1768" y="737"/>
                  </a:cubicBezTo>
                  <a:cubicBezTo>
                    <a:pt x="1768" y="747"/>
                    <a:pt x="1768" y="747"/>
                    <a:pt x="1768" y="747"/>
                  </a:cubicBezTo>
                  <a:cubicBezTo>
                    <a:pt x="1778" y="777"/>
                    <a:pt x="1778" y="777"/>
                    <a:pt x="1778" y="777"/>
                  </a:cubicBezTo>
                  <a:cubicBezTo>
                    <a:pt x="1778" y="809"/>
                    <a:pt x="1778" y="809"/>
                    <a:pt x="1778" y="809"/>
                  </a:cubicBezTo>
                  <a:cubicBezTo>
                    <a:pt x="1752" y="807"/>
                    <a:pt x="1752" y="807"/>
                    <a:pt x="1752" y="807"/>
                  </a:cubicBezTo>
                  <a:cubicBezTo>
                    <a:pt x="1732" y="784"/>
                    <a:pt x="1732" y="784"/>
                    <a:pt x="1732" y="784"/>
                  </a:cubicBezTo>
                  <a:cubicBezTo>
                    <a:pt x="1732" y="717"/>
                    <a:pt x="1732" y="717"/>
                    <a:pt x="1732" y="717"/>
                  </a:cubicBezTo>
                  <a:cubicBezTo>
                    <a:pt x="1719" y="683"/>
                    <a:pt x="1719" y="683"/>
                    <a:pt x="1719" y="683"/>
                  </a:cubicBezTo>
                  <a:cubicBezTo>
                    <a:pt x="1711" y="665"/>
                    <a:pt x="1711" y="665"/>
                    <a:pt x="1711" y="665"/>
                  </a:cubicBezTo>
                  <a:cubicBezTo>
                    <a:pt x="1685" y="648"/>
                    <a:pt x="1685" y="648"/>
                    <a:pt x="1685" y="648"/>
                  </a:cubicBezTo>
                  <a:cubicBezTo>
                    <a:pt x="1646" y="648"/>
                    <a:pt x="1646" y="648"/>
                    <a:pt x="1646" y="648"/>
                  </a:cubicBezTo>
                  <a:cubicBezTo>
                    <a:pt x="1623" y="650"/>
                    <a:pt x="1623" y="650"/>
                    <a:pt x="1623" y="650"/>
                  </a:cubicBezTo>
                  <a:cubicBezTo>
                    <a:pt x="1591" y="660"/>
                    <a:pt x="1591" y="660"/>
                    <a:pt x="1591" y="660"/>
                  </a:cubicBezTo>
                  <a:cubicBezTo>
                    <a:pt x="1571" y="674"/>
                    <a:pt x="1571" y="674"/>
                    <a:pt x="1571" y="674"/>
                  </a:cubicBezTo>
                  <a:cubicBezTo>
                    <a:pt x="1556" y="697"/>
                    <a:pt x="1556" y="697"/>
                    <a:pt x="1556" y="697"/>
                  </a:cubicBezTo>
                  <a:cubicBezTo>
                    <a:pt x="1539" y="724"/>
                    <a:pt x="1539" y="724"/>
                    <a:pt x="1539" y="724"/>
                  </a:cubicBezTo>
                  <a:cubicBezTo>
                    <a:pt x="1531" y="787"/>
                    <a:pt x="1531" y="787"/>
                    <a:pt x="1531" y="787"/>
                  </a:cubicBezTo>
                  <a:cubicBezTo>
                    <a:pt x="1531" y="787"/>
                    <a:pt x="1531" y="793"/>
                    <a:pt x="1524" y="796"/>
                  </a:cubicBezTo>
                  <a:cubicBezTo>
                    <a:pt x="1517" y="799"/>
                    <a:pt x="1524" y="800"/>
                    <a:pt x="1524" y="800"/>
                  </a:cubicBezTo>
                  <a:cubicBezTo>
                    <a:pt x="1513" y="800"/>
                    <a:pt x="1513" y="800"/>
                    <a:pt x="1513" y="800"/>
                  </a:cubicBezTo>
                  <a:cubicBezTo>
                    <a:pt x="1495" y="792"/>
                    <a:pt x="1495" y="792"/>
                    <a:pt x="1495" y="792"/>
                  </a:cubicBezTo>
                  <a:cubicBezTo>
                    <a:pt x="1485" y="788"/>
                    <a:pt x="1485" y="788"/>
                    <a:pt x="1485" y="788"/>
                  </a:cubicBezTo>
                  <a:cubicBezTo>
                    <a:pt x="1474" y="771"/>
                    <a:pt x="1474" y="771"/>
                    <a:pt x="1474" y="771"/>
                  </a:cubicBezTo>
                  <a:cubicBezTo>
                    <a:pt x="1464" y="740"/>
                    <a:pt x="1464" y="740"/>
                    <a:pt x="1464" y="740"/>
                  </a:cubicBezTo>
                  <a:cubicBezTo>
                    <a:pt x="1464" y="724"/>
                    <a:pt x="1464" y="724"/>
                    <a:pt x="1464" y="724"/>
                  </a:cubicBezTo>
                  <a:cubicBezTo>
                    <a:pt x="1485" y="703"/>
                    <a:pt x="1485" y="703"/>
                    <a:pt x="1485" y="703"/>
                  </a:cubicBezTo>
                  <a:cubicBezTo>
                    <a:pt x="1513" y="675"/>
                    <a:pt x="1513" y="675"/>
                    <a:pt x="1513" y="675"/>
                  </a:cubicBezTo>
                  <a:cubicBezTo>
                    <a:pt x="1513" y="639"/>
                    <a:pt x="1513" y="639"/>
                    <a:pt x="1513" y="639"/>
                  </a:cubicBezTo>
                  <a:cubicBezTo>
                    <a:pt x="1513" y="594"/>
                    <a:pt x="1513" y="594"/>
                    <a:pt x="1513" y="594"/>
                  </a:cubicBezTo>
                  <a:cubicBezTo>
                    <a:pt x="1505" y="575"/>
                    <a:pt x="1505" y="575"/>
                    <a:pt x="1505" y="575"/>
                  </a:cubicBezTo>
                  <a:cubicBezTo>
                    <a:pt x="1496" y="573"/>
                    <a:pt x="1496" y="573"/>
                    <a:pt x="1496" y="573"/>
                  </a:cubicBezTo>
                  <a:cubicBezTo>
                    <a:pt x="1476" y="591"/>
                    <a:pt x="1476" y="591"/>
                    <a:pt x="1476" y="591"/>
                  </a:cubicBezTo>
                  <a:cubicBezTo>
                    <a:pt x="1467" y="596"/>
                    <a:pt x="1467" y="596"/>
                    <a:pt x="1467" y="596"/>
                  </a:cubicBezTo>
                  <a:cubicBezTo>
                    <a:pt x="1453" y="597"/>
                    <a:pt x="1453" y="597"/>
                    <a:pt x="1453" y="597"/>
                  </a:cubicBezTo>
                  <a:cubicBezTo>
                    <a:pt x="1441" y="591"/>
                    <a:pt x="1441" y="591"/>
                    <a:pt x="1441" y="591"/>
                  </a:cubicBezTo>
                  <a:cubicBezTo>
                    <a:pt x="1427" y="584"/>
                    <a:pt x="1427" y="584"/>
                    <a:pt x="1427" y="584"/>
                  </a:cubicBezTo>
                  <a:cubicBezTo>
                    <a:pt x="1418" y="562"/>
                    <a:pt x="1418" y="562"/>
                    <a:pt x="1418" y="562"/>
                  </a:cubicBezTo>
                  <a:cubicBezTo>
                    <a:pt x="1418" y="482"/>
                    <a:pt x="1418" y="482"/>
                    <a:pt x="1418" y="482"/>
                  </a:cubicBezTo>
                  <a:cubicBezTo>
                    <a:pt x="1403" y="470"/>
                    <a:pt x="1403" y="470"/>
                    <a:pt x="1403" y="470"/>
                  </a:cubicBezTo>
                  <a:cubicBezTo>
                    <a:pt x="1385" y="444"/>
                    <a:pt x="1385" y="444"/>
                    <a:pt x="1385" y="444"/>
                  </a:cubicBezTo>
                  <a:cubicBezTo>
                    <a:pt x="1338" y="448"/>
                    <a:pt x="1338" y="448"/>
                    <a:pt x="1338" y="448"/>
                  </a:cubicBezTo>
                  <a:cubicBezTo>
                    <a:pt x="1297" y="459"/>
                    <a:pt x="1297" y="459"/>
                    <a:pt x="1297" y="459"/>
                  </a:cubicBezTo>
                  <a:cubicBezTo>
                    <a:pt x="1270" y="472"/>
                    <a:pt x="1270" y="472"/>
                    <a:pt x="1270" y="472"/>
                  </a:cubicBezTo>
                  <a:cubicBezTo>
                    <a:pt x="1234" y="485"/>
                    <a:pt x="1234" y="485"/>
                    <a:pt x="1234" y="485"/>
                  </a:cubicBezTo>
                  <a:cubicBezTo>
                    <a:pt x="1212" y="489"/>
                    <a:pt x="1212" y="489"/>
                    <a:pt x="1212" y="489"/>
                  </a:cubicBezTo>
                  <a:cubicBezTo>
                    <a:pt x="1199" y="475"/>
                    <a:pt x="1199" y="475"/>
                    <a:pt x="1199" y="475"/>
                  </a:cubicBezTo>
                  <a:cubicBezTo>
                    <a:pt x="1204" y="456"/>
                    <a:pt x="1204" y="456"/>
                    <a:pt x="1204" y="456"/>
                  </a:cubicBezTo>
                  <a:cubicBezTo>
                    <a:pt x="1229" y="443"/>
                    <a:pt x="1229" y="443"/>
                    <a:pt x="1229" y="443"/>
                  </a:cubicBezTo>
                  <a:cubicBezTo>
                    <a:pt x="1263" y="432"/>
                    <a:pt x="1263" y="432"/>
                    <a:pt x="1263" y="432"/>
                  </a:cubicBezTo>
                  <a:cubicBezTo>
                    <a:pt x="1278" y="424"/>
                    <a:pt x="1278" y="424"/>
                    <a:pt x="1278" y="424"/>
                  </a:cubicBezTo>
                  <a:cubicBezTo>
                    <a:pt x="1301" y="412"/>
                    <a:pt x="1301" y="412"/>
                    <a:pt x="1301" y="412"/>
                  </a:cubicBezTo>
                  <a:cubicBezTo>
                    <a:pt x="1324" y="394"/>
                    <a:pt x="1324" y="394"/>
                    <a:pt x="1324" y="394"/>
                  </a:cubicBezTo>
                  <a:cubicBezTo>
                    <a:pt x="1342" y="368"/>
                    <a:pt x="1342" y="368"/>
                    <a:pt x="1342" y="368"/>
                  </a:cubicBezTo>
                  <a:cubicBezTo>
                    <a:pt x="1324" y="340"/>
                    <a:pt x="1324" y="340"/>
                    <a:pt x="1324" y="340"/>
                  </a:cubicBezTo>
                  <a:cubicBezTo>
                    <a:pt x="1308" y="326"/>
                    <a:pt x="1308" y="326"/>
                    <a:pt x="1308" y="326"/>
                  </a:cubicBezTo>
                  <a:cubicBezTo>
                    <a:pt x="1284" y="293"/>
                    <a:pt x="1284" y="293"/>
                    <a:pt x="1284" y="293"/>
                  </a:cubicBezTo>
                  <a:cubicBezTo>
                    <a:pt x="1279" y="272"/>
                    <a:pt x="1279" y="272"/>
                    <a:pt x="1279" y="272"/>
                  </a:cubicBezTo>
                  <a:cubicBezTo>
                    <a:pt x="1279" y="242"/>
                    <a:pt x="1279" y="242"/>
                    <a:pt x="1279" y="242"/>
                  </a:cubicBezTo>
                  <a:cubicBezTo>
                    <a:pt x="1289" y="207"/>
                    <a:pt x="1289" y="207"/>
                    <a:pt x="1289" y="207"/>
                  </a:cubicBezTo>
                  <a:cubicBezTo>
                    <a:pt x="1289" y="164"/>
                    <a:pt x="1289" y="164"/>
                    <a:pt x="1289" y="164"/>
                  </a:cubicBezTo>
                  <a:cubicBezTo>
                    <a:pt x="1272" y="146"/>
                    <a:pt x="1272" y="146"/>
                    <a:pt x="1272" y="146"/>
                  </a:cubicBezTo>
                  <a:cubicBezTo>
                    <a:pt x="1238" y="147"/>
                    <a:pt x="1238" y="147"/>
                    <a:pt x="1238" y="147"/>
                  </a:cubicBezTo>
                  <a:cubicBezTo>
                    <a:pt x="1230" y="157"/>
                    <a:pt x="1230" y="157"/>
                    <a:pt x="1230" y="157"/>
                  </a:cubicBezTo>
                  <a:cubicBezTo>
                    <a:pt x="1222" y="193"/>
                    <a:pt x="1222" y="193"/>
                    <a:pt x="1222" y="193"/>
                  </a:cubicBezTo>
                  <a:cubicBezTo>
                    <a:pt x="1205" y="197"/>
                    <a:pt x="1205" y="197"/>
                    <a:pt x="1205" y="197"/>
                  </a:cubicBezTo>
                  <a:cubicBezTo>
                    <a:pt x="1180" y="196"/>
                    <a:pt x="1180" y="196"/>
                    <a:pt x="1180" y="196"/>
                  </a:cubicBezTo>
                  <a:cubicBezTo>
                    <a:pt x="1175" y="194"/>
                    <a:pt x="1175" y="194"/>
                    <a:pt x="1175" y="194"/>
                  </a:cubicBezTo>
                  <a:cubicBezTo>
                    <a:pt x="1163" y="172"/>
                    <a:pt x="1163" y="172"/>
                    <a:pt x="1163" y="172"/>
                  </a:cubicBezTo>
                  <a:cubicBezTo>
                    <a:pt x="1132" y="163"/>
                    <a:pt x="1132" y="163"/>
                    <a:pt x="1132" y="163"/>
                  </a:cubicBezTo>
                  <a:cubicBezTo>
                    <a:pt x="1119" y="172"/>
                    <a:pt x="1119" y="172"/>
                    <a:pt x="1119" y="172"/>
                  </a:cubicBezTo>
                  <a:cubicBezTo>
                    <a:pt x="1088" y="192"/>
                    <a:pt x="1088" y="192"/>
                    <a:pt x="1088" y="192"/>
                  </a:cubicBezTo>
                  <a:cubicBezTo>
                    <a:pt x="1067" y="202"/>
                    <a:pt x="1067" y="202"/>
                    <a:pt x="1067" y="202"/>
                  </a:cubicBezTo>
                  <a:cubicBezTo>
                    <a:pt x="1028" y="203"/>
                    <a:pt x="1028" y="203"/>
                    <a:pt x="1028" y="203"/>
                  </a:cubicBezTo>
                  <a:cubicBezTo>
                    <a:pt x="982" y="200"/>
                    <a:pt x="982" y="200"/>
                    <a:pt x="982" y="200"/>
                  </a:cubicBezTo>
                  <a:cubicBezTo>
                    <a:pt x="957" y="184"/>
                    <a:pt x="957" y="184"/>
                    <a:pt x="957" y="184"/>
                  </a:cubicBezTo>
                  <a:cubicBezTo>
                    <a:pt x="942" y="164"/>
                    <a:pt x="942" y="164"/>
                    <a:pt x="942" y="164"/>
                  </a:cubicBezTo>
                  <a:cubicBezTo>
                    <a:pt x="921" y="98"/>
                    <a:pt x="921" y="98"/>
                    <a:pt x="921" y="98"/>
                  </a:cubicBezTo>
                  <a:cubicBezTo>
                    <a:pt x="899" y="89"/>
                    <a:pt x="899" y="89"/>
                    <a:pt x="899" y="89"/>
                  </a:cubicBezTo>
                  <a:cubicBezTo>
                    <a:pt x="883" y="94"/>
                    <a:pt x="883" y="94"/>
                    <a:pt x="883" y="94"/>
                  </a:cubicBezTo>
                  <a:cubicBezTo>
                    <a:pt x="848" y="94"/>
                    <a:pt x="848" y="94"/>
                    <a:pt x="848" y="94"/>
                  </a:cubicBezTo>
                  <a:cubicBezTo>
                    <a:pt x="818" y="75"/>
                    <a:pt x="818" y="75"/>
                    <a:pt x="818" y="75"/>
                  </a:cubicBezTo>
                  <a:cubicBezTo>
                    <a:pt x="746" y="66"/>
                    <a:pt x="746" y="66"/>
                    <a:pt x="746" y="66"/>
                  </a:cubicBezTo>
                  <a:cubicBezTo>
                    <a:pt x="731" y="43"/>
                    <a:pt x="731" y="43"/>
                    <a:pt x="731" y="43"/>
                  </a:cubicBezTo>
                  <a:cubicBezTo>
                    <a:pt x="720" y="25"/>
                    <a:pt x="720" y="25"/>
                    <a:pt x="720" y="25"/>
                  </a:cubicBezTo>
                  <a:cubicBezTo>
                    <a:pt x="699" y="23"/>
                    <a:pt x="699" y="23"/>
                    <a:pt x="699" y="23"/>
                  </a:cubicBezTo>
                  <a:cubicBezTo>
                    <a:pt x="661" y="15"/>
                    <a:pt x="661" y="15"/>
                    <a:pt x="661" y="15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43" y="6"/>
                    <a:pt x="543" y="6"/>
                    <a:pt x="543" y="6"/>
                  </a:cubicBezTo>
                  <a:cubicBezTo>
                    <a:pt x="519" y="39"/>
                    <a:pt x="519" y="39"/>
                    <a:pt x="519" y="39"/>
                  </a:cubicBezTo>
                  <a:cubicBezTo>
                    <a:pt x="493" y="75"/>
                    <a:pt x="493" y="75"/>
                    <a:pt x="493" y="75"/>
                  </a:cubicBezTo>
                  <a:cubicBezTo>
                    <a:pt x="460" y="109"/>
                    <a:pt x="460" y="109"/>
                    <a:pt x="460" y="109"/>
                  </a:cubicBezTo>
                  <a:cubicBezTo>
                    <a:pt x="447" y="122"/>
                    <a:pt x="447" y="122"/>
                    <a:pt x="447" y="122"/>
                  </a:cubicBezTo>
                  <a:cubicBezTo>
                    <a:pt x="434" y="128"/>
                    <a:pt x="434" y="128"/>
                    <a:pt x="434" y="128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367" y="109"/>
                    <a:pt x="367" y="109"/>
                    <a:pt x="367" y="109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03" y="133"/>
                    <a:pt x="303" y="133"/>
                    <a:pt x="303" y="133"/>
                  </a:cubicBezTo>
                  <a:cubicBezTo>
                    <a:pt x="259" y="129"/>
                    <a:pt x="259" y="129"/>
                    <a:pt x="259" y="129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22" y="300"/>
                    <a:pt x="22" y="300"/>
                    <a:pt x="22" y="300"/>
                  </a:cubicBezTo>
                  <a:cubicBezTo>
                    <a:pt x="28" y="310"/>
                    <a:pt x="28" y="310"/>
                    <a:pt x="28" y="310"/>
                  </a:cubicBezTo>
                  <a:cubicBezTo>
                    <a:pt x="38" y="338"/>
                    <a:pt x="38" y="338"/>
                    <a:pt x="38" y="338"/>
                  </a:cubicBezTo>
                  <a:cubicBezTo>
                    <a:pt x="69" y="380"/>
                    <a:pt x="69" y="380"/>
                    <a:pt x="69" y="380"/>
                  </a:cubicBezTo>
                  <a:cubicBezTo>
                    <a:pt x="98" y="399"/>
                    <a:pt x="98" y="399"/>
                    <a:pt x="98" y="399"/>
                  </a:cubicBezTo>
                  <a:cubicBezTo>
                    <a:pt x="131" y="407"/>
                    <a:pt x="131" y="407"/>
                    <a:pt x="131" y="407"/>
                  </a:cubicBezTo>
                  <a:cubicBezTo>
                    <a:pt x="151" y="496"/>
                    <a:pt x="151" y="496"/>
                    <a:pt x="151" y="496"/>
                  </a:cubicBezTo>
                  <a:cubicBezTo>
                    <a:pt x="156" y="537"/>
                    <a:pt x="156" y="537"/>
                    <a:pt x="156" y="537"/>
                  </a:cubicBezTo>
                  <a:cubicBezTo>
                    <a:pt x="148" y="551"/>
                    <a:pt x="148" y="551"/>
                    <a:pt x="148" y="551"/>
                  </a:cubicBezTo>
                  <a:cubicBezTo>
                    <a:pt x="145" y="560"/>
                    <a:pt x="145" y="560"/>
                    <a:pt x="145" y="560"/>
                  </a:cubicBezTo>
                  <a:cubicBezTo>
                    <a:pt x="139" y="623"/>
                    <a:pt x="139" y="623"/>
                    <a:pt x="139" y="623"/>
                  </a:cubicBezTo>
                  <a:cubicBezTo>
                    <a:pt x="150" y="636"/>
                    <a:pt x="150" y="636"/>
                    <a:pt x="150" y="636"/>
                  </a:cubicBezTo>
                  <a:cubicBezTo>
                    <a:pt x="169" y="652"/>
                    <a:pt x="169" y="652"/>
                    <a:pt x="169" y="652"/>
                  </a:cubicBezTo>
                  <a:cubicBezTo>
                    <a:pt x="213" y="652"/>
                    <a:pt x="213" y="652"/>
                    <a:pt x="213" y="652"/>
                  </a:cubicBezTo>
                  <a:cubicBezTo>
                    <a:pt x="233" y="659"/>
                    <a:pt x="233" y="659"/>
                    <a:pt x="233" y="659"/>
                  </a:cubicBezTo>
                  <a:cubicBezTo>
                    <a:pt x="253" y="693"/>
                    <a:pt x="253" y="693"/>
                    <a:pt x="253" y="693"/>
                  </a:cubicBezTo>
                  <a:cubicBezTo>
                    <a:pt x="258" y="712"/>
                    <a:pt x="258" y="712"/>
                    <a:pt x="258" y="712"/>
                  </a:cubicBezTo>
                  <a:cubicBezTo>
                    <a:pt x="258" y="744"/>
                    <a:pt x="258" y="744"/>
                    <a:pt x="258" y="744"/>
                  </a:cubicBezTo>
                  <a:cubicBezTo>
                    <a:pt x="274" y="783"/>
                    <a:pt x="274" y="783"/>
                    <a:pt x="274" y="783"/>
                  </a:cubicBezTo>
                  <a:cubicBezTo>
                    <a:pt x="303" y="799"/>
                    <a:pt x="303" y="799"/>
                    <a:pt x="303" y="799"/>
                  </a:cubicBezTo>
                  <a:cubicBezTo>
                    <a:pt x="324" y="804"/>
                    <a:pt x="324" y="804"/>
                    <a:pt x="324" y="804"/>
                  </a:cubicBezTo>
                  <a:cubicBezTo>
                    <a:pt x="330" y="976"/>
                    <a:pt x="330" y="976"/>
                    <a:pt x="330" y="976"/>
                  </a:cubicBezTo>
                  <a:cubicBezTo>
                    <a:pt x="321" y="972"/>
                    <a:pt x="321" y="972"/>
                    <a:pt x="321" y="972"/>
                  </a:cubicBezTo>
                  <a:cubicBezTo>
                    <a:pt x="314" y="1021"/>
                    <a:pt x="314" y="1021"/>
                    <a:pt x="314" y="1021"/>
                  </a:cubicBezTo>
                  <a:cubicBezTo>
                    <a:pt x="300" y="1040"/>
                    <a:pt x="300" y="1040"/>
                    <a:pt x="300" y="1040"/>
                  </a:cubicBezTo>
                  <a:cubicBezTo>
                    <a:pt x="287" y="1055"/>
                    <a:pt x="287" y="1055"/>
                    <a:pt x="287" y="1055"/>
                  </a:cubicBezTo>
                  <a:cubicBezTo>
                    <a:pt x="287" y="1230"/>
                    <a:pt x="287" y="1230"/>
                    <a:pt x="287" y="1230"/>
                  </a:cubicBezTo>
                  <a:cubicBezTo>
                    <a:pt x="298" y="1242"/>
                    <a:pt x="298" y="1242"/>
                    <a:pt x="298" y="1242"/>
                  </a:cubicBezTo>
                  <a:cubicBezTo>
                    <a:pt x="341" y="1255"/>
                    <a:pt x="341" y="1255"/>
                    <a:pt x="341" y="1255"/>
                  </a:cubicBezTo>
                  <a:cubicBezTo>
                    <a:pt x="383" y="1264"/>
                    <a:pt x="383" y="1264"/>
                    <a:pt x="383" y="1264"/>
                  </a:cubicBezTo>
                  <a:cubicBezTo>
                    <a:pt x="441" y="1285"/>
                    <a:pt x="441" y="1285"/>
                    <a:pt x="441" y="1285"/>
                  </a:cubicBezTo>
                  <a:cubicBezTo>
                    <a:pt x="510" y="1320"/>
                    <a:pt x="510" y="1320"/>
                    <a:pt x="510" y="1320"/>
                  </a:cubicBezTo>
                  <a:cubicBezTo>
                    <a:pt x="554" y="1356"/>
                    <a:pt x="554" y="1356"/>
                    <a:pt x="554" y="1356"/>
                  </a:cubicBezTo>
                  <a:cubicBezTo>
                    <a:pt x="617" y="1418"/>
                    <a:pt x="617" y="1418"/>
                    <a:pt x="617" y="1418"/>
                  </a:cubicBezTo>
                  <a:cubicBezTo>
                    <a:pt x="667" y="1486"/>
                    <a:pt x="667" y="1486"/>
                    <a:pt x="667" y="1486"/>
                  </a:cubicBezTo>
                  <a:cubicBezTo>
                    <a:pt x="723" y="1577"/>
                    <a:pt x="723" y="1577"/>
                    <a:pt x="723" y="1577"/>
                  </a:cubicBezTo>
                  <a:cubicBezTo>
                    <a:pt x="751" y="1668"/>
                    <a:pt x="751" y="1668"/>
                    <a:pt x="751" y="1668"/>
                  </a:cubicBezTo>
                  <a:cubicBezTo>
                    <a:pt x="778" y="1753"/>
                    <a:pt x="778" y="1753"/>
                    <a:pt x="778" y="1753"/>
                  </a:cubicBezTo>
                  <a:cubicBezTo>
                    <a:pt x="784" y="1798"/>
                    <a:pt x="784" y="1798"/>
                    <a:pt x="784" y="1798"/>
                  </a:cubicBezTo>
                  <a:cubicBezTo>
                    <a:pt x="781" y="1878"/>
                    <a:pt x="781" y="1878"/>
                    <a:pt x="781" y="1878"/>
                  </a:cubicBezTo>
                  <a:cubicBezTo>
                    <a:pt x="769" y="1936"/>
                    <a:pt x="769" y="1936"/>
                    <a:pt x="769" y="1936"/>
                  </a:cubicBezTo>
                  <a:cubicBezTo>
                    <a:pt x="760" y="1993"/>
                    <a:pt x="760" y="1993"/>
                    <a:pt x="760" y="1993"/>
                  </a:cubicBezTo>
                  <a:cubicBezTo>
                    <a:pt x="749" y="2051"/>
                    <a:pt x="749" y="2051"/>
                    <a:pt x="749" y="2051"/>
                  </a:cubicBezTo>
                  <a:cubicBezTo>
                    <a:pt x="731" y="2085"/>
                    <a:pt x="731" y="2085"/>
                    <a:pt x="731" y="2085"/>
                  </a:cubicBezTo>
                  <a:cubicBezTo>
                    <a:pt x="655" y="2182"/>
                    <a:pt x="655" y="2182"/>
                    <a:pt x="655" y="2182"/>
                  </a:cubicBezTo>
                  <a:cubicBezTo>
                    <a:pt x="491" y="2337"/>
                    <a:pt x="491" y="2337"/>
                    <a:pt x="491" y="2337"/>
                  </a:cubicBezTo>
                  <a:cubicBezTo>
                    <a:pt x="474" y="2361"/>
                    <a:pt x="474" y="2361"/>
                    <a:pt x="474" y="2361"/>
                  </a:cubicBezTo>
                  <a:cubicBezTo>
                    <a:pt x="474" y="2384"/>
                    <a:pt x="474" y="2384"/>
                    <a:pt x="474" y="2384"/>
                  </a:cubicBezTo>
                  <a:cubicBezTo>
                    <a:pt x="497" y="2406"/>
                    <a:pt x="497" y="2406"/>
                    <a:pt x="497" y="2406"/>
                  </a:cubicBezTo>
                  <a:cubicBezTo>
                    <a:pt x="528" y="2445"/>
                    <a:pt x="528" y="2445"/>
                    <a:pt x="528" y="2445"/>
                  </a:cubicBezTo>
                  <a:cubicBezTo>
                    <a:pt x="547" y="2470"/>
                    <a:pt x="547" y="2470"/>
                    <a:pt x="547" y="2470"/>
                  </a:cubicBezTo>
                  <a:cubicBezTo>
                    <a:pt x="566" y="2489"/>
                    <a:pt x="566" y="2489"/>
                    <a:pt x="566" y="2489"/>
                  </a:cubicBezTo>
                  <a:cubicBezTo>
                    <a:pt x="600" y="2503"/>
                    <a:pt x="600" y="2503"/>
                    <a:pt x="600" y="2503"/>
                  </a:cubicBezTo>
                  <a:cubicBezTo>
                    <a:pt x="631" y="2526"/>
                    <a:pt x="631" y="2526"/>
                    <a:pt x="631" y="2526"/>
                  </a:cubicBezTo>
                  <a:cubicBezTo>
                    <a:pt x="650" y="2559"/>
                    <a:pt x="650" y="2559"/>
                    <a:pt x="650" y="2559"/>
                  </a:cubicBezTo>
                  <a:cubicBezTo>
                    <a:pt x="668" y="2624"/>
                    <a:pt x="668" y="2624"/>
                    <a:pt x="668" y="2624"/>
                  </a:cubicBezTo>
                  <a:cubicBezTo>
                    <a:pt x="683" y="2684"/>
                    <a:pt x="683" y="2684"/>
                    <a:pt x="683" y="2684"/>
                  </a:cubicBezTo>
                  <a:cubicBezTo>
                    <a:pt x="710" y="2750"/>
                    <a:pt x="710" y="2750"/>
                    <a:pt x="710" y="2750"/>
                  </a:cubicBezTo>
                  <a:cubicBezTo>
                    <a:pt x="721" y="2777"/>
                    <a:pt x="721" y="2777"/>
                    <a:pt x="721" y="2777"/>
                  </a:cubicBezTo>
                  <a:cubicBezTo>
                    <a:pt x="787" y="2848"/>
                    <a:pt x="787" y="2848"/>
                    <a:pt x="787" y="2848"/>
                  </a:cubicBezTo>
                  <a:cubicBezTo>
                    <a:pt x="853" y="2958"/>
                    <a:pt x="853" y="2958"/>
                    <a:pt x="853" y="2958"/>
                  </a:cubicBezTo>
                  <a:cubicBezTo>
                    <a:pt x="865" y="3033"/>
                    <a:pt x="865" y="3033"/>
                    <a:pt x="865" y="3033"/>
                  </a:cubicBezTo>
                  <a:cubicBezTo>
                    <a:pt x="848" y="3045"/>
                    <a:pt x="848" y="3045"/>
                    <a:pt x="848" y="3045"/>
                  </a:cubicBezTo>
                  <a:cubicBezTo>
                    <a:pt x="832" y="3078"/>
                    <a:pt x="832" y="3078"/>
                    <a:pt x="832" y="3078"/>
                  </a:cubicBezTo>
                  <a:cubicBezTo>
                    <a:pt x="823" y="3115"/>
                    <a:pt x="823" y="3115"/>
                    <a:pt x="823" y="3115"/>
                  </a:cubicBezTo>
                  <a:cubicBezTo>
                    <a:pt x="826" y="3139"/>
                    <a:pt x="826" y="3139"/>
                    <a:pt x="826" y="3139"/>
                  </a:cubicBezTo>
                  <a:cubicBezTo>
                    <a:pt x="848" y="3155"/>
                    <a:pt x="848" y="3155"/>
                    <a:pt x="848" y="3155"/>
                  </a:cubicBezTo>
                  <a:cubicBezTo>
                    <a:pt x="870" y="3166"/>
                    <a:pt x="870" y="3166"/>
                    <a:pt x="870" y="3166"/>
                  </a:cubicBezTo>
                  <a:cubicBezTo>
                    <a:pt x="882" y="3178"/>
                    <a:pt x="882" y="3178"/>
                    <a:pt x="882" y="3178"/>
                  </a:cubicBezTo>
                  <a:cubicBezTo>
                    <a:pt x="912" y="3202"/>
                    <a:pt x="912" y="3202"/>
                    <a:pt x="912" y="3202"/>
                  </a:cubicBezTo>
                  <a:cubicBezTo>
                    <a:pt x="912" y="3230"/>
                    <a:pt x="912" y="3230"/>
                    <a:pt x="912" y="3230"/>
                  </a:cubicBezTo>
                  <a:cubicBezTo>
                    <a:pt x="904" y="3244"/>
                    <a:pt x="904" y="3244"/>
                    <a:pt x="904" y="3244"/>
                  </a:cubicBezTo>
                  <a:cubicBezTo>
                    <a:pt x="904" y="3254"/>
                    <a:pt x="904" y="3254"/>
                    <a:pt x="904" y="3254"/>
                  </a:cubicBezTo>
                  <a:cubicBezTo>
                    <a:pt x="882" y="3263"/>
                    <a:pt x="882" y="3263"/>
                    <a:pt x="882" y="3263"/>
                  </a:cubicBezTo>
                  <a:cubicBezTo>
                    <a:pt x="855" y="3244"/>
                    <a:pt x="855" y="3244"/>
                    <a:pt x="855" y="3244"/>
                  </a:cubicBezTo>
                  <a:cubicBezTo>
                    <a:pt x="813" y="3224"/>
                    <a:pt x="813" y="3224"/>
                    <a:pt x="813" y="3224"/>
                  </a:cubicBezTo>
                  <a:cubicBezTo>
                    <a:pt x="794" y="3214"/>
                    <a:pt x="794" y="3214"/>
                    <a:pt x="794" y="3214"/>
                  </a:cubicBezTo>
                  <a:cubicBezTo>
                    <a:pt x="779" y="3214"/>
                    <a:pt x="779" y="3214"/>
                    <a:pt x="779" y="3214"/>
                  </a:cubicBezTo>
                  <a:cubicBezTo>
                    <a:pt x="757" y="3231"/>
                    <a:pt x="757" y="3231"/>
                    <a:pt x="757" y="3231"/>
                  </a:cubicBezTo>
                  <a:cubicBezTo>
                    <a:pt x="757" y="3247"/>
                    <a:pt x="757" y="3247"/>
                    <a:pt x="757" y="3247"/>
                  </a:cubicBezTo>
                  <a:cubicBezTo>
                    <a:pt x="751" y="3275"/>
                    <a:pt x="751" y="3275"/>
                    <a:pt x="751" y="3275"/>
                  </a:cubicBezTo>
                  <a:cubicBezTo>
                    <a:pt x="751" y="3275"/>
                    <a:pt x="751" y="3275"/>
                    <a:pt x="751" y="3275"/>
                  </a:cubicBezTo>
                  <a:cubicBezTo>
                    <a:pt x="1067" y="4383"/>
                    <a:pt x="1067" y="4383"/>
                    <a:pt x="1067" y="4383"/>
                  </a:cubicBezTo>
                  <a:cubicBezTo>
                    <a:pt x="1104" y="4424"/>
                    <a:pt x="1104" y="4424"/>
                    <a:pt x="1104" y="4424"/>
                  </a:cubicBezTo>
                  <a:cubicBezTo>
                    <a:pt x="1145" y="4461"/>
                    <a:pt x="1145" y="4461"/>
                    <a:pt x="1145" y="4461"/>
                  </a:cubicBezTo>
                  <a:cubicBezTo>
                    <a:pt x="1182" y="4513"/>
                    <a:pt x="1182" y="4513"/>
                    <a:pt x="1182" y="4513"/>
                  </a:cubicBezTo>
                  <a:cubicBezTo>
                    <a:pt x="1241" y="4572"/>
                    <a:pt x="1241" y="4572"/>
                    <a:pt x="1241" y="4572"/>
                  </a:cubicBezTo>
                  <a:cubicBezTo>
                    <a:pt x="1271" y="4572"/>
                    <a:pt x="1271" y="4572"/>
                    <a:pt x="1271" y="4572"/>
                  </a:cubicBezTo>
                  <a:cubicBezTo>
                    <a:pt x="1289" y="4613"/>
                    <a:pt x="1289" y="4613"/>
                    <a:pt x="1289" y="4613"/>
                  </a:cubicBezTo>
                  <a:cubicBezTo>
                    <a:pt x="1544" y="4613"/>
                    <a:pt x="1544" y="4613"/>
                    <a:pt x="1544" y="4613"/>
                  </a:cubicBezTo>
                  <a:cubicBezTo>
                    <a:pt x="1591" y="4651"/>
                    <a:pt x="1591" y="4651"/>
                    <a:pt x="1591" y="4651"/>
                  </a:cubicBezTo>
                  <a:cubicBezTo>
                    <a:pt x="1628" y="4668"/>
                    <a:pt x="1628" y="4668"/>
                    <a:pt x="1628" y="4668"/>
                  </a:cubicBezTo>
                  <a:cubicBezTo>
                    <a:pt x="1679" y="4658"/>
                    <a:pt x="1679" y="4658"/>
                    <a:pt x="1679" y="4658"/>
                  </a:cubicBezTo>
                  <a:cubicBezTo>
                    <a:pt x="1714" y="4651"/>
                    <a:pt x="1714" y="4651"/>
                    <a:pt x="1714" y="4651"/>
                  </a:cubicBezTo>
                  <a:cubicBezTo>
                    <a:pt x="1772" y="4680"/>
                    <a:pt x="1772" y="4680"/>
                    <a:pt x="1772" y="4680"/>
                  </a:cubicBezTo>
                  <a:cubicBezTo>
                    <a:pt x="1826" y="4680"/>
                    <a:pt x="1826" y="4680"/>
                    <a:pt x="1826" y="4680"/>
                  </a:cubicBezTo>
                  <a:cubicBezTo>
                    <a:pt x="1898" y="4688"/>
                    <a:pt x="1898" y="4688"/>
                    <a:pt x="1898" y="4688"/>
                  </a:cubicBezTo>
                  <a:cubicBezTo>
                    <a:pt x="1935" y="4666"/>
                    <a:pt x="1935" y="4666"/>
                    <a:pt x="1935" y="4666"/>
                  </a:cubicBezTo>
                  <a:cubicBezTo>
                    <a:pt x="1962" y="4658"/>
                    <a:pt x="1962" y="4658"/>
                    <a:pt x="1962" y="4658"/>
                  </a:cubicBezTo>
                  <a:cubicBezTo>
                    <a:pt x="2046" y="4614"/>
                    <a:pt x="2046" y="4614"/>
                    <a:pt x="2046" y="4614"/>
                  </a:cubicBezTo>
                  <a:cubicBezTo>
                    <a:pt x="2109" y="4577"/>
                    <a:pt x="2109" y="4577"/>
                    <a:pt x="2109" y="4577"/>
                  </a:cubicBezTo>
                  <a:cubicBezTo>
                    <a:pt x="2134" y="4568"/>
                    <a:pt x="2134" y="4568"/>
                    <a:pt x="2134" y="4568"/>
                  </a:cubicBezTo>
                  <a:cubicBezTo>
                    <a:pt x="2274" y="4579"/>
                    <a:pt x="2274" y="4579"/>
                    <a:pt x="2274" y="4579"/>
                  </a:cubicBezTo>
                  <a:cubicBezTo>
                    <a:pt x="2284" y="4600"/>
                    <a:pt x="2284" y="4600"/>
                    <a:pt x="2284" y="4600"/>
                  </a:cubicBezTo>
                  <a:cubicBezTo>
                    <a:pt x="2211" y="4656"/>
                    <a:pt x="2211" y="4656"/>
                    <a:pt x="2211" y="4656"/>
                  </a:cubicBezTo>
                  <a:cubicBezTo>
                    <a:pt x="2172" y="4688"/>
                    <a:pt x="2172" y="4688"/>
                    <a:pt x="2172" y="4688"/>
                  </a:cubicBezTo>
                  <a:cubicBezTo>
                    <a:pt x="2168" y="4692"/>
                    <a:pt x="2168" y="4692"/>
                    <a:pt x="2168" y="4692"/>
                  </a:cubicBezTo>
                  <a:cubicBezTo>
                    <a:pt x="2226" y="4692"/>
                    <a:pt x="2226" y="4692"/>
                    <a:pt x="2226" y="4692"/>
                  </a:cubicBezTo>
                  <a:cubicBezTo>
                    <a:pt x="2382" y="4628"/>
                    <a:pt x="2382" y="4628"/>
                    <a:pt x="2382" y="4628"/>
                  </a:cubicBezTo>
                  <a:cubicBezTo>
                    <a:pt x="2549" y="4556"/>
                    <a:pt x="2549" y="4556"/>
                    <a:pt x="2549" y="4556"/>
                  </a:cubicBezTo>
                  <a:cubicBezTo>
                    <a:pt x="2705" y="4499"/>
                    <a:pt x="2705" y="4499"/>
                    <a:pt x="2705" y="4499"/>
                  </a:cubicBezTo>
                  <a:cubicBezTo>
                    <a:pt x="2768" y="4446"/>
                    <a:pt x="2768" y="4446"/>
                    <a:pt x="2768" y="4446"/>
                  </a:cubicBezTo>
                  <a:cubicBezTo>
                    <a:pt x="2775" y="4418"/>
                    <a:pt x="2775" y="4418"/>
                    <a:pt x="2775" y="4418"/>
                  </a:cubicBezTo>
                  <a:cubicBezTo>
                    <a:pt x="2846" y="4382"/>
                    <a:pt x="2846" y="4382"/>
                    <a:pt x="2846" y="4382"/>
                  </a:cubicBezTo>
                  <a:cubicBezTo>
                    <a:pt x="2862" y="4288"/>
                    <a:pt x="2862" y="4288"/>
                    <a:pt x="2862" y="4288"/>
                  </a:cubicBezTo>
                  <a:cubicBezTo>
                    <a:pt x="2883" y="4201"/>
                    <a:pt x="2883" y="4201"/>
                    <a:pt x="2883" y="4201"/>
                  </a:cubicBezTo>
                  <a:cubicBezTo>
                    <a:pt x="2894" y="4039"/>
                    <a:pt x="2894" y="4039"/>
                    <a:pt x="2894" y="4039"/>
                  </a:cubicBezTo>
                  <a:cubicBezTo>
                    <a:pt x="2876" y="3930"/>
                    <a:pt x="2876" y="3930"/>
                    <a:pt x="2876" y="3930"/>
                  </a:cubicBezTo>
                  <a:cubicBezTo>
                    <a:pt x="2895" y="3818"/>
                    <a:pt x="2895" y="3818"/>
                    <a:pt x="2895" y="3818"/>
                  </a:cubicBezTo>
                  <a:cubicBezTo>
                    <a:pt x="2911" y="3667"/>
                    <a:pt x="2911" y="3667"/>
                    <a:pt x="2911" y="3667"/>
                  </a:cubicBezTo>
                  <a:cubicBezTo>
                    <a:pt x="2965" y="3687"/>
                    <a:pt x="2965" y="3687"/>
                    <a:pt x="2965" y="3687"/>
                  </a:cubicBezTo>
                  <a:cubicBezTo>
                    <a:pt x="2995" y="3655"/>
                    <a:pt x="2995" y="3655"/>
                    <a:pt x="2995" y="3655"/>
                  </a:cubicBezTo>
                  <a:cubicBezTo>
                    <a:pt x="3015" y="3617"/>
                    <a:pt x="3015" y="3617"/>
                    <a:pt x="3015" y="3617"/>
                  </a:cubicBezTo>
                  <a:cubicBezTo>
                    <a:pt x="3035" y="3544"/>
                    <a:pt x="3035" y="3544"/>
                    <a:pt x="3035" y="3544"/>
                  </a:cubicBezTo>
                  <a:cubicBezTo>
                    <a:pt x="3033" y="3474"/>
                    <a:pt x="3033" y="3474"/>
                    <a:pt x="3033" y="3474"/>
                  </a:cubicBezTo>
                  <a:cubicBezTo>
                    <a:pt x="3048" y="3444"/>
                    <a:pt x="3048" y="3444"/>
                    <a:pt x="3048" y="3444"/>
                  </a:cubicBezTo>
                  <a:cubicBezTo>
                    <a:pt x="3063" y="3420"/>
                    <a:pt x="3063" y="3420"/>
                    <a:pt x="3063" y="3420"/>
                  </a:cubicBezTo>
                  <a:cubicBezTo>
                    <a:pt x="3172" y="3364"/>
                    <a:pt x="3172" y="3364"/>
                    <a:pt x="3172" y="3364"/>
                  </a:cubicBezTo>
                  <a:cubicBezTo>
                    <a:pt x="3261" y="3341"/>
                    <a:pt x="3261" y="3341"/>
                    <a:pt x="3261" y="3341"/>
                  </a:cubicBezTo>
                  <a:cubicBezTo>
                    <a:pt x="3336" y="3271"/>
                    <a:pt x="3336" y="3271"/>
                    <a:pt x="3336" y="3271"/>
                  </a:cubicBezTo>
                  <a:cubicBezTo>
                    <a:pt x="3370" y="3223"/>
                    <a:pt x="3370" y="3223"/>
                    <a:pt x="3370" y="3223"/>
                  </a:cubicBezTo>
                  <a:cubicBezTo>
                    <a:pt x="3422" y="3182"/>
                    <a:pt x="3422" y="3182"/>
                    <a:pt x="3422" y="3182"/>
                  </a:cubicBezTo>
                  <a:cubicBezTo>
                    <a:pt x="3462" y="3178"/>
                    <a:pt x="3462" y="3178"/>
                    <a:pt x="3462" y="3178"/>
                  </a:cubicBezTo>
                  <a:cubicBezTo>
                    <a:pt x="3515" y="3172"/>
                    <a:pt x="3515" y="3172"/>
                    <a:pt x="3515" y="3172"/>
                  </a:cubicBezTo>
                  <a:cubicBezTo>
                    <a:pt x="3578" y="3105"/>
                    <a:pt x="3578" y="3105"/>
                    <a:pt x="3578" y="3105"/>
                  </a:cubicBezTo>
                  <a:cubicBezTo>
                    <a:pt x="3583" y="3066"/>
                    <a:pt x="3583" y="3066"/>
                    <a:pt x="3583" y="3066"/>
                  </a:cubicBezTo>
                  <a:cubicBezTo>
                    <a:pt x="3590" y="3045"/>
                    <a:pt x="3590" y="3045"/>
                    <a:pt x="3590" y="3045"/>
                  </a:cubicBezTo>
                  <a:cubicBezTo>
                    <a:pt x="3604" y="3020"/>
                    <a:pt x="3604" y="3020"/>
                    <a:pt x="3604" y="3020"/>
                  </a:cubicBezTo>
                  <a:cubicBezTo>
                    <a:pt x="3622" y="2976"/>
                    <a:pt x="3622" y="2976"/>
                    <a:pt x="3622" y="2976"/>
                  </a:cubicBezTo>
                  <a:cubicBezTo>
                    <a:pt x="3635" y="2914"/>
                    <a:pt x="3635" y="2914"/>
                    <a:pt x="3635" y="2914"/>
                  </a:cubicBezTo>
                  <a:cubicBezTo>
                    <a:pt x="3628" y="2902"/>
                    <a:pt x="3628" y="2902"/>
                    <a:pt x="3628" y="2902"/>
                  </a:cubicBezTo>
                  <a:cubicBezTo>
                    <a:pt x="3607" y="2876"/>
                    <a:pt x="3607" y="2876"/>
                    <a:pt x="3607" y="2876"/>
                  </a:cubicBezTo>
                  <a:cubicBezTo>
                    <a:pt x="3596" y="2857"/>
                    <a:pt x="3596" y="2857"/>
                    <a:pt x="3596" y="2857"/>
                  </a:cubicBezTo>
                  <a:cubicBezTo>
                    <a:pt x="3615" y="2846"/>
                    <a:pt x="3615" y="2846"/>
                    <a:pt x="3615" y="2846"/>
                  </a:cubicBezTo>
                  <a:cubicBezTo>
                    <a:pt x="3622" y="2833"/>
                    <a:pt x="3622" y="2833"/>
                    <a:pt x="3622" y="2833"/>
                  </a:cubicBezTo>
                  <a:cubicBezTo>
                    <a:pt x="3603" y="2819"/>
                    <a:pt x="3603" y="2819"/>
                    <a:pt x="3603" y="2819"/>
                  </a:cubicBezTo>
                  <a:cubicBezTo>
                    <a:pt x="3569" y="2798"/>
                    <a:pt x="3569" y="2798"/>
                    <a:pt x="3569" y="2798"/>
                  </a:cubicBezTo>
                  <a:cubicBezTo>
                    <a:pt x="3535" y="2797"/>
                    <a:pt x="3535" y="2797"/>
                    <a:pt x="3535" y="2797"/>
                  </a:cubicBezTo>
                  <a:cubicBezTo>
                    <a:pt x="3455" y="2812"/>
                    <a:pt x="3455" y="2812"/>
                    <a:pt x="3455" y="2812"/>
                  </a:cubicBezTo>
                  <a:cubicBezTo>
                    <a:pt x="3411" y="2833"/>
                    <a:pt x="3411" y="2833"/>
                    <a:pt x="3411" y="2833"/>
                  </a:cubicBezTo>
                  <a:cubicBezTo>
                    <a:pt x="3270" y="2922"/>
                    <a:pt x="3270" y="2922"/>
                    <a:pt x="3270" y="2922"/>
                  </a:cubicBezTo>
                  <a:cubicBezTo>
                    <a:pt x="3200" y="2985"/>
                    <a:pt x="3200" y="2985"/>
                    <a:pt x="3200" y="2985"/>
                  </a:cubicBezTo>
                  <a:cubicBezTo>
                    <a:pt x="3134" y="3045"/>
                    <a:pt x="3134" y="3045"/>
                    <a:pt x="3134" y="3045"/>
                  </a:cubicBezTo>
                  <a:cubicBezTo>
                    <a:pt x="3090" y="3099"/>
                    <a:pt x="3090" y="3099"/>
                    <a:pt x="3090" y="3099"/>
                  </a:cubicBezTo>
                  <a:cubicBezTo>
                    <a:pt x="3013" y="3199"/>
                    <a:pt x="3013" y="3199"/>
                    <a:pt x="3013" y="3199"/>
                  </a:cubicBezTo>
                  <a:cubicBezTo>
                    <a:pt x="2934" y="3329"/>
                    <a:pt x="2934" y="3329"/>
                    <a:pt x="2934" y="3329"/>
                  </a:cubicBezTo>
                  <a:cubicBezTo>
                    <a:pt x="2869" y="3500"/>
                    <a:pt x="2869" y="3500"/>
                    <a:pt x="2869" y="3500"/>
                  </a:cubicBezTo>
                  <a:cubicBezTo>
                    <a:pt x="2823" y="3639"/>
                    <a:pt x="2823" y="3639"/>
                    <a:pt x="2823" y="3639"/>
                  </a:cubicBezTo>
                  <a:cubicBezTo>
                    <a:pt x="2763" y="3810"/>
                    <a:pt x="2763" y="3810"/>
                    <a:pt x="2763" y="3810"/>
                  </a:cubicBezTo>
                  <a:cubicBezTo>
                    <a:pt x="2731" y="3836"/>
                    <a:pt x="2731" y="3836"/>
                    <a:pt x="2731" y="3836"/>
                  </a:cubicBezTo>
                  <a:cubicBezTo>
                    <a:pt x="2711" y="3846"/>
                    <a:pt x="2711" y="3846"/>
                    <a:pt x="2711" y="3846"/>
                  </a:cubicBezTo>
                  <a:cubicBezTo>
                    <a:pt x="2684" y="3838"/>
                    <a:pt x="2684" y="3838"/>
                    <a:pt x="2684" y="3838"/>
                  </a:cubicBezTo>
                  <a:cubicBezTo>
                    <a:pt x="2681" y="3804"/>
                    <a:pt x="2681" y="3804"/>
                    <a:pt x="2681" y="3804"/>
                  </a:cubicBezTo>
                  <a:cubicBezTo>
                    <a:pt x="2687" y="3769"/>
                    <a:pt x="2687" y="3769"/>
                    <a:pt x="2687" y="3769"/>
                  </a:cubicBezTo>
                  <a:cubicBezTo>
                    <a:pt x="2703" y="3716"/>
                    <a:pt x="2703" y="3716"/>
                    <a:pt x="2703" y="3716"/>
                  </a:cubicBezTo>
                  <a:cubicBezTo>
                    <a:pt x="2723" y="3675"/>
                    <a:pt x="2723" y="3675"/>
                    <a:pt x="2723" y="3675"/>
                  </a:cubicBezTo>
                  <a:cubicBezTo>
                    <a:pt x="2755" y="3599"/>
                    <a:pt x="2755" y="3599"/>
                    <a:pt x="2755" y="3599"/>
                  </a:cubicBezTo>
                  <a:cubicBezTo>
                    <a:pt x="2787" y="3531"/>
                    <a:pt x="2787" y="3531"/>
                    <a:pt x="2787" y="3531"/>
                  </a:cubicBezTo>
                  <a:cubicBezTo>
                    <a:pt x="2642" y="3526"/>
                    <a:pt x="2642" y="3526"/>
                    <a:pt x="2642" y="3526"/>
                  </a:cubicBezTo>
                  <a:cubicBezTo>
                    <a:pt x="2620" y="3533"/>
                    <a:pt x="2620" y="3533"/>
                    <a:pt x="2620" y="3533"/>
                  </a:cubicBezTo>
                  <a:cubicBezTo>
                    <a:pt x="2592" y="3533"/>
                    <a:pt x="2592" y="3533"/>
                    <a:pt x="2592" y="3533"/>
                  </a:cubicBezTo>
                  <a:cubicBezTo>
                    <a:pt x="2571" y="3544"/>
                    <a:pt x="2571" y="3544"/>
                    <a:pt x="2571" y="3544"/>
                  </a:cubicBezTo>
                  <a:cubicBezTo>
                    <a:pt x="2548" y="3537"/>
                    <a:pt x="2548" y="3537"/>
                    <a:pt x="2548" y="3537"/>
                  </a:cubicBezTo>
                  <a:cubicBezTo>
                    <a:pt x="2542" y="3530"/>
                    <a:pt x="2542" y="3530"/>
                    <a:pt x="2542" y="3530"/>
                  </a:cubicBezTo>
                  <a:cubicBezTo>
                    <a:pt x="2540" y="3501"/>
                    <a:pt x="2540" y="3501"/>
                    <a:pt x="2540" y="3501"/>
                  </a:cubicBezTo>
                  <a:cubicBezTo>
                    <a:pt x="2547" y="3494"/>
                    <a:pt x="2547" y="3494"/>
                    <a:pt x="2547" y="3494"/>
                  </a:cubicBezTo>
                  <a:cubicBezTo>
                    <a:pt x="2570" y="3485"/>
                    <a:pt x="2570" y="3485"/>
                    <a:pt x="2570" y="3485"/>
                  </a:cubicBezTo>
                  <a:cubicBezTo>
                    <a:pt x="2596" y="3485"/>
                    <a:pt x="2596" y="3485"/>
                    <a:pt x="2596" y="3485"/>
                  </a:cubicBezTo>
                  <a:cubicBezTo>
                    <a:pt x="2679" y="3485"/>
                    <a:pt x="2679" y="3485"/>
                    <a:pt x="2679" y="3485"/>
                  </a:cubicBezTo>
                  <a:cubicBezTo>
                    <a:pt x="2752" y="3470"/>
                    <a:pt x="2752" y="3470"/>
                    <a:pt x="2752" y="3470"/>
                  </a:cubicBezTo>
                  <a:cubicBezTo>
                    <a:pt x="2793" y="3455"/>
                    <a:pt x="2793" y="3455"/>
                    <a:pt x="2793" y="3455"/>
                  </a:cubicBezTo>
                  <a:cubicBezTo>
                    <a:pt x="2808" y="3437"/>
                    <a:pt x="2808" y="3437"/>
                    <a:pt x="2808" y="3437"/>
                  </a:cubicBezTo>
                  <a:cubicBezTo>
                    <a:pt x="2824" y="3290"/>
                    <a:pt x="2824" y="3290"/>
                    <a:pt x="2824" y="3290"/>
                  </a:cubicBezTo>
                  <a:cubicBezTo>
                    <a:pt x="2833" y="3275"/>
                    <a:pt x="2833" y="3275"/>
                    <a:pt x="2833" y="3275"/>
                  </a:cubicBezTo>
                  <a:cubicBezTo>
                    <a:pt x="2857" y="3220"/>
                    <a:pt x="2857" y="3220"/>
                    <a:pt x="2857" y="3220"/>
                  </a:cubicBezTo>
                  <a:cubicBezTo>
                    <a:pt x="2871" y="3179"/>
                    <a:pt x="2871" y="3179"/>
                    <a:pt x="2871" y="3179"/>
                  </a:cubicBezTo>
                  <a:cubicBezTo>
                    <a:pt x="2904" y="3151"/>
                    <a:pt x="2904" y="3151"/>
                    <a:pt x="2904" y="3151"/>
                  </a:cubicBezTo>
                  <a:cubicBezTo>
                    <a:pt x="2912" y="3086"/>
                    <a:pt x="2912" y="3086"/>
                    <a:pt x="2912" y="3086"/>
                  </a:cubicBezTo>
                  <a:cubicBezTo>
                    <a:pt x="2940" y="3055"/>
                    <a:pt x="2940" y="3055"/>
                    <a:pt x="2940" y="3055"/>
                  </a:cubicBezTo>
                  <a:cubicBezTo>
                    <a:pt x="2976" y="3036"/>
                    <a:pt x="2976" y="3036"/>
                    <a:pt x="2976" y="3036"/>
                  </a:cubicBezTo>
                  <a:cubicBezTo>
                    <a:pt x="3023" y="2992"/>
                    <a:pt x="3023" y="2992"/>
                    <a:pt x="3023" y="2992"/>
                  </a:cubicBezTo>
                  <a:cubicBezTo>
                    <a:pt x="3023" y="2960"/>
                    <a:pt x="3023" y="2960"/>
                    <a:pt x="3023" y="2960"/>
                  </a:cubicBezTo>
                  <a:cubicBezTo>
                    <a:pt x="3017" y="2899"/>
                    <a:pt x="3017" y="2899"/>
                    <a:pt x="3017" y="2899"/>
                  </a:cubicBezTo>
                  <a:cubicBezTo>
                    <a:pt x="3032" y="2786"/>
                    <a:pt x="3032" y="2786"/>
                    <a:pt x="3032" y="2786"/>
                  </a:cubicBezTo>
                  <a:cubicBezTo>
                    <a:pt x="3061" y="2740"/>
                    <a:pt x="3061" y="2740"/>
                    <a:pt x="3061" y="2740"/>
                  </a:cubicBezTo>
                  <a:cubicBezTo>
                    <a:pt x="3080" y="2703"/>
                    <a:pt x="3080" y="2703"/>
                    <a:pt x="3080" y="2703"/>
                  </a:cubicBezTo>
                  <a:cubicBezTo>
                    <a:pt x="3074" y="2681"/>
                    <a:pt x="3074" y="2681"/>
                    <a:pt x="3074" y="2681"/>
                  </a:cubicBezTo>
                  <a:cubicBezTo>
                    <a:pt x="3077" y="2660"/>
                    <a:pt x="3077" y="2660"/>
                    <a:pt x="3077" y="2660"/>
                  </a:cubicBezTo>
                  <a:cubicBezTo>
                    <a:pt x="3108" y="2652"/>
                    <a:pt x="3108" y="2652"/>
                    <a:pt x="3108" y="2652"/>
                  </a:cubicBezTo>
                  <a:cubicBezTo>
                    <a:pt x="3127" y="2636"/>
                    <a:pt x="3127" y="2636"/>
                    <a:pt x="3127" y="2636"/>
                  </a:cubicBezTo>
                  <a:cubicBezTo>
                    <a:pt x="3167" y="2609"/>
                    <a:pt x="3167" y="2609"/>
                    <a:pt x="3167" y="2609"/>
                  </a:cubicBezTo>
                  <a:cubicBezTo>
                    <a:pt x="3259" y="2568"/>
                    <a:pt x="3259" y="2568"/>
                    <a:pt x="3259" y="2568"/>
                  </a:cubicBezTo>
                  <a:cubicBezTo>
                    <a:pt x="3391" y="2496"/>
                    <a:pt x="3391" y="2496"/>
                    <a:pt x="3391" y="2496"/>
                  </a:cubicBezTo>
                  <a:cubicBezTo>
                    <a:pt x="3446" y="2460"/>
                    <a:pt x="3446" y="2460"/>
                    <a:pt x="3446" y="2460"/>
                  </a:cubicBezTo>
                  <a:cubicBezTo>
                    <a:pt x="3480" y="2440"/>
                    <a:pt x="3480" y="2440"/>
                    <a:pt x="3480" y="2440"/>
                  </a:cubicBezTo>
                  <a:cubicBezTo>
                    <a:pt x="3514" y="2440"/>
                    <a:pt x="3514" y="2440"/>
                    <a:pt x="3514" y="2440"/>
                  </a:cubicBezTo>
                  <a:cubicBezTo>
                    <a:pt x="3556" y="2425"/>
                    <a:pt x="3556" y="2425"/>
                    <a:pt x="3556" y="2425"/>
                  </a:cubicBezTo>
                  <a:cubicBezTo>
                    <a:pt x="3614" y="2394"/>
                    <a:pt x="3614" y="2394"/>
                    <a:pt x="3614" y="2394"/>
                  </a:cubicBezTo>
                  <a:cubicBezTo>
                    <a:pt x="3671" y="2351"/>
                    <a:pt x="3671" y="2351"/>
                    <a:pt x="3671" y="2351"/>
                  </a:cubicBezTo>
                  <a:cubicBezTo>
                    <a:pt x="3702" y="2320"/>
                    <a:pt x="3702" y="2320"/>
                    <a:pt x="3702" y="2320"/>
                  </a:cubicBezTo>
                  <a:cubicBezTo>
                    <a:pt x="3771" y="2282"/>
                    <a:pt x="3771" y="2282"/>
                    <a:pt x="3771" y="2282"/>
                  </a:cubicBezTo>
                  <a:cubicBezTo>
                    <a:pt x="3844" y="2276"/>
                    <a:pt x="3844" y="2276"/>
                    <a:pt x="3844" y="2276"/>
                  </a:cubicBezTo>
                  <a:cubicBezTo>
                    <a:pt x="3885" y="2232"/>
                    <a:pt x="3885" y="2232"/>
                    <a:pt x="3885" y="2232"/>
                  </a:cubicBezTo>
                  <a:cubicBezTo>
                    <a:pt x="3942" y="2191"/>
                    <a:pt x="3942" y="2191"/>
                    <a:pt x="3942" y="2191"/>
                  </a:cubicBezTo>
                  <a:cubicBezTo>
                    <a:pt x="3996" y="2151"/>
                    <a:pt x="3996" y="2151"/>
                    <a:pt x="3996" y="2151"/>
                  </a:cubicBezTo>
                  <a:cubicBezTo>
                    <a:pt x="4057" y="2112"/>
                    <a:pt x="4057" y="2112"/>
                    <a:pt x="4057" y="2112"/>
                  </a:cubicBezTo>
                  <a:cubicBezTo>
                    <a:pt x="4097" y="2068"/>
                    <a:pt x="4097" y="2068"/>
                    <a:pt x="4097" y="2068"/>
                  </a:cubicBezTo>
                  <a:cubicBezTo>
                    <a:pt x="4097" y="1998"/>
                    <a:pt x="4097" y="1998"/>
                    <a:pt x="4097" y="1998"/>
                  </a:cubicBezTo>
                  <a:cubicBezTo>
                    <a:pt x="4104" y="1957"/>
                    <a:pt x="4104" y="1957"/>
                    <a:pt x="4104" y="1957"/>
                  </a:cubicBezTo>
                  <a:cubicBezTo>
                    <a:pt x="4143" y="1928"/>
                    <a:pt x="4143" y="1928"/>
                    <a:pt x="4143" y="1928"/>
                  </a:cubicBezTo>
                  <a:cubicBezTo>
                    <a:pt x="4146" y="1862"/>
                    <a:pt x="4146" y="1862"/>
                    <a:pt x="4146" y="1862"/>
                  </a:cubicBezTo>
                  <a:cubicBezTo>
                    <a:pt x="4147" y="1805"/>
                    <a:pt x="4147" y="1805"/>
                    <a:pt x="4147" y="1805"/>
                  </a:cubicBezTo>
                  <a:cubicBezTo>
                    <a:pt x="4136" y="1803"/>
                    <a:pt x="4136" y="1803"/>
                    <a:pt x="4136" y="1803"/>
                  </a:cubicBezTo>
                  <a:cubicBezTo>
                    <a:pt x="4132" y="1738"/>
                    <a:pt x="4132" y="1738"/>
                    <a:pt x="4132" y="1738"/>
                  </a:cubicBezTo>
                  <a:cubicBezTo>
                    <a:pt x="4146" y="1695"/>
                    <a:pt x="4146" y="1695"/>
                    <a:pt x="4146" y="1695"/>
                  </a:cubicBezTo>
                  <a:cubicBezTo>
                    <a:pt x="4157" y="1653"/>
                    <a:pt x="4157" y="1653"/>
                    <a:pt x="4157" y="1653"/>
                  </a:cubicBezTo>
                  <a:cubicBezTo>
                    <a:pt x="4185" y="1627"/>
                    <a:pt x="4185" y="1627"/>
                    <a:pt x="4185" y="1627"/>
                  </a:cubicBezTo>
                  <a:cubicBezTo>
                    <a:pt x="4221" y="1585"/>
                    <a:pt x="4221" y="1585"/>
                    <a:pt x="4221" y="1585"/>
                  </a:cubicBezTo>
                  <a:cubicBezTo>
                    <a:pt x="4242" y="1562"/>
                    <a:pt x="4242" y="1562"/>
                    <a:pt x="4242" y="1562"/>
                  </a:cubicBezTo>
                  <a:cubicBezTo>
                    <a:pt x="4314" y="1534"/>
                    <a:pt x="4314" y="1534"/>
                    <a:pt x="4314" y="1534"/>
                  </a:cubicBezTo>
                  <a:cubicBezTo>
                    <a:pt x="4343" y="1508"/>
                    <a:pt x="4343" y="1508"/>
                    <a:pt x="4343" y="1508"/>
                  </a:cubicBezTo>
                  <a:lnTo>
                    <a:pt x="4257" y="1383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441461" y="9511635"/>
              <a:ext cx="805603" cy="694189"/>
            </a:xfrm>
            <a:custGeom>
              <a:avLst/>
              <a:gdLst>
                <a:gd name="T0" fmla="*/ 37 w 188"/>
                <a:gd name="T1" fmla="*/ 35 h 162"/>
                <a:gd name="T2" fmla="*/ 15 w 188"/>
                <a:gd name="T3" fmla="*/ 49 h 162"/>
                <a:gd name="T4" fmla="*/ 12 w 188"/>
                <a:gd name="T5" fmla="*/ 67 h 162"/>
                <a:gd name="T6" fmla="*/ 5 w 188"/>
                <a:gd name="T7" fmla="*/ 87 h 162"/>
                <a:gd name="T8" fmla="*/ 3 w 188"/>
                <a:gd name="T9" fmla="*/ 94 h 162"/>
                <a:gd name="T10" fmla="*/ 16 w 188"/>
                <a:gd name="T11" fmla="*/ 92 h 162"/>
                <a:gd name="T12" fmla="*/ 29 w 188"/>
                <a:gd name="T13" fmla="*/ 83 h 162"/>
                <a:gd name="T14" fmla="*/ 44 w 188"/>
                <a:gd name="T15" fmla="*/ 82 h 162"/>
                <a:gd name="T16" fmla="*/ 53 w 188"/>
                <a:gd name="T17" fmla="*/ 96 h 162"/>
                <a:gd name="T18" fmla="*/ 69 w 188"/>
                <a:gd name="T19" fmla="*/ 132 h 162"/>
                <a:gd name="T20" fmla="*/ 78 w 188"/>
                <a:gd name="T21" fmla="*/ 144 h 162"/>
                <a:gd name="T22" fmla="*/ 84 w 188"/>
                <a:gd name="T23" fmla="*/ 150 h 162"/>
                <a:gd name="T24" fmla="*/ 92 w 188"/>
                <a:gd name="T25" fmla="*/ 156 h 162"/>
                <a:gd name="T26" fmla="*/ 102 w 188"/>
                <a:gd name="T27" fmla="*/ 162 h 162"/>
                <a:gd name="T28" fmla="*/ 109 w 188"/>
                <a:gd name="T29" fmla="*/ 159 h 162"/>
                <a:gd name="T30" fmla="*/ 117 w 188"/>
                <a:gd name="T31" fmla="*/ 157 h 162"/>
                <a:gd name="T32" fmla="*/ 127 w 188"/>
                <a:gd name="T33" fmla="*/ 151 h 162"/>
                <a:gd name="T34" fmla="*/ 140 w 188"/>
                <a:gd name="T35" fmla="*/ 136 h 162"/>
                <a:gd name="T36" fmla="*/ 150 w 188"/>
                <a:gd name="T37" fmla="*/ 125 h 162"/>
                <a:gd name="T38" fmla="*/ 159 w 188"/>
                <a:gd name="T39" fmla="*/ 102 h 162"/>
                <a:gd name="T40" fmla="*/ 171 w 188"/>
                <a:gd name="T41" fmla="*/ 85 h 162"/>
                <a:gd name="T42" fmla="*/ 174 w 188"/>
                <a:gd name="T43" fmla="*/ 75 h 162"/>
                <a:gd name="T44" fmla="*/ 180 w 188"/>
                <a:gd name="T45" fmla="*/ 69 h 162"/>
                <a:gd name="T46" fmla="*/ 188 w 188"/>
                <a:gd name="T47" fmla="*/ 60 h 162"/>
                <a:gd name="T48" fmla="*/ 172 w 188"/>
                <a:gd name="T49" fmla="*/ 64 h 162"/>
                <a:gd name="T50" fmla="*/ 159 w 188"/>
                <a:gd name="T51" fmla="*/ 60 h 162"/>
                <a:gd name="T52" fmla="*/ 153 w 188"/>
                <a:gd name="T53" fmla="*/ 53 h 162"/>
                <a:gd name="T54" fmla="*/ 140 w 188"/>
                <a:gd name="T55" fmla="*/ 53 h 162"/>
                <a:gd name="T56" fmla="*/ 138 w 188"/>
                <a:gd name="T57" fmla="*/ 35 h 162"/>
                <a:gd name="T58" fmla="*/ 128 w 188"/>
                <a:gd name="T59" fmla="*/ 39 h 162"/>
                <a:gd name="T60" fmla="*/ 117 w 188"/>
                <a:gd name="T61" fmla="*/ 37 h 162"/>
                <a:gd name="T62" fmla="*/ 125 w 188"/>
                <a:gd name="T63" fmla="*/ 27 h 162"/>
                <a:gd name="T64" fmla="*/ 128 w 188"/>
                <a:gd name="T65" fmla="*/ 15 h 162"/>
                <a:gd name="T66" fmla="*/ 129 w 188"/>
                <a:gd name="T67" fmla="*/ 4 h 162"/>
                <a:gd name="T68" fmla="*/ 117 w 188"/>
                <a:gd name="T69" fmla="*/ 3 h 162"/>
                <a:gd name="T70" fmla="*/ 109 w 188"/>
                <a:gd name="T71" fmla="*/ 5 h 162"/>
                <a:gd name="T72" fmla="*/ 106 w 188"/>
                <a:gd name="T73" fmla="*/ 16 h 162"/>
                <a:gd name="T74" fmla="*/ 101 w 188"/>
                <a:gd name="T75" fmla="*/ 19 h 162"/>
                <a:gd name="T76" fmla="*/ 94 w 188"/>
                <a:gd name="T77" fmla="*/ 14 h 162"/>
                <a:gd name="T78" fmla="*/ 85 w 188"/>
                <a:gd name="T79" fmla="*/ 14 h 162"/>
                <a:gd name="T80" fmla="*/ 77 w 188"/>
                <a:gd name="T81" fmla="*/ 17 h 162"/>
                <a:gd name="T82" fmla="*/ 66 w 188"/>
                <a:gd name="T83" fmla="*/ 1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" h="162">
                  <a:moveTo>
                    <a:pt x="53" y="31"/>
                  </a:moveTo>
                  <a:lnTo>
                    <a:pt x="37" y="35"/>
                  </a:lnTo>
                  <a:lnTo>
                    <a:pt x="17" y="45"/>
                  </a:lnTo>
                  <a:lnTo>
                    <a:pt x="15" y="49"/>
                  </a:lnTo>
                  <a:lnTo>
                    <a:pt x="12" y="54"/>
                  </a:lnTo>
                  <a:lnTo>
                    <a:pt x="12" y="67"/>
                  </a:lnTo>
                  <a:lnTo>
                    <a:pt x="9" y="80"/>
                  </a:lnTo>
                  <a:lnTo>
                    <a:pt x="5" y="87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3" y="96"/>
                  </a:lnTo>
                  <a:lnTo>
                    <a:pt x="16" y="92"/>
                  </a:lnTo>
                  <a:lnTo>
                    <a:pt x="22" y="88"/>
                  </a:lnTo>
                  <a:lnTo>
                    <a:pt x="29" y="83"/>
                  </a:lnTo>
                  <a:lnTo>
                    <a:pt x="35" y="80"/>
                  </a:lnTo>
                  <a:lnTo>
                    <a:pt x="44" y="82"/>
                  </a:lnTo>
                  <a:lnTo>
                    <a:pt x="47" y="88"/>
                  </a:lnTo>
                  <a:lnTo>
                    <a:pt x="53" y="96"/>
                  </a:lnTo>
                  <a:lnTo>
                    <a:pt x="59" y="113"/>
                  </a:lnTo>
                  <a:lnTo>
                    <a:pt x="69" y="132"/>
                  </a:lnTo>
                  <a:lnTo>
                    <a:pt x="69" y="144"/>
                  </a:lnTo>
                  <a:lnTo>
                    <a:pt x="78" y="144"/>
                  </a:lnTo>
                  <a:lnTo>
                    <a:pt x="81" y="144"/>
                  </a:lnTo>
                  <a:lnTo>
                    <a:pt x="84" y="150"/>
                  </a:lnTo>
                  <a:lnTo>
                    <a:pt x="87" y="153"/>
                  </a:lnTo>
                  <a:lnTo>
                    <a:pt x="92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6" y="162"/>
                  </a:lnTo>
                  <a:lnTo>
                    <a:pt x="109" y="159"/>
                  </a:lnTo>
                  <a:lnTo>
                    <a:pt x="109" y="155"/>
                  </a:lnTo>
                  <a:lnTo>
                    <a:pt x="117" y="157"/>
                  </a:lnTo>
                  <a:lnTo>
                    <a:pt x="122" y="155"/>
                  </a:lnTo>
                  <a:lnTo>
                    <a:pt x="127" y="151"/>
                  </a:lnTo>
                  <a:lnTo>
                    <a:pt x="136" y="143"/>
                  </a:lnTo>
                  <a:lnTo>
                    <a:pt x="140" y="136"/>
                  </a:lnTo>
                  <a:lnTo>
                    <a:pt x="146" y="132"/>
                  </a:lnTo>
                  <a:lnTo>
                    <a:pt x="150" y="125"/>
                  </a:lnTo>
                  <a:lnTo>
                    <a:pt x="155" y="112"/>
                  </a:lnTo>
                  <a:lnTo>
                    <a:pt x="159" y="102"/>
                  </a:lnTo>
                  <a:lnTo>
                    <a:pt x="167" y="91"/>
                  </a:lnTo>
                  <a:lnTo>
                    <a:pt x="171" y="85"/>
                  </a:lnTo>
                  <a:lnTo>
                    <a:pt x="174" y="80"/>
                  </a:lnTo>
                  <a:lnTo>
                    <a:pt x="174" y="75"/>
                  </a:lnTo>
                  <a:lnTo>
                    <a:pt x="178" y="72"/>
                  </a:lnTo>
                  <a:lnTo>
                    <a:pt x="180" y="69"/>
                  </a:lnTo>
                  <a:lnTo>
                    <a:pt x="185" y="69"/>
                  </a:lnTo>
                  <a:lnTo>
                    <a:pt x="188" y="60"/>
                  </a:lnTo>
                  <a:lnTo>
                    <a:pt x="175" y="64"/>
                  </a:lnTo>
                  <a:lnTo>
                    <a:pt x="172" y="64"/>
                  </a:lnTo>
                  <a:lnTo>
                    <a:pt x="164" y="62"/>
                  </a:lnTo>
                  <a:lnTo>
                    <a:pt x="159" y="60"/>
                  </a:lnTo>
                  <a:lnTo>
                    <a:pt x="154" y="57"/>
                  </a:lnTo>
                  <a:lnTo>
                    <a:pt x="153" y="53"/>
                  </a:lnTo>
                  <a:lnTo>
                    <a:pt x="147" y="53"/>
                  </a:lnTo>
                  <a:lnTo>
                    <a:pt x="140" y="53"/>
                  </a:lnTo>
                  <a:lnTo>
                    <a:pt x="140" y="48"/>
                  </a:lnTo>
                  <a:lnTo>
                    <a:pt x="138" y="35"/>
                  </a:lnTo>
                  <a:lnTo>
                    <a:pt x="133" y="35"/>
                  </a:lnTo>
                  <a:lnTo>
                    <a:pt x="128" y="39"/>
                  </a:lnTo>
                  <a:lnTo>
                    <a:pt x="121" y="42"/>
                  </a:lnTo>
                  <a:lnTo>
                    <a:pt x="117" y="37"/>
                  </a:lnTo>
                  <a:lnTo>
                    <a:pt x="119" y="35"/>
                  </a:lnTo>
                  <a:lnTo>
                    <a:pt x="125" y="27"/>
                  </a:lnTo>
                  <a:lnTo>
                    <a:pt x="127" y="21"/>
                  </a:lnTo>
                  <a:lnTo>
                    <a:pt x="128" y="15"/>
                  </a:lnTo>
                  <a:lnTo>
                    <a:pt x="129" y="9"/>
                  </a:lnTo>
                  <a:lnTo>
                    <a:pt x="129" y="4"/>
                  </a:lnTo>
                  <a:lnTo>
                    <a:pt x="124" y="0"/>
                  </a:lnTo>
                  <a:lnTo>
                    <a:pt x="117" y="3"/>
                  </a:lnTo>
                  <a:lnTo>
                    <a:pt x="113" y="4"/>
                  </a:lnTo>
                  <a:lnTo>
                    <a:pt x="109" y="5"/>
                  </a:lnTo>
                  <a:lnTo>
                    <a:pt x="108" y="9"/>
                  </a:lnTo>
                  <a:lnTo>
                    <a:pt x="106" y="16"/>
                  </a:lnTo>
                  <a:lnTo>
                    <a:pt x="104" y="17"/>
                  </a:lnTo>
                  <a:lnTo>
                    <a:pt x="101" y="19"/>
                  </a:lnTo>
                  <a:lnTo>
                    <a:pt x="96" y="17"/>
                  </a:lnTo>
                  <a:lnTo>
                    <a:pt x="94" y="14"/>
                  </a:lnTo>
                  <a:lnTo>
                    <a:pt x="90" y="12"/>
                  </a:lnTo>
                  <a:lnTo>
                    <a:pt x="85" y="14"/>
                  </a:lnTo>
                  <a:lnTo>
                    <a:pt x="81" y="17"/>
                  </a:lnTo>
                  <a:lnTo>
                    <a:pt x="77" y="17"/>
                  </a:lnTo>
                  <a:lnTo>
                    <a:pt x="70" y="13"/>
                  </a:lnTo>
                  <a:lnTo>
                    <a:pt x="66" y="18"/>
                  </a:lnTo>
                  <a:lnTo>
                    <a:pt x="53" y="3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084229" y="9348800"/>
              <a:ext cx="711330" cy="1101277"/>
            </a:xfrm>
            <a:custGeom>
              <a:avLst/>
              <a:gdLst>
                <a:gd name="T0" fmla="*/ 870 w 934"/>
                <a:gd name="T1" fmla="*/ 132 h 1437"/>
                <a:gd name="T2" fmla="*/ 792 w 934"/>
                <a:gd name="T3" fmla="*/ 156 h 1437"/>
                <a:gd name="T4" fmla="*/ 759 w 934"/>
                <a:gd name="T5" fmla="*/ 240 h 1437"/>
                <a:gd name="T6" fmla="*/ 743 w 934"/>
                <a:gd name="T7" fmla="*/ 84 h 1437"/>
                <a:gd name="T8" fmla="*/ 654 w 934"/>
                <a:gd name="T9" fmla="*/ 0 h 1437"/>
                <a:gd name="T10" fmla="*/ 641 w 934"/>
                <a:gd name="T11" fmla="*/ 156 h 1437"/>
                <a:gd name="T12" fmla="*/ 611 w 934"/>
                <a:gd name="T13" fmla="*/ 277 h 1437"/>
                <a:gd name="T14" fmla="*/ 644 w 934"/>
                <a:gd name="T15" fmla="*/ 350 h 1437"/>
                <a:gd name="T16" fmla="*/ 706 w 934"/>
                <a:gd name="T17" fmla="*/ 428 h 1437"/>
                <a:gd name="T18" fmla="*/ 689 w 934"/>
                <a:gd name="T19" fmla="*/ 442 h 1437"/>
                <a:gd name="T20" fmla="*/ 574 w 934"/>
                <a:gd name="T21" fmla="*/ 455 h 1437"/>
                <a:gd name="T22" fmla="*/ 434 w 934"/>
                <a:gd name="T23" fmla="*/ 557 h 1437"/>
                <a:gd name="T24" fmla="*/ 337 w 934"/>
                <a:gd name="T25" fmla="*/ 579 h 1437"/>
                <a:gd name="T26" fmla="*/ 205 w 934"/>
                <a:gd name="T27" fmla="*/ 579 h 1437"/>
                <a:gd name="T28" fmla="*/ 157 w 934"/>
                <a:gd name="T29" fmla="*/ 614 h 1437"/>
                <a:gd name="T30" fmla="*/ 128 w 934"/>
                <a:gd name="T31" fmla="*/ 677 h 1437"/>
                <a:gd name="T32" fmla="*/ 87 w 934"/>
                <a:gd name="T33" fmla="*/ 797 h 1437"/>
                <a:gd name="T34" fmla="*/ 127 w 934"/>
                <a:gd name="T35" fmla="*/ 824 h 1437"/>
                <a:gd name="T36" fmla="*/ 248 w 934"/>
                <a:gd name="T37" fmla="*/ 770 h 1437"/>
                <a:gd name="T38" fmla="*/ 369 w 934"/>
                <a:gd name="T39" fmla="*/ 719 h 1437"/>
                <a:gd name="T40" fmla="*/ 383 w 934"/>
                <a:gd name="T41" fmla="*/ 748 h 1437"/>
                <a:gd name="T42" fmla="*/ 299 w 934"/>
                <a:gd name="T43" fmla="*/ 805 h 1437"/>
                <a:gd name="T44" fmla="*/ 227 w 934"/>
                <a:gd name="T45" fmla="*/ 869 h 1437"/>
                <a:gd name="T46" fmla="*/ 197 w 934"/>
                <a:gd name="T47" fmla="*/ 826 h 1437"/>
                <a:gd name="T48" fmla="*/ 87 w 934"/>
                <a:gd name="T49" fmla="*/ 999 h 1437"/>
                <a:gd name="T50" fmla="*/ 41 w 934"/>
                <a:gd name="T51" fmla="*/ 1079 h 1437"/>
                <a:gd name="T52" fmla="*/ 0 w 934"/>
                <a:gd name="T53" fmla="*/ 1163 h 1437"/>
                <a:gd name="T54" fmla="*/ 22 w 934"/>
                <a:gd name="T55" fmla="*/ 1319 h 1437"/>
                <a:gd name="T56" fmla="*/ 113 w 934"/>
                <a:gd name="T57" fmla="*/ 1437 h 1437"/>
                <a:gd name="T58" fmla="*/ 189 w 934"/>
                <a:gd name="T59" fmla="*/ 1406 h 1437"/>
                <a:gd name="T60" fmla="*/ 243 w 934"/>
                <a:gd name="T61" fmla="*/ 1437 h 1437"/>
                <a:gd name="T62" fmla="*/ 294 w 934"/>
                <a:gd name="T63" fmla="*/ 1313 h 1437"/>
                <a:gd name="T64" fmla="*/ 326 w 934"/>
                <a:gd name="T65" fmla="*/ 1157 h 1437"/>
                <a:gd name="T66" fmla="*/ 340 w 934"/>
                <a:gd name="T67" fmla="*/ 1095 h 1437"/>
                <a:gd name="T68" fmla="*/ 326 w 934"/>
                <a:gd name="T69" fmla="*/ 1050 h 1437"/>
                <a:gd name="T70" fmla="*/ 396 w 934"/>
                <a:gd name="T71" fmla="*/ 945 h 1437"/>
                <a:gd name="T72" fmla="*/ 525 w 934"/>
                <a:gd name="T73" fmla="*/ 829 h 1437"/>
                <a:gd name="T74" fmla="*/ 609 w 934"/>
                <a:gd name="T75" fmla="*/ 732 h 1437"/>
                <a:gd name="T76" fmla="*/ 671 w 934"/>
                <a:gd name="T77" fmla="*/ 638 h 1437"/>
                <a:gd name="T78" fmla="*/ 724 w 934"/>
                <a:gd name="T79" fmla="*/ 533 h 1437"/>
                <a:gd name="T80" fmla="*/ 824 w 934"/>
                <a:gd name="T81" fmla="*/ 490 h 1437"/>
                <a:gd name="T82" fmla="*/ 757 w 934"/>
                <a:gd name="T83" fmla="*/ 458 h 1437"/>
                <a:gd name="T84" fmla="*/ 843 w 934"/>
                <a:gd name="T85" fmla="*/ 347 h 1437"/>
                <a:gd name="T86" fmla="*/ 880 w 934"/>
                <a:gd name="T87" fmla="*/ 250 h 1437"/>
                <a:gd name="T88" fmla="*/ 915 w 934"/>
                <a:gd name="T89" fmla="*/ 164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4" h="1437">
                  <a:moveTo>
                    <a:pt x="915" y="164"/>
                  </a:moveTo>
                  <a:cubicBezTo>
                    <a:pt x="889" y="132"/>
                    <a:pt x="889" y="132"/>
                    <a:pt x="889" y="132"/>
                  </a:cubicBezTo>
                  <a:cubicBezTo>
                    <a:pt x="870" y="132"/>
                    <a:pt x="870" y="132"/>
                    <a:pt x="870" y="132"/>
                  </a:cubicBezTo>
                  <a:cubicBezTo>
                    <a:pt x="856" y="132"/>
                    <a:pt x="856" y="132"/>
                    <a:pt x="856" y="132"/>
                  </a:cubicBezTo>
                  <a:cubicBezTo>
                    <a:pt x="813" y="132"/>
                    <a:pt x="813" y="132"/>
                    <a:pt x="813" y="132"/>
                  </a:cubicBezTo>
                  <a:cubicBezTo>
                    <a:pt x="792" y="156"/>
                    <a:pt x="792" y="156"/>
                    <a:pt x="792" y="156"/>
                  </a:cubicBezTo>
                  <a:cubicBezTo>
                    <a:pt x="800" y="189"/>
                    <a:pt x="800" y="189"/>
                    <a:pt x="800" y="189"/>
                  </a:cubicBezTo>
                  <a:cubicBezTo>
                    <a:pt x="800" y="226"/>
                    <a:pt x="800" y="226"/>
                    <a:pt x="800" y="226"/>
                  </a:cubicBezTo>
                  <a:cubicBezTo>
                    <a:pt x="759" y="240"/>
                    <a:pt x="759" y="240"/>
                    <a:pt x="759" y="240"/>
                  </a:cubicBezTo>
                  <a:cubicBezTo>
                    <a:pt x="759" y="186"/>
                    <a:pt x="759" y="186"/>
                    <a:pt x="759" y="186"/>
                  </a:cubicBezTo>
                  <a:cubicBezTo>
                    <a:pt x="757" y="132"/>
                    <a:pt x="757" y="132"/>
                    <a:pt x="757" y="132"/>
                  </a:cubicBezTo>
                  <a:cubicBezTo>
                    <a:pt x="743" y="84"/>
                    <a:pt x="743" y="84"/>
                    <a:pt x="743" y="84"/>
                  </a:cubicBezTo>
                  <a:cubicBezTo>
                    <a:pt x="719" y="35"/>
                    <a:pt x="719" y="35"/>
                    <a:pt x="719" y="3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41" y="70"/>
                    <a:pt x="641" y="70"/>
                    <a:pt x="641" y="70"/>
                  </a:cubicBezTo>
                  <a:cubicBezTo>
                    <a:pt x="641" y="127"/>
                    <a:pt x="641" y="127"/>
                    <a:pt x="641" y="127"/>
                  </a:cubicBezTo>
                  <a:cubicBezTo>
                    <a:pt x="641" y="156"/>
                    <a:pt x="641" y="156"/>
                    <a:pt x="641" y="156"/>
                  </a:cubicBezTo>
                  <a:cubicBezTo>
                    <a:pt x="622" y="194"/>
                    <a:pt x="622" y="194"/>
                    <a:pt x="622" y="194"/>
                  </a:cubicBezTo>
                  <a:cubicBezTo>
                    <a:pt x="625" y="237"/>
                    <a:pt x="625" y="237"/>
                    <a:pt x="625" y="23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4" y="304"/>
                    <a:pt x="614" y="304"/>
                    <a:pt x="614" y="304"/>
                  </a:cubicBezTo>
                  <a:cubicBezTo>
                    <a:pt x="630" y="331"/>
                    <a:pt x="630" y="331"/>
                    <a:pt x="630" y="331"/>
                  </a:cubicBezTo>
                  <a:cubicBezTo>
                    <a:pt x="644" y="350"/>
                    <a:pt x="644" y="350"/>
                    <a:pt x="644" y="350"/>
                  </a:cubicBezTo>
                  <a:cubicBezTo>
                    <a:pt x="644" y="350"/>
                    <a:pt x="654" y="372"/>
                    <a:pt x="660" y="385"/>
                  </a:cubicBezTo>
                  <a:cubicBezTo>
                    <a:pt x="665" y="398"/>
                    <a:pt x="668" y="412"/>
                    <a:pt x="676" y="412"/>
                  </a:cubicBezTo>
                  <a:cubicBezTo>
                    <a:pt x="684" y="412"/>
                    <a:pt x="697" y="428"/>
                    <a:pt x="706" y="428"/>
                  </a:cubicBezTo>
                  <a:cubicBezTo>
                    <a:pt x="714" y="428"/>
                    <a:pt x="735" y="417"/>
                    <a:pt x="735" y="417"/>
                  </a:cubicBezTo>
                  <a:cubicBezTo>
                    <a:pt x="722" y="442"/>
                    <a:pt x="722" y="442"/>
                    <a:pt x="722" y="442"/>
                  </a:cubicBezTo>
                  <a:cubicBezTo>
                    <a:pt x="689" y="442"/>
                    <a:pt x="689" y="442"/>
                    <a:pt x="689" y="442"/>
                  </a:cubicBezTo>
                  <a:cubicBezTo>
                    <a:pt x="644" y="439"/>
                    <a:pt x="644" y="439"/>
                    <a:pt x="644" y="439"/>
                  </a:cubicBezTo>
                  <a:cubicBezTo>
                    <a:pt x="609" y="452"/>
                    <a:pt x="609" y="452"/>
                    <a:pt x="609" y="452"/>
                  </a:cubicBezTo>
                  <a:cubicBezTo>
                    <a:pt x="574" y="455"/>
                    <a:pt x="574" y="455"/>
                    <a:pt x="574" y="455"/>
                  </a:cubicBezTo>
                  <a:cubicBezTo>
                    <a:pt x="539" y="495"/>
                    <a:pt x="539" y="495"/>
                    <a:pt x="539" y="495"/>
                  </a:cubicBezTo>
                  <a:cubicBezTo>
                    <a:pt x="496" y="522"/>
                    <a:pt x="496" y="522"/>
                    <a:pt x="496" y="522"/>
                  </a:cubicBezTo>
                  <a:cubicBezTo>
                    <a:pt x="434" y="557"/>
                    <a:pt x="434" y="557"/>
                    <a:pt x="434" y="557"/>
                  </a:cubicBezTo>
                  <a:cubicBezTo>
                    <a:pt x="399" y="571"/>
                    <a:pt x="399" y="571"/>
                    <a:pt x="399" y="571"/>
                  </a:cubicBezTo>
                  <a:cubicBezTo>
                    <a:pt x="375" y="581"/>
                    <a:pt x="375" y="581"/>
                    <a:pt x="375" y="581"/>
                  </a:cubicBezTo>
                  <a:cubicBezTo>
                    <a:pt x="337" y="579"/>
                    <a:pt x="337" y="579"/>
                    <a:pt x="337" y="579"/>
                  </a:cubicBezTo>
                  <a:cubicBezTo>
                    <a:pt x="291" y="590"/>
                    <a:pt x="291" y="590"/>
                    <a:pt x="291" y="590"/>
                  </a:cubicBezTo>
                  <a:cubicBezTo>
                    <a:pt x="245" y="595"/>
                    <a:pt x="245" y="595"/>
                    <a:pt x="245" y="595"/>
                  </a:cubicBezTo>
                  <a:cubicBezTo>
                    <a:pt x="205" y="579"/>
                    <a:pt x="205" y="579"/>
                    <a:pt x="205" y="579"/>
                  </a:cubicBezTo>
                  <a:cubicBezTo>
                    <a:pt x="200" y="600"/>
                    <a:pt x="200" y="600"/>
                    <a:pt x="200" y="600"/>
                  </a:cubicBezTo>
                  <a:cubicBezTo>
                    <a:pt x="173" y="600"/>
                    <a:pt x="173" y="600"/>
                    <a:pt x="173" y="600"/>
                  </a:cubicBezTo>
                  <a:cubicBezTo>
                    <a:pt x="157" y="614"/>
                    <a:pt x="157" y="614"/>
                    <a:pt x="157" y="614"/>
                  </a:cubicBezTo>
                  <a:cubicBezTo>
                    <a:pt x="138" y="633"/>
                    <a:pt x="138" y="633"/>
                    <a:pt x="138" y="633"/>
                  </a:cubicBezTo>
                  <a:cubicBezTo>
                    <a:pt x="138" y="662"/>
                    <a:pt x="138" y="662"/>
                    <a:pt x="138" y="662"/>
                  </a:cubicBezTo>
                  <a:cubicBezTo>
                    <a:pt x="128" y="677"/>
                    <a:pt x="128" y="677"/>
                    <a:pt x="128" y="677"/>
                  </a:cubicBezTo>
                  <a:cubicBezTo>
                    <a:pt x="130" y="719"/>
                    <a:pt x="130" y="719"/>
                    <a:pt x="130" y="719"/>
                  </a:cubicBezTo>
                  <a:cubicBezTo>
                    <a:pt x="113" y="773"/>
                    <a:pt x="113" y="773"/>
                    <a:pt x="113" y="773"/>
                  </a:cubicBezTo>
                  <a:cubicBezTo>
                    <a:pt x="87" y="797"/>
                    <a:pt x="87" y="797"/>
                    <a:pt x="87" y="797"/>
                  </a:cubicBezTo>
                  <a:cubicBezTo>
                    <a:pt x="87" y="826"/>
                    <a:pt x="87" y="826"/>
                    <a:pt x="87" y="826"/>
                  </a:cubicBezTo>
                  <a:cubicBezTo>
                    <a:pt x="100" y="829"/>
                    <a:pt x="100" y="829"/>
                    <a:pt x="100" y="829"/>
                  </a:cubicBezTo>
                  <a:cubicBezTo>
                    <a:pt x="100" y="829"/>
                    <a:pt x="116" y="829"/>
                    <a:pt x="127" y="824"/>
                  </a:cubicBezTo>
                  <a:cubicBezTo>
                    <a:pt x="138" y="818"/>
                    <a:pt x="159" y="808"/>
                    <a:pt x="159" y="808"/>
                  </a:cubicBezTo>
                  <a:cubicBezTo>
                    <a:pt x="213" y="781"/>
                    <a:pt x="213" y="781"/>
                    <a:pt x="213" y="781"/>
                  </a:cubicBezTo>
                  <a:cubicBezTo>
                    <a:pt x="248" y="770"/>
                    <a:pt x="248" y="770"/>
                    <a:pt x="248" y="770"/>
                  </a:cubicBezTo>
                  <a:cubicBezTo>
                    <a:pt x="278" y="756"/>
                    <a:pt x="278" y="756"/>
                    <a:pt x="278" y="756"/>
                  </a:cubicBezTo>
                  <a:cubicBezTo>
                    <a:pt x="315" y="732"/>
                    <a:pt x="315" y="732"/>
                    <a:pt x="315" y="732"/>
                  </a:cubicBezTo>
                  <a:cubicBezTo>
                    <a:pt x="369" y="719"/>
                    <a:pt x="369" y="719"/>
                    <a:pt x="369" y="719"/>
                  </a:cubicBezTo>
                  <a:cubicBezTo>
                    <a:pt x="383" y="719"/>
                    <a:pt x="383" y="719"/>
                    <a:pt x="383" y="719"/>
                  </a:cubicBezTo>
                  <a:cubicBezTo>
                    <a:pt x="366" y="738"/>
                    <a:pt x="366" y="738"/>
                    <a:pt x="366" y="738"/>
                  </a:cubicBezTo>
                  <a:cubicBezTo>
                    <a:pt x="383" y="748"/>
                    <a:pt x="383" y="748"/>
                    <a:pt x="383" y="748"/>
                  </a:cubicBezTo>
                  <a:cubicBezTo>
                    <a:pt x="358" y="762"/>
                    <a:pt x="358" y="762"/>
                    <a:pt x="358" y="762"/>
                  </a:cubicBezTo>
                  <a:cubicBezTo>
                    <a:pt x="331" y="775"/>
                    <a:pt x="331" y="775"/>
                    <a:pt x="331" y="775"/>
                  </a:cubicBezTo>
                  <a:cubicBezTo>
                    <a:pt x="299" y="805"/>
                    <a:pt x="299" y="805"/>
                    <a:pt x="299" y="805"/>
                  </a:cubicBezTo>
                  <a:cubicBezTo>
                    <a:pt x="272" y="859"/>
                    <a:pt x="272" y="859"/>
                    <a:pt x="272" y="859"/>
                  </a:cubicBezTo>
                  <a:cubicBezTo>
                    <a:pt x="272" y="859"/>
                    <a:pt x="259" y="867"/>
                    <a:pt x="251" y="872"/>
                  </a:cubicBezTo>
                  <a:cubicBezTo>
                    <a:pt x="243" y="877"/>
                    <a:pt x="227" y="869"/>
                    <a:pt x="227" y="869"/>
                  </a:cubicBezTo>
                  <a:cubicBezTo>
                    <a:pt x="213" y="851"/>
                    <a:pt x="213" y="851"/>
                    <a:pt x="213" y="851"/>
                  </a:cubicBezTo>
                  <a:cubicBezTo>
                    <a:pt x="213" y="834"/>
                    <a:pt x="213" y="834"/>
                    <a:pt x="213" y="834"/>
                  </a:cubicBezTo>
                  <a:cubicBezTo>
                    <a:pt x="197" y="826"/>
                    <a:pt x="197" y="826"/>
                    <a:pt x="197" y="826"/>
                  </a:cubicBezTo>
                  <a:cubicBezTo>
                    <a:pt x="173" y="864"/>
                    <a:pt x="173" y="864"/>
                    <a:pt x="173" y="864"/>
                  </a:cubicBezTo>
                  <a:cubicBezTo>
                    <a:pt x="140" y="915"/>
                    <a:pt x="140" y="915"/>
                    <a:pt x="140" y="915"/>
                  </a:cubicBezTo>
                  <a:cubicBezTo>
                    <a:pt x="87" y="999"/>
                    <a:pt x="87" y="999"/>
                    <a:pt x="87" y="999"/>
                  </a:cubicBezTo>
                  <a:cubicBezTo>
                    <a:pt x="65" y="1031"/>
                    <a:pt x="65" y="1031"/>
                    <a:pt x="65" y="1031"/>
                  </a:cubicBezTo>
                  <a:cubicBezTo>
                    <a:pt x="41" y="1055"/>
                    <a:pt x="41" y="1055"/>
                    <a:pt x="41" y="1055"/>
                  </a:cubicBezTo>
                  <a:cubicBezTo>
                    <a:pt x="41" y="1079"/>
                    <a:pt x="41" y="1079"/>
                    <a:pt x="41" y="1079"/>
                  </a:cubicBezTo>
                  <a:cubicBezTo>
                    <a:pt x="41" y="1093"/>
                    <a:pt x="41" y="1093"/>
                    <a:pt x="41" y="1093"/>
                  </a:cubicBezTo>
                  <a:cubicBezTo>
                    <a:pt x="41" y="1093"/>
                    <a:pt x="33" y="1106"/>
                    <a:pt x="30" y="1117"/>
                  </a:cubicBezTo>
                  <a:cubicBezTo>
                    <a:pt x="27" y="1128"/>
                    <a:pt x="0" y="1163"/>
                    <a:pt x="0" y="1163"/>
                  </a:cubicBezTo>
                  <a:cubicBezTo>
                    <a:pt x="17" y="1182"/>
                    <a:pt x="17" y="1182"/>
                    <a:pt x="17" y="1182"/>
                  </a:cubicBezTo>
                  <a:cubicBezTo>
                    <a:pt x="22" y="1262"/>
                    <a:pt x="22" y="1262"/>
                    <a:pt x="22" y="1262"/>
                  </a:cubicBezTo>
                  <a:cubicBezTo>
                    <a:pt x="22" y="1319"/>
                    <a:pt x="22" y="1319"/>
                    <a:pt x="22" y="1319"/>
                  </a:cubicBezTo>
                  <a:cubicBezTo>
                    <a:pt x="49" y="1375"/>
                    <a:pt x="49" y="1375"/>
                    <a:pt x="49" y="1375"/>
                  </a:cubicBezTo>
                  <a:cubicBezTo>
                    <a:pt x="89" y="1437"/>
                    <a:pt x="89" y="1437"/>
                    <a:pt x="89" y="1437"/>
                  </a:cubicBezTo>
                  <a:cubicBezTo>
                    <a:pt x="113" y="1437"/>
                    <a:pt x="113" y="1437"/>
                    <a:pt x="113" y="1437"/>
                  </a:cubicBezTo>
                  <a:cubicBezTo>
                    <a:pt x="135" y="1410"/>
                    <a:pt x="135" y="1410"/>
                    <a:pt x="135" y="1410"/>
                  </a:cubicBezTo>
                  <a:cubicBezTo>
                    <a:pt x="135" y="1375"/>
                    <a:pt x="135" y="1375"/>
                    <a:pt x="135" y="1375"/>
                  </a:cubicBezTo>
                  <a:cubicBezTo>
                    <a:pt x="189" y="1406"/>
                    <a:pt x="189" y="1406"/>
                    <a:pt x="189" y="1406"/>
                  </a:cubicBezTo>
                  <a:cubicBezTo>
                    <a:pt x="213" y="1418"/>
                    <a:pt x="213" y="1418"/>
                    <a:pt x="213" y="1418"/>
                  </a:cubicBezTo>
                  <a:cubicBezTo>
                    <a:pt x="224" y="1437"/>
                    <a:pt x="224" y="1437"/>
                    <a:pt x="224" y="1437"/>
                  </a:cubicBezTo>
                  <a:cubicBezTo>
                    <a:pt x="243" y="1437"/>
                    <a:pt x="243" y="1437"/>
                    <a:pt x="243" y="1437"/>
                  </a:cubicBezTo>
                  <a:cubicBezTo>
                    <a:pt x="243" y="1406"/>
                    <a:pt x="243" y="1406"/>
                    <a:pt x="243" y="1406"/>
                  </a:cubicBezTo>
                  <a:cubicBezTo>
                    <a:pt x="256" y="1357"/>
                    <a:pt x="256" y="1357"/>
                    <a:pt x="256" y="1357"/>
                  </a:cubicBezTo>
                  <a:cubicBezTo>
                    <a:pt x="294" y="1313"/>
                    <a:pt x="294" y="1313"/>
                    <a:pt x="294" y="1313"/>
                  </a:cubicBezTo>
                  <a:cubicBezTo>
                    <a:pt x="326" y="1241"/>
                    <a:pt x="326" y="1241"/>
                    <a:pt x="326" y="1241"/>
                  </a:cubicBezTo>
                  <a:cubicBezTo>
                    <a:pt x="326" y="1214"/>
                    <a:pt x="326" y="1214"/>
                    <a:pt x="326" y="1214"/>
                  </a:cubicBezTo>
                  <a:cubicBezTo>
                    <a:pt x="326" y="1157"/>
                    <a:pt x="326" y="1157"/>
                    <a:pt x="326" y="1157"/>
                  </a:cubicBezTo>
                  <a:cubicBezTo>
                    <a:pt x="340" y="1144"/>
                    <a:pt x="340" y="1144"/>
                    <a:pt x="340" y="1144"/>
                  </a:cubicBezTo>
                  <a:cubicBezTo>
                    <a:pt x="340" y="1117"/>
                    <a:pt x="340" y="1117"/>
                    <a:pt x="340" y="1117"/>
                  </a:cubicBezTo>
                  <a:cubicBezTo>
                    <a:pt x="340" y="1095"/>
                    <a:pt x="340" y="1095"/>
                    <a:pt x="340" y="1095"/>
                  </a:cubicBezTo>
                  <a:cubicBezTo>
                    <a:pt x="340" y="1087"/>
                    <a:pt x="340" y="1087"/>
                    <a:pt x="340" y="1087"/>
                  </a:cubicBezTo>
                  <a:cubicBezTo>
                    <a:pt x="340" y="1077"/>
                    <a:pt x="340" y="1077"/>
                    <a:pt x="340" y="1077"/>
                  </a:cubicBezTo>
                  <a:cubicBezTo>
                    <a:pt x="326" y="1050"/>
                    <a:pt x="326" y="1050"/>
                    <a:pt x="326" y="1050"/>
                  </a:cubicBezTo>
                  <a:cubicBezTo>
                    <a:pt x="340" y="1004"/>
                    <a:pt x="340" y="1004"/>
                    <a:pt x="340" y="1004"/>
                  </a:cubicBezTo>
                  <a:cubicBezTo>
                    <a:pt x="364" y="982"/>
                    <a:pt x="364" y="982"/>
                    <a:pt x="364" y="982"/>
                  </a:cubicBezTo>
                  <a:cubicBezTo>
                    <a:pt x="396" y="945"/>
                    <a:pt x="396" y="945"/>
                    <a:pt x="396" y="945"/>
                  </a:cubicBezTo>
                  <a:cubicBezTo>
                    <a:pt x="423" y="915"/>
                    <a:pt x="423" y="915"/>
                    <a:pt x="423" y="915"/>
                  </a:cubicBezTo>
                  <a:cubicBezTo>
                    <a:pt x="496" y="864"/>
                    <a:pt x="496" y="864"/>
                    <a:pt x="496" y="864"/>
                  </a:cubicBezTo>
                  <a:cubicBezTo>
                    <a:pt x="525" y="829"/>
                    <a:pt x="525" y="829"/>
                    <a:pt x="525" y="829"/>
                  </a:cubicBezTo>
                  <a:cubicBezTo>
                    <a:pt x="558" y="799"/>
                    <a:pt x="558" y="799"/>
                    <a:pt x="558" y="799"/>
                  </a:cubicBezTo>
                  <a:cubicBezTo>
                    <a:pt x="576" y="764"/>
                    <a:pt x="576" y="764"/>
                    <a:pt x="576" y="764"/>
                  </a:cubicBezTo>
                  <a:cubicBezTo>
                    <a:pt x="609" y="732"/>
                    <a:pt x="609" y="732"/>
                    <a:pt x="609" y="732"/>
                  </a:cubicBezTo>
                  <a:cubicBezTo>
                    <a:pt x="627" y="705"/>
                    <a:pt x="627" y="705"/>
                    <a:pt x="627" y="705"/>
                  </a:cubicBezTo>
                  <a:cubicBezTo>
                    <a:pt x="644" y="678"/>
                    <a:pt x="644" y="678"/>
                    <a:pt x="644" y="678"/>
                  </a:cubicBezTo>
                  <a:cubicBezTo>
                    <a:pt x="671" y="638"/>
                    <a:pt x="671" y="638"/>
                    <a:pt x="671" y="638"/>
                  </a:cubicBezTo>
                  <a:cubicBezTo>
                    <a:pt x="692" y="608"/>
                    <a:pt x="692" y="608"/>
                    <a:pt x="692" y="608"/>
                  </a:cubicBezTo>
                  <a:cubicBezTo>
                    <a:pt x="692" y="576"/>
                    <a:pt x="692" y="576"/>
                    <a:pt x="692" y="576"/>
                  </a:cubicBezTo>
                  <a:cubicBezTo>
                    <a:pt x="724" y="533"/>
                    <a:pt x="724" y="533"/>
                    <a:pt x="724" y="533"/>
                  </a:cubicBezTo>
                  <a:cubicBezTo>
                    <a:pt x="746" y="506"/>
                    <a:pt x="746" y="506"/>
                    <a:pt x="746" y="506"/>
                  </a:cubicBezTo>
                  <a:cubicBezTo>
                    <a:pt x="786" y="490"/>
                    <a:pt x="786" y="490"/>
                    <a:pt x="786" y="490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794" y="458"/>
                    <a:pt x="794" y="458"/>
                    <a:pt x="794" y="458"/>
                  </a:cubicBezTo>
                  <a:cubicBezTo>
                    <a:pt x="770" y="458"/>
                    <a:pt x="770" y="458"/>
                    <a:pt x="770" y="458"/>
                  </a:cubicBezTo>
                  <a:cubicBezTo>
                    <a:pt x="757" y="458"/>
                    <a:pt x="757" y="458"/>
                    <a:pt x="757" y="458"/>
                  </a:cubicBezTo>
                  <a:cubicBezTo>
                    <a:pt x="762" y="442"/>
                    <a:pt x="762" y="442"/>
                    <a:pt x="762" y="442"/>
                  </a:cubicBezTo>
                  <a:cubicBezTo>
                    <a:pt x="781" y="407"/>
                    <a:pt x="781" y="407"/>
                    <a:pt x="781" y="407"/>
                  </a:cubicBezTo>
                  <a:cubicBezTo>
                    <a:pt x="843" y="347"/>
                    <a:pt x="843" y="347"/>
                    <a:pt x="843" y="347"/>
                  </a:cubicBezTo>
                  <a:cubicBezTo>
                    <a:pt x="867" y="312"/>
                    <a:pt x="867" y="312"/>
                    <a:pt x="867" y="312"/>
                  </a:cubicBezTo>
                  <a:cubicBezTo>
                    <a:pt x="880" y="275"/>
                    <a:pt x="880" y="275"/>
                    <a:pt x="880" y="275"/>
                  </a:cubicBezTo>
                  <a:cubicBezTo>
                    <a:pt x="880" y="250"/>
                    <a:pt x="880" y="250"/>
                    <a:pt x="880" y="250"/>
                  </a:cubicBezTo>
                  <a:cubicBezTo>
                    <a:pt x="915" y="226"/>
                    <a:pt x="915" y="226"/>
                    <a:pt x="915" y="226"/>
                  </a:cubicBezTo>
                  <a:cubicBezTo>
                    <a:pt x="934" y="197"/>
                    <a:pt x="934" y="197"/>
                    <a:pt x="934" y="197"/>
                  </a:cubicBezTo>
                  <a:lnTo>
                    <a:pt x="915" y="164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122793" y="9567343"/>
              <a:ext cx="329956" cy="167121"/>
            </a:xfrm>
            <a:custGeom>
              <a:avLst/>
              <a:gdLst>
                <a:gd name="T0" fmla="*/ 325 w 432"/>
                <a:gd name="T1" fmla="*/ 210 h 220"/>
                <a:gd name="T2" fmla="*/ 355 w 432"/>
                <a:gd name="T3" fmla="*/ 203 h 220"/>
                <a:gd name="T4" fmla="*/ 396 w 432"/>
                <a:gd name="T5" fmla="*/ 189 h 220"/>
                <a:gd name="T6" fmla="*/ 396 w 432"/>
                <a:gd name="T7" fmla="*/ 165 h 220"/>
                <a:gd name="T8" fmla="*/ 368 w 432"/>
                <a:gd name="T9" fmla="*/ 110 h 220"/>
                <a:gd name="T10" fmla="*/ 360 w 432"/>
                <a:gd name="T11" fmla="*/ 100 h 220"/>
                <a:gd name="T12" fmla="*/ 376 w 432"/>
                <a:gd name="T13" fmla="*/ 82 h 220"/>
                <a:gd name="T14" fmla="*/ 412 w 432"/>
                <a:gd name="T15" fmla="*/ 54 h 220"/>
                <a:gd name="T16" fmla="*/ 432 w 432"/>
                <a:gd name="T17" fmla="*/ 34 h 220"/>
                <a:gd name="T18" fmla="*/ 423 w 432"/>
                <a:gd name="T19" fmla="*/ 0 h 220"/>
                <a:gd name="T20" fmla="*/ 362 w 432"/>
                <a:gd name="T21" fmla="*/ 21 h 220"/>
                <a:gd name="T22" fmla="*/ 338 w 432"/>
                <a:gd name="T23" fmla="*/ 42 h 220"/>
                <a:gd name="T24" fmla="*/ 308 w 432"/>
                <a:gd name="T25" fmla="*/ 70 h 220"/>
                <a:gd name="T26" fmla="*/ 263 w 432"/>
                <a:gd name="T27" fmla="*/ 105 h 220"/>
                <a:gd name="T28" fmla="*/ 249 w 432"/>
                <a:gd name="T29" fmla="*/ 112 h 220"/>
                <a:gd name="T30" fmla="*/ 208 w 432"/>
                <a:gd name="T31" fmla="*/ 112 h 220"/>
                <a:gd name="T32" fmla="*/ 139 w 432"/>
                <a:gd name="T33" fmla="*/ 120 h 220"/>
                <a:gd name="T34" fmla="*/ 119 w 432"/>
                <a:gd name="T35" fmla="*/ 135 h 220"/>
                <a:gd name="T36" fmla="*/ 101 w 432"/>
                <a:gd name="T37" fmla="*/ 147 h 220"/>
                <a:gd name="T38" fmla="*/ 80 w 432"/>
                <a:gd name="T39" fmla="*/ 134 h 220"/>
                <a:gd name="T40" fmla="*/ 63 w 432"/>
                <a:gd name="T41" fmla="*/ 118 h 220"/>
                <a:gd name="T42" fmla="*/ 35 w 432"/>
                <a:gd name="T43" fmla="*/ 85 h 220"/>
                <a:gd name="T44" fmla="*/ 22 w 432"/>
                <a:gd name="T45" fmla="*/ 51 h 220"/>
                <a:gd name="T46" fmla="*/ 6 w 432"/>
                <a:gd name="T47" fmla="*/ 49 h 220"/>
                <a:gd name="T48" fmla="*/ 0 w 432"/>
                <a:gd name="T49" fmla="*/ 87 h 220"/>
                <a:gd name="T50" fmla="*/ 0 w 432"/>
                <a:gd name="T51" fmla="*/ 114 h 220"/>
                <a:gd name="T52" fmla="*/ 12 w 432"/>
                <a:gd name="T53" fmla="*/ 135 h 220"/>
                <a:gd name="T54" fmla="*/ 18 w 432"/>
                <a:gd name="T55" fmla="*/ 151 h 220"/>
                <a:gd name="T56" fmla="*/ 43 w 432"/>
                <a:gd name="T57" fmla="*/ 178 h 220"/>
                <a:gd name="T58" fmla="*/ 98 w 432"/>
                <a:gd name="T59" fmla="*/ 186 h 220"/>
                <a:gd name="T60" fmla="*/ 158 w 432"/>
                <a:gd name="T61" fmla="*/ 194 h 220"/>
                <a:gd name="T62" fmla="*/ 185 w 432"/>
                <a:gd name="T63" fmla="*/ 192 h 220"/>
                <a:gd name="T64" fmla="*/ 204 w 432"/>
                <a:gd name="T65" fmla="*/ 193 h 220"/>
                <a:gd name="T66" fmla="*/ 224 w 432"/>
                <a:gd name="T67" fmla="*/ 202 h 220"/>
                <a:gd name="T68" fmla="*/ 231 w 432"/>
                <a:gd name="T69" fmla="*/ 207 h 220"/>
                <a:gd name="T70" fmla="*/ 272 w 432"/>
                <a:gd name="T71" fmla="*/ 219 h 220"/>
                <a:gd name="T72" fmla="*/ 316 w 432"/>
                <a:gd name="T73" fmla="*/ 219 h 220"/>
                <a:gd name="T74" fmla="*/ 325 w 432"/>
                <a:gd name="T75" fmla="*/ 2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2" h="220">
                  <a:moveTo>
                    <a:pt x="325" y="210"/>
                  </a:moveTo>
                  <a:cubicBezTo>
                    <a:pt x="355" y="203"/>
                    <a:pt x="355" y="203"/>
                    <a:pt x="355" y="203"/>
                  </a:cubicBezTo>
                  <a:cubicBezTo>
                    <a:pt x="396" y="189"/>
                    <a:pt x="396" y="189"/>
                    <a:pt x="396" y="189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8" y="110"/>
                    <a:pt x="352" y="109"/>
                    <a:pt x="360" y="100"/>
                  </a:cubicBezTo>
                  <a:cubicBezTo>
                    <a:pt x="368" y="91"/>
                    <a:pt x="376" y="82"/>
                    <a:pt x="376" y="82"/>
                  </a:cubicBezTo>
                  <a:cubicBezTo>
                    <a:pt x="376" y="82"/>
                    <a:pt x="409" y="58"/>
                    <a:pt x="412" y="54"/>
                  </a:cubicBezTo>
                  <a:cubicBezTo>
                    <a:pt x="415" y="50"/>
                    <a:pt x="432" y="34"/>
                    <a:pt x="432" y="34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362" y="21"/>
                    <a:pt x="362" y="21"/>
                    <a:pt x="362" y="21"/>
                  </a:cubicBezTo>
                  <a:cubicBezTo>
                    <a:pt x="362" y="21"/>
                    <a:pt x="345" y="40"/>
                    <a:pt x="338" y="42"/>
                  </a:cubicBezTo>
                  <a:cubicBezTo>
                    <a:pt x="331" y="45"/>
                    <a:pt x="318" y="57"/>
                    <a:pt x="308" y="70"/>
                  </a:cubicBezTo>
                  <a:cubicBezTo>
                    <a:pt x="297" y="83"/>
                    <a:pt x="272" y="100"/>
                    <a:pt x="263" y="105"/>
                  </a:cubicBezTo>
                  <a:cubicBezTo>
                    <a:pt x="254" y="110"/>
                    <a:pt x="265" y="109"/>
                    <a:pt x="249" y="112"/>
                  </a:cubicBezTo>
                  <a:cubicBezTo>
                    <a:pt x="233" y="114"/>
                    <a:pt x="224" y="106"/>
                    <a:pt x="208" y="112"/>
                  </a:cubicBezTo>
                  <a:cubicBezTo>
                    <a:pt x="193" y="117"/>
                    <a:pt x="139" y="120"/>
                    <a:pt x="139" y="120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10" y="46"/>
                    <a:pt x="6" y="49"/>
                  </a:cubicBezTo>
                  <a:cubicBezTo>
                    <a:pt x="2" y="51"/>
                    <a:pt x="0" y="87"/>
                    <a:pt x="0" y="8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12" y="131"/>
                    <a:pt x="12" y="135"/>
                  </a:cubicBezTo>
                  <a:cubicBezTo>
                    <a:pt x="12" y="139"/>
                    <a:pt x="18" y="151"/>
                    <a:pt x="18" y="151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158" y="194"/>
                    <a:pt x="158" y="194"/>
                    <a:pt x="158" y="194"/>
                  </a:cubicBezTo>
                  <a:cubicBezTo>
                    <a:pt x="158" y="194"/>
                    <a:pt x="181" y="192"/>
                    <a:pt x="185" y="192"/>
                  </a:cubicBezTo>
                  <a:cubicBezTo>
                    <a:pt x="189" y="192"/>
                    <a:pt x="204" y="193"/>
                    <a:pt x="204" y="193"/>
                  </a:cubicBezTo>
                  <a:cubicBezTo>
                    <a:pt x="204" y="193"/>
                    <a:pt x="217" y="197"/>
                    <a:pt x="224" y="202"/>
                  </a:cubicBezTo>
                  <a:cubicBezTo>
                    <a:pt x="231" y="207"/>
                    <a:pt x="212" y="201"/>
                    <a:pt x="231" y="207"/>
                  </a:cubicBezTo>
                  <a:cubicBezTo>
                    <a:pt x="249" y="214"/>
                    <a:pt x="249" y="218"/>
                    <a:pt x="272" y="219"/>
                  </a:cubicBezTo>
                  <a:cubicBezTo>
                    <a:pt x="296" y="220"/>
                    <a:pt x="316" y="219"/>
                    <a:pt x="316" y="219"/>
                  </a:cubicBezTo>
                  <a:lnTo>
                    <a:pt x="325" y="21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0657282" y="7090543"/>
              <a:ext cx="2866747" cy="2026863"/>
            </a:xfrm>
            <a:custGeom>
              <a:avLst/>
              <a:gdLst>
                <a:gd name="T0" fmla="*/ 3601 w 3756"/>
                <a:gd name="T1" fmla="*/ 2269 h 2652"/>
                <a:gd name="T2" fmla="*/ 3472 w 3756"/>
                <a:gd name="T3" fmla="*/ 2090 h 2652"/>
                <a:gd name="T4" fmla="*/ 3380 w 3756"/>
                <a:gd name="T5" fmla="*/ 2331 h 2652"/>
                <a:gd name="T6" fmla="*/ 3237 w 3756"/>
                <a:gd name="T7" fmla="*/ 2469 h 2652"/>
                <a:gd name="T8" fmla="*/ 3338 w 3756"/>
                <a:gd name="T9" fmla="*/ 2190 h 2652"/>
                <a:gd name="T10" fmla="*/ 3153 w 3756"/>
                <a:gd name="T11" fmla="*/ 2329 h 2652"/>
                <a:gd name="T12" fmla="*/ 3016 w 3756"/>
                <a:gd name="T13" fmla="*/ 2427 h 2652"/>
                <a:gd name="T14" fmla="*/ 2778 w 3756"/>
                <a:gd name="T15" fmla="*/ 2539 h 2652"/>
                <a:gd name="T16" fmla="*/ 2599 w 3756"/>
                <a:gd name="T17" fmla="*/ 2561 h 2652"/>
                <a:gd name="T18" fmla="*/ 2544 w 3756"/>
                <a:gd name="T19" fmla="*/ 2433 h 2652"/>
                <a:gd name="T20" fmla="*/ 2589 w 3756"/>
                <a:gd name="T21" fmla="*/ 2286 h 2652"/>
                <a:gd name="T22" fmla="*/ 2538 w 3756"/>
                <a:gd name="T23" fmla="*/ 2141 h 2652"/>
                <a:gd name="T24" fmla="*/ 2512 w 3756"/>
                <a:gd name="T25" fmla="*/ 1884 h 2652"/>
                <a:gd name="T26" fmla="*/ 2493 w 3756"/>
                <a:gd name="T27" fmla="*/ 1637 h 2652"/>
                <a:gd name="T28" fmla="*/ 2405 w 3756"/>
                <a:gd name="T29" fmla="*/ 1503 h 2652"/>
                <a:gd name="T30" fmla="*/ 1242 w 3756"/>
                <a:gd name="T31" fmla="*/ 1881 h 2652"/>
                <a:gd name="T32" fmla="*/ 1234 w 3756"/>
                <a:gd name="T33" fmla="*/ 2067 h 2652"/>
                <a:gd name="T34" fmla="*/ 1030 w 3756"/>
                <a:gd name="T35" fmla="*/ 2140 h 2652"/>
                <a:gd name="T36" fmla="*/ 838 w 3756"/>
                <a:gd name="T37" fmla="*/ 2030 h 2652"/>
                <a:gd name="T38" fmla="*/ 694 w 3756"/>
                <a:gd name="T39" fmla="*/ 2045 h 2652"/>
                <a:gd name="T40" fmla="*/ 590 w 3756"/>
                <a:gd name="T41" fmla="*/ 1888 h 2652"/>
                <a:gd name="T42" fmla="*/ 463 w 3756"/>
                <a:gd name="T43" fmla="*/ 1637 h 2652"/>
                <a:gd name="T44" fmla="*/ 468 w 3756"/>
                <a:gd name="T45" fmla="*/ 1553 h 2652"/>
                <a:gd name="T46" fmla="*/ 531 w 3756"/>
                <a:gd name="T47" fmla="*/ 1398 h 2652"/>
                <a:gd name="T48" fmla="*/ 813 w 3756"/>
                <a:gd name="T49" fmla="*/ 1402 h 2652"/>
                <a:gd name="T50" fmla="*/ 935 w 3756"/>
                <a:gd name="T51" fmla="*/ 1206 h 2652"/>
                <a:gd name="T52" fmla="*/ 772 w 3756"/>
                <a:gd name="T53" fmla="*/ 1013 h 2652"/>
                <a:gd name="T54" fmla="*/ 609 w 3756"/>
                <a:gd name="T55" fmla="*/ 725 h 2652"/>
                <a:gd name="T56" fmla="*/ 406 w 3756"/>
                <a:gd name="T57" fmla="*/ 554 h 2652"/>
                <a:gd name="T58" fmla="*/ 259 w 3756"/>
                <a:gd name="T59" fmla="*/ 319 h 2652"/>
                <a:gd name="T60" fmla="*/ 101 w 3756"/>
                <a:gd name="T61" fmla="*/ 214 h 2652"/>
                <a:gd name="T62" fmla="*/ 33 w 3756"/>
                <a:gd name="T63" fmla="*/ 10 h 2652"/>
                <a:gd name="T64" fmla="*/ 149 w 3756"/>
                <a:gd name="T65" fmla="*/ 106 h 2652"/>
                <a:gd name="T66" fmla="*/ 345 w 3756"/>
                <a:gd name="T67" fmla="*/ 191 h 2652"/>
                <a:gd name="T68" fmla="*/ 496 w 3756"/>
                <a:gd name="T69" fmla="*/ 295 h 2652"/>
                <a:gd name="T70" fmla="*/ 524 w 3756"/>
                <a:gd name="T71" fmla="*/ 321 h 2652"/>
                <a:gd name="T72" fmla="*/ 611 w 3756"/>
                <a:gd name="T73" fmla="*/ 423 h 2652"/>
                <a:gd name="T74" fmla="*/ 732 w 3756"/>
                <a:gd name="T75" fmla="*/ 440 h 2652"/>
                <a:gd name="T76" fmla="*/ 898 w 3756"/>
                <a:gd name="T77" fmla="*/ 532 h 2652"/>
                <a:gd name="T78" fmla="*/ 924 w 3756"/>
                <a:gd name="T79" fmla="*/ 699 h 2652"/>
                <a:gd name="T80" fmla="*/ 1022 w 3756"/>
                <a:gd name="T81" fmla="*/ 795 h 2652"/>
                <a:gd name="T82" fmla="*/ 1277 w 3756"/>
                <a:gd name="T83" fmla="*/ 967 h 2652"/>
                <a:gd name="T84" fmla="*/ 1608 w 3756"/>
                <a:gd name="T85" fmla="*/ 855 h 2652"/>
                <a:gd name="T86" fmla="*/ 1851 w 3756"/>
                <a:gd name="T87" fmla="*/ 753 h 2652"/>
                <a:gd name="T88" fmla="*/ 1676 w 3756"/>
                <a:gd name="T89" fmla="*/ 1125 h 2652"/>
                <a:gd name="T90" fmla="*/ 1593 w 3756"/>
                <a:gd name="T91" fmla="*/ 1321 h 2652"/>
                <a:gd name="T92" fmla="*/ 1753 w 3756"/>
                <a:gd name="T93" fmla="*/ 1157 h 2652"/>
                <a:gd name="T94" fmla="*/ 1985 w 3756"/>
                <a:gd name="T95" fmla="*/ 938 h 2652"/>
                <a:gd name="T96" fmla="*/ 2234 w 3756"/>
                <a:gd name="T97" fmla="*/ 946 h 2652"/>
                <a:gd name="T98" fmla="*/ 2449 w 3756"/>
                <a:gd name="T99" fmla="*/ 1187 h 2652"/>
                <a:gd name="T100" fmla="*/ 2495 w 3756"/>
                <a:gd name="T101" fmla="*/ 1446 h 2652"/>
                <a:gd name="T102" fmla="*/ 2572 w 3756"/>
                <a:gd name="T103" fmla="*/ 1470 h 2652"/>
                <a:gd name="T104" fmla="*/ 2653 w 3756"/>
                <a:gd name="T105" fmla="*/ 1810 h 2652"/>
                <a:gd name="T106" fmla="*/ 2738 w 3756"/>
                <a:gd name="T107" fmla="*/ 1723 h 2652"/>
                <a:gd name="T108" fmla="*/ 2885 w 3756"/>
                <a:gd name="T109" fmla="*/ 1716 h 2652"/>
                <a:gd name="T110" fmla="*/ 2952 w 3756"/>
                <a:gd name="T111" fmla="*/ 1833 h 2652"/>
                <a:gd name="T112" fmla="*/ 3040 w 3756"/>
                <a:gd name="T113" fmla="*/ 1795 h 2652"/>
                <a:gd name="T114" fmla="*/ 3261 w 3756"/>
                <a:gd name="T115" fmla="*/ 1718 h 2652"/>
                <a:gd name="T116" fmla="*/ 3423 w 3756"/>
                <a:gd name="T117" fmla="*/ 1737 h 2652"/>
                <a:gd name="T118" fmla="*/ 3459 w 3756"/>
                <a:gd name="T119" fmla="*/ 1980 h 2652"/>
                <a:gd name="T120" fmla="*/ 3571 w 3756"/>
                <a:gd name="T121" fmla="*/ 1865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6" h="2652">
                  <a:moveTo>
                    <a:pt x="3756" y="2148"/>
                  </a:moveTo>
                  <a:cubicBezTo>
                    <a:pt x="3746" y="2216"/>
                    <a:pt x="3746" y="2216"/>
                    <a:pt x="3746" y="2216"/>
                  </a:cubicBezTo>
                  <a:cubicBezTo>
                    <a:pt x="3720" y="2239"/>
                    <a:pt x="3720" y="2239"/>
                    <a:pt x="3720" y="2239"/>
                  </a:cubicBezTo>
                  <a:cubicBezTo>
                    <a:pt x="3686" y="2261"/>
                    <a:pt x="3686" y="2261"/>
                    <a:pt x="3686" y="2261"/>
                  </a:cubicBezTo>
                  <a:cubicBezTo>
                    <a:pt x="3661" y="2226"/>
                    <a:pt x="3661" y="2226"/>
                    <a:pt x="3661" y="2226"/>
                  </a:cubicBezTo>
                  <a:cubicBezTo>
                    <a:pt x="3629" y="2159"/>
                    <a:pt x="3629" y="2159"/>
                    <a:pt x="3629" y="2159"/>
                  </a:cubicBezTo>
                  <a:cubicBezTo>
                    <a:pt x="3620" y="2159"/>
                    <a:pt x="3620" y="2159"/>
                    <a:pt x="3620" y="2159"/>
                  </a:cubicBezTo>
                  <a:cubicBezTo>
                    <a:pt x="3601" y="2222"/>
                    <a:pt x="3601" y="2222"/>
                    <a:pt x="3601" y="2222"/>
                  </a:cubicBezTo>
                  <a:cubicBezTo>
                    <a:pt x="3601" y="2269"/>
                    <a:pt x="3601" y="2269"/>
                    <a:pt x="3601" y="2269"/>
                  </a:cubicBezTo>
                  <a:cubicBezTo>
                    <a:pt x="3574" y="2293"/>
                    <a:pt x="3574" y="2293"/>
                    <a:pt x="3574" y="2293"/>
                  </a:cubicBezTo>
                  <a:cubicBezTo>
                    <a:pt x="3556" y="2292"/>
                    <a:pt x="3556" y="2292"/>
                    <a:pt x="3556" y="2292"/>
                  </a:cubicBezTo>
                  <a:cubicBezTo>
                    <a:pt x="3542" y="2267"/>
                    <a:pt x="3542" y="2267"/>
                    <a:pt x="3542" y="2267"/>
                  </a:cubicBezTo>
                  <a:cubicBezTo>
                    <a:pt x="3542" y="2254"/>
                    <a:pt x="3542" y="2254"/>
                    <a:pt x="3542" y="2254"/>
                  </a:cubicBezTo>
                  <a:cubicBezTo>
                    <a:pt x="3542" y="2188"/>
                    <a:pt x="3542" y="2188"/>
                    <a:pt x="3542" y="2188"/>
                  </a:cubicBezTo>
                  <a:cubicBezTo>
                    <a:pt x="3533" y="2159"/>
                    <a:pt x="3533" y="2159"/>
                    <a:pt x="3533" y="2159"/>
                  </a:cubicBezTo>
                  <a:cubicBezTo>
                    <a:pt x="3533" y="2142"/>
                    <a:pt x="3533" y="2142"/>
                    <a:pt x="3533" y="2142"/>
                  </a:cubicBezTo>
                  <a:cubicBezTo>
                    <a:pt x="3508" y="2114"/>
                    <a:pt x="3508" y="2114"/>
                    <a:pt x="3508" y="2114"/>
                  </a:cubicBezTo>
                  <a:cubicBezTo>
                    <a:pt x="3472" y="2090"/>
                    <a:pt x="3472" y="2090"/>
                    <a:pt x="3472" y="2090"/>
                  </a:cubicBezTo>
                  <a:cubicBezTo>
                    <a:pt x="3420" y="2074"/>
                    <a:pt x="3420" y="2074"/>
                    <a:pt x="3420" y="2074"/>
                  </a:cubicBezTo>
                  <a:cubicBezTo>
                    <a:pt x="3420" y="2082"/>
                    <a:pt x="3420" y="2082"/>
                    <a:pt x="3420" y="2082"/>
                  </a:cubicBezTo>
                  <a:cubicBezTo>
                    <a:pt x="3420" y="2127"/>
                    <a:pt x="3420" y="2127"/>
                    <a:pt x="3420" y="2127"/>
                  </a:cubicBezTo>
                  <a:cubicBezTo>
                    <a:pt x="3420" y="2175"/>
                    <a:pt x="3420" y="2175"/>
                    <a:pt x="3420" y="2175"/>
                  </a:cubicBezTo>
                  <a:cubicBezTo>
                    <a:pt x="3420" y="2184"/>
                    <a:pt x="3420" y="2184"/>
                    <a:pt x="3420" y="2184"/>
                  </a:cubicBezTo>
                  <a:cubicBezTo>
                    <a:pt x="3420" y="2218"/>
                    <a:pt x="3420" y="2218"/>
                    <a:pt x="3420" y="2218"/>
                  </a:cubicBezTo>
                  <a:cubicBezTo>
                    <a:pt x="3391" y="2244"/>
                    <a:pt x="3391" y="2244"/>
                    <a:pt x="3391" y="2244"/>
                  </a:cubicBezTo>
                  <a:cubicBezTo>
                    <a:pt x="3391" y="2271"/>
                    <a:pt x="3391" y="2271"/>
                    <a:pt x="3391" y="2271"/>
                  </a:cubicBezTo>
                  <a:cubicBezTo>
                    <a:pt x="3380" y="2331"/>
                    <a:pt x="3380" y="2331"/>
                    <a:pt x="3380" y="2331"/>
                  </a:cubicBezTo>
                  <a:cubicBezTo>
                    <a:pt x="3380" y="2331"/>
                    <a:pt x="3380" y="2410"/>
                    <a:pt x="3380" y="2416"/>
                  </a:cubicBezTo>
                  <a:cubicBezTo>
                    <a:pt x="3380" y="2422"/>
                    <a:pt x="3350" y="2433"/>
                    <a:pt x="3350" y="2433"/>
                  </a:cubicBezTo>
                  <a:cubicBezTo>
                    <a:pt x="3316" y="2465"/>
                    <a:pt x="3316" y="2465"/>
                    <a:pt x="3316" y="2465"/>
                  </a:cubicBezTo>
                  <a:cubicBezTo>
                    <a:pt x="3304" y="2475"/>
                    <a:pt x="3304" y="2475"/>
                    <a:pt x="3304" y="2475"/>
                  </a:cubicBezTo>
                  <a:cubicBezTo>
                    <a:pt x="3276" y="2497"/>
                    <a:pt x="3276" y="2497"/>
                    <a:pt x="3276" y="2497"/>
                  </a:cubicBezTo>
                  <a:cubicBezTo>
                    <a:pt x="3250" y="2509"/>
                    <a:pt x="3250" y="2509"/>
                    <a:pt x="3250" y="2509"/>
                  </a:cubicBezTo>
                  <a:cubicBezTo>
                    <a:pt x="3250" y="2509"/>
                    <a:pt x="3240" y="2509"/>
                    <a:pt x="3227" y="2499"/>
                  </a:cubicBezTo>
                  <a:cubicBezTo>
                    <a:pt x="3214" y="2490"/>
                    <a:pt x="3227" y="2499"/>
                    <a:pt x="3229" y="2488"/>
                  </a:cubicBezTo>
                  <a:cubicBezTo>
                    <a:pt x="3229" y="2488"/>
                    <a:pt x="3235" y="2475"/>
                    <a:pt x="3237" y="2469"/>
                  </a:cubicBezTo>
                  <a:cubicBezTo>
                    <a:pt x="3238" y="2463"/>
                    <a:pt x="3252" y="2456"/>
                    <a:pt x="3259" y="2448"/>
                  </a:cubicBezTo>
                  <a:cubicBezTo>
                    <a:pt x="3267" y="2441"/>
                    <a:pt x="3289" y="2418"/>
                    <a:pt x="3289" y="2418"/>
                  </a:cubicBezTo>
                  <a:cubicBezTo>
                    <a:pt x="3308" y="2384"/>
                    <a:pt x="3308" y="2384"/>
                    <a:pt x="3308" y="2384"/>
                  </a:cubicBezTo>
                  <a:cubicBezTo>
                    <a:pt x="3308" y="2356"/>
                    <a:pt x="3308" y="2356"/>
                    <a:pt x="3308" y="2356"/>
                  </a:cubicBezTo>
                  <a:cubicBezTo>
                    <a:pt x="3295" y="2299"/>
                    <a:pt x="3295" y="2299"/>
                    <a:pt x="3295" y="2299"/>
                  </a:cubicBezTo>
                  <a:cubicBezTo>
                    <a:pt x="3306" y="2276"/>
                    <a:pt x="3306" y="2276"/>
                    <a:pt x="3306" y="2276"/>
                  </a:cubicBezTo>
                  <a:cubicBezTo>
                    <a:pt x="3335" y="2235"/>
                    <a:pt x="3335" y="2235"/>
                    <a:pt x="3335" y="2235"/>
                  </a:cubicBezTo>
                  <a:cubicBezTo>
                    <a:pt x="3350" y="2199"/>
                    <a:pt x="3350" y="2199"/>
                    <a:pt x="3350" y="2199"/>
                  </a:cubicBezTo>
                  <a:cubicBezTo>
                    <a:pt x="3338" y="2190"/>
                    <a:pt x="3338" y="2190"/>
                    <a:pt x="3338" y="2190"/>
                  </a:cubicBezTo>
                  <a:cubicBezTo>
                    <a:pt x="3310" y="2216"/>
                    <a:pt x="3310" y="2216"/>
                    <a:pt x="3310" y="2216"/>
                  </a:cubicBezTo>
                  <a:cubicBezTo>
                    <a:pt x="3269" y="2220"/>
                    <a:pt x="3269" y="2220"/>
                    <a:pt x="3269" y="2220"/>
                  </a:cubicBezTo>
                  <a:cubicBezTo>
                    <a:pt x="3248" y="2224"/>
                    <a:pt x="3248" y="2224"/>
                    <a:pt x="3248" y="2224"/>
                  </a:cubicBezTo>
                  <a:cubicBezTo>
                    <a:pt x="3248" y="2259"/>
                    <a:pt x="3248" y="2259"/>
                    <a:pt x="3248" y="2259"/>
                  </a:cubicBezTo>
                  <a:cubicBezTo>
                    <a:pt x="3259" y="2286"/>
                    <a:pt x="3259" y="2286"/>
                    <a:pt x="3259" y="2286"/>
                  </a:cubicBezTo>
                  <a:cubicBezTo>
                    <a:pt x="3269" y="2312"/>
                    <a:pt x="3269" y="2312"/>
                    <a:pt x="3269" y="2312"/>
                  </a:cubicBezTo>
                  <a:cubicBezTo>
                    <a:pt x="3246" y="2329"/>
                    <a:pt x="3246" y="2329"/>
                    <a:pt x="3246" y="2329"/>
                  </a:cubicBezTo>
                  <a:cubicBezTo>
                    <a:pt x="3216" y="2337"/>
                    <a:pt x="3216" y="2337"/>
                    <a:pt x="3216" y="2337"/>
                  </a:cubicBezTo>
                  <a:cubicBezTo>
                    <a:pt x="3153" y="2329"/>
                    <a:pt x="3153" y="2329"/>
                    <a:pt x="3153" y="2329"/>
                  </a:cubicBezTo>
                  <a:cubicBezTo>
                    <a:pt x="3153" y="2307"/>
                    <a:pt x="3153" y="2307"/>
                    <a:pt x="3153" y="2307"/>
                  </a:cubicBezTo>
                  <a:cubicBezTo>
                    <a:pt x="3138" y="2282"/>
                    <a:pt x="3138" y="2282"/>
                    <a:pt x="3138" y="2282"/>
                  </a:cubicBezTo>
                  <a:cubicBezTo>
                    <a:pt x="3097" y="2284"/>
                    <a:pt x="3097" y="2284"/>
                    <a:pt x="3097" y="2284"/>
                  </a:cubicBezTo>
                  <a:cubicBezTo>
                    <a:pt x="3097" y="2295"/>
                    <a:pt x="3097" y="2295"/>
                    <a:pt x="3097" y="2295"/>
                  </a:cubicBezTo>
                  <a:cubicBezTo>
                    <a:pt x="3097" y="2324"/>
                    <a:pt x="3097" y="2324"/>
                    <a:pt x="3097" y="2324"/>
                  </a:cubicBezTo>
                  <a:cubicBezTo>
                    <a:pt x="3074" y="2356"/>
                    <a:pt x="3074" y="2356"/>
                    <a:pt x="3074" y="2356"/>
                  </a:cubicBezTo>
                  <a:cubicBezTo>
                    <a:pt x="3074" y="2367"/>
                    <a:pt x="3074" y="2367"/>
                    <a:pt x="3074" y="2367"/>
                  </a:cubicBezTo>
                  <a:cubicBezTo>
                    <a:pt x="3055" y="2407"/>
                    <a:pt x="3055" y="2407"/>
                    <a:pt x="3055" y="2407"/>
                  </a:cubicBezTo>
                  <a:cubicBezTo>
                    <a:pt x="3055" y="2407"/>
                    <a:pt x="3021" y="2426"/>
                    <a:pt x="3016" y="2427"/>
                  </a:cubicBezTo>
                  <a:cubicBezTo>
                    <a:pt x="3010" y="2429"/>
                    <a:pt x="2953" y="2427"/>
                    <a:pt x="2953" y="2427"/>
                  </a:cubicBezTo>
                  <a:cubicBezTo>
                    <a:pt x="2953" y="2427"/>
                    <a:pt x="2931" y="2458"/>
                    <a:pt x="2921" y="2461"/>
                  </a:cubicBezTo>
                  <a:cubicBezTo>
                    <a:pt x="2912" y="2465"/>
                    <a:pt x="2904" y="2488"/>
                    <a:pt x="2904" y="2488"/>
                  </a:cubicBezTo>
                  <a:cubicBezTo>
                    <a:pt x="2872" y="2478"/>
                    <a:pt x="2872" y="2478"/>
                    <a:pt x="2872" y="2478"/>
                  </a:cubicBezTo>
                  <a:cubicBezTo>
                    <a:pt x="2853" y="2478"/>
                    <a:pt x="2853" y="2478"/>
                    <a:pt x="2853" y="2478"/>
                  </a:cubicBezTo>
                  <a:cubicBezTo>
                    <a:pt x="2844" y="2511"/>
                    <a:pt x="2844" y="2511"/>
                    <a:pt x="2844" y="2511"/>
                  </a:cubicBezTo>
                  <a:cubicBezTo>
                    <a:pt x="2844" y="2511"/>
                    <a:pt x="2819" y="2543"/>
                    <a:pt x="2808" y="2546"/>
                  </a:cubicBezTo>
                  <a:cubicBezTo>
                    <a:pt x="2797" y="2550"/>
                    <a:pt x="2808" y="2546"/>
                    <a:pt x="2801" y="2546"/>
                  </a:cubicBezTo>
                  <a:cubicBezTo>
                    <a:pt x="2793" y="2546"/>
                    <a:pt x="2778" y="2539"/>
                    <a:pt x="2778" y="2539"/>
                  </a:cubicBezTo>
                  <a:cubicBezTo>
                    <a:pt x="2778" y="2539"/>
                    <a:pt x="2778" y="2539"/>
                    <a:pt x="2755" y="2537"/>
                  </a:cubicBezTo>
                  <a:cubicBezTo>
                    <a:pt x="2733" y="2535"/>
                    <a:pt x="2755" y="2561"/>
                    <a:pt x="2755" y="2561"/>
                  </a:cubicBezTo>
                  <a:cubicBezTo>
                    <a:pt x="2755" y="2595"/>
                    <a:pt x="2755" y="2595"/>
                    <a:pt x="2755" y="2595"/>
                  </a:cubicBezTo>
                  <a:cubicBezTo>
                    <a:pt x="2729" y="2616"/>
                    <a:pt x="2729" y="2616"/>
                    <a:pt x="2729" y="2616"/>
                  </a:cubicBezTo>
                  <a:cubicBezTo>
                    <a:pt x="2710" y="2622"/>
                    <a:pt x="2710" y="2622"/>
                    <a:pt x="2710" y="2622"/>
                  </a:cubicBezTo>
                  <a:cubicBezTo>
                    <a:pt x="2693" y="2652"/>
                    <a:pt x="2693" y="2652"/>
                    <a:pt x="2693" y="2652"/>
                  </a:cubicBezTo>
                  <a:cubicBezTo>
                    <a:pt x="2644" y="2652"/>
                    <a:pt x="2644" y="2652"/>
                    <a:pt x="2644" y="2652"/>
                  </a:cubicBezTo>
                  <a:cubicBezTo>
                    <a:pt x="2612" y="2609"/>
                    <a:pt x="2612" y="2609"/>
                    <a:pt x="2612" y="2609"/>
                  </a:cubicBezTo>
                  <a:cubicBezTo>
                    <a:pt x="2612" y="2609"/>
                    <a:pt x="2600" y="2567"/>
                    <a:pt x="2599" y="2561"/>
                  </a:cubicBezTo>
                  <a:cubicBezTo>
                    <a:pt x="2597" y="2556"/>
                    <a:pt x="2602" y="2544"/>
                    <a:pt x="2602" y="2544"/>
                  </a:cubicBezTo>
                  <a:cubicBezTo>
                    <a:pt x="2617" y="2501"/>
                    <a:pt x="2617" y="2501"/>
                    <a:pt x="2617" y="2501"/>
                  </a:cubicBezTo>
                  <a:cubicBezTo>
                    <a:pt x="2631" y="2473"/>
                    <a:pt x="2631" y="2473"/>
                    <a:pt x="2631" y="2473"/>
                  </a:cubicBezTo>
                  <a:cubicBezTo>
                    <a:pt x="2634" y="2416"/>
                    <a:pt x="2634" y="2416"/>
                    <a:pt x="2634" y="2416"/>
                  </a:cubicBezTo>
                  <a:cubicBezTo>
                    <a:pt x="2629" y="2382"/>
                    <a:pt x="2629" y="2382"/>
                    <a:pt x="2629" y="2382"/>
                  </a:cubicBezTo>
                  <a:cubicBezTo>
                    <a:pt x="2600" y="2397"/>
                    <a:pt x="2600" y="2397"/>
                    <a:pt x="2600" y="2397"/>
                  </a:cubicBezTo>
                  <a:cubicBezTo>
                    <a:pt x="2587" y="2420"/>
                    <a:pt x="2587" y="2420"/>
                    <a:pt x="2587" y="2420"/>
                  </a:cubicBezTo>
                  <a:cubicBezTo>
                    <a:pt x="2566" y="2433"/>
                    <a:pt x="2566" y="2433"/>
                    <a:pt x="2566" y="2433"/>
                  </a:cubicBezTo>
                  <a:cubicBezTo>
                    <a:pt x="2544" y="2433"/>
                    <a:pt x="2544" y="2433"/>
                    <a:pt x="2544" y="2433"/>
                  </a:cubicBezTo>
                  <a:cubicBezTo>
                    <a:pt x="2532" y="2433"/>
                    <a:pt x="2532" y="2433"/>
                    <a:pt x="2532" y="2433"/>
                  </a:cubicBezTo>
                  <a:cubicBezTo>
                    <a:pt x="2525" y="2418"/>
                    <a:pt x="2525" y="2418"/>
                    <a:pt x="2525" y="2418"/>
                  </a:cubicBezTo>
                  <a:cubicBezTo>
                    <a:pt x="2538" y="2401"/>
                    <a:pt x="2538" y="2401"/>
                    <a:pt x="2538" y="2401"/>
                  </a:cubicBezTo>
                  <a:cubicBezTo>
                    <a:pt x="2557" y="2382"/>
                    <a:pt x="2557" y="2382"/>
                    <a:pt x="2557" y="2382"/>
                  </a:cubicBezTo>
                  <a:cubicBezTo>
                    <a:pt x="2582" y="2382"/>
                    <a:pt x="2582" y="2382"/>
                    <a:pt x="2582" y="2382"/>
                  </a:cubicBezTo>
                  <a:cubicBezTo>
                    <a:pt x="2582" y="2360"/>
                    <a:pt x="2582" y="2360"/>
                    <a:pt x="2582" y="2360"/>
                  </a:cubicBezTo>
                  <a:cubicBezTo>
                    <a:pt x="2593" y="2346"/>
                    <a:pt x="2593" y="2346"/>
                    <a:pt x="2593" y="2346"/>
                  </a:cubicBezTo>
                  <a:cubicBezTo>
                    <a:pt x="2602" y="2320"/>
                    <a:pt x="2602" y="2320"/>
                    <a:pt x="2602" y="2320"/>
                  </a:cubicBezTo>
                  <a:cubicBezTo>
                    <a:pt x="2589" y="2286"/>
                    <a:pt x="2589" y="2286"/>
                    <a:pt x="2589" y="2286"/>
                  </a:cubicBezTo>
                  <a:cubicBezTo>
                    <a:pt x="2585" y="2259"/>
                    <a:pt x="2585" y="2259"/>
                    <a:pt x="2585" y="2259"/>
                  </a:cubicBezTo>
                  <a:cubicBezTo>
                    <a:pt x="2602" y="2222"/>
                    <a:pt x="2602" y="2222"/>
                    <a:pt x="2602" y="2222"/>
                  </a:cubicBezTo>
                  <a:cubicBezTo>
                    <a:pt x="2610" y="2222"/>
                    <a:pt x="2610" y="2222"/>
                    <a:pt x="2610" y="2222"/>
                  </a:cubicBezTo>
                  <a:cubicBezTo>
                    <a:pt x="2644" y="2222"/>
                    <a:pt x="2644" y="2222"/>
                    <a:pt x="2644" y="2222"/>
                  </a:cubicBezTo>
                  <a:cubicBezTo>
                    <a:pt x="2644" y="2210"/>
                    <a:pt x="2644" y="2210"/>
                    <a:pt x="2644" y="2210"/>
                  </a:cubicBezTo>
                  <a:cubicBezTo>
                    <a:pt x="2604" y="2186"/>
                    <a:pt x="2604" y="2186"/>
                    <a:pt x="2604" y="2186"/>
                  </a:cubicBezTo>
                  <a:cubicBezTo>
                    <a:pt x="2604" y="2186"/>
                    <a:pt x="2604" y="2171"/>
                    <a:pt x="2604" y="2158"/>
                  </a:cubicBezTo>
                  <a:cubicBezTo>
                    <a:pt x="2604" y="2144"/>
                    <a:pt x="2597" y="2159"/>
                    <a:pt x="2585" y="2158"/>
                  </a:cubicBezTo>
                  <a:cubicBezTo>
                    <a:pt x="2538" y="2141"/>
                    <a:pt x="2538" y="2141"/>
                    <a:pt x="2538" y="2141"/>
                  </a:cubicBezTo>
                  <a:cubicBezTo>
                    <a:pt x="2538" y="2110"/>
                    <a:pt x="2538" y="2110"/>
                    <a:pt x="2538" y="2110"/>
                  </a:cubicBezTo>
                  <a:cubicBezTo>
                    <a:pt x="2536" y="2093"/>
                    <a:pt x="2536" y="2093"/>
                    <a:pt x="2536" y="2093"/>
                  </a:cubicBezTo>
                  <a:cubicBezTo>
                    <a:pt x="2536" y="2093"/>
                    <a:pt x="2555" y="2065"/>
                    <a:pt x="2570" y="2041"/>
                  </a:cubicBezTo>
                  <a:cubicBezTo>
                    <a:pt x="2585" y="2016"/>
                    <a:pt x="2570" y="2041"/>
                    <a:pt x="2561" y="2029"/>
                  </a:cubicBezTo>
                  <a:cubicBezTo>
                    <a:pt x="2551" y="2018"/>
                    <a:pt x="2561" y="2029"/>
                    <a:pt x="2551" y="2025"/>
                  </a:cubicBezTo>
                  <a:cubicBezTo>
                    <a:pt x="2542" y="2022"/>
                    <a:pt x="2540" y="2025"/>
                    <a:pt x="2540" y="2025"/>
                  </a:cubicBezTo>
                  <a:cubicBezTo>
                    <a:pt x="2525" y="2005"/>
                    <a:pt x="2525" y="2005"/>
                    <a:pt x="2525" y="2005"/>
                  </a:cubicBezTo>
                  <a:cubicBezTo>
                    <a:pt x="2512" y="1897"/>
                    <a:pt x="2512" y="1897"/>
                    <a:pt x="2512" y="1897"/>
                  </a:cubicBezTo>
                  <a:cubicBezTo>
                    <a:pt x="2512" y="1884"/>
                    <a:pt x="2512" y="1884"/>
                    <a:pt x="2512" y="1884"/>
                  </a:cubicBezTo>
                  <a:cubicBezTo>
                    <a:pt x="2512" y="1863"/>
                    <a:pt x="2512" y="1863"/>
                    <a:pt x="2512" y="1863"/>
                  </a:cubicBezTo>
                  <a:cubicBezTo>
                    <a:pt x="2512" y="1863"/>
                    <a:pt x="2512" y="1863"/>
                    <a:pt x="2504" y="1848"/>
                  </a:cubicBezTo>
                  <a:cubicBezTo>
                    <a:pt x="2504" y="1797"/>
                    <a:pt x="2504" y="1797"/>
                    <a:pt x="2504" y="1797"/>
                  </a:cubicBezTo>
                  <a:cubicBezTo>
                    <a:pt x="2493" y="1740"/>
                    <a:pt x="2493" y="1740"/>
                    <a:pt x="2493" y="1740"/>
                  </a:cubicBezTo>
                  <a:cubicBezTo>
                    <a:pt x="2493" y="1740"/>
                    <a:pt x="2493" y="1733"/>
                    <a:pt x="2493" y="1727"/>
                  </a:cubicBezTo>
                  <a:cubicBezTo>
                    <a:pt x="2493" y="1722"/>
                    <a:pt x="2493" y="1720"/>
                    <a:pt x="2493" y="1720"/>
                  </a:cubicBezTo>
                  <a:cubicBezTo>
                    <a:pt x="2474" y="1684"/>
                    <a:pt x="2474" y="1684"/>
                    <a:pt x="2474" y="1684"/>
                  </a:cubicBezTo>
                  <a:cubicBezTo>
                    <a:pt x="2493" y="1663"/>
                    <a:pt x="2493" y="1663"/>
                    <a:pt x="2493" y="1663"/>
                  </a:cubicBezTo>
                  <a:cubicBezTo>
                    <a:pt x="2493" y="1637"/>
                    <a:pt x="2493" y="1637"/>
                    <a:pt x="2493" y="1637"/>
                  </a:cubicBezTo>
                  <a:cubicBezTo>
                    <a:pt x="2482" y="1595"/>
                    <a:pt x="2482" y="1595"/>
                    <a:pt x="2482" y="1595"/>
                  </a:cubicBezTo>
                  <a:cubicBezTo>
                    <a:pt x="2482" y="1548"/>
                    <a:pt x="2482" y="1548"/>
                    <a:pt x="2482" y="1548"/>
                  </a:cubicBezTo>
                  <a:cubicBezTo>
                    <a:pt x="2465" y="1520"/>
                    <a:pt x="2465" y="1520"/>
                    <a:pt x="2465" y="1520"/>
                  </a:cubicBezTo>
                  <a:cubicBezTo>
                    <a:pt x="2465" y="1482"/>
                    <a:pt x="2465" y="1482"/>
                    <a:pt x="2465" y="1482"/>
                  </a:cubicBezTo>
                  <a:cubicBezTo>
                    <a:pt x="2448" y="1482"/>
                    <a:pt x="2448" y="1482"/>
                    <a:pt x="2448" y="1482"/>
                  </a:cubicBezTo>
                  <a:cubicBezTo>
                    <a:pt x="2438" y="1482"/>
                    <a:pt x="2438" y="1482"/>
                    <a:pt x="2438" y="1482"/>
                  </a:cubicBezTo>
                  <a:cubicBezTo>
                    <a:pt x="2421" y="1482"/>
                    <a:pt x="2421" y="1482"/>
                    <a:pt x="2421" y="1482"/>
                  </a:cubicBezTo>
                  <a:cubicBezTo>
                    <a:pt x="2421" y="1495"/>
                    <a:pt x="2421" y="1495"/>
                    <a:pt x="2421" y="1495"/>
                  </a:cubicBezTo>
                  <a:cubicBezTo>
                    <a:pt x="2405" y="1503"/>
                    <a:pt x="2405" y="1503"/>
                    <a:pt x="2405" y="1503"/>
                  </a:cubicBezTo>
                  <a:cubicBezTo>
                    <a:pt x="2401" y="1502"/>
                    <a:pt x="2401" y="1502"/>
                    <a:pt x="2401" y="1502"/>
                  </a:cubicBezTo>
                  <a:cubicBezTo>
                    <a:pt x="2319" y="1383"/>
                    <a:pt x="2319" y="1383"/>
                    <a:pt x="2319" y="1383"/>
                  </a:cubicBezTo>
                  <a:cubicBezTo>
                    <a:pt x="1406" y="1948"/>
                    <a:pt x="1406" y="1948"/>
                    <a:pt x="1406" y="1948"/>
                  </a:cubicBezTo>
                  <a:cubicBezTo>
                    <a:pt x="1329" y="2000"/>
                    <a:pt x="1329" y="2000"/>
                    <a:pt x="1329" y="2000"/>
                  </a:cubicBezTo>
                  <a:cubicBezTo>
                    <a:pt x="1291" y="1942"/>
                    <a:pt x="1291" y="1942"/>
                    <a:pt x="1291" y="1942"/>
                  </a:cubicBezTo>
                  <a:cubicBezTo>
                    <a:pt x="1270" y="1933"/>
                    <a:pt x="1270" y="1933"/>
                    <a:pt x="1270" y="1933"/>
                  </a:cubicBezTo>
                  <a:cubicBezTo>
                    <a:pt x="1232" y="1921"/>
                    <a:pt x="1232" y="1921"/>
                    <a:pt x="1232" y="1921"/>
                  </a:cubicBezTo>
                  <a:cubicBezTo>
                    <a:pt x="1231" y="1896"/>
                    <a:pt x="1231" y="1896"/>
                    <a:pt x="1231" y="1896"/>
                  </a:cubicBezTo>
                  <a:cubicBezTo>
                    <a:pt x="1242" y="1881"/>
                    <a:pt x="1242" y="1881"/>
                    <a:pt x="1242" y="1881"/>
                  </a:cubicBezTo>
                  <a:cubicBezTo>
                    <a:pt x="1243" y="1838"/>
                    <a:pt x="1243" y="1838"/>
                    <a:pt x="1243" y="1838"/>
                  </a:cubicBezTo>
                  <a:cubicBezTo>
                    <a:pt x="1252" y="1830"/>
                    <a:pt x="1252" y="1830"/>
                    <a:pt x="1252" y="1830"/>
                  </a:cubicBezTo>
                  <a:cubicBezTo>
                    <a:pt x="1247" y="1819"/>
                    <a:pt x="1247" y="1819"/>
                    <a:pt x="1247" y="1819"/>
                  </a:cubicBezTo>
                  <a:cubicBezTo>
                    <a:pt x="1164" y="1818"/>
                    <a:pt x="1164" y="1818"/>
                    <a:pt x="1164" y="1818"/>
                  </a:cubicBezTo>
                  <a:cubicBezTo>
                    <a:pt x="1167" y="1867"/>
                    <a:pt x="1167" y="1867"/>
                    <a:pt x="1167" y="1867"/>
                  </a:cubicBezTo>
                  <a:cubicBezTo>
                    <a:pt x="1205" y="1922"/>
                    <a:pt x="1205" y="1922"/>
                    <a:pt x="1205" y="1922"/>
                  </a:cubicBezTo>
                  <a:cubicBezTo>
                    <a:pt x="1220" y="1961"/>
                    <a:pt x="1220" y="1961"/>
                    <a:pt x="1220" y="1961"/>
                  </a:cubicBezTo>
                  <a:cubicBezTo>
                    <a:pt x="1227" y="2001"/>
                    <a:pt x="1227" y="2001"/>
                    <a:pt x="1227" y="2001"/>
                  </a:cubicBezTo>
                  <a:cubicBezTo>
                    <a:pt x="1234" y="2067"/>
                    <a:pt x="1234" y="2067"/>
                    <a:pt x="1234" y="2067"/>
                  </a:cubicBezTo>
                  <a:cubicBezTo>
                    <a:pt x="1257" y="2096"/>
                    <a:pt x="1257" y="2096"/>
                    <a:pt x="1257" y="2096"/>
                  </a:cubicBezTo>
                  <a:cubicBezTo>
                    <a:pt x="1291" y="2117"/>
                    <a:pt x="1291" y="2117"/>
                    <a:pt x="1291" y="2117"/>
                  </a:cubicBezTo>
                  <a:cubicBezTo>
                    <a:pt x="1274" y="2141"/>
                    <a:pt x="1274" y="2141"/>
                    <a:pt x="1274" y="2141"/>
                  </a:cubicBezTo>
                  <a:cubicBezTo>
                    <a:pt x="1241" y="2164"/>
                    <a:pt x="1241" y="2164"/>
                    <a:pt x="1241" y="2164"/>
                  </a:cubicBezTo>
                  <a:cubicBezTo>
                    <a:pt x="1214" y="2143"/>
                    <a:pt x="1214" y="2143"/>
                    <a:pt x="1214" y="2143"/>
                  </a:cubicBezTo>
                  <a:cubicBezTo>
                    <a:pt x="1181" y="2114"/>
                    <a:pt x="1181" y="2114"/>
                    <a:pt x="1181" y="2114"/>
                  </a:cubicBezTo>
                  <a:cubicBezTo>
                    <a:pt x="1155" y="2096"/>
                    <a:pt x="1155" y="2096"/>
                    <a:pt x="1155" y="2096"/>
                  </a:cubicBezTo>
                  <a:cubicBezTo>
                    <a:pt x="1060" y="2091"/>
                    <a:pt x="1060" y="2091"/>
                    <a:pt x="1060" y="2091"/>
                  </a:cubicBezTo>
                  <a:cubicBezTo>
                    <a:pt x="1030" y="2140"/>
                    <a:pt x="1030" y="2140"/>
                    <a:pt x="1030" y="2140"/>
                  </a:cubicBezTo>
                  <a:cubicBezTo>
                    <a:pt x="992" y="2160"/>
                    <a:pt x="992" y="2160"/>
                    <a:pt x="992" y="2160"/>
                  </a:cubicBezTo>
                  <a:cubicBezTo>
                    <a:pt x="983" y="2172"/>
                    <a:pt x="983" y="2172"/>
                    <a:pt x="983" y="2172"/>
                  </a:cubicBezTo>
                  <a:cubicBezTo>
                    <a:pt x="958" y="2177"/>
                    <a:pt x="958" y="2177"/>
                    <a:pt x="958" y="2177"/>
                  </a:cubicBezTo>
                  <a:cubicBezTo>
                    <a:pt x="945" y="2167"/>
                    <a:pt x="945" y="2167"/>
                    <a:pt x="945" y="2167"/>
                  </a:cubicBezTo>
                  <a:cubicBezTo>
                    <a:pt x="908" y="2152"/>
                    <a:pt x="908" y="2152"/>
                    <a:pt x="908" y="2152"/>
                  </a:cubicBezTo>
                  <a:cubicBezTo>
                    <a:pt x="873" y="2133"/>
                    <a:pt x="873" y="2133"/>
                    <a:pt x="873" y="2133"/>
                  </a:cubicBezTo>
                  <a:cubicBezTo>
                    <a:pt x="866" y="2104"/>
                    <a:pt x="866" y="2104"/>
                    <a:pt x="866" y="2104"/>
                  </a:cubicBezTo>
                  <a:cubicBezTo>
                    <a:pt x="858" y="2070"/>
                    <a:pt x="858" y="2070"/>
                    <a:pt x="858" y="2070"/>
                  </a:cubicBezTo>
                  <a:cubicBezTo>
                    <a:pt x="838" y="2030"/>
                    <a:pt x="838" y="2030"/>
                    <a:pt x="838" y="2030"/>
                  </a:cubicBezTo>
                  <a:cubicBezTo>
                    <a:pt x="816" y="1992"/>
                    <a:pt x="816" y="1992"/>
                    <a:pt x="816" y="1992"/>
                  </a:cubicBezTo>
                  <a:cubicBezTo>
                    <a:pt x="783" y="1942"/>
                    <a:pt x="783" y="1942"/>
                    <a:pt x="783" y="1942"/>
                  </a:cubicBezTo>
                  <a:cubicBezTo>
                    <a:pt x="762" y="1972"/>
                    <a:pt x="762" y="1972"/>
                    <a:pt x="762" y="1972"/>
                  </a:cubicBezTo>
                  <a:cubicBezTo>
                    <a:pt x="751" y="2000"/>
                    <a:pt x="751" y="2000"/>
                    <a:pt x="751" y="2000"/>
                  </a:cubicBezTo>
                  <a:cubicBezTo>
                    <a:pt x="759" y="2012"/>
                    <a:pt x="759" y="2012"/>
                    <a:pt x="759" y="2012"/>
                  </a:cubicBezTo>
                  <a:cubicBezTo>
                    <a:pt x="766" y="2031"/>
                    <a:pt x="766" y="2031"/>
                    <a:pt x="766" y="2031"/>
                  </a:cubicBezTo>
                  <a:cubicBezTo>
                    <a:pt x="759" y="2061"/>
                    <a:pt x="759" y="2061"/>
                    <a:pt x="759" y="2061"/>
                  </a:cubicBezTo>
                  <a:cubicBezTo>
                    <a:pt x="721" y="2067"/>
                    <a:pt x="721" y="2067"/>
                    <a:pt x="721" y="2067"/>
                  </a:cubicBezTo>
                  <a:cubicBezTo>
                    <a:pt x="694" y="2045"/>
                    <a:pt x="694" y="2045"/>
                    <a:pt x="694" y="2045"/>
                  </a:cubicBezTo>
                  <a:cubicBezTo>
                    <a:pt x="678" y="2011"/>
                    <a:pt x="678" y="2011"/>
                    <a:pt x="678" y="2011"/>
                  </a:cubicBezTo>
                  <a:cubicBezTo>
                    <a:pt x="664" y="1981"/>
                    <a:pt x="664" y="1981"/>
                    <a:pt x="664" y="1981"/>
                  </a:cubicBezTo>
                  <a:cubicBezTo>
                    <a:pt x="654" y="1960"/>
                    <a:pt x="654" y="1960"/>
                    <a:pt x="654" y="1960"/>
                  </a:cubicBezTo>
                  <a:cubicBezTo>
                    <a:pt x="663" y="1947"/>
                    <a:pt x="663" y="1947"/>
                    <a:pt x="663" y="1947"/>
                  </a:cubicBezTo>
                  <a:cubicBezTo>
                    <a:pt x="664" y="1919"/>
                    <a:pt x="664" y="1919"/>
                    <a:pt x="664" y="1919"/>
                  </a:cubicBezTo>
                  <a:cubicBezTo>
                    <a:pt x="656" y="1899"/>
                    <a:pt x="656" y="1899"/>
                    <a:pt x="656" y="1899"/>
                  </a:cubicBezTo>
                  <a:cubicBezTo>
                    <a:pt x="644" y="1895"/>
                    <a:pt x="644" y="1895"/>
                    <a:pt x="644" y="1895"/>
                  </a:cubicBezTo>
                  <a:cubicBezTo>
                    <a:pt x="618" y="1892"/>
                    <a:pt x="618" y="1892"/>
                    <a:pt x="618" y="1892"/>
                  </a:cubicBezTo>
                  <a:cubicBezTo>
                    <a:pt x="590" y="1888"/>
                    <a:pt x="590" y="1888"/>
                    <a:pt x="590" y="1888"/>
                  </a:cubicBezTo>
                  <a:cubicBezTo>
                    <a:pt x="540" y="1870"/>
                    <a:pt x="540" y="1870"/>
                    <a:pt x="540" y="1870"/>
                  </a:cubicBezTo>
                  <a:cubicBezTo>
                    <a:pt x="500" y="1826"/>
                    <a:pt x="500" y="1826"/>
                    <a:pt x="500" y="1826"/>
                  </a:cubicBezTo>
                  <a:cubicBezTo>
                    <a:pt x="492" y="1812"/>
                    <a:pt x="492" y="1812"/>
                    <a:pt x="492" y="1812"/>
                  </a:cubicBezTo>
                  <a:cubicBezTo>
                    <a:pt x="481" y="1792"/>
                    <a:pt x="481" y="1792"/>
                    <a:pt x="481" y="1792"/>
                  </a:cubicBezTo>
                  <a:cubicBezTo>
                    <a:pt x="480" y="1752"/>
                    <a:pt x="480" y="1752"/>
                    <a:pt x="480" y="1752"/>
                  </a:cubicBezTo>
                  <a:cubicBezTo>
                    <a:pt x="473" y="1720"/>
                    <a:pt x="473" y="1720"/>
                    <a:pt x="473" y="1720"/>
                  </a:cubicBezTo>
                  <a:cubicBezTo>
                    <a:pt x="472" y="1690"/>
                    <a:pt x="472" y="1690"/>
                    <a:pt x="472" y="1690"/>
                  </a:cubicBezTo>
                  <a:cubicBezTo>
                    <a:pt x="472" y="1662"/>
                    <a:pt x="472" y="1662"/>
                    <a:pt x="472" y="1662"/>
                  </a:cubicBezTo>
                  <a:cubicBezTo>
                    <a:pt x="463" y="1637"/>
                    <a:pt x="463" y="1637"/>
                    <a:pt x="463" y="1637"/>
                  </a:cubicBezTo>
                  <a:cubicBezTo>
                    <a:pt x="449" y="1620"/>
                    <a:pt x="449" y="1620"/>
                    <a:pt x="449" y="1620"/>
                  </a:cubicBezTo>
                  <a:cubicBezTo>
                    <a:pt x="431" y="1602"/>
                    <a:pt x="431" y="1602"/>
                    <a:pt x="431" y="1602"/>
                  </a:cubicBezTo>
                  <a:cubicBezTo>
                    <a:pt x="408" y="1568"/>
                    <a:pt x="408" y="1568"/>
                    <a:pt x="408" y="1568"/>
                  </a:cubicBezTo>
                  <a:cubicBezTo>
                    <a:pt x="388" y="1530"/>
                    <a:pt x="388" y="1530"/>
                    <a:pt x="388" y="1530"/>
                  </a:cubicBezTo>
                  <a:cubicBezTo>
                    <a:pt x="398" y="1527"/>
                    <a:pt x="398" y="1527"/>
                    <a:pt x="398" y="1527"/>
                  </a:cubicBezTo>
                  <a:cubicBezTo>
                    <a:pt x="415" y="1511"/>
                    <a:pt x="415" y="1511"/>
                    <a:pt x="415" y="1511"/>
                  </a:cubicBezTo>
                  <a:cubicBezTo>
                    <a:pt x="435" y="1530"/>
                    <a:pt x="435" y="1530"/>
                    <a:pt x="435" y="1530"/>
                  </a:cubicBezTo>
                  <a:cubicBezTo>
                    <a:pt x="450" y="1545"/>
                    <a:pt x="450" y="1545"/>
                    <a:pt x="450" y="1545"/>
                  </a:cubicBezTo>
                  <a:cubicBezTo>
                    <a:pt x="468" y="1553"/>
                    <a:pt x="468" y="1553"/>
                    <a:pt x="468" y="1553"/>
                  </a:cubicBezTo>
                  <a:cubicBezTo>
                    <a:pt x="476" y="1528"/>
                    <a:pt x="476" y="1528"/>
                    <a:pt x="476" y="1528"/>
                  </a:cubicBezTo>
                  <a:cubicBezTo>
                    <a:pt x="476" y="1507"/>
                    <a:pt x="476" y="1507"/>
                    <a:pt x="476" y="1507"/>
                  </a:cubicBezTo>
                  <a:cubicBezTo>
                    <a:pt x="451" y="1488"/>
                    <a:pt x="451" y="1488"/>
                    <a:pt x="451" y="1488"/>
                  </a:cubicBezTo>
                  <a:cubicBezTo>
                    <a:pt x="443" y="1448"/>
                    <a:pt x="443" y="1448"/>
                    <a:pt x="443" y="1448"/>
                  </a:cubicBezTo>
                  <a:cubicBezTo>
                    <a:pt x="451" y="1419"/>
                    <a:pt x="451" y="1419"/>
                    <a:pt x="451" y="1419"/>
                  </a:cubicBezTo>
                  <a:cubicBezTo>
                    <a:pt x="474" y="1401"/>
                    <a:pt x="474" y="1401"/>
                    <a:pt x="474" y="1401"/>
                  </a:cubicBezTo>
                  <a:cubicBezTo>
                    <a:pt x="489" y="1393"/>
                    <a:pt x="489" y="1393"/>
                    <a:pt x="489" y="1393"/>
                  </a:cubicBezTo>
                  <a:cubicBezTo>
                    <a:pt x="514" y="1390"/>
                    <a:pt x="514" y="1390"/>
                    <a:pt x="514" y="1390"/>
                  </a:cubicBezTo>
                  <a:cubicBezTo>
                    <a:pt x="531" y="1398"/>
                    <a:pt x="531" y="1398"/>
                    <a:pt x="531" y="1398"/>
                  </a:cubicBezTo>
                  <a:cubicBezTo>
                    <a:pt x="549" y="1410"/>
                    <a:pt x="549" y="1410"/>
                    <a:pt x="549" y="1410"/>
                  </a:cubicBezTo>
                  <a:cubicBezTo>
                    <a:pt x="576" y="1421"/>
                    <a:pt x="576" y="1421"/>
                    <a:pt x="576" y="1421"/>
                  </a:cubicBezTo>
                  <a:cubicBezTo>
                    <a:pt x="596" y="1431"/>
                    <a:pt x="596" y="1431"/>
                    <a:pt x="596" y="1431"/>
                  </a:cubicBezTo>
                  <a:cubicBezTo>
                    <a:pt x="610" y="1434"/>
                    <a:pt x="610" y="1434"/>
                    <a:pt x="610" y="1434"/>
                  </a:cubicBezTo>
                  <a:cubicBezTo>
                    <a:pt x="629" y="1444"/>
                    <a:pt x="629" y="1444"/>
                    <a:pt x="629" y="1444"/>
                  </a:cubicBezTo>
                  <a:cubicBezTo>
                    <a:pt x="733" y="1447"/>
                    <a:pt x="733" y="1447"/>
                    <a:pt x="733" y="1447"/>
                  </a:cubicBezTo>
                  <a:cubicBezTo>
                    <a:pt x="757" y="1438"/>
                    <a:pt x="757" y="1438"/>
                    <a:pt x="757" y="1438"/>
                  </a:cubicBezTo>
                  <a:cubicBezTo>
                    <a:pt x="784" y="1421"/>
                    <a:pt x="784" y="1421"/>
                    <a:pt x="784" y="1421"/>
                  </a:cubicBezTo>
                  <a:cubicBezTo>
                    <a:pt x="813" y="1402"/>
                    <a:pt x="813" y="1402"/>
                    <a:pt x="813" y="1402"/>
                  </a:cubicBezTo>
                  <a:cubicBezTo>
                    <a:pt x="843" y="1382"/>
                    <a:pt x="843" y="1382"/>
                    <a:pt x="843" y="1382"/>
                  </a:cubicBezTo>
                  <a:cubicBezTo>
                    <a:pt x="870" y="1359"/>
                    <a:pt x="870" y="1359"/>
                    <a:pt x="870" y="1359"/>
                  </a:cubicBezTo>
                  <a:cubicBezTo>
                    <a:pt x="885" y="1359"/>
                    <a:pt x="885" y="1359"/>
                    <a:pt x="885" y="1359"/>
                  </a:cubicBezTo>
                  <a:cubicBezTo>
                    <a:pt x="921" y="1361"/>
                    <a:pt x="921" y="1361"/>
                    <a:pt x="921" y="1361"/>
                  </a:cubicBezTo>
                  <a:cubicBezTo>
                    <a:pt x="949" y="1357"/>
                    <a:pt x="949" y="1357"/>
                    <a:pt x="949" y="1357"/>
                  </a:cubicBezTo>
                  <a:cubicBezTo>
                    <a:pt x="965" y="1349"/>
                    <a:pt x="965" y="1349"/>
                    <a:pt x="965" y="1349"/>
                  </a:cubicBezTo>
                  <a:cubicBezTo>
                    <a:pt x="965" y="1338"/>
                    <a:pt x="965" y="1338"/>
                    <a:pt x="965" y="1338"/>
                  </a:cubicBezTo>
                  <a:cubicBezTo>
                    <a:pt x="965" y="1245"/>
                    <a:pt x="965" y="1245"/>
                    <a:pt x="965" y="1245"/>
                  </a:cubicBezTo>
                  <a:cubicBezTo>
                    <a:pt x="935" y="1206"/>
                    <a:pt x="935" y="1206"/>
                    <a:pt x="935" y="1206"/>
                  </a:cubicBezTo>
                  <a:cubicBezTo>
                    <a:pt x="922" y="1187"/>
                    <a:pt x="922" y="1187"/>
                    <a:pt x="922" y="1187"/>
                  </a:cubicBezTo>
                  <a:cubicBezTo>
                    <a:pt x="926" y="1152"/>
                    <a:pt x="926" y="1152"/>
                    <a:pt x="926" y="1152"/>
                  </a:cubicBezTo>
                  <a:cubicBezTo>
                    <a:pt x="930" y="1144"/>
                    <a:pt x="930" y="1144"/>
                    <a:pt x="930" y="1144"/>
                  </a:cubicBezTo>
                  <a:cubicBezTo>
                    <a:pt x="935" y="1099"/>
                    <a:pt x="935" y="1099"/>
                    <a:pt x="935" y="1099"/>
                  </a:cubicBezTo>
                  <a:cubicBezTo>
                    <a:pt x="914" y="1085"/>
                    <a:pt x="914" y="1085"/>
                    <a:pt x="914" y="1085"/>
                  </a:cubicBezTo>
                  <a:cubicBezTo>
                    <a:pt x="888" y="1074"/>
                    <a:pt x="888" y="1074"/>
                    <a:pt x="888" y="1074"/>
                  </a:cubicBezTo>
                  <a:cubicBezTo>
                    <a:pt x="862" y="1063"/>
                    <a:pt x="862" y="1063"/>
                    <a:pt x="862" y="1063"/>
                  </a:cubicBezTo>
                  <a:cubicBezTo>
                    <a:pt x="839" y="1054"/>
                    <a:pt x="839" y="1054"/>
                    <a:pt x="839" y="1054"/>
                  </a:cubicBezTo>
                  <a:cubicBezTo>
                    <a:pt x="772" y="1013"/>
                    <a:pt x="772" y="1013"/>
                    <a:pt x="772" y="1013"/>
                  </a:cubicBezTo>
                  <a:cubicBezTo>
                    <a:pt x="743" y="997"/>
                    <a:pt x="743" y="997"/>
                    <a:pt x="743" y="997"/>
                  </a:cubicBezTo>
                  <a:cubicBezTo>
                    <a:pt x="720" y="974"/>
                    <a:pt x="720" y="974"/>
                    <a:pt x="720" y="974"/>
                  </a:cubicBezTo>
                  <a:cubicBezTo>
                    <a:pt x="682" y="947"/>
                    <a:pt x="682" y="947"/>
                    <a:pt x="682" y="947"/>
                  </a:cubicBezTo>
                  <a:cubicBezTo>
                    <a:pt x="660" y="924"/>
                    <a:pt x="660" y="924"/>
                    <a:pt x="660" y="924"/>
                  </a:cubicBezTo>
                  <a:cubicBezTo>
                    <a:pt x="643" y="903"/>
                    <a:pt x="643" y="903"/>
                    <a:pt x="643" y="903"/>
                  </a:cubicBezTo>
                  <a:cubicBezTo>
                    <a:pt x="623" y="888"/>
                    <a:pt x="623" y="888"/>
                    <a:pt x="623" y="888"/>
                  </a:cubicBezTo>
                  <a:cubicBezTo>
                    <a:pt x="609" y="865"/>
                    <a:pt x="609" y="865"/>
                    <a:pt x="609" y="865"/>
                  </a:cubicBezTo>
                  <a:cubicBezTo>
                    <a:pt x="609" y="752"/>
                    <a:pt x="609" y="752"/>
                    <a:pt x="609" y="752"/>
                  </a:cubicBezTo>
                  <a:cubicBezTo>
                    <a:pt x="609" y="725"/>
                    <a:pt x="609" y="725"/>
                    <a:pt x="609" y="725"/>
                  </a:cubicBezTo>
                  <a:cubicBezTo>
                    <a:pt x="589" y="697"/>
                    <a:pt x="589" y="697"/>
                    <a:pt x="589" y="697"/>
                  </a:cubicBezTo>
                  <a:cubicBezTo>
                    <a:pt x="568" y="662"/>
                    <a:pt x="568" y="662"/>
                    <a:pt x="568" y="662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27" y="639"/>
                    <a:pt x="527" y="639"/>
                    <a:pt x="527" y="639"/>
                  </a:cubicBezTo>
                  <a:cubicBezTo>
                    <a:pt x="511" y="632"/>
                    <a:pt x="511" y="632"/>
                    <a:pt x="511" y="632"/>
                  </a:cubicBezTo>
                  <a:cubicBezTo>
                    <a:pt x="438" y="629"/>
                    <a:pt x="438" y="629"/>
                    <a:pt x="438" y="629"/>
                  </a:cubicBezTo>
                  <a:cubicBezTo>
                    <a:pt x="430" y="610"/>
                    <a:pt x="430" y="610"/>
                    <a:pt x="430" y="610"/>
                  </a:cubicBezTo>
                  <a:cubicBezTo>
                    <a:pt x="417" y="586"/>
                    <a:pt x="417" y="586"/>
                    <a:pt x="417" y="586"/>
                  </a:cubicBezTo>
                  <a:cubicBezTo>
                    <a:pt x="406" y="554"/>
                    <a:pt x="406" y="554"/>
                    <a:pt x="406" y="554"/>
                  </a:cubicBezTo>
                  <a:cubicBezTo>
                    <a:pt x="394" y="530"/>
                    <a:pt x="394" y="530"/>
                    <a:pt x="394" y="530"/>
                  </a:cubicBezTo>
                  <a:cubicBezTo>
                    <a:pt x="386" y="476"/>
                    <a:pt x="386" y="476"/>
                    <a:pt x="386" y="476"/>
                  </a:cubicBezTo>
                  <a:cubicBezTo>
                    <a:pt x="374" y="435"/>
                    <a:pt x="374" y="435"/>
                    <a:pt x="374" y="435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40" y="380"/>
                    <a:pt x="340" y="380"/>
                    <a:pt x="340" y="380"/>
                  </a:cubicBezTo>
                  <a:cubicBezTo>
                    <a:pt x="326" y="361"/>
                    <a:pt x="326" y="361"/>
                    <a:pt x="326" y="361"/>
                  </a:cubicBezTo>
                  <a:cubicBezTo>
                    <a:pt x="303" y="343"/>
                    <a:pt x="303" y="343"/>
                    <a:pt x="303" y="343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33" y="324"/>
                    <a:pt x="233" y="324"/>
                    <a:pt x="233" y="324"/>
                  </a:cubicBezTo>
                  <a:cubicBezTo>
                    <a:pt x="221" y="334"/>
                    <a:pt x="221" y="334"/>
                    <a:pt x="221" y="334"/>
                  </a:cubicBezTo>
                  <a:cubicBezTo>
                    <a:pt x="211" y="333"/>
                    <a:pt x="211" y="333"/>
                    <a:pt x="211" y="333"/>
                  </a:cubicBezTo>
                  <a:cubicBezTo>
                    <a:pt x="206" y="298"/>
                    <a:pt x="206" y="298"/>
                    <a:pt x="206" y="298"/>
                  </a:cubicBezTo>
                  <a:cubicBezTo>
                    <a:pt x="200" y="276"/>
                    <a:pt x="200" y="276"/>
                    <a:pt x="200" y="276"/>
                  </a:cubicBezTo>
                  <a:cubicBezTo>
                    <a:pt x="180" y="239"/>
                    <a:pt x="180" y="239"/>
                    <a:pt x="180" y="239"/>
                  </a:cubicBezTo>
                  <a:cubicBezTo>
                    <a:pt x="171" y="221"/>
                    <a:pt x="171" y="221"/>
                    <a:pt x="171" y="221"/>
                  </a:cubicBezTo>
                  <a:cubicBezTo>
                    <a:pt x="113" y="222"/>
                    <a:pt x="113" y="222"/>
                    <a:pt x="113" y="222"/>
                  </a:cubicBezTo>
                  <a:cubicBezTo>
                    <a:pt x="101" y="214"/>
                    <a:pt x="101" y="214"/>
                    <a:pt x="101" y="214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62" y="149"/>
                    <a:pt x="162" y="149"/>
                    <a:pt x="162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84" y="181"/>
                    <a:pt x="284" y="181"/>
                    <a:pt x="284" y="181"/>
                  </a:cubicBezTo>
                  <a:cubicBezTo>
                    <a:pt x="328" y="181"/>
                    <a:pt x="328" y="181"/>
                    <a:pt x="328" y="181"/>
                  </a:cubicBezTo>
                  <a:cubicBezTo>
                    <a:pt x="345" y="191"/>
                    <a:pt x="345" y="191"/>
                    <a:pt x="345" y="191"/>
                  </a:cubicBezTo>
                  <a:cubicBezTo>
                    <a:pt x="334" y="223"/>
                    <a:pt x="334" y="223"/>
                    <a:pt x="334" y="223"/>
                  </a:cubicBezTo>
                  <a:cubicBezTo>
                    <a:pt x="334" y="223"/>
                    <a:pt x="307" y="236"/>
                    <a:pt x="298" y="236"/>
                  </a:cubicBezTo>
                  <a:cubicBezTo>
                    <a:pt x="288" y="236"/>
                    <a:pt x="298" y="262"/>
                    <a:pt x="298" y="262"/>
                  </a:cubicBezTo>
                  <a:cubicBezTo>
                    <a:pt x="318" y="293"/>
                    <a:pt x="318" y="293"/>
                    <a:pt x="318" y="293"/>
                  </a:cubicBezTo>
                  <a:cubicBezTo>
                    <a:pt x="347" y="261"/>
                    <a:pt x="347" y="261"/>
                    <a:pt x="347" y="261"/>
                  </a:cubicBezTo>
                  <a:cubicBezTo>
                    <a:pt x="375" y="223"/>
                    <a:pt x="375" y="223"/>
                    <a:pt x="375" y="223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62" y="257"/>
                    <a:pt x="462" y="257"/>
                    <a:pt x="462" y="257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471" y="336"/>
                    <a:pt x="471" y="336"/>
                    <a:pt x="471" y="336"/>
                  </a:cubicBezTo>
                  <a:cubicBezTo>
                    <a:pt x="432" y="364"/>
                    <a:pt x="432" y="364"/>
                    <a:pt x="432" y="364"/>
                  </a:cubicBezTo>
                  <a:cubicBezTo>
                    <a:pt x="432" y="398"/>
                    <a:pt x="432" y="398"/>
                    <a:pt x="432" y="398"/>
                  </a:cubicBezTo>
                  <a:cubicBezTo>
                    <a:pt x="445" y="410"/>
                    <a:pt x="445" y="410"/>
                    <a:pt x="445" y="410"/>
                  </a:cubicBezTo>
                  <a:cubicBezTo>
                    <a:pt x="462" y="413"/>
                    <a:pt x="462" y="413"/>
                    <a:pt x="462" y="413"/>
                  </a:cubicBezTo>
                  <a:cubicBezTo>
                    <a:pt x="505" y="381"/>
                    <a:pt x="505" y="381"/>
                    <a:pt x="505" y="381"/>
                  </a:cubicBezTo>
                  <a:cubicBezTo>
                    <a:pt x="505" y="351"/>
                    <a:pt x="505" y="351"/>
                    <a:pt x="505" y="351"/>
                  </a:cubicBezTo>
                  <a:cubicBezTo>
                    <a:pt x="515" y="321"/>
                    <a:pt x="515" y="321"/>
                    <a:pt x="515" y="321"/>
                  </a:cubicBezTo>
                  <a:cubicBezTo>
                    <a:pt x="524" y="321"/>
                    <a:pt x="524" y="321"/>
                    <a:pt x="524" y="321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64" y="364"/>
                    <a:pt x="568" y="370"/>
                  </a:cubicBezTo>
                  <a:cubicBezTo>
                    <a:pt x="571" y="376"/>
                    <a:pt x="573" y="381"/>
                    <a:pt x="573" y="381"/>
                  </a:cubicBezTo>
                  <a:cubicBezTo>
                    <a:pt x="569" y="402"/>
                    <a:pt x="569" y="402"/>
                    <a:pt x="569" y="402"/>
                  </a:cubicBezTo>
                  <a:cubicBezTo>
                    <a:pt x="524" y="425"/>
                    <a:pt x="524" y="425"/>
                    <a:pt x="524" y="42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49" y="464"/>
                    <a:pt x="549" y="464"/>
                    <a:pt x="549" y="464"/>
                  </a:cubicBezTo>
                  <a:cubicBezTo>
                    <a:pt x="579" y="459"/>
                    <a:pt x="579" y="459"/>
                    <a:pt x="579" y="459"/>
                  </a:cubicBezTo>
                  <a:cubicBezTo>
                    <a:pt x="611" y="423"/>
                    <a:pt x="611" y="423"/>
                    <a:pt x="611" y="423"/>
                  </a:cubicBezTo>
                  <a:cubicBezTo>
                    <a:pt x="634" y="402"/>
                    <a:pt x="634" y="402"/>
                    <a:pt x="634" y="402"/>
                  </a:cubicBezTo>
                  <a:cubicBezTo>
                    <a:pt x="643" y="402"/>
                    <a:pt x="643" y="402"/>
                    <a:pt x="643" y="402"/>
                  </a:cubicBezTo>
                  <a:cubicBezTo>
                    <a:pt x="654" y="413"/>
                    <a:pt x="654" y="413"/>
                    <a:pt x="654" y="413"/>
                  </a:cubicBezTo>
                  <a:cubicBezTo>
                    <a:pt x="654" y="425"/>
                    <a:pt x="654" y="425"/>
                    <a:pt x="654" y="425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64" y="446"/>
                    <a:pt x="673" y="442"/>
                    <a:pt x="681" y="438"/>
                  </a:cubicBezTo>
                  <a:cubicBezTo>
                    <a:pt x="688" y="434"/>
                    <a:pt x="681" y="419"/>
                    <a:pt x="681" y="419"/>
                  </a:cubicBezTo>
                  <a:cubicBezTo>
                    <a:pt x="717" y="402"/>
                    <a:pt x="717" y="402"/>
                    <a:pt x="717" y="402"/>
                  </a:cubicBezTo>
                  <a:cubicBezTo>
                    <a:pt x="732" y="440"/>
                    <a:pt x="732" y="440"/>
                    <a:pt x="732" y="440"/>
                  </a:cubicBezTo>
                  <a:cubicBezTo>
                    <a:pt x="726" y="493"/>
                    <a:pt x="726" y="493"/>
                    <a:pt x="726" y="493"/>
                  </a:cubicBezTo>
                  <a:cubicBezTo>
                    <a:pt x="698" y="519"/>
                    <a:pt x="698" y="519"/>
                    <a:pt x="698" y="519"/>
                  </a:cubicBezTo>
                  <a:cubicBezTo>
                    <a:pt x="698" y="519"/>
                    <a:pt x="707" y="536"/>
                    <a:pt x="717" y="538"/>
                  </a:cubicBezTo>
                  <a:cubicBezTo>
                    <a:pt x="726" y="540"/>
                    <a:pt x="732" y="540"/>
                    <a:pt x="737" y="540"/>
                  </a:cubicBezTo>
                  <a:cubicBezTo>
                    <a:pt x="743" y="540"/>
                    <a:pt x="747" y="536"/>
                    <a:pt x="766" y="523"/>
                  </a:cubicBezTo>
                  <a:cubicBezTo>
                    <a:pt x="785" y="510"/>
                    <a:pt x="790" y="532"/>
                    <a:pt x="790" y="532"/>
                  </a:cubicBezTo>
                  <a:cubicBezTo>
                    <a:pt x="805" y="561"/>
                    <a:pt x="805" y="561"/>
                    <a:pt x="805" y="561"/>
                  </a:cubicBezTo>
                  <a:cubicBezTo>
                    <a:pt x="847" y="548"/>
                    <a:pt x="847" y="548"/>
                    <a:pt x="847" y="548"/>
                  </a:cubicBezTo>
                  <a:cubicBezTo>
                    <a:pt x="898" y="532"/>
                    <a:pt x="898" y="532"/>
                    <a:pt x="898" y="532"/>
                  </a:cubicBezTo>
                  <a:cubicBezTo>
                    <a:pt x="932" y="542"/>
                    <a:pt x="932" y="542"/>
                    <a:pt x="932" y="542"/>
                  </a:cubicBezTo>
                  <a:cubicBezTo>
                    <a:pt x="934" y="589"/>
                    <a:pt x="934" y="589"/>
                    <a:pt x="934" y="589"/>
                  </a:cubicBezTo>
                  <a:cubicBezTo>
                    <a:pt x="915" y="617"/>
                    <a:pt x="915" y="617"/>
                    <a:pt x="915" y="617"/>
                  </a:cubicBezTo>
                  <a:cubicBezTo>
                    <a:pt x="915" y="617"/>
                    <a:pt x="888" y="631"/>
                    <a:pt x="885" y="636"/>
                  </a:cubicBezTo>
                  <a:cubicBezTo>
                    <a:pt x="881" y="642"/>
                    <a:pt x="860" y="659"/>
                    <a:pt x="860" y="659"/>
                  </a:cubicBezTo>
                  <a:cubicBezTo>
                    <a:pt x="860" y="685"/>
                    <a:pt x="860" y="685"/>
                    <a:pt x="860" y="685"/>
                  </a:cubicBezTo>
                  <a:cubicBezTo>
                    <a:pt x="885" y="685"/>
                    <a:pt x="885" y="685"/>
                    <a:pt x="885" y="685"/>
                  </a:cubicBezTo>
                  <a:cubicBezTo>
                    <a:pt x="900" y="699"/>
                    <a:pt x="900" y="699"/>
                    <a:pt x="900" y="699"/>
                  </a:cubicBezTo>
                  <a:cubicBezTo>
                    <a:pt x="900" y="699"/>
                    <a:pt x="911" y="691"/>
                    <a:pt x="924" y="699"/>
                  </a:cubicBezTo>
                  <a:cubicBezTo>
                    <a:pt x="927" y="700"/>
                    <a:pt x="929" y="701"/>
                    <a:pt x="930" y="701"/>
                  </a:cubicBezTo>
                  <a:cubicBezTo>
                    <a:pt x="919" y="717"/>
                    <a:pt x="919" y="717"/>
                    <a:pt x="919" y="717"/>
                  </a:cubicBezTo>
                  <a:cubicBezTo>
                    <a:pt x="909" y="753"/>
                    <a:pt x="909" y="753"/>
                    <a:pt x="909" y="753"/>
                  </a:cubicBezTo>
                  <a:cubicBezTo>
                    <a:pt x="941" y="753"/>
                    <a:pt x="941" y="753"/>
                    <a:pt x="941" y="753"/>
                  </a:cubicBezTo>
                  <a:cubicBezTo>
                    <a:pt x="960" y="770"/>
                    <a:pt x="960" y="770"/>
                    <a:pt x="960" y="770"/>
                  </a:cubicBezTo>
                  <a:cubicBezTo>
                    <a:pt x="960" y="782"/>
                    <a:pt x="960" y="782"/>
                    <a:pt x="960" y="782"/>
                  </a:cubicBezTo>
                  <a:cubicBezTo>
                    <a:pt x="977" y="800"/>
                    <a:pt x="977" y="800"/>
                    <a:pt x="977" y="800"/>
                  </a:cubicBezTo>
                  <a:cubicBezTo>
                    <a:pt x="977" y="800"/>
                    <a:pt x="994" y="800"/>
                    <a:pt x="1002" y="797"/>
                  </a:cubicBezTo>
                  <a:cubicBezTo>
                    <a:pt x="1009" y="793"/>
                    <a:pt x="1022" y="795"/>
                    <a:pt x="1022" y="795"/>
                  </a:cubicBezTo>
                  <a:cubicBezTo>
                    <a:pt x="1039" y="787"/>
                    <a:pt x="1039" y="787"/>
                    <a:pt x="1039" y="787"/>
                  </a:cubicBezTo>
                  <a:cubicBezTo>
                    <a:pt x="1056" y="785"/>
                    <a:pt x="1056" y="785"/>
                    <a:pt x="1056" y="785"/>
                  </a:cubicBezTo>
                  <a:cubicBezTo>
                    <a:pt x="1079" y="816"/>
                    <a:pt x="1079" y="816"/>
                    <a:pt x="1079" y="816"/>
                  </a:cubicBezTo>
                  <a:cubicBezTo>
                    <a:pt x="1123" y="848"/>
                    <a:pt x="1123" y="848"/>
                    <a:pt x="1123" y="848"/>
                  </a:cubicBezTo>
                  <a:cubicBezTo>
                    <a:pt x="1158" y="855"/>
                    <a:pt x="1158" y="855"/>
                    <a:pt x="1158" y="855"/>
                  </a:cubicBezTo>
                  <a:cubicBezTo>
                    <a:pt x="1247" y="848"/>
                    <a:pt x="1247" y="848"/>
                    <a:pt x="1247" y="848"/>
                  </a:cubicBezTo>
                  <a:cubicBezTo>
                    <a:pt x="1277" y="865"/>
                    <a:pt x="1277" y="865"/>
                    <a:pt x="1277" y="865"/>
                  </a:cubicBezTo>
                  <a:cubicBezTo>
                    <a:pt x="1292" y="902"/>
                    <a:pt x="1292" y="902"/>
                    <a:pt x="1292" y="902"/>
                  </a:cubicBezTo>
                  <a:cubicBezTo>
                    <a:pt x="1277" y="967"/>
                    <a:pt x="1277" y="967"/>
                    <a:pt x="1277" y="967"/>
                  </a:cubicBezTo>
                  <a:cubicBezTo>
                    <a:pt x="1302" y="997"/>
                    <a:pt x="1302" y="997"/>
                    <a:pt x="1302" y="997"/>
                  </a:cubicBezTo>
                  <a:cubicBezTo>
                    <a:pt x="1302" y="997"/>
                    <a:pt x="1317" y="984"/>
                    <a:pt x="1323" y="982"/>
                  </a:cubicBezTo>
                  <a:cubicBezTo>
                    <a:pt x="1328" y="980"/>
                    <a:pt x="1341" y="961"/>
                    <a:pt x="1341" y="961"/>
                  </a:cubicBezTo>
                  <a:cubicBezTo>
                    <a:pt x="1385" y="906"/>
                    <a:pt x="1385" y="906"/>
                    <a:pt x="1385" y="906"/>
                  </a:cubicBezTo>
                  <a:cubicBezTo>
                    <a:pt x="1443" y="872"/>
                    <a:pt x="1443" y="872"/>
                    <a:pt x="1443" y="872"/>
                  </a:cubicBezTo>
                  <a:cubicBezTo>
                    <a:pt x="1519" y="848"/>
                    <a:pt x="1519" y="848"/>
                    <a:pt x="1519" y="848"/>
                  </a:cubicBezTo>
                  <a:cubicBezTo>
                    <a:pt x="1559" y="836"/>
                    <a:pt x="1559" y="836"/>
                    <a:pt x="1559" y="836"/>
                  </a:cubicBezTo>
                  <a:cubicBezTo>
                    <a:pt x="1596" y="844"/>
                    <a:pt x="1596" y="844"/>
                    <a:pt x="1596" y="844"/>
                  </a:cubicBezTo>
                  <a:cubicBezTo>
                    <a:pt x="1608" y="855"/>
                    <a:pt x="1608" y="855"/>
                    <a:pt x="1608" y="855"/>
                  </a:cubicBezTo>
                  <a:cubicBezTo>
                    <a:pt x="1623" y="865"/>
                    <a:pt x="1623" y="865"/>
                    <a:pt x="1623" y="865"/>
                  </a:cubicBezTo>
                  <a:cubicBezTo>
                    <a:pt x="1659" y="880"/>
                    <a:pt x="1659" y="880"/>
                    <a:pt x="1659" y="880"/>
                  </a:cubicBezTo>
                  <a:cubicBezTo>
                    <a:pt x="1659" y="880"/>
                    <a:pt x="1674" y="870"/>
                    <a:pt x="1679" y="866"/>
                  </a:cubicBezTo>
                  <a:cubicBezTo>
                    <a:pt x="1685" y="863"/>
                    <a:pt x="1696" y="819"/>
                    <a:pt x="1696" y="819"/>
                  </a:cubicBezTo>
                  <a:cubicBezTo>
                    <a:pt x="1706" y="791"/>
                    <a:pt x="1706" y="791"/>
                    <a:pt x="1706" y="791"/>
                  </a:cubicBezTo>
                  <a:cubicBezTo>
                    <a:pt x="1728" y="765"/>
                    <a:pt x="1728" y="765"/>
                    <a:pt x="1728" y="765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832" y="791"/>
                    <a:pt x="1832" y="791"/>
                    <a:pt x="1832" y="791"/>
                  </a:cubicBezTo>
                  <a:cubicBezTo>
                    <a:pt x="1851" y="753"/>
                    <a:pt x="1851" y="753"/>
                    <a:pt x="1851" y="753"/>
                  </a:cubicBezTo>
                  <a:cubicBezTo>
                    <a:pt x="1876" y="774"/>
                    <a:pt x="1876" y="774"/>
                    <a:pt x="1876" y="774"/>
                  </a:cubicBezTo>
                  <a:cubicBezTo>
                    <a:pt x="1887" y="816"/>
                    <a:pt x="1887" y="816"/>
                    <a:pt x="1887" y="816"/>
                  </a:cubicBezTo>
                  <a:cubicBezTo>
                    <a:pt x="1857" y="866"/>
                    <a:pt x="1857" y="866"/>
                    <a:pt x="1857" y="866"/>
                  </a:cubicBezTo>
                  <a:cubicBezTo>
                    <a:pt x="1819" y="887"/>
                    <a:pt x="1819" y="887"/>
                    <a:pt x="1819" y="887"/>
                  </a:cubicBezTo>
                  <a:cubicBezTo>
                    <a:pt x="1793" y="919"/>
                    <a:pt x="1793" y="919"/>
                    <a:pt x="1793" y="919"/>
                  </a:cubicBezTo>
                  <a:cubicBezTo>
                    <a:pt x="1766" y="951"/>
                    <a:pt x="1766" y="951"/>
                    <a:pt x="1766" y="951"/>
                  </a:cubicBezTo>
                  <a:cubicBezTo>
                    <a:pt x="1751" y="997"/>
                    <a:pt x="1751" y="997"/>
                    <a:pt x="1751" y="997"/>
                  </a:cubicBezTo>
                  <a:cubicBezTo>
                    <a:pt x="1719" y="1057"/>
                    <a:pt x="1719" y="1057"/>
                    <a:pt x="1719" y="1057"/>
                  </a:cubicBezTo>
                  <a:cubicBezTo>
                    <a:pt x="1676" y="1125"/>
                    <a:pt x="1676" y="1125"/>
                    <a:pt x="1676" y="1125"/>
                  </a:cubicBezTo>
                  <a:cubicBezTo>
                    <a:pt x="1643" y="1159"/>
                    <a:pt x="1643" y="1159"/>
                    <a:pt x="1643" y="1159"/>
                  </a:cubicBezTo>
                  <a:cubicBezTo>
                    <a:pt x="1632" y="1197"/>
                    <a:pt x="1632" y="1197"/>
                    <a:pt x="1632" y="1197"/>
                  </a:cubicBezTo>
                  <a:cubicBezTo>
                    <a:pt x="1625" y="1259"/>
                    <a:pt x="1625" y="1259"/>
                    <a:pt x="1625" y="1259"/>
                  </a:cubicBezTo>
                  <a:cubicBezTo>
                    <a:pt x="1577" y="1274"/>
                    <a:pt x="1577" y="1274"/>
                    <a:pt x="1577" y="1274"/>
                  </a:cubicBezTo>
                  <a:cubicBezTo>
                    <a:pt x="1526" y="1267"/>
                    <a:pt x="1526" y="1267"/>
                    <a:pt x="1526" y="1267"/>
                  </a:cubicBezTo>
                  <a:cubicBezTo>
                    <a:pt x="1491" y="1287"/>
                    <a:pt x="1491" y="1287"/>
                    <a:pt x="1491" y="1287"/>
                  </a:cubicBezTo>
                  <a:cubicBezTo>
                    <a:pt x="1506" y="1320"/>
                    <a:pt x="1506" y="1320"/>
                    <a:pt x="1506" y="1320"/>
                  </a:cubicBezTo>
                  <a:cubicBezTo>
                    <a:pt x="1506" y="1320"/>
                    <a:pt x="1538" y="1323"/>
                    <a:pt x="1543" y="1323"/>
                  </a:cubicBezTo>
                  <a:cubicBezTo>
                    <a:pt x="1549" y="1323"/>
                    <a:pt x="1593" y="1321"/>
                    <a:pt x="1593" y="1321"/>
                  </a:cubicBezTo>
                  <a:cubicBezTo>
                    <a:pt x="1611" y="1331"/>
                    <a:pt x="1611" y="1331"/>
                    <a:pt x="1611" y="1331"/>
                  </a:cubicBezTo>
                  <a:cubicBezTo>
                    <a:pt x="1645" y="1357"/>
                    <a:pt x="1645" y="1357"/>
                    <a:pt x="1645" y="1357"/>
                  </a:cubicBezTo>
                  <a:cubicBezTo>
                    <a:pt x="1645" y="1357"/>
                    <a:pt x="1645" y="1357"/>
                    <a:pt x="1649" y="1346"/>
                  </a:cubicBezTo>
                  <a:cubicBezTo>
                    <a:pt x="1653" y="1335"/>
                    <a:pt x="1668" y="1325"/>
                    <a:pt x="1668" y="1325"/>
                  </a:cubicBezTo>
                  <a:cubicBezTo>
                    <a:pt x="1668" y="1308"/>
                    <a:pt x="1668" y="1308"/>
                    <a:pt x="1668" y="1308"/>
                  </a:cubicBezTo>
                  <a:cubicBezTo>
                    <a:pt x="1683" y="1261"/>
                    <a:pt x="1683" y="1261"/>
                    <a:pt x="1683" y="1261"/>
                  </a:cubicBezTo>
                  <a:cubicBezTo>
                    <a:pt x="1706" y="1229"/>
                    <a:pt x="1706" y="1229"/>
                    <a:pt x="1706" y="1229"/>
                  </a:cubicBezTo>
                  <a:cubicBezTo>
                    <a:pt x="1740" y="1191"/>
                    <a:pt x="1740" y="1191"/>
                    <a:pt x="1740" y="1191"/>
                  </a:cubicBezTo>
                  <a:cubicBezTo>
                    <a:pt x="1753" y="1157"/>
                    <a:pt x="1753" y="1157"/>
                    <a:pt x="1753" y="1157"/>
                  </a:cubicBezTo>
                  <a:cubicBezTo>
                    <a:pt x="1766" y="1131"/>
                    <a:pt x="1766" y="1131"/>
                    <a:pt x="1766" y="1131"/>
                  </a:cubicBezTo>
                  <a:cubicBezTo>
                    <a:pt x="1783" y="1078"/>
                    <a:pt x="1783" y="1078"/>
                    <a:pt x="1783" y="1078"/>
                  </a:cubicBezTo>
                  <a:cubicBezTo>
                    <a:pt x="1810" y="1044"/>
                    <a:pt x="1810" y="1044"/>
                    <a:pt x="1810" y="1044"/>
                  </a:cubicBezTo>
                  <a:cubicBezTo>
                    <a:pt x="1828" y="1002"/>
                    <a:pt x="1828" y="1002"/>
                    <a:pt x="1828" y="1002"/>
                  </a:cubicBezTo>
                  <a:cubicBezTo>
                    <a:pt x="1881" y="936"/>
                    <a:pt x="1881" y="936"/>
                    <a:pt x="1881" y="936"/>
                  </a:cubicBezTo>
                  <a:cubicBezTo>
                    <a:pt x="1908" y="917"/>
                    <a:pt x="1908" y="917"/>
                    <a:pt x="1908" y="917"/>
                  </a:cubicBezTo>
                  <a:cubicBezTo>
                    <a:pt x="1927" y="908"/>
                    <a:pt x="1927" y="908"/>
                    <a:pt x="1927" y="908"/>
                  </a:cubicBezTo>
                  <a:cubicBezTo>
                    <a:pt x="1968" y="925"/>
                    <a:pt x="1968" y="925"/>
                    <a:pt x="1968" y="925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5" y="980"/>
                    <a:pt x="1985" y="980"/>
                    <a:pt x="1985" y="980"/>
                  </a:cubicBezTo>
                  <a:cubicBezTo>
                    <a:pt x="1985" y="980"/>
                    <a:pt x="1985" y="1033"/>
                    <a:pt x="1985" y="1053"/>
                  </a:cubicBezTo>
                  <a:cubicBezTo>
                    <a:pt x="1985" y="1074"/>
                    <a:pt x="1996" y="1067"/>
                    <a:pt x="1996" y="1067"/>
                  </a:cubicBezTo>
                  <a:cubicBezTo>
                    <a:pt x="2029" y="1082"/>
                    <a:pt x="2029" y="1082"/>
                    <a:pt x="2029" y="1082"/>
                  </a:cubicBezTo>
                  <a:cubicBezTo>
                    <a:pt x="2051" y="1000"/>
                    <a:pt x="2051" y="1000"/>
                    <a:pt x="2051" y="1000"/>
                  </a:cubicBezTo>
                  <a:cubicBezTo>
                    <a:pt x="2051" y="970"/>
                    <a:pt x="2051" y="970"/>
                    <a:pt x="2051" y="970"/>
                  </a:cubicBezTo>
                  <a:cubicBezTo>
                    <a:pt x="2083" y="925"/>
                    <a:pt x="2083" y="925"/>
                    <a:pt x="2083" y="925"/>
                  </a:cubicBezTo>
                  <a:cubicBezTo>
                    <a:pt x="2191" y="925"/>
                    <a:pt x="2191" y="925"/>
                    <a:pt x="2191" y="925"/>
                  </a:cubicBezTo>
                  <a:cubicBezTo>
                    <a:pt x="2234" y="946"/>
                    <a:pt x="2234" y="946"/>
                    <a:pt x="2234" y="946"/>
                  </a:cubicBezTo>
                  <a:cubicBezTo>
                    <a:pt x="2302" y="968"/>
                    <a:pt x="2302" y="968"/>
                    <a:pt x="2302" y="968"/>
                  </a:cubicBezTo>
                  <a:cubicBezTo>
                    <a:pt x="2323" y="1000"/>
                    <a:pt x="2323" y="1000"/>
                    <a:pt x="2323" y="1000"/>
                  </a:cubicBezTo>
                  <a:cubicBezTo>
                    <a:pt x="2323" y="1044"/>
                    <a:pt x="2323" y="1044"/>
                    <a:pt x="2323" y="1044"/>
                  </a:cubicBezTo>
                  <a:cubicBezTo>
                    <a:pt x="2349" y="1072"/>
                    <a:pt x="2349" y="1072"/>
                    <a:pt x="2349" y="1072"/>
                  </a:cubicBezTo>
                  <a:cubicBezTo>
                    <a:pt x="2380" y="1102"/>
                    <a:pt x="2380" y="1102"/>
                    <a:pt x="2380" y="1102"/>
                  </a:cubicBezTo>
                  <a:cubicBezTo>
                    <a:pt x="2363" y="1125"/>
                    <a:pt x="2363" y="1125"/>
                    <a:pt x="2363" y="1125"/>
                  </a:cubicBezTo>
                  <a:cubicBezTo>
                    <a:pt x="2363" y="1163"/>
                    <a:pt x="2363" y="1163"/>
                    <a:pt x="2363" y="1163"/>
                  </a:cubicBezTo>
                  <a:cubicBezTo>
                    <a:pt x="2405" y="1163"/>
                    <a:pt x="2405" y="1163"/>
                    <a:pt x="2405" y="1163"/>
                  </a:cubicBezTo>
                  <a:cubicBezTo>
                    <a:pt x="2449" y="1187"/>
                    <a:pt x="2449" y="1187"/>
                    <a:pt x="2449" y="1187"/>
                  </a:cubicBezTo>
                  <a:cubicBezTo>
                    <a:pt x="2485" y="1212"/>
                    <a:pt x="2485" y="1212"/>
                    <a:pt x="2485" y="1212"/>
                  </a:cubicBezTo>
                  <a:cubicBezTo>
                    <a:pt x="2480" y="1280"/>
                    <a:pt x="2480" y="1280"/>
                    <a:pt x="2480" y="1280"/>
                  </a:cubicBezTo>
                  <a:cubicBezTo>
                    <a:pt x="2465" y="1333"/>
                    <a:pt x="2465" y="1333"/>
                    <a:pt x="2465" y="1333"/>
                  </a:cubicBezTo>
                  <a:cubicBezTo>
                    <a:pt x="2451" y="1369"/>
                    <a:pt x="2451" y="1369"/>
                    <a:pt x="2451" y="1369"/>
                  </a:cubicBezTo>
                  <a:cubicBezTo>
                    <a:pt x="2432" y="1433"/>
                    <a:pt x="2432" y="1433"/>
                    <a:pt x="2432" y="1433"/>
                  </a:cubicBezTo>
                  <a:cubicBezTo>
                    <a:pt x="2446" y="1444"/>
                    <a:pt x="2446" y="1444"/>
                    <a:pt x="2446" y="1444"/>
                  </a:cubicBezTo>
                  <a:cubicBezTo>
                    <a:pt x="2461" y="1455"/>
                    <a:pt x="2461" y="1455"/>
                    <a:pt x="2461" y="1455"/>
                  </a:cubicBezTo>
                  <a:cubicBezTo>
                    <a:pt x="2480" y="1463"/>
                    <a:pt x="2480" y="1463"/>
                    <a:pt x="2480" y="1463"/>
                  </a:cubicBezTo>
                  <a:cubicBezTo>
                    <a:pt x="2480" y="1463"/>
                    <a:pt x="2487" y="1453"/>
                    <a:pt x="2495" y="1446"/>
                  </a:cubicBezTo>
                  <a:cubicBezTo>
                    <a:pt x="2502" y="1438"/>
                    <a:pt x="2519" y="1427"/>
                    <a:pt x="2527" y="1418"/>
                  </a:cubicBezTo>
                  <a:cubicBezTo>
                    <a:pt x="2534" y="1408"/>
                    <a:pt x="2549" y="1369"/>
                    <a:pt x="2559" y="1355"/>
                  </a:cubicBezTo>
                  <a:cubicBezTo>
                    <a:pt x="2568" y="1342"/>
                    <a:pt x="2599" y="1344"/>
                    <a:pt x="2599" y="1344"/>
                  </a:cubicBezTo>
                  <a:cubicBezTo>
                    <a:pt x="2619" y="1369"/>
                    <a:pt x="2619" y="1369"/>
                    <a:pt x="2619" y="1369"/>
                  </a:cubicBezTo>
                  <a:cubicBezTo>
                    <a:pt x="2612" y="1387"/>
                    <a:pt x="2612" y="1387"/>
                    <a:pt x="2612" y="1387"/>
                  </a:cubicBezTo>
                  <a:cubicBezTo>
                    <a:pt x="2612" y="1387"/>
                    <a:pt x="2597" y="1408"/>
                    <a:pt x="2591" y="1408"/>
                  </a:cubicBezTo>
                  <a:cubicBezTo>
                    <a:pt x="2585" y="1408"/>
                    <a:pt x="2570" y="1427"/>
                    <a:pt x="2570" y="1427"/>
                  </a:cubicBezTo>
                  <a:cubicBezTo>
                    <a:pt x="2565" y="1457"/>
                    <a:pt x="2565" y="1457"/>
                    <a:pt x="2565" y="1457"/>
                  </a:cubicBezTo>
                  <a:cubicBezTo>
                    <a:pt x="2572" y="1470"/>
                    <a:pt x="2572" y="1470"/>
                    <a:pt x="2572" y="1470"/>
                  </a:cubicBezTo>
                  <a:cubicBezTo>
                    <a:pt x="2572" y="1470"/>
                    <a:pt x="2612" y="1467"/>
                    <a:pt x="2634" y="1459"/>
                  </a:cubicBezTo>
                  <a:cubicBezTo>
                    <a:pt x="2657" y="1452"/>
                    <a:pt x="2655" y="1470"/>
                    <a:pt x="2655" y="1470"/>
                  </a:cubicBezTo>
                  <a:cubicBezTo>
                    <a:pt x="2651" y="1542"/>
                    <a:pt x="2651" y="1542"/>
                    <a:pt x="2651" y="1542"/>
                  </a:cubicBezTo>
                  <a:cubicBezTo>
                    <a:pt x="2648" y="1569"/>
                    <a:pt x="2648" y="1569"/>
                    <a:pt x="2648" y="1569"/>
                  </a:cubicBezTo>
                  <a:cubicBezTo>
                    <a:pt x="2638" y="1655"/>
                    <a:pt x="2638" y="1655"/>
                    <a:pt x="2638" y="1655"/>
                  </a:cubicBezTo>
                  <a:cubicBezTo>
                    <a:pt x="2638" y="1682"/>
                    <a:pt x="2638" y="1682"/>
                    <a:pt x="2638" y="1682"/>
                  </a:cubicBezTo>
                  <a:cubicBezTo>
                    <a:pt x="2642" y="1739"/>
                    <a:pt x="2642" y="1739"/>
                    <a:pt x="2642" y="1739"/>
                  </a:cubicBezTo>
                  <a:cubicBezTo>
                    <a:pt x="2642" y="1761"/>
                    <a:pt x="2642" y="1761"/>
                    <a:pt x="2642" y="1761"/>
                  </a:cubicBezTo>
                  <a:cubicBezTo>
                    <a:pt x="2653" y="1810"/>
                    <a:pt x="2653" y="1810"/>
                    <a:pt x="2653" y="1810"/>
                  </a:cubicBezTo>
                  <a:cubicBezTo>
                    <a:pt x="2668" y="1848"/>
                    <a:pt x="2668" y="1848"/>
                    <a:pt x="2668" y="1848"/>
                  </a:cubicBezTo>
                  <a:cubicBezTo>
                    <a:pt x="2691" y="1897"/>
                    <a:pt x="2691" y="1897"/>
                    <a:pt x="2691" y="1897"/>
                  </a:cubicBezTo>
                  <a:cubicBezTo>
                    <a:pt x="2702" y="1910"/>
                    <a:pt x="2702" y="1910"/>
                    <a:pt x="2702" y="1910"/>
                  </a:cubicBezTo>
                  <a:cubicBezTo>
                    <a:pt x="2731" y="1905"/>
                    <a:pt x="2731" y="1905"/>
                    <a:pt x="2731" y="1905"/>
                  </a:cubicBezTo>
                  <a:cubicBezTo>
                    <a:pt x="2727" y="1882"/>
                    <a:pt x="2727" y="1882"/>
                    <a:pt x="2727" y="1882"/>
                  </a:cubicBezTo>
                  <a:cubicBezTo>
                    <a:pt x="2719" y="1846"/>
                    <a:pt x="2719" y="1846"/>
                    <a:pt x="2719" y="1846"/>
                  </a:cubicBezTo>
                  <a:cubicBezTo>
                    <a:pt x="2723" y="1797"/>
                    <a:pt x="2723" y="1797"/>
                    <a:pt x="2723" y="1797"/>
                  </a:cubicBezTo>
                  <a:cubicBezTo>
                    <a:pt x="2731" y="1740"/>
                    <a:pt x="2731" y="1740"/>
                    <a:pt x="2731" y="1740"/>
                  </a:cubicBezTo>
                  <a:cubicBezTo>
                    <a:pt x="2738" y="1723"/>
                    <a:pt x="2738" y="1723"/>
                    <a:pt x="2738" y="1723"/>
                  </a:cubicBezTo>
                  <a:cubicBezTo>
                    <a:pt x="2761" y="1752"/>
                    <a:pt x="2761" y="1752"/>
                    <a:pt x="2761" y="1752"/>
                  </a:cubicBezTo>
                  <a:cubicBezTo>
                    <a:pt x="2785" y="1733"/>
                    <a:pt x="2785" y="1733"/>
                    <a:pt x="2785" y="1733"/>
                  </a:cubicBezTo>
                  <a:cubicBezTo>
                    <a:pt x="2789" y="1722"/>
                    <a:pt x="2789" y="1722"/>
                    <a:pt x="2789" y="1722"/>
                  </a:cubicBezTo>
                  <a:cubicBezTo>
                    <a:pt x="2789" y="1722"/>
                    <a:pt x="2789" y="1722"/>
                    <a:pt x="2802" y="1712"/>
                  </a:cubicBezTo>
                  <a:cubicBezTo>
                    <a:pt x="2816" y="1703"/>
                    <a:pt x="2821" y="1723"/>
                    <a:pt x="2821" y="1723"/>
                  </a:cubicBezTo>
                  <a:cubicBezTo>
                    <a:pt x="2833" y="1723"/>
                    <a:pt x="2833" y="1723"/>
                    <a:pt x="2833" y="1723"/>
                  </a:cubicBezTo>
                  <a:cubicBezTo>
                    <a:pt x="2833" y="1723"/>
                    <a:pt x="2842" y="1703"/>
                    <a:pt x="2848" y="1697"/>
                  </a:cubicBezTo>
                  <a:cubicBezTo>
                    <a:pt x="2853" y="1691"/>
                    <a:pt x="2887" y="1699"/>
                    <a:pt x="2887" y="1699"/>
                  </a:cubicBezTo>
                  <a:cubicBezTo>
                    <a:pt x="2885" y="1716"/>
                    <a:pt x="2885" y="1716"/>
                    <a:pt x="2885" y="1716"/>
                  </a:cubicBezTo>
                  <a:cubicBezTo>
                    <a:pt x="2885" y="1716"/>
                    <a:pt x="2876" y="1744"/>
                    <a:pt x="2874" y="1750"/>
                  </a:cubicBezTo>
                  <a:cubicBezTo>
                    <a:pt x="2872" y="1756"/>
                    <a:pt x="2851" y="1784"/>
                    <a:pt x="2851" y="1784"/>
                  </a:cubicBezTo>
                  <a:cubicBezTo>
                    <a:pt x="2844" y="1803"/>
                    <a:pt x="2844" y="1803"/>
                    <a:pt x="2844" y="1803"/>
                  </a:cubicBezTo>
                  <a:cubicBezTo>
                    <a:pt x="2855" y="1831"/>
                    <a:pt x="2855" y="1831"/>
                    <a:pt x="2855" y="1831"/>
                  </a:cubicBezTo>
                  <a:cubicBezTo>
                    <a:pt x="2870" y="1852"/>
                    <a:pt x="2870" y="1852"/>
                    <a:pt x="2870" y="1852"/>
                  </a:cubicBezTo>
                  <a:cubicBezTo>
                    <a:pt x="2895" y="1867"/>
                    <a:pt x="2895" y="1867"/>
                    <a:pt x="2895" y="1867"/>
                  </a:cubicBezTo>
                  <a:cubicBezTo>
                    <a:pt x="2895" y="1867"/>
                    <a:pt x="2895" y="1867"/>
                    <a:pt x="2904" y="1867"/>
                  </a:cubicBezTo>
                  <a:cubicBezTo>
                    <a:pt x="2914" y="1867"/>
                    <a:pt x="2919" y="1856"/>
                    <a:pt x="2927" y="1850"/>
                  </a:cubicBezTo>
                  <a:cubicBezTo>
                    <a:pt x="2935" y="1844"/>
                    <a:pt x="2952" y="1833"/>
                    <a:pt x="2952" y="1833"/>
                  </a:cubicBezTo>
                  <a:cubicBezTo>
                    <a:pt x="2948" y="1814"/>
                    <a:pt x="2948" y="1814"/>
                    <a:pt x="2948" y="1814"/>
                  </a:cubicBezTo>
                  <a:cubicBezTo>
                    <a:pt x="2969" y="1782"/>
                    <a:pt x="2969" y="1782"/>
                    <a:pt x="2969" y="1782"/>
                  </a:cubicBezTo>
                  <a:cubicBezTo>
                    <a:pt x="2984" y="1780"/>
                    <a:pt x="2984" y="1780"/>
                    <a:pt x="2984" y="1780"/>
                  </a:cubicBezTo>
                  <a:cubicBezTo>
                    <a:pt x="2999" y="1812"/>
                    <a:pt x="2999" y="1812"/>
                    <a:pt x="2999" y="1812"/>
                  </a:cubicBezTo>
                  <a:cubicBezTo>
                    <a:pt x="3004" y="1850"/>
                    <a:pt x="3004" y="1850"/>
                    <a:pt x="3004" y="1850"/>
                  </a:cubicBezTo>
                  <a:cubicBezTo>
                    <a:pt x="3012" y="1927"/>
                    <a:pt x="3012" y="1927"/>
                    <a:pt x="3012" y="1927"/>
                  </a:cubicBezTo>
                  <a:cubicBezTo>
                    <a:pt x="3027" y="1935"/>
                    <a:pt x="3027" y="1935"/>
                    <a:pt x="3027" y="1935"/>
                  </a:cubicBezTo>
                  <a:cubicBezTo>
                    <a:pt x="3033" y="1825"/>
                    <a:pt x="3033" y="1825"/>
                    <a:pt x="3033" y="1825"/>
                  </a:cubicBezTo>
                  <a:cubicBezTo>
                    <a:pt x="3040" y="1795"/>
                    <a:pt x="3040" y="1795"/>
                    <a:pt x="3040" y="1795"/>
                  </a:cubicBezTo>
                  <a:cubicBezTo>
                    <a:pt x="3072" y="1754"/>
                    <a:pt x="3072" y="1754"/>
                    <a:pt x="3072" y="1754"/>
                  </a:cubicBezTo>
                  <a:cubicBezTo>
                    <a:pt x="3080" y="1708"/>
                    <a:pt x="3080" y="1708"/>
                    <a:pt x="3080" y="1708"/>
                  </a:cubicBezTo>
                  <a:cubicBezTo>
                    <a:pt x="3125" y="1695"/>
                    <a:pt x="3125" y="1695"/>
                    <a:pt x="3125" y="1695"/>
                  </a:cubicBezTo>
                  <a:cubicBezTo>
                    <a:pt x="3161" y="1682"/>
                    <a:pt x="3161" y="1682"/>
                    <a:pt x="3161" y="1682"/>
                  </a:cubicBezTo>
                  <a:cubicBezTo>
                    <a:pt x="3193" y="1646"/>
                    <a:pt x="3193" y="1646"/>
                    <a:pt x="3193" y="1646"/>
                  </a:cubicBezTo>
                  <a:cubicBezTo>
                    <a:pt x="3246" y="1646"/>
                    <a:pt x="3246" y="1646"/>
                    <a:pt x="3246" y="1646"/>
                  </a:cubicBezTo>
                  <a:cubicBezTo>
                    <a:pt x="3272" y="1667"/>
                    <a:pt x="3272" y="1667"/>
                    <a:pt x="3272" y="1667"/>
                  </a:cubicBezTo>
                  <a:cubicBezTo>
                    <a:pt x="3272" y="1693"/>
                    <a:pt x="3272" y="1693"/>
                    <a:pt x="3272" y="1693"/>
                  </a:cubicBezTo>
                  <a:cubicBezTo>
                    <a:pt x="3261" y="1718"/>
                    <a:pt x="3261" y="1718"/>
                    <a:pt x="3261" y="1718"/>
                  </a:cubicBezTo>
                  <a:cubicBezTo>
                    <a:pt x="3254" y="1748"/>
                    <a:pt x="3254" y="1748"/>
                    <a:pt x="3254" y="1748"/>
                  </a:cubicBezTo>
                  <a:cubicBezTo>
                    <a:pt x="3267" y="1782"/>
                    <a:pt x="3267" y="1782"/>
                    <a:pt x="3267" y="1782"/>
                  </a:cubicBezTo>
                  <a:cubicBezTo>
                    <a:pt x="3306" y="1795"/>
                    <a:pt x="3306" y="1795"/>
                    <a:pt x="3306" y="1795"/>
                  </a:cubicBezTo>
                  <a:cubicBezTo>
                    <a:pt x="3306" y="1795"/>
                    <a:pt x="3323" y="1840"/>
                    <a:pt x="3331" y="1848"/>
                  </a:cubicBezTo>
                  <a:cubicBezTo>
                    <a:pt x="3338" y="1856"/>
                    <a:pt x="3359" y="1880"/>
                    <a:pt x="3359" y="1880"/>
                  </a:cubicBezTo>
                  <a:cubicBezTo>
                    <a:pt x="3369" y="1865"/>
                    <a:pt x="3369" y="1865"/>
                    <a:pt x="3369" y="1865"/>
                  </a:cubicBezTo>
                  <a:cubicBezTo>
                    <a:pt x="3357" y="1788"/>
                    <a:pt x="3357" y="1788"/>
                    <a:pt x="3357" y="1788"/>
                  </a:cubicBezTo>
                  <a:cubicBezTo>
                    <a:pt x="3401" y="1756"/>
                    <a:pt x="3401" y="1756"/>
                    <a:pt x="3401" y="1756"/>
                  </a:cubicBezTo>
                  <a:cubicBezTo>
                    <a:pt x="3423" y="1737"/>
                    <a:pt x="3423" y="1737"/>
                    <a:pt x="3423" y="1737"/>
                  </a:cubicBezTo>
                  <a:cubicBezTo>
                    <a:pt x="3457" y="1763"/>
                    <a:pt x="3457" y="1763"/>
                    <a:pt x="3457" y="1763"/>
                  </a:cubicBezTo>
                  <a:cubicBezTo>
                    <a:pt x="3459" y="1782"/>
                    <a:pt x="3459" y="1782"/>
                    <a:pt x="3459" y="1782"/>
                  </a:cubicBezTo>
                  <a:cubicBezTo>
                    <a:pt x="3459" y="1782"/>
                    <a:pt x="3446" y="1799"/>
                    <a:pt x="3437" y="1806"/>
                  </a:cubicBezTo>
                  <a:cubicBezTo>
                    <a:pt x="3427" y="1814"/>
                    <a:pt x="3433" y="1837"/>
                    <a:pt x="3433" y="1837"/>
                  </a:cubicBezTo>
                  <a:cubicBezTo>
                    <a:pt x="3414" y="1884"/>
                    <a:pt x="3414" y="1884"/>
                    <a:pt x="3414" y="1884"/>
                  </a:cubicBezTo>
                  <a:cubicBezTo>
                    <a:pt x="3401" y="1910"/>
                    <a:pt x="3401" y="1910"/>
                    <a:pt x="3401" y="1910"/>
                  </a:cubicBezTo>
                  <a:cubicBezTo>
                    <a:pt x="3391" y="1946"/>
                    <a:pt x="3391" y="1946"/>
                    <a:pt x="3391" y="1946"/>
                  </a:cubicBezTo>
                  <a:cubicBezTo>
                    <a:pt x="3444" y="1969"/>
                    <a:pt x="3444" y="1969"/>
                    <a:pt x="3444" y="1969"/>
                  </a:cubicBezTo>
                  <a:cubicBezTo>
                    <a:pt x="3459" y="1980"/>
                    <a:pt x="3459" y="1980"/>
                    <a:pt x="3459" y="1980"/>
                  </a:cubicBezTo>
                  <a:cubicBezTo>
                    <a:pt x="3459" y="1980"/>
                    <a:pt x="3472" y="1991"/>
                    <a:pt x="3478" y="1999"/>
                  </a:cubicBezTo>
                  <a:cubicBezTo>
                    <a:pt x="3484" y="2007"/>
                    <a:pt x="3508" y="2022"/>
                    <a:pt x="3508" y="2022"/>
                  </a:cubicBezTo>
                  <a:cubicBezTo>
                    <a:pt x="3508" y="2022"/>
                    <a:pt x="3508" y="2022"/>
                    <a:pt x="3535" y="2012"/>
                  </a:cubicBezTo>
                  <a:cubicBezTo>
                    <a:pt x="3535" y="2012"/>
                    <a:pt x="3533" y="1974"/>
                    <a:pt x="3531" y="1969"/>
                  </a:cubicBezTo>
                  <a:cubicBezTo>
                    <a:pt x="3529" y="1963"/>
                    <a:pt x="3527" y="1952"/>
                    <a:pt x="3527" y="1952"/>
                  </a:cubicBezTo>
                  <a:cubicBezTo>
                    <a:pt x="3531" y="1925"/>
                    <a:pt x="3531" y="1925"/>
                    <a:pt x="3531" y="1925"/>
                  </a:cubicBezTo>
                  <a:cubicBezTo>
                    <a:pt x="3531" y="1925"/>
                    <a:pt x="3531" y="1901"/>
                    <a:pt x="3531" y="1893"/>
                  </a:cubicBezTo>
                  <a:cubicBezTo>
                    <a:pt x="3531" y="1886"/>
                    <a:pt x="3527" y="1871"/>
                    <a:pt x="3531" y="1861"/>
                  </a:cubicBezTo>
                  <a:cubicBezTo>
                    <a:pt x="3571" y="1865"/>
                    <a:pt x="3571" y="1865"/>
                    <a:pt x="3571" y="1865"/>
                  </a:cubicBezTo>
                  <a:cubicBezTo>
                    <a:pt x="3571" y="1914"/>
                    <a:pt x="3571" y="1914"/>
                    <a:pt x="3571" y="1914"/>
                  </a:cubicBezTo>
                  <a:cubicBezTo>
                    <a:pt x="3574" y="1961"/>
                    <a:pt x="3574" y="1961"/>
                    <a:pt x="3574" y="1961"/>
                  </a:cubicBezTo>
                  <a:cubicBezTo>
                    <a:pt x="3597" y="1993"/>
                    <a:pt x="3597" y="1993"/>
                    <a:pt x="3597" y="1993"/>
                  </a:cubicBezTo>
                  <a:cubicBezTo>
                    <a:pt x="3612" y="2020"/>
                    <a:pt x="3612" y="2020"/>
                    <a:pt x="3612" y="2020"/>
                  </a:cubicBezTo>
                  <a:cubicBezTo>
                    <a:pt x="3678" y="2067"/>
                    <a:pt x="3678" y="2067"/>
                    <a:pt x="3678" y="2067"/>
                  </a:cubicBezTo>
                  <a:cubicBezTo>
                    <a:pt x="3712" y="2084"/>
                    <a:pt x="3712" y="2084"/>
                    <a:pt x="3712" y="2084"/>
                  </a:cubicBezTo>
                  <a:cubicBezTo>
                    <a:pt x="3741" y="2122"/>
                    <a:pt x="3741" y="2122"/>
                    <a:pt x="3741" y="2122"/>
                  </a:cubicBezTo>
                  <a:lnTo>
                    <a:pt x="3756" y="214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757823" y="8080405"/>
              <a:ext cx="1538359" cy="2416808"/>
            </a:xfrm>
            <a:custGeom>
              <a:avLst/>
              <a:gdLst>
                <a:gd name="T0" fmla="*/ 1936 w 2011"/>
                <a:gd name="T1" fmla="*/ 790 h 3160"/>
                <a:gd name="T2" fmla="*/ 1873 w 2011"/>
                <a:gd name="T3" fmla="*/ 771 h 3160"/>
                <a:gd name="T4" fmla="*/ 1826 w 2011"/>
                <a:gd name="T5" fmla="*/ 755 h 3160"/>
                <a:gd name="T6" fmla="*/ 1773 w 2011"/>
                <a:gd name="T7" fmla="*/ 744 h 3160"/>
                <a:gd name="T8" fmla="*/ 1730 w 2011"/>
                <a:gd name="T9" fmla="*/ 731 h 3160"/>
                <a:gd name="T10" fmla="*/ 1678 w 2011"/>
                <a:gd name="T11" fmla="*/ 726 h 3160"/>
                <a:gd name="T12" fmla="*/ 1649 w 2011"/>
                <a:gd name="T13" fmla="*/ 729 h 3160"/>
                <a:gd name="T14" fmla="*/ 1586 w 2011"/>
                <a:gd name="T15" fmla="*/ 752 h 3160"/>
                <a:gd name="T16" fmla="*/ 1535 w 2011"/>
                <a:gd name="T17" fmla="*/ 790 h 3160"/>
                <a:gd name="T18" fmla="*/ 1525 w 2011"/>
                <a:gd name="T19" fmla="*/ 804 h 3160"/>
                <a:gd name="T20" fmla="*/ 1501 w 2011"/>
                <a:gd name="T21" fmla="*/ 824 h 3160"/>
                <a:gd name="T22" fmla="*/ 1477 w 2011"/>
                <a:gd name="T23" fmla="*/ 832 h 3160"/>
                <a:gd name="T24" fmla="*/ 1459 w 2011"/>
                <a:gd name="T25" fmla="*/ 830 h 3160"/>
                <a:gd name="T26" fmla="*/ 1446 w 2011"/>
                <a:gd name="T27" fmla="*/ 826 h 3160"/>
                <a:gd name="T28" fmla="*/ 1438 w 2011"/>
                <a:gd name="T29" fmla="*/ 804 h 3160"/>
                <a:gd name="T30" fmla="*/ 1453 w 2011"/>
                <a:gd name="T31" fmla="*/ 793 h 3160"/>
                <a:gd name="T32" fmla="*/ 1474 w 2011"/>
                <a:gd name="T33" fmla="*/ 781 h 3160"/>
                <a:gd name="T34" fmla="*/ 1485 w 2011"/>
                <a:gd name="T35" fmla="*/ 763 h 3160"/>
                <a:gd name="T36" fmla="*/ 1477 w 2011"/>
                <a:gd name="T37" fmla="*/ 726 h 3160"/>
                <a:gd name="T38" fmla="*/ 1477 w 2011"/>
                <a:gd name="T39" fmla="*/ 695 h 3160"/>
                <a:gd name="T40" fmla="*/ 1441 w 2011"/>
                <a:gd name="T41" fmla="*/ 653 h 3160"/>
                <a:gd name="T42" fmla="*/ 1432 w 2011"/>
                <a:gd name="T43" fmla="*/ 632 h 3160"/>
                <a:gd name="T44" fmla="*/ 1416 w 2011"/>
                <a:gd name="T45" fmla="*/ 610 h 3160"/>
                <a:gd name="T46" fmla="*/ 1390 w 2011"/>
                <a:gd name="T47" fmla="*/ 554 h 3160"/>
                <a:gd name="T48" fmla="*/ 1350 w 2011"/>
                <a:gd name="T49" fmla="*/ 449 h 3160"/>
                <a:gd name="T50" fmla="*/ 1319 w 2011"/>
                <a:gd name="T51" fmla="*/ 383 h 3160"/>
                <a:gd name="T52" fmla="*/ 1297 w 2011"/>
                <a:gd name="T53" fmla="*/ 349 h 3160"/>
                <a:gd name="T54" fmla="*/ 1266 w 2011"/>
                <a:gd name="T55" fmla="*/ 349 h 3160"/>
                <a:gd name="T56" fmla="*/ 1216 w 2011"/>
                <a:gd name="T57" fmla="*/ 349 h 3160"/>
                <a:gd name="T58" fmla="*/ 1192 w 2011"/>
                <a:gd name="T59" fmla="*/ 356 h 3160"/>
                <a:gd name="T60" fmla="*/ 1144 w 2011"/>
                <a:gd name="T61" fmla="*/ 352 h 3160"/>
                <a:gd name="T62" fmla="*/ 1124 w 2011"/>
                <a:gd name="T63" fmla="*/ 341 h 3160"/>
                <a:gd name="T64" fmla="*/ 1099 w 2011"/>
                <a:gd name="T65" fmla="*/ 327 h 3160"/>
                <a:gd name="T66" fmla="*/ 1087 w 2011"/>
                <a:gd name="T67" fmla="*/ 277 h 3160"/>
                <a:gd name="T68" fmla="*/ 1071 w 2011"/>
                <a:gd name="T69" fmla="*/ 235 h 3160"/>
                <a:gd name="T70" fmla="*/ 1058 w 2011"/>
                <a:gd name="T71" fmla="*/ 196 h 3160"/>
                <a:gd name="T72" fmla="*/ 1058 w 2011"/>
                <a:gd name="T73" fmla="*/ 125 h 3160"/>
                <a:gd name="T74" fmla="*/ 1055 w 2011"/>
                <a:gd name="T75" fmla="*/ 67 h 3160"/>
                <a:gd name="T76" fmla="*/ 1044 w 2011"/>
                <a:gd name="T77" fmla="*/ 0 h 3160"/>
                <a:gd name="T78" fmla="*/ 6 w 2011"/>
                <a:gd name="T79" fmla="*/ 11 h 3160"/>
                <a:gd name="T80" fmla="*/ 6 w 2011"/>
                <a:gd name="T81" fmla="*/ 1673 h 3160"/>
                <a:gd name="T82" fmla="*/ 44 w 2011"/>
                <a:gd name="T83" fmla="*/ 2943 h 3160"/>
                <a:gd name="T84" fmla="*/ 44 w 2011"/>
                <a:gd name="T85" fmla="*/ 3160 h 3160"/>
                <a:gd name="T86" fmla="*/ 733 w 2011"/>
                <a:gd name="T87" fmla="*/ 3160 h 3160"/>
                <a:gd name="T88" fmla="*/ 1212 w 2011"/>
                <a:gd name="T89" fmla="*/ 3146 h 3160"/>
                <a:gd name="T90" fmla="*/ 1212 w 2011"/>
                <a:gd name="T91" fmla="*/ 3075 h 3160"/>
                <a:gd name="T92" fmla="*/ 1223 w 2011"/>
                <a:gd name="T93" fmla="*/ 3033 h 3160"/>
                <a:gd name="T94" fmla="*/ 1197 w 2011"/>
                <a:gd name="T95" fmla="*/ 2991 h 3160"/>
                <a:gd name="T96" fmla="*/ 1197 w 2011"/>
                <a:gd name="T97" fmla="*/ 2768 h 3160"/>
                <a:gd name="T98" fmla="*/ 1175 w 2011"/>
                <a:gd name="T99" fmla="*/ 2541 h 3160"/>
                <a:gd name="T100" fmla="*/ 1175 w 2011"/>
                <a:gd name="T101" fmla="*/ 2330 h 3160"/>
                <a:gd name="T102" fmla="*/ 1152 w 2011"/>
                <a:gd name="T103" fmla="*/ 2120 h 3160"/>
                <a:gd name="T104" fmla="*/ 1152 w 2011"/>
                <a:gd name="T105" fmla="*/ 2042 h 3160"/>
                <a:gd name="T106" fmla="*/ 1320 w 2011"/>
                <a:gd name="T107" fmla="*/ 1864 h 3160"/>
                <a:gd name="T108" fmla="*/ 1473 w 2011"/>
                <a:gd name="T109" fmla="*/ 1669 h 3160"/>
                <a:gd name="T110" fmla="*/ 1622 w 2011"/>
                <a:gd name="T111" fmla="*/ 1439 h 3160"/>
                <a:gd name="T112" fmla="*/ 1761 w 2011"/>
                <a:gd name="T113" fmla="*/ 1238 h 3160"/>
                <a:gd name="T114" fmla="*/ 1887 w 2011"/>
                <a:gd name="T115" fmla="*/ 1025 h 3160"/>
                <a:gd name="T116" fmla="*/ 1997 w 2011"/>
                <a:gd name="T117" fmla="*/ 824 h 3160"/>
                <a:gd name="T118" fmla="*/ 2011 w 2011"/>
                <a:gd name="T119" fmla="*/ 815 h 3160"/>
                <a:gd name="T120" fmla="*/ 1997 w 2011"/>
                <a:gd name="T121" fmla="*/ 804 h 3160"/>
                <a:gd name="T122" fmla="*/ 1936 w 2011"/>
                <a:gd name="T123" fmla="*/ 790 h 3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1" h="3160">
                  <a:moveTo>
                    <a:pt x="1936" y="790"/>
                  </a:moveTo>
                  <a:cubicBezTo>
                    <a:pt x="1873" y="771"/>
                    <a:pt x="1873" y="771"/>
                    <a:pt x="1873" y="771"/>
                  </a:cubicBezTo>
                  <a:cubicBezTo>
                    <a:pt x="1826" y="755"/>
                    <a:pt x="1826" y="755"/>
                    <a:pt x="1826" y="755"/>
                  </a:cubicBezTo>
                  <a:cubicBezTo>
                    <a:pt x="1773" y="744"/>
                    <a:pt x="1773" y="744"/>
                    <a:pt x="1773" y="744"/>
                  </a:cubicBezTo>
                  <a:cubicBezTo>
                    <a:pt x="1730" y="731"/>
                    <a:pt x="1730" y="731"/>
                    <a:pt x="1730" y="731"/>
                  </a:cubicBezTo>
                  <a:cubicBezTo>
                    <a:pt x="1678" y="726"/>
                    <a:pt x="1678" y="726"/>
                    <a:pt x="1678" y="726"/>
                  </a:cubicBezTo>
                  <a:cubicBezTo>
                    <a:pt x="1649" y="729"/>
                    <a:pt x="1649" y="729"/>
                    <a:pt x="1649" y="729"/>
                  </a:cubicBezTo>
                  <a:cubicBezTo>
                    <a:pt x="1586" y="752"/>
                    <a:pt x="1586" y="752"/>
                    <a:pt x="1586" y="752"/>
                  </a:cubicBezTo>
                  <a:cubicBezTo>
                    <a:pt x="1535" y="790"/>
                    <a:pt x="1535" y="790"/>
                    <a:pt x="1535" y="790"/>
                  </a:cubicBezTo>
                  <a:cubicBezTo>
                    <a:pt x="1525" y="804"/>
                    <a:pt x="1525" y="804"/>
                    <a:pt x="1525" y="804"/>
                  </a:cubicBezTo>
                  <a:cubicBezTo>
                    <a:pt x="1501" y="824"/>
                    <a:pt x="1501" y="824"/>
                    <a:pt x="1501" y="824"/>
                  </a:cubicBezTo>
                  <a:cubicBezTo>
                    <a:pt x="1477" y="832"/>
                    <a:pt x="1477" y="832"/>
                    <a:pt x="1477" y="832"/>
                  </a:cubicBezTo>
                  <a:cubicBezTo>
                    <a:pt x="1459" y="830"/>
                    <a:pt x="1459" y="830"/>
                    <a:pt x="1459" y="830"/>
                  </a:cubicBezTo>
                  <a:cubicBezTo>
                    <a:pt x="1446" y="826"/>
                    <a:pt x="1446" y="826"/>
                    <a:pt x="1446" y="826"/>
                  </a:cubicBezTo>
                  <a:cubicBezTo>
                    <a:pt x="1438" y="804"/>
                    <a:pt x="1438" y="804"/>
                    <a:pt x="1438" y="804"/>
                  </a:cubicBezTo>
                  <a:cubicBezTo>
                    <a:pt x="1453" y="793"/>
                    <a:pt x="1453" y="793"/>
                    <a:pt x="1453" y="793"/>
                  </a:cubicBezTo>
                  <a:cubicBezTo>
                    <a:pt x="1474" y="781"/>
                    <a:pt x="1474" y="781"/>
                    <a:pt x="1474" y="781"/>
                  </a:cubicBezTo>
                  <a:cubicBezTo>
                    <a:pt x="1485" y="763"/>
                    <a:pt x="1485" y="763"/>
                    <a:pt x="1485" y="763"/>
                  </a:cubicBezTo>
                  <a:cubicBezTo>
                    <a:pt x="1477" y="726"/>
                    <a:pt x="1477" y="726"/>
                    <a:pt x="1477" y="726"/>
                  </a:cubicBezTo>
                  <a:cubicBezTo>
                    <a:pt x="1477" y="695"/>
                    <a:pt x="1477" y="695"/>
                    <a:pt x="1477" y="695"/>
                  </a:cubicBezTo>
                  <a:cubicBezTo>
                    <a:pt x="1441" y="653"/>
                    <a:pt x="1441" y="653"/>
                    <a:pt x="1441" y="653"/>
                  </a:cubicBezTo>
                  <a:cubicBezTo>
                    <a:pt x="1432" y="632"/>
                    <a:pt x="1432" y="632"/>
                    <a:pt x="1432" y="632"/>
                  </a:cubicBezTo>
                  <a:cubicBezTo>
                    <a:pt x="1416" y="610"/>
                    <a:pt x="1416" y="610"/>
                    <a:pt x="1416" y="610"/>
                  </a:cubicBezTo>
                  <a:cubicBezTo>
                    <a:pt x="1390" y="554"/>
                    <a:pt x="1390" y="554"/>
                    <a:pt x="1390" y="554"/>
                  </a:cubicBezTo>
                  <a:cubicBezTo>
                    <a:pt x="1350" y="449"/>
                    <a:pt x="1350" y="449"/>
                    <a:pt x="1350" y="449"/>
                  </a:cubicBezTo>
                  <a:cubicBezTo>
                    <a:pt x="1319" y="383"/>
                    <a:pt x="1319" y="383"/>
                    <a:pt x="1319" y="383"/>
                  </a:cubicBezTo>
                  <a:cubicBezTo>
                    <a:pt x="1297" y="349"/>
                    <a:pt x="1297" y="349"/>
                    <a:pt x="1297" y="349"/>
                  </a:cubicBezTo>
                  <a:cubicBezTo>
                    <a:pt x="1266" y="349"/>
                    <a:pt x="1266" y="349"/>
                    <a:pt x="1266" y="349"/>
                  </a:cubicBezTo>
                  <a:cubicBezTo>
                    <a:pt x="1216" y="349"/>
                    <a:pt x="1216" y="349"/>
                    <a:pt x="1216" y="349"/>
                  </a:cubicBezTo>
                  <a:cubicBezTo>
                    <a:pt x="1192" y="356"/>
                    <a:pt x="1192" y="356"/>
                    <a:pt x="1192" y="356"/>
                  </a:cubicBezTo>
                  <a:cubicBezTo>
                    <a:pt x="1144" y="352"/>
                    <a:pt x="1144" y="352"/>
                    <a:pt x="1144" y="352"/>
                  </a:cubicBezTo>
                  <a:cubicBezTo>
                    <a:pt x="1124" y="341"/>
                    <a:pt x="1124" y="341"/>
                    <a:pt x="1124" y="341"/>
                  </a:cubicBezTo>
                  <a:cubicBezTo>
                    <a:pt x="1099" y="327"/>
                    <a:pt x="1099" y="327"/>
                    <a:pt x="1099" y="327"/>
                  </a:cubicBezTo>
                  <a:cubicBezTo>
                    <a:pt x="1087" y="277"/>
                    <a:pt x="1087" y="277"/>
                    <a:pt x="1087" y="277"/>
                  </a:cubicBezTo>
                  <a:cubicBezTo>
                    <a:pt x="1071" y="235"/>
                    <a:pt x="1071" y="235"/>
                    <a:pt x="1071" y="235"/>
                  </a:cubicBezTo>
                  <a:cubicBezTo>
                    <a:pt x="1058" y="196"/>
                    <a:pt x="1058" y="196"/>
                    <a:pt x="1058" y="196"/>
                  </a:cubicBezTo>
                  <a:cubicBezTo>
                    <a:pt x="1058" y="125"/>
                    <a:pt x="1058" y="125"/>
                    <a:pt x="1058" y="125"/>
                  </a:cubicBezTo>
                  <a:cubicBezTo>
                    <a:pt x="1055" y="67"/>
                    <a:pt x="1055" y="67"/>
                    <a:pt x="1055" y="67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0" y="1256"/>
                    <a:pt x="6" y="1673"/>
                  </a:cubicBezTo>
                  <a:cubicBezTo>
                    <a:pt x="10" y="1989"/>
                    <a:pt x="44" y="2943"/>
                    <a:pt x="44" y="2943"/>
                  </a:cubicBezTo>
                  <a:cubicBezTo>
                    <a:pt x="44" y="3160"/>
                    <a:pt x="44" y="3160"/>
                    <a:pt x="44" y="3160"/>
                  </a:cubicBezTo>
                  <a:cubicBezTo>
                    <a:pt x="733" y="3160"/>
                    <a:pt x="733" y="3160"/>
                    <a:pt x="733" y="3160"/>
                  </a:cubicBezTo>
                  <a:cubicBezTo>
                    <a:pt x="1212" y="3146"/>
                    <a:pt x="1212" y="3146"/>
                    <a:pt x="1212" y="3146"/>
                  </a:cubicBezTo>
                  <a:cubicBezTo>
                    <a:pt x="1212" y="3075"/>
                    <a:pt x="1212" y="3075"/>
                    <a:pt x="1212" y="3075"/>
                  </a:cubicBezTo>
                  <a:cubicBezTo>
                    <a:pt x="1223" y="3033"/>
                    <a:pt x="1223" y="3033"/>
                    <a:pt x="1223" y="3033"/>
                  </a:cubicBezTo>
                  <a:cubicBezTo>
                    <a:pt x="1197" y="2991"/>
                    <a:pt x="1197" y="2991"/>
                    <a:pt x="1197" y="2991"/>
                  </a:cubicBezTo>
                  <a:cubicBezTo>
                    <a:pt x="1197" y="2768"/>
                    <a:pt x="1197" y="2768"/>
                    <a:pt x="1197" y="2768"/>
                  </a:cubicBezTo>
                  <a:cubicBezTo>
                    <a:pt x="1175" y="2541"/>
                    <a:pt x="1175" y="2541"/>
                    <a:pt x="1175" y="2541"/>
                  </a:cubicBezTo>
                  <a:cubicBezTo>
                    <a:pt x="1175" y="2330"/>
                    <a:pt x="1175" y="2330"/>
                    <a:pt x="1175" y="2330"/>
                  </a:cubicBezTo>
                  <a:cubicBezTo>
                    <a:pt x="1152" y="2120"/>
                    <a:pt x="1152" y="2120"/>
                    <a:pt x="1152" y="2120"/>
                  </a:cubicBezTo>
                  <a:cubicBezTo>
                    <a:pt x="1152" y="2042"/>
                    <a:pt x="1152" y="2042"/>
                    <a:pt x="1152" y="2042"/>
                  </a:cubicBezTo>
                  <a:cubicBezTo>
                    <a:pt x="1320" y="1864"/>
                    <a:pt x="1320" y="1864"/>
                    <a:pt x="1320" y="1864"/>
                  </a:cubicBezTo>
                  <a:cubicBezTo>
                    <a:pt x="1473" y="1669"/>
                    <a:pt x="1473" y="1669"/>
                    <a:pt x="1473" y="1669"/>
                  </a:cubicBezTo>
                  <a:cubicBezTo>
                    <a:pt x="1622" y="1439"/>
                    <a:pt x="1622" y="1439"/>
                    <a:pt x="1622" y="1439"/>
                  </a:cubicBezTo>
                  <a:cubicBezTo>
                    <a:pt x="1761" y="1238"/>
                    <a:pt x="1761" y="1238"/>
                    <a:pt x="1761" y="1238"/>
                  </a:cubicBezTo>
                  <a:cubicBezTo>
                    <a:pt x="1887" y="1025"/>
                    <a:pt x="1887" y="1025"/>
                    <a:pt x="1887" y="1025"/>
                  </a:cubicBezTo>
                  <a:cubicBezTo>
                    <a:pt x="1997" y="824"/>
                    <a:pt x="1997" y="824"/>
                    <a:pt x="1997" y="824"/>
                  </a:cubicBezTo>
                  <a:cubicBezTo>
                    <a:pt x="2011" y="815"/>
                    <a:pt x="2011" y="815"/>
                    <a:pt x="2011" y="815"/>
                  </a:cubicBezTo>
                  <a:cubicBezTo>
                    <a:pt x="1997" y="804"/>
                    <a:pt x="1997" y="804"/>
                    <a:pt x="1997" y="804"/>
                  </a:cubicBezTo>
                  <a:lnTo>
                    <a:pt x="1936" y="79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553706" y="8016129"/>
              <a:ext cx="1238401" cy="2481086"/>
            </a:xfrm>
            <a:custGeom>
              <a:avLst/>
              <a:gdLst>
                <a:gd name="T0" fmla="*/ 1583 w 1621"/>
                <a:gd name="T1" fmla="*/ 1757 h 3244"/>
                <a:gd name="T2" fmla="*/ 1583 w 1621"/>
                <a:gd name="T3" fmla="*/ 95 h 3244"/>
                <a:gd name="T4" fmla="*/ 1004 w 1621"/>
                <a:gd name="T5" fmla="*/ 62 h 3244"/>
                <a:gd name="T6" fmla="*/ 451 w 1621"/>
                <a:gd name="T7" fmla="*/ 0 h 3244"/>
                <a:gd name="T8" fmla="*/ 0 w 1621"/>
                <a:gd name="T9" fmla="*/ 3118 h 3244"/>
                <a:gd name="T10" fmla="*/ 734 w 1621"/>
                <a:gd name="T11" fmla="*/ 3204 h 3244"/>
                <a:gd name="T12" fmla="*/ 1621 w 1621"/>
                <a:gd name="T13" fmla="*/ 3244 h 3244"/>
                <a:gd name="T14" fmla="*/ 1621 w 1621"/>
                <a:gd name="T15" fmla="*/ 3027 h 3244"/>
                <a:gd name="T16" fmla="*/ 1583 w 1621"/>
                <a:gd name="T17" fmla="*/ 1757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1" h="3244">
                  <a:moveTo>
                    <a:pt x="1583" y="1757"/>
                  </a:moveTo>
                  <a:cubicBezTo>
                    <a:pt x="1577" y="1340"/>
                    <a:pt x="1583" y="95"/>
                    <a:pt x="1583" y="95"/>
                  </a:cubicBezTo>
                  <a:cubicBezTo>
                    <a:pt x="1583" y="95"/>
                    <a:pt x="1144" y="73"/>
                    <a:pt x="1004" y="62"/>
                  </a:cubicBezTo>
                  <a:cubicBezTo>
                    <a:pt x="861" y="50"/>
                    <a:pt x="451" y="0"/>
                    <a:pt x="451" y="0"/>
                  </a:cubicBezTo>
                  <a:cubicBezTo>
                    <a:pt x="0" y="3118"/>
                    <a:pt x="0" y="3118"/>
                    <a:pt x="0" y="3118"/>
                  </a:cubicBezTo>
                  <a:cubicBezTo>
                    <a:pt x="0" y="3118"/>
                    <a:pt x="303" y="3156"/>
                    <a:pt x="734" y="3204"/>
                  </a:cubicBezTo>
                  <a:cubicBezTo>
                    <a:pt x="1061" y="3241"/>
                    <a:pt x="1621" y="3244"/>
                    <a:pt x="1621" y="3244"/>
                  </a:cubicBezTo>
                  <a:cubicBezTo>
                    <a:pt x="1621" y="3027"/>
                    <a:pt x="1621" y="3027"/>
                    <a:pt x="1621" y="3027"/>
                  </a:cubicBezTo>
                  <a:cubicBezTo>
                    <a:pt x="1621" y="3027"/>
                    <a:pt x="1587" y="2073"/>
                    <a:pt x="1583" y="175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426718" y="7776162"/>
              <a:ext cx="1469797" cy="2622494"/>
            </a:xfrm>
            <a:custGeom>
              <a:avLst/>
              <a:gdLst>
                <a:gd name="T0" fmla="*/ 517 w 1927"/>
                <a:gd name="T1" fmla="*/ 0 h 3432"/>
                <a:gd name="T2" fmla="*/ 0 w 1927"/>
                <a:gd name="T3" fmla="*/ 1719 h 3432"/>
                <a:gd name="T4" fmla="*/ 47 w 1927"/>
                <a:gd name="T5" fmla="*/ 1766 h 3432"/>
                <a:gd name="T6" fmla="*/ 14 w 1927"/>
                <a:gd name="T7" fmla="*/ 1789 h 3432"/>
                <a:gd name="T8" fmla="*/ 14 w 1927"/>
                <a:gd name="T9" fmla="*/ 1815 h 3432"/>
                <a:gd name="T10" fmla="*/ 23 w 1927"/>
                <a:gd name="T11" fmla="*/ 1840 h 3432"/>
                <a:gd name="T12" fmla="*/ 63 w 1927"/>
                <a:gd name="T13" fmla="*/ 1854 h 3432"/>
                <a:gd name="T14" fmla="*/ 86 w 1927"/>
                <a:gd name="T15" fmla="*/ 1877 h 3432"/>
                <a:gd name="T16" fmla="*/ 98 w 1927"/>
                <a:gd name="T17" fmla="*/ 1908 h 3432"/>
                <a:gd name="T18" fmla="*/ 114 w 1927"/>
                <a:gd name="T19" fmla="*/ 1926 h 3432"/>
                <a:gd name="T20" fmla="*/ 137 w 1927"/>
                <a:gd name="T21" fmla="*/ 1926 h 3432"/>
                <a:gd name="T22" fmla="*/ 137 w 1927"/>
                <a:gd name="T23" fmla="*/ 1936 h 3432"/>
                <a:gd name="T24" fmla="*/ 137 w 1927"/>
                <a:gd name="T25" fmla="*/ 1985 h 3432"/>
                <a:gd name="T26" fmla="*/ 163 w 1927"/>
                <a:gd name="T27" fmla="*/ 2013 h 3432"/>
                <a:gd name="T28" fmla="*/ 193 w 1927"/>
                <a:gd name="T29" fmla="*/ 2043 h 3432"/>
                <a:gd name="T30" fmla="*/ 193 w 1927"/>
                <a:gd name="T31" fmla="*/ 2057 h 3432"/>
                <a:gd name="T32" fmla="*/ 212 w 1927"/>
                <a:gd name="T33" fmla="*/ 2148 h 3432"/>
                <a:gd name="T34" fmla="*/ 212 w 1927"/>
                <a:gd name="T35" fmla="*/ 2187 h 3432"/>
                <a:gd name="T36" fmla="*/ 221 w 1927"/>
                <a:gd name="T37" fmla="*/ 2210 h 3432"/>
                <a:gd name="T38" fmla="*/ 277 w 1927"/>
                <a:gd name="T39" fmla="*/ 2231 h 3432"/>
                <a:gd name="T40" fmla="*/ 277 w 1927"/>
                <a:gd name="T41" fmla="*/ 2266 h 3432"/>
                <a:gd name="T42" fmla="*/ 291 w 1927"/>
                <a:gd name="T43" fmla="*/ 2278 h 3432"/>
                <a:gd name="T44" fmla="*/ 303 w 1927"/>
                <a:gd name="T45" fmla="*/ 2294 h 3432"/>
                <a:gd name="T46" fmla="*/ 328 w 1927"/>
                <a:gd name="T47" fmla="*/ 2294 h 3432"/>
                <a:gd name="T48" fmla="*/ 347 w 1927"/>
                <a:gd name="T49" fmla="*/ 2376 h 3432"/>
                <a:gd name="T50" fmla="*/ 375 w 1927"/>
                <a:gd name="T51" fmla="*/ 2429 h 3432"/>
                <a:gd name="T52" fmla="*/ 412 w 1927"/>
                <a:gd name="T53" fmla="*/ 2443 h 3432"/>
                <a:gd name="T54" fmla="*/ 456 w 1927"/>
                <a:gd name="T55" fmla="*/ 2474 h 3432"/>
                <a:gd name="T56" fmla="*/ 456 w 1927"/>
                <a:gd name="T57" fmla="*/ 2499 h 3432"/>
                <a:gd name="T58" fmla="*/ 456 w 1927"/>
                <a:gd name="T59" fmla="*/ 2548 h 3432"/>
                <a:gd name="T60" fmla="*/ 466 w 1927"/>
                <a:gd name="T61" fmla="*/ 2548 h 3432"/>
                <a:gd name="T62" fmla="*/ 477 w 1927"/>
                <a:gd name="T63" fmla="*/ 2564 h 3432"/>
                <a:gd name="T64" fmla="*/ 496 w 1927"/>
                <a:gd name="T65" fmla="*/ 2592 h 3432"/>
                <a:gd name="T66" fmla="*/ 510 w 1927"/>
                <a:gd name="T67" fmla="*/ 2611 h 3432"/>
                <a:gd name="T68" fmla="*/ 510 w 1927"/>
                <a:gd name="T69" fmla="*/ 2634 h 3432"/>
                <a:gd name="T70" fmla="*/ 540 w 1927"/>
                <a:gd name="T71" fmla="*/ 2676 h 3432"/>
                <a:gd name="T72" fmla="*/ 554 w 1927"/>
                <a:gd name="T73" fmla="*/ 2700 h 3432"/>
                <a:gd name="T74" fmla="*/ 568 w 1927"/>
                <a:gd name="T75" fmla="*/ 2737 h 3432"/>
                <a:gd name="T76" fmla="*/ 587 w 1927"/>
                <a:gd name="T77" fmla="*/ 2786 h 3432"/>
                <a:gd name="T78" fmla="*/ 610 w 1927"/>
                <a:gd name="T79" fmla="*/ 2809 h 3432"/>
                <a:gd name="T80" fmla="*/ 622 w 1927"/>
                <a:gd name="T81" fmla="*/ 2809 h 3432"/>
                <a:gd name="T82" fmla="*/ 640 w 1927"/>
                <a:gd name="T83" fmla="*/ 2825 h 3432"/>
                <a:gd name="T84" fmla="*/ 659 w 1927"/>
                <a:gd name="T85" fmla="*/ 2870 h 3432"/>
                <a:gd name="T86" fmla="*/ 659 w 1927"/>
                <a:gd name="T87" fmla="*/ 2928 h 3432"/>
                <a:gd name="T88" fmla="*/ 680 w 1927"/>
                <a:gd name="T89" fmla="*/ 2944 h 3432"/>
                <a:gd name="T90" fmla="*/ 682 w 1927"/>
                <a:gd name="T91" fmla="*/ 2979 h 3432"/>
                <a:gd name="T92" fmla="*/ 673 w 1927"/>
                <a:gd name="T93" fmla="*/ 3021 h 3432"/>
                <a:gd name="T94" fmla="*/ 659 w 1927"/>
                <a:gd name="T95" fmla="*/ 3040 h 3432"/>
                <a:gd name="T96" fmla="*/ 668 w 1927"/>
                <a:gd name="T97" fmla="*/ 3207 h 3432"/>
                <a:gd name="T98" fmla="*/ 694 w 1927"/>
                <a:gd name="T99" fmla="*/ 3224 h 3432"/>
                <a:gd name="T100" fmla="*/ 720 w 1927"/>
                <a:gd name="T101" fmla="*/ 3252 h 3432"/>
                <a:gd name="T102" fmla="*/ 720 w 1927"/>
                <a:gd name="T103" fmla="*/ 3300 h 3432"/>
                <a:gd name="T104" fmla="*/ 1476 w 1927"/>
                <a:gd name="T105" fmla="*/ 3432 h 3432"/>
                <a:gd name="T106" fmla="*/ 1927 w 1927"/>
                <a:gd name="T107" fmla="*/ 314 h 3432"/>
                <a:gd name="T108" fmla="*/ 1159 w 1927"/>
                <a:gd name="T109" fmla="*/ 163 h 3432"/>
                <a:gd name="T110" fmla="*/ 517 w 1927"/>
                <a:gd name="T111" fmla="*/ 0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7" h="3432">
                  <a:moveTo>
                    <a:pt x="517" y="0"/>
                  </a:moveTo>
                  <a:cubicBezTo>
                    <a:pt x="0" y="1719"/>
                    <a:pt x="0" y="1719"/>
                    <a:pt x="0" y="1719"/>
                  </a:cubicBezTo>
                  <a:cubicBezTo>
                    <a:pt x="47" y="1766"/>
                    <a:pt x="47" y="1766"/>
                    <a:pt x="47" y="1766"/>
                  </a:cubicBezTo>
                  <a:cubicBezTo>
                    <a:pt x="14" y="1789"/>
                    <a:pt x="14" y="1789"/>
                    <a:pt x="14" y="1789"/>
                  </a:cubicBezTo>
                  <a:cubicBezTo>
                    <a:pt x="14" y="1815"/>
                    <a:pt x="14" y="1815"/>
                    <a:pt x="14" y="1815"/>
                  </a:cubicBezTo>
                  <a:cubicBezTo>
                    <a:pt x="23" y="1840"/>
                    <a:pt x="23" y="1840"/>
                    <a:pt x="23" y="1840"/>
                  </a:cubicBezTo>
                  <a:cubicBezTo>
                    <a:pt x="63" y="1854"/>
                    <a:pt x="63" y="1854"/>
                    <a:pt x="63" y="1854"/>
                  </a:cubicBezTo>
                  <a:cubicBezTo>
                    <a:pt x="86" y="1877"/>
                    <a:pt x="86" y="1877"/>
                    <a:pt x="86" y="1877"/>
                  </a:cubicBezTo>
                  <a:cubicBezTo>
                    <a:pt x="98" y="1908"/>
                    <a:pt x="98" y="1908"/>
                    <a:pt x="98" y="1908"/>
                  </a:cubicBezTo>
                  <a:cubicBezTo>
                    <a:pt x="114" y="1926"/>
                    <a:pt x="114" y="1926"/>
                    <a:pt x="114" y="1926"/>
                  </a:cubicBezTo>
                  <a:cubicBezTo>
                    <a:pt x="137" y="1926"/>
                    <a:pt x="137" y="1926"/>
                    <a:pt x="137" y="1926"/>
                  </a:cubicBezTo>
                  <a:cubicBezTo>
                    <a:pt x="137" y="1936"/>
                    <a:pt x="137" y="1936"/>
                    <a:pt x="137" y="1936"/>
                  </a:cubicBezTo>
                  <a:cubicBezTo>
                    <a:pt x="137" y="1985"/>
                    <a:pt x="137" y="1985"/>
                    <a:pt x="137" y="1985"/>
                  </a:cubicBezTo>
                  <a:cubicBezTo>
                    <a:pt x="163" y="2013"/>
                    <a:pt x="163" y="2013"/>
                    <a:pt x="163" y="2013"/>
                  </a:cubicBezTo>
                  <a:cubicBezTo>
                    <a:pt x="193" y="2043"/>
                    <a:pt x="193" y="2043"/>
                    <a:pt x="193" y="2043"/>
                  </a:cubicBezTo>
                  <a:cubicBezTo>
                    <a:pt x="193" y="2057"/>
                    <a:pt x="193" y="2057"/>
                    <a:pt x="193" y="2057"/>
                  </a:cubicBezTo>
                  <a:cubicBezTo>
                    <a:pt x="212" y="2148"/>
                    <a:pt x="212" y="2148"/>
                    <a:pt x="212" y="2148"/>
                  </a:cubicBezTo>
                  <a:cubicBezTo>
                    <a:pt x="212" y="2187"/>
                    <a:pt x="212" y="2187"/>
                    <a:pt x="212" y="2187"/>
                  </a:cubicBezTo>
                  <a:cubicBezTo>
                    <a:pt x="221" y="2210"/>
                    <a:pt x="221" y="2210"/>
                    <a:pt x="221" y="2210"/>
                  </a:cubicBezTo>
                  <a:cubicBezTo>
                    <a:pt x="277" y="2231"/>
                    <a:pt x="277" y="2231"/>
                    <a:pt x="277" y="2231"/>
                  </a:cubicBezTo>
                  <a:cubicBezTo>
                    <a:pt x="277" y="2266"/>
                    <a:pt x="277" y="2266"/>
                    <a:pt x="277" y="2266"/>
                  </a:cubicBezTo>
                  <a:cubicBezTo>
                    <a:pt x="291" y="2278"/>
                    <a:pt x="291" y="2278"/>
                    <a:pt x="291" y="2278"/>
                  </a:cubicBezTo>
                  <a:cubicBezTo>
                    <a:pt x="303" y="2294"/>
                    <a:pt x="303" y="2294"/>
                    <a:pt x="303" y="2294"/>
                  </a:cubicBezTo>
                  <a:cubicBezTo>
                    <a:pt x="328" y="2294"/>
                    <a:pt x="328" y="2294"/>
                    <a:pt x="328" y="2294"/>
                  </a:cubicBezTo>
                  <a:cubicBezTo>
                    <a:pt x="347" y="2376"/>
                    <a:pt x="347" y="2376"/>
                    <a:pt x="347" y="2376"/>
                  </a:cubicBezTo>
                  <a:cubicBezTo>
                    <a:pt x="375" y="2429"/>
                    <a:pt x="375" y="2429"/>
                    <a:pt x="375" y="2429"/>
                  </a:cubicBezTo>
                  <a:cubicBezTo>
                    <a:pt x="412" y="2443"/>
                    <a:pt x="412" y="2443"/>
                    <a:pt x="412" y="2443"/>
                  </a:cubicBezTo>
                  <a:cubicBezTo>
                    <a:pt x="456" y="2474"/>
                    <a:pt x="456" y="2474"/>
                    <a:pt x="456" y="2474"/>
                  </a:cubicBezTo>
                  <a:cubicBezTo>
                    <a:pt x="456" y="2499"/>
                    <a:pt x="456" y="2499"/>
                    <a:pt x="456" y="2499"/>
                  </a:cubicBezTo>
                  <a:cubicBezTo>
                    <a:pt x="456" y="2548"/>
                    <a:pt x="456" y="2548"/>
                    <a:pt x="456" y="2548"/>
                  </a:cubicBezTo>
                  <a:cubicBezTo>
                    <a:pt x="466" y="2548"/>
                    <a:pt x="466" y="2548"/>
                    <a:pt x="466" y="2548"/>
                  </a:cubicBezTo>
                  <a:cubicBezTo>
                    <a:pt x="477" y="2564"/>
                    <a:pt x="477" y="2564"/>
                    <a:pt x="477" y="2564"/>
                  </a:cubicBezTo>
                  <a:cubicBezTo>
                    <a:pt x="496" y="2592"/>
                    <a:pt x="496" y="2592"/>
                    <a:pt x="496" y="2592"/>
                  </a:cubicBezTo>
                  <a:cubicBezTo>
                    <a:pt x="510" y="2611"/>
                    <a:pt x="510" y="2611"/>
                    <a:pt x="510" y="2611"/>
                  </a:cubicBezTo>
                  <a:cubicBezTo>
                    <a:pt x="510" y="2634"/>
                    <a:pt x="510" y="2634"/>
                    <a:pt x="510" y="2634"/>
                  </a:cubicBezTo>
                  <a:cubicBezTo>
                    <a:pt x="540" y="2676"/>
                    <a:pt x="540" y="2676"/>
                    <a:pt x="540" y="2676"/>
                  </a:cubicBezTo>
                  <a:cubicBezTo>
                    <a:pt x="554" y="2700"/>
                    <a:pt x="554" y="2700"/>
                    <a:pt x="554" y="2700"/>
                  </a:cubicBezTo>
                  <a:cubicBezTo>
                    <a:pt x="568" y="2737"/>
                    <a:pt x="568" y="2737"/>
                    <a:pt x="568" y="2737"/>
                  </a:cubicBezTo>
                  <a:cubicBezTo>
                    <a:pt x="587" y="2786"/>
                    <a:pt x="587" y="2786"/>
                    <a:pt x="587" y="2786"/>
                  </a:cubicBezTo>
                  <a:cubicBezTo>
                    <a:pt x="610" y="2809"/>
                    <a:pt x="610" y="2809"/>
                    <a:pt x="610" y="2809"/>
                  </a:cubicBezTo>
                  <a:cubicBezTo>
                    <a:pt x="622" y="2809"/>
                    <a:pt x="622" y="2809"/>
                    <a:pt x="622" y="2809"/>
                  </a:cubicBezTo>
                  <a:cubicBezTo>
                    <a:pt x="640" y="2825"/>
                    <a:pt x="640" y="2825"/>
                    <a:pt x="640" y="2825"/>
                  </a:cubicBezTo>
                  <a:cubicBezTo>
                    <a:pt x="659" y="2870"/>
                    <a:pt x="659" y="2870"/>
                    <a:pt x="659" y="2870"/>
                  </a:cubicBezTo>
                  <a:cubicBezTo>
                    <a:pt x="659" y="2928"/>
                    <a:pt x="659" y="2928"/>
                    <a:pt x="659" y="2928"/>
                  </a:cubicBezTo>
                  <a:cubicBezTo>
                    <a:pt x="680" y="2944"/>
                    <a:pt x="680" y="2944"/>
                    <a:pt x="680" y="2944"/>
                  </a:cubicBezTo>
                  <a:cubicBezTo>
                    <a:pt x="682" y="2979"/>
                    <a:pt x="682" y="2979"/>
                    <a:pt x="682" y="2979"/>
                  </a:cubicBezTo>
                  <a:cubicBezTo>
                    <a:pt x="673" y="3021"/>
                    <a:pt x="673" y="3021"/>
                    <a:pt x="673" y="3021"/>
                  </a:cubicBezTo>
                  <a:cubicBezTo>
                    <a:pt x="659" y="3040"/>
                    <a:pt x="659" y="3040"/>
                    <a:pt x="659" y="3040"/>
                  </a:cubicBezTo>
                  <a:cubicBezTo>
                    <a:pt x="668" y="3207"/>
                    <a:pt x="668" y="3207"/>
                    <a:pt x="668" y="3207"/>
                  </a:cubicBezTo>
                  <a:cubicBezTo>
                    <a:pt x="694" y="3224"/>
                    <a:pt x="694" y="3224"/>
                    <a:pt x="694" y="3224"/>
                  </a:cubicBezTo>
                  <a:cubicBezTo>
                    <a:pt x="720" y="3252"/>
                    <a:pt x="720" y="3252"/>
                    <a:pt x="720" y="3252"/>
                  </a:cubicBezTo>
                  <a:cubicBezTo>
                    <a:pt x="720" y="3300"/>
                    <a:pt x="720" y="3300"/>
                    <a:pt x="720" y="3300"/>
                  </a:cubicBezTo>
                  <a:cubicBezTo>
                    <a:pt x="1476" y="3432"/>
                    <a:pt x="1476" y="3432"/>
                    <a:pt x="1476" y="3432"/>
                  </a:cubicBezTo>
                  <a:cubicBezTo>
                    <a:pt x="1927" y="314"/>
                    <a:pt x="1927" y="314"/>
                    <a:pt x="1927" y="314"/>
                  </a:cubicBezTo>
                  <a:cubicBezTo>
                    <a:pt x="1927" y="314"/>
                    <a:pt x="1424" y="227"/>
                    <a:pt x="1159" y="163"/>
                  </a:cubicBezTo>
                  <a:cubicBezTo>
                    <a:pt x="911" y="104"/>
                    <a:pt x="517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2841224" y="6949133"/>
              <a:ext cx="2133990" cy="3350964"/>
            </a:xfrm>
            <a:custGeom>
              <a:avLst/>
              <a:gdLst>
                <a:gd name="T0" fmla="*/ 1191 w 2797"/>
                <a:gd name="T1" fmla="*/ 3801 h 4383"/>
                <a:gd name="T2" fmla="*/ 1110 w 2797"/>
                <a:gd name="T3" fmla="*/ 3706 h 4383"/>
                <a:gd name="T4" fmla="*/ 1012 w 2797"/>
                <a:gd name="T5" fmla="*/ 3630 h 4383"/>
                <a:gd name="T6" fmla="*/ 1073 w 2797"/>
                <a:gd name="T7" fmla="*/ 3450 h 4383"/>
                <a:gd name="T8" fmla="*/ 1019 w 2797"/>
                <a:gd name="T9" fmla="*/ 3362 h 4383"/>
                <a:gd name="T10" fmla="*/ 829 w 2797"/>
                <a:gd name="T11" fmla="*/ 3375 h 4383"/>
                <a:gd name="T12" fmla="*/ 935 w 2797"/>
                <a:gd name="T13" fmla="*/ 3226 h 4383"/>
                <a:gd name="T14" fmla="*/ 805 w 2797"/>
                <a:gd name="T15" fmla="*/ 3225 h 4383"/>
                <a:gd name="T16" fmla="*/ 707 w 2797"/>
                <a:gd name="T17" fmla="*/ 3161 h 4383"/>
                <a:gd name="T18" fmla="*/ 636 w 2797"/>
                <a:gd name="T19" fmla="*/ 3022 h 4383"/>
                <a:gd name="T20" fmla="*/ 644 w 2797"/>
                <a:gd name="T21" fmla="*/ 2968 h 4383"/>
                <a:gd name="T22" fmla="*/ 797 w 2797"/>
                <a:gd name="T23" fmla="*/ 2822 h 4383"/>
                <a:gd name="T24" fmla="*/ 878 w 2797"/>
                <a:gd name="T25" fmla="*/ 2709 h 4383"/>
                <a:gd name="T26" fmla="*/ 669 w 2797"/>
                <a:gd name="T27" fmla="*/ 2743 h 4383"/>
                <a:gd name="T28" fmla="*/ 647 w 2797"/>
                <a:gd name="T29" fmla="*/ 2538 h 4383"/>
                <a:gd name="T30" fmla="*/ 566 w 2797"/>
                <a:gd name="T31" fmla="*/ 2587 h 4383"/>
                <a:gd name="T32" fmla="*/ 636 w 2797"/>
                <a:gd name="T33" fmla="*/ 2494 h 4383"/>
                <a:gd name="T34" fmla="*/ 738 w 2797"/>
                <a:gd name="T35" fmla="*/ 2410 h 4383"/>
                <a:gd name="T36" fmla="*/ 651 w 2797"/>
                <a:gd name="T37" fmla="*/ 2290 h 4383"/>
                <a:gd name="T38" fmla="*/ 511 w 2797"/>
                <a:gd name="T39" fmla="*/ 2344 h 4383"/>
                <a:gd name="T40" fmla="*/ 519 w 2797"/>
                <a:gd name="T41" fmla="*/ 2243 h 4383"/>
                <a:gd name="T42" fmla="*/ 526 w 2797"/>
                <a:gd name="T43" fmla="*/ 2124 h 4383"/>
                <a:gd name="T44" fmla="*/ 600 w 2797"/>
                <a:gd name="T45" fmla="*/ 1957 h 4383"/>
                <a:gd name="T46" fmla="*/ 709 w 2797"/>
                <a:gd name="T47" fmla="*/ 1878 h 4383"/>
                <a:gd name="T48" fmla="*/ 656 w 2797"/>
                <a:gd name="T49" fmla="*/ 1850 h 4383"/>
                <a:gd name="T50" fmla="*/ 759 w 2797"/>
                <a:gd name="T51" fmla="*/ 1622 h 4383"/>
                <a:gd name="T52" fmla="*/ 591 w 2797"/>
                <a:gd name="T53" fmla="*/ 1317 h 4383"/>
                <a:gd name="T54" fmla="*/ 553 w 2797"/>
                <a:gd name="T55" fmla="*/ 524 h 4383"/>
                <a:gd name="T56" fmla="*/ 437 w 2797"/>
                <a:gd name="T57" fmla="*/ 290 h 4383"/>
                <a:gd name="T58" fmla="*/ 335 w 2797"/>
                <a:gd name="T59" fmla="*/ 332 h 4383"/>
                <a:gd name="T60" fmla="*/ 165 w 2797"/>
                <a:gd name="T61" fmla="*/ 243 h 4383"/>
                <a:gd name="T62" fmla="*/ 2077 w 2797"/>
                <a:gd name="T63" fmla="*/ 2802 h 4383"/>
                <a:gd name="T64" fmla="*/ 2191 w 2797"/>
                <a:gd name="T65" fmla="*/ 3009 h 4383"/>
                <a:gd name="T66" fmla="*/ 2289 w 2797"/>
                <a:gd name="T67" fmla="*/ 3270 h 4383"/>
                <a:gd name="T68" fmla="*/ 2452 w 2797"/>
                <a:gd name="T69" fmla="*/ 3512 h 4383"/>
                <a:gd name="T70" fmla="*/ 2587 w 2797"/>
                <a:gd name="T71" fmla="*/ 3694 h 4383"/>
                <a:gd name="T72" fmla="*/ 2717 w 2797"/>
                <a:gd name="T73" fmla="*/ 3908 h 4383"/>
                <a:gd name="T74" fmla="*/ 2771 w 2797"/>
                <a:gd name="T75" fmla="*/ 4307 h 4383"/>
                <a:gd name="T76" fmla="*/ 142 w 2797"/>
                <a:gd name="T77" fmla="*/ 2416 h 4383"/>
                <a:gd name="T78" fmla="*/ 105 w 2797"/>
                <a:gd name="T79" fmla="*/ 2268 h 4383"/>
                <a:gd name="T80" fmla="*/ 198 w 2797"/>
                <a:gd name="T81" fmla="*/ 2122 h 4383"/>
                <a:gd name="T82" fmla="*/ 192 w 2797"/>
                <a:gd name="T83" fmla="*/ 2045 h 4383"/>
                <a:gd name="T84" fmla="*/ 182 w 2797"/>
                <a:gd name="T85" fmla="*/ 1989 h 4383"/>
                <a:gd name="T86" fmla="*/ 10 w 2797"/>
                <a:gd name="T87" fmla="*/ 1984 h 4383"/>
                <a:gd name="T88" fmla="*/ 48 w 2797"/>
                <a:gd name="T89" fmla="*/ 2121 h 4383"/>
                <a:gd name="T90" fmla="*/ 44 w 2797"/>
                <a:gd name="T91" fmla="*/ 2347 h 4383"/>
                <a:gd name="T92" fmla="*/ 142 w 2797"/>
                <a:gd name="T93" fmla="*/ 2506 h 4383"/>
                <a:gd name="T94" fmla="*/ 1043 w 2797"/>
                <a:gd name="T95" fmla="*/ 3935 h 4383"/>
                <a:gd name="T96" fmla="*/ 937 w 2797"/>
                <a:gd name="T97" fmla="*/ 3635 h 4383"/>
                <a:gd name="T98" fmla="*/ 481 w 2797"/>
                <a:gd name="T99" fmla="*/ 3142 h 4383"/>
                <a:gd name="T100" fmla="*/ 556 w 2797"/>
                <a:gd name="T101" fmla="*/ 3256 h 4383"/>
                <a:gd name="T102" fmla="*/ 513 w 2797"/>
                <a:gd name="T103" fmla="*/ 3365 h 4383"/>
                <a:gd name="T104" fmla="*/ 603 w 2797"/>
                <a:gd name="T105" fmla="*/ 3489 h 4383"/>
                <a:gd name="T106" fmla="*/ 671 w 2797"/>
                <a:gd name="T107" fmla="*/ 3669 h 4383"/>
                <a:gd name="T108" fmla="*/ 837 w 2797"/>
                <a:gd name="T109" fmla="*/ 3826 h 4383"/>
                <a:gd name="T110" fmla="*/ 848 w 2797"/>
                <a:gd name="T111" fmla="*/ 3948 h 4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7" h="4383">
                  <a:moveTo>
                    <a:pt x="2797" y="4335"/>
                  </a:moveTo>
                  <a:cubicBezTo>
                    <a:pt x="2797" y="4383"/>
                    <a:pt x="2797" y="4383"/>
                    <a:pt x="2797" y="4383"/>
                  </a:cubicBezTo>
                  <a:cubicBezTo>
                    <a:pt x="2797" y="4383"/>
                    <a:pt x="2333" y="4281"/>
                    <a:pt x="1957" y="4185"/>
                  </a:cubicBezTo>
                  <a:cubicBezTo>
                    <a:pt x="1739" y="4129"/>
                    <a:pt x="1175" y="3938"/>
                    <a:pt x="1175" y="3938"/>
                  </a:cubicBezTo>
                  <a:cubicBezTo>
                    <a:pt x="1163" y="3890"/>
                    <a:pt x="1163" y="3890"/>
                    <a:pt x="1163" y="3890"/>
                  </a:cubicBezTo>
                  <a:cubicBezTo>
                    <a:pt x="1178" y="3851"/>
                    <a:pt x="1178" y="3851"/>
                    <a:pt x="1178" y="3851"/>
                  </a:cubicBezTo>
                  <a:cubicBezTo>
                    <a:pt x="1228" y="3786"/>
                    <a:pt x="1228" y="3786"/>
                    <a:pt x="1228" y="3786"/>
                  </a:cubicBezTo>
                  <a:cubicBezTo>
                    <a:pt x="1191" y="3801"/>
                    <a:pt x="1191" y="3801"/>
                    <a:pt x="1191" y="3801"/>
                  </a:cubicBezTo>
                  <a:cubicBezTo>
                    <a:pt x="1139" y="3801"/>
                    <a:pt x="1139" y="3801"/>
                    <a:pt x="1139" y="3801"/>
                  </a:cubicBezTo>
                  <a:cubicBezTo>
                    <a:pt x="1100" y="3786"/>
                    <a:pt x="1100" y="3786"/>
                    <a:pt x="1100" y="3786"/>
                  </a:cubicBezTo>
                  <a:cubicBezTo>
                    <a:pt x="1068" y="3770"/>
                    <a:pt x="1068" y="3770"/>
                    <a:pt x="1068" y="3770"/>
                  </a:cubicBezTo>
                  <a:cubicBezTo>
                    <a:pt x="1048" y="3724"/>
                    <a:pt x="1048" y="3724"/>
                    <a:pt x="1048" y="3724"/>
                  </a:cubicBezTo>
                  <a:cubicBezTo>
                    <a:pt x="1056" y="3687"/>
                    <a:pt x="1056" y="3687"/>
                    <a:pt x="1056" y="3687"/>
                  </a:cubicBezTo>
                  <a:cubicBezTo>
                    <a:pt x="1073" y="3677"/>
                    <a:pt x="1073" y="3677"/>
                    <a:pt x="1073" y="3677"/>
                  </a:cubicBezTo>
                  <a:cubicBezTo>
                    <a:pt x="1097" y="3690"/>
                    <a:pt x="1097" y="3690"/>
                    <a:pt x="1097" y="3690"/>
                  </a:cubicBezTo>
                  <a:cubicBezTo>
                    <a:pt x="1110" y="3706"/>
                    <a:pt x="1110" y="3706"/>
                    <a:pt x="1110" y="3706"/>
                  </a:cubicBezTo>
                  <a:cubicBezTo>
                    <a:pt x="1131" y="3706"/>
                    <a:pt x="1131" y="3706"/>
                    <a:pt x="1131" y="3706"/>
                  </a:cubicBezTo>
                  <a:cubicBezTo>
                    <a:pt x="1146" y="3695"/>
                    <a:pt x="1146" y="3695"/>
                    <a:pt x="1146" y="3695"/>
                  </a:cubicBezTo>
                  <a:cubicBezTo>
                    <a:pt x="1137" y="3601"/>
                    <a:pt x="1137" y="3601"/>
                    <a:pt x="1137" y="3601"/>
                  </a:cubicBezTo>
                  <a:cubicBezTo>
                    <a:pt x="1123" y="3601"/>
                    <a:pt x="1123" y="3601"/>
                    <a:pt x="1123" y="3601"/>
                  </a:cubicBezTo>
                  <a:cubicBezTo>
                    <a:pt x="1087" y="3648"/>
                    <a:pt x="1087" y="3648"/>
                    <a:pt x="1087" y="3648"/>
                  </a:cubicBezTo>
                  <a:cubicBezTo>
                    <a:pt x="1061" y="3648"/>
                    <a:pt x="1061" y="3648"/>
                    <a:pt x="1061" y="3648"/>
                  </a:cubicBezTo>
                  <a:cubicBezTo>
                    <a:pt x="1024" y="3648"/>
                    <a:pt x="1024" y="3648"/>
                    <a:pt x="1024" y="3648"/>
                  </a:cubicBezTo>
                  <a:cubicBezTo>
                    <a:pt x="1012" y="3630"/>
                    <a:pt x="1012" y="3630"/>
                    <a:pt x="1012" y="3630"/>
                  </a:cubicBezTo>
                  <a:cubicBezTo>
                    <a:pt x="999" y="3609"/>
                    <a:pt x="999" y="3609"/>
                    <a:pt x="999" y="3609"/>
                  </a:cubicBezTo>
                  <a:cubicBezTo>
                    <a:pt x="977" y="3588"/>
                    <a:pt x="977" y="3588"/>
                    <a:pt x="977" y="3588"/>
                  </a:cubicBezTo>
                  <a:cubicBezTo>
                    <a:pt x="967" y="3526"/>
                    <a:pt x="967" y="3526"/>
                    <a:pt x="967" y="3526"/>
                  </a:cubicBezTo>
                  <a:cubicBezTo>
                    <a:pt x="967" y="3513"/>
                    <a:pt x="967" y="3513"/>
                    <a:pt x="967" y="3513"/>
                  </a:cubicBezTo>
                  <a:cubicBezTo>
                    <a:pt x="983" y="3497"/>
                    <a:pt x="983" y="3497"/>
                    <a:pt x="983" y="3497"/>
                  </a:cubicBezTo>
                  <a:cubicBezTo>
                    <a:pt x="1045" y="3497"/>
                    <a:pt x="1045" y="3497"/>
                    <a:pt x="1045" y="3497"/>
                  </a:cubicBezTo>
                  <a:cubicBezTo>
                    <a:pt x="1076" y="3478"/>
                    <a:pt x="1076" y="3478"/>
                    <a:pt x="1076" y="3478"/>
                  </a:cubicBezTo>
                  <a:cubicBezTo>
                    <a:pt x="1073" y="3450"/>
                    <a:pt x="1073" y="3450"/>
                    <a:pt x="1073" y="3450"/>
                  </a:cubicBezTo>
                  <a:cubicBezTo>
                    <a:pt x="1055" y="3447"/>
                    <a:pt x="1055" y="3447"/>
                    <a:pt x="1055" y="3447"/>
                  </a:cubicBezTo>
                  <a:cubicBezTo>
                    <a:pt x="1035" y="3460"/>
                    <a:pt x="1035" y="3460"/>
                    <a:pt x="1035" y="3460"/>
                  </a:cubicBezTo>
                  <a:cubicBezTo>
                    <a:pt x="990" y="3460"/>
                    <a:pt x="990" y="3460"/>
                    <a:pt x="990" y="3460"/>
                  </a:cubicBezTo>
                  <a:cubicBezTo>
                    <a:pt x="988" y="3440"/>
                    <a:pt x="988" y="3440"/>
                    <a:pt x="988" y="3440"/>
                  </a:cubicBezTo>
                  <a:cubicBezTo>
                    <a:pt x="1012" y="3406"/>
                    <a:pt x="1012" y="3406"/>
                    <a:pt x="1012" y="3406"/>
                  </a:cubicBezTo>
                  <a:cubicBezTo>
                    <a:pt x="1030" y="3371"/>
                    <a:pt x="1030" y="3371"/>
                    <a:pt x="1030" y="3371"/>
                  </a:cubicBezTo>
                  <a:cubicBezTo>
                    <a:pt x="1034" y="3361"/>
                    <a:pt x="1034" y="3361"/>
                    <a:pt x="1034" y="3361"/>
                  </a:cubicBezTo>
                  <a:cubicBezTo>
                    <a:pt x="1019" y="3362"/>
                    <a:pt x="1019" y="3362"/>
                    <a:pt x="1019" y="3362"/>
                  </a:cubicBezTo>
                  <a:cubicBezTo>
                    <a:pt x="993" y="3380"/>
                    <a:pt x="993" y="3380"/>
                    <a:pt x="993" y="3380"/>
                  </a:cubicBezTo>
                  <a:cubicBezTo>
                    <a:pt x="980" y="3400"/>
                    <a:pt x="980" y="3400"/>
                    <a:pt x="980" y="3400"/>
                  </a:cubicBezTo>
                  <a:cubicBezTo>
                    <a:pt x="956" y="3413"/>
                    <a:pt x="956" y="3413"/>
                    <a:pt x="956" y="3413"/>
                  </a:cubicBezTo>
                  <a:cubicBezTo>
                    <a:pt x="926" y="3405"/>
                    <a:pt x="926" y="3405"/>
                    <a:pt x="926" y="3405"/>
                  </a:cubicBezTo>
                  <a:cubicBezTo>
                    <a:pt x="910" y="3372"/>
                    <a:pt x="910" y="3372"/>
                    <a:pt x="910" y="3372"/>
                  </a:cubicBezTo>
                  <a:cubicBezTo>
                    <a:pt x="871" y="3375"/>
                    <a:pt x="871" y="3375"/>
                    <a:pt x="871" y="3375"/>
                  </a:cubicBezTo>
                  <a:cubicBezTo>
                    <a:pt x="844" y="3390"/>
                    <a:pt x="844" y="3390"/>
                    <a:pt x="844" y="3390"/>
                  </a:cubicBezTo>
                  <a:cubicBezTo>
                    <a:pt x="829" y="3375"/>
                    <a:pt x="829" y="3375"/>
                    <a:pt x="829" y="3375"/>
                  </a:cubicBezTo>
                  <a:cubicBezTo>
                    <a:pt x="808" y="3319"/>
                    <a:pt x="808" y="3319"/>
                    <a:pt x="808" y="3319"/>
                  </a:cubicBezTo>
                  <a:cubicBezTo>
                    <a:pt x="826" y="3311"/>
                    <a:pt x="826" y="3311"/>
                    <a:pt x="826" y="3311"/>
                  </a:cubicBezTo>
                  <a:cubicBezTo>
                    <a:pt x="860" y="3311"/>
                    <a:pt x="860" y="3311"/>
                    <a:pt x="860" y="3311"/>
                  </a:cubicBezTo>
                  <a:cubicBezTo>
                    <a:pt x="883" y="3302"/>
                    <a:pt x="883" y="3302"/>
                    <a:pt x="883" y="3302"/>
                  </a:cubicBezTo>
                  <a:cubicBezTo>
                    <a:pt x="897" y="3286"/>
                    <a:pt x="897" y="3286"/>
                    <a:pt x="897" y="3286"/>
                  </a:cubicBezTo>
                  <a:cubicBezTo>
                    <a:pt x="917" y="3273"/>
                    <a:pt x="917" y="3273"/>
                    <a:pt x="917" y="3273"/>
                  </a:cubicBezTo>
                  <a:cubicBezTo>
                    <a:pt x="944" y="3252"/>
                    <a:pt x="944" y="3252"/>
                    <a:pt x="944" y="3252"/>
                  </a:cubicBezTo>
                  <a:cubicBezTo>
                    <a:pt x="935" y="3226"/>
                    <a:pt x="935" y="3226"/>
                    <a:pt x="935" y="3226"/>
                  </a:cubicBezTo>
                  <a:cubicBezTo>
                    <a:pt x="925" y="3223"/>
                    <a:pt x="925" y="3223"/>
                    <a:pt x="925" y="3223"/>
                  </a:cubicBezTo>
                  <a:cubicBezTo>
                    <a:pt x="909" y="3229"/>
                    <a:pt x="909" y="3229"/>
                    <a:pt x="909" y="3229"/>
                  </a:cubicBezTo>
                  <a:cubicBezTo>
                    <a:pt x="899" y="3241"/>
                    <a:pt x="899" y="3241"/>
                    <a:pt x="899" y="3241"/>
                  </a:cubicBezTo>
                  <a:cubicBezTo>
                    <a:pt x="879" y="3260"/>
                    <a:pt x="879" y="3260"/>
                    <a:pt x="879" y="3260"/>
                  </a:cubicBezTo>
                  <a:cubicBezTo>
                    <a:pt x="866" y="3273"/>
                    <a:pt x="866" y="3273"/>
                    <a:pt x="866" y="3273"/>
                  </a:cubicBezTo>
                  <a:cubicBezTo>
                    <a:pt x="816" y="3273"/>
                    <a:pt x="816" y="3273"/>
                    <a:pt x="816" y="3273"/>
                  </a:cubicBezTo>
                  <a:cubicBezTo>
                    <a:pt x="803" y="3252"/>
                    <a:pt x="803" y="3252"/>
                    <a:pt x="803" y="3252"/>
                  </a:cubicBezTo>
                  <a:cubicBezTo>
                    <a:pt x="805" y="3225"/>
                    <a:pt x="805" y="3225"/>
                    <a:pt x="805" y="3225"/>
                  </a:cubicBezTo>
                  <a:cubicBezTo>
                    <a:pt x="767" y="3200"/>
                    <a:pt x="767" y="3200"/>
                    <a:pt x="767" y="3200"/>
                  </a:cubicBezTo>
                  <a:cubicBezTo>
                    <a:pt x="729" y="3200"/>
                    <a:pt x="729" y="3200"/>
                    <a:pt x="729" y="3200"/>
                  </a:cubicBezTo>
                  <a:cubicBezTo>
                    <a:pt x="698" y="3200"/>
                    <a:pt x="698" y="3200"/>
                    <a:pt x="698" y="3200"/>
                  </a:cubicBezTo>
                  <a:cubicBezTo>
                    <a:pt x="636" y="3184"/>
                    <a:pt x="636" y="3184"/>
                    <a:pt x="636" y="3184"/>
                  </a:cubicBezTo>
                  <a:cubicBezTo>
                    <a:pt x="636" y="3184"/>
                    <a:pt x="618" y="3166"/>
                    <a:pt x="613" y="3166"/>
                  </a:cubicBezTo>
                  <a:cubicBezTo>
                    <a:pt x="608" y="3165"/>
                    <a:pt x="612" y="3139"/>
                    <a:pt x="612" y="3139"/>
                  </a:cubicBezTo>
                  <a:cubicBezTo>
                    <a:pt x="612" y="3139"/>
                    <a:pt x="633" y="3152"/>
                    <a:pt x="643" y="3161"/>
                  </a:cubicBezTo>
                  <a:cubicBezTo>
                    <a:pt x="652" y="3171"/>
                    <a:pt x="707" y="3161"/>
                    <a:pt x="707" y="3161"/>
                  </a:cubicBezTo>
                  <a:cubicBezTo>
                    <a:pt x="724" y="3140"/>
                    <a:pt x="724" y="3140"/>
                    <a:pt x="724" y="3140"/>
                  </a:cubicBezTo>
                  <a:cubicBezTo>
                    <a:pt x="707" y="3126"/>
                    <a:pt x="707" y="3126"/>
                    <a:pt x="707" y="3126"/>
                  </a:cubicBezTo>
                  <a:cubicBezTo>
                    <a:pt x="688" y="3119"/>
                    <a:pt x="688" y="3119"/>
                    <a:pt x="688" y="3119"/>
                  </a:cubicBezTo>
                  <a:cubicBezTo>
                    <a:pt x="643" y="3106"/>
                    <a:pt x="643" y="3106"/>
                    <a:pt x="643" y="3106"/>
                  </a:cubicBezTo>
                  <a:cubicBezTo>
                    <a:pt x="626" y="3106"/>
                    <a:pt x="626" y="3106"/>
                    <a:pt x="626" y="3106"/>
                  </a:cubicBezTo>
                  <a:cubicBezTo>
                    <a:pt x="595" y="3093"/>
                    <a:pt x="595" y="3093"/>
                    <a:pt x="595" y="3093"/>
                  </a:cubicBezTo>
                  <a:cubicBezTo>
                    <a:pt x="592" y="3053"/>
                    <a:pt x="592" y="3053"/>
                    <a:pt x="592" y="3053"/>
                  </a:cubicBezTo>
                  <a:cubicBezTo>
                    <a:pt x="636" y="3022"/>
                    <a:pt x="636" y="3022"/>
                    <a:pt x="636" y="3022"/>
                  </a:cubicBezTo>
                  <a:cubicBezTo>
                    <a:pt x="680" y="3001"/>
                    <a:pt x="680" y="3001"/>
                    <a:pt x="680" y="3001"/>
                  </a:cubicBezTo>
                  <a:cubicBezTo>
                    <a:pt x="733" y="2968"/>
                    <a:pt x="733" y="2968"/>
                    <a:pt x="733" y="2968"/>
                  </a:cubicBezTo>
                  <a:cubicBezTo>
                    <a:pt x="716" y="2941"/>
                    <a:pt x="716" y="2941"/>
                    <a:pt x="716" y="2941"/>
                  </a:cubicBezTo>
                  <a:cubicBezTo>
                    <a:pt x="704" y="2941"/>
                    <a:pt x="704" y="2941"/>
                    <a:pt x="704" y="2941"/>
                  </a:cubicBezTo>
                  <a:cubicBezTo>
                    <a:pt x="691" y="2941"/>
                    <a:pt x="691" y="2941"/>
                    <a:pt x="691" y="2941"/>
                  </a:cubicBezTo>
                  <a:cubicBezTo>
                    <a:pt x="678" y="2944"/>
                    <a:pt x="678" y="2944"/>
                    <a:pt x="678" y="2944"/>
                  </a:cubicBezTo>
                  <a:cubicBezTo>
                    <a:pt x="662" y="2950"/>
                    <a:pt x="662" y="2950"/>
                    <a:pt x="662" y="2950"/>
                  </a:cubicBezTo>
                  <a:cubicBezTo>
                    <a:pt x="644" y="2968"/>
                    <a:pt x="644" y="2968"/>
                    <a:pt x="644" y="2968"/>
                  </a:cubicBezTo>
                  <a:cubicBezTo>
                    <a:pt x="621" y="2968"/>
                    <a:pt x="621" y="2968"/>
                    <a:pt x="621" y="2968"/>
                  </a:cubicBezTo>
                  <a:cubicBezTo>
                    <a:pt x="612" y="2957"/>
                    <a:pt x="612" y="2957"/>
                    <a:pt x="612" y="2957"/>
                  </a:cubicBezTo>
                  <a:cubicBezTo>
                    <a:pt x="612" y="2947"/>
                    <a:pt x="612" y="2947"/>
                    <a:pt x="612" y="2947"/>
                  </a:cubicBezTo>
                  <a:cubicBezTo>
                    <a:pt x="636" y="2907"/>
                    <a:pt x="636" y="2907"/>
                    <a:pt x="636" y="2907"/>
                  </a:cubicBezTo>
                  <a:cubicBezTo>
                    <a:pt x="669" y="2871"/>
                    <a:pt x="669" y="2871"/>
                    <a:pt x="669" y="2871"/>
                  </a:cubicBezTo>
                  <a:cubicBezTo>
                    <a:pt x="707" y="2838"/>
                    <a:pt x="707" y="2838"/>
                    <a:pt x="707" y="2838"/>
                  </a:cubicBezTo>
                  <a:cubicBezTo>
                    <a:pt x="729" y="2824"/>
                    <a:pt x="729" y="2824"/>
                    <a:pt x="729" y="2824"/>
                  </a:cubicBezTo>
                  <a:cubicBezTo>
                    <a:pt x="797" y="2822"/>
                    <a:pt x="797" y="2822"/>
                    <a:pt x="797" y="2822"/>
                  </a:cubicBezTo>
                  <a:cubicBezTo>
                    <a:pt x="818" y="2846"/>
                    <a:pt x="818" y="2846"/>
                    <a:pt x="818" y="2846"/>
                  </a:cubicBezTo>
                  <a:cubicBezTo>
                    <a:pt x="847" y="2846"/>
                    <a:pt x="847" y="2846"/>
                    <a:pt x="847" y="2846"/>
                  </a:cubicBezTo>
                  <a:cubicBezTo>
                    <a:pt x="865" y="2834"/>
                    <a:pt x="865" y="2834"/>
                    <a:pt x="865" y="2834"/>
                  </a:cubicBezTo>
                  <a:cubicBezTo>
                    <a:pt x="831" y="2816"/>
                    <a:pt x="831" y="2816"/>
                    <a:pt x="831" y="2816"/>
                  </a:cubicBezTo>
                  <a:cubicBezTo>
                    <a:pt x="797" y="2785"/>
                    <a:pt x="797" y="2785"/>
                    <a:pt x="797" y="2785"/>
                  </a:cubicBezTo>
                  <a:cubicBezTo>
                    <a:pt x="819" y="2754"/>
                    <a:pt x="819" y="2754"/>
                    <a:pt x="819" y="2754"/>
                  </a:cubicBezTo>
                  <a:cubicBezTo>
                    <a:pt x="845" y="2725"/>
                    <a:pt x="845" y="2725"/>
                    <a:pt x="845" y="2725"/>
                  </a:cubicBezTo>
                  <a:cubicBezTo>
                    <a:pt x="878" y="2709"/>
                    <a:pt x="878" y="2709"/>
                    <a:pt x="878" y="2709"/>
                  </a:cubicBezTo>
                  <a:cubicBezTo>
                    <a:pt x="891" y="2686"/>
                    <a:pt x="891" y="2686"/>
                    <a:pt x="891" y="2686"/>
                  </a:cubicBezTo>
                  <a:cubicBezTo>
                    <a:pt x="862" y="2684"/>
                    <a:pt x="862" y="2684"/>
                    <a:pt x="862" y="2684"/>
                  </a:cubicBezTo>
                  <a:cubicBezTo>
                    <a:pt x="824" y="2704"/>
                    <a:pt x="824" y="2704"/>
                    <a:pt x="824" y="2704"/>
                  </a:cubicBezTo>
                  <a:cubicBezTo>
                    <a:pt x="790" y="2723"/>
                    <a:pt x="790" y="2723"/>
                    <a:pt x="790" y="2723"/>
                  </a:cubicBezTo>
                  <a:cubicBezTo>
                    <a:pt x="763" y="2762"/>
                    <a:pt x="763" y="2762"/>
                    <a:pt x="763" y="2762"/>
                  </a:cubicBezTo>
                  <a:cubicBezTo>
                    <a:pt x="742" y="2762"/>
                    <a:pt x="742" y="2762"/>
                    <a:pt x="742" y="2762"/>
                  </a:cubicBezTo>
                  <a:cubicBezTo>
                    <a:pt x="680" y="2762"/>
                    <a:pt x="680" y="2762"/>
                    <a:pt x="680" y="2762"/>
                  </a:cubicBezTo>
                  <a:cubicBezTo>
                    <a:pt x="669" y="2743"/>
                    <a:pt x="669" y="2743"/>
                    <a:pt x="669" y="2743"/>
                  </a:cubicBezTo>
                  <a:cubicBezTo>
                    <a:pt x="636" y="2702"/>
                    <a:pt x="636" y="2702"/>
                    <a:pt x="636" y="2702"/>
                  </a:cubicBezTo>
                  <a:cubicBezTo>
                    <a:pt x="618" y="2702"/>
                    <a:pt x="618" y="2702"/>
                    <a:pt x="618" y="2702"/>
                  </a:cubicBezTo>
                  <a:cubicBezTo>
                    <a:pt x="612" y="2673"/>
                    <a:pt x="612" y="2673"/>
                    <a:pt x="612" y="2673"/>
                  </a:cubicBezTo>
                  <a:cubicBezTo>
                    <a:pt x="647" y="2639"/>
                    <a:pt x="647" y="2639"/>
                    <a:pt x="647" y="2639"/>
                  </a:cubicBezTo>
                  <a:cubicBezTo>
                    <a:pt x="681" y="2614"/>
                    <a:pt x="681" y="2614"/>
                    <a:pt x="681" y="2614"/>
                  </a:cubicBezTo>
                  <a:cubicBezTo>
                    <a:pt x="678" y="2580"/>
                    <a:pt x="678" y="2580"/>
                    <a:pt x="678" y="2580"/>
                  </a:cubicBezTo>
                  <a:cubicBezTo>
                    <a:pt x="662" y="2566"/>
                    <a:pt x="662" y="2566"/>
                    <a:pt x="662" y="2566"/>
                  </a:cubicBezTo>
                  <a:cubicBezTo>
                    <a:pt x="647" y="2538"/>
                    <a:pt x="647" y="2538"/>
                    <a:pt x="647" y="2538"/>
                  </a:cubicBezTo>
                  <a:cubicBezTo>
                    <a:pt x="638" y="2509"/>
                    <a:pt x="638" y="2509"/>
                    <a:pt x="638" y="2509"/>
                  </a:cubicBezTo>
                  <a:cubicBezTo>
                    <a:pt x="626" y="2507"/>
                    <a:pt x="626" y="2507"/>
                    <a:pt x="626" y="2507"/>
                  </a:cubicBezTo>
                  <a:cubicBezTo>
                    <a:pt x="625" y="2574"/>
                    <a:pt x="625" y="2574"/>
                    <a:pt x="625" y="2574"/>
                  </a:cubicBezTo>
                  <a:cubicBezTo>
                    <a:pt x="615" y="2610"/>
                    <a:pt x="615" y="2610"/>
                    <a:pt x="615" y="2610"/>
                  </a:cubicBezTo>
                  <a:cubicBezTo>
                    <a:pt x="608" y="2629"/>
                    <a:pt x="608" y="2629"/>
                    <a:pt x="608" y="2629"/>
                  </a:cubicBezTo>
                  <a:cubicBezTo>
                    <a:pt x="589" y="2650"/>
                    <a:pt x="589" y="2650"/>
                    <a:pt x="589" y="2650"/>
                  </a:cubicBezTo>
                  <a:cubicBezTo>
                    <a:pt x="584" y="2636"/>
                    <a:pt x="584" y="2636"/>
                    <a:pt x="584" y="2636"/>
                  </a:cubicBezTo>
                  <a:cubicBezTo>
                    <a:pt x="566" y="2587"/>
                    <a:pt x="566" y="2587"/>
                    <a:pt x="566" y="2587"/>
                  </a:cubicBezTo>
                  <a:cubicBezTo>
                    <a:pt x="547" y="2550"/>
                    <a:pt x="547" y="2550"/>
                    <a:pt x="547" y="2550"/>
                  </a:cubicBezTo>
                  <a:cubicBezTo>
                    <a:pt x="532" y="2511"/>
                    <a:pt x="532" y="2511"/>
                    <a:pt x="532" y="2511"/>
                  </a:cubicBezTo>
                  <a:cubicBezTo>
                    <a:pt x="539" y="2460"/>
                    <a:pt x="539" y="2460"/>
                    <a:pt x="539" y="2460"/>
                  </a:cubicBezTo>
                  <a:cubicBezTo>
                    <a:pt x="568" y="2457"/>
                    <a:pt x="568" y="2457"/>
                    <a:pt x="568" y="2457"/>
                  </a:cubicBezTo>
                  <a:cubicBezTo>
                    <a:pt x="602" y="2452"/>
                    <a:pt x="602" y="2452"/>
                    <a:pt x="602" y="2452"/>
                  </a:cubicBezTo>
                  <a:cubicBezTo>
                    <a:pt x="613" y="2477"/>
                    <a:pt x="613" y="2477"/>
                    <a:pt x="613" y="2477"/>
                  </a:cubicBezTo>
                  <a:cubicBezTo>
                    <a:pt x="630" y="2494"/>
                    <a:pt x="630" y="2494"/>
                    <a:pt x="630" y="2494"/>
                  </a:cubicBezTo>
                  <a:cubicBezTo>
                    <a:pt x="636" y="2494"/>
                    <a:pt x="636" y="2494"/>
                    <a:pt x="636" y="2494"/>
                  </a:cubicBezTo>
                  <a:cubicBezTo>
                    <a:pt x="630" y="2462"/>
                    <a:pt x="630" y="2462"/>
                    <a:pt x="630" y="2462"/>
                  </a:cubicBezTo>
                  <a:cubicBezTo>
                    <a:pt x="630" y="2417"/>
                    <a:pt x="630" y="2417"/>
                    <a:pt x="630" y="2417"/>
                  </a:cubicBezTo>
                  <a:cubicBezTo>
                    <a:pt x="665" y="2381"/>
                    <a:pt x="665" y="2381"/>
                    <a:pt x="665" y="2381"/>
                  </a:cubicBezTo>
                  <a:cubicBezTo>
                    <a:pt x="677" y="2386"/>
                    <a:pt x="677" y="2386"/>
                    <a:pt x="677" y="2386"/>
                  </a:cubicBezTo>
                  <a:cubicBezTo>
                    <a:pt x="698" y="2417"/>
                    <a:pt x="698" y="2417"/>
                    <a:pt x="698" y="2417"/>
                  </a:cubicBezTo>
                  <a:cubicBezTo>
                    <a:pt x="720" y="2417"/>
                    <a:pt x="720" y="2417"/>
                    <a:pt x="720" y="2417"/>
                  </a:cubicBezTo>
                  <a:cubicBezTo>
                    <a:pt x="758" y="2410"/>
                    <a:pt x="758" y="2410"/>
                    <a:pt x="758" y="2410"/>
                  </a:cubicBezTo>
                  <a:cubicBezTo>
                    <a:pt x="738" y="2410"/>
                    <a:pt x="738" y="2410"/>
                    <a:pt x="738" y="2410"/>
                  </a:cubicBezTo>
                  <a:cubicBezTo>
                    <a:pt x="691" y="2373"/>
                    <a:pt x="691" y="2373"/>
                    <a:pt x="691" y="2373"/>
                  </a:cubicBezTo>
                  <a:cubicBezTo>
                    <a:pt x="690" y="2353"/>
                    <a:pt x="690" y="2353"/>
                    <a:pt x="690" y="2353"/>
                  </a:cubicBezTo>
                  <a:cubicBezTo>
                    <a:pt x="699" y="2295"/>
                    <a:pt x="699" y="2295"/>
                    <a:pt x="699" y="2295"/>
                  </a:cubicBezTo>
                  <a:cubicBezTo>
                    <a:pt x="714" y="2267"/>
                    <a:pt x="714" y="2267"/>
                    <a:pt x="714" y="2267"/>
                  </a:cubicBezTo>
                  <a:cubicBezTo>
                    <a:pt x="709" y="2248"/>
                    <a:pt x="709" y="2248"/>
                    <a:pt x="709" y="2248"/>
                  </a:cubicBezTo>
                  <a:cubicBezTo>
                    <a:pt x="683" y="2249"/>
                    <a:pt x="683" y="2249"/>
                    <a:pt x="683" y="2249"/>
                  </a:cubicBezTo>
                  <a:cubicBezTo>
                    <a:pt x="672" y="2279"/>
                    <a:pt x="672" y="2279"/>
                    <a:pt x="672" y="2279"/>
                  </a:cubicBezTo>
                  <a:cubicBezTo>
                    <a:pt x="672" y="2279"/>
                    <a:pt x="656" y="2287"/>
                    <a:pt x="651" y="2290"/>
                  </a:cubicBezTo>
                  <a:cubicBezTo>
                    <a:pt x="646" y="2293"/>
                    <a:pt x="639" y="2293"/>
                    <a:pt x="639" y="2293"/>
                  </a:cubicBezTo>
                  <a:cubicBezTo>
                    <a:pt x="631" y="2293"/>
                    <a:pt x="631" y="2293"/>
                    <a:pt x="631" y="2293"/>
                  </a:cubicBezTo>
                  <a:cubicBezTo>
                    <a:pt x="615" y="2319"/>
                    <a:pt x="615" y="2319"/>
                    <a:pt x="615" y="2319"/>
                  </a:cubicBezTo>
                  <a:cubicBezTo>
                    <a:pt x="615" y="2319"/>
                    <a:pt x="599" y="2327"/>
                    <a:pt x="595" y="2334"/>
                  </a:cubicBezTo>
                  <a:cubicBezTo>
                    <a:pt x="592" y="2340"/>
                    <a:pt x="565" y="2339"/>
                    <a:pt x="560" y="2344"/>
                  </a:cubicBezTo>
                  <a:cubicBezTo>
                    <a:pt x="555" y="2348"/>
                    <a:pt x="547" y="2344"/>
                    <a:pt x="547" y="2344"/>
                  </a:cubicBezTo>
                  <a:cubicBezTo>
                    <a:pt x="527" y="2344"/>
                    <a:pt x="527" y="2344"/>
                    <a:pt x="527" y="2344"/>
                  </a:cubicBezTo>
                  <a:cubicBezTo>
                    <a:pt x="511" y="2344"/>
                    <a:pt x="511" y="2344"/>
                    <a:pt x="511" y="2344"/>
                  </a:cubicBezTo>
                  <a:cubicBezTo>
                    <a:pt x="501" y="2322"/>
                    <a:pt x="501" y="2322"/>
                    <a:pt x="501" y="2322"/>
                  </a:cubicBezTo>
                  <a:cubicBezTo>
                    <a:pt x="498" y="2300"/>
                    <a:pt x="498" y="2300"/>
                    <a:pt x="498" y="2300"/>
                  </a:cubicBezTo>
                  <a:cubicBezTo>
                    <a:pt x="479" y="2241"/>
                    <a:pt x="479" y="2241"/>
                    <a:pt x="479" y="2241"/>
                  </a:cubicBezTo>
                  <a:cubicBezTo>
                    <a:pt x="477" y="2217"/>
                    <a:pt x="477" y="2217"/>
                    <a:pt x="477" y="2217"/>
                  </a:cubicBezTo>
                  <a:cubicBezTo>
                    <a:pt x="482" y="2198"/>
                    <a:pt x="482" y="2198"/>
                    <a:pt x="482" y="2198"/>
                  </a:cubicBezTo>
                  <a:cubicBezTo>
                    <a:pt x="503" y="2215"/>
                    <a:pt x="503" y="2215"/>
                    <a:pt x="503" y="2215"/>
                  </a:cubicBezTo>
                  <a:cubicBezTo>
                    <a:pt x="516" y="2232"/>
                    <a:pt x="516" y="2232"/>
                    <a:pt x="516" y="2232"/>
                  </a:cubicBezTo>
                  <a:cubicBezTo>
                    <a:pt x="519" y="2243"/>
                    <a:pt x="519" y="2243"/>
                    <a:pt x="519" y="2243"/>
                  </a:cubicBezTo>
                  <a:cubicBezTo>
                    <a:pt x="519" y="2243"/>
                    <a:pt x="519" y="2253"/>
                    <a:pt x="526" y="2295"/>
                  </a:cubicBezTo>
                  <a:cubicBezTo>
                    <a:pt x="532" y="2337"/>
                    <a:pt x="532" y="2318"/>
                    <a:pt x="532" y="2318"/>
                  </a:cubicBezTo>
                  <a:cubicBezTo>
                    <a:pt x="558" y="2292"/>
                    <a:pt x="558" y="2292"/>
                    <a:pt x="558" y="2292"/>
                  </a:cubicBezTo>
                  <a:cubicBezTo>
                    <a:pt x="558" y="2292"/>
                    <a:pt x="574" y="2266"/>
                    <a:pt x="574" y="2261"/>
                  </a:cubicBezTo>
                  <a:cubicBezTo>
                    <a:pt x="574" y="2256"/>
                    <a:pt x="571" y="2245"/>
                    <a:pt x="571" y="2245"/>
                  </a:cubicBezTo>
                  <a:cubicBezTo>
                    <a:pt x="571" y="2245"/>
                    <a:pt x="550" y="2207"/>
                    <a:pt x="545" y="2206"/>
                  </a:cubicBezTo>
                  <a:cubicBezTo>
                    <a:pt x="540" y="2204"/>
                    <a:pt x="532" y="2180"/>
                    <a:pt x="532" y="2180"/>
                  </a:cubicBezTo>
                  <a:cubicBezTo>
                    <a:pt x="526" y="2124"/>
                    <a:pt x="526" y="2124"/>
                    <a:pt x="526" y="2124"/>
                  </a:cubicBezTo>
                  <a:cubicBezTo>
                    <a:pt x="599" y="2103"/>
                    <a:pt x="599" y="2103"/>
                    <a:pt x="599" y="2103"/>
                  </a:cubicBezTo>
                  <a:cubicBezTo>
                    <a:pt x="599" y="2074"/>
                    <a:pt x="599" y="2074"/>
                    <a:pt x="599" y="2074"/>
                  </a:cubicBezTo>
                  <a:cubicBezTo>
                    <a:pt x="583" y="2074"/>
                    <a:pt x="583" y="2074"/>
                    <a:pt x="583" y="2074"/>
                  </a:cubicBezTo>
                  <a:cubicBezTo>
                    <a:pt x="547" y="2068"/>
                    <a:pt x="547" y="2068"/>
                    <a:pt x="547" y="2068"/>
                  </a:cubicBezTo>
                  <a:cubicBezTo>
                    <a:pt x="534" y="2022"/>
                    <a:pt x="534" y="2022"/>
                    <a:pt x="534" y="2022"/>
                  </a:cubicBezTo>
                  <a:cubicBezTo>
                    <a:pt x="544" y="1991"/>
                    <a:pt x="544" y="1991"/>
                    <a:pt x="544" y="1991"/>
                  </a:cubicBezTo>
                  <a:cubicBezTo>
                    <a:pt x="566" y="1978"/>
                    <a:pt x="566" y="1978"/>
                    <a:pt x="566" y="1978"/>
                  </a:cubicBezTo>
                  <a:cubicBezTo>
                    <a:pt x="600" y="1957"/>
                    <a:pt x="600" y="1957"/>
                    <a:pt x="600" y="1957"/>
                  </a:cubicBezTo>
                  <a:cubicBezTo>
                    <a:pt x="641" y="1914"/>
                    <a:pt x="641" y="1914"/>
                    <a:pt x="641" y="1914"/>
                  </a:cubicBezTo>
                  <a:cubicBezTo>
                    <a:pt x="664" y="1907"/>
                    <a:pt x="664" y="1907"/>
                    <a:pt x="664" y="1907"/>
                  </a:cubicBezTo>
                  <a:cubicBezTo>
                    <a:pt x="677" y="1918"/>
                    <a:pt x="677" y="1918"/>
                    <a:pt x="677" y="1918"/>
                  </a:cubicBezTo>
                  <a:cubicBezTo>
                    <a:pt x="696" y="1931"/>
                    <a:pt x="696" y="1931"/>
                    <a:pt x="696" y="1931"/>
                  </a:cubicBezTo>
                  <a:cubicBezTo>
                    <a:pt x="714" y="1938"/>
                    <a:pt x="714" y="1938"/>
                    <a:pt x="714" y="1938"/>
                  </a:cubicBezTo>
                  <a:cubicBezTo>
                    <a:pt x="722" y="1923"/>
                    <a:pt x="722" y="1923"/>
                    <a:pt x="722" y="1923"/>
                  </a:cubicBezTo>
                  <a:cubicBezTo>
                    <a:pt x="701" y="1902"/>
                    <a:pt x="701" y="1902"/>
                    <a:pt x="701" y="1902"/>
                  </a:cubicBezTo>
                  <a:cubicBezTo>
                    <a:pt x="709" y="1878"/>
                    <a:pt x="709" y="1878"/>
                    <a:pt x="709" y="1878"/>
                  </a:cubicBezTo>
                  <a:cubicBezTo>
                    <a:pt x="722" y="1858"/>
                    <a:pt x="722" y="1858"/>
                    <a:pt x="722" y="1858"/>
                  </a:cubicBezTo>
                  <a:cubicBezTo>
                    <a:pt x="750" y="1831"/>
                    <a:pt x="750" y="1831"/>
                    <a:pt x="750" y="1831"/>
                  </a:cubicBezTo>
                  <a:cubicBezTo>
                    <a:pt x="743" y="1819"/>
                    <a:pt x="743" y="1819"/>
                    <a:pt x="743" y="1819"/>
                  </a:cubicBezTo>
                  <a:cubicBezTo>
                    <a:pt x="722" y="1823"/>
                    <a:pt x="722" y="1823"/>
                    <a:pt x="722" y="1823"/>
                  </a:cubicBezTo>
                  <a:cubicBezTo>
                    <a:pt x="698" y="1852"/>
                    <a:pt x="698" y="1852"/>
                    <a:pt x="698" y="1852"/>
                  </a:cubicBezTo>
                  <a:cubicBezTo>
                    <a:pt x="685" y="1867"/>
                    <a:pt x="685" y="1867"/>
                    <a:pt x="685" y="1867"/>
                  </a:cubicBezTo>
                  <a:cubicBezTo>
                    <a:pt x="647" y="1867"/>
                    <a:pt x="647" y="1867"/>
                    <a:pt x="647" y="1867"/>
                  </a:cubicBezTo>
                  <a:cubicBezTo>
                    <a:pt x="656" y="1850"/>
                    <a:pt x="656" y="1850"/>
                    <a:pt x="656" y="1850"/>
                  </a:cubicBezTo>
                  <a:cubicBezTo>
                    <a:pt x="643" y="1850"/>
                    <a:pt x="643" y="1850"/>
                    <a:pt x="643" y="1850"/>
                  </a:cubicBezTo>
                  <a:cubicBezTo>
                    <a:pt x="656" y="1834"/>
                    <a:pt x="656" y="1834"/>
                    <a:pt x="656" y="1834"/>
                  </a:cubicBezTo>
                  <a:cubicBezTo>
                    <a:pt x="677" y="1816"/>
                    <a:pt x="677" y="1816"/>
                    <a:pt x="677" y="1816"/>
                  </a:cubicBezTo>
                  <a:cubicBezTo>
                    <a:pt x="703" y="1798"/>
                    <a:pt x="703" y="1798"/>
                    <a:pt x="703" y="1798"/>
                  </a:cubicBezTo>
                  <a:cubicBezTo>
                    <a:pt x="727" y="1750"/>
                    <a:pt x="727" y="1750"/>
                    <a:pt x="727" y="1750"/>
                  </a:cubicBezTo>
                  <a:cubicBezTo>
                    <a:pt x="721" y="1722"/>
                    <a:pt x="721" y="1722"/>
                    <a:pt x="721" y="1722"/>
                  </a:cubicBezTo>
                  <a:cubicBezTo>
                    <a:pt x="738" y="1683"/>
                    <a:pt x="738" y="1683"/>
                    <a:pt x="738" y="1683"/>
                  </a:cubicBezTo>
                  <a:cubicBezTo>
                    <a:pt x="759" y="1622"/>
                    <a:pt x="759" y="1622"/>
                    <a:pt x="759" y="1622"/>
                  </a:cubicBezTo>
                  <a:cubicBezTo>
                    <a:pt x="738" y="1588"/>
                    <a:pt x="738" y="1588"/>
                    <a:pt x="738" y="1588"/>
                  </a:cubicBezTo>
                  <a:cubicBezTo>
                    <a:pt x="714" y="1530"/>
                    <a:pt x="714" y="1530"/>
                    <a:pt x="714" y="1530"/>
                  </a:cubicBezTo>
                  <a:cubicBezTo>
                    <a:pt x="681" y="1462"/>
                    <a:pt x="681" y="1462"/>
                    <a:pt x="681" y="1462"/>
                  </a:cubicBezTo>
                  <a:cubicBezTo>
                    <a:pt x="652" y="1424"/>
                    <a:pt x="652" y="1424"/>
                    <a:pt x="652" y="1424"/>
                  </a:cubicBezTo>
                  <a:cubicBezTo>
                    <a:pt x="636" y="1397"/>
                    <a:pt x="636" y="1397"/>
                    <a:pt x="636" y="1397"/>
                  </a:cubicBezTo>
                  <a:cubicBezTo>
                    <a:pt x="636" y="1397"/>
                    <a:pt x="607" y="1397"/>
                    <a:pt x="605" y="1397"/>
                  </a:cubicBezTo>
                  <a:cubicBezTo>
                    <a:pt x="603" y="1397"/>
                    <a:pt x="589" y="1363"/>
                    <a:pt x="585" y="1357"/>
                  </a:cubicBezTo>
                  <a:cubicBezTo>
                    <a:pt x="582" y="1351"/>
                    <a:pt x="591" y="1317"/>
                    <a:pt x="591" y="1317"/>
                  </a:cubicBezTo>
                  <a:cubicBezTo>
                    <a:pt x="591" y="1317"/>
                    <a:pt x="592" y="1278"/>
                    <a:pt x="590" y="1276"/>
                  </a:cubicBezTo>
                  <a:cubicBezTo>
                    <a:pt x="588" y="1275"/>
                    <a:pt x="585" y="1227"/>
                    <a:pt x="585" y="1227"/>
                  </a:cubicBezTo>
                  <a:cubicBezTo>
                    <a:pt x="589" y="1155"/>
                    <a:pt x="589" y="1155"/>
                    <a:pt x="589" y="1155"/>
                  </a:cubicBezTo>
                  <a:cubicBezTo>
                    <a:pt x="597" y="869"/>
                    <a:pt x="597" y="869"/>
                    <a:pt x="597" y="869"/>
                  </a:cubicBezTo>
                  <a:cubicBezTo>
                    <a:pt x="583" y="721"/>
                    <a:pt x="583" y="721"/>
                    <a:pt x="583" y="721"/>
                  </a:cubicBezTo>
                  <a:cubicBezTo>
                    <a:pt x="567" y="645"/>
                    <a:pt x="567" y="645"/>
                    <a:pt x="567" y="645"/>
                  </a:cubicBezTo>
                  <a:cubicBezTo>
                    <a:pt x="564" y="573"/>
                    <a:pt x="564" y="573"/>
                    <a:pt x="564" y="573"/>
                  </a:cubicBezTo>
                  <a:cubicBezTo>
                    <a:pt x="553" y="524"/>
                    <a:pt x="553" y="524"/>
                    <a:pt x="553" y="524"/>
                  </a:cubicBezTo>
                  <a:cubicBezTo>
                    <a:pt x="533" y="481"/>
                    <a:pt x="533" y="481"/>
                    <a:pt x="533" y="481"/>
                  </a:cubicBezTo>
                  <a:cubicBezTo>
                    <a:pt x="523" y="456"/>
                    <a:pt x="523" y="456"/>
                    <a:pt x="523" y="456"/>
                  </a:cubicBezTo>
                  <a:cubicBezTo>
                    <a:pt x="532" y="426"/>
                    <a:pt x="532" y="426"/>
                    <a:pt x="532" y="426"/>
                  </a:cubicBezTo>
                  <a:cubicBezTo>
                    <a:pt x="539" y="362"/>
                    <a:pt x="539" y="362"/>
                    <a:pt x="539" y="362"/>
                  </a:cubicBezTo>
                  <a:cubicBezTo>
                    <a:pt x="535" y="325"/>
                    <a:pt x="535" y="325"/>
                    <a:pt x="535" y="325"/>
                  </a:cubicBezTo>
                  <a:cubicBezTo>
                    <a:pt x="509" y="313"/>
                    <a:pt x="509" y="313"/>
                    <a:pt x="509" y="313"/>
                  </a:cubicBezTo>
                  <a:cubicBezTo>
                    <a:pt x="467" y="303"/>
                    <a:pt x="467" y="303"/>
                    <a:pt x="467" y="303"/>
                  </a:cubicBezTo>
                  <a:cubicBezTo>
                    <a:pt x="437" y="290"/>
                    <a:pt x="437" y="290"/>
                    <a:pt x="437" y="290"/>
                  </a:cubicBezTo>
                  <a:cubicBezTo>
                    <a:pt x="426" y="295"/>
                    <a:pt x="426" y="295"/>
                    <a:pt x="426" y="29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2" y="304"/>
                    <a:pt x="397" y="327"/>
                    <a:pt x="394" y="326"/>
                  </a:cubicBezTo>
                  <a:cubicBezTo>
                    <a:pt x="392" y="325"/>
                    <a:pt x="389" y="322"/>
                    <a:pt x="389" y="322"/>
                  </a:cubicBezTo>
                  <a:cubicBezTo>
                    <a:pt x="382" y="314"/>
                    <a:pt x="382" y="314"/>
                    <a:pt x="382" y="314"/>
                  </a:cubicBezTo>
                  <a:cubicBezTo>
                    <a:pt x="363" y="307"/>
                    <a:pt x="363" y="307"/>
                    <a:pt x="363" y="307"/>
                  </a:cubicBezTo>
                  <a:cubicBezTo>
                    <a:pt x="348" y="323"/>
                    <a:pt x="348" y="323"/>
                    <a:pt x="348" y="323"/>
                  </a:cubicBezTo>
                  <a:cubicBezTo>
                    <a:pt x="335" y="332"/>
                    <a:pt x="335" y="332"/>
                    <a:pt x="335" y="332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279" y="347"/>
                    <a:pt x="279" y="347"/>
                    <a:pt x="279" y="347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14" y="362"/>
                    <a:pt x="214" y="362"/>
                    <a:pt x="214" y="362"/>
                  </a:cubicBezTo>
                  <a:cubicBezTo>
                    <a:pt x="168" y="359"/>
                    <a:pt x="168" y="359"/>
                    <a:pt x="168" y="359"/>
                  </a:cubicBezTo>
                  <a:cubicBezTo>
                    <a:pt x="161" y="344"/>
                    <a:pt x="161" y="344"/>
                    <a:pt x="161" y="344"/>
                  </a:cubicBezTo>
                  <a:cubicBezTo>
                    <a:pt x="159" y="297"/>
                    <a:pt x="159" y="297"/>
                    <a:pt x="159" y="297"/>
                  </a:cubicBezTo>
                  <a:cubicBezTo>
                    <a:pt x="165" y="243"/>
                    <a:pt x="165" y="243"/>
                    <a:pt x="165" y="243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980" y="472"/>
                    <a:pt x="1390" y="647"/>
                  </a:cubicBezTo>
                  <a:cubicBezTo>
                    <a:pt x="1749" y="801"/>
                    <a:pt x="2593" y="1087"/>
                    <a:pt x="2593" y="1087"/>
                  </a:cubicBezTo>
                  <a:cubicBezTo>
                    <a:pt x="2593" y="1087"/>
                    <a:pt x="2593" y="1087"/>
                    <a:pt x="2593" y="1087"/>
                  </a:cubicBezTo>
                  <a:cubicBezTo>
                    <a:pt x="2077" y="2802"/>
                    <a:pt x="2077" y="2802"/>
                    <a:pt x="2077" y="2802"/>
                  </a:cubicBezTo>
                  <a:cubicBezTo>
                    <a:pt x="2124" y="2849"/>
                    <a:pt x="2124" y="2849"/>
                    <a:pt x="2124" y="2849"/>
                  </a:cubicBezTo>
                  <a:cubicBezTo>
                    <a:pt x="2091" y="2872"/>
                    <a:pt x="2091" y="2872"/>
                    <a:pt x="2091" y="2872"/>
                  </a:cubicBezTo>
                  <a:cubicBezTo>
                    <a:pt x="2091" y="2898"/>
                    <a:pt x="2091" y="2898"/>
                    <a:pt x="2091" y="2898"/>
                  </a:cubicBezTo>
                  <a:cubicBezTo>
                    <a:pt x="2100" y="2923"/>
                    <a:pt x="2100" y="2923"/>
                    <a:pt x="2100" y="2923"/>
                  </a:cubicBezTo>
                  <a:cubicBezTo>
                    <a:pt x="2140" y="2937"/>
                    <a:pt x="2140" y="2937"/>
                    <a:pt x="2140" y="2937"/>
                  </a:cubicBezTo>
                  <a:cubicBezTo>
                    <a:pt x="2163" y="2960"/>
                    <a:pt x="2163" y="2960"/>
                    <a:pt x="2163" y="2960"/>
                  </a:cubicBezTo>
                  <a:cubicBezTo>
                    <a:pt x="2175" y="2991"/>
                    <a:pt x="2175" y="2991"/>
                    <a:pt x="2175" y="2991"/>
                  </a:cubicBezTo>
                  <a:cubicBezTo>
                    <a:pt x="2191" y="3009"/>
                    <a:pt x="2191" y="3009"/>
                    <a:pt x="2191" y="3009"/>
                  </a:cubicBezTo>
                  <a:cubicBezTo>
                    <a:pt x="2214" y="3009"/>
                    <a:pt x="2214" y="3009"/>
                    <a:pt x="2214" y="3009"/>
                  </a:cubicBezTo>
                  <a:cubicBezTo>
                    <a:pt x="2214" y="3019"/>
                    <a:pt x="2214" y="3019"/>
                    <a:pt x="2214" y="3019"/>
                  </a:cubicBezTo>
                  <a:cubicBezTo>
                    <a:pt x="2214" y="3068"/>
                    <a:pt x="2214" y="3068"/>
                    <a:pt x="2214" y="3068"/>
                  </a:cubicBezTo>
                  <a:cubicBezTo>
                    <a:pt x="2240" y="3096"/>
                    <a:pt x="2240" y="3096"/>
                    <a:pt x="2240" y="3096"/>
                  </a:cubicBezTo>
                  <a:cubicBezTo>
                    <a:pt x="2270" y="3126"/>
                    <a:pt x="2270" y="3126"/>
                    <a:pt x="2270" y="3126"/>
                  </a:cubicBezTo>
                  <a:cubicBezTo>
                    <a:pt x="2270" y="3140"/>
                    <a:pt x="2270" y="3140"/>
                    <a:pt x="2270" y="3140"/>
                  </a:cubicBezTo>
                  <a:cubicBezTo>
                    <a:pt x="2289" y="3231"/>
                    <a:pt x="2289" y="3231"/>
                    <a:pt x="2289" y="3231"/>
                  </a:cubicBezTo>
                  <a:cubicBezTo>
                    <a:pt x="2289" y="3270"/>
                    <a:pt x="2289" y="3270"/>
                    <a:pt x="2289" y="3270"/>
                  </a:cubicBezTo>
                  <a:cubicBezTo>
                    <a:pt x="2298" y="3293"/>
                    <a:pt x="2298" y="3293"/>
                    <a:pt x="2298" y="3293"/>
                  </a:cubicBezTo>
                  <a:cubicBezTo>
                    <a:pt x="2354" y="3314"/>
                    <a:pt x="2354" y="3314"/>
                    <a:pt x="2354" y="3314"/>
                  </a:cubicBezTo>
                  <a:cubicBezTo>
                    <a:pt x="2354" y="3349"/>
                    <a:pt x="2354" y="3349"/>
                    <a:pt x="2354" y="3349"/>
                  </a:cubicBezTo>
                  <a:cubicBezTo>
                    <a:pt x="2368" y="3361"/>
                    <a:pt x="2368" y="3361"/>
                    <a:pt x="2368" y="3361"/>
                  </a:cubicBezTo>
                  <a:cubicBezTo>
                    <a:pt x="2380" y="3377"/>
                    <a:pt x="2380" y="3377"/>
                    <a:pt x="2380" y="3377"/>
                  </a:cubicBezTo>
                  <a:cubicBezTo>
                    <a:pt x="2405" y="3377"/>
                    <a:pt x="2405" y="3377"/>
                    <a:pt x="2405" y="3377"/>
                  </a:cubicBezTo>
                  <a:cubicBezTo>
                    <a:pt x="2424" y="3459"/>
                    <a:pt x="2424" y="3459"/>
                    <a:pt x="2424" y="3459"/>
                  </a:cubicBezTo>
                  <a:cubicBezTo>
                    <a:pt x="2452" y="3512"/>
                    <a:pt x="2452" y="3512"/>
                    <a:pt x="2452" y="3512"/>
                  </a:cubicBezTo>
                  <a:cubicBezTo>
                    <a:pt x="2489" y="3526"/>
                    <a:pt x="2489" y="3526"/>
                    <a:pt x="2489" y="3526"/>
                  </a:cubicBezTo>
                  <a:cubicBezTo>
                    <a:pt x="2533" y="3557"/>
                    <a:pt x="2533" y="3557"/>
                    <a:pt x="2533" y="3557"/>
                  </a:cubicBezTo>
                  <a:cubicBezTo>
                    <a:pt x="2533" y="3582"/>
                    <a:pt x="2533" y="3582"/>
                    <a:pt x="2533" y="3582"/>
                  </a:cubicBezTo>
                  <a:cubicBezTo>
                    <a:pt x="2533" y="3631"/>
                    <a:pt x="2533" y="3631"/>
                    <a:pt x="2533" y="3631"/>
                  </a:cubicBezTo>
                  <a:cubicBezTo>
                    <a:pt x="2543" y="3631"/>
                    <a:pt x="2543" y="3631"/>
                    <a:pt x="2543" y="3631"/>
                  </a:cubicBezTo>
                  <a:cubicBezTo>
                    <a:pt x="2554" y="3647"/>
                    <a:pt x="2554" y="3647"/>
                    <a:pt x="2554" y="3647"/>
                  </a:cubicBezTo>
                  <a:cubicBezTo>
                    <a:pt x="2573" y="3675"/>
                    <a:pt x="2573" y="3675"/>
                    <a:pt x="2573" y="3675"/>
                  </a:cubicBezTo>
                  <a:cubicBezTo>
                    <a:pt x="2587" y="3694"/>
                    <a:pt x="2587" y="3694"/>
                    <a:pt x="2587" y="3694"/>
                  </a:cubicBezTo>
                  <a:cubicBezTo>
                    <a:pt x="2587" y="3717"/>
                    <a:pt x="2587" y="3717"/>
                    <a:pt x="2587" y="3717"/>
                  </a:cubicBezTo>
                  <a:cubicBezTo>
                    <a:pt x="2617" y="3759"/>
                    <a:pt x="2617" y="3759"/>
                    <a:pt x="2617" y="3759"/>
                  </a:cubicBezTo>
                  <a:cubicBezTo>
                    <a:pt x="2631" y="3783"/>
                    <a:pt x="2631" y="3783"/>
                    <a:pt x="2631" y="3783"/>
                  </a:cubicBezTo>
                  <a:cubicBezTo>
                    <a:pt x="2645" y="3820"/>
                    <a:pt x="2645" y="3820"/>
                    <a:pt x="2645" y="3820"/>
                  </a:cubicBezTo>
                  <a:cubicBezTo>
                    <a:pt x="2664" y="3869"/>
                    <a:pt x="2664" y="3869"/>
                    <a:pt x="2664" y="3869"/>
                  </a:cubicBezTo>
                  <a:cubicBezTo>
                    <a:pt x="2687" y="3892"/>
                    <a:pt x="2687" y="3892"/>
                    <a:pt x="2687" y="3892"/>
                  </a:cubicBezTo>
                  <a:cubicBezTo>
                    <a:pt x="2699" y="3892"/>
                    <a:pt x="2699" y="3892"/>
                    <a:pt x="2699" y="3892"/>
                  </a:cubicBezTo>
                  <a:cubicBezTo>
                    <a:pt x="2717" y="3908"/>
                    <a:pt x="2717" y="3908"/>
                    <a:pt x="2717" y="3908"/>
                  </a:cubicBezTo>
                  <a:cubicBezTo>
                    <a:pt x="2736" y="3953"/>
                    <a:pt x="2736" y="3953"/>
                    <a:pt x="2736" y="3953"/>
                  </a:cubicBezTo>
                  <a:cubicBezTo>
                    <a:pt x="2736" y="4011"/>
                    <a:pt x="2736" y="4011"/>
                    <a:pt x="2736" y="4011"/>
                  </a:cubicBezTo>
                  <a:cubicBezTo>
                    <a:pt x="2757" y="4027"/>
                    <a:pt x="2757" y="4027"/>
                    <a:pt x="2757" y="4027"/>
                  </a:cubicBezTo>
                  <a:cubicBezTo>
                    <a:pt x="2759" y="4062"/>
                    <a:pt x="2759" y="4062"/>
                    <a:pt x="2759" y="4062"/>
                  </a:cubicBezTo>
                  <a:cubicBezTo>
                    <a:pt x="2750" y="4104"/>
                    <a:pt x="2750" y="4104"/>
                    <a:pt x="2750" y="4104"/>
                  </a:cubicBezTo>
                  <a:cubicBezTo>
                    <a:pt x="2736" y="4123"/>
                    <a:pt x="2736" y="4123"/>
                    <a:pt x="2736" y="4123"/>
                  </a:cubicBezTo>
                  <a:cubicBezTo>
                    <a:pt x="2745" y="4290"/>
                    <a:pt x="2745" y="4290"/>
                    <a:pt x="2745" y="4290"/>
                  </a:cubicBezTo>
                  <a:cubicBezTo>
                    <a:pt x="2771" y="4307"/>
                    <a:pt x="2771" y="4307"/>
                    <a:pt x="2771" y="4307"/>
                  </a:cubicBezTo>
                  <a:lnTo>
                    <a:pt x="2797" y="4335"/>
                  </a:lnTo>
                  <a:close/>
                  <a:moveTo>
                    <a:pt x="142" y="2506"/>
                  </a:moveTo>
                  <a:cubicBezTo>
                    <a:pt x="136" y="2493"/>
                    <a:pt x="136" y="2493"/>
                    <a:pt x="136" y="2493"/>
                  </a:cubicBezTo>
                  <a:cubicBezTo>
                    <a:pt x="130" y="2481"/>
                    <a:pt x="130" y="2481"/>
                    <a:pt x="130" y="2481"/>
                  </a:cubicBezTo>
                  <a:cubicBezTo>
                    <a:pt x="130" y="2481"/>
                    <a:pt x="136" y="2461"/>
                    <a:pt x="142" y="2456"/>
                  </a:cubicBezTo>
                  <a:cubicBezTo>
                    <a:pt x="148" y="2452"/>
                    <a:pt x="142" y="2444"/>
                    <a:pt x="142" y="2444"/>
                  </a:cubicBezTo>
                  <a:cubicBezTo>
                    <a:pt x="151" y="2422"/>
                    <a:pt x="151" y="2422"/>
                    <a:pt x="151" y="2422"/>
                  </a:cubicBezTo>
                  <a:cubicBezTo>
                    <a:pt x="142" y="2416"/>
                    <a:pt x="142" y="2416"/>
                    <a:pt x="142" y="2416"/>
                  </a:cubicBezTo>
                  <a:cubicBezTo>
                    <a:pt x="130" y="2390"/>
                    <a:pt x="130" y="2390"/>
                    <a:pt x="130" y="2390"/>
                  </a:cubicBezTo>
                  <a:cubicBezTo>
                    <a:pt x="123" y="2356"/>
                    <a:pt x="123" y="2356"/>
                    <a:pt x="123" y="2356"/>
                  </a:cubicBezTo>
                  <a:cubicBezTo>
                    <a:pt x="130" y="2334"/>
                    <a:pt x="130" y="2334"/>
                    <a:pt x="130" y="2334"/>
                  </a:cubicBezTo>
                  <a:cubicBezTo>
                    <a:pt x="155" y="2325"/>
                    <a:pt x="155" y="2325"/>
                    <a:pt x="155" y="2325"/>
                  </a:cubicBezTo>
                  <a:cubicBezTo>
                    <a:pt x="160" y="2312"/>
                    <a:pt x="160" y="2312"/>
                    <a:pt x="160" y="2312"/>
                  </a:cubicBezTo>
                  <a:cubicBezTo>
                    <a:pt x="142" y="2296"/>
                    <a:pt x="142" y="2296"/>
                    <a:pt x="142" y="2296"/>
                  </a:cubicBezTo>
                  <a:cubicBezTo>
                    <a:pt x="120" y="2291"/>
                    <a:pt x="120" y="2291"/>
                    <a:pt x="120" y="2291"/>
                  </a:cubicBezTo>
                  <a:cubicBezTo>
                    <a:pt x="105" y="2268"/>
                    <a:pt x="105" y="2268"/>
                    <a:pt x="105" y="2268"/>
                  </a:cubicBezTo>
                  <a:cubicBezTo>
                    <a:pt x="130" y="2250"/>
                    <a:pt x="130" y="2250"/>
                    <a:pt x="130" y="2250"/>
                  </a:cubicBezTo>
                  <a:cubicBezTo>
                    <a:pt x="154" y="2237"/>
                    <a:pt x="154" y="2237"/>
                    <a:pt x="154" y="2237"/>
                  </a:cubicBezTo>
                  <a:cubicBezTo>
                    <a:pt x="154" y="2218"/>
                    <a:pt x="154" y="2218"/>
                    <a:pt x="154" y="2218"/>
                  </a:cubicBezTo>
                  <a:cubicBezTo>
                    <a:pt x="136" y="2214"/>
                    <a:pt x="136" y="2214"/>
                    <a:pt x="136" y="2214"/>
                  </a:cubicBezTo>
                  <a:cubicBezTo>
                    <a:pt x="130" y="2199"/>
                    <a:pt x="130" y="2199"/>
                    <a:pt x="130" y="2199"/>
                  </a:cubicBezTo>
                  <a:cubicBezTo>
                    <a:pt x="130" y="2183"/>
                    <a:pt x="130" y="2183"/>
                    <a:pt x="130" y="2183"/>
                  </a:cubicBezTo>
                  <a:cubicBezTo>
                    <a:pt x="153" y="2174"/>
                    <a:pt x="153" y="2174"/>
                    <a:pt x="153" y="2174"/>
                  </a:cubicBezTo>
                  <a:cubicBezTo>
                    <a:pt x="198" y="2122"/>
                    <a:pt x="198" y="2122"/>
                    <a:pt x="198" y="2122"/>
                  </a:cubicBezTo>
                  <a:cubicBezTo>
                    <a:pt x="214" y="2097"/>
                    <a:pt x="214" y="2097"/>
                    <a:pt x="214" y="2097"/>
                  </a:cubicBezTo>
                  <a:cubicBezTo>
                    <a:pt x="242" y="2056"/>
                    <a:pt x="242" y="2056"/>
                    <a:pt x="242" y="2056"/>
                  </a:cubicBezTo>
                  <a:cubicBezTo>
                    <a:pt x="272" y="2037"/>
                    <a:pt x="272" y="2037"/>
                    <a:pt x="272" y="2037"/>
                  </a:cubicBezTo>
                  <a:cubicBezTo>
                    <a:pt x="285" y="2006"/>
                    <a:pt x="285" y="2006"/>
                    <a:pt x="285" y="2006"/>
                  </a:cubicBezTo>
                  <a:cubicBezTo>
                    <a:pt x="260" y="1999"/>
                    <a:pt x="260" y="1999"/>
                    <a:pt x="260" y="1999"/>
                  </a:cubicBezTo>
                  <a:cubicBezTo>
                    <a:pt x="242" y="1998"/>
                    <a:pt x="242" y="1998"/>
                    <a:pt x="242" y="1998"/>
                  </a:cubicBezTo>
                  <a:cubicBezTo>
                    <a:pt x="213" y="2024"/>
                    <a:pt x="213" y="2024"/>
                    <a:pt x="213" y="2024"/>
                  </a:cubicBezTo>
                  <a:cubicBezTo>
                    <a:pt x="192" y="2045"/>
                    <a:pt x="192" y="2045"/>
                    <a:pt x="192" y="2045"/>
                  </a:cubicBezTo>
                  <a:cubicBezTo>
                    <a:pt x="182" y="2065"/>
                    <a:pt x="182" y="2065"/>
                    <a:pt x="182" y="2065"/>
                  </a:cubicBezTo>
                  <a:cubicBezTo>
                    <a:pt x="155" y="2084"/>
                    <a:pt x="155" y="2084"/>
                    <a:pt x="155" y="2084"/>
                  </a:cubicBezTo>
                  <a:cubicBezTo>
                    <a:pt x="144" y="2083"/>
                    <a:pt x="144" y="2083"/>
                    <a:pt x="144" y="2083"/>
                  </a:cubicBezTo>
                  <a:cubicBezTo>
                    <a:pt x="130" y="2046"/>
                    <a:pt x="130" y="2046"/>
                    <a:pt x="130" y="2046"/>
                  </a:cubicBezTo>
                  <a:cubicBezTo>
                    <a:pt x="130" y="2039"/>
                    <a:pt x="130" y="2039"/>
                    <a:pt x="130" y="2039"/>
                  </a:cubicBezTo>
                  <a:cubicBezTo>
                    <a:pt x="173" y="2024"/>
                    <a:pt x="173" y="2024"/>
                    <a:pt x="173" y="2024"/>
                  </a:cubicBezTo>
                  <a:cubicBezTo>
                    <a:pt x="182" y="2003"/>
                    <a:pt x="182" y="2003"/>
                    <a:pt x="182" y="2003"/>
                  </a:cubicBezTo>
                  <a:cubicBezTo>
                    <a:pt x="182" y="1989"/>
                    <a:pt x="182" y="1989"/>
                    <a:pt x="182" y="1989"/>
                  </a:cubicBezTo>
                  <a:cubicBezTo>
                    <a:pt x="148" y="1983"/>
                    <a:pt x="148" y="1983"/>
                    <a:pt x="148" y="1983"/>
                  </a:cubicBezTo>
                  <a:cubicBezTo>
                    <a:pt x="130" y="1952"/>
                    <a:pt x="130" y="1952"/>
                    <a:pt x="130" y="1952"/>
                  </a:cubicBezTo>
                  <a:cubicBezTo>
                    <a:pt x="116" y="1927"/>
                    <a:pt x="116" y="1927"/>
                    <a:pt x="116" y="1927"/>
                  </a:cubicBezTo>
                  <a:cubicBezTo>
                    <a:pt x="97" y="1914"/>
                    <a:pt x="97" y="1914"/>
                    <a:pt x="97" y="1914"/>
                  </a:cubicBezTo>
                  <a:cubicBezTo>
                    <a:pt x="78" y="1914"/>
                    <a:pt x="78" y="1914"/>
                    <a:pt x="78" y="1914"/>
                  </a:cubicBezTo>
                  <a:cubicBezTo>
                    <a:pt x="58" y="1921"/>
                    <a:pt x="58" y="1921"/>
                    <a:pt x="58" y="1921"/>
                  </a:cubicBezTo>
                  <a:cubicBezTo>
                    <a:pt x="33" y="1965"/>
                    <a:pt x="33" y="1965"/>
                    <a:pt x="33" y="1965"/>
                  </a:cubicBezTo>
                  <a:cubicBezTo>
                    <a:pt x="10" y="1984"/>
                    <a:pt x="10" y="1984"/>
                    <a:pt x="10" y="1984"/>
                  </a:cubicBezTo>
                  <a:cubicBezTo>
                    <a:pt x="0" y="1998"/>
                    <a:pt x="0" y="1998"/>
                    <a:pt x="0" y="1998"/>
                  </a:cubicBezTo>
                  <a:cubicBezTo>
                    <a:pt x="36" y="2012"/>
                    <a:pt x="36" y="2012"/>
                    <a:pt x="36" y="2012"/>
                  </a:cubicBezTo>
                  <a:cubicBezTo>
                    <a:pt x="33" y="2031"/>
                    <a:pt x="33" y="2031"/>
                    <a:pt x="33" y="2031"/>
                  </a:cubicBezTo>
                  <a:cubicBezTo>
                    <a:pt x="14" y="2040"/>
                    <a:pt x="14" y="2040"/>
                    <a:pt x="14" y="2040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084"/>
                    <a:pt x="0" y="2084"/>
                    <a:pt x="0" y="2084"/>
                  </a:cubicBezTo>
                  <a:cubicBezTo>
                    <a:pt x="39" y="2099"/>
                    <a:pt x="39" y="2099"/>
                    <a:pt x="39" y="2099"/>
                  </a:cubicBezTo>
                  <a:cubicBezTo>
                    <a:pt x="48" y="2121"/>
                    <a:pt x="48" y="2121"/>
                    <a:pt x="48" y="2121"/>
                  </a:cubicBezTo>
                  <a:cubicBezTo>
                    <a:pt x="16" y="2131"/>
                    <a:pt x="16" y="2131"/>
                    <a:pt x="16" y="2131"/>
                  </a:cubicBezTo>
                  <a:cubicBezTo>
                    <a:pt x="16" y="2165"/>
                    <a:pt x="16" y="2165"/>
                    <a:pt x="16" y="2165"/>
                  </a:cubicBezTo>
                  <a:cubicBezTo>
                    <a:pt x="41" y="2175"/>
                    <a:pt x="41" y="2175"/>
                    <a:pt x="41" y="2175"/>
                  </a:cubicBezTo>
                  <a:cubicBezTo>
                    <a:pt x="28" y="2203"/>
                    <a:pt x="28" y="2203"/>
                    <a:pt x="28" y="2203"/>
                  </a:cubicBezTo>
                  <a:cubicBezTo>
                    <a:pt x="22" y="2236"/>
                    <a:pt x="22" y="2236"/>
                    <a:pt x="22" y="2236"/>
                  </a:cubicBezTo>
                  <a:cubicBezTo>
                    <a:pt x="35" y="2259"/>
                    <a:pt x="35" y="2259"/>
                    <a:pt x="35" y="2259"/>
                  </a:cubicBezTo>
                  <a:cubicBezTo>
                    <a:pt x="44" y="2272"/>
                    <a:pt x="44" y="2272"/>
                    <a:pt x="44" y="2272"/>
                  </a:cubicBezTo>
                  <a:cubicBezTo>
                    <a:pt x="44" y="2347"/>
                    <a:pt x="44" y="2347"/>
                    <a:pt x="44" y="2347"/>
                  </a:cubicBezTo>
                  <a:cubicBezTo>
                    <a:pt x="66" y="2372"/>
                    <a:pt x="66" y="2372"/>
                    <a:pt x="66" y="2372"/>
                  </a:cubicBezTo>
                  <a:cubicBezTo>
                    <a:pt x="79" y="2389"/>
                    <a:pt x="79" y="2389"/>
                    <a:pt x="79" y="2389"/>
                  </a:cubicBezTo>
                  <a:cubicBezTo>
                    <a:pt x="79" y="2466"/>
                    <a:pt x="79" y="2466"/>
                    <a:pt x="79" y="2466"/>
                  </a:cubicBezTo>
                  <a:cubicBezTo>
                    <a:pt x="88" y="2466"/>
                    <a:pt x="88" y="2466"/>
                    <a:pt x="88" y="2466"/>
                  </a:cubicBezTo>
                  <a:cubicBezTo>
                    <a:pt x="88" y="2525"/>
                    <a:pt x="88" y="2525"/>
                    <a:pt x="88" y="2525"/>
                  </a:cubicBezTo>
                  <a:cubicBezTo>
                    <a:pt x="113" y="2525"/>
                    <a:pt x="113" y="2525"/>
                    <a:pt x="113" y="2525"/>
                  </a:cubicBezTo>
                  <a:cubicBezTo>
                    <a:pt x="130" y="2536"/>
                    <a:pt x="130" y="2536"/>
                    <a:pt x="130" y="2536"/>
                  </a:cubicBezTo>
                  <a:lnTo>
                    <a:pt x="142" y="2506"/>
                  </a:lnTo>
                  <a:close/>
                  <a:moveTo>
                    <a:pt x="934" y="4044"/>
                  </a:moveTo>
                  <a:cubicBezTo>
                    <a:pt x="973" y="4044"/>
                    <a:pt x="973" y="4044"/>
                    <a:pt x="973" y="4044"/>
                  </a:cubicBezTo>
                  <a:cubicBezTo>
                    <a:pt x="987" y="4036"/>
                    <a:pt x="987" y="4036"/>
                    <a:pt x="987" y="4036"/>
                  </a:cubicBezTo>
                  <a:cubicBezTo>
                    <a:pt x="999" y="4028"/>
                    <a:pt x="999" y="4028"/>
                    <a:pt x="999" y="4028"/>
                  </a:cubicBezTo>
                  <a:cubicBezTo>
                    <a:pt x="1027" y="4009"/>
                    <a:pt x="1027" y="4009"/>
                    <a:pt x="1027" y="4009"/>
                  </a:cubicBezTo>
                  <a:cubicBezTo>
                    <a:pt x="1027" y="4009"/>
                    <a:pt x="1023" y="4004"/>
                    <a:pt x="1027" y="4000"/>
                  </a:cubicBezTo>
                  <a:cubicBezTo>
                    <a:pt x="1032" y="3995"/>
                    <a:pt x="1043" y="3961"/>
                    <a:pt x="1043" y="3961"/>
                  </a:cubicBezTo>
                  <a:cubicBezTo>
                    <a:pt x="1043" y="3961"/>
                    <a:pt x="1043" y="3945"/>
                    <a:pt x="1043" y="3935"/>
                  </a:cubicBezTo>
                  <a:cubicBezTo>
                    <a:pt x="1043" y="3925"/>
                    <a:pt x="1032" y="3841"/>
                    <a:pt x="1032" y="3841"/>
                  </a:cubicBezTo>
                  <a:cubicBezTo>
                    <a:pt x="1012" y="3810"/>
                    <a:pt x="1012" y="3810"/>
                    <a:pt x="1012" y="3810"/>
                  </a:cubicBezTo>
                  <a:cubicBezTo>
                    <a:pt x="970" y="3785"/>
                    <a:pt x="970" y="3785"/>
                    <a:pt x="970" y="3785"/>
                  </a:cubicBezTo>
                  <a:cubicBezTo>
                    <a:pt x="934" y="3761"/>
                    <a:pt x="934" y="3761"/>
                    <a:pt x="934" y="3761"/>
                  </a:cubicBezTo>
                  <a:cubicBezTo>
                    <a:pt x="904" y="3724"/>
                    <a:pt x="904" y="3724"/>
                    <a:pt x="904" y="3724"/>
                  </a:cubicBezTo>
                  <a:cubicBezTo>
                    <a:pt x="911" y="3688"/>
                    <a:pt x="911" y="3688"/>
                    <a:pt x="911" y="3688"/>
                  </a:cubicBezTo>
                  <a:cubicBezTo>
                    <a:pt x="904" y="3660"/>
                    <a:pt x="904" y="3660"/>
                    <a:pt x="904" y="3660"/>
                  </a:cubicBezTo>
                  <a:cubicBezTo>
                    <a:pt x="937" y="3635"/>
                    <a:pt x="937" y="3635"/>
                    <a:pt x="937" y="3635"/>
                  </a:cubicBezTo>
                  <a:cubicBezTo>
                    <a:pt x="915" y="3608"/>
                    <a:pt x="915" y="3608"/>
                    <a:pt x="915" y="3608"/>
                  </a:cubicBezTo>
                  <a:cubicBezTo>
                    <a:pt x="904" y="3598"/>
                    <a:pt x="904" y="3598"/>
                    <a:pt x="904" y="3598"/>
                  </a:cubicBezTo>
                  <a:cubicBezTo>
                    <a:pt x="893" y="3568"/>
                    <a:pt x="893" y="3568"/>
                    <a:pt x="893" y="3568"/>
                  </a:cubicBezTo>
                  <a:cubicBezTo>
                    <a:pt x="893" y="3543"/>
                    <a:pt x="893" y="3543"/>
                    <a:pt x="893" y="3543"/>
                  </a:cubicBezTo>
                  <a:cubicBezTo>
                    <a:pt x="877" y="3462"/>
                    <a:pt x="877" y="3462"/>
                    <a:pt x="877" y="3462"/>
                  </a:cubicBezTo>
                  <a:cubicBezTo>
                    <a:pt x="861" y="3436"/>
                    <a:pt x="861" y="3436"/>
                    <a:pt x="861" y="3436"/>
                  </a:cubicBezTo>
                  <a:cubicBezTo>
                    <a:pt x="516" y="3142"/>
                    <a:pt x="516" y="3142"/>
                    <a:pt x="516" y="3142"/>
                  </a:cubicBezTo>
                  <a:cubicBezTo>
                    <a:pt x="481" y="3142"/>
                    <a:pt x="481" y="3142"/>
                    <a:pt x="481" y="3142"/>
                  </a:cubicBezTo>
                  <a:cubicBezTo>
                    <a:pt x="453" y="3168"/>
                    <a:pt x="453" y="3168"/>
                    <a:pt x="453" y="3168"/>
                  </a:cubicBezTo>
                  <a:cubicBezTo>
                    <a:pt x="453" y="3199"/>
                    <a:pt x="453" y="3199"/>
                    <a:pt x="453" y="3199"/>
                  </a:cubicBezTo>
                  <a:cubicBezTo>
                    <a:pt x="453" y="3223"/>
                    <a:pt x="453" y="3223"/>
                    <a:pt x="453" y="3223"/>
                  </a:cubicBezTo>
                  <a:cubicBezTo>
                    <a:pt x="471" y="3228"/>
                    <a:pt x="471" y="3228"/>
                    <a:pt x="471" y="3228"/>
                  </a:cubicBezTo>
                  <a:cubicBezTo>
                    <a:pt x="502" y="3231"/>
                    <a:pt x="502" y="3231"/>
                    <a:pt x="502" y="3231"/>
                  </a:cubicBezTo>
                  <a:cubicBezTo>
                    <a:pt x="519" y="3233"/>
                    <a:pt x="519" y="3233"/>
                    <a:pt x="519" y="3233"/>
                  </a:cubicBezTo>
                  <a:cubicBezTo>
                    <a:pt x="533" y="3234"/>
                    <a:pt x="533" y="3234"/>
                    <a:pt x="533" y="3234"/>
                  </a:cubicBezTo>
                  <a:cubicBezTo>
                    <a:pt x="556" y="3256"/>
                    <a:pt x="556" y="3256"/>
                    <a:pt x="556" y="3256"/>
                  </a:cubicBezTo>
                  <a:cubicBezTo>
                    <a:pt x="561" y="3277"/>
                    <a:pt x="561" y="3277"/>
                    <a:pt x="561" y="3277"/>
                  </a:cubicBezTo>
                  <a:cubicBezTo>
                    <a:pt x="543" y="3279"/>
                    <a:pt x="543" y="3279"/>
                    <a:pt x="543" y="3279"/>
                  </a:cubicBezTo>
                  <a:cubicBezTo>
                    <a:pt x="480" y="3283"/>
                    <a:pt x="480" y="3283"/>
                    <a:pt x="480" y="3283"/>
                  </a:cubicBezTo>
                  <a:cubicBezTo>
                    <a:pt x="471" y="3298"/>
                    <a:pt x="471" y="3298"/>
                    <a:pt x="471" y="3298"/>
                  </a:cubicBezTo>
                  <a:cubicBezTo>
                    <a:pt x="468" y="3317"/>
                    <a:pt x="468" y="3317"/>
                    <a:pt x="468" y="3317"/>
                  </a:cubicBezTo>
                  <a:cubicBezTo>
                    <a:pt x="471" y="3336"/>
                    <a:pt x="471" y="3336"/>
                    <a:pt x="471" y="3336"/>
                  </a:cubicBezTo>
                  <a:cubicBezTo>
                    <a:pt x="483" y="3348"/>
                    <a:pt x="483" y="3348"/>
                    <a:pt x="483" y="3348"/>
                  </a:cubicBezTo>
                  <a:cubicBezTo>
                    <a:pt x="513" y="3365"/>
                    <a:pt x="513" y="3365"/>
                    <a:pt x="513" y="3365"/>
                  </a:cubicBezTo>
                  <a:cubicBezTo>
                    <a:pt x="583" y="3361"/>
                    <a:pt x="583" y="3361"/>
                    <a:pt x="583" y="3361"/>
                  </a:cubicBezTo>
                  <a:cubicBezTo>
                    <a:pt x="587" y="3382"/>
                    <a:pt x="587" y="3382"/>
                    <a:pt x="587" y="3382"/>
                  </a:cubicBezTo>
                  <a:cubicBezTo>
                    <a:pt x="572" y="3402"/>
                    <a:pt x="572" y="3402"/>
                    <a:pt x="572" y="3402"/>
                  </a:cubicBezTo>
                  <a:cubicBezTo>
                    <a:pt x="552" y="3421"/>
                    <a:pt x="552" y="3421"/>
                    <a:pt x="552" y="3421"/>
                  </a:cubicBezTo>
                  <a:cubicBezTo>
                    <a:pt x="547" y="3439"/>
                    <a:pt x="547" y="3439"/>
                    <a:pt x="547" y="3439"/>
                  </a:cubicBezTo>
                  <a:cubicBezTo>
                    <a:pt x="553" y="3461"/>
                    <a:pt x="553" y="3461"/>
                    <a:pt x="553" y="3461"/>
                  </a:cubicBezTo>
                  <a:cubicBezTo>
                    <a:pt x="568" y="3473"/>
                    <a:pt x="568" y="3473"/>
                    <a:pt x="568" y="3473"/>
                  </a:cubicBezTo>
                  <a:cubicBezTo>
                    <a:pt x="603" y="3489"/>
                    <a:pt x="603" y="3489"/>
                    <a:pt x="603" y="3489"/>
                  </a:cubicBezTo>
                  <a:cubicBezTo>
                    <a:pt x="627" y="3518"/>
                    <a:pt x="627" y="3518"/>
                    <a:pt x="627" y="3518"/>
                  </a:cubicBezTo>
                  <a:cubicBezTo>
                    <a:pt x="644" y="3560"/>
                    <a:pt x="644" y="3560"/>
                    <a:pt x="644" y="3560"/>
                  </a:cubicBezTo>
                  <a:cubicBezTo>
                    <a:pt x="675" y="3580"/>
                    <a:pt x="675" y="3580"/>
                    <a:pt x="675" y="3580"/>
                  </a:cubicBezTo>
                  <a:cubicBezTo>
                    <a:pt x="659" y="3604"/>
                    <a:pt x="659" y="3604"/>
                    <a:pt x="659" y="3604"/>
                  </a:cubicBezTo>
                  <a:cubicBezTo>
                    <a:pt x="649" y="3602"/>
                    <a:pt x="649" y="3602"/>
                    <a:pt x="649" y="3602"/>
                  </a:cubicBezTo>
                  <a:cubicBezTo>
                    <a:pt x="627" y="3613"/>
                    <a:pt x="627" y="3613"/>
                    <a:pt x="627" y="3613"/>
                  </a:cubicBezTo>
                  <a:cubicBezTo>
                    <a:pt x="642" y="3657"/>
                    <a:pt x="642" y="3657"/>
                    <a:pt x="642" y="3657"/>
                  </a:cubicBezTo>
                  <a:cubicBezTo>
                    <a:pt x="671" y="3669"/>
                    <a:pt x="671" y="3669"/>
                    <a:pt x="671" y="3669"/>
                  </a:cubicBezTo>
                  <a:cubicBezTo>
                    <a:pt x="678" y="3670"/>
                    <a:pt x="678" y="3670"/>
                    <a:pt x="678" y="3670"/>
                  </a:cubicBezTo>
                  <a:cubicBezTo>
                    <a:pt x="681" y="3699"/>
                    <a:pt x="681" y="3699"/>
                    <a:pt x="681" y="3699"/>
                  </a:cubicBezTo>
                  <a:cubicBezTo>
                    <a:pt x="714" y="3735"/>
                    <a:pt x="714" y="3735"/>
                    <a:pt x="714" y="3735"/>
                  </a:cubicBezTo>
                  <a:cubicBezTo>
                    <a:pt x="733" y="3747"/>
                    <a:pt x="733" y="3747"/>
                    <a:pt x="733" y="3747"/>
                  </a:cubicBezTo>
                  <a:cubicBezTo>
                    <a:pt x="739" y="3800"/>
                    <a:pt x="739" y="3800"/>
                    <a:pt x="739" y="3800"/>
                  </a:cubicBezTo>
                  <a:cubicBezTo>
                    <a:pt x="777" y="3822"/>
                    <a:pt x="777" y="3822"/>
                    <a:pt x="777" y="3822"/>
                  </a:cubicBezTo>
                  <a:cubicBezTo>
                    <a:pt x="803" y="3823"/>
                    <a:pt x="803" y="3823"/>
                    <a:pt x="803" y="3823"/>
                  </a:cubicBezTo>
                  <a:cubicBezTo>
                    <a:pt x="837" y="3826"/>
                    <a:pt x="837" y="3826"/>
                    <a:pt x="837" y="3826"/>
                  </a:cubicBezTo>
                  <a:cubicBezTo>
                    <a:pt x="853" y="3833"/>
                    <a:pt x="853" y="3833"/>
                    <a:pt x="853" y="3833"/>
                  </a:cubicBezTo>
                  <a:cubicBezTo>
                    <a:pt x="821" y="3845"/>
                    <a:pt x="821" y="3845"/>
                    <a:pt x="821" y="3845"/>
                  </a:cubicBezTo>
                  <a:cubicBezTo>
                    <a:pt x="798" y="3863"/>
                    <a:pt x="798" y="3863"/>
                    <a:pt x="798" y="3863"/>
                  </a:cubicBezTo>
                  <a:cubicBezTo>
                    <a:pt x="789" y="3880"/>
                    <a:pt x="789" y="3880"/>
                    <a:pt x="789" y="3880"/>
                  </a:cubicBezTo>
                  <a:cubicBezTo>
                    <a:pt x="789" y="3880"/>
                    <a:pt x="792" y="3886"/>
                    <a:pt x="792" y="3891"/>
                  </a:cubicBezTo>
                  <a:cubicBezTo>
                    <a:pt x="792" y="3895"/>
                    <a:pt x="793" y="3894"/>
                    <a:pt x="799" y="3905"/>
                  </a:cubicBezTo>
                  <a:cubicBezTo>
                    <a:pt x="805" y="3917"/>
                    <a:pt x="820" y="3928"/>
                    <a:pt x="820" y="3928"/>
                  </a:cubicBezTo>
                  <a:cubicBezTo>
                    <a:pt x="834" y="3938"/>
                    <a:pt x="848" y="3948"/>
                    <a:pt x="848" y="3948"/>
                  </a:cubicBezTo>
                  <a:cubicBezTo>
                    <a:pt x="856" y="3960"/>
                    <a:pt x="856" y="3960"/>
                    <a:pt x="856" y="3960"/>
                  </a:cubicBezTo>
                  <a:cubicBezTo>
                    <a:pt x="876" y="3988"/>
                    <a:pt x="876" y="3988"/>
                    <a:pt x="876" y="3988"/>
                  </a:cubicBezTo>
                  <a:cubicBezTo>
                    <a:pt x="902" y="4013"/>
                    <a:pt x="902" y="4013"/>
                    <a:pt x="902" y="4013"/>
                  </a:cubicBezTo>
                  <a:lnTo>
                    <a:pt x="934" y="4044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94089" y="5140812"/>
              <a:ext cx="1666913" cy="2515367"/>
            </a:xfrm>
            <a:custGeom>
              <a:avLst/>
              <a:gdLst>
                <a:gd name="T0" fmla="*/ 2183 w 2183"/>
                <a:gd name="T1" fmla="*/ 3294 h 3294"/>
                <a:gd name="T2" fmla="*/ 2088 w 2183"/>
                <a:gd name="T3" fmla="*/ 3232 h 3294"/>
                <a:gd name="T4" fmla="*/ 2037 w 2183"/>
                <a:gd name="T5" fmla="*/ 3131 h 3294"/>
                <a:gd name="T6" fmla="*/ 2079 w 2183"/>
                <a:gd name="T7" fmla="*/ 3057 h 3294"/>
                <a:gd name="T8" fmla="*/ 2017 w 2183"/>
                <a:gd name="T9" fmla="*/ 3010 h 3294"/>
                <a:gd name="T10" fmla="*/ 1953 w 2183"/>
                <a:gd name="T11" fmla="*/ 2974 h 3294"/>
                <a:gd name="T12" fmla="*/ 1899 w 2183"/>
                <a:gd name="T13" fmla="*/ 2946 h 3294"/>
                <a:gd name="T14" fmla="*/ 1854 w 2183"/>
                <a:gd name="T15" fmla="*/ 2896 h 3294"/>
                <a:gd name="T16" fmla="*/ 1826 w 2183"/>
                <a:gd name="T17" fmla="*/ 2856 h 3294"/>
                <a:gd name="T18" fmla="*/ 1838 w 2183"/>
                <a:gd name="T19" fmla="*/ 2809 h 3294"/>
                <a:gd name="T20" fmla="*/ 1822 w 2183"/>
                <a:gd name="T21" fmla="*/ 2739 h 3294"/>
                <a:gd name="T22" fmla="*/ 1796 w 2183"/>
                <a:gd name="T23" fmla="*/ 2679 h 3294"/>
                <a:gd name="T24" fmla="*/ 1800 w 2183"/>
                <a:gd name="T25" fmla="*/ 2616 h 3294"/>
                <a:gd name="T26" fmla="*/ 1764 w 2183"/>
                <a:gd name="T27" fmla="*/ 2490 h 3294"/>
                <a:gd name="T28" fmla="*/ 1710 w 2183"/>
                <a:gd name="T29" fmla="*/ 2480 h 3294"/>
                <a:gd name="T30" fmla="*/ 1685 w 2183"/>
                <a:gd name="T31" fmla="*/ 2438 h 3294"/>
                <a:gd name="T32" fmla="*/ 1696 w 2183"/>
                <a:gd name="T33" fmla="*/ 2401 h 3294"/>
                <a:gd name="T34" fmla="*/ 1708 w 2183"/>
                <a:gd name="T35" fmla="*/ 2283 h 3294"/>
                <a:gd name="T36" fmla="*/ 1738 w 2183"/>
                <a:gd name="T37" fmla="*/ 2216 h 3294"/>
                <a:gd name="T38" fmla="*/ 1716 w 2183"/>
                <a:gd name="T39" fmla="*/ 2142 h 3294"/>
                <a:gd name="T40" fmla="*/ 1734 w 2183"/>
                <a:gd name="T41" fmla="*/ 2096 h 3294"/>
                <a:gd name="T42" fmla="*/ 1764 w 2183"/>
                <a:gd name="T43" fmla="*/ 2058 h 3294"/>
                <a:gd name="T44" fmla="*/ 1776 w 2183"/>
                <a:gd name="T45" fmla="*/ 1969 h 3294"/>
                <a:gd name="T46" fmla="*/ 1784 w 2183"/>
                <a:gd name="T47" fmla="*/ 1913 h 3294"/>
                <a:gd name="T48" fmla="*/ 1768 w 2183"/>
                <a:gd name="T49" fmla="*/ 1839 h 3294"/>
                <a:gd name="T50" fmla="*/ 1766 w 2183"/>
                <a:gd name="T51" fmla="*/ 1782 h 3294"/>
                <a:gd name="T52" fmla="*/ 1702 w 2183"/>
                <a:gd name="T53" fmla="*/ 1762 h 3294"/>
                <a:gd name="T54" fmla="*/ 1677 w 2183"/>
                <a:gd name="T55" fmla="*/ 1758 h 3294"/>
                <a:gd name="T56" fmla="*/ 1661 w 2183"/>
                <a:gd name="T57" fmla="*/ 1652 h 3294"/>
                <a:gd name="T58" fmla="*/ 1694 w 2183"/>
                <a:gd name="T59" fmla="*/ 1561 h 3294"/>
                <a:gd name="T60" fmla="*/ 1708 w 2183"/>
                <a:gd name="T61" fmla="*/ 1493 h 3294"/>
                <a:gd name="T62" fmla="*/ 1746 w 2183"/>
                <a:gd name="T63" fmla="*/ 1441 h 3294"/>
                <a:gd name="T64" fmla="*/ 1804 w 2183"/>
                <a:gd name="T65" fmla="*/ 1372 h 3294"/>
                <a:gd name="T66" fmla="*/ 1772 w 2183"/>
                <a:gd name="T67" fmla="*/ 1284 h 3294"/>
                <a:gd name="T68" fmla="*/ 1708 w 2183"/>
                <a:gd name="T69" fmla="*/ 1252 h 3294"/>
                <a:gd name="T70" fmla="*/ 1734 w 2183"/>
                <a:gd name="T71" fmla="*/ 1207 h 3294"/>
                <a:gd name="T72" fmla="*/ 1792 w 2183"/>
                <a:gd name="T73" fmla="*/ 1137 h 3294"/>
                <a:gd name="T74" fmla="*/ 1786 w 2183"/>
                <a:gd name="T75" fmla="*/ 1077 h 3294"/>
                <a:gd name="T76" fmla="*/ 1778 w 2183"/>
                <a:gd name="T77" fmla="*/ 950 h 3294"/>
                <a:gd name="T78" fmla="*/ 1629 w 2183"/>
                <a:gd name="T79" fmla="*/ 858 h 3294"/>
                <a:gd name="T80" fmla="*/ 1661 w 2183"/>
                <a:gd name="T81" fmla="*/ 807 h 3294"/>
                <a:gd name="T82" fmla="*/ 1708 w 2183"/>
                <a:gd name="T83" fmla="*/ 719 h 3294"/>
                <a:gd name="T84" fmla="*/ 1768 w 2183"/>
                <a:gd name="T85" fmla="*/ 596 h 3294"/>
                <a:gd name="T86" fmla="*/ 1899 w 2183"/>
                <a:gd name="T87" fmla="*/ 421 h 3294"/>
                <a:gd name="T88" fmla="*/ 1835 w 2183"/>
                <a:gd name="T89" fmla="*/ 363 h 3294"/>
                <a:gd name="T90" fmla="*/ 1803 w 2183"/>
                <a:gd name="T91" fmla="*/ 240 h 3294"/>
                <a:gd name="T92" fmla="*/ 1767 w 2183"/>
                <a:gd name="T93" fmla="*/ 165 h 3294"/>
                <a:gd name="T94" fmla="*/ 1728 w 2183"/>
                <a:gd name="T95" fmla="*/ 58 h 3294"/>
                <a:gd name="T96" fmla="*/ 1676 w 2183"/>
                <a:gd name="T97" fmla="*/ 45 h 3294"/>
                <a:gd name="T98" fmla="*/ 0 w 2183"/>
                <a:gd name="T99" fmla="*/ 2123 h 3294"/>
                <a:gd name="T100" fmla="*/ 51 w 2183"/>
                <a:gd name="T101" fmla="*/ 2177 h 3294"/>
                <a:gd name="T102" fmla="*/ 94 w 2183"/>
                <a:gd name="T103" fmla="*/ 2222 h 3294"/>
                <a:gd name="T104" fmla="*/ 130 w 2183"/>
                <a:gd name="T105" fmla="*/ 2239 h 3294"/>
                <a:gd name="T106" fmla="*/ 181 w 2183"/>
                <a:gd name="T107" fmla="*/ 2245 h 3294"/>
                <a:gd name="T108" fmla="*/ 221 w 2183"/>
                <a:gd name="T109" fmla="*/ 2291 h 3294"/>
                <a:gd name="T110" fmla="*/ 200 w 2183"/>
                <a:gd name="T111" fmla="*/ 2330 h 3294"/>
                <a:gd name="T112" fmla="*/ 192 w 2183"/>
                <a:gd name="T113" fmla="*/ 2371 h 3294"/>
                <a:gd name="T114" fmla="*/ 2183 w 2183"/>
                <a:gd name="T115" fmla="*/ 3294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3" h="3294">
                  <a:moveTo>
                    <a:pt x="2183" y="3294"/>
                  </a:moveTo>
                  <a:cubicBezTo>
                    <a:pt x="2183" y="3294"/>
                    <a:pt x="2183" y="3294"/>
                    <a:pt x="2183" y="3294"/>
                  </a:cubicBezTo>
                  <a:cubicBezTo>
                    <a:pt x="2151" y="3282"/>
                    <a:pt x="2118" y="3271"/>
                    <a:pt x="2086" y="3259"/>
                  </a:cubicBezTo>
                  <a:cubicBezTo>
                    <a:pt x="2088" y="3232"/>
                    <a:pt x="2088" y="3232"/>
                    <a:pt x="2088" y="3232"/>
                  </a:cubicBezTo>
                  <a:cubicBezTo>
                    <a:pt x="2085" y="3203"/>
                    <a:pt x="2085" y="3203"/>
                    <a:pt x="2085" y="3203"/>
                  </a:cubicBezTo>
                  <a:cubicBezTo>
                    <a:pt x="2037" y="3131"/>
                    <a:pt x="2037" y="3131"/>
                    <a:pt x="2037" y="3131"/>
                  </a:cubicBezTo>
                  <a:cubicBezTo>
                    <a:pt x="2063" y="3093"/>
                    <a:pt x="2063" y="3093"/>
                    <a:pt x="2063" y="3093"/>
                  </a:cubicBezTo>
                  <a:cubicBezTo>
                    <a:pt x="2079" y="3057"/>
                    <a:pt x="2079" y="3057"/>
                    <a:pt x="2079" y="3057"/>
                  </a:cubicBezTo>
                  <a:cubicBezTo>
                    <a:pt x="2075" y="3030"/>
                    <a:pt x="2075" y="3030"/>
                    <a:pt x="2075" y="3030"/>
                  </a:cubicBezTo>
                  <a:cubicBezTo>
                    <a:pt x="2017" y="3010"/>
                    <a:pt x="2017" y="3010"/>
                    <a:pt x="2017" y="3010"/>
                  </a:cubicBezTo>
                  <a:cubicBezTo>
                    <a:pt x="1983" y="3006"/>
                    <a:pt x="1983" y="3006"/>
                    <a:pt x="1983" y="3006"/>
                  </a:cubicBezTo>
                  <a:cubicBezTo>
                    <a:pt x="1953" y="2974"/>
                    <a:pt x="1953" y="2974"/>
                    <a:pt x="1953" y="2974"/>
                  </a:cubicBezTo>
                  <a:cubicBezTo>
                    <a:pt x="1931" y="2954"/>
                    <a:pt x="1931" y="2954"/>
                    <a:pt x="1931" y="2954"/>
                  </a:cubicBezTo>
                  <a:cubicBezTo>
                    <a:pt x="1899" y="2946"/>
                    <a:pt x="1899" y="2946"/>
                    <a:pt x="1899" y="2946"/>
                  </a:cubicBezTo>
                  <a:cubicBezTo>
                    <a:pt x="1860" y="2936"/>
                    <a:pt x="1860" y="2936"/>
                    <a:pt x="1860" y="2936"/>
                  </a:cubicBezTo>
                  <a:cubicBezTo>
                    <a:pt x="1854" y="2896"/>
                    <a:pt x="1854" y="2896"/>
                    <a:pt x="1854" y="2896"/>
                  </a:cubicBezTo>
                  <a:cubicBezTo>
                    <a:pt x="1836" y="2890"/>
                    <a:pt x="1836" y="2890"/>
                    <a:pt x="1836" y="2890"/>
                  </a:cubicBezTo>
                  <a:cubicBezTo>
                    <a:pt x="1826" y="2856"/>
                    <a:pt x="1826" y="2856"/>
                    <a:pt x="1826" y="2856"/>
                  </a:cubicBezTo>
                  <a:cubicBezTo>
                    <a:pt x="1826" y="2838"/>
                    <a:pt x="1826" y="2838"/>
                    <a:pt x="1826" y="2838"/>
                  </a:cubicBezTo>
                  <a:cubicBezTo>
                    <a:pt x="1838" y="2809"/>
                    <a:pt x="1838" y="2809"/>
                    <a:pt x="1838" y="2809"/>
                  </a:cubicBezTo>
                  <a:cubicBezTo>
                    <a:pt x="1842" y="2768"/>
                    <a:pt x="1842" y="2768"/>
                    <a:pt x="1842" y="2768"/>
                  </a:cubicBezTo>
                  <a:cubicBezTo>
                    <a:pt x="1822" y="2739"/>
                    <a:pt x="1822" y="2739"/>
                    <a:pt x="1822" y="2739"/>
                  </a:cubicBezTo>
                  <a:cubicBezTo>
                    <a:pt x="1812" y="2699"/>
                    <a:pt x="1812" y="2699"/>
                    <a:pt x="1812" y="2699"/>
                  </a:cubicBezTo>
                  <a:cubicBezTo>
                    <a:pt x="1796" y="2679"/>
                    <a:pt x="1796" y="2679"/>
                    <a:pt x="1796" y="2679"/>
                  </a:cubicBezTo>
                  <a:cubicBezTo>
                    <a:pt x="1794" y="2635"/>
                    <a:pt x="1794" y="2635"/>
                    <a:pt x="1794" y="2635"/>
                  </a:cubicBezTo>
                  <a:cubicBezTo>
                    <a:pt x="1800" y="2616"/>
                    <a:pt x="1800" y="2616"/>
                    <a:pt x="1800" y="2616"/>
                  </a:cubicBezTo>
                  <a:cubicBezTo>
                    <a:pt x="1774" y="2532"/>
                    <a:pt x="1774" y="2532"/>
                    <a:pt x="1774" y="2532"/>
                  </a:cubicBezTo>
                  <a:cubicBezTo>
                    <a:pt x="1764" y="2490"/>
                    <a:pt x="1764" y="2490"/>
                    <a:pt x="1764" y="2490"/>
                  </a:cubicBezTo>
                  <a:cubicBezTo>
                    <a:pt x="1734" y="2484"/>
                    <a:pt x="1734" y="2484"/>
                    <a:pt x="1734" y="2484"/>
                  </a:cubicBezTo>
                  <a:cubicBezTo>
                    <a:pt x="1710" y="2480"/>
                    <a:pt x="1710" y="2480"/>
                    <a:pt x="1710" y="2480"/>
                  </a:cubicBezTo>
                  <a:cubicBezTo>
                    <a:pt x="1690" y="2456"/>
                    <a:pt x="1690" y="2456"/>
                    <a:pt x="1690" y="2456"/>
                  </a:cubicBezTo>
                  <a:cubicBezTo>
                    <a:pt x="1685" y="2438"/>
                    <a:pt x="1685" y="2438"/>
                    <a:pt x="1685" y="2438"/>
                  </a:cubicBezTo>
                  <a:cubicBezTo>
                    <a:pt x="1690" y="2415"/>
                    <a:pt x="1690" y="2415"/>
                    <a:pt x="1690" y="2415"/>
                  </a:cubicBezTo>
                  <a:cubicBezTo>
                    <a:pt x="1696" y="2401"/>
                    <a:pt x="1696" y="2401"/>
                    <a:pt x="1696" y="2401"/>
                  </a:cubicBezTo>
                  <a:cubicBezTo>
                    <a:pt x="1712" y="2357"/>
                    <a:pt x="1712" y="2357"/>
                    <a:pt x="1712" y="2357"/>
                  </a:cubicBezTo>
                  <a:cubicBezTo>
                    <a:pt x="1708" y="2283"/>
                    <a:pt x="1708" y="2283"/>
                    <a:pt x="1708" y="2283"/>
                  </a:cubicBezTo>
                  <a:cubicBezTo>
                    <a:pt x="1718" y="2247"/>
                    <a:pt x="1718" y="2247"/>
                    <a:pt x="1718" y="2247"/>
                  </a:cubicBezTo>
                  <a:cubicBezTo>
                    <a:pt x="1738" y="2216"/>
                    <a:pt x="1738" y="2216"/>
                    <a:pt x="1738" y="2216"/>
                  </a:cubicBezTo>
                  <a:cubicBezTo>
                    <a:pt x="1734" y="2180"/>
                    <a:pt x="1734" y="2180"/>
                    <a:pt x="1734" y="2180"/>
                  </a:cubicBezTo>
                  <a:cubicBezTo>
                    <a:pt x="1716" y="2142"/>
                    <a:pt x="1716" y="2142"/>
                    <a:pt x="1716" y="2142"/>
                  </a:cubicBezTo>
                  <a:cubicBezTo>
                    <a:pt x="1716" y="2120"/>
                    <a:pt x="1716" y="2120"/>
                    <a:pt x="1716" y="2120"/>
                  </a:cubicBezTo>
                  <a:cubicBezTo>
                    <a:pt x="1734" y="2096"/>
                    <a:pt x="1734" y="2096"/>
                    <a:pt x="1734" y="2096"/>
                  </a:cubicBezTo>
                  <a:cubicBezTo>
                    <a:pt x="1754" y="2074"/>
                    <a:pt x="1754" y="2074"/>
                    <a:pt x="1754" y="2074"/>
                  </a:cubicBezTo>
                  <a:cubicBezTo>
                    <a:pt x="1764" y="2058"/>
                    <a:pt x="1764" y="2058"/>
                    <a:pt x="1764" y="2058"/>
                  </a:cubicBezTo>
                  <a:cubicBezTo>
                    <a:pt x="1762" y="2015"/>
                    <a:pt x="1762" y="2015"/>
                    <a:pt x="1762" y="2015"/>
                  </a:cubicBezTo>
                  <a:cubicBezTo>
                    <a:pt x="1776" y="1969"/>
                    <a:pt x="1776" y="1969"/>
                    <a:pt x="1776" y="1969"/>
                  </a:cubicBezTo>
                  <a:cubicBezTo>
                    <a:pt x="1788" y="1933"/>
                    <a:pt x="1788" y="1933"/>
                    <a:pt x="1788" y="1933"/>
                  </a:cubicBezTo>
                  <a:cubicBezTo>
                    <a:pt x="1784" y="1913"/>
                    <a:pt x="1784" y="1913"/>
                    <a:pt x="1784" y="1913"/>
                  </a:cubicBezTo>
                  <a:cubicBezTo>
                    <a:pt x="1766" y="1873"/>
                    <a:pt x="1766" y="1873"/>
                    <a:pt x="1766" y="1873"/>
                  </a:cubicBezTo>
                  <a:cubicBezTo>
                    <a:pt x="1766" y="1873"/>
                    <a:pt x="1768" y="1849"/>
                    <a:pt x="1768" y="1839"/>
                  </a:cubicBezTo>
                  <a:cubicBezTo>
                    <a:pt x="1768" y="1830"/>
                    <a:pt x="1768" y="1830"/>
                    <a:pt x="1768" y="1830"/>
                  </a:cubicBezTo>
                  <a:cubicBezTo>
                    <a:pt x="1766" y="1782"/>
                    <a:pt x="1766" y="1782"/>
                    <a:pt x="1766" y="1782"/>
                  </a:cubicBezTo>
                  <a:cubicBezTo>
                    <a:pt x="1766" y="1782"/>
                    <a:pt x="1754" y="1774"/>
                    <a:pt x="1740" y="1772"/>
                  </a:cubicBezTo>
                  <a:cubicBezTo>
                    <a:pt x="1726" y="1770"/>
                    <a:pt x="1716" y="1764"/>
                    <a:pt x="1702" y="1762"/>
                  </a:cubicBezTo>
                  <a:cubicBezTo>
                    <a:pt x="1689" y="1760"/>
                    <a:pt x="1691" y="1762"/>
                    <a:pt x="1691" y="1762"/>
                  </a:cubicBezTo>
                  <a:cubicBezTo>
                    <a:pt x="1677" y="1758"/>
                    <a:pt x="1677" y="1758"/>
                    <a:pt x="1677" y="1758"/>
                  </a:cubicBezTo>
                  <a:cubicBezTo>
                    <a:pt x="1669" y="1726"/>
                    <a:pt x="1669" y="1726"/>
                    <a:pt x="1669" y="1726"/>
                  </a:cubicBezTo>
                  <a:cubicBezTo>
                    <a:pt x="1661" y="1652"/>
                    <a:pt x="1661" y="1652"/>
                    <a:pt x="1661" y="1652"/>
                  </a:cubicBezTo>
                  <a:cubicBezTo>
                    <a:pt x="1669" y="1607"/>
                    <a:pt x="1669" y="1607"/>
                    <a:pt x="1669" y="1607"/>
                  </a:cubicBezTo>
                  <a:cubicBezTo>
                    <a:pt x="1694" y="1561"/>
                    <a:pt x="1694" y="1561"/>
                    <a:pt x="1694" y="1561"/>
                  </a:cubicBezTo>
                  <a:cubicBezTo>
                    <a:pt x="1700" y="1539"/>
                    <a:pt x="1700" y="1539"/>
                    <a:pt x="1700" y="1539"/>
                  </a:cubicBezTo>
                  <a:cubicBezTo>
                    <a:pt x="1708" y="1493"/>
                    <a:pt x="1708" y="1493"/>
                    <a:pt x="1708" y="1493"/>
                  </a:cubicBezTo>
                  <a:cubicBezTo>
                    <a:pt x="1728" y="1459"/>
                    <a:pt x="1728" y="1459"/>
                    <a:pt x="1728" y="1459"/>
                  </a:cubicBezTo>
                  <a:cubicBezTo>
                    <a:pt x="1746" y="1441"/>
                    <a:pt x="1746" y="1441"/>
                    <a:pt x="1746" y="1441"/>
                  </a:cubicBezTo>
                  <a:cubicBezTo>
                    <a:pt x="1788" y="1388"/>
                    <a:pt x="1788" y="1388"/>
                    <a:pt x="1788" y="1388"/>
                  </a:cubicBezTo>
                  <a:cubicBezTo>
                    <a:pt x="1804" y="1372"/>
                    <a:pt x="1804" y="1372"/>
                    <a:pt x="1804" y="1372"/>
                  </a:cubicBezTo>
                  <a:cubicBezTo>
                    <a:pt x="1778" y="1320"/>
                    <a:pt x="1778" y="1320"/>
                    <a:pt x="1778" y="1320"/>
                  </a:cubicBezTo>
                  <a:cubicBezTo>
                    <a:pt x="1772" y="1284"/>
                    <a:pt x="1772" y="1284"/>
                    <a:pt x="1772" y="1284"/>
                  </a:cubicBezTo>
                  <a:cubicBezTo>
                    <a:pt x="1732" y="1280"/>
                    <a:pt x="1732" y="1280"/>
                    <a:pt x="1732" y="1280"/>
                  </a:cubicBezTo>
                  <a:cubicBezTo>
                    <a:pt x="1708" y="1252"/>
                    <a:pt x="1708" y="1252"/>
                    <a:pt x="1708" y="1252"/>
                  </a:cubicBezTo>
                  <a:cubicBezTo>
                    <a:pt x="1708" y="1219"/>
                    <a:pt x="1708" y="1219"/>
                    <a:pt x="1708" y="1219"/>
                  </a:cubicBezTo>
                  <a:cubicBezTo>
                    <a:pt x="1734" y="1207"/>
                    <a:pt x="1734" y="1207"/>
                    <a:pt x="1734" y="1207"/>
                  </a:cubicBezTo>
                  <a:cubicBezTo>
                    <a:pt x="1756" y="1175"/>
                    <a:pt x="1756" y="1175"/>
                    <a:pt x="1756" y="1175"/>
                  </a:cubicBezTo>
                  <a:cubicBezTo>
                    <a:pt x="1792" y="1137"/>
                    <a:pt x="1792" y="1137"/>
                    <a:pt x="1792" y="1137"/>
                  </a:cubicBezTo>
                  <a:cubicBezTo>
                    <a:pt x="1798" y="1105"/>
                    <a:pt x="1798" y="1105"/>
                    <a:pt x="1798" y="1105"/>
                  </a:cubicBezTo>
                  <a:cubicBezTo>
                    <a:pt x="1786" y="1077"/>
                    <a:pt x="1786" y="1077"/>
                    <a:pt x="1786" y="1077"/>
                  </a:cubicBezTo>
                  <a:cubicBezTo>
                    <a:pt x="1778" y="1028"/>
                    <a:pt x="1778" y="1028"/>
                    <a:pt x="1778" y="1028"/>
                  </a:cubicBezTo>
                  <a:cubicBezTo>
                    <a:pt x="1778" y="950"/>
                    <a:pt x="1778" y="950"/>
                    <a:pt x="1778" y="950"/>
                  </a:cubicBezTo>
                  <a:cubicBezTo>
                    <a:pt x="1661" y="900"/>
                    <a:pt x="1661" y="900"/>
                    <a:pt x="1661" y="900"/>
                  </a:cubicBezTo>
                  <a:cubicBezTo>
                    <a:pt x="1629" y="858"/>
                    <a:pt x="1629" y="858"/>
                    <a:pt x="1629" y="858"/>
                  </a:cubicBezTo>
                  <a:cubicBezTo>
                    <a:pt x="1613" y="844"/>
                    <a:pt x="1613" y="844"/>
                    <a:pt x="1613" y="844"/>
                  </a:cubicBezTo>
                  <a:cubicBezTo>
                    <a:pt x="1613" y="844"/>
                    <a:pt x="1659" y="813"/>
                    <a:pt x="1661" y="807"/>
                  </a:cubicBezTo>
                  <a:cubicBezTo>
                    <a:pt x="1663" y="801"/>
                    <a:pt x="1677" y="755"/>
                    <a:pt x="1677" y="755"/>
                  </a:cubicBezTo>
                  <a:cubicBezTo>
                    <a:pt x="1708" y="719"/>
                    <a:pt x="1708" y="719"/>
                    <a:pt x="1708" y="719"/>
                  </a:cubicBezTo>
                  <a:cubicBezTo>
                    <a:pt x="1738" y="643"/>
                    <a:pt x="1738" y="643"/>
                    <a:pt x="1738" y="643"/>
                  </a:cubicBezTo>
                  <a:cubicBezTo>
                    <a:pt x="1768" y="596"/>
                    <a:pt x="1768" y="596"/>
                    <a:pt x="1768" y="596"/>
                  </a:cubicBezTo>
                  <a:cubicBezTo>
                    <a:pt x="1826" y="514"/>
                    <a:pt x="1826" y="514"/>
                    <a:pt x="1826" y="514"/>
                  </a:cubicBezTo>
                  <a:cubicBezTo>
                    <a:pt x="1899" y="421"/>
                    <a:pt x="1899" y="421"/>
                    <a:pt x="1899" y="421"/>
                  </a:cubicBezTo>
                  <a:cubicBezTo>
                    <a:pt x="1891" y="402"/>
                    <a:pt x="1891" y="402"/>
                    <a:pt x="1891" y="402"/>
                  </a:cubicBezTo>
                  <a:cubicBezTo>
                    <a:pt x="1835" y="363"/>
                    <a:pt x="1835" y="363"/>
                    <a:pt x="1835" y="363"/>
                  </a:cubicBezTo>
                  <a:cubicBezTo>
                    <a:pt x="1835" y="334"/>
                    <a:pt x="1835" y="334"/>
                    <a:pt x="1835" y="334"/>
                  </a:cubicBezTo>
                  <a:cubicBezTo>
                    <a:pt x="1803" y="240"/>
                    <a:pt x="1803" y="240"/>
                    <a:pt x="1803" y="240"/>
                  </a:cubicBezTo>
                  <a:cubicBezTo>
                    <a:pt x="1803" y="201"/>
                    <a:pt x="1803" y="201"/>
                    <a:pt x="1803" y="201"/>
                  </a:cubicBezTo>
                  <a:cubicBezTo>
                    <a:pt x="1767" y="165"/>
                    <a:pt x="1767" y="165"/>
                    <a:pt x="1767" y="165"/>
                  </a:cubicBezTo>
                  <a:cubicBezTo>
                    <a:pt x="1741" y="97"/>
                    <a:pt x="1741" y="97"/>
                    <a:pt x="1741" y="97"/>
                  </a:cubicBezTo>
                  <a:cubicBezTo>
                    <a:pt x="1728" y="58"/>
                    <a:pt x="1728" y="58"/>
                    <a:pt x="1728" y="58"/>
                  </a:cubicBezTo>
                  <a:cubicBezTo>
                    <a:pt x="1706" y="55"/>
                    <a:pt x="1706" y="55"/>
                    <a:pt x="1706" y="55"/>
                  </a:cubicBezTo>
                  <a:cubicBezTo>
                    <a:pt x="1676" y="45"/>
                    <a:pt x="1676" y="45"/>
                    <a:pt x="1676" y="45"/>
                  </a:cubicBezTo>
                  <a:cubicBezTo>
                    <a:pt x="1613" y="0"/>
                    <a:pt x="1613" y="0"/>
                    <a:pt x="1613" y="0"/>
                  </a:cubicBezTo>
                  <a:cubicBezTo>
                    <a:pt x="0" y="2123"/>
                    <a:pt x="0" y="2123"/>
                    <a:pt x="0" y="2123"/>
                  </a:cubicBezTo>
                  <a:cubicBezTo>
                    <a:pt x="28" y="2177"/>
                    <a:pt x="28" y="2177"/>
                    <a:pt x="28" y="2177"/>
                  </a:cubicBezTo>
                  <a:cubicBezTo>
                    <a:pt x="28" y="2177"/>
                    <a:pt x="28" y="2177"/>
                    <a:pt x="51" y="2177"/>
                  </a:cubicBezTo>
                  <a:cubicBezTo>
                    <a:pt x="73" y="2177"/>
                    <a:pt x="73" y="2192"/>
                    <a:pt x="73" y="2192"/>
                  </a:cubicBezTo>
                  <a:cubicBezTo>
                    <a:pt x="94" y="2222"/>
                    <a:pt x="94" y="2222"/>
                    <a:pt x="94" y="2222"/>
                  </a:cubicBezTo>
                  <a:cubicBezTo>
                    <a:pt x="116" y="2239"/>
                    <a:pt x="116" y="2239"/>
                    <a:pt x="116" y="2239"/>
                  </a:cubicBezTo>
                  <a:cubicBezTo>
                    <a:pt x="116" y="2239"/>
                    <a:pt x="116" y="2239"/>
                    <a:pt x="130" y="2239"/>
                  </a:cubicBezTo>
                  <a:cubicBezTo>
                    <a:pt x="145" y="2239"/>
                    <a:pt x="140" y="2242"/>
                    <a:pt x="148" y="2245"/>
                  </a:cubicBezTo>
                  <a:cubicBezTo>
                    <a:pt x="156" y="2248"/>
                    <a:pt x="181" y="2245"/>
                    <a:pt x="181" y="2245"/>
                  </a:cubicBezTo>
                  <a:cubicBezTo>
                    <a:pt x="208" y="2260"/>
                    <a:pt x="208" y="2260"/>
                    <a:pt x="208" y="2260"/>
                  </a:cubicBezTo>
                  <a:cubicBezTo>
                    <a:pt x="221" y="2291"/>
                    <a:pt x="221" y="2291"/>
                    <a:pt x="221" y="2291"/>
                  </a:cubicBezTo>
                  <a:cubicBezTo>
                    <a:pt x="213" y="2302"/>
                    <a:pt x="213" y="2302"/>
                    <a:pt x="213" y="2302"/>
                  </a:cubicBezTo>
                  <a:cubicBezTo>
                    <a:pt x="200" y="2330"/>
                    <a:pt x="200" y="2330"/>
                    <a:pt x="200" y="2330"/>
                  </a:cubicBezTo>
                  <a:cubicBezTo>
                    <a:pt x="181" y="2347"/>
                    <a:pt x="181" y="2347"/>
                    <a:pt x="181" y="2347"/>
                  </a:cubicBezTo>
                  <a:cubicBezTo>
                    <a:pt x="192" y="2371"/>
                    <a:pt x="192" y="2371"/>
                    <a:pt x="192" y="2371"/>
                  </a:cubicBezTo>
                  <a:cubicBezTo>
                    <a:pt x="192" y="2371"/>
                    <a:pt x="1042" y="2843"/>
                    <a:pt x="1452" y="3018"/>
                  </a:cubicBezTo>
                  <a:cubicBezTo>
                    <a:pt x="1630" y="3095"/>
                    <a:pt x="1928" y="3204"/>
                    <a:pt x="2183" y="329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023917" y="3996686"/>
              <a:ext cx="2768187" cy="4092291"/>
            </a:xfrm>
            <a:custGeom>
              <a:avLst/>
              <a:gdLst>
                <a:gd name="T0" fmla="*/ 404 w 3623"/>
                <a:gd name="T1" fmla="*/ 4504 h 5357"/>
                <a:gd name="T2" fmla="*/ 225 w 3623"/>
                <a:gd name="T3" fmla="*/ 4303 h 5357"/>
                <a:gd name="T4" fmla="*/ 97 w 3623"/>
                <a:gd name="T5" fmla="*/ 3974 h 5357"/>
                <a:gd name="T6" fmla="*/ 103 w 3623"/>
                <a:gd name="T7" fmla="*/ 3636 h 5357"/>
                <a:gd name="T8" fmla="*/ 155 w 3623"/>
                <a:gd name="T9" fmla="*/ 3333 h 5357"/>
                <a:gd name="T10" fmla="*/ 81 w 3623"/>
                <a:gd name="T11" fmla="*/ 3055 h 5357"/>
                <a:gd name="T12" fmla="*/ 95 w 3623"/>
                <a:gd name="T13" fmla="*/ 2746 h 5357"/>
                <a:gd name="T14" fmla="*/ 16 w 3623"/>
                <a:gd name="T15" fmla="*/ 2352 h 5357"/>
                <a:gd name="T16" fmla="*/ 330 w 3623"/>
                <a:gd name="T17" fmla="*/ 1962 h 5357"/>
                <a:gd name="T18" fmla="*/ 511 w 3623"/>
                <a:gd name="T19" fmla="*/ 1853 h 5357"/>
                <a:gd name="T20" fmla="*/ 613 w 3623"/>
                <a:gd name="T21" fmla="*/ 1929 h 5357"/>
                <a:gd name="T22" fmla="*/ 885 w 3623"/>
                <a:gd name="T23" fmla="*/ 1879 h 5357"/>
                <a:gd name="T24" fmla="*/ 1080 w 3623"/>
                <a:gd name="T25" fmla="*/ 1865 h 5357"/>
                <a:gd name="T26" fmla="*/ 818 w 3623"/>
                <a:gd name="T27" fmla="*/ 1968 h 5357"/>
                <a:gd name="T28" fmla="*/ 575 w 3623"/>
                <a:gd name="T29" fmla="*/ 2090 h 5357"/>
                <a:gd name="T30" fmla="*/ 830 w 3623"/>
                <a:gd name="T31" fmla="*/ 2042 h 5357"/>
                <a:gd name="T32" fmla="*/ 1174 w 3623"/>
                <a:gd name="T33" fmla="*/ 1988 h 5357"/>
                <a:gd name="T34" fmla="*/ 1313 w 3623"/>
                <a:gd name="T35" fmla="*/ 2040 h 5357"/>
                <a:gd name="T36" fmla="*/ 1403 w 3623"/>
                <a:gd name="T37" fmla="*/ 2191 h 5357"/>
                <a:gd name="T38" fmla="*/ 1546 w 3623"/>
                <a:gd name="T39" fmla="*/ 2141 h 5357"/>
                <a:gd name="T40" fmla="*/ 1596 w 3623"/>
                <a:gd name="T41" fmla="*/ 2285 h 5357"/>
                <a:gd name="T42" fmla="*/ 1831 w 3623"/>
                <a:gd name="T43" fmla="*/ 2408 h 5357"/>
                <a:gd name="T44" fmla="*/ 1685 w 3623"/>
                <a:gd name="T45" fmla="*/ 5111 h 5357"/>
                <a:gd name="T46" fmla="*/ 2002 w 3623"/>
                <a:gd name="T47" fmla="*/ 1827 h 5357"/>
                <a:gd name="T48" fmla="*/ 2224 w 3623"/>
                <a:gd name="T49" fmla="*/ 1614 h 5357"/>
                <a:gd name="T50" fmla="*/ 2608 w 3623"/>
                <a:gd name="T51" fmla="*/ 1399 h 5357"/>
                <a:gd name="T52" fmla="*/ 2419 w 3623"/>
                <a:gd name="T53" fmla="*/ 1126 h 5357"/>
                <a:gd name="T54" fmla="*/ 2072 w 3623"/>
                <a:gd name="T55" fmla="*/ 930 h 5357"/>
                <a:gd name="T56" fmla="*/ 1836 w 3623"/>
                <a:gd name="T57" fmla="*/ 1331 h 5357"/>
                <a:gd name="T58" fmla="*/ 1722 w 3623"/>
                <a:gd name="T59" fmla="*/ 1631 h 5357"/>
                <a:gd name="T60" fmla="*/ 2227 w 3623"/>
                <a:gd name="T61" fmla="*/ 2426 h 5357"/>
                <a:gd name="T62" fmla="*/ 3067 w 3623"/>
                <a:gd name="T63" fmla="*/ 1584 h 5357"/>
                <a:gd name="T64" fmla="*/ 2962 w 3623"/>
                <a:gd name="T65" fmla="*/ 1705 h 5357"/>
                <a:gd name="T66" fmla="*/ 2871 w 3623"/>
                <a:gd name="T67" fmla="*/ 1581 h 5357"/>
                <a:gd name="T68" fmla="*/ 2733 w 3623"/>
                <a:gd name="T69" fmla="*/ 1493 h 5357"/>
                <a:gd name="T70" fmla="*/ 2234 w 3623"/>
                <a:gd name="T71" fmla="*/ 1739 h 5357"/>
                <a:gd name="T72" fmla="*/ 2251 w 3623"/>
                <a:gd name="T73" fmla="*/ 1924 h 5357"/>
                <a:gd name="T74" fmla="*/ 2315 w 3623"/>
                <a:gd name="T75" fmla="*/ 1971 h 5357"/>
                <a:gd name="T76" fmla="*/ 2558 w 3623"/>
                <a:gd name="T77" fmla="*/ 2187 h 5357"/>
                <a:gd name="T78" fmla="*/ 2504 w 3623"/>
                <a:gd name="T79" fmla="*/ 2278 h 5357"/>
                <a:gd name="T80" fmla="*/ 3178 w 3623"/>
                <a:gd name="T81" fmla="*/ 880 h 5357"/>
                <a:gd name="T82" fmla="*/ 2969 w 3623"/>
                <a:gd name="T83" fmla="*/ 634 h 5357"/>
                <a:gd name="T84" fmla="*/ 2760 w 3623"/>
                <a:gd name="T85" fmla="*/ 657 h 5357"/>
                <a:gd name="T86" fmla="*/ 2736 w 3623"/>
                <a:gd name="T87" fmla="*/ 768 h 5357"/>
                <a:gd name="T88" fmla="*/ 2632 w 3623"/>
                <a:gd name="T89" fmla="*/ 880 h 5357"/>
                <a:gd name="T90" fmla="*/ 2827 w 3623"/>
                <a:gd name="T91" fmla="*/ 930 h 5357"/>
                <a:gd name="T92" fmla="*/ 2972 w 3623"/>
                <a:gd name="T93" fmla="*/ 930 h 5357"/>
                <a:gd name="T94" fmla="*/ 2827 w 3623"/>
                <a:gd name="T95" fmla="*/ 1051 h 5357"/>
                <a:gd name="T96" fmla="*/ 3178 w 3623"/>
                <a:gd name="T97" fmla="*/ 1051 h 5357"/>
                <a:gd name="T98" fmla="*/ 2858 w 3623"/>
                <a:gd name="T99" fmla="*/ 283 h 5357"/>
                <a:gd name="T100" fmla="*/ 2423 w 3623"/>
                <a:gd name="T101" fmla="*/ 482 h 5357"/>
                <a:gd name="T102" fmla="*/ 2480 w 3623"/>
                <a:gd name="T103" fmla="*/ 620 h 5357"/>
                <a:gd name="T104" fmla="*/ 2659 w 3623"/>
                <a:gd name="T105" fmla="*/ 505 h 5357"/>
                <a:gd name="T106" fmla="*/ 2753 w 3623"/>
                <a:gd name="T107" fmla="*/ 519 h 5357"/>
                <a:gd name="T108" fmla="*/ 2676 w 3623"/>
                <a:gd name="T109" fmla="*/ 654 h 5357"/>
                <a:gd name="T110" fmla="*/ 3087 w 3623"/>
                <a:gd name="T111" fmla="*/ 276 h 5357"/>
                <a:gd name="T112" fmla="*/ 3168 w 3623"/>
                <a:gd name="T113" fmla="*/ 94 h 5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23" h="5357">
                  <a:moveTo>
                    <a:pt x="1042" y="4952"/>
                  </a:moveTo>
                  <a:cubicBezTo>
                    <a:pt x="1042" y="4952"/>
                    <a:pt x="772" y="4860"/>
                    <a:pt x="473" y="4753"/>
                  </a:cubicBezTo>
                  <a:cubicBezTo>
                    <a:pt x="473" y="4753"/>
                    <a:pt x="473" y="4753"/>
                    <a:pt x="473" y="4753"/>
                  </a:cubicBezTo>
                  <a:cubicBezTo>
                    <a:pt x="475" y="4726"/>
                    <a:pt x="475" y="4726"/>
                    <a:pt x="475" y="4726"/>
                  </a:cubicBezTo>
                  <a:cubicBezTo>
                    <a:pt x="472" y="4697"/>
                    <a:pt x="472" y="4697"/>
                    <a:pt x="472" y="4697"/>
                  </a:cubicBezTo>
                  <a:cubicBezTo>
                    <a:pt x="424" y="4625"/>
                    <a:pt x="424" y="4625"/>
                    <a:pt x="424" y="4625"/>
                  </a:cubicBezTo>
                  <a:cubicBezTo>
                    <a:pt x="450" y="4587"/>
                    <a:pt x="450" y="4587"/>
                    <a:pt x="450" y="4587"/>
                  </a:cubicBezTo>
                  <a:cubicBezTo>
                    <a:pt x="466" y="4551"/>
                    <a:pt x="466" y="4551"/>
                    <a:pt x="466" y="4551"/>
                  </a:cubicBezTo>
                  <a:cubicBezTo>
                    <a:pt x="462" y="4524"/>
                    <a:pt x="462" y="4524"/>
                    <a:pt x="462" y="4524"/>
                  </a:cubicBezTo>
                  <a:cubicBezTo>
                    <a:pt x="404" y="4504"/>
                    <a:pt x="404" y="4504"/>
                    <a:pt x="404" y="4504"/>
                  </a:cubicBezTo>
                  <a:cubicBezTo>
                    <a:pt x="370" y="4500"/>
                    <a:pt x="370" y="4500"/>
                    <a:pt x="370" y="4500"/>
                  </a:cubicBezTo>
                  <a:cubicBezTo>
                    <a:pt x="340" y="4468"/>
                    <a:pt x="340" y="4468"/>
                    <a:pt x="340" y="4468"/>
                  </a:cubicBezTo>
                  <a:cubicBezTo>
                    <a:pt x="318" y="4448"/>
                    <a:pt x="318" y="4448"/>
                    <a:pt x="318" y="4448"/>
                  </a:cubicBezTo>
                  <a:cubicBezTo>
                    <a:pt x="286" y="4440"/>
                    <a:pt x="286" y="4440"/>
                    <a:pt x="286" y="4440"/>
                  </a:cubicBezTo>
                  <a:cubicBezTo>
                    <a:pt x="247" y="4430"/>
                    <a:pt x="247" y="4430"/>
                    <a:pt x="247" y="4430"/>
                  </a:cubicBezTo>
                  <a:cubicBezTo>
                    <a:pt x="241" y="4390"/>
                    <a:pt x="241" y="4390"/>
                    <a:pt x="241" y="4390"/>
                  </a:cubicBezTo>
                  <a:cubicBezTo>
                    <a:pt x="223" y="4384"/>
                    <a:pt x="223" y="4384"/>
                    <a:pt x="223" y="4384"/>
                  </a:cubicBezTo>
                  <a:cubicBezTo>
                    <a:pt x="213" y="4350"/>
                    <a:pt x="213" y="4350"/>
                    <a:pt x="213" y="4350"/>
                  </a:cubicBezTo>
                  <a:cubicBezTo>
                    <a:pt x="213" y="4332"/>
                    <a:pt x="213" y="4332"/>
                    <a:pt x="213" y="4332"/>
                  </a:cubicBezTo>
                  <a:cubicBezTo>
                    <a:pt x="225" y="4303"/>
                    <a:pt x="225" y="4303"/>
                    <a:pt x="225" y="4303"/>
                  </a:cubicBezTo>
                  <a:cubicBezTo>
                    <a:pt x="229" y="4262"/>
                    <a:pt x="229" y="4262"/>
                    <a:pt x="229" y="4262"/>
                  </a:cubicBezTo>
                  <a:cubicBezTo>
                    <a:pt x="209" y="4233"/>
                    <a:pt x="209" y="4233"/>
                    <a:pt x="209" y="4233"/>
                  </a:cubicBezTo>
                  <a:cubicBezTo>
                    <a:pt x="199" y="4193"/>
                    <a:pt x="199" y="4193"/>
                    <a:pt x="199" y="4193"/>
                  </a:cubicBezTo>
                  <a:cubicBezTo>
                    <a:pt x="183" y="4173"/>
                    <a:pt x="183" y="4173"/>
                    <a:pt x="183" y="4173"/>
                  </a:cubicBezTo>
                  <a:cubicBezTo>
                    <a:pt x="181" y="4129"/>
                    <a:pt x="181" y="4129"/>
                    <a:pt x="181" y="4129"/>
                  </a:cubicBezTo>
                  <a:cubicBezTo>
                    <a:pt x="187" y="4110"/>
                    <a:pt x="187" y="4110"/>
                    <a:pt x="187" y="4110"/>
                  </a:cubicBezTo>
                  <a:cubicBezTo>
                    <a:pt x="161" y="4026"/>
                    <a:pt x="161" y="4026"/>
                    <a:pt x="161" y="4026"/>
                  </a:cubicBezTo>
                  <a:cubicBezTo>
                    <a:pt x="151" y="3984"/>
                    <a:pt x="151" y="3984"/>
                    <a:pt x="151" y="3984"/>
                  </a:cubicBezTo>
                  <a:cubicBezTo>
                    <a:pt x="121" y="3978"/>
                    <a:pt x="121" y="3978"/>
                    <a:pt x="121" y="3978"/>
                  </a:cubicBezTo>
                  <a:cubicBezTo>
                    <a:pt x="97" y="3974"/>
                    <a:pt x="97" y="3974"/>
                    <a:pt x="97" y="3974"/>
                  </a:cubicBezTo>
                  <a:cubicBezTo>
                    <a:pt x="77" y="3950"/>
                    <a:pt x="77" y="3950"/>
                    <a:pt x="77" y="3950"/>
                  </a:cubicBezTo>
                  <a:cubicBezTo>
                    <a:pt x="72" y="3932"/>
                    <a:pt x="72" y="3932"/>
                    <a:pt x="72" y="3932"/>
                  </a:cubicBezTo>
                  <a:cubicBezTo>
                    <a:pt x="77" y="3909"/>
                    <a:pt x="77" y="3909"/>
                    <a:pt x="77" y="3909"/>
                  </a:cubicBezTo>
                  <a:cubicBezTo>
                    <a:pt x="83" y="3895"/>
                    <a:pt x="83" y="3895"/>
                    <a:pt x="83" y="3895"/>
                  </a:cubicBezTo>
                  <a:cubicBezTo>
                    <a:pt x="99" y="3851"/>
                    <a:pt x="99" y="3851"/>
                    <a:pt x="99" y="3851"/>
                  </a:cubicBezTo>
                  <a:cubicBezTo>
                    <a:pt x="95" y="3777"/>
                    <a:pt x="95" y="3777"/>
                    <a:pt x="95" y="3777"/>
                  </a:cubicBezTo>
                  <a:cubicBezTo>
                    <a:pt x="105" y="3741"/>
                    <a:pt x="105" y="3741"/>
                    <a:pt x="105" y="3741"/>
                  </a:cubicBezTo>
                  <a:cubicBezTo>
                    <a:pt x="125" y="3710"/>
                    <a:pt x="125" y="3710"/>
                    <a:pt x="125" y="3710"/>
                  </a:cubicBezTo>
                  <a:cubicBezTo>
                    <a:pt x="121" y="3674"/>
                    <a:pt x="121" y="3674"/>
                    <a:pt x="121" y="3674"/>
                  </a:cubicBezTo>
                  <a:cubicBezTo>
                    <a:pt x="103" y="3636"/>
                    <a:pt x="103" y="3636"/>
                    <a:pt x="103" y="3636"/>
                  </a:cubicBezTo>
                  <a:cubicBezTo>
                    <a:pt x="103" y="3614"/>
                    <a:pt x="103" y="3614"/>
                    <a:pt x="103" y="3614"/>
                  </a:cubicBezTo>
                  <a:cubicBezTo>
                    <a:pt x="121" y="3590"/>
                    <a:pt x="121" y="3590"/>
                    <a:pt x="121" y="3590"/>
                  </a:cubicBezTo>
                  <a:cubicBezTo>
                    <a:pt x="141" y="3568"/>
                    <a:pt x="141" y="3568"/>
                    <a:pt x="141" y="3568"/>
                  </a:cubicBezTo>
                  <a:cubicBezTo>
                    <a:pt x="151" y="3552"/>
                    <a:pt x="151" y="3552"/>
                    <a:pt x="151" y="3552"/>
                  </a:cubicBezTo>
                  <a:cubicBezTo>
                    <a:pt x="149" y="3509"/>
                    <a:pt x="149" y="3509"/>
                    <a:pt x="149" y="3509"/>
                  </a:cubicBezTo>
                  <a:cubicBezTo>
                    <a:pt x="163" y="3463"/>
                    <a:pt x="163" y="3463"/>
                    <a:pt x="163" y="3463"/>
                  </a:cubicBezTo>
                  <a:cubicBezTo>
                    <a:pt x="175" y="3427"/>
                    <a:pt x="175" y="3427"/>
                    <a:pt x="175" y="3427"/>
                  </a:cubicBezTo>
                  <a:cubicBezTo>
                    <a:pt x="171" y="3407"/>
                    <a:pt x="171" y="3407"/>
                    <a:pt x="171" y="3407"/>
                  </a:cubicBezTo>
                  <a:cubicBezTo>
                    <a:pt x="153" y="3367"/>
                    <a:pt x="153" y="3367"/>
                    <a:pt x="153" y="3367"/>
                  </a:cubicBezTo>
                  <a:cubicBezTo>
                    <a:pt x="153" y="3367"/>
                    <a:pt x="155" y="3343"/>
                    <a:pt x="155" y="3333"/>
                  </a:cubicBezTo>
                  <a:cubicBezTo>
                    <a:pt x="155" y="3324"/>
                    <a:pt x="155" y="3324"/>
                    <a:pt x="155" y="3324"/>
                  </a:cubicBezTo>
                  <a:cubicBezTo>
                    <a:pt x="153" y="3276"/>
                    <a:pt x="153" y="3276"/>
                    <a:pt x="153" y="3276"/>
                  </a:cubicBezTo>
                  <a:cubicBezTo>
                    <a:pt x="153" y="3276"/>
                    <a:pt x="141" y="3268"/>
                    <a:pt x="127" y="3266"/>
                  </a:cubicBezTo>
                  <a:cubicBezTo>
                    <a:pt x="113" y="3264"/>
                    <a:pt x="103" y="3258"/>
                    <a:pt x="89" y="3256"/>
                  </a:cubicBezTo>
                  <a:cubicBezTo>
                    <a:pt x="76" y="3254"/>
                    <a:pt x="78" y="3256"/>
                    <a:pt x="78" y="3256"/>
                  </a:cubicBezTo>
                  <a:cubicBezTo>
                    <a:pt x="64" y="3252"/>
                    <a:pt x="64" y="3252"/>
                    <a:pt x="64" y="3252"/>
                  </a:cubicBezTo>
                  <a:cubicBezTo>
                    <a:pt x="56" y="3220"/>
                    <a:pt x="56" y="3220"/>
                    <a:pt x="56" y="3220"/>
                  </a:cubicBezTo>
                  <a:cubicBezTo>
                    <a:pt x="48" y="3146"/>
                    <a:pt x="48" y="3146"/>
                    <a:pt x="48" y="3146"/>
                  </a:cubicBezTo>
                  <a:cubicBezTo>
                    <a:pt x="56" y="3101"/>
                    <a:pt x="56" y="3101"/>
                    <a:pt x="56" y="3101"/>
                  </a:cubicBezTo>
                  <a:cubicBezTo>
                    <a:pt x="81" y="3055"/>
                    <a:pt x="81" y="3055"/>
                    <a:pt x="81" y="3055"/>
                  </a:cubicBezTo>
                  <a:cubicBezTo>
                    <a:pt x="87" y="3033"/>
                    <a:pt x="87" y="3033"/>
                    <a:pt x="87" y="3033"/>
                  </a:cubicBezTo>
                  <a:cubicBezTo>
                    <a:pt x="95" y="2987"/>
                    <a:pt x="95" y="2987"/>
                    <a:pt x="95" y="2987"/>
                  </a:cubicBezTo>
                  <a:cubicBezTo>
                    <a:pt x="115" y="2953"/>
                    <a:pt x="115" y="2953"/>
                    <a:pt x="115" y="2953"/>
                  </a:cubicBezTo>
                  <a:cubicBezTo>
                    <a:pt x="133" y="2935"/>
                    <a:pt x="133" y="2935"/>
                    <a:pt x="133" y="2935"/>
                  </a:cubicBezTo>
                  <a:cubicBezTo>
                    <a:pt x="175" y="2882"/>
                    <a:pt x="175" y="2882"/>
                    <a:pt x="175" y="2882"/>
                  </a:cubicBezTo>
                  <a:cubicBezTo>
                    <a:pt x="191" y="2866"/>
                    <a:pt x="191" y="2866"/>
                    <a:pt x="191" y="2866"/>
                  </a:cubicBezTo>
                  <a:cubicBezTo>
                    <a:pt x="165" y="2814"/>
                    <a:pt x="165" y="2814"/>
                    <a:pt x="165" y="2814"/>
                  </a:cubicBezTo>
                  <a:cubicBezTo>
                    <a:pt x="159" y="2778"/>
                    <a:pt x="159" y="2778"/>
                    <a:pt x="159" y="2778"/>
                  </a:cubicBezTo>
                  <a:cubicBezTo>
                    <a:pt x="119" y="2774"/>
                    <a:pt x="119" y="2774"/>
                    <a:pt x="119" y="2774"/>
                  </a:cubicBezTo>
                  <a:cubicBezTo>
                    <a:pt x="95" y="2746"/>
                    <a:pt x="95" y="2746"/>
                    <a:pt x="95" y="2746"/>
                  </a:cubicBezTo>
                  <a:cubicBezTo>
                    <a:pt x="95" y="2713"/>
                    <a:pt x="95" y="2713"/>
                    <a:pt x="95" y="2713"/>
                  </a:cubicBezTo>
                  <a:cubicBezTo>
                    <a:pt x="121" y="2701"/>
                    <a:pt x="121" y="2701"/>
                    <a:pt x="121" y="2701"/>
                  </a:cubicBezTo>
                  <a:cubicBezTo>
                    <a:pt x="143" y="2669"/>
                    <a:pt x="143" y="2669"/>
                    <a:pt x="143" y="2669"/>
                  </a:cubicBezTo>
                  <a:cubicBezTo>
                    <a:pt x="179" y="2631"/>
                    <a:pt x="179" y="2631"/>
                    <a:pt x="179" y="2631"/>
                  </a:cubicBezTo>
                  <a:cubicBezTo>
                    <a:pt x="185" y="2599"/>
                    <a:pt x="185" y="2599"/>
                    <a:pt x="185" y="2599"/>
                  </a:cubicBezTo>
                  <a:cubicBezTo>
                    <a:pt x="173" y="2571"/>
                    <a:pt x="173" y="2571"/>
                    <a:pt x="173" y="2571"/>
                  </a:cubicBezTo>
                  <a:cubicBezTo>
                    <a:pt x="165" y="2522"/>
                    <a:pt x="165" y="2522"/>
                    <a:pt x="165" y="2522"/>
                  </a:cubicBezTo>
                  <a:cubicBezTo>
                    <a:pt x="165" y="2444"/>
                    <a:pt x="165" y="2444"/>
                    <a:pt x="165" y="2444"/>
                  </a:cubicBezTo>
                  <a:cubicBezTo>
                    <a:pt x="48" y="2394"/>
                    <a:pt x="48" y="2394"/>
                    <a:pt x="48" y="2394"/>
                  </a:cubicBezTo>
                  <a:cubicBezTo>
                    <a:pt x="16" y="2352"/>
                    <a:pt x="16" y="2352"/>
                    <a:pt x="16" y="2352"/>
                  </a:cubicBezTo>
                  <a:cubicBezTo>
                    <a:pt x="0" y="2338"/>
                    <a:pt x="0" y="2338"/>
                    <a:pt x="0" y="2338"/>
                  </a:cubicBezTo>
                  <a:cubicBezTo>
                    <a:pt x="0" y="2338"/>
                    <a:pt x="46" y="2307"/>
                    <a:pt x="48" y="2301"/>
                  </a:cubicBezTo>
                  <a:cubicBezTo>
                    <a:pt x="50" y="2295"/>
                    <a:pt x="64" y="2249"/>
                    <a:pt x="64" y="2249"/>
                  </a:cubicBezTo>
                  <a:cubicBezTo>
                    <a:pt x="95" y="2213"/>
                    <a:pt x="95" y="2213"/>
                    <a:pt x="95" y="2213"/>
                  </a:cubicBezTo>
                  <a:cubicBezTo>
                    <a:pt x="125" y="2137"/>
                    <a:pt x="125" y="2137"/>
                    <a:pt x="125" y="2137"/>
                  </a:cubicBezTo>
                  <a:cubicBezTo>
                    <a:pt x="155" y="2090"/>
                    <a:pt x="155" y="2090"/>
                    <a:pt x="155" y="2090"/>
                  </a:cubicBezTo>
                  <a:cubicBezTo>
                    <a:pt x="213" y="2008"/>
                    <a:pt x="213" y="2008"/>
                    <a:pt x="213" y="2008"/>
                  </a:cubicBezTo>
                  <a:cubicBezTo>
                    <a:pt x="286" y="1915"/>
                    <a:pt x="286" y="1915"/>
                    <a:pt x="286" y="1915"/>
                  </a:cubicBezTo>
                  <a:cubicBezTo>
                    <a:pt x="300" y="1935"/>
                    <a:pt x="300" y="1935"/>
                    <a:pt x="300" y="1935"/>
                  </a:cubicBezTo>
                  <a:cubicBezTo>
                    <a:pt x="330" y="1962"/>
                    <a:pt x="330" y="1962"/>
                    <a:pt x="330" y="1962"/>
                  </a:cubicBezTo>
                  <a:cubicBezTo>
                    <a:pt x="330" y="2004"/>
                    <a:pt x="330" y="2004"/>
                    <a:pt x="330" y="2004"/>
                  </a:cubicBezTo>
                  <a:cubicBezTo>
                    <a:pt x="330" y="2020"/>
                    <a:pt x="330" y="2020"/>
                    <a:pt x="330" y="2020"/>
                  </a:cubicBezTo>
                  <a:cubicBezTo>
                    <a:pt x="338" y="2030"/>
                    <a:pt x="338" y="2030"/>
                    <a:pt x="338" y="2030"/>
                  </a:cubicBezTo>
                  <a:cubicBezTo>
                    <a:pt x="358" y="2022"/>
                    <a:pt x="358" y="2022"/>
                    <a:pt x="358" y="2022"/>
                  </a:cubicBezTo>
                  <a:cubicBezTo>
                    <a:pt x="358" y="1952"/>
                    <a:pt x="358" y="1952"/>
                    <a:pt x="358" y="1952"/>
                  </a:cubicBezTo>
                  <a:cubicBezTo>
                    <a:pt x="358" y="1909"/>
                    <a:pt x="358" y="1909"/>
                    <a:pt x="358" y="1909"/>
                  </a:cubicBezTo>
                  <a:cubicBezTo>
                    <a:pt x="376" y="1865"/>
                    <a:pt x="376" y="1865"/>
                    <a:pt x="376" y="1865"/>
                  </a:cubicBezTo>
                  <a:cubicBezTo>
                    <a:pt x="404" y="1857"/>
                    <a:pt x="404" y="1857"/>
                    <a:pt x="404" y="1857"/>
                  </a:cubicBezTo>
                  <a:cubicBezTo>
                    <a:pt x="434" y="1855"/>
                    <a:pt x="434" y="1855"/>
                    <a:pt x="434" y="1855"/>
                  </a:cubicBezTo>
                  <a:cubicBezTo>
                    <a:pt x="511" y="1853"/>
                    <a:pt x="511" y="1853"/>
                    <a:pt x="511" y="1853"/>
                  </a:cubicBezTo>
                  <a:cubicBezTo>
                    <a:pt x="543" y="1843"/>
                    <a:pt x="543" y="1843"/>
                    <a:pt x="543" y="1843"/>
                  </a:cubicBezTo>
                  <a:cubicBezTo>
                    <a:pt x="555" y="1843"/>
                    <a:pt x="555" y="1843"/>
                    <a:pt x="555" y="1843"/>
                  </a:cubicBezTo>
                  <a:cubicBezTo>
                    <a:pt x="555" y="1805"/>
                    <a:pt x="555" y="1805"/>
                    <a:pt x="555" y="1805"/>
                  </a:cubicBezTo>
                  <a:cubicBezTo>
                    <a:pt x="595" y="1805"/>
                    <a:pt x="595" y="1805"/>
                    <a:pt x="595" y="1805"/>
                  </a:cubicBezTo>
                  <a:cubicBezTo>
                    <a:pt x="605" y="1819"/>
                    <a:pt x="605" y="1819"/>
                    <a:pt x="605" y="1819"/>
                  </a:cubicBezTo>
                  <a:cubicBezTo>
                    <a:pt x="611" y="1861"/>
                    <a:pt x="611" y="1861"/>
                    <a:pt x="611" y="1861"/>
                  </a:cubicBezTo>
                  <a:cubicBezTo>
                    <a:pt x="587" y="1883"/>
                    <a:pt x="587" y="1883"/>
                    <a:pt x="587" y="1883"/>
                  </a:cubicBezTo>
                  <a:cubicBezTo>
                    <a:pt x="565" y="1915"/>
                    <a:pt x="565" y="1915"/>
                    <a:pt x="565" y="1915"/>
                  </a:cubicBezTo>
                  <a:cubicBezTo>
                    <a:pt x="565" y="1925"/>
                    <a:pt x="565" y="1925"/>
                    <a:pt x="565" y="1925"/>
                  </a:cubicBezTo>
                  <a:cubicBezTo>
                    <a:pt x="565" y="1925"/>
                    <a:pt x="607" y="1929"/>
                    <a:pt x="613" y="1929"/>
                  </a:cubicBezTo>
                  <a:cubicBezTo>
                    <a:pt x="619" y="1929"/>
                    <a:pt x="653" y="1931"/>
                    <a:pt x="653" y="1931"/>
                  </a:cubicBezTo>
                  <a:cubicBezTo>
                    <a:pt x="653" y="1931"/>
                    <a:pt x="680" y="1905"/>
                    <a:pt x="688" y="1903"/>
                  </a:cubicBezTo>
                  <a:cubicBezTo>
                    <a:pt x="696" y="1901"/>
                    <a:pt x="728" y="1889"/>
                    <a:pt x="728" y="1889"/>
                  </a:cubicBezTo>
                  <a:cubicBezTo>
                    <a:pt x="756" y="1883"/>
                    <a:pt x="756" y="1883"/>
                    <a:pt x="756" y="1883"/>
                  </a:cubicBezTo>
                  <a:cubicBezTo>
                    <a:pt x="788" y="1887"/>
                    <a:pt x="788" y="1887"/>
                    <a:pt x="788" y="1887"/>
                  </a:cubicBezTo>
                  <a:cubicBezTo>
                    <a:pt x="804" y="1891"/>
                    <a:pt x="804" y="1891"/>
                    <a:pt x="804" y="1891"/>
                  </a:cubicBezTo>
                  <a:cubicBezTo>
                    <a:pt x="814" y="1891"/>
                    <a:pt x="814" y="1891"/>
                    <a:pt x="814" y="1891"/>
                  </a:cubicBezTo>
                  <a:cubicBezTo>
                    <a:pt x="848" y="1887"/>
                    <a:pt x="848" y="1887"/>
                    <a:pt x="848" y="1887"/>
                  </a:cubicBezTo>
                  <a:cubicBezTo>
                    <a:pt x="860" y="1887"/>
                    <a:pt x="860" y="1887"/>
                    <a:pt x="860" y="1887"/>
                  </a:cubicBezTo>
                  <a:cubicBezTo>
                    <a:pt x="860" y="1887"/>
                    <a:pt x="877" y="1885"/>
                    <a:pt x="885" y="1879"/>
                  </a:cubicBezTo>
                  <a:cubicBezTo>
                    <a:pt x="893" y="1873"/>
                    <a:pt x="901" y="1873"/>
                    <a:pt x="901" y="1873"/>
                  </a:cubicBezTo>
                  <a:cubicBezTo>
                    <a:pt x="927" y="1859"/>
                    <a:pt x="927" y="1859"/>
                    <a:pt x="927" y="1859"/>
                  </a:cubicBezTo>
                  <a:cubicBezTo>
                    <a:pt x="955" y="1859"/>
                    <a:pt x="955" y="1859"/>
                    <a:pt x="955" y="1859"/>
                  </a:cubicBezTo>
                  <a:cubicBezTo>
                    <a:pt x="977" y="1867"/>
                    <a:pt x="977" y="1867"/>
                    <a:pt x="977" y="1867"/>
                  </a:cubicBezTo>
                  <a:cubicBezTo>
                    <a:pt x="993" y="1881"/>
                    <a:pt x="993" y="1881"/>
                    <a:pt x="993" y="1881"/>
                  </a:cubicBezTo>
                  <a:cubicBezTo>
                    <a:pt x="1007" y="1895"/>
                    <a:pt x="1007" y="1895"/>
                    <a:pt x="1007" y="1895"/>
                  </a:cubicBezTo>
                  <a:cubicBezTo>
                    <a:pt x="1039" y="1889"/>
                    <a:pt x="1039" y="1889"/>
                    <a:pt x="1039" y="1889"/>
                  </a:cubicBezTo>
                  <a:cubicBezTo>
                    <a:pt x="1043" y="1871"/>
                    <a:pt x="1043" y="1871"/>
                    <a:pt x="1043" y="1871"/>
                  </a:cubicBezTo>
                  <a:cubicBezTo>
                    <a:pt x="1059" y="1865"/>
                    <a:pt x="1059" y="1865"/>
                    <a:pt x="1059" y="1865"/>
                  </a:cubicBezTo>
                  <a:cubicBezTo>
                    <a:pt x="1080" y="1865"/>
                    <a:pt x="1080" y="1865"/>
                    <a:pt x="1080" y="1865"/>
                  </a:cubicBezTo>
                  <a:cubicBezTo>
                    <a:pt x="1096" y="1881"/>
                    <a:pt x="1096" y="1881"/>
                    <a:pt x="1096" y="1881"/>
                  </a:cubicBezTo>
                  <a:cubicBezTo>
                    <a:pt x="1088" y="1933"/>
                    <a:pt x="1088" y="1933"/>
                    <a:pt x="1088" y="1933"/>
                  </a:cubicBezTo>
                  <a:cubicBezTo>
                    <a:pt x="1067" y="1937"/>
                    <a:pt x="1067" y="1937"/>
                    <a:pt x="1067" y="1937"/>
                  </a:cubicBezTo>
                  <a:cubicBezTo>
                    <a:pt x="1015" y="1954"/>
                    <a:pt x="1015" y="1954"/>
                    <a:pt x="1015" y="1954"/>
                  </a:cubicBezTo>
                  <a:cubicBezTo>
                    <a:pt x="951" y="1958"/>
                    <a:pt x="951" y="1958"/>
                    <a:pt x="951" y="1958"/>
                  </a:cubicBezTo>
                  <a:cubicBezTo>
                    <a:pt x="921" y="1958"/>
                    <a:pt x="921" y="1958"/>
                    <a:pt x="921" y="1958"/>
                  </a:cubicBezTo>
                  <a:cubicBezTo>
                    <a:pt x="879" y="1982"/>
                    <a:pt x="879" y="1982"/>
                    <a:pt x="879" y="1982"/>
                  </a:cubicBezTo>
                  <a:cubicBezTo>
                    <a:pt x="858" y="1968"/>
                    <a:pt x="858" y="1968"/>
                    <a:pt x="858" y="1968"/>
                  </a:cubicBezTo>
                  <a:cubicBezTo>
                    <a:pt x="838" y="1968"/>
                    <a:pt x="838" y="1968"/>
                    <a:pt x="838" y="1968"/>
                  </a:cubicBezTo>
                  <a:cubicBezTo>
                    <a:pt x="818" y="1968"/>
                    <a:pt x="818" y="1968"/>
                    <a:pt x="818" y="1968"/>
                  </a:cubicBezTo>
                  <a:cubicBezTo>
                    <a:pt x="788" y="1972"/>
                    <a:pt x="788" y="1972"/>
                    <a:pt x="788" y="1972"/>
                  </a:cubicBezTo>
                  <a:cubicBezTo>
                    <a:pt x="770" y="1972"/>
                    <a:pt x="770" y="1972"/>
                    <a:pt x="770" y="1972"/>
                  </a:cubicBezTo>
                  <a:cubicBezTo>
                    <a:pt x="734" y="1976"/>
                    <a:pt x="734" y="1976"/>
                    <a:pt x="734" y="1976"/>
                  </a:cubicBezTo>
                  <a:cubicBezTo>
                    <a:pt x="734" y="1976"/>
                    <a:pt x="704" y="1992"/>
                    <a:pt x="696" y="1996"/>
                  </a:cubicBezTo>
                  <a:cubicBezTo>
                    <a:pt x="688" y="2000"/>
                    <a:pt x="665" y="2008"/>
                    <a:pt x="665" y="2008"/>
                  </a:cubicBezTo>
                  <a:cubicBezTo>
                    <a:pt x="625" y="2016"/>
                    <a:pt x="625" y="2016"/>
                    <a:pt x="625" y="2016"/>
                  </a:cubicBezTo>
                  <a:cubicBezTo>
                    <a:pt x="603" y="2032"/>
                    <a:pt x="603" y="2032"/>
                    <a:pt x="603" y="2032"/>
                  </a:cubicBezTo>
                  <a:cubicBezTo>
                    <a:pt x="565" y="2060"/>
                    <a:pt x="565" y="2060"/>
                    <a:pt x="565" y="2060"/>
                  </a:cubicBezTo>
                  <a:cubicBezTo>
                    <a:pt x="565" y="2078"/>
                    <a:pt x="565" y="2078"/>
                    <a:pt x="565" y="2078"/>
                  </a:cubicBezTo>
                  <a:cubicBezTo>
                    <a:pt x="575" y="2090"/>
                    <a:pt x="575" y="2090"/>
                    <a:pt x="575" y="2090"/>
                  </a:cubicBezTo>
                  <a:cubicBezTo>
                    <a:pt x="589" y="2100"/>
                    <a:pt x="589" y="2100"/>
                    <a:pt x="589" y="2100"/>
                  </a:cubicBezTo>
                  <a:cubicBezTo>
                    <a:pt x="599" y="2100"/>
                    <a:pt x="599" y="2100"/>
                    <a:pt x="599" y="2100"/>
                  </a:cubicBezTo>
                  <a:cubicBezTo>
                    <a:pt x="613" y="2080"/>
                    <a:pt x="613" y="2080"/>
                    <a:pt x="613" y="2080"/>
                  </a:cubicBezTo>
                  <a:cubicBezTo>
                    <a:pt x="659" y="2048"/>
                    <a:pt x="659" y="2048"/>
                    <a:pt x="659" y="2048"/>
                  </a:cubicBezTo>
                  <a:cubicBezTo>
                    <a:pt x="700" y="2014"/>
                    <a:pt x="700" y="2014"/>
                    <a:pt x="700" y="2014"/>
                  </a:cubicBezTo>
                  <a:cubicBezTo>
                    <a:pt x="750" y="2010"/>
                    <a:pt x="750" y="2010"/>
                    <a:pt x="750" y="2010"/>
                  </a:cubicBezTo>
                  <a:cubicBezTo>
                    <a:pt x="778" y="2008"/>
                    <a:pt x="778" y="2008"/>
                    <a:pt x="778" y="2008"/>
                  </a:cubicBezTo>
                  <a:cubicBezTo>
                    <a:pt x="820" y="2010"/>
                    <a:pt x="820" y="2010"/>
                    <a:pt x="820" y="2010"/>
                  </a:cubicBezTo>
                  <a:cubicBezTo>
                    <a:pt x="830" y="2026"/>
                    <a:pt x="830" y="2026"/>
                    <a:pt x="830" y="2026"/>
                  </a:cubicBezTo>
                  <a:cubicBezTo>
                    <a:pt x="830" y="2042"/>
                    <a:pt x="830" y="2042"/>
                    <a:pt x="830" y="2042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911" y="2016"/>
                    <a:pt x="911" y="2016"/>
                    <a:pt x="911" y="2016"/>
                  </a:cubicBezTo>
                  <a:cubicBezTo>
                    <a:pt x="967" y="1986"/>
                    <a:pt x="967" y="1986"/>
                    <a:pt x="967" y="1986"/>
                  </a:cubicBezTo>
                  <a:cubicBezTo>
                    <a:pt x="1049" y="1976"/>
                    <a:pt x="1049" y="1976"/>
                    <a:pt x="1049" y="1976"/>
                  </a:cubicBezTo>
                  <a:cubicBezTo>
                    <a:pt x="1098" y="1970"/>
                    <a:pt x="1098" y="1970"/>
                    <a:pt x="1098" y="1970"/>
                  </a:cubicBezTo>
                  <a:cubicBezTo>
                    <a:pt x="1098" y="1982"/>
                    <a:pt x="1098" y="1982"/>
                    <a:pt x="1098" y="1982"/>
                  </a:cubicBezTo>
                  <a:cubicBezTo>
                    <a:pt x="1098" y="2006"/>
                    <a:pt x="1098" y="2006"/>
                    <a:pt x="1098" y="2006"/>
                  </a:cubicBezTo>
                  <a:cubicBezTo>
                    <a:pt x="1124" y="2006"/>
                    <a:pt x="1124" y="2006"/>
                    <a:pt x="1124" y="2006"/>
                  </a:cubicBezTo>
                  <a:cubicBezTo>
                    <a:pt x="1138" y="2004"/>
                    <a:pt x="1138" y="2004"/>
                    <a:pt x="1138" y="2004"/>
                  </a:cubicBezTo>
                  <a:cubicBezTo>
                    <a:pt x="1174" y="1988"/>
                    <a:pt x="1174" y="1988"/>
                    <a:pt x="1174" y="1988"/>
                  </a:cubicBezTo>
                  <a:cubicBezTo>
                    <a:pt x="1202" y="1958"/>
                    <a:pt x="1202" y="1958"/>
                    <a:pt x="1202" y="1958"/>
                  </a:cubicBezTo>
                  <a:cubicBezTo>
                    <a:pt x="1246" y="1942"/>
                    <a:pt x="1246" y="1942"/>
                    <a:pt x="1246" y="1942"/>
                  </a:cubicBezTo>
                  <a:cubicBezTo>
                    <a:pt x="1266" y="1933"/>
                    <a:pt x="1266" y="1933"/>
                    <a:pt x="1266" y="1933"/>
                  </a:cubicBezTo>
                  <a:cubicBezTo>
                    <a:pt x="1246" y="1899"/>
                    <a:pt x="1246" y="1899"/>
                    <a:pt x="1246" y="1899"/>
                  </a:cubicBezTo>
                  <a:cubicBezTo>
                    <a:pt x="1256" y="1853"/>
                    <a:pt x="1256" y="1853"/>
                    <a:pt x="1256" y="1853"/>
                  </a:cubicBezTo>
                  <a:cubicBezTo>
                    <a:pt x="1283" y="1841"/>
                    <a:pt x="1283" y="1841"/>
                    <a:pt x="1283" y="1841"/>
                  </a:cubicBezTo>
                  <a:cubicBezTo>
                    <a:pt x="1297" y="1865"/>
                    <a:pt x="1297" y="1865"/>
                    <a:pt x="1297" y="1865"/>
                  </a:cubicBezTo>
                  <a:cubicBezTo>
                    <a:pt x="1315" y="1911"/>
                    <a:pt x="1315" y="1911"/>
                    <a:pt x="1315" y="1911"/>
                  </a:cubicBezTo>
                  <a:cubicBezTo>
                    <a:pt x="1311" y="1984"/>
                    <a:pt x="1311" y="1984"/>
                    <a:pt x="1311" y="1984"/>
                  </a:cubicBezTo>
                  <a:cubicBezTo>
                    <a:pt x="1313" y="2040"/>
                    <a:pt x="1313" y="2040"/>
                    <a:pt x="1313" y="2040"/>
                  </a:cubicBezTo>
                  <a:cubicBezTo>
                    <a:pt x="1297" y="2072"/>
                    <a:pt x="1297" y="2072"/>
                    <a:pt x="1297" y="2072"/>
                  </a:cubicBezTo>
                  <a:cubicBezTo>
                    <a:pt x="1297" y="2108"/>
                    <a:pt x="1297" y="2108"/>
                    <a:pt x="1297" y="2108"/>
                  </a:cubicBezTo>
                  <a:cubicBezTo>
                    <a:pt x="1297" y="2153"/>
                    <a:pt x="1297" y="2153"/>
                    <a:pt x="1297" y="2153"/>
                  </a:cubicBezTo>
                  <a:cubicBezTo>
                    <a:pt x="1311" y="2177"/>
                    <a:pt x="1311" y="2177"/>
                    <a:pt x="1311" y="2177"/>
                  </a:cubicBezTo>
                  <a:cubicBezTo>
                    <a:pt x="1325" y="2201"/>
                    <a:pt x="1325" y="2201"/>
                    <a:pt x="1325" y="2201"/>
                  </a:cubicBezTo>
                  <a:cubicBezTo>
                    <a:pt x="1335" y="2213"/>
                    <a:pt x="1335" y="2213"/>
                    <a:pt x="1335" y="2213"/>
                  </a:cubicBezTo>
                  <a:cubicBezTo>
                    <a:pt x="1353" y="2227"/>
                    <a:pt x="1353" y="2227"/>
                    <a:pt x="1353" y="2227"/>
                  </a:cubicBezTo>
                  <a:cubicBezTo>
                    <a:pt x="1375" y="2229"/>
                    <a:pt x="1375" y="2229"/>
                    <a:pt x="1375" y="2229"/>
                  </a:cubicBezTo>
                  <a:cubicBezTo>
                    <a:pt x="1387" y="2211"/>
                    <a:pt x="1387" y="2211"/>
                    <a:pt x="1387" y="2211"/>
                  </a:cubicBezTo>
                  <a:cubicBezTo>
                    <a:pt x="1403" y="2191"/>
                    <a:pt x="1403" y="2191"/>
                    <a:pt x="1403" y="2191"/>
                  </a:cubicBezTo>
                  <a:cubicBezTo>
                    <a:pt x="1427" y="2173"/>
                    <a:pt x="1427" y="2173"/>
                    <a:pt x="1427" y="2173"/>
                  </a:cubicBezTo>
                  <a:cubicBezTo>
                    <a:pt x="1443" y="2163"/>
                    <a:pt x="1443" y="2163"/>
                    <a:pt x="1443" y="2163"/>
                  </a:cubicBezTo>
                  <a:cubicBezTo>
                    <a:pt x="1478" y="2149"/>
                    <a:pt x="1478" y="2149"/>
                    <a:pt x="1478" y="2149"/>
                  </a:cubicBezTo>
                  <a:cubicBezTo>
                    <a:pt x="1492" y="2136"/>
                    <a:pt x="1492" y="2136"/>
                    <a:pt x="1492" y="2136"/>
                  </a:cubicBezTo>
                  <a:cubicBezTo>
                    <a:pt x="1502" y="2120"/>
                    <a:pt x="1502" y="2120"/>
                    <a:pt x="1502" y="2120"/>
                  </a:cubicBezTo>
                  <a:cubicBezTo>
                    <a:pt x="1526" y="2082"/>
                    <a:pt x="1526" y="2082"/>
                    <a:pt x="1526" y="2082"/>
                  </a:cubicBezTo>
                  <a:cubicBezTo>
                    <a:pt x="1536" y="2072"/>
                    <a:pt x="1536" y="2072"/>
                    <a:pt x="1536" y="2072"/>
                  </a:cubicBezTo>
                  <a:cubicBezTo>
                    <a:pt x="1560" y="2072"/>
                    <a:pt x="1560" y="2072"/>
                    <a:pt x="1560" y="2072"/>
                  </a:cubicBezTo>
                  <a:cubicBezTo>
                    <a:pt x="1564" y="2112"/>
                    <a:pt x="1564" y="2112"/>
                    <a:pt x="1564" y="2112"/>
                  </a:cubicBezTo>
                  <a:cubicBezTo>
                    <a:pt x="1546" y="2141"/>
                    <a:pt x="1546" y="2141"/>
                    <a:pt x="1546" y="2141"/>
                  </a:cubicBezTo>
                  <a:cubicBezTo>
                    <a:pt x="1542" y="2167"/>
                    <a:pt x="1542" y="2167"/>
                    <a:pt x="1542" y="2167"/>
                  </a:cubicBezTo>
                  <a:cubicBezTo>
                    <a:pt x="1536" y="2183"/>
                    <a:pt x="1536" y="2183"/>
                    <a:pt x="1536" y="2183"/>
                  </a:cubicBezTo>
                  <a:cubicBezTo>
                    <a:pt x="1518" y="2209"/>
                    <a:pt x="1518" y="2209"/>
                    <a:pt x="1518" y="2209"/>
                  </a:cubicBezTo>
                  <a:cubicBezTo>
                    <a:pt x="1502" y="2231"/>
                    <a:pt x="1502" y="2231"/>
                    <a:pt x="1502" y="2231"/>
                  </a:cubicBezTo>
                  <a:cubicBezTo>
                    <a:pt x="1478" y="2249"/>
                    <a:pt x="1478" y="2249"/>
                    <a:pt x="1478" y="2249"/>
                  </a:cubicBezTo>
                  <a:cubicBezTo>
                    <a:pt x="1478" y="2289"/>
                    <a:pt x="1478" y="2289"/>
                    <a:pt x="1478" y="2289"/>
                  </a:cubicBezTo>
                  <a:cubicBezTo>
                    <a:pt x="1492" y="2295"/>
                    <a:pt x="1492" y="2295"/>
                    <a:pt x="1492" y="2295"/>
                  </a:cubicBezTo>
                  <a:cubicBezTo>
                    <a:pt x="1520" y="2303"/>
                    <a:pt x="1520" y="2303"/>
                    <a:pt x="1520" y="2303"/>
                  </a:cubicBezTo>
                  <a:cubicBezTo>
                    <a:pt x="1562" y="2307"/>
                    <a:pt x="1562" y="2307"/>
                    <a:pt x="1562" y="2307"/>
                  </a:cubicBezTo>
                  <a:cubicBezTo>
                    <a:pt x="1596" y="2285"/>
                    <a:pt x="1596" y="2285"/>
                    <a:pt x="1596" y="2285"/>
                  </a:cubicBezTo>
                  <a:cubicBezTo>
                    <a:pt x="1596" y="2261"/>
                    <a:pt x="1596" y="2261"/>
                    <a:pt x="1596" y="2261"/>
                  </a:cubicBezTo>
                  <a:cubicBezTo>
                    <a:pt x="1628" y="2241"/>
                    <a:pt x="1628" y="2241"/>
                    <a:pt x="1628" y="2241"/>
                  </a:cubicBezTo>
                  <a:cubicBezTo>
                    <a:pt x="1652" y="2223"/>
                    <a:pt x="1652" y="2223"/>
                    <a:pt x="1652" y="2223"/>
                  </a:cubicBezTo>
                  <a:cubicBezTo>
                    <a:pt x="1687" y="2223"/>
                    <a:pt x="1687" y="2223"/>
                    <a:pt x="1687" y="2223"/>
                  </a:cubicBezTo>
                  <a:cubicBezTo>
                    <a:pt x="1718" y="2237"/>
                    <a:pt x="1718" y="2237"/>
                    <a:pt x="1718" y="2237"/>
                  </a:cubicBezTo>
                  <a:cubicBezTo>
                    <a:pt x="1763" y="2271"/>
                    <a:pt x="1763" y="2271"/>
                    <a:pt x="1763" y="2271"/>
                  </a:cubicBezTo>
                  <a:cubicBezTo>
                    <a:pt x="1823" y="2313"/>
                    <a:pt x="1823" y="2313"/>
                    <a:pt x="1823" y="2313"/>
                  </a:cubicBezTo>
                  <a:cubicBezTo>
                    <a:pt x="1853" y="2346"/>
                    <a:pt x="1853" y="2346"/>
                    <a:pt x="1853" y="2346"/>
                  </a:cubicBezTo>
                  <a:cubicBezTo>
                    <a:pt x="1886" y="2400"/>
                    <a:pt x="1886" y="2400"/>
                    <a:pt x="1886" y="2400"/>
                  </a:cubicBezTo>
                  <a:cubicBezTo>
                    <a:pt x="1831" y="2408"/>
                    <a:pt x="1831" y="2408"/>
                    <a:pt x="1831" y="2408"/>
                  </a:cubicBezTo>
                  <a:cubicBezTo>
                    <a:pt x="1718" y="2821"/>
                    <a:pt x="1718" y="2821"/>
                    <a:pt x="1718" y="2821"/>
                  </a:cubicBezTo>
                  <a:cubicBezTo>
                    <a:pt x="2517" y="3682"/>
                    <a:pt x="2517" y="3682"/>
                    <a:pt x="2517" y="3682"/>
                  </a:cubicBezTo>
                  <a:cubicBezTo>
                    <a:pt x="2731" y="3770"/>
                    <a:pt x="2731" y="3770"/>
                    <a:pt x="2731" y="3770"/>
                  </a:cubicBezTo>
                  <a:cubicBezTo>
                    <a:pt x="2882" y="3989"/>
                    <a:pt x="2882" y="3989"/>
                    <a:pt x="2882" y="3989"/>
                  </a:cubicBezTo>
                  <a:cubicBezTo>
                    <a:pt x="3623" y="4169"/>
                    <a:pt x="3623" y="4169"/>
                    <a:pt x="3623" y="4169"/>
                  </a:cubicBezTo>
                  <a:cubicBezTo>
                    <a:pt x="3585" y="5156"/>
                    <a:pt x="3585" y="5156"/>
                    <a:pt x="3585" y="5156"/>
                  </a:cubicBezTo>
                  <a:cubicBezTo>
                    <a:pt x="3585" y="5357"/>
                    <a:pt x="3585" y="5357"/>
                    <a:pt x="3585" y="5357"/>
                  </a:cubicBezTo>
                  <a:cubicBezTo>
                    <a:pt x="3585" y="5357"/>
                    <a:pt x="3146" y="5335"/>
                    <a:pt x="3006" y="5324"/>
                  </a:cubicBezTo>
                  <a:cubicBezTo>
                    <a:pt x="2863" y="5312"/>
                    <a:pt x="2453" y="5262"/>
                    <a:pt x="2453" y="5262"/>
                  </a:cubicBezTo>
                  <a:cubicBezTo>
                    <a:pt x="2453" y="5262"/>
                    <a:pt x="1950" y="5175"/>
                    <a:pt x="1685" y="5111"/>
                  </a:cubicBezTo>
                  <a:cubicBezTo>
                    <a:pt x="1437" y="5052"/>
                    <a:pt x="1043" y="4948"/>
                    <a:pt x="1043" y="4948"/>
                  </a:cubicBezTo>
                  <a:cubicBezTo>
                    <a:pt x="1004" y="5078"/>
                    <a:pt x="1004" y="5078"/>
                    <a:pt x="1004" y="5078"/>
                  </a:cubicBezTo>
                  <a:cubicBezTo>
                    <a:pt x="1004" y="5078"/>
                    <a:pt x="1004" y="5078"/>
                    <a:pt x="1004" y="5078"/>
                  </a:cubicBezTo>
                  <a:lnTo>
                    <a:pt x="1042" y="4952"/>
                  </a:lnTo>
                  <a:close/>
                  <a:moveTo>
                    <a:pt x="1836" y="1880"/>
                  </a:moveTo>
                  <a:cubicBezTo>
                    <a:pt x="1870" y="1854"/>
                    <a:pt x="1870" y="1854"/>
                    <a:pt x="1870" y="1854"/>
                  </a:cubicBezTo>
                  <a:cubicBezTo>
                    <a:pt x="1897" y="1827"/>
                    <a:pt x="1897" y="1827"/>
                    <a:pt x="1897" y="1827"/>
                  </a:cubicBezTo>
                  <a:cubicBezTo>
                    <a:pt x="1921" y="1827"/>
                    <a:pt x="1921" y="1827"/>
                    <a:pt x="1921" y="1827"/>
                  </a:cubicBezTo>
                  <a:cubicBezTo>
                    <a:pt x="1975" y="1827"/>
                    <a:pt x="1975" y="1827"/>
                    <a:pt x="1975" y="1827"/>
                  </a:cubicBezTo>
                  <a:cubicBezTo>
                    <a:pt x="2002" y="1827"/>
                    <a:pt x="2002" y="1827"/>
                    <a:pt x="2002" y="1827"/>
                  </a:cubicBezTo>
                  <a:cubicBezTo>
                    <a:pt x="2018" y="1805"/>
                    <a:pt x="2018" y="1805"/>
                    <a:pt x="2018" y="1805"/>
                  </a:cubicBezTo>
                  <a:cubicBezTo>
                    <a:pt x="2059" y="1773"/>
                    <a:pt x="2059" y="1773"/>
                    <a:pt x="2059" y="1773"/>
                  </a:cubicBezTo>
                  <a:cubicBezTo>
                    <a:pt x="2076" y="1739"/>
                    <a:pt x="2076" y="1739"/>
                    <a:pt x="2076" y="1739"/>
                  </a:cubicBezTo>
                  <a:cubicBezTo>
                    <a:pt x="2076" y="1739"/>
                    <a:pt x="2093" y="1715"/>
                    <a:pt x="2096" y="1705"/>
                  </a:cubicBezTo>
                  <a:cubicBezTo>
                    <a:pt x="2099" y="1695"/>
                    <a:pt x="2116" y="1645"/>
                    <a:pt x="2116" y="1645"/>
                  </a:cubicBezTo>
                  <a:cubicBezTo>
                    <a:pt x="2150" y="1614"/>
                    <a:pt x="2150" y="1614"/>
                    <a:pt x="2150" y="1614"/>
                  </a:cubicBezTo>
                  <a:cubicBezTo>
                    <a:pt x="2150" y="1631"/>
                    <a:pt x="2150" y="1631"/>
                    <a:pt x="2150" y="1631"/>
                  </a:cubicBezTo>
                  <a:cubicBezTo>
                    <a:pt x="2177" y="1634"/>
                    <a:pt x="2177" y="1634"/>
                    <a:pt x="2177" y="1634"/>
                  </a:cubicBezTo>
                  <a:cubicBezTo>
                    <a:pt x="2197" y="1648"/>
                    <a:pt x="2197" y="1648"/>
                    <a:pt x="2197" y="1648"/>
                  </a:cubicBezTo>
                  <a:cubicBezTo>
                    <a:pt x="2224" y="1614"/>
                    <a:pt x="2224" y="1614"/>
                    <a:pt x="2224" y="1614"/>
                  </a:cubicBezTo>
                  <a:cubicBezTo>
                    <a:pt x="2224" y="1584"/>
                    <a:pt x="2224" y="1584"/>
                    <a:pt x="2224" y="1584"/>
                  </a:cubicBezTo>
                  <a:cubicBezTo>
                    <a:pt x="2251" y="1584"/>
                    <a:pt x="2251" y="1584"/>
                    <a:pt x="2251" y="1584"/>
                  </a:cubicBezTo>
                  <a:cubicBezTo>
                    <a:pt x="2271" y="1567"/>
                    <a:pt x="2271" y="1567"/>
                    <a:pt x="2271" y="1567"/>
                  </a:cubicBezTo>
                  <a:cubicBezTo>
                    <a:pt x="2318" y="1513"/>
                    <a:pt x="2318" y="1513"/>
                    <a:pt x="2318" y="1513"/>
                  </a:cubicBezTo>
                  <a:cubicBezTo>
                    <a:pt x="2362" y="1486"/>
                    <a:pt x="2362" y="1486"/>
                    <a:pt x="2362" y="1486"/>
                  </a:cubicBezTo>
                  <a:cubicBezTo>
                    <a:pt x="2406" y="1486"/>
                    <a:pt x="2406" y="1486"/>
                    <a:pt x="2406" y="1486"/>
                  </a:cubicBezTo>
                  <a:cubicBezTo>
                    <a:pt x="2477" y="1446"/>
                    <a:pt x="2477" y="1446"/>
                    <a:pt x="2477" y="1446"/>
                  </a:cubicBezTo>
                  <a:cubicBezTo>
                    <a:pt x="2527" y="1415"/>
                    <a:pt x="2527" y="1415"/>
                    <a:pt x="2527" y="1415"/>
                  </a:cubicBezTo>
                  <a:cubicBezTo>
                    <a:pt x="2578" y="1415"/>
                    <a:pt x="2578" y="1415"/>
                    <a:pt x="2578" y="1415"/>
                  </a:cubicBezTo>
                  <a:cubicBezTo>
                    <a:pt x="2608" y="1399"/>
                    <a:pt x="2608" y="1399"/>
                    <a:pt x="2608" y="1399"/>
                  </a:cubicBezTo>
                  <a:cubicBezTo>
                    <a:pt x="2645" y="1399"/>
                    <a:pt x="2645" y="1399"/>
                    <a:pt x="2645" y="1399"/>
                  </a:cubicBezTo>
                  <a:cubicBezTo>
                    <a:pt x="2662" y="1348"/>
                    <a:pt x="2662" y="1348"/>
                    <a:pt x="2662" y="1348"/>
                  </a:cubicBezTo>
                  <a:cubicBezTo>
                    <a:pt x="2632" y="1294"/>
                    <a:pt x="2632" y="1294"/>
                    <a:pt x="2632" y="1294"/>
                  </a:cubicBezTo>
                  <a:cubicBezTo>
                    <a:pt x="2612" y="1264"/>
                    <a:pt x="2612" y="1264"/>
                    <a:pt x="2612" y="1264"/>
                  </a:cubicBezTo>
                  <a:cubicBezTo>
                    <a:pt x="2591" y="1203"/>
                    <a:pt x="2591" y="1203"/>
                    <a:pt x="2591" y="1203"/>
                  </a:cubicBezTo>
                  <a:cubicBezTo>
                    <a:pt x="2568" y="1163"/>
                    <a:pt x="2568" y="1163"/>
                    <a:pt x="2568" y="1163"/>
                  </a:cubicBezTo>
                  <a:cubicBezTo>
                    <a:pt x="2534" y="1126"/>
                    <a:pt x="2534" y="1126"/>
                    <a:pt x="2534" y="1126"/>
                  </a:cubicBezTo>
                  <a:cubicBezTo>
                    <a:pt x="2517" y="1126"/>
                    <a:pt x="2517" y="1126"/>
                    <a:pt x="2517" y="1126"/>
                  </a:cubicBezTo>
                  <a:cubicBezTo>
                    <a:pt x="2487" y="1126"/>
                    <a:pt x="2487" y="1126"/>
                    <a:pt x="2487" y="1126"/>
                  </a:cubicBezTo>
                  <a:cubicBezTo>
                    <a:pt x="2419" y="1126"/>
                    <a:pt x="2419" y="1126"/>
                    <a:pt x="2419" y="1126"/>
                  </a:cubicBezTo>
                  <a:cubicBezTo>
                    <a:pt x="2386" y="1099"/>
                    <a:pt x="2386" y="1099"/>
                    <a:pt x="2386" y="1099"/>
                  </a:cubicBezTo>
                  <a:cubicBezTo>
                    <a:pt x="2359" y="1072"/>
                    <a:pt x="2359" y="1072"/>
                    <a:pt x="2359" y="1072"/>
                  </a:cubicBezTo>
                  <a:cubicBezTo>
                    <a:pt x="2339" y="1045"/>
                    <a:pt x="2339" y="1045"/>
                    <a:pt x="2339" y="1045"/>
                  </a:cubicBezTo>
                  <a:cubicBezTo>
                    <a:pt x="2332" y="1008"/>
                    <a:pt x="2332" y="1008"/>
                    <a:pt x="2332" y="1008"/>
                  </a:cubicBezTo>
                  <a:cubicBezTo>
                    <a:pt x="2275" y="964"/>
                    <a:pt x="2275" y="964"/>
                    <a:pt x="2275" y="964"/>
                  </a:cubicBezTo>
                  <a:cubicBezTo>
                    <a:pt x="2214" y="964"/>
                    <a:pt x="2214" y="964"/>
                    <a:pt x="2214" y="964"/>
                  </a:cubicBezTo>
                  <a:cubicBezTo>
                    <a:pt x="2184" y="964"/>
                    <a:pt x="2184" y="964"/>
                    <a:pt x="2184" y="964"/>
                  </a:cubicBezTo>
                  <a:cubicBezTo>
                    <a:pt x="2130" y="947"/>
                    <a:pt x="2130" y="947"/>
                    <a:pt x="2130" y="947"/>
                  </a:cubicBezTo>
                  <a:cubicBezTo>
                    <a:pt x="2103" y="947"/>
                    <a:pt x="2103" y="947"/>
                    <a:pt x="2103" y="947"/>
                  </a:cubicBezTo>
                  <a:cubicBezTo>
                    <a:pt x="2072" y="930"/>
                    <a:pt x="2072" y="930"/>
                    <a:pt x="2072" y="930"/>
                  </a:cubicBezTo>
                  <a:cubicBezTo>
                    <a:pt x="2039" y="930"/>
                    <a:pt x="2039" y="930"/>
                    <a:pt x="2039" y="930"/>
                  </a:cubicBezTo>
                  <a:cubicBezTo>
                    <a:pt x="2018" y="984"/>
                    <a:pt x="2018" y="984"/>
                    <a:pt x="2018" y="984"/>
                  </a:cubicBezTo>
                  <a:cubicBezTo>
                    <a:pt x="2002" y="1024"/>
                    <a:pt x="2002" y="1024"/>
                    <a:pt x="2002" y="1024"/>
                  </a:cubicBezTo>
                  <a:cubicBezTo>
                    <a:pt x="2008" y="1078"/>
                    <a:pt x="2008" y="1078"/>
                    <a:pt x="2008" y="1078"/>
                  </a:cubicBezTo>
                  <a:cubicBezTo>
                    <a:pt x="2025" y="1109"/>
                    <a:pt x="2025" y="1109"/>
                    <a:pt x="2025" y="1109"/>
                  </a:cubicBezTo>
                  <a:cubicBezTo>
                    <a:pt x="1978" y="1163"/>
                    <a:pt x="1978" y="1163"/>
                    <a:pt x="1978" y="1163"/>
                  </a:cubicBezTo>
                  <a:cubicBezTo>
                    <a:pt x="1938" y="1179"/>
                    <a:pt x="1938" y="1179"/>
                    <a:pt x="1938" y="1179"/>
                  </a:cubicBezTo>
                  <a:cubicBezTo>
                    <a:pt x="1890" y="1250"/>
                    <a:pt x="1890" y="1250"/>
                    <a:pt x="1890" y="1250"/>
                  </a:cubicBezTo>
                  <a:cubicBezTo>
                    <a:pt x="1860" y="1291"/>
                    <a:pt x="1860" y="1291"/>
                    <a:pt x="1860" y="1291"/>
                  </a:cubicBezTo>
                  <a:cubicBezTo>
                    <a:pt x="1836" y="1331"/>
                    <a:pt x="1836" y="1331"/>
                    <a:pt x="1836" y="1331"/>
                  </a:cubicBezTo>
                  <a:cubicBezTo>
                    <a:pt x="1812" y="1358"/>
                    <a:pt x="1812" y="1358"/>
                    <a:pt x="1812" y="1358"/>
                  </a:cubicBezTo>
                  <a:cubicBezTo>
                    <a:pt x="1812" y="1385"/>
                    <a:pt x="1812" y="1385"/>
                    <a:pt x="1812" y="1385"/>
                  </a:cubicBezTo>
                  <a:cubicBezTo>
                    <a:pt x="1783" y="1405"/>
                    <a:pt x="1783" y="1405"/>
                    <a:pt x="1783" y="1405"/>
                  </a:cubicBezTo>
                  <a:cubicBezTo>
                    <a:pt x="1739" y="1432"/>
                    <a:pt x="1739" y="1432"/>
                    <a:pt x="1739" y="1432"/>
                  </a:cubicBezTo>
                  <a:cubicBezTo>
                    <a:pt x="1708" y="1479"/>
                    <a:pt x="1708" y="1479"/>
                    <a:pt x="1708" y="1479"/>
                  </a:cubicBezTo>
                  <a:cubicBezTo>
                    <a:pt x="1708" y="1493"/>
                    <a:pt x="1708" y="1493"/>
                    <a:pt x="1708" y="1493"/>
                  </a:cubicBezTo>
                  <a:cubicBezTo>
                    <a:pt x="1668" y="1527"/>
                    <a:pt x="1668" y="1527"/>
                    <a:pt x="1668" y="1527"/>
                  </a:cubicBezTo>
                  <a:cubicBezTo>
                    <a:pt x="1668" y="1567"/>
                    <a:pt x="1668" y="1567"/>
                    <a:pt x="1668" y="1567"/>
                  </a:cubicBezTo>
                  <a:cubicBezTo>
                    <a:pt x="1692" y="1591"/>
                    <a:pt x="1692" y="1591"/>
                    <a:pt x="1692" y="1591"/>
                  </a:cubicBezTo>
                  <a:cubicBezTo>
                    <a:pt x="1722" y="1631"/>
                    <a:pt x="1722" y="1631"/>
                    <a:pt x="1722" y="1631"/>
                  </a:cubicBezTo>
                  <a:cubicBezTo>
                    <a:pt x="1752" y="1661"/>
                    <a:pt x="1752" y="1661"/>
                    <a:pt x="1752" y="1661"/>
                  </a:cubicBezTo>
                  <a:cubicBezTo>
                    <a:pt x="1779" y="1698"/>
                    <a:pt x="1779" y="1698"/>
                    <a:pt x="1779" y="1698"/>
                  </a:cubicBezTo>
                  <a:cubicBezTo>
                    <a:pt x="1783" y="1715"/>
                    <a:pt x="1783" y="1715"/>
                    <a:pt x="1783" y="1715"/>
                  </a:cubicBezTo>
                  <a:cubicBezTo>
                    <a:pt x="1779" y="1739"/>
                    <a:pt x="1779" y="1739"/>
                    <a:pt x="1779" y="1739"/>
                  </a:cubicBezTo>
                  <a:cubicBezTo>
                    <a:pt x="1776" y="1805"/>
                    <a:pt x="1776" y="1805"/>
                    <a:pt x="1776" y="1805"/>
                  </a:cubicBezTo>
                  <a:cubicBezTo>
                    <a:pt x="1786" y="1880"/>
                    <a:pt x="1786" y="1880"/>
                    <a:pt x="1786" y="1880"/>
                  </a:cubicBezTo>
                  <a:cubicBezTo>
                    <a:pt x="1812" y="1880"/>
                    <a:pt x="1812" y="1880"/>
                    <a:pt x="1812" y="1880"/>
                  </a:cubicBezTo>
                  <a:lnTo>
                    <a:pt x="1836" y="1880"/>
                  </a:lnTo>
                  <a:close/>
                  <a:moveTo>
                    <a:pt x="2207" y="2426"/>
                  </a:moveTo>
                  <a:cubicBezTo>
                    <a:pt x="2227" y="2426"/>
                    <a:pt x="2227" y="2426"/>
                    <a:pt x="2227" y="2426"/>
                  </a:cubicBezTo>
                  <a:cubicBezTo>
                    <a:pt x="2264" y="2426"/>
                    <a:pt x="2264" y="2426"/>
                    <a:pt x="2264" y="2426"/>
                  </a:cubicBezTo>
                  <a:cubicBezTo>
                    <a:pt x="2264" y="2349"/>
                    <a:pt x="2264" y="2349"/>
                    <a:pt x="2264" y="2349"/>
                  </a:cubicBezTo>
                  <a:cubicBezTo>
                    <a:pt x="2645" y="2388"/>
                    <a:pt x="2645" y="2388"/>
                    <a:pt x="2645" y="2388"/>
                  </a:cubicBezTo>
                  <a:cubicBezTo>
                    <a:pt x="2645" y="2426"/>
                    <a:pt x="2645" y="2426"/>
                    <a:pt x="2645" y="2426"/>
                  </a:cubicBezTo>
                  <a:cubicBezTo>
                    <a:pt x="2662" y="2443"/>
                    <a:pt x="2662" y="2443"/>
                    <a:pt x="2662" y="2443"/>
                  </a:cubicBezTo>
                  <a:cubicBezTo>
                    <a:pt x="2686" y="2443"/>
                    <a:pt x="2686" y="2443"/>
                    <a:pt x="2686" y="2443"/>
                  </a:cubicBezTo>
                  <a:cubicBezTo>
                    <a:pt x="2713" y="2396"/>
                    <a:pt x="2713" y="2396"/>
                    <a:pt x="2713" y="2396"/>
                  </a:cubicBezTo>
                  <a:cubicBezTo>
                    <a:pt x="2982" y="2443"/>
                    <a:pt x="2982" y="2443"/>
                    <a:pt x="2982" y="2443"/>
                  </a:cubicBezTo>
                  <a:cubicBezTo>
                    <a:pt x="3087" y="1618"/>
                    <a:pt x="3087" y="1618"/>
                    <a:pt x="3087" y="1618"/>
                  </a:cubicBezTo>
                  <a:cubicBezTo>
                    <a:pt x="3067" y="1584"/>
                    <a:pt x="3067" y="1584"/>
                    <a:pt x="3067" y="1584"/>
                  </a:cubicBezTo>
                  <a:cubicBezTo>
                    <a:pt x="3033" y="1564"/>
                    <a:pt x="3033" y="1564"/>
                    <a:pt x="3033" y="1564"/>
                  </a:cubicBezTo>
                  <a:cubicBezTo>
                    <a:pt x="3016" y="1584"/>
                    <a:pt x="3016" y="1584"/>
                    <a:pt x="3016" y="1584"/>
                  </a:cubicBezTo>
                  <a:cubicBezTo>
                    <a:pt x="3019" y="1624"/>
                    <a:pt x="3019" y="1624"/>
                    <a:pt x="3019" y="1624"/>
                  </a:cubicBezTo>
                  <a:cubicBezTo>
                    <a:pt x="3019" y="1624"/>
                    <a:pt x="3023" y="1645"/>
                    <a:pt x="3023" y="1655"/>
                  </a:cubicBezTo>
                  <a:cubicBezTo>
                    <a:pt x="3023" y="1665"/>
                    <a:pt x="3023" y="1665"/>
                    <a:pt x="3023" y="1665"/>
                  </a:cubicBezTo>
                  <a:cubicBezTo>
                    <a:pt x="3033" y="1692"/>
                    <a:pt x="3033" y="1692"/>
                    <a:pt x="3033" y="1692"/>
                  </a:cubicBezTo>
                  <a:cubicBezTo>
                    <a:pt x="3033" y="1722"/>
                    <a:pt x="3033" y="1722"/>
                    <a:pt x="3033" y="1722"/>
                  </a:cubicBezTo>
                  <a:cubicBezTo>
                    <a:pt x="3016" y="1732"/>
                    <a:pt x="3016" y="1732"/>
                    <a:pt x="3016" y="1732"/>
                  </a:cubicBezTo>
                  <a:cubicBezTo>
                    <a:pt x="2986" y="1698"/>
                    <a:pt x="2986" y="1698"/>
                    <a:pt x="2986" y="1698"/>
                  </a:cubicBezTo>
                  <a:cubicBezTo>
                    <a:pt x="2962" y="1705"/>
                    <a:pt x="2962" y="1705"/>
                    <a:pt x="2962" y="1705"/>
                  </a:cubicBezTo>
                  <a:cubicBezTo>
                    <a:pt x="2959" y="1729"/>
                    <a:pt x="2959" y="1729"/>
                    <a:pt x="2959" y="1729"/>
                  </a:cubicBezTo>
                  <a:cubicBezTo>
                    <a:pt x="2952" y="1752"/>
                    <a:pt x="2952" y="1752"/>
                    <a:pt x="2952" y="1752"/>
                  </a:cubicBezTo>
                  <a:cubicBezTo>
                    <a:pt x="2935" y="1769"/>
                    <a:pt x="2935" y="1769"/>
                    <a:pt x="2935" y="1769"/>
                  </a:cubicBezTo>
                  <a:cubicBezTo>
                    <a:pt x="2912" y="1769"/>
                    <a:pt x="2912" y="1769"/>
                    <a:pt x="2912" y="1769"/>
                  </a:cubicBezTo>
                  <a:cubicBezTo>
                    <a:pt x="2888" y="1746"/>
                    <a:pt x="2888" y="1746"/>
                    <a:pt x="2888" y="1746"/>
                  </a:cubicBezTo>
                  <a:cubicBezTo>
                    <a:pt x="2908" y="1709"/>
                    <a:pt x="2908" y="1709"/>
                    <a:pt x="2908" y="1709"/>
                  </a:cubicBezTo>
                  <a:cubicBezTo>
                    <a:pt x="2925" y="1688"/>
                    <a:pt x="2925" y="1688"/>
                    <a:pt x="2925" y="1688"/>
                  </a:cubicBezTo>
                  <a:cubicBezTo>
                    <a:pt x="2932" y="1658"/>
                    <a:pt x="2932" y="1658"/>
                    <a:pt x="2932" y="1658"/>
                  </a:cubicBezTo>
                  <a:cubicBezTo>
                    <a:pt x="2915" y="1624"/>
                    <a:pt x="2915" y="1624"/>
                    <a:pt x="2915" y="1624"/>
                  </a:cubicBezTo>
                  <a:cubicBezTo>
                    <a:pt x="2871" y="1581"/>
                    <a:pt x="2871" y="1581"/>
                    <a:pt x="2871" y="1581"/>
                  </a:cubicBezTo>
                  <a:cubicBezTo>
                    <a:pt x="2847" y="1564"/>
                    <a:pt x="2847" y="1564"/>
                    <a:pt x="2847" y="1564"/>
                  </a:cubicBezTo>
                  <a:cubicBezTo>
                    <a:pt x="2810" y="1564"/>
                    <a:pt x="2810" y="1564"/>
                    <a:pt x="2810" y="1564"/>
                  </a:cubicBezTo>
                  <a:cubicBezTo>
                    <a:pt x="2780" y="1584"/>
                    <a:pt x="2780" y="1584"/>
                    <a:pt x="2780" y="1584"/>
                  </a:cubicBezTo>
                  <a:cubicBezTo>
                    <a:pt x="2746" y="1618"/>
                    <a:pt x="2746" y="1618"/>
                    <a:pt x="2746" y="1618"/>
                  </a:cubicBezTo>
                  <a:cubicBezTo>
                    <a:pt x="2716" y="1621"/>
                    <a:pt x="2716" y="1621"/>
                    <a:pt x="2716" y="1621"/>
                  </a:cubicBezTo>
                  <a:cubicBezTo>
                    <a:pt x="2682" y="1641"/>
                    <a:pt x="2682" y="1641"/>
                    <a:pt x="2682" y="1641"/>
                  </a:cubicBezTo>
                  <a:cubicBezTo>
                    <a:pt x="2662" y="1631"/>
                    <a:pt x="2662" y="1631"/>
                    <a:pt x="2662" y="1631"/>
                  </a:cubicBezTo>
                  <a:cubicBezTo>
                    <a:pt x="2689" y="1587"/>
                    <a:pt x="2689" y="1587"/>
                    <a:pt x="2689" y="1587"/>
                  </a:cubicBezTo>
                  <a:cubicBezTo>
                    <a:pt x="2716" y="1547"/>
                    <a:pt x="2716" y="1547"/>
                    <a:pt x="2716" y="1547"/>
                  </a:cubicBezTo>
                  <a:cubicBezTo>
                    <a:pt x="2733" y="1493"/>
                    <a:pt x="2733" y="1493"/>
                    <a:pt x="2733" y="1493"/>
                  </a:cubicBezTo>
                  <a:cubicBezTo>
                    <a:pt x="2713" y="1463"/>
                    <a:pt x="2713" y="1463"/>
                    <a:pt x="2713" y="1463"/>
                  </a:cubicBezTo>
                  <a:cubicBezTo>
                    <a:pt x="2662" y="1463"/>
                    <a:pt x="2662" y="1463"/>
                    <a:pt x="2662" y="1463"/>
                  </a:cubicBezTo>
                  <a:cubicBezTo>
                    <a:pt x="2605" y="1463"/>
                    <a:pt x="2605" y="1463"/>
                    <a:pt x="2605" y="1463"/>
                  </a:cubicBezTo>
                  <a:cubicBezTo>
                    <a:pt x="2507" y="1496"/>
                    <a:pt x="2507" y="1496"/>
                    <a:pt x="2507" y="1496"/>
                  </a:cubicBezTo>
                  <a:cubicBezTo>
                    <a:pt x="2436" y="1530"/>
                    <a:pt x="2436" y="1530"/>
                    <a:pt x="2436" y="1530"/>
                  </a:cubicBezTo>
                  <a:cubicBezTo>
                    <a:pt x="2359" y="1584"/>
                    <a:pt x="2359" y="1584"/>
                    <a:pt x="2359" y="1584"/>
                  </a:cubicBezTo>
                  <a:cubicBezTo>
                    <a:pt x="2322" y="1634"/>
                    <a:pt x="2322" y="1634"/>
                    <a:pt x="2322" y="1634"/>
                  </a:cubicBezTo>
                  <a:cubicBezTo>
                    <a:pt x="2318" y="1682"/>
                    <a:pt x="2318" y="1682"/>
                    <a:pt x="2318" y="1682"/>
                  </a:cubicBezTo>
                  <a:cubicBezTo>
                    <a:pt x="2288" y="1698"/>
                    <a:pt x="2288" y="1698"/>
                    <a:pt x="2288" y="1698"/>
                  </a:cubicBezTo>
                  <a:cubicBezTo>
                    <a:pt x="2234" y="1739"/>
                    <a:pt x="2234" y="1739"/>
                    <a:pt x="2234" y="1739"/>
                  </a:cubicBezTo>
                  <a:cubicBezTo>
                    <a:pt x="2207" y="1766"/>
                    <a:pt x="2207" y="1766"/>
                    <a:pt x="2207" y="1766"/>
                  </a:cubicBezTo>
                  <a:cubicBezTo>
                    <a:pt x="2207" y="1820"/>
                    <a:pt x="2207" y="1820"/>
                    <a:pt x="2207" y="1820"/>
                  </a:cubicBezTo>
                  <a:cubicBezTo>
                    <a:pt x="2207" y="1843"/>
                    <a:pt x="2207" y="1843"/>
                    <a:pt x="2207" y="1843"/>
                  </a:cubicBezTo>
                  <a:cubicBezTo>
                    <a:pt x="2207" y="1843"/>
                    <a:pt x="2221" y="1847"/>
                    <a:pt x="2237" y="1847"/>
                  </a:cubicBezTo>
                  <a:cubicBezTo>
                    <a:pt x="2254" y="1847"/>
                    <a:pt x="2278" y="1847"/>
                    <a:pt x="2278" y="1847"/>
                  </a:cubicBezTo>
                  <a:cubicBezTo>
                    <a:pt x="2308" y="1847"/>
                    <a:pt x="2308" y="1847"/>
                    <a:pt x="2308" y="1847"/>
                  </a:cubicBezTo>
                  <a:cubicBezTo>
                    <a:pt x="2305" y="1880"/>
                    <a:pt x="2305" y="1880"/>
                    <a:pt x="2305" y="1880"/>
                  </a:cubicBezTo>
                  <a:cubicBezTo>
                    <a:pt x="2285" y="1880"/>
                    <a:pt x="2285" y="1880"/>
                    <a:pt x="2285" y="1880"/>
                  </a:cubicBezTo>
                  <a:cubicBezTo>
                    <a:pt x="2248" y="1897"/>
                    <a:pt x="2248" y="1897"/>
                    <a:pt x="2248" y="1897"/>
                  </a:cubicBezTo>
                  <a:cubicBezTo>
                    <a:pt x="2251" y="1924"/>
                    <a:pt x="2251" y="1924"/>
                    <a:pt x="2251" y="1924"/>
                  </a:cubicBezTo>
                  <a:cubicBezTo>
                    <a:pt x="2285" y="1938"/>
                    <a:pt x="2285" y="1938"/>
                    <a:pt x="2285" y="1938"/>
                  </a:cubicBezTo>
                  <a:cubicBezTo>
                    <a:pt x="2345" y="1918"/>
                    <a:pt x="2345" y="1918"/>
                    <a:pt x="2345" y="1918"/>
                  </a:cubicBezTo>
                  <a:cubicBezTo>
                    <a:pt x="2382" y="1904"/>
                    <a:pt x="2382" y="1904"/>
                    <a:pt x="2382" y="1904"/>
                  </a:cubicBezTo>
                  <a:cubicBezTo>
                    <a:pt x="2423" y="1911"/>
                    <a:pt x="2423" y="1911"/>
                    <a:pt x="2423" y="1911"/>
                  </a:cubicBezTo>
                  <a:cubicBezTo>
                    <a:pt x="2483" y="1928"/>
                    <a:pt x="2483" y="1928"/>
                    <a:pt x="2483" y="1928"/>
                  </a:cubicBezTo>
                  <a:cubicBezTo>
                    <a:pt x="2494" y="1953"/>
                    <a:pt x="2494" y="1953"/>
                    <a:pt x="2494" y="1953"/>
                  </a:cubicBezTo>
                  <a:cubicBezTo>
                    <a:pt x="2467" y="1953"/>
                    <a:pt x="2467" y="1953"/>
                    <a:pt x="2467" y="1953"/>
                  </a:cubicBezTo>
                  <a:cubicBezTo>
                    <a:pt x="2409" y="1953"/>
                    <a:pt x="2409" y="1953"/>
                    <a:pt x="2409" y="1953"/>
                  </a:cubicBezTo>
                  <a:cubicBezTo>
                    <a:pt x="2379" y="1975"/>
                    <a:pt x="2379" y="1975"/>
                    <a:pt x="2379" y="1975"/>
                  </a:cubicBezTo>
                  <a:cubicBezTo>
                    <a:pt x="2315" y="1971"/>
                    <a:pt x="2315" y="1971"/>
                    <a:pt x="2315" y="1971"/>
                  </a:cubicBezTo>
                  <a:cubicBezTo>
                    <a:pt x="2291" y="1978"/>
                    <a:pt x="2291" y="1978"/>
                    <a:pt x="2291" y="1978"/>
                  </a:cubicBezTo>
                  <a:cubicBezTo>
                    <a:pt x="2251" y="1982"/>
                    <a:pt x="2251" y="1982"/>
                    <a:pt x="2251" y="1982"/>
                  </a:cubicBezTo>
                  <a:cubicBezTo>
                    <a:pt x="2224" y="2005"/>
                    <a:pt x="2224" y="2005"/>
                    <a:pt x="2224" y="2005"/>
                  </a:cubicBezTo>
                  <a:cubicBezTo>
                    <a:pt x="2227" y="2049"/>
                    <a:pt x="2227" y="2049"/>
                    <a:pt x="2227" y="2049"/>
                  </a:cubicBezTo>
                  <a:cubicBezTo>
                    <a:pt x="2241" y="2089"/>
                    <a:pt x="2241" y="2089"/>
                    <a:pt x="2241" y="2089"/>
                  </a:cubicBezTo>
                  <a:cubicBezTo>
                    <a:pt x="2264" y="2147"/>
                    <a:pt x="2264" y="2147"/>
                    <a:pt x="2264" y="2147"/>
                  </a:cubicBezTo>
                  <a:cubicBezTo>
                    <a:pt x="2325" y="2157"/>
                    <a:pt x="2325" y="2157"/>
                    <a:pt x="2325" y="2157"/>
                  </a:cubicBezTo>
                  <a:cubicBezTo>
                    <a:pt x="2433" y="2201"/>
                    <a:pt x="2433" y="2201"/>
                    <a:pt x="2433" y="2201"/>
                  </a:cubicBezTo>
                  <a:cubicBezTo>
                    <a:pt x="2477" y="2201"/>
                    <a:pt x="2477" y="2201"/>
                    <a:pt x="2477" y="2201"/>
                  </a:cubicBezTo>
                  <a:cubicBezTo>
                    <a:pt x="2558" y="2187"/>
                    <a:pt x="2558" y="2187"/>
                    <a:pt x="2558" y="2187"/>
                  </a:cubicBezTo>
                  <a:cubicBezTo>
                    <a:pt x="2605" y="2201"/>
                    <a:pt x="2605" y="2201"/>
                    <a:pt x="2605" y="2201"/>
                  </a:cubicBezTo>
                  <a:cubicBezTo>
                    <a:pt x="2647" y="2231"/>
                    <a:pt x="2647" y="2231"/>
                    <a:pt x="2647" y="2231"/>
                  </a:cubicBezTo>
                  <a:cubicBezTo>
                    <a:pt x="2696" y="2251"/>
                    <a:pt x="2696" y="2251"/>
                    <a:pt x="2696" y="2251"/>
                  </a:cubicBezTo>
                  <a:cubicBezTo>
                    <a:pt x="2719" y="2265"/>
                    <a:pt x="2719" y="2265"/>
                    <a:pt x="2719" y="2265"/>
                  </a:cubicBezTo>
                  <a:cubicBezTo>
                    <a:pt x="2777" y="2288"/>
                    <a:pt x="2777" y="2288"/>
                    <a:pt x="2777" y="2288"/>
                  </a:cubicBezTo>
                  <a:cubicBezTo>
                    <a:pt x="2783" y="2315"/>
                    <a:pt x="2783" y="2315"/>
                    <a:pt x="2783" y="2315"/>
                  </a:cubicBezTo>
                  <a:cubicBezTo>
                    <a:pt x="2743" y="2335"/>
                    <a:pt x="2743" y="2335"/>
                    <a:pt x="2743" y="2335"/>
                  </a:cubicBezTo>
                  <a:cubicBezTo>
                    <a:pt x="2703" y="2322"/>
                    <a:pt x="2703" y="2322"/>
                    <a:pt x="2703" y="2322"/>
                  </a:cubicBezTo>
                  <a:cubicBezTo>
                    <a:pt x="2571" y="2302"/>
                    <a:pt x="2571" y="2302"/>
                    <a:pt x="2571" y="2302"/>
                  </a:cubicBezTo>
                  <a:cubicBezTo>
                    <a:pt x="2504" y="2278"/>
                    <a:pt x="2504" y="2278"/>
                    <a:pt x="2504" y="2278"/>
                  </a:cubicBezTo>
                  <a:cubicBezTo>
                    <a:pt x="2463" y="2278"/>
                    <a:pt x="2463" y="2278"/>
                    <a:pt x="2463" y="2278"/>
                  </a:cubicBezTo>
                  <a:cubicBezTo>
                    <a:pt x="2416" y="2278"/>
                    <a:pt x="2416" y="2278"/>
                    <a:pt x="2416" y="2278"/>
                  </a:cubicBezTo>
                  <a:cubicBezTo>
                    <a:pt x="2339" y="2278"/>
                    <a:pt x="2339" y="2278"/>
                    <a:pt x="2339" y="2278"/>
                  </a:cubicBezTo>
                  <a:cubicBezTo>
                    <a:pt x="2295" y="2278"/>
                    <a:pt x="2295" y="2278"/>
                    <a:pt x="2295" y="2278"/>
                  </a:cubicBezTo>
                  <a:cubicBezTo>
                    <a:pt x="2227" y="2288"/>
                    <a:pt x="2227" y="2288"/>
                    <a:pt x="2227" y="2288"/>
                  </a:cubicBezTo>
                  <a:cubicBezTo>
                    <a:pt x="2207" y="2312"/>
                    <a:pt x="2207" y="2312"/>
                    <a:pt x="2207" y="2312"/>
                  </a:cubicBezTo>
                  <a:cubicBezTo>
                    <a:pt x="2207" y="2349"/>
                    <a:pt x="2207" y="2349"/>
                    <a:pt x="2207" y="2349"/>
                  </a:cubicBezTo>
                  <a:lnTo>
                    <a:pt x="2207" y="2426"/>
                  </a:lnTo>
                  <a:close/>
                  <a:moveTo>
                    <a:pt x="3198" y="880"/>
                  </a:moveTo>
                  <a:cubicBezTo>
                    <a:pt x="3178" y="880"/>
                    <a:pt x="3178" y="880"/>
                    <a:pt x="3178" y="880"/>
                  </a:cubicBezTo>
                  <a:cubicBezTo>
                    <a:pt x="3178" y="863"/>
                    <a:pt x="3178" y="863"/>
                    <a:pt x="3178" y="863"/>
                  </a:cubicBezTo>
                  <a:cubicBezTo>
                    <a:pt x="3147" y="863"/>
                    <a:pt x="3147" y="863"/>
                    <a:pt x="3147" y="863"/>
                  </a:cubicBezTo>
                  <a:cubicBezTo>
                    <a:pt x="3124" y="863"/>
                    <a:pt x="3124" y="863"/>
                    <a:pt x="3124" y="863"/>
                  </a:cubicBezTo>
                  <a:cubicBezTo>
                    <a:pt x="3100" y="842"/>
                    <a:pt x="3100" y="842"/>
                    <a:pt x="3100" y="842"/>
                  </a:cubicBezTo>
                  <a:cubicBezTo>
                    <a:pt x="3087" y="775"/>
                    <a:pt x="3087" y="775"/>
                    <a:pt x="3087" y="775"/>
                  </a:cubicBezTo>
                  <a:cubicBezTo>
                    <a:pt x="3087" y="741"/>
                    <a:pt x="3087" y="741"/>
                    <a:pt x="3087" y="741"/>
                  </a:cubicBezTo>
                  <a:cubicBezTo>
                    <a:pt x="3036" y="694"/>
                    <a:pt x="3036" y="694"/>
                    <a:pt x="3036" y="694"/>
                  </a:cubicBezTo>
                  <a:cubicBezTo>
                    <a:pt x="3019" y="667"/>
                    <a:pt x="3019" y="667"/>
                    <a:pt x="3019" y="667"/>
                  </a:cubicBezTo>
                  <a:cubicBezTo>
                    <a:pt x="2996" y="650"/>
                    <a:pt x="2996" y="650"/>
                    <a:pt x="2996" y="650"/>
                  </a:cubicBezTo>
                  <a:cubicBezTo>
                    <a:pt x="2969" y="634"/>
                    <a:pt x="2969" y="634"/>
                    <a:pt x="2969" y="634"/>
                  </a:cubicBezTo>
                  <a:cubicBezTo>
                    <a:pt x="2952" y="620"/>
                    <a:pt x="2952" y="620"/>
                    <a:pt x="2952" y="620"/>
                  </a:cubicBezTo>
                  <a:cubicBezTo>
                    <a:pt x="2942" y="590"/>
                    <a:pt x="2942" y="590"/>
                    <a:pt x="2942" y="590"/>
                  </a:cubicBezTo>
                  <a:cubicBezTo>
                    <a:pt x="2932" y="569"/>
                    <a:pt x="2932" y="569"/>
                    <a:pt x="2932" y="569"/>
                  </a:cubicBezTo>
                  <a:cubicBezTo>
                    <a:pt x="2905" y="569"/>
                    <a:pt x="2905" y="569"/>
                    <a:pt x="2905" y="569"/>
                  </a:cubicBezTo>
                  <a:cubicBezTo>
                    <a:pt x="2885" y="569"/>
                    <a:pt x="2885" y="569"/>
                    <a:pt x="2885" y="569"/>
                  </a:cubicBezTo>
                  <a:cubicBezTo>
                    <a:pt x="2851" y="613"/>
                    <a:pt x="2851" y="613"/>
                    <a:pt x="2851" y="613"/>
                  </a:cubicBezTo>
                  <a:cubicBezTo>
                    <a:pt x="2821" y="634"/>
                    <a:pt x="2821" y="634"/>
                    <a:pt x="2821" y="634"/>
                  </a:cubicBezTo>
                  <a:cubicBezTo>
                    <a:pt x="2804" y="634"/>
                    <a:pt x="2804" y="634"/>
                    <a:pt x="2804" y="634"/>
                  </a:cubicBezTo>
                  <a:cubicBezTo>
                    <a:pt x="2787" y="657"/>
                    <a:pt x="2787" y="657"/>
                    <a:pt x="2787" y="657"/>
                  </a:cubicBezTo>
                  <a:cubicBezTo>
                    <a:pt x="2760" y="657"/>
                    <a:pt x="2760" y="657"/>
                    <a:pt x="2760" y="657"/>
                  </a:cubicBezTo>
                  <a:cubicBezTo>
                    <a:pt x="2750" y="691"/>
                    <a:pt x="2750" y="691"/>
                    <a:pt x="2750" y="691"/>
                  </a:cubicBezTo>
                  <a:cubicBezTo>
                    <a:pt x="2787" y="691"/>
                    <a:pt x="2787" y="691"/>
                    <a:pt x="2787" y="691"/>
                  </a:cubicBezTo>
                  <a:cubicBezTo>
                    <a:pt x="2844" y="691"/>
                    <a:pt x="2844" y="691"/>
                    <a:pt x="2844" y="691"/>
                  </a:cubicBezTo>
                  <a:cubicBezTo>
                    <a:pt x="2861" y="718"/>
                    <a:pt x="2861" y="718"/>
                    <a:pt x="2861" y="718"/>
                  </a:cubicBezTo>
                  <a:cubicBezTo>
                    <a:pt x="2790" y="718"/>
                    <a:pt x="2790" y="718"/>
                    <a:pt x="2790" y="718"/>
                  </a:cubicBezTo>
                  <a:cubicBezTo>
                    <a:pt x="2767" y="718"/>
                    <a:pt x="2767" y="718"/>
                    <a:pt x="2767" y="718"/>
                  </a:cubicBezTo>
                  <a:cubicBezTo>
                    <a:pt x="2719" y="735"/>
                    <a:pt x="2719" y="735"/>
                    <a:pt x="2719" y="735"/>
                  </a:cubicBezTo>
                  <a:cubicBezTo>
                    <a:pt x="2699" y="768"/>
                    <a:pt x="2699" y="768"/>
                    <a:pt x="2699" y="768"/>
                  </a:cubicBezTo>
                  <a:cubicBezTo>
                    <a:pt x="2709" y="768"/>
                    <a:pt x="2709" y="768"/>
                    <a:pt x="2709" y="768"/>
                  </a:cubicBezTo>
                  <a:cubicBezTo>
                    <a:pt x="2736" y="768"/>
                    <a:pt x="2736" y="768"/>
                    <a:pt x="2736" y="768"/>
                  </a:cubicBezTo>
                  <a:cubicBezTo>
                    <a:pt x="2753" y="768"/>
                    <a:pt x="2753" y="768"/>
                    <a:pt x="2753" y="768"/>
                  </a:cubicBezTo>
                  <a:cubicBezTo>
                    <a:pt x="2780" y="768"/>
                    <a:pt x="2780" y="768"/>
                    <a:pt x="2780" y="768"/>
                  </a:cubicBezTo>
                  <a:cubicBezTo>
                    <a:pt x="2817" y="768"/>
                    <a:pt x="2817" y="768"/>
                    <a:pt x="2817" y="768"/>
                  </a:cubicBezTo>
                  <a:cubicBezTo>
                    <a:pt x="2831" y="795"/>
                    <a:pt x="2831" y="795"/>
                    <a:pt x="2831" y="795"/>
                  </a:cubicBezTo>
                  <a:cubicBezTo>
                    <a:pt x="2777" y="812"/>
                    <a:pt x="2777" y="812"/>
                    <a:pt x="2777" y="812"/>
                  </a:cubicBezTo>
                  <a:cubicBezTo>
                    <a:pt x="2777" y="812"/>
                    <a:pt x="2777" y="812"/>
                    <a:pt x="2746" y="812"/>
                  </a:cubicBezTo>
                  <a:cubicBezTo>
                    <a:pt x="2733" y="812"/>
                    <a:pt x="2733" y="812"/>
                    <a:pt x="2733" y="812"/>
                  </a:cubicBezTo>
                  <a:cubicBezTo>
                    <a:pt x="2679" y="812"/>
                    <a:pt x="2679" y="812"/>
                    <a:pt x="2679" y="812"/>
                  </a:cubicBezTo>
                  <a:cubicBezTo>
                    <a:pt x="2632" y="836"/>
                    <a:pt x="2632" y="836"/>
                    <a:pt x="2632" y="836"/>
                  </a:cubicBezTo>
                  <a:cubicBezTo>
                    <a:pt x="2632" y="880"/>
                    <a:pt x="2632" y="880"/>
                    <a:pt x="2632" y="880"/>
                  </a:cubicBezTo>
                  <a:cubicBezTo>
                    <a:pt x="2662" y="880"/>
                    <a:pt x="2662" y="880"/>
                    <a:pt x="2662" y="880"/>
                  </a:cubicBezTo>
                  <a:cubicBezTo>
                    <a:pt x="2696" y="907"/>
                    <a:pt x="2696" y="907"/>
                    <a:pt x="2696" y="907"/>
                  </a:cubicBezTo>
                  <a:cubicBezTo>
                    <a:pt x="2719" y="930"/>
                    <a:pt x="2719" y="930"/>
                    <a:pt x="2719" y="930"/>
                  </a:cubicBezTo>
                  <a:cubicBezTo>
                    <a:pt x="2746" y="950"/>
                    <a:pt x="2746" y="950"/>
                    <a:pt x="2746" y="950"/>
                  </a:cubicBezTo>
                  <a:cubicBezTo>
                    <a:pt x="2746" y="930"/>
                    <a:pt x="2746" y="930"/>
                    <a:pt x="2746" y="930"/>
                  </a:cubicBezTo>
                  <a:cubicBezTo>
                    <a:pt x="2787" y="917"/>
                    <a:pt x="2787" y="917"/>
                    <a:pt x="2787" y="917"/>
                  </a:cubicBezTo>
                  <a:cubicBezTo>
                    <a:pt x="2787" y="930"/>
                    <a:pt x="2787" y="930"/>
                    <a:pt x="2787" y="930"/>
                  </a:cubicBezTo>
                  <a:cubicBezTo>
                    <a:pt x="2787" y="954"/>
                    <a:pt x="2787" y="954"/>
                    <a:pt x="2787" y="954"/>
                  </a:cubicBezTo>
                  <a:cubicBezTo>
                    <a:pt x="2827" y="957"/>
                    <a:pt x="2827" y="957"/>
                    <a:pt x="2827" y="957"/>
                  </a:cubicBezTo>
                  <a:cubicBezTo>
                    <a:pt x="2827" y="930"/>
                    <a:pt x="2827" y="930"/>
                    <a:pt x="2827" y="930"/>
                  </a:cubicBezTo>
                  <a:cubicBezTo>
                    <a:pt x="2858" y="910"/>
                    <a:pt x="2858" y="910"/>
                    <a:pt x="2858" y="910"/>
                  </a:cubicBezTo>
                  <a:cubicBezTo>
                    <a:pt x="2871" y="880"/>
                    <a:pt x="2871" y="880"/>
                    <a:pt x="2871" y="880"/>
                  </a:cubicBezTo>
                  <a:cubicBezTo>
                    <a:pt x="2922" y="880"/>
                    <a:pt x="2922" y="880"/>
                    <a:pt x="2922" y="880"/>
                  </a:cubicBezTo>
                  <a:cubicBezTo>
                    <a:pt x="2935" y="880"/>
                    <a:pt x="2935" y="880"/>
                    <a:pt x="2935" y="880"/>
                  </a:cubicBezTo>
                  <a:cubicBezTo>
                    <a:pt x="2935" y="880"/>
                    <a:pt x="2935" y="880"/>
                    <a:pt x="2915" y="893"/>
                  </a:cubicBezTo>
                  <a:cubicBezTo>
                    <a:pt x="2895" y="907"/>
                    <a:pt x="2905" y="930"/>
                    <a:pt x="2905" y="930"/>
                  </a:cubicBezTo>
                  <a:cubicBezTo>
                    <a:pt x="2905" y="947"/>
                    <a:pt x="2905" y="947"/>
                    <a:pt x="2905" y="947"/>
                  </a:cubicBezTo>
                  <a:cubicBezTo>
                    <a:pt x="2922" y="960"/>
                    <a:pt x="2922" y="960"/>
                    <a:pt x="2922" y="960"/>
                  </a:cubicBezTo>
                  <a:cubicBezTo>
                    <a:pt x="2938" y="947"/>
                    <a:pt x="2938" y="947"/>
                    <a:pt x="2938" y="947"/>
                  </a:cubicBezTo>
                  <a:cubicBezTo>
                    <a:pt x="2938" y="947"/>
                    <a:pt x="2962" y="930"/>
                    <a:pt x="2972" y="930"/>
                  </a:cubicBezTo>
                  <a:cubicBezTo>
                    <a:pt x="2982" y="930"/>
                    <a:pt x="3003" y="930"/>
                    <a:pt x="3003" y="930"/>
                  </a:cubicBezTo>
                  <a:cubicBezTo>
                    <a:pt x="3016" y="960"/>
                    <a:pt x="3016" y="960"/>
                    <a:pt x="3016" y="960"/>
                  </a:cubicBezTo>
                  <a:cubicBezTo>
                    <a:pt x="3033" y="960"/>
                    <a:pt x="3033" y="960"/>
                    <a:pt x="3033" y="960"/>
                  </a:cubicBezTo>
                  <a:cubicBezTo>
                    <a:pt x="3087" y="930"/>
                    <a:pt x="3087" y="930"/>
                    <a:pt x="3087" y="930"/>
                  </a:cubicBezTo>
                  <a:cubicBezTo>
                    <a:pt x="3063" y="1008"/>
                    <a:pt x="3063" y="1008"/>
                    <a:pt x="3063" y="1008"/>
                  </a:cubicBezTo>
                  <a:cubicBezTo>
                    <a:pt x="3053" y="1008"/>
                    <a:pt x="3053" y="1008"/>
                    <a:pt x="3053" y="1008"/>
                  </a:cubicBezTo>
                  <a:cubicBezTo>
                    <a:pt x="3053" y="1008"/>
                    <a:pt x="3009" y="1008"/>
                    <a:pt x="3003" y="1008"/>
                  </a:cubicBezTo>
                  <a:cubicBezTo>
                    <a:pt x="2996" y="1008"/>
                    <a:pt x="2959" y="1018"/>
                    <a:pt x="2959" y="1018"/>
                  </a:cubicBezTo>
                  <a:cubicBezTo>
                    <a:pt x="2935" y="1018"/>
                    <a:pt x="2935" y="1018"/>
                    <a:pt x="2935" y="1018"/>
                  </a:cubicBezTo>
                  <a:cubicBezTo>
                    <a:pt x="2827" y="1051"/>
                    <a:pt x="2827" y="1051"/>
                    <a:pt x="2827" y="1051"/>
                  </a:cubicBezTo>
                  <a:cubicBezTo>
                    <a:pt x="2841" y="1065"/>
                    <a:pt x="2841" y="1065"/>
                    <a:pt x="2841" y="1065"/>
                  </a:cubicBezTo>
                  <a:cubicBezTo>
                    <a:pt x="2841" y="1104"/>
                    <a:pt x="2841" y="1104"/>
                    <a:pt x="2841" y="1104"/>
                  </a:cubicBezTo>
                  <a:cubicBezTo>
                    <a:pt x="2868" y="1132"/>
                    <a:pt x="2868" y="1132"/>
                    <a:pt x="2868" y="1132"/>
                  </a:cubicBezTo>
                  <a:cubicBezTo>
                    <a:pt x="2888" y="1156"/>
                    <a:pt x="2888" y="1156"/>
                    <a:pt x="2888" y="1156"/>
                  </a:cubicBezTo>
                  <a:cubicBezTo>
                    <a:pt x="2908" y="1156"/>
                    <a:pt x="2908" y="1156"/>
                    <a:pt x="2908" y="1156"/>
                  </a:cubicBezTo>
                  <a:cubicBezTo>
                    <a:pt x="2959" y="1156"/>
                    <a:pt x="2959" y="1156"/>
                    <a:pt x="2959" y="1156"/>
                  </a:cubicBezTo>
                  <a:cubicBezTo>
                    <a:pt x="3029" y="1139"/>
                    <a:pt x="3029" y="1139"/>
                    <a:pt x="3029" y="1139"/>
                  </a:cubicBezTo>
                  <a:cubicBezTo>
                    <a:pt x="3070" y="1102"/>
                    <a:pt x="3070" y="1102"/>
                    <a:pt x="3070" y="1102"/>
                  </a:cubicBezTo>
                  <a:cubicBezTo>
                    <a:pt x="3117" y="1051"/>
                    <a:pt x="3117" y="1051"/>
                    <a:pt x="3117" y="1051"/>
                  </a:cubicBezTo>
                  <a:cubicBezTo>
                    <a:pt x="3178" y="1051"/>
                    <a:pt x="3178" y="1051"/>
                    <a:pt x="3178" y="1051"/>
                  </a:cubicBezTo>
                  <a:lnTo>
                    <a:pt x="3198" y="880"/>
                  </a:lnTo>
                  <a:close/>
                  <a:moveTo>
                    <a:pt x="2753" y="519"/>
                  </a:moveTo>
                  <a:cubicBezTo>
                    <a:pt x="2787" y="502"/>
                    <a:pt x="2787" y="502"/>
                    <a:pt x="2787" y="502"/>
                  </a:cubicBezTo>
                  <a:cubicBezTo>
                    <a:pt x="2787" y="502"/>
                    <a:pt x="2810" y="502"/>
                    <a:pt x="2834" y="492"/>
                  </a:cubicBezTo>
                  <a:cubicBezTo>
                    <a:pt x="2858" y="482"/>
                    <a:pt x="2861" y="475"/>
                    <a:pt x="2861" y="475"/>
                  </a:cubicBezTo>
                  <a:cubicBezTo>
                    <a:pt x="2868" y="398"/>
                    <a:pt x="2868" y="398"/>
                    <a:pt x="2868" y="398"/>
                  </a:cubicBezTo>
                  <a:cubicBezTo>
                    <a:pt x="2871" y="371"/>
                    <a:pt x="2871" y="371"/>
                    <a:pt x="2871" y="371"/>
                  </a:cubicBezTo>
                  <a:cubicBezTo>
                    <a:pt x="2915" y="313"/>
                    <a:pt x="2915" y="313"/>
                    <a:pt x="2915" y="313"/>
                  </a:cubicBezTo>
                  <a:cubicBezTo>
                    <a:pt x="2895" y="263"/>
                    <a:pt x="2895" y="263"/>
                    <a:pt x="2895" y="263"/>
                  </a:cubicBezTo>
                  <a:cubicBezTo>
                    <a:pt x="2858" y="283"/>
                    <a:pt x="2858" y="283"/>
                    <a:pt x="2858" y="283"/>
                  </a:cubicBezTo>
                  <a:cubicBezTo>
                    <a:pt x="2827" y="323"/>
                    <a:pt x="2827" y="323"/>
                    <a:pt x="2827" y="323"/>
                  </a:cubicBezTo>
                  <a:cubicBezTo>
                    <a:pt x="2804" y="307"/>
                    <a:pt x="2804" y="307"/>
                    <a:pt x="2804" y="307"/>
                  </a:cubicBezTo>
                  <a:cubicBezTo>
                    <a:pt x="2736" y="283"/>
                    <a:pt x="2736" y="283"/>
                    <a:pt x="2736" y="283"/>
                  </a:cubicBezTo>
                  <a:cubicBezTo>
                    <a:pt x="2736" y="283"/>
                    <a:pt x="2723" y="297"/>
                    <a:pt x="2709" y="303"/>
                  </a:cubicBezTo>
                  <a:cubicBezTo>
                    <a:pt x="2696" y="310"/>
                    <a:pt x="2662" y="327"/>
                    <a:pt x="2662" y="327"/>
                  </a:cubicBezTo>
                  <a:cubicBezTo>
                    <a:pt x="2632" y="357"/>
                    <a:pt x="2632" y="357"/>
                    <a:pt x="2632" y="357"/>
                  </a:cubicBezTo>
                  <a:cubicBezTo>
                    <a:pt x="2558" y="408"/>
                    <a:pt x="2558" y="408"/>
                    <a:pt x="2558" y="408"/>
                  </a:cubicBezTo>
                  <a:cubicBezTo>
                    <a:pt x="2500" y="447"/>
                    <a:pt x="2500" y="447"/>
                    <a:pt x="2500" y="447"/>
                  </a:cubicBezTo>
                  <a:cubicBezTo>
                    <a:pt x="2457" y="462"/>
                    <a:pt x="2457" y="462"/>
                    <a:pt x="2457" y="462"/>
                  </a:cubicBezTo>
                  <a:cubicBezTo>
                    <a:pt x="2423" y="482"/>
                    <a:pt x="2423" y="482"/>
                    <a:pt x="2423" y="482"/>
                  </a:cubicBezTo>
                  <a:cubicBezTo>
                    <a:pt x="2372" y="512"/>
                    <a:pt x="2372" y="512"/>
                    <a:pt x="2372" y="512"/>
                  </a:cubicBezTo>
                  <a:cubicBezTo>
                    <a:pt x="2362" y="549"/>
                    <a:pt x="2362" y="549"/>
                    <a:pt x="2362" y="549"/>
                  </a:cubicBezTo>
                  <a:cubicBezTo>
                    <a:pt x="2362" y="549"/>
                    <a:pt x="2362" y="549"/>
                    <a:pt x="2345" y="550"/>
                  </a:cubicBezTo>
                  <a:cubicBezTo>
                    <a:pt x="2328" y="551"/>
                    <a:pt x="2345" y="603"/>
                    <a:pt x="2345" y="603"/>
                  </a:cubicBezTo>
                  <a:cubicBezTo>
                    <a:pt x="2362" y="600"/>
                    <a:pt x="2362" y="600"/>
                    <a:pt x="2362" y="600"/>
                  </a:cubicBezTo>
                  <a:cubicBezTo>
                    <a:pt x="2403" y="586"/>
                    <a:pt x="2403" y="586"/>
                    <a:pt x="2403" y="586"/>
                  </a:cubicBezTo>
                  <a:cubicBezTo>
                    <a:pt x="2423" y="617"/>
                    <a:pt x="2423" y="617"/>
                    <a:pt x="2423" y="617"/>
                  </a:cubicBezTo>
                  <a:cubicBezTo>
                    <a:pt x="2460" y="603"/>
                    <a:pt x="2460" y="603"/>
                    <a:pt x="2460" y="603"/>
                  </a:cubicBezTo>
                  <a:cubicBezTo>
                    <a:pt x="2480" y="569"/>
                    <a:pt x="2480" y="569"/>
                    <a:pt x="2480" y="569"/>
                  </a:cubicBezTo>
                  <a:cubicBezTo>
                    <a:pt x="2480" y="620"/>
                    <a:pt x="2480" y="620"/>
                    <a:pt x="2480" y="620"/>
                  </a:cubicBezTo>
                  <a:cubicBezTo>
                    <a:pt x="2480" y="654"/>
                    <a:pt x="2480" y="654"/>
                    <a:pt x="2480" y="654"/>
                  </a:cubicBezTo>
                  <a:cubicBezTo>
                    <a:pt x="2497" y="637"/>
                    <a:pt x="2497" y="637"/>
                    <a:pt x="2497" y="637"/>
                  </a:cubicBezTo>
                  <a:cubicBezTo>
                    <a:pt x="2551" y="613"/>
                    <a:pt x="2551" y="613"/>
                    <a:pt x="2551" y="613"/>
                  </a:cubicBezTo>
                  <a:cubicBezTo>
                    <a:pt x="2551" y="569"/>
                    <a:pt x="2551" y="569"/>
                    <a:pt x="2551" y="569"/>
                  </a:cubicBezTo>
                  <a:cubicBezTo>
                    <a:pt x="2581" y="518"/>
                    <a:pt x="2581" y="518"/>
                    <a:pt x="2581" y="518"/>
                  </a:cubicBezTo>
                  <a:cubicBezTo>
                    <a:pt x="2612" y="590"/>
                    <a:pt x="2612" y="590"/>
                    <a:pt x="2612" y="590"/>
                  </a:cubicBezTo>
                  <a:cubicBezTo>
                    <a:pt x="2632" y="569"/>
                    <a:pt x="2632" y="569"/>
                    <a:pt x="2632" y="569"/>
                  </a:cubicBezTo>
                  <a:cubicBezTo>
                    <a:pt x="2632" y="543"/>
                    <a:pt x="2632" y="543"/>
                    <a:pt x="2632" y="543"/>
                  </a:cubicBezTo>
                  <a:cubicBezTo>
                    <a:pt x="2647" y="526"/>
                    <a:pt x="2647" y="526"/>
                    <a:pt x="2647" y="526"/>
                  </a:cubicBezTo>
                  <a:cubicBezTo>
                    <a:pt x="2659" y="505"/>
                    <a:pt x="2659" y="505"/>
                    <a:pt x="2659" y="505"/>
                  </a:cubicBezTo>
                  <a:cubicBezTo>
                    <a:pt x="2659" y="505"/>
                    <a:pt x="2659" y="505"/>
                    <a:pt x="2676" y="508"/>
                  </a:cubicBezTo>
                  <a:cubicBezTo>
                    <a:pt x="2692" y="511"/>
                    <a:pt x="2692" y="485"/>
                    <a:pt x="2692" y="485"/>
                  </a:cubicBezTo>
                  <a:cubicBezTo>
                    <a:pt x="2692" y="485"/>
                    <a:pt x="2692" y="452"/>
                    <a:pt x="2692" y="448"/>
                  </a:cubicBezTo>
                  <a:cubicBezTo>
                    <a:pt x="2692" y="445"/>
                    <a:pt x="2736" y="448"/>
                    <a:pt x="2736" y="448"/>
                  </a:cubicBezTo>
                  <a:cubicBezTo>
                    <a:pt x="2736" y="485"/>
                    <a:pt x="2736" y="485"/>
                    <a:pt x="2736" y="485"/>
                  </a:cubicBezTo>
                  <a:cubicBezTo>
                    <a:pt x="2736" y="485"/>
                    <a:pt x="2709" y="505"/>
                    <a:pt x="2714" y="516"/>
                  </a:cubicBezTo>
                  <a:cubicBezTo>
                    <a:pt x="2719" y="526"/>
                    <a:pt x="2692" y="532"/>
                    <a:pt x="2692" y="532"/>
                  </a:cubicBezTo>
                  <a:cubicBezTo>
                    <a:pt x="2713" y="569"/>
                    <a:pt x="2713" y="569"/>
                    <a:pt x="2713" y="569"/>
                  </a:cubicBezTo>
                  <a:cubicBezTo>
                    <a:pt x="2736" y="569"/>
                    <a:pt x="2736" y="569"/>
                    <a:pt x="2736" y="569"/>
                  </a:cubicBezTo>
                  <a:lnTo>
                    <a:pt x="2753" y="519"/>
                  </a:lnTo>
                  <a:close/>
                  <a:moveTo>
                    <a:pt x="2676" y="654"/>
                  </a:moveTo>
                  <a:cubicBezTo>
                    <a:pt x="2692" y="634"/>
                    <a:pt x="2692" y="634"/>
                    <a:pt x="2692" y="634"/>
                  </a:cubicBezTo>
                  <a:cubicBezTo>
                    <a:pt x="2662" y="634"/>
                    <a:pt x="2662" y="634"/>
                    <a:pt x="2662" y="634"/>
                  </a:cubicBezTo>
                  <a:cubicBezTo>
                    <a:pt x="2662" y="634"/>
                    <a:pt x="2632" y="650"/>
                    <a:pt x="2626" y="654"/>
                  </a:cubicBezTo>
                  <a:cubicBezTo>
                    <a:pt x="2621" y="657"/>
                    <a:pt x="2554" y="691"/>
                    <a:pt x="2554" y="691"/>
                  </a:cubicBezTo>
                  <a:cubicBezTo>
                    <a:pt x="2554" y="691"/>
                    <a:pt x="2554" y="718"/>
                    <a:pt x="2554" y="735"/>
                  </a:cubicBezTo>
                  <a:cubicBezTo>
                    <a:pt x="2595" y="765"/>
                    <a:pt x="2595" y="765"/>
                    <a:pt x="2595" y="765"/>
                  </a:cubicBezTo>
                  <a:cubicBezTo>
                    <a:pt x="2626" y="745"/>
                    <a:pt x="2626" y="745"/>
                    <a:pt x="2626" y="745"/>
                  </a:cubicBezTo>
                  <a:cubicBezTo>
                    <a:pt x="2626" y="745"/>
                    <a:pt x="2649" y="714"/>
                    <a:pt x="2662" y="704"/>
                  </a:cubicBezTo>
                  <a:lnTo>
                    <a:pt x="2676" y="654"/>
                  </a:lnTo>
                  <a:close/>
                  <a:moveTo>
                    <a:pt x="3279" y="303"/>
                  </a:moveTo>
                  <a:cubicBezTo>
                    <a:pt x="3292" y="300"/>
                    <a:pt x="3282" y="249"/>
                    <a:pt x="3282" y="249"/>
                  </a:cubicBezTo>
                  <a:cubicBezTo>
                    <a:pt x="3306" y="202"/>
                    <a:pt x="3306" y="202"/>
                    <a:pt x="3306" y="202"/>
                  </a:cubicBezTo>
                  <a:cubicBezTo>
                    <a:pt x="3306" y="148"/>
                    <a:pt x="3306" y="148"/>
                    <a:pt x="3306" y="148"/>
                  </a:cubicBezTo>
                  <a:cubicBezTo>
                    <a:pt x="3306" y="148"/>
                    <a:pt x="3252" y="148"/>
                    <a:pt x="3232" y="148"/>
                  </a:cubicBezTo>
                  <a:cubicBezTo>
                    <a:pt x="3211" y="148"/>
                    <a:pt x="3198" y="148"/>
                    <a:pt x="3198" y="148"/>
                  </a:cubicBezTo>
                  <a:cubicBezTo>
                    <a:pt x="3174" y="168"/>
                    <a:pt x="3174" y="168"/>
                    <a:pt x="3174" y="168"/>
                  </a:cubicBezTo>
                  <a:cubicBezTo>
                    <a:pt x="3141" y="195"/>
                    <a:pt x="3141" y="195"/>
                    <a:pt x="3141" y="195"/>
                  </a:cubicBezTo>
                  <a:cubicBezTo>
                    <a:pt x="3104" y="222"/>
                    <a:pt x="3104" y="222"/>
                    <a:pt x="3104" y="222"/>
                  </a:cubicBezTo>
                  <a:cubicBezTo>
                    <a:pt x="3087" y="276"/>
                    <a:pt x="3087" y="276"/>
                    <a:pt x="3087" y="276"/>
                  </a:cubicBezTo>
                  <a:cubicBezTo>
                    <a:pt x="3114" y="327"/>
                    <a:pt x="3114" y="327"/>
                    <a:pt x="3114" y="327"/>
                  </a:cubicBezTo>
                  <a:cubicBezTo>
                    <a:pt x="3144" y="350"/>
                    <a:pt x="3144" y="350"/>
                    <a:pt x="3144" y="350"/>
                  </a:cubicBezTo>
                  <a:cubicBezTo>
                    <a:pt x="3181" y="350"/>
                    <a:pt x="3181" y="350"/>
                    <a:pt x="3181" y="350"/>
                  </a:cubicBezTo>
                  <a:cubicBezTo>
                    <a:pt x="3262" y="327"/>
                    <a:pt x="3262" y="327"/>
                    <a:pt x="3262" y="327"/>
                  </a:cubicBezTo>
                  <a:cubicBezTo>
                    <a:pt x="3262" y="327"/>
                    <a:pt x="3265" y="307"/>
                    <a:pt x="3279" y="303"/>
                  </a:cubicBezTo>
                  <a:close/>
                  <a:moveTo>
                    <a:pt x="3323" y="7"/>
                  </a:moveTo>
                  <a:cubicBezTo>
                    <a:pt x="3323" y="7"/>
                    <a:pt x="3265" y="0"/>
                    <a:pt x="3220" y="7"/>
                  </a:cubicBezTo>
                  <a:cubicBezTo>
                    <a:pt x="3174" y="13"/>
                    <a:pt x="3178" y="24"/>
                    <a:pt x="3168" y="30"/>
                  </a:cubicBezTo>
                  <a:cubicBezTo>
                    <a:pt x="3158" y="37"/>
                    <a:pt x="3134" y="54"/>
                    <a:pt x="3134" y="54"/>
                  </a:cubicBezTo>
                  <a:cubicBezTo>
                    <a:pt x="3168" y="94"/>
                    <a:pt x="3168" y="94"/>
                    <a:pt x="3168" y="94"/>
                  </a:cubicBezTo>
                  <a:cubicBezTo>
                    <a:pt x="3168" y="94"/>
                    <a:pt x="3178" y="104"/>
                    <a:pt x="3196" y="113"/>
                  </a:cubicBezTo>
                  <a:cubicBezTo>
                    <a:pt x="3215" y="121"/>
                    <a:pt x="3222" y="131"/>
                    <a:pt x="3222" y="131"/>
                  </a:cubicBezTo>
                  <a:cubicBezTo>
                    <a:pt x="3222" y="131"/>
                    <a:pt x="3222" y="131"/>
                    <a:pt x="3245" y="111"/>
                  </a:cubicBezTo>
                  <a:cubicBezTo>
                    <a:pt x="3269" y="91"/>
                    <a:pt x="3286" y="94"/>
                    <a:pt x="3286" y="94"/>
                  </a:cubicBezTo>
                  <a:cubicBezTo>
                    <a:pt x="3306" y="94"/>
                    <a:pt x="3306" y="94"/>
                    <a:pt x="3306" y="94"/>
                  </a:cubicBezTo>
                  <a:lnTo>
                    <a:pt x="3323" y="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335164" y="2929690"/>
              <a:ext cx="5210706" cy="6427680"/>
            </a:xfrm>
            <a:custGeom>
              <a:avLst/>
              <a:gdLst>
                <a:gd name="T0" fmla="*/ 3609 w 6817"/>
                <a:gd name="T1" fmla="*/ 1766 h 8413"/>
                <a:gd name="T2" fmla="*/ 3532 w 6817"/>
                <a:gd name="T3" fmla="*/ 1388 h 8413"/>
                <a:gd name="T4" fmla="*/ 3413 w 6817"/>
                <a:gd name="T5" fmla="*/ 1013 h 8413"/>
                <a:gd name="T6" fmla="*/ 3622 w 6817"/>
                <a:gd name="T7" fmla="*/ 243 h 8413"/>
                <a:gd name="T8" fmla="*/ 3058 w 6817"/>
                <a:gd name="T9" fmla="*/ 257 h 8413"/>
                <a:gd name="T10" fmla="*/ 2717 w 6817"/>
                <a:gd name="T11" fmla="*/ 399 h 8413"/>
                <a:gd name="T12" fmla="*/ 2772 w 6817"/>
                <a:gd name="T13" fmla="*/ 722 h 8413"/>
                <a:gd name="T14" fmla="*/ 3109 w 6817"/>
                <a:gd name="T15" fmla="*/ 605 h 8413"/>
                <a:gd name="T16" fmla="*/ 2855 w 6817"/>
                <a:gd name="T17" fmla="*/ 988 h 8413"/>
                <a:gd name="T18" fmla="*/ 3059 w 6817"/>
                <a:gd name="T19" fmla="*/ 1495 h 8413"/>
                <a:gd name="T20" fmla="*/ 2929 w 6817"/>
                <a:gd name="T21" fmla="*/ 1809 h 8413"/>
                <a:gd name="T22" fmla="*/ 3260 w 6817"/>
                <a:gd name="T23" fmla="*/ 1894 h 8413"/>
                <a:gd name="T24" fmla="*/ 1490 w 6817"/>
                <a:gd name="T25" fmla="*/ 3182 h 8413"/>
                <a:gd name="T26" fmla="*/ 1239 w 6817"/>
                <a:gd name="T27" fmla="*/ 4200 h 8413"/>
                <a:gd name="T28" fmla="*/ 1862 w 6817"/>
                <a:gd name="T29" fmla="*/ 4056 h 8413"/>
                <a:gd name="T30" fmla="*/ 2341 w 6817"/>
                <a:gd name="T31" fmla="*/ 4064 h 8413"/>
                <a:gd name="T32" fmla="*/ 2532 w 6817"/>
                <a:gd name="T33" fmla="*/ 2918 h 8413"/>
                <a:gd name="T34" fmla="*/ 2053 w 6817"/>
                <a:gd name="T35" fmla="*/ 3055 h 8413"/>
                <a:gd name="T36" fmla="*/ 1689 w 6817"/>
                <a:gd name="T37" fmla="*/ 2788 h 8413"/>
                <a:gd name="T38" fmla="*/ 2644 w 6817"/>
                <a:gd name="T39" fmla="*/ 2076 h 8413"/>
                <a:gd name="T40" fmla="*/ 3435 w 6817"/>
                <a:gd name="T41" fmla="*/ 2094 h 8413"/>
                <a:gd name="T42" fmla="*/ 2614 w 6817"/>
                <a:gd name="T43" fmla="*/ 1924 h 8413"/>
                <a:gd name="T44" fmla="*/ 2162 w 6817"/>
                <a:gd name="T45" fmla="*/ 2127 h 8413"/>
                <a:gd name="T46" fmla="*/ 1744 w 6817"/>
                <a:gd name="T47" fmla="*/ 2382 h 8413"/>
                <a:gd name="T48" fmla="*/ 1892 w 6817"/>
                <a:gd name="T49" fmla="*/ 1769 h 8413"/>
                <a:gd name="T50" fmla="*/ 2418 w 6817"/>
                <a:gd name="T51" fmla="*/ 1746 h 8413"/>
                <a:gd name="T52" fmla="*/ 2298 w 6817"/>
                <a:gd name="T53" fmla="*/ 1615 h 8413"/>
                <a:gd name="T54" fmla="*/ 1919 w 6817"/>
                <a:gd name="T55" fmla="*/ 1449 h 8413"/>
                <a:gd name="T56" fmla="*/ 2847 w 6817"/>
                <a:gd name="T57" fmla="*/ 1093 h 8413"/>
                <a:gd name="T58" fmla="*/ 2480 w 6817"/>
                <a:gd name="T59" fmla="*/ 1136 h 8413"/>
                <a:gd name="T60" fmla="*/ 4021 w 6817"/>
                <a:gd name="T61" fmla="*/ 5017 h 8413"/>
                <a:gd name="T62" fmla="*/ 3982 w 6817"/>
                <a:gd name="T63" fmla="*/ 4126 h 8413"/>
                <a:gd name="T64" fmla="*/ 3527 w 6817"/>
                <a:gd name="T65" fmla="*/ 4579 h 8413"/>
                <a:gd name="T66" fmla="*/ 2936 w 6817"/>
                <a:gd name="T67" fmla="*/ 3862 h 8413"/>
                <a:gd name="T68" fmla="*/ 2846 w 6817"/>
                <a:gd name="T69" fmla="*/ 4063 h 8413"/>
                <a:gd name="T70" fmla="*/ 2471 w 6817"/>
                <a:gd name="T71" fmla="*/ 4344 h 8413"/>
                <a:gd name="T72" fmla="*/ 1507 w 6817"/>
                <a:gd name="T73" fmla="*/ 4200 h 8413"/>
                <a:gd name="T74" fmla="*/ 1239 w 6817"/>
                <a:gd name="T75" fmla="*/ 4715 h 8413"/>
                <a:gd name="T76" fmla="*/ 113 w 6817"/>
                <a:gd name="T77" fmla="*/ 3804 h 8413"/>
                <a:gd name="T78" fmla="*/ 2757 w 6817"/>
                <a:gd name="T79" fmla="*/ 5584 h 8413"/>
                <a:gd name="T80" fmla="*/ 3445 w 6817"/>
                <a:gd name="T81" fmla="*/ 5003 h 8413"/>
                <a:gd name="T82" fmla="*/ 4125 w 6817"/>
                <a:gd name="T83" fmla="*/ 5561 h 8413"/>
                <a:gd name="T84" fmla="*/ 4306 w 6817"/>
                <a:gd name="T85" fmla="*/ 5768 h 8413"/>
                <a:gd name="T86" fmla="*/ 4013 w 6817"/>
                <a:gd name="T87" fmla="*/ 4909 h 8413"/>
                <a:gd name="T88" fmla="*/ 6817 w 6817"/>
                <a:gd name="T89" fmla="*/ 5197 h 8413"/>
                <a:gd name="T90" fmla="*/ 4146 w 6817"/>
                <a:gd name="T91" fmla="*/ 3549 h 8413"/>
                <a:gd name="T92" fmla="*/ 4615 w 6817"/>
                <a:gd name="T93" fmla="*/ 3850 h 8413"/>
                <a:gd name="T94" fmla="*/ 5481 w 6817"/>
                <a:gd name="T95" fmla="*/ 4325 h 8413"/>
                <a:gd name="T96" fmla="*/ 5190 w 6817"/>
                <a:gd name="T97" fmla="*/ 4998 h 8413"/>
                <a:gd name="T98" fmla="*/ 6487 w 6817"/>
                <a:gd name="T99" fmla="*/ 5202 h 8413"/>
                <a:gd name="T100" fmla="*/ 6466 w 6817"/>
                <a:gd name="T101" fmla="*/ 4656 h 8413"/>
                <a:gd name="T102" fmla="*/ 5786 w 6817"/>
                <a:gd name="T103" fmla="*/ 4208 h 8413"/>
                <a:gd name="T104" fmla="*/ 6380 w 6817"/>
                <a:gd name="T105" fmla="*/ 4249 h 8413"/>
                <a:gd name="T106" fmla="*/ 6148 w 6817"/>
                <a:gd name="T107" fmla="*/ 3770 h 8413"/>
                <a:gd name="T108" fmla="*/ 5381 w 6817"/>
                <a:gd name="T109" fmla="*/ 3621 h 8413"/>
                <a:gd name="T110" fmla="*/ 5307 w 6817"/>
                <a:gd name="T111" fmla="*/ 3228 h 8413"/>
                <a:gd name="T112" fmla="*/ 4861 w 6817"/>
                <a:gd name="T113" fmla="*/ 3125 h 8413"/>
                <a:gd name="T114" fmla="*/ 4408 w 6817"/>
                <a:gd name="T115" fmla="*/ 3090 h 8413"/>
                <a:gd name="T116" fmla="*/ 3568 w 6817"/>
                <a:gd name="T117" fmla="*/ 2682 h 8413"/>
                <a:gd name="T118" fmla="*/ 3423 w 6817"/>
                <a:gd name="T119" fmla="*/ 3233 h 8413"/>
                <a:gd name="T120" fmla="*/ 3130 w 6817"/>
                <a:gd name="T121" fmla="*/ 3453 h 8413"/>
                <a:gd name="T122" fmla="*/ 4029 w 6817"/>
                <a:gd name="T123" fmla="*/ 2656 h 8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817" h="8413">
                  <a:moveTo>
                    <a:pt x="5362" y="8403"/>
                  </a:moveTo>
                  <a:cubicBezTo>
                    <a:pt x="5322" y="8401"/>
                    <a:pt x="5322" y="8401"/>
                    <a:pt x="5322" y="8401"/>
                  </a:cubicBezTo>
                  <a:cubicBezTo>
                    <a:pt x="5289" y="8391"/>
                    <a:pt x="5289" y="8391"/>
                    <a:pt x="5289" y="8391"/>
                  </a:cubicBezTo>
                  <a:cubicBezTo>
                    <a:pt x="5258" y="8372"/>
                    <a:pt x="5258" y="8372"/>
                    <a:pt x="5258" y="8372"/>
                  </a:cubicBezTo>
                  <a:cubicBezTo>
                    <a:pt x="5246" y="8363"/>
                    <a:pt x="5246" y="8363"/>
                    <a:pt x="5246" y="8363"/>
                  </a:cubicBezTo>
                  <a:cubicBezTo>
                    <a:pt x="5246" y="8329"/>
                    <a:pt x="5246" y="8329"/>
                    <a:pt x="5246" y="8329"/>
                  </a:cubicBezTo>
                  <a:cubicBezTo>
                    <a:pt x="5322" y="8270"/>
                    <a:pt x="5322" y="8270"/>
                    <a:pt x="5322" y="8270"/>
                  </a:cubicBezTo>
                  <a:cubicBezTo>
                    <a:pt x="5353" y="8270"/>
                    <a:pt x="5353" y="8270"/>
                    <a:pt x="5353" y="8270"/>
                  </a:cubicBezTo>
                  <a:cubicBezTo>
                    <a:pt x="5401" y="8282"/>
                    <a:pt x="5401" y="8282"/>
                    <a:pt x="5401" y="8282"/>
                  </a:cubicBezTo>
                  <a:cubicBezTo>
                    <a:pt x="5420" y="8308"/>
                    <a:pt x="5420" y="8308"/>
                    <a:pt x="5420" y="8308"/>
                  </a:cubicBezTo>
                  <a:cubicBezTo>
                    <a:pt x="5455" y="8351"/>
                    <a:pt x="5455" y="8351"/>
                    <a:pt x="5455" y="8351"/>
                  </a:cubicBezTo>
                  <a:cubicBezTo>
                    <a:pt x="5477" y="8389"/>
                    <a:pt x="5477" y="8389"/>
                    <a:pt x="5477" y="8389"/>
                  </a:cubicBezTo>
                  <a:cubicBezTo>
                    <a:pt x="5453" y="8413"/>
                    <a:pt x="5453" y="8413"/>
                    <a:pt x="5453" y="8413"/>
                  </a:cubicBezTo>
                  <a:cubicBezTo>
                    <a:pt x="5401" y="8413"/>
                    <a:pt x="5401" y="8413"/>
                    <a:pt x="5401" y="8413"/>
                  </a:cubicBezTo>
                  <a:lnTo>
                    <a:pt x="5362" y="8403"/>
                  </a:lnTo>
                  <a:close/>
                  <a:moveTo>
                    <a:pt x="5391" y="7486"/>
                  </a:moveTo>
                  <a:cubicBezTo>
                    <a:pt x="5408" y="7465"/>
                    <a:pt x="5408" y="7465"/>
                    <a:pt x="5408" y="7465"/>
                  </a:cubicBezTo>
                  <a:cubicBezTo>
                    <a:pt x="5408" y="7437"/>
                    <a:pt x="5408" y="7437"/>
                    <a:pt x="5408" y="7437"/>
                  </a:cubicBezTo>
                  <a:cubicBezTo>
                    <a:pt x="5420" y="7394"/>
                    <a:pt x="5420" y="7394"/>
                    <a:pt x="5420" y="7394"/>
                  </a:cubicBezTo>
                  <a:cubicBezTo>
                    <a:pt x="5420" y="7394"/>
                    <a:pt x="5434" y="7382"/>
                    <a:pt x="5441" y="7375"/>
                  </a:cubicBezTo>
                  <a:cubicBezTo>
                    <a:pt x="5448" y="7368"/>
                    <a:pt x="5448" y="7368"/>
                    <a:pt x="5448" y="7368"/>
                  </a:cubicBezTo>
                  <a:cubicBezTo>
                    <a:pt x="5458" y="7339"/>
                    <a:pt x="5458" y="7339"/>
                    <a:pt x="5458" y="7339"/>
                  </a:cubicBezTo>
                  <a:cubicBezTo>
                    <a:pt x="5458" y="7318"/>
                    <a:pt x="5458" y="7318"/>
                    <a:pt x="5458" y="7318"/>
                  </a:cubicBezTo>
                  <a:cubicBezTo>
                    <a:pt x="5425" y="7301"/>
                    <a:pt x="5425" y="7301"/>
                    <a:pt x="5425" y="7301"/>
                  </a:cubicBezTo>
                  <a:cubicBezTo>
                    <a:pt x="5391" y="7311"/>
                    <a:pt x="5391" y="7311"/>
                    <a:pt x="5391" y="7311"/>
                  </a:cubicBezTo>
                  <a:cubicBezTo>
                    <a:pt x="5391" y="7330"/>
                    <a:pt x="5391" y="7330"/>
                    <a:pt x="5391" y="7330"/>
                  </a:cubicBezTo>
                  <a:cubicBezTo>
                    <a:pt x="5362" y="7394"/>
                    <a:pt x="5362" y="7394"/>
                    <a:pt x="5362" y="7394"/>
                  </a:cubicBezTo>
                  <a:cubicBezTo>
                    <a:pt x="5337" y="7437"/>
                    <a:pt x="5337" y="7437"/>
                    <a:pt x="5337" y="7437"/>
                  </a:cubicBezTo>
                  <a:cubicBezTo>
                    <a:pt x="5337" y="7451"/>
                    <a:pt x="5337" y="7451"/>
                    <a:pt x="5337" y="7451"/>
                  </a:cubicBezTo>
                  <a:cubicBezTo>
                    <a:pt x="5346" y="7486"/>
                    <a:pt x="5346" y="7486"/>
                    <a:pt x="5346" y="7486"/>
                  </a:cubicBezTo>
                  <a:lnTo>
                    <a:pt x="5391" y="7486"/>
                  </a:lnTo>
                  <a:close/>
                  <a:moveTo>
                    <a:pt x="3328" y="1854"/>
                  </a:moveTo>
                  <a:cubicBezTo>
                    <a:pt x="3367" y="1897"/>
                    <a:pt x="3367" y="1897"/>
                    <a:pt x="3367" y="1897"/>
                  </a:cubicBezTo>
                  <a:cubicBezTo>
                    <a:pt x="3421" y="1913"/>
                    <a:pt x="3421" y="1913"/>
                    <a:pt x="3421" y="1913"/>
                  </a:cubicBezTo>
                  <a:cubicBezTo>
                    <a:pt x="3444" y="1923"/>
                    <a:pt x="3444" y="1923"/>
                    <a:pt x="3444" y="1923"/>
                  </a:cubicBezTo>
                  <a:cubicBezTo>
                    <a:pt x="3444" y="1954"/>
                    <a:pt x="3444" y="1954"/>
                    <a:pt x="3444" y="1954"/>
                  </a:cubicBezTo>
                  <a:cubicBezTo>
                    <a:pt x="3444" y="1975"/>
                    <a:pt x="3444" y="1975"/>
                    <a:pt x="3444" y="1975"/>
                  </a:cubicBezTo>
                  <a:cubicBezTo>
                    <a:pt x="3467" y="1975"/>
                    <a:pt x="3467" y="1975"/>
                    <a:pt x="3467" y="1975"/>
                  </a:cubicBezTo>
                  <a:cubicBezTo>
                    <a:pt x="3488" y="1975"/>
                    <a:pt x="3488" y="1975"/>
                    <a:pt x="3488" y="1975"/>
                  </a:cubicBezTo>
                  <a:cubicBezTo>
                    <a:pt x="3488" y="1946"/>
                    <a:pt x="3488" y="1946"/>
                    <a:pt x="3488" y="1946"/>
                  </a:cubicBezTo>
                  <a:cubicBezTo>
                    <a:pt x="3532" y="1934"/>
                    <a:pt x="3532" y="1934"/>
                    <a:pt x="3532" y="1934"/>
                  </a:cubicBezTo>
                  <a:cubicBezTo>
                    <a:pt x="3545" y="1915"/>
                    <a:pt x="3545" y="1915"/>
                    <a:pt x="3545" y="1915"/>
                  </a:cubicBezTo>
                  <a:cubicBezTo>
                    <a:pt x="3545" y="1884"/>
                    <a:pt x="3545" y="1884"/>
                    <a:pt x="3545" y="1884"/>
                  </a:cubicBezTo>
                  <a:cubicBezTo>
                    <a:pt x="3576" y="1854"/>
                    <a:pt x="3576" y="1854"/>
                    <a:pt x="3576" y="1854"/>
                  </a:cubicBezTo>
                  <a:cubicBezTo>
                    <a:pt x="3609" y="1854"/>
                    <a:pt x="3609" y="1854"/>
                    <a:pt x="3609" y="1854"/>
                  </a:cubicBezTo>
                  <a:cubicBezTo>
                    <a:pt x="3609" y="1833"/>
                    <a:pt x="3609" y="1833"/>
                    <a:pt x="3609" y="1833"/>
                  </a:cubicBezTo>
                  <a:cubicBezTo>
                    <a:pt x="3609" y="1766"/>
                    <a:pt x="3609" y="1766"/>
                    <a:pt x="3609" y="1766"/>
                  </a:cubicBezTo>
                  <a:cubicBezTo>
                    <a:pt x="3571" y="1719"/>
                    <a:pt x="3571" y="1719"/>
                    <a:pt x="3571" y="1719"/>
                  </a:cubicBezTo>
                  <a:cubicBezTo>
                    <a:pt x="3560" y="1719"/>
                    <a:pt x="3560" y="1719"/>
                    <a:pt x="3560" y="1719"/>
                  </a:cubicBezTo>
                  <a:cubicBezTo>
                    <a:pt x="3545" y="1753"/>
                    <a:pt x="3545" y="1753"/>
                    <a:pt x="3545" y="1753"/>
                  </a:cubicBezTo>
                  <a:cubicBezTo>
                    <a:pt x="3534" y="1768"/>
                    <a:pt x="3534" y="1768"/>
                    <a:pt x="3534" y="1768"/>
                  </a:cubicBezTo>
                  <a:cubicBezTo>
                    <a:pt x="3503" y="1747"/>
                    <a:pt x="3503" y="1747"/>
                    <a:pt x="3503" y="1747"/>
                  </a:cubicBezTo>
                  <a:cubicBezTo>
                    <a:pt x="3509" y="1732"/>
                    <a:pt x="3509" y="1732"/>
                    <a:pt x="3509" y="1732"/>
                  </a:cubicBezTo>
                  <a:cubicBezTo>
                    <a:pt x="3509" y="1719"/>
                    <a:pt x="3509" y="1719"/>
                    <a:pt x="3509" y="1719"/>
                  </a:cubicBezTo>
                  <a:cubicBezTo>
                    <a:pt x="3491" y="1693"/>
                    <a:pt x="3491" y="1693"/>
                    <a:pt x="3491" y="1693"/>
                  </a:cubicBezTo>
                  <a:cubicBezTo>
                    <a:pt x="3469" y="1693"/>
                    <a:pt x="3469" y="1693"/>
                    <a:pt x="3469" y="1693"/>
                  </a:cubicBezTo>
                  <a:cubicBezTo>
                    <a:pt x="3439" y="1693"/>
                    <a:pt x="3439" y="1693"/>
                    <a:pt x="3439" y="1693"/>
                  </a:cubicBezTo>
                  <a:cubicBezTo>
                    <a:pt x="3408" y="1714"/>
                    <a:pt x="3408" y="1714"/>
                    <a:pt x="3408" y="1714"/>
                  </a:cubicBezTo>
                  <a:cubicBezTo>
                    <a:pt x="3390" y="1693"/>
                    <a:pt x="3390" y="1693"/>
                    <a:pt x="3390" y="1693"/>
                  </a:cubicBezTo>
                  <a:cubicBezTo>
                    <a:pt x="3372" y="1706"/>
                    <a:pt x="3372" y="1706"/>
                    <a:pt x="3372" y="1706"/>
                  </a:cubicBezTo>
                  <a:cubicBezTo>
                    <a:pt x="3354" y="1714"/>
                    <a:pt x="3354" y="1714"/>
                    <a:pt x="3354" y="1714"/>
                  </a:cubicBezTo>
                  <a:cubicBezTo>
                    <a:pt x="3328" y="1729"/>
                    <a:pt x="3328" y="1729"/>
                    <a:pt x="3328" y="1729"/>
                  </a:cubicBezTo>
                  <a:cubicBezTo>
                    <a:pt x="3312" y="1745"/>
                    <a:pt x="3312" y="1745"/>
                    <a:pt x="3312" y="1745"/>
                  </a:cubicBezTo>
                  <a:cubicBezTo>
                    <a:pt x="3312" y="1716"/>
                    <a:pt x="3312" y="1716"/>
                    <a:pt x="3312" y="1716"/>
                  </a:cubicBezTo>
                  <a:cubicBezTo>
                    <a:pt x="3312" y="1693"/>
                    <a:pt x="3312" y="1693"/>
                    <a:pt x="3312" y="1693"/>
                  </a:cubicBezTo>
                  <a:cubicBezTo>
                    <a:pt x="3325" y="1670"/>
                    <a:pt x="3325" y="1670"/>
                    <a:pt x="3325" y="1670"/>
                  </a:cubicBezTo>
                  <a:cubicBezTo>
                    <a:pt x="3297" y="1652"/>
                    <a:pt x="3297" y="1652"/>
                    <a:pt x="3297" y="1652"/>
                  </a:cubicBezTo>
                  <a:cubicBezTo>
                    <a:pt x="3281" y="1639"/>
                    <a:pt x="3281" y="1639"/>
                    <a:pt x="3281" y="1639"/>
                  </a:cubicBezTo>
                  <a:cubicBezTo>
                    <a:pt x="3281" y="1623"/>
                    <a:pt x="3281" y="1623"/>
                    <a:pt x="3281" y="1623"/>
                  </a:cubicBezTo>
                  <a:cubicBezTo>
                    <a:pt x="3281" y="1605"/>
                    <a:pt x="3281" y="1605"/>
                    <a:pt x="3281" y="1605"/>
                  </a:cubicBezTo>
                  <a:cubicBezTo>
                    <a:pt x="3315" y="1605"/>
                    <a:pt x="3315" y="1605"/>
                    <a:pt x="3315" y="1605"/>
                  </a:cubicBezTo>
                  <a:cubicBezTo>
                    <a:pt x="3330" y="1644"/>
                    <a:pt x="3330" y="1644"/>
                    <a:pt x="3330" y="1644"/>
                  </a:cubicBezTo>
                  <a:cubicBezTo>
                    <a:pt x="3338" y="1660"/>
                    <a:pt x="3338" y="1660"/>
                    <a:pt x="3338" y="1660"/>
                  </a:cubicBezTo>
                  <a:cubicBezTo>
                    <a:pt x="3359" y="1660"/>
                    <a:pt x="3359" y="1660"/>
                    <a:pt x="3359" y="1660"/>
                  </a:cubicBezTo>
                  <a:cubicBezTo>
                    <a:pt x="3397" y="1657"/>
                    <a:pt x="3397" y="1657"/>
                    <a:pt x="3397" y="1657"/>
                  </a:cubicBezTo>
                  <a:cubicBezTo>
                    <a:pt x="3445" y="1652"/>
                    <a:pt x="3445" y="1652"/>
                    <a:pt x="3445" y="1652"/>
                  </a:cubicBezTo>
                  <a:cubicBezTo>
                    <a:pt x="3465" y="1639"/>
                    <a:pt x="3465" y="1639"/>
                    <a:pt x="3465" y="1639"/>
                  </a:cubicBezTo>
                  <a:cubicBezTo>
                    <a:pt x="3483" y="1629"/>
                    <a:pt x="3483" y="1629"/>
                    <a:pt x="3483" y="1629"/>
                  </a:cubicBezTo>
                  <a:cubicBezTo>
                    <a:pt x="3493" y="1605"/>
                    <a:pt x="3493" y="1605"/>
                    <a:pt x="3493" y="1605"/>
                  </a:cubicBezTo>
                  <a:cubicBezTo>
                    <a:pt x="3509" y="1605"/>
                    <a:pt x="3509" y="1605"/>
                    <a:pt x="3509" y="1605"/>
                  </a:cubicBezTo>
                  <a:cubicBezTo>
                    <a:pt x="3519" y="1605"/>
                    <a:pt x="3519" y="1605"/>
                    <a:pt x="3519" y="1605"/>
                  </a:cubicBezTo>
                  <a:cubicBezTo>
                    <a:pt x="3516" y="1574"/>
                    <a:pt x="3516" y="1574"/>
                    <a:pt x="3516" y="1574"/>
                  </a:cubicBezTo>
                  <a:cubicBezTo>
                    <a:pt x="3509" y="1554"/>
                    <a:pt x="3509" y="1554"/>
                    <a:pt x="3509" y="1554"/>
                  </a:cubicBezTo>
                  <a:cubicBezTo>
                    <a:pt x="3485" y="1523"/>
                    <a:pt x="3485" y="1523"/>
                    <a:pt x="3485" y="1523"/>
                  </a:cubicBezTo>
                  <a:cubicBezTo>
                    <a:pt x="3470" y="1504"/>
                    <a:pt x="3470" y="1504"/>
                    <a:pt x="3470" y="1504"/>
                  </a:cubicBezTo>
                  <a:cubicBezTo>
                    <a:pt x="3457" y="1466"/>
                    <a:pt x="3457" y="1466"/>
                    <a:pt x="3457" y="1466"/>
                  </a:cubicBezTo>
                  <a:cubicBezTo>
                    <a:pt x="3485" y="1466"/>
                    <a:pt x="3485" y="1466"/>
                    <a:pt x="3485" y="1466"/>
                  </a:cubicBezTo>
                  <a:cubicBezTo>
                    <a:pt x="3524" y="1466"/>
                    <a:pt x="3524" y="1466"/>
                    <a:pt x="3524" y="1466"/>
                  </a:cubicBezTo>
                  <a:cubicBezTo>
                    <a:pt x="3550" y="1448"/>
                    <a:pt x="3550" y="1448"/>
                    <a:pt x="3550" y="1448"/>
                  </a:cubicBezTo>
                  <a:cubicBezTo>
                    <a:pt x="3609" y="1424"/>
                    <a:pt x="3609" y="1424"/>
                    <a:pt x="3609" y="1424"/>
                  </a:cubicBezTo>
                  <a:cubicBezTo>
                    <a:pt x="3622" y="1404"/>
                    <a:pt x="3622" y="1404"/>
                    <a:pt x="3622" y="1404"/>
                  </a:cubicBezTo>
                  <a:cubicBezTo>
                    <a:pt x="3599" y="1388"/>
                    <a:pt x="3599" y="1388"/>
                    <a:pt x="3599" y="1388"/>
                  </a:cubicBezTo>
                  <a:cubicBezTo>
                    <a:pt x="3553" y="1388"/>
                    <a:pt x="3553" y="1388"/>
                    <a:pt x="3553" y="1388"/>
                  </a:cubicBezTo>
                  <a:cubicBezTo>
                    <a:pt x="3532" y="1388"/>
                    <a:pt x="3532" y="1388"/>
                    <a:pt x="3532" y="1388"/>
                  </a:cubicBezTo>
                  <a:cubicBezTo>
                    <a:pt x="3519" y="1388"/>
                    <a:pt x="3519" y="1388"/>
                    <a:pt x="3519" y="1388"/>
                  </a:cubicBezTo>
                  <a:cubicBezTo>
                    <a:pt x="3532" y="1370"/>
                    <a:pt x="3532" y="1370"/>
                    <a:pt x="3532" y="1370"/>
                  </a:cubicBezTo>
                  <a:cubicBezTo>
                    <a:pt x="3560" y="1370"/>
                    <a:pt x="3560" y="1370"/>
                    <a:pt x="3560" y="1370"/>
                  </a:cubicBezTo>
                  <a:cubicBezTo>
                    <a:pt x="3578" y="1357"/>
                    <a:pt x="3578" y="1357"/>
                    <a:pt x="3578" y="1357"/>
                  </a:cubicBezTo>
                  <a:cubicBezTo>
                    <a:pt x="3591" y="1336"/>
                    <a:pt x="3591" y="1336"/>
                    <a:pt x="3591" y="1336"/>
                  </a:cubicBezTo>
                  <a:cubicBezTo>
                    <a:pt x="3586" y="1311"/>
                    <a:pt x="3586" y="1311"/>
                    <a:pt x="3586" y="1311"/>
                  </a:cubicBezTo>
                  <a:cubicBezTo>
                    <a:pt x="3558" y="1311"/>
                    <a:pt x="3558" y="1311"/>
                    <a:pt x="3558" y="1311"/>
                  </a:cubicBezTo>
                  <a:cubicBezTo>
                    <a:pt x="3524" y="1298"/>
                    <a:pt x="3524" y="1298"/>
                    <a:pt x="3524" y="1298"/>
                  </a:cubicBezTo>
                  <a:cubicBezTo>
                    <a:pt x="3503" y="1298"/>
                    <a:pt x="3503" y="1298"/>
                    <a:pt x="3503" y="1298"/>
                  </a:cubicBezTo>
                  <a:cubicBezTo>
                    <a:pt x="3485" y="1269"/>
                    <a:pt x="3485" y="1269"/>
                    <a:pt x="3485" y="1269"/>
                  </a:cubicBezTo>
                  <a:cubicBezTo>
                    <a:pt x="3498" y="1269"/>
                    <a:pt x="3498" y="1269"/>
                    <a:pt x="3498" y="1269"/>
                  </a:cubicBezTo>
                  <a:cubicBezTo>
                    <a:pt x="3547" y="1269"/>
                    <a:pt x="3547" y="1269"/>
                    <a:pt x="3547" y="1269"/>
                  </a:cubicBezTo>
                  <a:cubicBezTo>
                    <a:pt x="3560" y="1269"/>
                    <a:pt x="3560" y="1269"/>
                    <a:pt x="3560" y="1269"/>
                  </a:cubicBezTo>
                  <a:cubicBezTo>
                    <a:pt x="3581" y="1246"/>
                    <a:pt x="3581" y="1246"/>
                    <a:pt x="3581" y="1246"/>
                  </a:cubicBezTo>
                  <a:cubicBezTo>
                    <a:pt x="3581" y="1210"/>
                    <a:pt x="3581" y="1210"/>
                    <a:pt x="3581" y="1210"/>
                  </a:cubicBezTo>
                  <a:cubicBezTo>
                    <a:pt x="3542" y="1184"/>
                    <a:pt x="3542" y="1184"/>
                    <a:pt x="3542" y="1184"/>
                  </a:cubicBezTo>
                  <a:cubicBezTo>
                    <a:pt x="3501" y="1184"/>
                    <a:pt x="3501" y="1184"/>
                    <a:pt x="3501" y="1184"/>
                  </a:cubicBezTo>
                  <a:cubicBezTo>
                    <a:pt x="3475" y="1184"/>
                    <a:pt x="3475" y="1184"/>
                    <a:pt x="3475" y="1184"/>
                  </a:cubicBezTo>
                  <a:cubicBezTo>
                    <a:pt x="3462" y="1184"/>
                    <a:pt x="3462" y="1184"/>
                    <a:pt x="3462" y="1184"/>
                  </a:cubicBezTo>
                  <a:cubicBezTo>
                    <a:pt x="3467" y="1161"/>
                    <a:pt x="3467" y="1161"/>
                    <a:pt x="3467" y="1161"/>
                  </a:cubicBezTo>
                  <a:cubicBezTo>
                    <a:pt x="3439" y="1171"/>
                    <a:pt x="3439" y="1171"/>
                    <a:pt x="3439" y="1171"/>
                  </a:cubicBezTo>
                  <a:cubicBezTo>
                    <a:pt x="3416" y="1184"/>
                    <a:pt x="3416" y="1184"/>
                    <a:pt x="3416" y="1184"/>
                  </a:cubicBezTo>
                  <a:cubicBezTo>
                    <a:pt x="3390" y="1212"/>
                    <a:pt x="3390" y="1212"/>
                    <a:pt x="3390" y="1212"/>
                  </a:cubicBezTo>
                  <a:cubicBezTo>
                    <a:pt x="3374" y="1202"/>
                    <a:pt x="3374" y="1202"/>
                    <a:pt x="3374" y="1202"/>
                  </a:cubicBezTo>
                  <a:cubicBezTo>
                    <a:pt x="3379" y="1174"/>
                    <a:pt x="3379" y="1174"/>
                    <a:pt x="3379" y="1174"/>
                  </a:cubicBezTo>
                  <a:cubicBezTo>
                    <a:pt x="3390" y="1143"/>
                    <a:pt x="3390" y="1143"/>
                    <a:pt x="3390" y="1143"/>
                  </a:cubicBezTo>
                  <a:cubicBezTo>
                    <a:pt x="3408" y="1143"/>
                    <a:pt x="3408" y="1143"/>
                    <a:pt x="3408" y="1143"/>
                  </a:cubicBezTo>
                  <a:cubicBezTo>
                    <a:pt x="3434" y="1143"/>
                    <a:pt x="3434" y="1143"/>
                    <a:pt x="3434" y="1143"/>
                  </a:cubicBezTo>
                  <a:cubicBezTo>
                    <a:pt x="3467" y="1117"/>
                    <a:pt x="3467" y="1117"/>
                    <a:pt x="3467" y="1117"/>
                  </a:cubicBezTo>
                  <a:cubicBezTo>
                    <a:pt x="3506" y="1117"/>
                    <a:pt x="3506" y="1117"/>
                    <a:pt x="3506" y="1117"/>
                  </a:cubicBezTo>
                  <a:cubicBezTo>
                    <a:pt x="3524" y="1117"/>
                    <a:pt x="3524" y="1117"/>
                    <a:pt x="3524" y="1117"/>
                  </a:cubicBezTo>
                  <a:cubicBezTo>
                    <a:pt x="3532" y="1091"/>
                    <a:pt x="3532" y="1091"/>
                    <a:pt x="3532" y="1091"/>
                  </a:cubicBezTo>
                  <a:cubicBezTo>
                    <a:pt x="3524" y="1078"/>
                    <a:pt x="3524" y="1078"/>
                    <a:pt x="3524" y="1078"/>
                  </a:cubicBezTo>
                  <a:cubicBezTo>
                    <a:pt x="3483" y="1078"/>
                    <a:pt x="3483" y="1078"/>
                    <a:pt x="3483" y="1078"/>
                  </a:cubicBezTo>
                  <a:cubicBezTo>
                    <a:pt x="3462" y="1099"/>
                    <a:pt x="3462" y="1099"/>
                    <a:pt x="3462" y="1099"/>
                  </a:cubicBezTo>
                  <a:cubicBezTo>
                    <a:pt x="3431" y="1106"/>
                    <a:pt x="3431" y="1106"/>
                    <a:pt x="3431" y="1106"/>
                  </a:cubicBezTo>
                  <a:cubicBezTo>
                    <a:pt x="3416" y="1104"/>
                    <a:pt x="3416" y="1104"/>
                    <a:pt x="3416" y="1104"/>
                  </a:cubicBezTo>
                  <a:cubicBezTo>
                    <a:pt x="3387" y="1104"/>
                    <a:pt x="3387" y="1104"/>
                    <a:pt x="3387" y="1104"/>
                  </a:cubicBezTo>
                  <a:cubicBezTo>
                    <a:pt x="3387" y="1078"/>
                    <a:pt x="3387" y="1078"/>
                    <a:pt x="3387" y="1078"/>
                  </a:cubicBezTo>
                  <a:cubicBezTo>
                    <a:pt x="3387" y="1078"/>
                    <a:pt x="3398" y="1086"/>
                    <a:pt x="3405" y="1078"/>
                  </a:cubicBezTo>
                  <a:cubicBezTo>
                    <a:pt x="3413" y="1070"/>
                    <a:pt x="3413" y="1070"/>
                    <a:pt x="3413" y="1070"/>
                  </a:cubicBezTo>
                  <a:cubicBezTo>
                    <a:pt x="3431" y="1070"/>
                    <a:pt x="3431" y="1070"/>
                    <a:pt x="3431" y="1070"/>
                  </a:cubicBezTo>
                  <a:cubicBezTo>
                    <a:pt x="3418" y="1050"/>
                    <a:pt x="3418" y="1050"/>
                    <a:pt x="3418" y="1050"/>
                  </a:cubicBezTo>
                  <a:cubicBezTo>
                    <a:pt x="3379" y="1050"/>
                    <a:pt x="3379" y="1050"/>
                    <a:pt x="3379" y="1050"/>
                  </a:cubicBezTo>
                  <a:cubicBezTo>
                    <a:pt x="3366" y="1034"/>
                    <a:pt x="3366" y="1034"/>
                    <a:pt x="3366" y="1034"/>
                  </a:cubicBezTo>
                  <a:cubicBezTo>
                    <a:pt x="3377" y="1013"/>
                    <a:pt x="3377" y="1013"/>
                    <a:pt x="3377" y="1013"/>
                  </a:cubicBezTo>
                  <a:cubicBezTo>
                    <a:pt x="3413" y="1013"/>
                    <a:pt x="3413" y="1013"/>
                    <a:pt x="3413" y="1013"/>
                  </a:cubicBezTo>
                  <a:cubicBezTo>
                    <a:pt x="3431" y="1013"/>
                    <a:pt x="3431" y="1013"/>
                    <a:pt x="3431" y="1013"/>
                  </a:cubicBezTo>
                  <a:cubicBezTo>
                    <a:pt x="3451" y="1013"/>
                    <a:pt x="3451" y="1013"/>
                    <a:pt x="3451" y="1013"/>
                  </a:cubicBezTo>
                  <a:cubicBezTo>
                    <a:pt x="3483" y="1013"/>
                    <a:pt x="3483" y="1013"/>
                    <a:pt x="3483" y="1013"/>
                  </a:cubicBezTo>
                  <a:cubicBezTo>
                    <a:pt x="3493" y="1000"/>
                    <a:pt x="3493" y="1000"/>
                    <a:pt x="3493" y="1000"/>
                  </a:cubicBezTo>
                  <a:cubicBezTo>
                    <a:pt x="3519" y="977"/>
                    <a:pt x="3519" y="977"/>
                    <a:pt x="3519" y="977"/>
                  </a:cubicBezTo>
                  <a:cubicBezTo>
                    <a:pt x="3524" y="951"/>
                    <a:pt x="3524" y="951"/>
                    <a:pt x="3524" y="951"/>
                  </a:cubicBezTo>
                  <a:cubicBezTo>
                    <a:pt x="3498" y="928"/>
                    <a:pt x="3498" y="928"/>
                    <a:pt x="3498" y="928"/>
                  </a:cubicBezTo>
                  <a:cubicBezTo>
                    <a:pt x="3467" y="913"/>
                    <a:pt x="3467" y="913"/>
                    <a:pt x="3467" y="913"/>
                  </a:cubicBezTo>
                  <a:cubicBezTo>
                    <a:pt x="3451" y="936"/>
                    <a:pt x="3451" y="936"/>
                    <a:pt x="3451" y="936"/>
                  </a:cubicBezTo>
                  <a:cubicBezTo>
                    <a:pt x="3431" y="928"/>
                    <a:pt x="3431" y="928"/>
                    <a:pt x="3431" y="928"/>
                  </a:cubicBezTo>
                  <a:cubicBezTo>
                    <a:pt x="3451" y="900"/>
                    <a:pt x="3451" y="900"/>
                    <a:pt x="3451" y="900"/>
                  </a:cubicBezTo>
                  <a:cubicBezTo>
                    <a:pt x="3470" y="900"/>
                    <a:pt x="3470" y="900"/>
                    <a:pt x="3470" y="900"/>
                  </a:cubicBezTo>
                  <a:cubicBezTo>
                    <a:pt x="3501" y="900"/>
                    <a:pt x="3501" y="900"/>
                    <a:pt x="3501" y="900"/>
                  </a:cubicBezTo>
                  <a:cubicBezTo>
                    <a:pt x="3547" y="920"/>
                    <a:pt x="3547" y="920"/>
                    <a:pt x="3547" y="920"/>
                  </a:cubicBezTo>
                  <a:cubicBezTo>
                    <a:pt x="3594" y="900"/>
                    <a:pt x="3594" y="900"/>
                    <a:pt x="3594" y="900"/>
                  </a:cubicBezTo>
                  <a:cubicBezTo>
                    <a:pt x="3597" y="845"/>
                    <a:pt x="3597" y="845"/>
                    <a:pt x="3597" y="845"/>
                  </a:cubicBezTo>
                  <a:cubicBezTo>
                    <a:pt x="3602" y="799"/>
                    <a:pt x="3602" y="799"/>
                    <a:pt x="3602" y="799"/>
                  </a:cubicBezTo>
                  <a:cubicBezTo>
                    <a:pt x="3589" y="783"/>
                    <a:pt x="3589" y="783"/>
                    <a:pt x="3589" y="783"/>
                  </a:cubicBezTo>
                  <a:cubicBezTo>
                    <a:pt x="3566" y="760"/>
                    <a:pt x="3566" y="760"/>
                    <a:pt x="3566" y="760"/>
                  </a:cubicBezTo>
                  <a:cubicBezTo>
                    <a:pt x="3566" y="747"/>
                    <a:pt x="3566" y="747"/>
                    <a:pt x="3566" y="747"/>
                  </a:cubicBezTo>
                  <a:cubicBezTo>
                    <a:pt x="3576" y="726"/>
                    <a:pt x="3576" y="726"/>
                    <a:pt x="3576" y="726"/>
                  </a:cubicBezTo>
                  <a:cubicBezTo>
                    <a:pt x="3597" y="711"/>
                    <a:pt x="3597" y="711"/>
                    <a:pt x="3597" y="711"/>
                  </a:cubicBezTo>
                  <a:cubicBezTo>
                    <a:pt x="3607" y="571"/>
                    <a:pt x="3607" y="571"/>
                    <a:pt x="3607" y="571"/>
                  </a:cubicBezTo>
                  <a:cubicBezTo>
                    <a:pt x="3622" y="538"/>
                    <a:pt x="3622" y="538"/>
                    <a:pt x="3622" y="538"/>
                  </a:cubicBezTo>
                  <a:cubicBezTo>
                    <a:pt x="3622" y="509"/>
                    <a:pt x="3622" y="509"/>
                    <a:pt x="3622" y="509"/>
                  </a:cubicBezTo>
                  <a:cubicBezTo>
                    <a:pt x="3640" y="460"/>
                    <a:pt x="3640" y="460"/>
                    <a:pt x="3640" y="460"/>
                  </a:cubicBezTo>
                  <a:cubicBezTo>
                    <a:pt x="3640" y="440"/>
                    <a:pt x="3640" y="440"/>
                    <a:pt x="3640" y="440"/>
                  </a:cubicBezTo>
                  <a:cubicBezTo>
                    <a:pt x="3653" y="390"/>
                    <a:pt x="3653" y="390"/>
                    <a:pt x="3653" y="390"/>
                  </a:cubicBezTo>
                  <a:cubicBezTo>
                    <a:pt x="3635" y="349"/>
                    <a:pt x="3635" y="349"/>
                    <a:pt x="3635" y="349"/>
                  </a:cubicBezTo>
                  <a:cubicBezTo>
                    <a:pt x="3622" y="334"/>
                    <a:pt x="3622" y="334"/>
                    <a:pt x="3622" y="334"/>
                  </a:cubicBezTo>
                  <a:cubicBezTo>
                    <a:pt x="3594" y="367"/>
                    <a:pt x="3594" y="367"/>
                    <a:pt x="3594" y="367"/>
                  </a:cubicBezTo>
                  <a:cubicBezTo>
                    <a:pt x="3563" y="409"/>
                    <a:pt x="3563" y="409"/>
                    <a:pt x="3563" y="409"/>
                  </a:cubicBezTo>
                  <a:cubicBezTo>
                    <a:pt x="3532" y="458"/>
                    <a:pt x="3532" y="458"/>
                    <a:pt x="3532" y="458"/>
                  </a:cubicBezTo>
                  <a:cubicBezTo>
                    <a:pt x="3519" y="476"/>
                    <a:pt x="3519" y="476"/>
                    <a:pt x="3519" y="476"/>
                  </a:cubicBezTo>
                  <a:cubicBezTo>
                    <a:pt x="3467" y="504"/>
                    <a:pt x="3467" y="504"/>
                    <a:pt x="3467" y="504"/>
                  </a:cubicBezTo>
                  <a:cubicBezTo>
                    <a:pt x="3467" y="471"/>
                    <a:pt x="3467" y="471"/>
                    <a:pt x="3467" y="471"/>
                  </a:cubicBezTo>
                  <a:cubicBezTo>
                    <a:pt x="3509" y="458"/>
                    <a:pt x="3509" y="458"/>
                    <a:pt x="3509" y="458"/>
                  </a:cubicBezTo>
                  <a:cubicBezTo>
                    <a:pt x="3524" y="416"/>
                    <a:pt x="3524" y="416"/>
                    <a:pt x="3524" y="416"/>
                  </a:cubicBezTo>
                  <a:cubicBezTo>
                    <a:pt x="3529" y="396"/>
                    <a:pt x="3529" y="396"/>
                    <a:pt x="3529" y="396"/>
                  </a:cubicBezTo>
                  <a:cubicBezTo>
                    <a:pt x="3519" y="370"/>
                    <a:pt x="3519" y="370"/>
                    <a:pt x="3519" y="370"/>
                  </a:cubicBezTo>
                  <a:cubicBezTo>
                    <a:pt x="3467" y="393"/>
                    <a:pt x="3467" y="393"/>
                    <a:pt x="3467" y="393"/>
                  </a:cubicBezTo>
                  <a:cubicBezTo>
                    <a:pt x="3449" y="365"/>
                    <a:pt x="3449" y="365"/>
                    <a:pt x="3449" y="365"/>
                  </a:cubicBezTo>
                  <a:cubicBezTo>
                    <a:pt x="3480" y="349"/>
                    <a:pt x="3480" y="349"/>
                    <a:pt x="3480" y="349"/>
                  </a:cubicBezTo>
                  <a:cubicBezTo>
                    <a:pt x="3509" y="334"/>
                    <a:pt x="3509" y="334"/>
                    <a:pt x="3509" y="334"/>
                  </a:cubicBezTo>
                  <a:cubicBezTo>
                    <a:pt x="3545" y="334"/>
                    <a:pt x="3545" y="334"/>
                    <a:pt x="3545" y="334"/>
                  </a:cubicBezTo>
                  <a:cubicBezTo>
                    <a:pt x="3591" y="297"/>
                    <a:pt x="3591" y="297"/>
                    <a:pt x="3591" y="297"/>
                  </a:cubicBezTo>
                  <a:cubicBezTo>
                    <a:pt x="3622" y="243"/>
                    <a:pt x="3622" y="243"/>
                    <a:pt x="3622" y="243"/>
                  </a:cubicBezTo>
                  <a:cubicBezTo>
                    <a:pt x="3622" y="176"/>
                    <a:pt x="3622" y="176"/>
                    <a:pt x="3622" y="176"/>
                  </a:cubicBezTo>
                  <a:cubicBezTo>
                    <a:pt x="3635" y="124"/>
                    <a:pt x="3635" y="124"/>
                    <a:pt x="3635" y="124"/>
                  </a:cubicBezTo>
                  <a:cubicBezTo>
                    <a:pt x="3622" y="83"/>
                    <a:pt x="3622" y="83"/>
                    <a:pt x="3622" y="83"/>
                  </a:cubicBezTo>
                  <a:cubicBezTo>
                    <a:pt x="3597" y="57"/>
                    <a:pt x="3597" y="57"/>
                    <a:pt x="3597" y="57"/>
                  </a:cubicBezTo>
                  <a:cubicBezTo>
                    <a:pt x="3542" y="57"/>
                    <a:pt x="3542" y="57"/>
                    <a:pt x="3542" y="57"/>
                  </a:cubicBezTo>
                  <a:cubicBezTo>
                    <a:pt x="3522" y="57"/>
                    <a:pt x="3522" y="57"/>
                    <a:pt x="3522" y="57"/>
                  </a:cubicBezTo>
                  <a:cubicBezTo>
                    <a:pt x="3467" y="29"/>
                    <a:pt x="3467" y="29"/>
                    <a:pt x="3467" y="29"/>
                  </a:cubicBezTo>
                  <a:cubicBezTo>
                    <a:pt x="3467" y="18"/>
                    <a:pt x="3467" y="18"/>
                    <a:pt x="3467" y="18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382" y="13"/>
                    <a:pt x="3382" y="13"/>
                    <a:pt x="3382" y="13"/>
                  </a:cubicBezTo>
                  <a:cubicBezTo>
                    <a:pt x="3351" y="60"/>
                    <a:pt x="3351" y="60"/>
                    <a:pt x="3351" y="60"/>
                  </a:cubicBezTo>
                  <a:cubicBezTo>
                    <a:pt x="3343" y="80"/>
                    <a:pt x="3343" y="80"/>
                    <a:pt x="3343" y="80"/>
                  </a:cubicBezTo>
                  <a:cubicBezTo>
                    <a:pt x="3328" y="111"/>
                    <a:pt x="3328" y="111"/>
                    <a:pt x="3328" y="111"/>
                  </a:cubicBezTo>
                  <a:cubicBezTo>
                    <a:pt x="3312" y="127"/>
                    <a:pt x="3312" y="127"/>
                    <a:pt x="3312" y="127"/>
                  </a:cubicBezTo>
                  <a:cubicBezTo>
                    <a:pt x="3281" y="109"/>
                    <a:pt x="3281" y="109"/>
                    <a:pt x="3281" y="109"/>
                  </a:cubicBezTo>
                  <a:cubicBezTo>
                    <a:pt x="3299" y="80"/>
                    <a:pt x="3299" y="80"/>
                    <a:pt x="3299" y="80"/>
                  </a:cubicBezTo>
                  <a:cubicBezTo>
                    <a:pt x="3312" y="62"/>
                    <a:pt x="3312" y="62"/>
                    <a:pt x="3312" y="62"/>
                  </a:cubicBezTo>
                  <a:cubicBezTo>
                    <a:pt x="3325" y="34"/>
                    <a:pt x="3325" y="34"/>
                    <a:pt x="3325" y="34"/>
                  </a:cubicBezTo>
                  <a:cubicBezTo>
                    <a:pt x="3320" y="0"/>
                    <a:pt x="3320" y="0"/>
                    <a:pt x="3320" y="0"/>
                  </a:cubicBezTo>
                  <a:cubicBezTo>
                    <a:pt x="3299" y="0"/>
                    <a:pt x="3299" y="0"/>
                    <a:pt x="3299" y="0"/>
                  </a:cubicBezTo>
                  <a:cubicBezTo>
                    <a:pt x="3139" y="16"/>
                    <a:pt x="3139" y="16"/>
                    <a:pt x="3139" y="16"/>
                  </a:cubicBezTo>
                  <a:cubicBezTo>
                    <a:pt x="3157" y="52"/>
                    <a:pt x="3157" y="52"/>
                    <a:pt x="3157" y="52"/>
                  </a:cubicBezTo>
                  <a:cubicBezTo>
                    <a:pt x="3167" y="75"/>
                    <a:pt x="3167" y="75"/>
                    <a:pt x="3167" y="75"/>
                  </a:cubicBezTo>
                  <a:cubicBezTo>
                    <a:pt x="3111" y="52"/>
                    <a:pt x="3111" y="52"/>
                    <a:pt x="3111" y="52"/>
                  </a:cubicBezTo>
                  <a:cubicBezTo>
                    <a:pt x="3111" y="42"/>
                    <a:pt x="3111" y="42"/>
                    <a:pt x="3111" y="42"/>
                  </a:cubicBezTo>
                  <a:cubicBezTo>
                    <a:pt x="3085" y="54"/>
                    <a:pt x="3085" y="54"/>
                    <a:pt x="3085" y="54"/>
                  </a:cubicBezTo>
                  <a:cubicBezTo>
                    <a:pt x="3085" y="88"/>
                    <a:pt x="3085" y="88"/>
                    <a:pt x="3085" y="88"/>
                  </a:cubicBezTo>
                  <a:cubicBezTo>
                    <a:pt x="3085" y="104"/>
                    <a:pt x="3085" y="104"/>
                    <a:pt x="3085" y="104"/>
                  </a:cubicBezTo>
                  <a:cubicBezTo>
                    <a:pt x="3147" y="129"/>
                    <a:pt x="3147" y="129"/>
                    <a:pt x="3147" y="129"/>
                  </a:cubicBezTo>
                  <a:cubicBezTo>
                    <a:pt x="3173" y="147"/>
                    <a:pt x="3173" y="147"/>
                    <a:pt x="3173" y="147"/>
                  </a:cubicBezTo>
                  <a:cubicBezTo>
                    <a:pt x="3165" y="174"/>
                    <a:pt x="3165" y="174"/>
                    <a:pt x="3165" y="174"/>
                  </a:cubicBezTo>
                  <a:cubicBezTo>
                    <a:pt x="3131" y="172"/>
                    <a:pt x="3131" y="172"/>
                    <a:pt x="3131" y="172"/>
                  </a:cubicBezTo>
                  <a:cubicBezTo>
                    <a:pt x="3090" y="151"/>
                    <a:pt x="3090" y="151"/>
                    <a:pt x="3090" y="151"/>
                  </a:cubicBezTo>
                  <a:cubicBezTo>
                    <a:pt x="3073" y="129"/>
                    <a:pt x="3073" y="129"/>
                    <a:pt x="3073" y="129"/>
                  </a:cubicBezTo>
                  <a:cubicBezTo>
                    <a:pt x="3046" y="102"/>
                    <a:pt x="3046" y="102"/>
                    <a:pt x="3046" y="102"/>
                  </a:cubicBezTo>
                  <a:cubicBezTo>
                    <a:pt x="3023" y="86"/>
                    <a:pt x="3023" y="86"/>
                    <a:pt x="3023" y="86"/>
                  </a:cubicBezTo>
                  <a:cubicBezTo>
                    <a:pt x="2993" y="87"/>
                    <a:pt x="2993" y="87"/>
                    <a:pt x="2993" y="87"/>
                  </a:cubicBezTo>
                  <a:cubicBezTo>
                    <a:pt x="2971" y="87"/>
                    <a:pt x="2971" y="87"/>
                    <a:pt x="2971" y="87"/>
                  </a:cubicBezTo>
                  <a:cubicBezTo>
                    <a:pt x="2971" y="93"/>
                    <a:pt x="2971" y="93"/>
                    <a:pt x="2971" y="93"/>
                  </a:cubicBezTo>
                  <a:cubicBezTo>
                    <a:pt x="2971" y="114"/>
                    <a:pt x="2971" y="114"/>
                    <a:pt x="2971" y="114"/>
                  </a:cubicBezTo>
                  <a:cubicBezTo>
                    <a:pt x="2971" y="123"/>
                    <a:pt x="2971" y="123"/>
                    <a:pt x="2971" y="123"/>
                  </a:cubicBezTo>
                  <a:cubicBezTo>
                    <a:pt x="2998" y="140"/>
                    <a:pt x="2998" y="140"/>
                    <a:pt x="2998" y="140"/>
                  </a:cubicBezTo>
                  <a:cubicBezTo>
                    <a:pt x="3028" y="161"/>
                    <a:pt x="3028" y="161"/>
                    <a:pt x="3028" y="161"/>
                  </a:cubicBezTo>
                  <a:cubicBezTo>
                    <a:pt x="3047" y="172"/>
                    <a:pt x="3047" y="172"/>
                    <a:pt x="3047" y="172"/>
                  </a:cubicBezTo>
                  <a:cubicBezTo>
                    <a:pt x="3063" y="189"/>
                    <a:pt x="3063" y="189"/>
                    <a:pt x="3063" y="189"/>
                  </a:cubicBezTo>
                  <a:cubicBezTo>
                    <a:pt x="3066" y="240"/>
                    <a:pt x="3066" y="240"/>
                    <a:pt x="3066" y="240"/>
                  </a:cubicBezTo>
                  <a:cubicBezTo>
                    <a:pt x="3058" y="257"/>
                    <a:pt x="3058" y="257"/>
                    <a:pt x="3058" y="257"/>
                  </a:cubicBezTo>
                  <a:cubicBezTo>
                    <a:pt x="3046" y="245"/>
                    <a:pt x="3046" y="245"/>
                    <a:pt x="3046" y="245"/>
                  </a:cubicBezTo>
                  <a:cubicBezTo>
                    <a:pt x="3025" y="217"/>
                    <a:pt x="3025" y="217"/>
                    <a:pt x="3025" y="217"/>
                  </a:cubicBezTo>
                  <a:cubicBezTo>
                    <a:pt x="3008" y="191"/>
                    <a:pt x="3008" y="191"/>
                    <a:pt x="3008" y="191"/>
                  </a:cubicBezTo>
                  <a:cubicBezTo>
                    <a:pt x="2984" y="169"/>
                    <a:pt x="2984" y="169"/>
                    <a:pt x="2984" y="169"/>
                  </a:cubicBezTo>
                  <a:cubicBezTo>
                    <a:pt x="2977" y="157"/>
                    <a:pt x="2977" y="157"/>
                    <a:pt x="2977" y="157"/>
                  </a:cubicBezTo>
                  <a:cubicBezTo>
                    <a:pt x="2931" y="147"/>
                    <a:pt x="2931" y="147"/>
                    <a:pt x="2931" y="147"/>
                  </a:cubicBezTo>
                  <a:cubicBezTo>
                    <a:pt x="2890" y="136"/>
                    <a:pt x="2890" y="136"/>
                    <a:pt x="2890" y="136"/>
                  </a:cubicBezTo>
                  <a:cubicBezTo>
                    <a:pt x="2873" y="135"/>
                    <a:pt x="2873" y="135"/>
                    <a:pt x="2873" y="135"/>
                  </a:cubicBezTo>
                  <a:cubicBezTo>
                    <a:pt x="2852" y="146"/>
                    <a:pt x="2852" y="146"/>
                    <a:pt x="2852" y="146"/>
                  </a:cubicBezTo>
                  <a:cubicBezTo>
                    <a:pt x="2862" y="164"/>
                    <a:pt x="2862" y="164"/>
                    <a:pt x="2862" y="164"/>
                  </a:cubicBezTo>
                  <a:cubicBezTo>
                    <a:pt x="2876" y="169"/>
                    <a:pt x="2876" y="169"/>
                    <a:pt x="2876" y="169"/>
                  </a:cubicBezTo>
                  <a:cubicBezTo>
                    <a:pt x="2897" y="177"/>
                    <a:pt x="2897" y="177"/>
                    <a:pt x="2897" y="177"/>
                  </a:cubicBezTo>
                  <a:cubicBezTo>
                    <a:pt x="2911" y="178"/>
                    <a:pt x="2911" y="178"/>
                    <a:pt x="2911" y="178"/>
                  </a:cubicBezTo>
                  <a:cubicBezTo>
                    <a:pt x="2933" y="192"/>
                    <a:pt x="2933" y="192"/>
                    <a:pt x="2933" y="192"/>
                  </a:cubicBezTo>
                  <a:cubicBezTo>
                    <a:pt x="2933" y="202"/>
                    <a:pt x="2933" y="202"/>
                    <a:pt x="2933" y="202"/>
                  </a:cubicBezTo>
                  <a:cubicBezTo>
                    <a:pt x="2913" y="206"/>
                    <a:pt x="2913" y="206"/>
                    <a:pt x="2913" y="206"/>
                  </a:cubicBezTo>
                  <a:cubicBezTo>
                    <a:pt x="2852" y="191"/>
                    <a:pt x="2852" y="191"/>
                    <a:pt x="2852" y="191"/>
                  </a:cubicBezTo>
                  <a:cubicBezTo>
                    <a:pt x="2828" y="180"/>
                    <a:pt x="2828" y="180"/>
                    <a:pt x="2828" y="180"/>
                  </a:cubicBezTo>
                  <a:cubicBezTo>
                    <a:pt x="2813" y="191"/>
                    <a:pt x="2813" y="191"/>
                    <a:pt x="2813" y="191"/>
                  </a:cubicBezTo>
                  <a:cubicBezTo>
                    <a:pt x="2819" y="211"/>
                    <a:pt x="2819" y="211"/>
                    <a:pt x="2819" y="211"/>
                  </a:cubicBezTo>
                  <a:cubicBezTo>
                    <a:pt x="2854" y="235"/>
                    <a:pt x="2854" y="235"/>
                    <a:pt x="2854" y="235"/>
                  </a:cubicBezTo>
                  <a:cubicBezTo>
                    <a:pt x="2873" y="249"/>
                    <a:pt x="2873" y="249"/>
                    <a:pt x="2873" y="249"/>
                  </a:cubicBezTo>
                  <a:cubicBezTo>
                    <a:pt x="2891" y="264"/>
                    <a:pt x="2891" y="264"/>
                    <a:pt x="2891" y="264"/>
                  </a:cubicBezTo>
                  <a:cubicBezTo>
                    <a:pt x="2879" y="276"/>
                    <a:pt x="2879" y="276"/>
                    <a:pt x="2879" y="276"/>
                  </a:cubicBezTo>
                  <a:cubicBezTo>
                    <a:pt x="2837" y="269"/>
                    <a:pt x="2837" y="269"/>
                    <a:pt x="2837" y="269"/>
                  </a:cubicBezTo>
                  <a:cubicBezTo>
                    <a:pt x="2828" y="262"/>
                    <a:pt x="2828" y="262"/>
                    <a:pt x="2828" y="262"/>
                  </a:cubicBezTo>
                  <a:cubicBezTo>
                    <a:pt x="2813" y="267"/>
                    <a:pt x="2813" y="267"/>
                    <a:pt x="2813" y="267"/>
                  </a:cubicBezTo>
                  <a:cubicBezTo>
                    <a:pt x="2799" y="299"/>
                    <a:pt x="2799" y="299"/>
                    <a:pt x="2799" y="299"/>
                  </a:cubicBezTo>
                  <a:cubicBezTo>
                    <a:pt x="2810" y="320"/>
                    <a:pt x="2810" y="320"/>
                    <a:pt x="2810" y="320"/>
                  </a:cubicBezTo>
                  <a:cubicBezTo>
                    <a:pt x="2810" y="320"/>
                    <a:pt x="2808" y="327"/>
                    <a:pt x="2815" y="329"/>
                  </a:cubicBezTo>
                  <a:cubicBezTo>
                    <a:pt x="2822" y="330"/>
                    <a:pt x="2868" y="352"/>
                    <a:pt x="2868" y="352"/>
                  </a:cubicBezTo>
                  <a:cubicBezTo>
                    <a:pt x="2907" y="375"/>
                    <a:pt x="2907" y="375"/>
                    <a:pt x="2907" y="375"/>
                  </a:cubicBezTo>
                  <a:cubicBezTo>
                    <a:pt x="2928" y="399"/>
                    <a:pt x="2928" y="399"/>
                    <a:pt x="2928" y="399"/>
                  </a:cubicBezTo>
                  <a:cubicBezTo>
                    <a:pt x="2922" y="403"/>
                    <a:pt x="2922" y="403"/>
                    <a:pt x="2922" y="403"/>
                  </a:cubicBezTo>
                  <a:cubicBezTo>
                    <a:pt x="2871" y="397"/>
                    <a:pt x="2871" y="397"/>
                    <a:pt x="2871" y="397"/>
                  </a:cubicBezTo>
                  <a:cubicBezTo>
                    <a:pt x="2833" y="374"/>
                    <a:pt x="2833" y="374"/>
                    <a:pt x="2833" y="374"/>
                  </a:cubicBezTo>
                  <a:cubicBezTo>
                    <a:pt x="2799" y="357"/>
                    <a:pt x="2799" y="357"/>
                    <a:pt x="2799" y="357"/>
                  </a:cubicBezTo>
                  <a:cubicBezTo>
                    <a:pt x="2778" y="340"/>
                    <a:pt x="2778" y="340"/>
                    <a:pt x="2778" y="340"/>
                  </a:cubicBezTo>
                  <a:cubicBezTo>
                    <a:pt x="2754" y="320"/>
                    <a:pt x="2754" y="320"/>
                    <a:pt x="2754" y="320"/>
                  </a:cubicBezTo>
                  <a:cubicBezTo>
                    <a:pt x="2743" y="309"/>
                    <a:pt x="2743" y="309"/>
                    <a:pt x="2743" y="309"/>
                  </a:cubicBezTo>
                  <a:cubicBezTo>
                    <a:pt x="2716" y="309"/>
                    <a:pt x="2716" y="309"/>
                    <a:pt x="2716" y="309"/>
                  </a:cubicBezTo>
                  <a:cubicBezTo>
                    <a:pt x="2703" y="314"/>
                    <a:pt x="2703" y="314"/>
                    <a:pt x="2703" y="314"/>
                  </a:cubicBezTo>
                  <a:cubicBezTo>
                    <a:pt x="2691" y="336"/>
                    <a:pt x="2691" y="336"/>
                    <a:pt x="2691" y="336"/>
                  </a:cubicBezTo>
                  <a:cubicBezTo>
                    <a:pt x="2691" y="357"/>
                    <a:pt x="2691" y="357"/>
                    <a:pt x="2691" y="357"/>
                  </a:cubicBezTo>
                  <a:cubicBezTo>
                    <a:pt x="2691" y="378"/>
                    <a:pt x="2691" y="378"/>
                    <a:pt x="2691" y="378"/>
                  </a:cubicBezTo>
                  <a:cubicBezTo>
                    <a:pt x="2691" y="387"/>
                    <a:pt x="2691" y="387"/>
                    <a:pt x="2691" y="387"/>
                  </a:cubicBezTo>
                  <a:cubicBezTo>
                    <a:pt x="2717" y="399"/>
                    <a:pt x="2717" y="399"/>
                    <a:pt x="2717" y="399"/>
                  </a:cubicBezTo>
                  <a:cubicBezTo>
                    <a:pt x="2732" y="402"/>
                    <a:pt x="2732" y="402"/>
                    <a:pt x="2732" y="402"/>
                  </a:cubicBezTo>
                  <a:cubicBezTo>
                    <a:pt x="2757" y="412"/>
                    <a:pt x="2757" y="412"/>
                    <a:pt x="2757" y="412"/>
                  </a:cubicBezTo>
                  <a:cubicBezTo>
                    <a:pt x="2768" y="422"/>
                    <a:pt x="2768" y="422"/>
                    <a:pt x="2768" y="422"/>
                  </a:cubicBezTo>
                  <a:cubicBezTo>
                    <a:pt x="2770" y="435"/>
                    <a:pt x="2770" y="435"/>
                    <a:pt x="2770" y="435"/>
                  </a:cubicBezTo>
                  <a:cubicBezTo>
                    <a:pt x="2756" y="439"/>
                    <a:pt x="2756" y="439"/>
                    <a:pt x="2756" y="439"/>
                  </a:cubicBezTo>
                  <a:cubicBezTo>
                    <a:pt x="2721" y="439"/>
                    <a:pt x="2721" y="439"/>
                    <a:pt x="2721" y="439"/>
                  </a:cubicBezTo>
                  <a:cubicBezTo>
                    <a:pt x="2673" y="429"/>
                    <a:pt x="2673" y="429"/>
                    <a:pt x="2673" y="429"/>
                  </a:cubicBezTo>
                  <a:cubicBezTo>
                    <a:pt x="2653" y="419"/>
                    <a:pt x="2653" y="419"/>
                    <a:pt x="2653" y="419"/>
                  </a:cubicBezTo>
                  <a:cubicBezTo>
                    <a:pt x="2614" y="434"/>
                    <a:pt x="2614" y="434"/>
                    <a:pt x="2614" y="434"/>
                  </a:cubicBezTo>
                  <a:cubicBezTo>
                    <a:pt x="2565" y="455"/>
                    <a:pt x="2565" y="455"/>
                    <a:pt x="2565" y="455"/>
                  </a:cubicBezTo>
                  <a:cubicBezTo>
                    <a:pt x="2539" y="491"/>
                    <a:pt x="2539" y="491"/>
                    <a:pt x="2539" y="491"/>
                  </a:cubicBezTo>
                  <a:cubicBezTo>
                    <a:pt x="2519" y="524"/>
                    <a:pt x="2519" y="524"/>
                    <a:pt x="2519" y="524"/>
                  </a:cubicBezTo>
                  <a:cubicBezTo>
                    <a:pt x="2519" y="559"/>
                    <a:pt x="2519" y="559"/>
                    <a:pt x="2519" y="559"/>
                  </a:cubicBezTo>
                  <a:cubicBezTo>
                    <a:pt x="2535" y="574"/>
                    <a:pt x="2535" y="574"/>
                    <a:pt x="2535" y="574"/>
                  </a:cubicBezTo>
                  <a:cubicBezTo>
                    <a:pt x="2555" y="575"/>
                    <a:pt x="2555" y="575"/>
                    <a:pt x="2555" y="575"/>
                  </a:cubicBezTo>
                  <a:cubicBezTo>
                    <a:pt x="2582" y="569"/>
                    <a:pt x="2582" y="569"/>
                    <a:pt x="2582" y="569"/>
                  </a:cubicBezTo>
                  <a:cubicBezTo>
                    <a:pt x="2591" y="567"/>
                    <a:pt x="2591" y="567"/>
                    <a:pt x="2591" y="567"/>
                  </a:cubicBezTo>
                  <a:cubicBezTo>
                    <a:pt x="2597" y="567"/>
                    <a:pt x="2597" y="567"/>
                    <a:pt x="2597" y="567"/>
                  </a:cubicBezTo>
                  <a:cubicBezTo>
                    <a:pt x="2599" y="576"/>
                    <a:pt x="2599" y="576"/>
                    <a:pt x="2599" y="576"/>
                  </a:cubicBezTo>
                  <a:cubicBezTo>
                    <a:pt x="2582" y="594"/>
                    <a:pt x="2582" y="594"/>
                    <a:pt x="2582" y="594"/>
                  </a:cubicBezTo>
                  <a:cubicBezTo>
                    <a:pt x="2582" y="606"/>
                    <a:pt x="2582" y="606"/>
                    <a:pt x="2582" y="606"/>
                  </a:cubicBezTo>
                  <a:cubicBezTo>
                    <a:pt x="2587" y="617"/>
                    <a:pt x="2587" y="617"/>
                    <a:pt x="2587" y="617"/>
                  </a:cubicBezTo>
                  <a:cubicBezTo>
                    <a:pt x="2618" y="622"/>
                    <a:pt x="2618" y="622"/>
                    <a:pt x="2618" y="622"/>
                  </a:cubicBezTo>
                  <a:cubicBezTo>
                    <a:pt x="2630" y="598"/>
                    <a:pt x="2630" y="598"/>
                    <a:pt x="2630" y="598"/>
                  </a:cubicBezTo>
                  <a:cubicBezTo>
                    <a:pt x="2653" y="586"/>
                    <a:pt x="2653" y="586"/>
                    <a:pt x="2653" y="586"/>
                  </a:cubicBezTo>
                  <a:cubicBezTo>
                    <a:pt x="2671" y="576"/>
                    <a:pt x="2671" y="576"/>
                    <a:pt x="2671" y="576"/>
                  </a:cubicBezTo>
                  <a:cubicBezTo>
                    <a:pt x="2687" y="576"/>
                    <a:pt x="2687" y="576"/>
                    <a:pt x="2687" y="576"/>
                  </a:cubicBezTo>
                  <a:cubicBezTo>
                    <a:pt x="2680" y="601"/>
                    <a:pt x="2680" y="601"/>
                    <a:pt x="2680" y="601"/>
                  </a:cubicBezTo>
                  <a:cubicBezTo>
                    <a:pt x="2663" y="635"/>
                    <a:pt x="2663" y="635"/>
                    <a:pt x="2663" y="635"/>
                  </a:cubicBezTo>
                  <a:cubicBezTo>
                    <a:pt x="2638" y="657"/>
                    <a:pt x="2638" y="657"/>
                    <a:pt x="2638" y="657"/>
                  </a:cubicBezTo>
                  <a:cubicBezTo>
                    <a:pt x="2642" y="703"/>
                    <a:pt x="2642" y="703"/>
                    <a:pt x="2642" y="703"/>
                  </a:cubicBezTo>
                  <a:cubicBezTo>
                    <a:pt x="2656" y="717"/>
                    <a:pt x="2656" y="717"/>
                    <a:pt x="2656" y="717"/>
                  </a:cubicBezTo>
                  <a:cubicBezTo>
                    <a:pt x="2656" y="717"/>
                    <a:pt x="2671" y="715"/>
                    <a:pt x="2676" y="715"/>
                  </a:cubicBezTo>
                  <a:cubicBezTo>
                    <a:pt x="2681" y="715"/>
                    <a:pt x="2697" y="715"/>
                    <a:pt x="2697" y="715"/>
                  </a:cubicBezTo>
                  <a:cubicBezTo>
                    <a:pt x="2724" y="715"/>
                    <a:pt x="2724" y="715"/>
                    <a:pt x="2724" y="715"/>
                  </a:cubicBezTo>
                  <a:cubicBezTo>
                    <a:pt x="2739" y="711"/>
                    <a:pt x="2739" y="711"/>
                    <a:pt x="2739" y="711"/>
                  </a:cubicBezTo>
                  <a:cubicBezTo>
                    <a:pt x="2754" y="701"/>
                    <a:pt x="2754" y="701"/>
                    <a:pt x="2754" y="701"/>
                  </a:cubicBezTo>
                  <a:cubicBezTo>
                    <a:pt x="2782" y="688"/>
                    <a:pt x="2782" y="688"/>
                    <a:pt x="2782" y="688"/>
                  </a:cubicBezTo>
                  <a:cubicBezTo>
                    <a:pt x="2809" y="660"/>
                    <a:pt x="2809" y="660"/>
                    <a:pt x="2809" y="660"/>
                  </a:cubicBezTo>
                  <a:cubicBezTo>
                    <a:pt x="2833" y="622"/>
                    <a:pt x="2833" y="622"/>
                    <a:pt x="2833" y="622"/>
                  </a:cubicBezTo>
                  <a:cubicBezTo>
                    <a:pt x="2848" y="614"/>
                    <a:pt x="2848" y="614"/>
                    <a:pt x="2848" y="614"/>
                  </a:cubicBezTo>
                  <a:cubicBezTo>
                    <a:pt x="2857" y="630"/>
                    <a:pt x="2857" y="630"/>
                    <a:pt x="2857" y="630"/>
                  </a:cubicBezTo>
                  <a:cubicBezTo>
                    <a:pt x="2846" y="656"/>
                    <a:pt x="2846" y="656"/>
                    <a:pt x="2846" y="656"/>
                  </a:cubicBezTo>
                  <a:cubicBezTo>
                    <a:pt x="2830" y="666"/>
                    <a:pt x="2830" y="666"/>
                    <a:pt x="2830" y="666"/>
                  </a:cubicBezTo>
                  <a:cubicBezTo>
                    <a:pt x="2810" y="686"/>
                    <a:pt x="2810" y="686"/>
                    <a:pt x="2810" y="686"/>
                  </a:cubicBezTo>
                  <a:cubicBezTo>
                    <a:pt x="2799" y="703"/>
                    <a:pt x="2799" y="703"/>
                    <a:pt x="2799" y="703"/>
                  </a:cubicBezTo>
                  <a:cubicBezTo>
                    <a:pt x="2772" y="722"/>
                    <a:pt x="2772" y="722"/>
                    <a:pt x="2772" y="722"/>
                  </a:cubicBezTo>
                  <a:cubicBezTo>
                    <a:pt x="2755" y="724"/>
                    <a:pt x="2755" y="724"/>
                    <a:pt x="2755" y="724"/>
                  </a:cubicBezTo>
                  <a:cubicBezTo>
                    <a:pt x="2745" y="724"/>
                    <a:pt x="2745" y="724"/>
                    <a:pt x="2745" y="724"/>
                  </a:cubicBezTo>
                  <a:cubicBezTo>
                    <a:pt x="2712" y="728"/>
                    <a:pt x="2712" y="728"/>
                    <a:pt x="2712" y="728"/>
                  </a:cubicBezTo>
                  <a:cubicBezTo>
                    <a:pt x="2681" y="753"/>
                    <a:pt x="2681" y="753"/>
                    <a:pt x="2681" y="753"/>
                  </a:cubicBezTo>
                  <a:cubicBezTo>
                    <a:pt x="2670" y="779"/>
                    <a:pt x="2670" y="779"/>
                    <a:pt x="2670" y="779"/>
                  </a:cubicBezTo>
                  <a:cubicBezTo>
                    <a:pt x="2696" y="798"/>
                    <a:pt x="2696" y="798"/>
                    <a:pt x="2696" y="798"/>
                  </a:cubicBezTo>
                  <a:cubicBezTo>
                    <a:pt x="2711" y="801"/>
                    <a:pt x="2711" y="801"/>
                    <a:pt x="2711" y="801"/>
                  </a:cubicBezTo>
                  <a:cubicBezTo>
                    <a:pt x="2761" y="817"/>
                    <a:pt x="2761" y="817"/>
                    <a:pt x="2761" y="817"/>
                  </a:cubicBezTo>
                  <a:cubicBezTo>
                    <a:pt x="2781" y="809"/>
                    <a:pt x="2781" y="809"/>
                    <a:pt x="2781" y="809"/>
                  </a:cubicBezTo>
                  <a:cubicBezTo>
                    <a:pt x="2797" y="791"/>
                    <a:pt x="2797" y="791"/>
                    <a:pt x="2797" y="791"/>
                  </a:cubicBezTo>
                  <a:cubicBezTo>
                    <a:pt x="2801" y="754"/>
                    <a:pt x="2801" y="754"/>
                    <a:pt x="2801" y="754"/>
                  </a:cubicBezTo>
                  <a:cubicBezTo>
                    <a:pt x="2810" y="738"/>
                    <a:pt x="2810" y="738"/>
                    <a:pt x="2810" y="738"/>
                  </a:cubicBezTo>
                  <a:cubicBezTo>
                    <a:pt x="2824" y="727"/>
                    <a:pt x="2824" y="727"/>
                    <a:pt x="2824" y="727"/>
                  </a:cubicBezTo>
                  <a:cubicBezTo>
                    <a:pt x="2862" y="689"/>
                    <a:pt x="2862" y="689"/>
                    <a:pt x="2862" y="689"/>
                  </a:cubicBezTo>
                  <a:cubicBezTo>
                    <a:pt x="2885" y="670"/>
                    <a:pt x="2885" y="670"/>
                    <a:pt x="2885" y="670"/>
                  </a:cubicBezTo>
                  <a:cubicBezTo>
                    <a:pt x="2912" y="659"/>
                    <a:pt x="2912" y="659"/>
                    <a:pt x="2912" y="659"/>
                  </a:cubicBezTo>
                  <a:cubicBezTo>
                    <a:pt x="2939" y="655"/>
                    <a:pt x="2939" y="655"/>
                    <a:pt x="2939" y="655"/>
                  </a:cubicBezTo>
                  <a:cubicBezTo>
                    <a:pt x="2956" y="656"/>
                    <a:pt x="2956" y="656"/>
                    <a:pt x="2956" y="656"/>
                  </a:cubicBezTo>
                  <a:cubicBezTo>
                    <a:pt x="2955" y="666"/>
                    <a:pt x="2955" y="666"/>
                    <a:pt x="2955" y="666"/>
                  </a:cubicBezTo>
                  <a:cubicBezTo>
                    <a:pt x="2939" y="674"/>
                    <a:pt x="2939" y="674"/>
                    <a:pt x="2939" y="674"/>
                  </a:cubicBezTo>
                  <a:cubicBezTo>
                    <a:pt x="2911" y="688"/>
                    <a:pt x="2911" y="688"/>
                    <a:pt x="2911" y="688"/>
                  </a:cubicBezTo>
                  <a:cubicBezTo>
                    <a:pt x="2879" y="699"/>
                    <a:pt x="2879" y="699"/>
                    <a:pt x="2879" y="699"/>
                  </a:cubicBezTo>
                  <a:cubicBezTo>
                    <a:pt x="2849" y="717"/>
                    <a:pt x="2849" y="717"/>
                    <a:pt x="2849" y="717"/>
                  </a:cubicBezTo>
                  <a:cubicBezTo>
                    <a:pt x="2836" y="742"/>
                    <a:pt x="2836" y="742"/>
                    <a:pt x="2836" y="742"/>
                  </a:cubicBezTo>
                  <a:cubicBezTo>
                    <a:pt x="2828" y="775"/>
                    <a:pt x="2828" y="775"/>
                    <a:pt x="2828" y="775"/>
                  </a:cubicBezTo>
                  <a:cubicBezTo>
                    <a:pt x="2832" y="812"/>
                    <a:pt x="2832" y="812"/>
                    <a:pt x="2832" y="812"/>
                  </a:cubicBezTo>
                  <a:cubicBezTo>
                    <a:pt x="2842" y="838"/>
                    <a:pt x="2842" y="838"/>
                    <a:pt x="2842" y="838"/>
                  </a:cubicBezTo>
                  <a:cubicBezTo>
                    <a:pt x="2858" y="843"/>
                    <a:pt x="2858" y="843"/>
                    <a:pt x="2858" y="843"/>
                  </a:cubicBezTo>
                  <a:cubicBezTo>
                    <a:pt x="2902" y="835"/>
                    <a:pt x="2902" y="835"/>
                    <a:pt x="2902" y="835"/>
                  </a:cubicBezTo>
                  <a:cubicBezTo>
                    <a:pt x="2902" y="835"/>
                    <a:pt x="2912" y="813"/>
                    <a:pt x="2913" y="808"/>
                  </a:cubicBezTo>
                  <a:cubicBezTo>
                    <a:pt x="2914" y="803"/>
                    <a:pt x="2943" y="766"/>
                    <a:pt x="2943" y="766"/>
                  </a:cubicBezTo>
                  <a:cubicBezTo>
                    <a:pt x="2962" y="749"/>
                    <a:pt x="2962" y="749"/>
                    <a:pt x="2962" y="749"/>
                  </a:cubicBezTo>
                  <a:cubicBezTo>
                    <a:pt x="2995" y="753"/>
                    <a:pt x="2995" y="753"/>
                    <a:pt x="2995" y="753"/>
                  </a:cubicBezTo>
                  <a:cubicBezTo>
                    <a:pt x="2981" y="776"/>
                    <a:pt x="2981" y="776"/>
                    <a:pt x="2981" y="776"/>
                  </a:cubicBezTo>
                  <a:cubicBezTo>
                    <a:pt x="2951" y="795"/>
                    <a:pt x="2951" y="795"/>
                    <a:pt x="2951" y="795"/>
                  </a:cubicBezTo>
                  <a:cubicBezTo>
                    <a:pt x="2956" y="812"/>
                    <a:pt x="2956" y="812"/>
                    <a:pt x="2956" y="812"/>
                  </a:cubicBezTo>
                  <a:cubicBezTo>
                    <a:pt x="2983" y="823"/>
                    <a:pt x="2983" y="823"/>
                    <a:pt x="2983" y="823"/>
                  </a:cubicBezTo>
                  <a:cubicBezTo>
                    <a:pt x="3019" y="806"/>
                    <a:pt x="3019" y="806"/>
                    <a:pt x="3019" y="806"/>
                  </a:cubicBezTo>
                  <a:cubicBezTo>
                    <a:pt x="3039" y="775"/>
                    <a:pt x="3039" y="775"/>
                    <a:pt x="3039" y="775"/>
                  </a:cubicBezTo>
                  <a:cubicBezTo>
                    <a:pt x="3039" y="775"/>
                    <a:pt x="3060" y="773"/>
                    <a:pt x="3065" y="757"/>
                  </a:cubicBezTo>
                  <a:cubicBezTo>
                    <a:pt x="3070" y="741"/>
                    <a:pt x="3075" y="551"/>
                    <a:pt x="3075" y="551"/>
                  </a:cubicBezTo>
                  <a:cubicBezTo>
                    <a:pt x="3086" y="532"/>
                    <a:pt x="3086" y="532"/>
                    <a:pt x="3086" y="532"/>
                  </a:cubicBezTo>
                  <a:cubicBezTo>
                    <a:pt x="3113" y="516"/>
                    <a:pt x="3113" y="516"/>
                    <a:pt x="3113" y="516"/>
                  </a:cubicBezTo>
                  <a:cubicBezTo>
                    <a:pt x="3128" y="529"/>
                    <a:pt x="3128" y="529"/>
                    <a:pt x="3128" y="529"/>
                  </a:cubicBezTo>
                  <a:cubicBezTo>
                    <a:pt x="3123" y="544"/>
                    <a:pt x="3123" y="544"/>
                    <a:pt x="3123" y="544"/>
                  </a:cubicBezTo>
                  <a:cubicBezTo>
                    <a:pt x="3119" y="583"/>
                    <a:pt x="3119" y="583"/>
                    <a:pt x="3119" y="583"/>
                  </a:cubicBezTo>
                  <a:cubicBezTo>
                    <a:pt x="3109" y="605"/>
                    <a:pt x="3109" y="605"/>
                    <a:pt x="3109" y="605"/>
                  </a:cubicBezTo>
                  <a:cubicBezTo>
                    <a:pt x="3108" y="649"/>
                    <a:pt x="3108" y="649"/>
                    <a:pt x="3108" y="649"/>
                  </a:cubicBezTo>
                  <a:cubicBezTo>
                    <a:pt x="3122" y="670"/>
                    <a:pt x="3122" y="670"/>
                    <a:pt x="3122" y="670"/>
                  </a:cubicBezTo>
                  <a:cubicBezTo>
                    <a:pt x="3138" y="670"/>
                    <a:pt x="3138" y="670"/>
                    <a:pt x="3138" y="670"/>
                  </a:cubicBezTo>
                  <a:cubicBezTo>
                    <a:pt x="3178" y="660"/>
                    <a:pt x="3178" y="660"/>
                    <a:pt x="3178" y="660"/>
                  </a:cubicBezTo>
                  <a:cubicBezTo>
                    <a:pt x="3178" y="660"/>
                    <a:pt x="3204" y="655"/>
                    <a:pt x="3209" y="652"/>
                  </a:cubicBezTo>
                  <a:cubicBezTo>
                    <a:pt x="3214" y="650"/>
                    <a:pt x="3232" y="648"/>
                    <a:pt x="3232" y="648"/>
                  </a:cubicBezTo>
                  <a:cubicBezTo>
                    <a:pt x="3231" y="657"/>
                    <a:pt x="3231" y="657"/>
                    <a:pt x="3231" y="657"/>
                  </a:cubicBezTo>
                  <a:cubicBezTo>
                    <a:pt x="3182" y="684"/>
                    <a:pt x="3182" y="684"/>
                    <a:pt x="3182" y="684"/>
                  </a:cubicBezTo>
                  <a:cubicBezTo>
                    <a:pt x="3149" y="714"/>
                    <a:pt x="3149" y="714"/>
                    <a:pt x="3149" y="714"/>
                  </a:cubicBezTo>
                  <a:cubicBezTo>
                    <a:pt x="3129" y="721"/>
                    <a:pt x="3129" y="721"/>
                    <a:pt x="3129" y="721"/>
                  </a:cubicBezTo>
                  <a:cubicBezTo>
                    <a:pt x="3120" y="738"/>
                    <a:pt x="3120" y="738"/>
                    <a:pt x="3120" y="738"/>
                  </a:cubicBezTo>
                  <a:cubicBezTo>
                    <a:pt x="3119" y="751"/>
                    <a:pt x="3119" y="751"/>
                    <a:pt x="3119" y="751"/>
                  </a:cubicBezTo>
                  <a:cubicBezTo>
                    <a:pt x="3134" y="752"/>
                    <a:pt x="3134" y="752"/>
                    <a:pt x="3134" y="752"/>
                  </a:cubicBezTo>
                  <a:cubicBezTo>
                    <a:pt x="3172" y="759"/>
                    <a:pt x="3172" y="759"/>
                    <a:pt x="3172" y="759"/>
                  </a:cubicBezTo>
                  <a:cubicBezTo>
                    <a:pt x="3179" y="762"/>
                    <a:pt x="3179" y="762"/>
                    <a:pt x="3179" y="762"/>
                  </a:cubicBezTo>
                  <a:cubicBezTo>
                    <a:pt x="3118" y="797"/>
                    <a:pt x="3118" y="797"/>
                    <a:pt x="3118" y="797"/>
                  </a:cubicBezTo>
                  <a:cubicBezTo>
                    <a:pt x="3086" y="813"/>
                    <a:pt x="3086" y="813"/>
                    <a:pt x="3086" y="813"/>
                  </a:cubicBezTo>
                  <a:cubicBezTo>
                    <a:pt x="3065" y="831"/>
                    <a:pt x="3065" y="831"/>
                    <a:pt x="3065" y="831"/>
                  </a:cubicBezTo>
                  <a:cubicBezTo>
                    <a:pt x="3035" y="854"/>
                    <a:pt x="3035" y="854"/>
                    <a:pt x="3035" y="854"/>
                  </a:cubicBezTo>
                  <a:cubicBezTo>
                    <a:pt x="3012" y="867"/>
                    <a:pt x="3012" y="867"/>
                    <a:pt x="3012" y="867"/>
                  </a:cubicBezTo>
                  <a:cubicBezTo>
                    <a:pt x="3001" y="884"/>
                    <a:pt x="3001" y="884"/>
                    <a:pt x="3001" y="884"/>
                  </a:cubicBezTo>
                  <a:cubicBezTo>
                    <a:pt x="3001" y="903"/>
                    <a:pt x="3001" y="903"/>
                    <a:pt x="3001" y="903"/>
                  </a:cubicBezTo>
                  <a:cubicBezTo>
                    <a:pt x="3005" y="920"/>
                    <a:pt x="3005" y="920"/>
                    <a:pt x="3005" y="920"/>
                  </a:cubicBezTo>
                  <a:cubicBezTo>
                    <a:pt x="3031" y="941"/>
                    <a:pt x="3031" y="941"/>
                    <a:pt x="3031" y="941"/>
                  </a:cubicBezTo>
                  <a:cubicBezTo>
                    <a:pt x="3060" y="958"/>
                    <a:pt x="3060" y="958"/>
                    <a:pt x="3060" y="958"/>
                  </a:cubicBezTo>
                  <a:cubicBezTo>
                    <a:pt x="3086" y="975"/>
                    <a:pt x="3086" y="975"/>
                    <a:pt x="3086" y="975"/>
                  </a:cubicBezTo>
                  <a:cubicBezTo>
                    <a:pt x="3101" y="995"/>
                    <a:pt x="3101" y="995"/>
                    <a:pt x="3101" y="995"/>
                  </a:cubicBezTo>
                  <a:cubicBezTo>
                    <a:pt x="3130" y="1029"/>
                    <a:pt x="3130" y="1029"/>
                    <a:pt x="3130" y="1029"/>
                  </a:cubicBezTo>
                  <a:cubicBezTo>
                    <a:pt x="3169" y="1033"/>
                    <a:pt x="3169" y="1033"/>
                    <a:pt x="3169" y="1033"/>
                  </a:cubicBezTo>
                  <a:cubicBezTo>
                    <a:pt x="3183" y="1029"/>
                    <a:pt x="3183" y="1029"/>
                    <a:pt x="3183" y="1029"/>
                  </a:cubicBezTo>
                  <a:cubicBezTo>
                    <a:pt x="3193" y="1044"/>
                    <a:pt x="3193" y="1044"/>
                    <a:pt x="3193" y="1044"/>
                  </a:cubicBezTo>
                  <a:cubicBezTo>
                    <a:pt x="3178" y="1065"/>
                    <a:pt x="3178" y="1065"/>
                    <a:pt x="3178" y="1065"/>
                  </a:cubicBezTo>
                  <a:cubicBezTo>
                    <a:pt x="3130" y="1068"/>
                    <a:pt x="3130" y="1068"/>
                    <a:pt x="3130" y="1068"/>
                  </a:cubicBezTo>
                  <a:cubicBezTo>
                    <a:pt x="3117" y="1063"/>
                    <a:pt x="3117" y="1063"/>
                    <a:pt x="3117" y="1063"/>
                  </a:cubicBezTo>
                  <a:cubicBezTo>
                    <a:pt x="3086" y="1040"/>
                    <a:pt x="3086" y="1040"/>
                    <a:pt x="3086" y="1040"/>
                  </a:cubicBezTo>
                  <a:cubicBezTo>
                    <a:pt x="3055" y="1013"/>
                    <a:pt x="3055" y="1013"/>
                    <a:pt x="3055" y="1013"/>
                  </a:cubicBezTo>
                  <a:cubicBezTo>
                    <a:pt x="3046" y="993"/>
                    <a:pt x="3046" y="993"/>
                    <a:pt x="3046" y="993"/>
                  </a:cubicBezTo>
                  <a:cubicBezTo>
                    <a:pt x="3022" y="966"/>
                    <a:pt x="3022" y="966"/>
                    <a:pt x="3022" y="966"/>
                  </a:cubicBezTo>
                  <a:cubicBezTo>
                    <a:pt x="2978" y="942"/>
                    <a:pt x="2978" y="942"/>
                    <a:pt x="2978" y="942"/>
                  </a:cubicBezTo>
                  <a:cubicBezTo>
                    <a:pt x="2965" y="920"/>
                    <a:pt x="2965" y="920"/>
                    <a:pt x="2965" y="920"/>
                  </a:cubicBezTo>
                  <a:cubicBezTo>
                    <a:pt x="2950" y="908"/>
                    <a:pt x="2950" y="908"/>
                    <a:pt x="2950" y="908"/>
                  </a:cubicBezTo>
                  <a:cubicBezTo>
                    <a:pt x="2920" y="901"/>
                    <a:pt x="2920" y="901"/>
                    <a:pt x="2920" y="901"/>
                  </a:cubicBezTo>
                  <a:cubicBezTo>
                    <a:pt x="2876" y="898"/>
                    <a:pt x="2876" y="898"/>
                    <a:pt x="2876" y="898"/>
                  </a:cubicBezTo>
                  <a:cubicBezTo>
                    <a:pt x="2853" y="906"/>
                    <a:pt x="2853" y="906"/>
                    <a:pt x="2853" y="906"/>
                  </a:cubicBezTo>
                  <a:cubicBezTo>
                    <a:pt x="2847" y="927"/>
                    <a:pt x="2847" y="927"/>
                    <a:pt x="2847" y="927"/>
                  </a:cubicBezTo>
                  <a:cubicBezTo>
                    <a:pt x="2840" y="968"/>
                    <a:pt x="2840" y="968"/>
                    <a:pt x="2840" y="968"/>
                  </a:cubicBezTo>
                  <a:cubicBezTo>
                    <a:pt x="2855" y="988"/>
                    <a:pt x="2855" y="988"/>
                    <a:pt x="2855" y="988"/>
                  </a:cubicBezTo>
                  <a:cubicBezTo>
                    <a:pt x="2871" y="1045"/>
                    <a:pt x="2871" y="1045"/>
                    <a:pt x="2871" y="1045"/>
                  </a:cubicBezTo>
                  <a:cubicBezTo>
                    <a:pt x="2882" y="1052"/>
                    <a:pt x="2882" y="1052"/>
                    <a:pt x="2882" y="1052"/>
                  </a:cubicBezTo>
                  <a:cubicBezTo>
                    <a:pt x="2922" y="1072"/>
                    <a:pt x="2922" y="1072"/>
                    <a:pt x="2922" y="1072"/>
                  </a:cubicBezTo>
                  <a:cubicBezTo>
                    <a:pt x="2928" y="1072"/>
                    <a:pt x="2928" y="1072"/>
                    <a:pt x="2928" y="1072"/>
                  </a:cubicBezTo>
                  <a:cubicBezTo>
                    <a:pt x="2966" y="1101"/>
                    <a:pt x="2966" y="1101"/>
                    <a:pt x="2966" y="1101"/>
                  </a:cubicBezTo>
                  <a:cubicBezTo>
                    <a:pt x="2999" y="1117"/>
                    <a:pt x="2999" y="1117"/>
                    <a:pt x="2999" y="1117"/>
                  </a:cubicBezTo>
                  <a:cubicBezTo>
                    <a:pt x="2999" y="1117"/>
                    <a:pt x="2994" y="1118"/>
                    <a:pt x="2999" y="1133"/>
                  </a:cubicBezTo>
                  <a:cubicBezTo>
                    <a:pt x="3004" y="1148"/>
                    <a:pt x="3006" y="1155"/>
                    <a:pt x="3006" y="1155"/>
                  </a:cubicBezTo>
                  <a:cubicBezTo>
                    <a:pt x="3006" y="1155"/>
                    <a:pt x="3008" y="1165"/>
                    <a:pt x="3011" y="1169"/>
                  </a:cubicBezTo>
                  <a:cubicBezTo>
                    <a:pt x="3015" y="1172"/>
                    <a:pt x="3025" y="1180"/>
                    <a:pt x="3028" y="1181"/>
                  </a:cubicBezTo>
                  <a:cubicBezTo>
                    <a:pt x="3032" y="1182"/>
                    <a:pt x="3038" y="1193"/>
                    <a:pt x="3038" y="1193"/>
                  </a:cubicBezTo>
                  <a:cubicBezTo>
                    <a:pt x="3038" y="1193"/>
                    <a:pt x="3031" y="1203"/>
                    <a:pt x="3026" y="1207"/>
                  </a:cubicBezTo>
                  <a:cubicBezTo>
                    <a:pt x="3021" y="1210"/>
                    <a:pt x="3004" y="1242"/>
                    <a:pt x="3004" y="1242"/>
                  </a:cubicBezTo>
                  <a:cubicBezTo>
                    <a:pt x="3012" y="1263"/>
                    <a:pt x="3012" y="1263"/>
                    <a:pt x="3012" y="1263"/>
                  </a:cubicBezTo>
                  <a:cubicBezTo>
                    <a:pt x="3041" y="1268"/>
                    <a:pt x="3041" y="1268"/>
                    <a:pt x="3041" y="1268"/>
                  </a:cubicBezTo>
                  <a:cubicBezTo>
                    <a:pt x="3075" y="1263"/>
                    <a:pt x="3075" y="1263"/>
                    <a:pt x="3075" y="1263"/>
                  </a:cubicBezTo>
                  <a:cubicBezTo>
                    <a:pt x="3109" y="1258"/>
                    <a:pt x="3109" y="1258"/>
                    <a:pt x="3109" y="1258"/>
                  </a:cubicBezTo>
                  <a:cubicBezTo>
                    <a:pt x="3177" y="1264"/>
                    <a:pt x="3177" y="1264"/>
                    <a:pt x="3177" y="1264"/>
                  </a:cubicBezTo>
                  <a:cubicBezTo>
                    <a:pt x="3176" y="1274"/>
                    <a:pt x="3176" y="1274"/>
                    <a:pt x="3176" y="1274"/>
                  </a:cubicBezTo>
                  <a:cubicBezTo>
                    <a:pt x="3155" y="1289"/>
                    <a:pt x="3155" y="1289"/>
                    <a:pt x="3155" y="1289"/>
                  </a:cubicBezTo>
                  <a:cubicBezTo>
                    <a:pt x="3123" y="1302"/>
                    <a:pt x="3123" y="1302"/>
                    <a:pt x="3123" y="1302"/>
                  </a:cubicBezTo>
                  <a:cubicBezTo>
                    <a:pt x="3064" y="1304"/>
                    <a:pt x="3064" y="1304"/>
                    <a:pt x="3064" y="1304"/>
                  </a:cubicBezTo>
                  <a:cubicBezTo>
                    <a:pt x="3009" y="1301"/>
                    <a:pt x="3009" y="1301"/>
                    <a:pt x="3009" y="1301"/>
                  </a:cubicBezTo>
                  <a:cubicBezTo>
                    <a:pt x="2990" y="1309"/>
                    <a:pt x="2990" y="1309"/>
                    <a:pt x="2990" y="1309"/>
                  </a:cubicBezTo>
                  <a:cubicBezTo>
                    <a:pt x="2940" y="1334"/>
                    <a:pt x="2940" y="1334"/>
                    <a:pt x="2940" y="1334"/>
                  </a:cubicBezTo>
                  <a:cubicBezTo>
                    <a:pt x="2922" y="1360"/>
                    <a:pt x="2922" y="1360"/>
                    <a:pt x="2922" y="1360"/>
                  </a:cubicBezTo>
                  <a:cubicBezTo>
                    <a:pt x="2900" y="1398"/>
                    <a:pt x="2900" y="1398"/>
                    <a:pt x="2900" y="1398"/>
                  </a:cubicBezTo>
                  <a:cubicBezTo>
                    <a:pt x="2892" y="1440"/>
                    <a:pt x="2892" y="1440"/>
                    <a:pt x="2892" y="1440"/>
                  </a:cubicBezTo>
                  <a:cubicBezTo>
                    <a:pt x="2895" y="1478"/>
                    <a:pt x="2895" y="1478"/>
                    <a:pt x="2895" y="1478"/>
                  </a:cubicBezTo>
                  <a:cubicBezTo>
                    <a:pt x="2898" y="1494"/>
                    <a:pt x="2898" y="1494"/>
                    <a:pt x="2898" y="1494"/>
                  </a:cubicBezTo>
                  <a:cubicBezTo>
                    <a:pt x="2903" y="1516"/>
                    <a:pt x="2903" y="1516"/>
                    <a:pt x="2903" y="1516"/>
                  </a:cubicBezTo>
                  <a:cubicBezTo>
                    <a:pt x="2914" y="1522"/>
                    <a:pt x="2914" y="1522"/>
                    <a:pt x="2914" y="1522"/>
                  </a:cubicBezTo>
                  <a:cubicBezTo>
                    <a:pt x="2929" y="1522"/>
                    <a:pt x="2929" y="1522"/>
                    <a:pt x="2929" y="1522"/>
                  </a:cubicBezTo>
                  <a:cubicBezTo>
                    <a:pt x="2951" y="1506"/>
                    <a:pt x="2951" y="1506"/>
                    <a:pt x="2951" y="1506"/>
                  </a:cubicBezTo>
                  <a:cubicBezTo>
                    <a:pt x="2966" y="1495"/>
                    <a:pt x="2966" y="1495"/>
                    <a:pt x="2966" y="1495"/>
                  </a:cubicBezTo>
                  <a:cubicBezTo>
                    <a:pt x="2985" y="1456"/>
                    <a:pt x="2985" y="1456"/>
                    <a:pt x="2985" y="1456"/>
                  </a:cubicBezTo>
                  <a:cubicBezTo>
                    <a:pt x="2997" y="1444"/>
                    <a:pt x="2997" y="1444"/>
                    <a:pt x="2997" y="1444"/>
                  </a:cubicBezTo>
                  <a:cubicBezTo>
                    <a:pt x="2993" y="1488"/>
                    <a:pt x="2993" y="1488"/>
                    <a:pt x="2993" y="1488"/>
                  </a:cubicBezTo>
                  <a:cubicBezTo>
                    <a:pt x="2993" y="1512"/>
                    <a:pt x="2993" y="1512"/>
                    <a:pt x="2993" y="1512"/>
                  </a:cubicBezTo>
                  <a:cubicBezTo>
                    <a:pt x="3000" y="1510"/>
                    <a:pt x="3000" y="1510"/>
                    <a:pt x="3000" y="1510"/>
                  </a:cubicBezTo>
                  <a:cubicBezTo>
                    <a:pt x="3010" y="1510"/>
                    <a:pt x="3010" y="1510"/>
                    <a:pt x="3010" y="1510"/>
                  </a:cubicBezTo>
                  <a:cubicBezTo>
                    <a:pt x="3025" y="1502"/>
                    <a:pt x="3025" y="1502"/>
                    <a:pt x="3025" y="1502"/>
                  </a:cubicBezTo>
                  <a:cubicBezTo>
                    <a:pt x="3035" y="1456"/>
                    <a:pt x="3035" y="1456"/>
                    <a:pt x="3035" y="1456"/>
                  </a:cubicBezTo>
                  <a:cubicBezTo>
                    <a:pt x="3037" y="1440"/>
                    <a:pt x="3037" y="1440"/>
                    <a:pt x="3037" y="1440"/>
                  </a:cubicBezTo>
                  <a:cubicBezTo>
                    <a:pt x="3044" y="1437"/>
                    <a:pt x="3044" y="1437"/>
                    <a:pt x="3044" y="1437"/>
                  </a:cubicBezTo>
                  <a:cubicBezTo>
                    <a:pt x="3060" y="1442"/>
                    <a:pt x="3060" y="1442"/>
                    <a:pt x="3060" y="1442"/>
                  </a:cubicBezTo>
                  <a:cubicBezTo>
                    <a:pt x="3059" y="1495"/>
                    <a:pt x="3059" y="1495"/>
                    <a:pt x="3059" y="1495"/>
                  </a:cubicBezTo>
                  <a:cubicBezTo>
                    <a:pt x="3060" y="1515"/>
                    <a:pt x="3060" y="1515"/>
                    <a:pt x="3060" y="1515"/>
                  </a:cubicBezTo>
                  <a:cubicBezTo>
                    <a:pt x="3036" y="1540"/>
                    <a:pt x="3036" y="1540"/>
                    <a:pt x="3036" y="1540"/>
                  </a:cubicBezTo>
                  <a:cubicBezTo>
                    <a:pt x="3031" y="1553"/>
                    <a:pt x="3031" y="1553"/>
                    <a:pt x="3031" y="1553"/>
                  </a:cubicBezTo>
                  <a:cubicBezTo>
                    <a:pt x="3035" y="1575"/>
                    <a:pt x="3035" y="1575"/>
                    <a:pt x="3035" y="1575"/>
                  </a:cubicBezTo>
                  <a:cubicBezTo>
                    <a:pt x="3058" y="1593"/>
                    <a:pt x="3058" y="1593"/>
                    <a:pt x="3058" y="1593"/>
                  </a:cubicBezTo>
                  <a:cubicBezTo>
                    <a:pt x="3059" y="1610"/>
                    <a:pt x="3059" y="1610"/>
                    <a:pt x="3059" y="1610"/>
                  </a:cubicBezTo>
                  <a:cubicBezTo>
                    <a:pt x="3070" y="1636"/>
                    <a:pt x="3070" y="1636"/>
                    <a:pt x="3070" y="1636"/>
                  </a:cubicBezTo>
                  <a:cubicBezTo>
                    <a:pt x="3075" y="1648"/>
                    <a:pt x="3075" y="1648"/>
                    <a:pt x="3075" y="1648"/>
                  </a:cubicBezTo>
                  <a:cubicBezTo>
                    <a:pt x="3086" y="1657"/>
                    <a:pt x="3086" y="1657"/>
                    <a:pt x="3086" y="1657"/>
                  </a:cubicBezTo>
                  <a:cubicBezTo>
                    <a:pt x="3086" y="1664"/>
                    <a:pt x="3086" y="1664"/>
                    <a:pt x="3086" y="1664"/>
                  </a:cubicBezTo>
                  <a:cubicBezTo>
                    <a:pt x="3104" y="1674"/>
                    <a:pt x="3104" y="1674"/>
                    <a:pt x="3104" y="1674"/>
                  </a:cubicBezTo>
                  <a:cubicBezTo>
                    <a:pt x="3128" y="1675"/>
                    <a:pt x="3128" y="1675"/>
                    <a:pt x="3128" y="1675"/>
                  </a:cubicBezTo>
                  <a:cubicBezTo>
                    <a:pt x="3149" y="1662"/>
                    <a:pt x="3149" y="1662"/>
                    <a:pt x="3149" y="1662"/>
                  </a:cubicBezTo>
                  <a:cubicBezTo>
                    <a:pt x="3157" y="1653"/>
                    <a:pt x="3157" y="1653"/>
                    <a:pt x="3157" y="1653"/>
                  </a:cubicBezTo>
                  <a:cubicBezTo>
                    <a:pt x="3176" y="1643"/>
                    <a:pt x="3176" y="1643"/>
                    <a:pt x="3176" y="1643"/>
                  </a:cubicBezTo>
                  <a:cubicBezTo>
                    <a:pt x="3184" y="1630"/>
                    <a:pt x="3184" y="1630"/>
                    <a:pt x="3184" y="1630"/>
                  </a:cubicBezTo>
                  <a:cubicBezTo>
                    <a:pt x="3180" y="1531"/>
                    <a:pt x="3180" y="1531"/>
                    <a:pt x="3180" y="1531"/>
                  </a:cubicBezTo>
                  <a:cubicBezTo>
                    <a:pt x="3185" y="1518"/>
                    <a:pt x="3185" y="1518"/>
                    <a:pt x="3185" y="1518"/>
                  </a:cubicBezTo>
                  <a:cubicBezTo>
                    <a:pt x="3198" y="1499"/>
                    <a:pt x="3198" y="1499"/>
                    <a:pt x="3198" y="1499"/>
                  </a:cubicBezTo>
                  <a:cubicBezTo>
                    <a:pt x="3217" y="1488"/>
                    <a:pt x="3217" y="1488"/>
                    <a:pt x="3217" y="1488"/>
                  </a:cubicBezTo>
                  <a:cubicBezTo>
                    <a:pt x="3227" y="1485"/>
                    <a:pt x="3227" y="1485"/>
                    <a:pt x="3227" y="1485"/>
                  </a:cubicBezTo>
                  <a:cubicBezTo>
                    <a:pt x="3221" y="1565"/>
                    <a:pt x="3221" y="1565"/>
                    <a:pt x="3221" y="1565"/>
                  </a:cubicBezTo>
                  <a:cubicBezTo>
                    <a:pt x="3214" y="1570"/>
                    <a:pt x="3214" y="1570"/>
                    <a:pt x="3214" y="1570"/>
                  </a:cubicBezTo>
                  <a:cubicBezTo>
                    <a:pt x="3212" y="1661"/>
                    <a:pt x="3212" y="1661"/>
                    <a:pt x="3212" y="1661"/>
                  </a:cubicBezTo>
                  <a:cubicBezTo>
                    <a:pt x="3189" y="1685"/>
                    <a:pt x="3189" y="1685"/>
                    <a:pt x="3189" y="1685"/>
                  </a:cubicBezTo>
                  <a:cubicBezTo>
                    <a:pt x="3167" y="1701"/>
                    <a:pt x="3167" y="1701"/>
                    <a:pt x="3167" y="1701"/>
                  </a:cubicBezTo>
                  <a:cubicBezTo>
                    <a:pt x="3120" y="1710"/>
                    <a:pt x="3120" y="1710"/>
                    <a:pt x="3120" y="1710"/>
                  </a:cubicBezTo>
                  <a:cubicBezTo>
                    <a:pt x="3108" y="1706"/>
                    <a:pt x="3108" y="1706"/>
                    <a:pt x="3108" y="1706"/>
                  </a:cubicBezTo>
                  <a:cubicBezTo>
                    <a:pt x="3086" y="1704"/>
                    <a:pt x="3086" y="1704"/>
                    <a:pt x="3086" y="1704"/>
                  </a:cubicBezTo>
                  <a:cubicBezTo>
                    <a:pt x="3073" y="1695"/>
                    <a:pt x="3073" y="1695"/>
                    <a:pt x="3073" y="1695"/>
                  </a:cubicBezTo>
                  <a:cubicBezTo>
                    <a:pt x="3052" y="1686"/>
                    <a:pt x="3052" y="1686"/>
                    <a:pt x="3052" y="1686"/>
                  </a:cubicBezTo>
                  <a:cubicBezTo>
                    <a:pt x="3032" y="1667"/>
                    <a:pt x="3032" y="1667"/>
                    <a:pt x="3032" y="1667"/>
                  </a:cubicBezTo>
                  <a:cubicBezTo>
                    <a:pt x="3021" y="1648"/>
                    <a:pt x="3021" y="1648"/>
                    <a:pt x="3021" y="1648"/>
                  </a:cubicBezTo>
                  <a:cubicBezTo>
                    <a:pt x="3006" y="1609"/>
                    <a:pt x="3006" y="1609"/>
                    <a:pt x="3006" y="1609"/>
                  </a:cubicBezTo>
                  <a:cubicBezTo>
                    <a:pt x="3006" y="1603"/>
                    <a:pt x="3006" y="1603"/>
                    <a:pt x="3006" y="1603"/>
                  </a:cubicBezTo>
                  <a:cubicBezTo>
                    <a:pt x="2914" y="1613"/>
                    <a:pt x="2914" y="1613"/>
                    <a:pt x="2914" y="1613"/>
                  </a:cubicBezTo>
                  <a:cubicBezTo>
                    <a:pt x="2902" y="1620"/>
                    <a:pt x="2902" y="1620"/>
                    <a:pt x="2902" y="1620"/>
                  </a:cubicBezTo>
                  <a:cubicBezTo>
                    <a:pt x="2907" y="1652"/>
                    <a:pt x="2907" y="1652"/>
                    <a:pt x="2907" y="1652"/>
                  </a:cubicBezTo>
                  <a:cubicBezTo>
                    <a:pt x="2900" y="1680"/>
                    <a:pt x="2900" y="1680"/>
                    <a:pt x="2900" y="1680"/>
                  </a:cubicBezTo>
                  <a:cubicBezTo>
                    <a:pt x="2909" y="1711"/>
                    <a:pt x="2909" y="1711"/>
                    <a:pt x="2909" y="1711"/>
                  </a:cubicBezTo>
                  <a:cubicBezTo>
                    <a:pt x="2929" y="1738"/>
                    <a:pt x="2929" y="1738"/>
                    <a:pt x="2929" y="1738"/>
                  </a:cubicBezTo>
                  <a:cubicBezTo>
                    <a:pt x="2929" y="1738"/>
                    <a:pt x="2941" y="1743"/>
                    <a:pt x="2946" y="1744"/>
                  </a:cubicBezTo>
                  <a:cubicBezTo>
                    <a:pt x="2951" y="1745"/>
                    <a:pt x="2997" y="1748"/>
                    <a:pt x="2997" y="1748"/>
                  </a:cubicBezTo>
                  <a:cubicBezTo>
                    <a:pt x="2994" y="1771"/>
                    <a:pt x="2994" y="1771"/>
                    <a:pt x="2994" y="1771"/>
                  </a:cubicBezTo>
                  <a:cubicBezTo>
                    <a:pt x="2985" y="1792"/>
                    <a:pt x="2985" y="1792"/>
                    <a:pt x="2985" y="1792"/>
                  </a:cubicBezTo>
                  <a:cubicBezTo>
                    <a:pt x="2972" y="1807"/>
                    <a:pt x="2972" y="1807"/>
                    <a:pt x="2972" y="1807"/>
                  </a:cubicBezTo>
                  <a:cubicBezTo>
                    <a:pt x="2929" y="1809"/>
                    <a:pt x="2929" y="1809"/>
                    <a:pt x="2929" y="1809"/>
                  </a:cubicBezTo>
                  <a:cubicBezTo>
                    <a:pt x="2909" y="1827"/>
                    <a:pt x="2909" y="1827"/>
                    <a:pt x="2909" y="1827"/>
                  </a:cubicBezTo>
                  <a:cubicBezTo>
                    <a:pt x="2893" y="1846"/>
                    <a:pt x="2893" y="1846"/>
                    <a:pt x="2893" y="1846"/>
                  </a:cubicBezTo>
                  <a:cubicBezTo>
                    <a:pt x="2878" y="1870"/>
                    <a:pt x="2878" y="1870"/>
                    <a:pt x="2878" y="1870"/>
                  </a:cubicBezTo>
                  <a:cubicBezTo>
                    <a:pt x="2864" y="1894"/>
                    <a:pt x="2864" y="1894"/>
                    <a:pt x="2864" y="1894"/>
                  </a:cubicBezTo>
                  <a:cubicBezTo>
                    <a:pt x="2847" y="1922"/>
                    <a:pt x="2847" y="1922"/>
                    <a:pt x="2847" y="1922"/>
                  </a:cubicBezTo>
                  <a:cubicBezTo>
                    <a:pt x="2836" y="1950"/>
                    <a:pt x="2836" y="1950"/>
                    <a:pt x="2836" y="1950"/>
                  </a:cubicBezTo>
                  <a:cubicBezTo>
                    <a:pt x="2840" y="1966"/>
                    <a:pt x="2840" y="1966"/>
                    <a:pt x="2840" y="1966"/>
                  </a:cubicBezTo>
                  <a:cubicBezTo>
                    <a:pt x="2851" y="1982"/>
                    <a:pt x="2851" y="1982"/>
                    <a:pt x="2851" y="1982"/>
                  </a:cubicBezTo>
                  <a:cubicBezTo>
                    <a:pt x="2864" y="2002"/>
                    <a:pt x="2864" y="2002"/>
                    <a:pt x="2864" y="2002"/>
                  </a:cubicBezTo>
                  <a:cubicBezTo>
                    <a:pt x="2885" y="2008"/>
                    <a:pt x="2885" y="2008"/>
                    <a:pt x="2885" y="2008"/>
                  </a:cubicBezTo>
                  <a:cubicBezTo>
                    <a:pt x="2898" y="2008"/>
                    <a:pt x="2898" y="2008"/>
                    <a:pt x="2898" y="2008"/>
                  </a:cubicBezTo>
                  <a:cubicBezTo>
                    <a:pt x="2916" y="1986"/>
                    <a:pt x="2916" y="1986"/>
                    <a:pt x="2916" y="1986"/>
                  </a:cubicBezTo>
                  <a:cubicBezTo>
                    <a:pt x="2928" y="1976"/>
                    <a:pt x="2928" y="1976"/>
                    <a:pt x="2928" y="1976"/>
                  </a:cubicBezTo>
                  <a:cubicBezTo>
                    <a:pt x="2956" y="2008"/>
                    <a:pt x="2956" y="2008"/>
                    <a:pt x="2956" y="2008"/>
                  </a:cubicBezTo>
                  <a:cubicBezTo>
                    <a:pt x="2978" y="2008"/>
                    <a:pt x="2978" y="2008"/>
                    <a:pt x="2978" y="2008"/>
                  </a:cubicBezTo>
                  <a:cubicBezTo>
                    <a:pt x="2984" y="2008"/>
                    <a:pt x="2984" y="2008"/>
                    <a:pt x="2984" y="2008"/>
                  </a:cubicBezTo>
                  <a:cubicBezTo>
                    <a:pt x="2983" y="1982"/>
                    <a:pt x="2983" y="1982"/>
                    <a:pt x="2983" y="1982"/>
                  </a:cubicBezTo>
                  <a:cubicBezTo>
                    <a:pt x="2982" y="1965"/>
                    <a:pt x="2982" y="1965"/>
                    <a:pt x="2982" y="1965"/>
                  </a:cubicBezTo>
                  <a:cubicBezTo>
                    <a:pt x="3001" y="1973"/>
                    <a:pt x="3001" y="1973"/>
                    <a:pt x="3001" y="1973"/>
                  </a:cubicBezTo>
                  <a:cubicBezTo>
                    <a:pt x="3011" y="1993"/>
                    <a:pt x="3011" y="1993"/>
                    <a:pt x="3011" y="1993"/>
                  </a:cubicBezTo>
                  <a:cubicBezTo>
                    <a:pt x="3048" y="1997"/>
                    <a:pt x="3048" y="1997"/>
                    <a:pt x="3048" y="1997"/>
                  </a:cubicBezTo>
                  <a:cubicBezTo>
                    <a:pt x="3055" y="1973"/>
                    <a:pt x="3055" y="1973"/>
                    <a:pt x="3055" y="1973"/>
                  </a:cubicBezTo>
                  <a:cubicBezTo>
                    <a:pt x="3058" y="1952"/>
                    <a:pt x="3058" y="1952"/>
                    <a:pt x="3058" y="1952"/>
                  </a:cubicBezTo>
                  <a:cubicBezTo>
                    <a:pt x="3107" y="2008"/>
                    <a:pt x="3107" y="2008"/>
                    <a:pt x="3107" y="2008"/>
                  </a:cubicBezTo>
                  <a:cubicBezTo>
                    <a:pt x="3142" y="2019"/>
                    <a:pt x="3142" y="2019"/>
                    <a:pt x="3142" y="2019"/>
                  </a:cubicBezTo>
                  <a:cubicBezTo>
                    <a:pt x="3173" y="2025"/>
                    <a:pt x="3173" y="2025"/>
                    <a:pt x="3173" y="2025"/>
                  </a:cubicBezTo>
                  <a:cubicBezTo>
                    <a:pt x="3193" y="2025"/>
                    <a:pt x="3193" y="2025"/>
                    <a:pt x="3193" y="2025"/>
                  </a:cubicBezTo>
                  <a:cubicBezTo>
                    <a:pt x="3209" y="2011"/>
                    <a:pt x="3209" y="2011"/>
                    <a:pt x="3209" y="2011"/>
                  </a:cubicBezTo>
                  <a:cubicBezTo>
                    <a:pt x="3196" y="2000"/>
                    <a:pt x="3196" y="2000"/>
                    <a:pt x="3196" y="2000"/>
                  </a:cubicBezTo>
                  <a:cubicBezTo>
                    <a:pt x="3179" y="1988"/>
                    <a:pt x="3179" y="1988"/>
                    <a:pt x="3179" y="1988"/>
                  </a:cubicBezTo>
                  <a:cubicBezTo>
                    <a:pt x="3162" y="1976"/>
                    <a:pt x="3162" y="1976"/>
                    <a:pt x="3162" y="1976"/>
                  </a:cubicBezTo>
                  <a:cubicBezTo>
                    <a:pt x="3162" y="1966"/>
                    <a:pt x="3162" y="1966"/>
                    <a:pt x="3162" y="1966"/>
                  </a:cubicBezTo>
                  <a:cubicBezTo>
                    <a:pt x="3172" y="1952"/>
                    <a:pt x="3172" y="1952"/>
                    <a:pt x="3172" y="1952"/>
                  </a:cubicBezTo>
                  <a:cubicBezTo>
                    <a:pt x="3199" y="1961"/>
                    <a:pt x="3199" y="1961"/>
                    <a:pt x="3199" y="1961"/>
                  </a:cubicBezTo>
                  <a:cubicBezTo>
                    <a:pt x="3210" y="1965"/>
                    <a:pt x="3210" y="1965"/>
                    <a:pt x="3210" y="1965"/>
                  </a:cubicBezTo>
                  <a:cubicBezTo>
                    <a:pt x="3212" y="1951"/>
                    <a:pt x="3212" y="1951"/>
                    <a:pt x="3212" y="1951"/>
                  </a:cubicBezTo>
                  <a:cubicBezTo>
                    <a:pt x="3207" y="1938"/>
                    <a:pt x="3207" y="1938"/>
                    <a:pt x="3207" y="1938"/>
                  </a:cubicBezTo>
                  <a:cubicBezTo>
                    <a:pt x="3198" y="1921"/>
                    <a:pt x="3198" y="1921"/>
                    <a:pt x="3198" y="1921"/>
                  </a:cubicBezTo>
                  <a:cubicBezTo>
                    <a:pt x="3205" y="1911"/>
                    <a:pt x="3205" y="1911"/>
                    <a:pt x="3205" y="1911"/>
                  </a:cubicBezTo>
                  <a:cubicBezTo>
                    <a:pt x="3211" y="1911"/>
                    <a:pt x="3211" y="1911"/>
                    <a:pt x="3211" y="1911"/>
                  </a:cubicBezTo>
                  <a:cubicBezTo>
                    <a:pt x="3244" y="1933"/>
                    <a:pt x="3244" y="1933"/>
                    <a:pt x="3244" y="1933"/>
                  </a:cubicBezTo>
                  <a:cubicBezTo>
                    <a:pt x="3245" y="1946"/>
                    <a:pt x="3245" y="1946"/>
                    <a:pt x="3245" y="1946"/>
                  </a:cubicBezTo>
                  <a:cubicBezTo>
                    <a:pt x="3280" y="1962"/>
                    <a:pt x="3280" y="1962"/>
                    <a:pt x="3280" y="1962"/>
                  </a:cubicBezTo>
                  <a:cubicBezTo>
                    <a:pt x="3292" y="1948"/>
                    <a:pt x="3292" y="1948"/>
                    <a:pt x="3292" y="1948"/>
                  </a:cubicBezTo>
                  <a:cubicBezTo>
                    <a:pt x="3286" y="1932"/>
                    <a:pt x="3286" y="1932"/>
                    <a:pt x="3286" y="1932"/>
                  </a:cubicBezTo>
                  <a:cubicBezTo>
                    <a:pt x="3265" y="1910"/>
                    <a:pt x="3265" y="1910"/>
                    <a:pt x="3265" y="1910"/>
                  </a:cubicBezTo>
                  <a:cubicBezTo>
                    <a:pt x="3260" y="1894"/>
                    <a:pt x="3260" y="1894"/>
                    <a:pt x="3260" y="1894"/>
                  </a:cubicBezTo>
                  <a:cubicBezTo>
                    <a:pt x="3271" y="1887"/>
                    <a:pt x="3271" y="1887"/>
                    <a:pt x="3271" y="1887"/>
                  </a:cubicBezTo>
                  <a:cubicBezTo>
                    <a:pt x="3280" y="1890"/>
                    <a:pt x="3280" y="1890"/>
                    <a:pt x="3280" y="1890"/>
                  </a:cubicBezTo>
                  <a:cubicBezTo>
                    <a:pt x="3304" y="1923"/>
                    <a:pt x="3304" y="1923"/>
                    <a:pt x="3304" y="1923"/>
                  </a:cubicBezTo>
                  <a:cubicBezTo>
                    <a:pt x="3323" y="1945"/>
                    <a:pt x="3323" y="1945"/>
                    <a:pt x="3323" y="1945"/>
                  </a:cubicBezTo>
                  <a:cubicBezTo>
                    <a:pt x="3328" y="1965"/>
                    <a:pt x="3328" y="1965"/>
                    <a:pt x="3328" y="1965"/>
                  </a:cubicBezTo>
                  <a:cubicBezTo>
                    <a:pt x="3349" y="1956"/>
                    <a:pt x="3349" y="1956"/>
                    <a:pt x="3349" y="1956"/>
                  </a:cubicBezTo>
                  <a:cubicBezTo>
                    <a:pt x="3361" y="1939"/>
                    <a:pt x="3361" y="1939"/>
                    <a:pt x="3361" y="1939"/>
                  </a:cubicBezTo>
                  <a:cubicBezTo>
                    <a:pt x="3325" y="1907"/>
                    <a:pt x="3325" y="1907"/>
                    <a:pt x="3325" y="1907"/>
                  </a:cubicBezTo>
                  <a:cubicBezTo>
                    <a:pt x="3307" y="1880"/>
                    <a:pt x="3307" y="1880"/>
                    <a:pt x="3307" y="1880"/>
                  </a:cubicBezTo>
                  <a:cubicBezTo>
                    <a:pt x="3308" y="1869"/>
                    <a:pt x="3308" y="1869"/>
                    <a:pt x="3308" y="1869"/>
                  </a:cubicBezTo>
                  <a:lnTo>
                    <a:pt x="3328" y="1854"/>
                  </a:lnTo>
                  <a:close/>
                  <a:moveTo>
                    <a:pt x="2050" y="3839"/>
                  </a:moveTo>
                  <a:cubicBezTo>
                    <a:pt x="2010" y="3809"/>
                    <a:pt x="2010" y="3809"/>
                    <a:pt x="2010" y="3809"/>
                  </a:cubicBezTo>
                  <a:cubicBezTo>
                    <a:pt x="1991" y="3809"/>
                    <a:pt x="1991" y="3809"/>
                    <a:pt x="1991" y="3809"/>
                  </a:cubicBezTo>
                  <a:cubicBezTo>
                    <a:pt x="1968" y="3777"/>
                    <a:pt x="1968" y="3777"/>
                    <a:pt x="1968" y="3777"/>
                  </a:cubicBezTo>
                  <a:cubicBezTo>
                    <a:pt x="1934" y="3748"/>
                    <a:pt x="1934" y="3748"/>
                    <a:pt x="1934" y="3748"/>
                  </a:cubicBezTo>
                  <a:cubicBezTo>
                    <a:pt x="1940" y="3720"/>
                    <a:pt x="1940" y="3720"/>
                    <a:pt x="1940" y="3720"/>
                  </a:cubicBezTo>
                  <a:cubicBezTo>
                    <a:pt x="1942" y="3699"/>
                    <a:pt x="1942" y="3699"/>
                    <a:pt x="1942" y="3699"/>
                  </a:cubicBezTo>
                  <a:cubicBezTo>
                    <a:pt x="1919" y="3678"/>
                    <a:pt x="1919" y="3678"/>
                    <a:pt x="1919" y="3678"/>
                  </a:cubicBezTo>
                  <a:cubicBezTo>
                    <a:pt x="1905" y="3678"/>
                    <a:pt x="1905" y="3678"/>
                    <a:pt x="1905" y="3678"/>
                  </a:cubicBezTo>
                  <a:cubicBezTo>
                    <a:pt x="1894" y="3714"/>
                    <a:pt x="1894" y="3714"/>
                    <a:pt x="1894" y="3714"/>
                  </a:cubicBezTo>
                  <a:cubicBezTo>
                    <a:pt x="1873" y="3731"/>
                    <a:pt x="1873" y="3731"/>
                    <a:pt x="1873" y="3731"/>
                  </a:cubicBezTo>
                  <a:cubicBezTo>
                    <a:pt x="1839" y="3701"/>
                    <a:pt x="1839" y="3701"/>
                    <a:pt x="1839" y="3701"/>
                  </a:cubicBezTo>
                  <a:cubicBezTo>
                    <a:pt x="1822" y="3678"/>
                    <a:pt x="1822" y="3678"/>
                    <a:pt x="1822" y="3678"/>
                  </a:cubicBezTo>
                  <a:cubicBezTo>
                    <a:pt x="1816" y="3657"/>
                    <a:pt x="1816" y="3657"/>
                    <a:pt x="1816" y="3657"/>
                  </a:cubicBezTo>
                  <a:cubicBezTo>
                    <a:pt x="1816" y="3638"/>
                    <a:pt x="1816" y="3638"/>
                    <a:pt x="1816" y="3638"/>
                  </a:cubicBezTo>
                  <a:cubicBezTo>
                    <a:pt x="1797" y="3611"/>
                    <a:pt x="1797" y="3611"/>
                    <a:pt x="1797" y="3611"/>
                  </a:cubicBezTo>
                  <a:cubicBezTo>
                    <a:pt x="1773" y="3589"/>
                    <a:pt x="1773" y="3589"/>
                    <a:pt x="1773" y="3589"/>
                  </a:cubicBezTo>
                  <a:cubicBezTo>
                    <a:pt x="1765" y="3535"/>
                    <a:pt x="1765" y="3535"/>
                    <a:pt x="1765" y="3535"/>
                  </a:cubicBezTo>
                  <a:cubicBezTo>
                    <a:pt x="1773" y="3389"/>
                    <a:pt x="1773" y="3389"/>
                    <a:pt x="1773" y="3389"/>
                  </a:cubicBezTo>
                  <a:cubicBezTo>
                    <a:pt x="1752" y="3361"/>
                    <a:pt x="1752" y="3361"/>
                    <a:pt x="1752" y="3361"/>
                  </a:cubicBezTo>
                  <a:cubicBezTo>
                    <a:pt x="1740" y="3233"/>
                    <a:pt x="1740" y="3233"/>
                    <a:pt x="1740" y="3233"/>
                  </a:cubicBezTo>
                  <a:cubicBezTo>
                    <a:pt x="1727" y="3218"/>
                    <a:pt x="1727" y="3218"/>
                    <a:pt x="1727" y="3218"/>
                  </a:cubicBezTo>
                  <a:cubicBezTo>
                    <a:pt x="1731" y="3102"/>
                    <a:pt x="1731" y="3102"/>
                    <a:pt x="1731" y="3102"/>
                  </a:cubicBezTo>
                  <a:cubicBezTo>
                    <a:pt x="1718" y="3076"/>
                    <a:pt x="1718" y="3076"/>
                    <a:pt x="1718" y="3076"/>
                  </a:cubicBezTo>
                  <a:cubicBezTo>
                    <a:pt x="1672" y="3026"/>
                    <a:pt x="1672" y="3026"/>
                    <a:pt x="1672" y="3026"/>
                  </a:cubicBezTo>
                  <a:cubicBezTo>
                    <a:pt x="1649" y="3002"/>
                    <a:pt x="1649" y="3002"/>
                    <a:pt x="1649" y="3002"/>
                  </a:cubicBezTo>
                  <a:cubicBezTo>
                    <a:pt x="1628" y="2964"/>
                    <a:pt x="1628" y="2964"/>
                    <a:pt x="1628" y="2964"/>
                  </a:cubicBezTo>
                  <a:cubicBezTo>
                    <a:pt x="1607" y="2954"/>
                    <a:pt x="1607" y="2954"/>
                    <a:pt x="1607" y="2954"/>
                  </a:cubicBezTo>
                  <a:cubicBezTo>
                    <a:pt x="1607" y="2954"/>
                    <a:pt x="1598" y="2945"/>
                    <a:pt x="1592" y="2954"/>
                  </a:cubicBezTo>
                  <a:cubicBezTo>
                    <a:pt x="1585" y="2962"/>
                    <a:pt x="1585" y="2962"/>
                    <a:pt x="1585" y="2962"/>
                  </a:cubicBezTo>
                  <a:cubicBezTo>
                    <a:pt x="1560" y="2950"/>
                    <a:pt x="1560" y="2950"/>
                    <a:pt x="1560" y="2950"/>
                  </a:cubicBezTo>
                  <a:cubicBezTo>
                    <a:pt x="1547" y="2941"/>
                    <a:pt x="1547" y="2941"/>
                    <a:pt x="1547" y="2941"/>
                  </a:cubicBezTo>
                  <a:cubicBezTo>
                    <a:pt x="1495" y="2941"/>
                    <a:pt x="1495" y="2941"/>
                    <a:pt x="1495" y="2941"/>
                  </a:cubicBezTo>
                  <a:cubicBezTo>
                    <a:pt x="1497" y="2966"/>
                    <a:pt x="1497" y="2966"/>
                    <a:pt x="1497" y="2966"/>
                  </a:cubicBezTo>
                  <a:cubicBezTo>
                    <a:pt x="1495" y="3032"/>
                    <a:pt x="1495" y="3032"/>
                    <a:pt x="1495" y="3032"/>
                  </a:cubicBezTo>
                  <a:cubicBezTo>
                    <a:pt x="1490" y="3182"/>
                    <a:pt x="1490" y="3182"/>
                    <a:pt x="1490" y="3182"/>
                  </a:cubicBezTo>
                  <a:cubicBezTo>
                    <a:pt x="1511" y="3201"/>
                    <a:pt x="1511" y="3201"/>
                    <a:pt x="1511" y="3201"/>
                  </a:cubicBezTo>
                  <a:cubicBezTo>
                    <a:pt x="1518" y="3276"/>
                    <a:pt x="1518" y="3276"/>
                    <a:pt x="1518" y="3276"/>
                  </a:cubicBezTo>
                  <a:cubicBezTo>
                    <a:pt x="1541" y="3321"/>
                    <a:pt x="1541" y="3321"/>
                    <a:pt x="1541" y="3321"/>
                  </a:cubicBezTo>
                  <a:cubicBezTo>
                    <a:pt x="1530" y="3334"/>
                    <a:pt x="1530" y="3334"/>
                    <a:pt x="1530" y="3334"/>
                  </a:cubicBezTo>
                  <a:cubicBezTo>
                    <a:pt x="1509" y="3359"/>
                    <a:pt x="1509" y="3359"/>
                    <a:pt x="1509" y="3359"/>
                  </a:cubicBezTo>
                  <a:cubicBezTo>
                    <a:pt x="1463" y="3385"/>
                    <a:pt x="1463" y="3385"/>
                    <a:pt x="1463" y="3385"/>
                  </a:cubicBezTo>
                  <a:cubicBezTo>
                    <a:pt x="1444" y="3395"/>
                    <a:pt x="1444" y="3395"/>
                    <a:pt x="1444" y="3395"/>
                  </a:cubicBezTo>
                  <a:cubicBezTo>
                    <a:pt x="1429" y="3383"/>
                    <a:pt x="1429" y="3383"/>
                    <a:pt x="1429" y="3383"/>
                  </a:cubicBezTo>
                  <a:cubicBezTo>
                    <a:pt x="1427" y="3285"/>
                    <a:pt x="1427" y="3285"/>
                    <a:pt x="1427" y="3285"/>
                  </a:cubicBezTo>
                  <a:cubicBezTo>
                    <a:pt x="1421" y="3276"/>
                    <a:pt x="1421" y="3276"/>
                    <a:pt x="1421" y="3276"/>
                  </a:cubicBezTo>
                  <a:cubicBezTo>
                    <a:pt x="1421" y="3276"/>
                    <a:pt x="1406" y="3283"/>
                    <a:pt x="1421" y="3249"/>
                  </a:cubicBezTo>
                  <a:cubicBezTo>
                    <a:pt x="1435" y="3216"/>
                    <a:pt x="1429" y="3186"/>
                    <a:pt x="1429" y="3186"/>
                  </a:cubicBezTo>
                  <a:cubicBezTo>
                    <a:pt x="1429" y="3142"/>
                    <a:pt x="1429" y="3142"/>
                    <a:pt x="1429" y="3142"/>
                  </a:cubicBezTo>
                  <a:cubicBezTo>
                    <a:pt x="1425" y="3106"/>
                    <a:pt x="1425" y="3106"/>
                    <a:pt x="1425" y="3106"/>
                  </a:cubicBezTo>
                  <a:cubicBezTo>
                    <a:pt x="1389" y="3042"/>
                    <a:pt x="1389" y="3042"/>
                    <a:pt x="1389" y="3042"/>
                  </a:cubicBezTo>
                  <a:cubicBezTo>
                    <a:pt x="1369" y="3014"/>
                    <a:pt x="1369" y="3014"/>
                    <a:pt x="1369" y="3014"/>
                  </a:cubicBezTo>
                  <a:cubicBezTo>
                    <a:pt x="1264" y="3839"/>
                    <a:pt x="1264" y="3839"/>
                    <a:pt x="1264" y="3839"/>
                  </a:cubicBezTo>
                  <a:cubicBezTo>
                    <a:pt x="995" y="3792"/>
                    <a:pt x="995" y="3792"/>
                    <a:pt x="995" y="3792"/>
                  </a:cubicBezTo>
                  <a:cubicBezTo>
                    <a:pt x="968" y="3839"/>
                    <a:pt x="968" y="3839"/>
                    <a:pt x="968" y="3839"/>
                  </a:cubicBezTo>
                  <a:cubicBezTo>
                    <a:pt x="944" y="3839"/>
                    <a:pt x="944" y="3839"/>
                    <a:pt x="944" y="3839"/>
                  </a:cubicBezTo>
                  <a:cubicBezTo>
                    <a:pt x="927" y="3822"/>
                    <a:pt x="927" y="3822"/>
                    <a:pt x="927" y="3822"/>
                  </a:cubicBezTo>
                  <a:cubicBezTo>
                    <a:pt x="927" y="3784"/>
                    <a:pt x="927" y="3784"/>
                    <a:pt x="927" y="3784"/>
                  </a:cubicBezTo>
                  <a:cubicBezTo>
                    <a:pt x="546" y="3745"/>
                    <a:pt x="546" y="3745"/>
                    <a:pt x="546" y="3745"/>
                  </a:cubicBezTo>
                  <a:cubicBezTo>
                    <a:pt x="546" y="3822"/>
                    <a:pt x="546" y="3822"/>
                    <a:pt x="546" y="3822"/>
                  </a:cubicBezTo>
                  <a:cubicBezTo>
                    <a:pt x="509" y="3822"/>
                    <a:pt x="509" y="3822"/>
                    <a:pt x="509" y="3822"/>
                  </a:cubicBezTo>
                  <a:cubicBezTo>
                    <a:pt x="509" y="3854"/>
                    <a:pt x="509" y="3854"/>
                    <a:pt x="509" y="3854"/>
                  </a:cubicBezTo>
                  <a:cubicBezTo>
                    <a:pt x="542" y="3887"/>
                    <a:pt x="542" y="3887"/>
                    <a:pt x="542" y="3887"/>
                  </a:cubicBezTo>
                  <a:cubicBezTo>
                    <a:pt x="561" y="3904"/>
                    <a:pt x="561" y="3904"/>
                    <a:pt x="561" y="3904"/>
                  </a:cubicBezTo>
                  <a:cubicBezTo>
                    <a:pt x="614" y="3942"/>
                    <a:pt x="614" y="3942"/>
                    <a:pt x="614" y="3942"/>
                  </a:cubicBezTo>
                  <a:cubicBezTo>
                    <a:pt x="650" y="3942"/>
                    <a:pt x="650" y="3942"/>
                    <a:pt x="650" y="3942"/>
                  </a:cubicBezTo>
                  <a:cubicBezTo>
                    <a:pt x="698" y="3942"/>
                    <a:pt x="698" y="3942"/>
                    <a:pt x="698" y="3942"/>
                  </a:cubicBezTo>
                  <a:cubicBezTo>
                    <a:pt x="764" y="3982"/>
                    <a:pt x="764" y="3982"/>
                    <a:pt x="764" y="3982"/>
                  </a:cubicBezTo>
                  <a:cubicBezTo>
                    <a:pt x="814" y="4001"/>
                    <a:pt x="814" y="4001"/>
                    <a:pt x="814" y="4001"/>
                  </a:cubicBezTo>
                  <a:cubicBezTo>
                    <a:pt x="798" y="4027"/>
                    <a:pt x="798" y="4027"/>
                    <a:pt x="798" y="4027"/>
                  </a:cubicBezTo>
                  <a:cubicBezTo>
                    <a:pt x="779" y="4071"/>
                    <a:pt x="779" y="4071"/>
                    <a:pt x="779" y="4071"/>
                  </a:cubicBezTo>
                  <a:cubicBezTo>
                    <a:pt x="772" y="4156"/>
                    <a:pt x="772" y="4156"/>
                    <a:pt x="772" y="4156"/>
                  </a:cubicBezTo>
                  <a:cubicBezTo>
                    <a:pt x="798" y="4194"/>
                    <a:pt x="798" y="4194"/>
                    <a:pt x="798" y="4194"/>
                  </a:cubicBezTo>
                  <a:cubicBezTo>
                    <a:pt x="831" y="4217"/>
                    <a:pt x="831" y="4217"/>
                    <a:pt x="831" y="4217"/>
                  </a:cubicBezTo>
                  <a:cubicBezTo>
                    <a:pt x="878" y="4217"/>
                    <a:pt x="878" y="4217"/>
                    <a:pt x="878" y="4217"/>
                  </a:cubicBezTo>
                  <a:cubicBezTo>
                    <a:pt x="944" y="4227"/>
                    <a:pt x="944" y="4227"/>
                    <a:pt x="944" y="4227"/>
                  </a:cubicBezTo>
                  <a:cubicBezTo>
                    <a:pt x="1043" y="4227"/>
                    <a:pt x="1043" y="4227"/>
                    <a:pt x="1043" y="4227"/>
                  </a:cubicBezTo>
                  <a:cubicBezTo>
                    <a:pt x="1066" y="4215"/>
                    <a:pt x="1066" y="4215"/>
                    <a:pt x="1066" y="4215"/>
                  </a:cubicBezTo>
                  <a:cubicBezTo>
                    <a:pt x="1114" y="4227"/>
                    <a:pt x="1114" y="4227"/>
                    <a:pt x="1114" y="4227"/>
                  </a:cubicBezTo>
                  <a:cubicBezTo>
                    <a:pt x="1161" y="4227"/>
                    <a:pt x="1161" y="4227"/>
                    <a:pt x="1161" y="4227"/>
                  </a:cubicBezTo>
                  <a:cubicBezTo>
                    <a:pt x="1178" y="4227"/>
                    <a:pt x="1178" y="4227"/>
                    <a:pt x="1178" y="4227"/>
                  </a:cubicBezTo>
                  <a:cubicBezTo>
                    <a:pt x="1218" y="4227"/>
                    <a:pt x="1218" y="4227"/>
                    <a:pt x="1218" y="4227"/>
                  </a:cubicBezTo>
                  <a:cubicBezTo>
                    <a:pt x="1239" y="4200"/>
                    <a:pt x="1239" y="4200"/>
                    <a:pt x="1239" y="4200"/>
                  </a:cubicBezTo>
                  <a:cubicBezTo>
                    <a:pt x="1273" y="4183"/>
                    <a:pt x="1273" y="4183"/>
                    <a:pt x="1273" y="4183"/>
                  </a:cubicBezTo>
                  <a:cubicBezTo>
                    <a:pt x="1300" y="4166"/>
                    <a:pt x="1300" y="4166"/>
                    <a:pt x="1300" y="4166"/>
                  </a:cubicBezTo>
                  <a:cubicBezTo>
                    <a:pt x="1402" y="4160"/>
                    <a:pt x="1402" y="4160"/>
                    <a:pt x="1402" y="4160"/>
                  </a:cubicBezTo>
                  <a:cubicBezTo>
                    <a:pt x="1427" y="4132"/>
                    <a:pt x="1427" y="4132"/>
                    <a:pt x="1427" y="4132"/>
                  </a:cubicBezTo>
                  <a:cubicBezTo>
                    <a:pt x="1467" y="4088"/>
                    <a:pt x="1467" y="4088"/>
                    <a:pt x="1467" y="4088"/>
                  </a:cubicBezTo>
                  <a:cubicBezTo>
                    <a:pt x="1490" y="4046"/>
                    <a:pt x="1490" y="4046"/>
                    <a:pt x="1490" y="4046"/>
                  </a:cubicBezTo>
                  <a:cubicBezTo>
                    <a:pt x="1501" y="4025"/>
                    <a:pt x="1501" y="4025"/>
                    <a:pt x="1501" y="4025"/>
                  </a:cubicBezTo>
                  <a:cubicBezTo>
                    <a:pt x="1539" y="4014"/>
                    <a:pt x="1539" y="4014"/>
                    <a:pt x="1539" y="4014"/>
                  </a:cubicBezTo>
                  <a:cubicBezTo>
                    <a:pt x="1598" y="4014"/>
                    <a:pt x="1598" y="4014"/>
                    <a:pt x="1598" y="4014"/>
                  </a:cubicBezTo>
                  <a:cubicBezTo>
                    <a:pt x="1613" y="4014"/>
                    <a:pt x="1613" y="4014"/>
                    <a:pt x="1613" y="4014"/>
                  </a:cubicBezTo>
                  <a:cubicBezTo>
                    <a:pt x="1693" y="4025"/>
                    <a:pt x="1693" y="4025"/>
                    <a:pt x="1693" y="4025"/>
                  </a:cubicBezTo>
                  <a:cubicBezTo>
                    <a:pt x="1754" y="4025"/>
                    <a:pt x="1754" y="4025"/>
                    <a:pt x="1754" y="4025"/>
                  </a:cubicBezTo>
                  <a:cubicBezTo>
                    <a:pt x="1754" y="4060"/>
                    <a:pt x="1754" y="4060"/>
                    <a:pt x="1754" y="4060"/>
                  </a:cubicBezTo>
                  <a:cubicBezTo>
                    <a:pt x="1672" y="4060"/>
                    <a:pt x="1672" y="4060"/>
                    <a:pt x="1672" y="4060"/>
                  </a:cubicBezTo>
                  <a:cubicBezTo>
                    <a:pt x="1655" y="4054"/>
                    <a:pt x="1655" y="4054"/>
                    <a:pt x="1655" y="4054"/>
                  </a:cubicBezTo>
                  <a:cubicBezTo>
                    <a:pt x="1619" y="4052"/>
                    <a:pt x="1619" y="4052"/>
                    <a:pt x="1619" y="4052"/>
                  </a:cubicBezTo>
                  <a:cubicBezTo>
                    <a:pt x="1581" y="4035"/>
                    <a:pt x="1581" y="4035"/>
                    <a:pt x="1581" y="4035"/>
                  </a:cubicBezTo>
                  <a:cubicBezTo>
                    <a:pt x="1571" y="4044"/>
                    <a:pt x="1571" y="4044"/>
                    <a:pt x="1571" y="4044"/>
                  </a:cubicBezTo>
                  <a:cubicBezTo>
                    <a:pt x="1541" y="4067"/>
                    <a:pt x="1541" y="4067"/>
                    <a:pt x="1541" y="4067"/>
                  </a:cubicBezTo>
                  <a:cubicBezTo>
                    <a:pt x="1539" y="4107"/>
                    <a:pt x="1539" y="4107"/>
                    <a:pt x="1539" y="4107"/>
                  </a:cubicBezTo>
                  <a:cubicBezTo>
                    <a:pt x="1543" y="4122"/>
                    <a:pt x="1543" y="4122"/>
                    <a:pt x="1543" y="4122"/>
                  </a:cubicBezTo>
                  <a:cubicBezTo>
                    <a:pt x="1588" y="4132"/>
                    <a:pt x="1588" y="4132"/>
                    <a:pt x="1588" y="4132"/>
                  </a:cubicBezTo>
                  <a:cubicBezTo>
                    <a:pt x="1626" y="4137"/>
                    <a:pt x="1626" y="4137"/>
                    <a:pt x="1626" y="4137"/>
                  </a:cubicBezTo>
                  <a:cubicBezTo>
                    <a:pt x="1642" y="4185"/>
                    <a:pt x="1642" y="4185"/>
                    <a:pt x="1642" y="4185"/>
                  </a:cubicBezTo>
                  <a:cubicBezTo>
                    <a:pt x="1666" y="4213"/>
                    <a:pt x="1666" y="4213"/>
                    <a:pt x="1666" y="4213"/>
                  </a:cubicBezTo>
                  <a:cubicBezTo>
                    <a:pt x="1708" y="4215"/>
                    <a:pt x="1708" y="4215"/>
                    <a:pt x="1708" y="4215"/>
                  </a:cubicBezTo>
                  <a:cubicBezTo>
                    <a:pt x="1714" y="4179"/>
                    <a:pt x="1714" y="4179"/>
                    <a:pt x="1714" y="4179"/>
                  </a:cubicBezTo>
                  <a:cubicBezTo>
                    <a:pt x="1754" y="4185"/>
                    <a:pt x="1754" y="4185"/>
                    <a:pt x="1754" y="4185"/>
                  </a:cubicBezTo>
                  <a:cubicBezTo>
                    <a:pt x="1782" y="4210"/>
                    <a:pt x="1782" y="4210"/>
                    <a:pt x="1782" y="4210"/>
                  </a:cubicBezTo>
                  <a:cubicBezTo>
                    <a:pt x="1822" y="4227"/>
                    <a:pt x="1822" y="4227"/>
                    <a:pt x="1822" y="4227"/>
                  </a:cubicBezTo>
                  <a:cubicBezTo>
                    <a:pt x="1905" y="4227"/>
                    <a:pt x="1905" y="4227"/>
                    <a:pt x="1905" y="4227"/>
                  </a:cubicBezTo>
                  <a:cubicBezTo>
                    <a:pt x="1917" y="4206"/>
                    <a:pt x="1917" y="4206"/>
                    <a:pt x="1917" y="4206"/>
                  </a:cubicBezTo>
                  <a:cubicBezTo>
                    <a:pt x="1930" y="4194"/>
                    <a:pt x="1930" y="4194"/>
                    <a:pt x="1930" y="4194"/>
                  </a:cubicBezTo>
                  <a:cubicBezTo>
                    <a:pt x="1955" y="4191"/>
                    <a:pt x="1955" y="4191"/>
                    <a:pt x="1955" y="4191"/>
                  </a:cubicBezTo>
                  <a:cubicBezTo>
                    <a:pt x="1970" y="4183"/>
                    <a:pt x="1970" y="4183"/>
                    <a:pt x="1970" y="4183"/>
                  </a:cubicBezTo>
                  <a:cubicBezTo>
                    <a:pt x="1970" y="4156"/>
                    <a:pt x="1970" y="4156"/>
                    <a:pt x="1970" y="4156"/>
                  </a:cubicBezTo>
                  <a:cubicBezTo>
                    <a:pt x="1980" y="4115"/>
                    <a:pt x="1980" y="4115"/>
                    <a:pt x="1980" y="4115"/>
                  </a:cubicBezTo>
                  <a:cubicBezTo>
                    <a:pt x="1980" y="4099"/>
                    <a:pt x="1980" y="4099"/>
                    <a:pt x="1980" y="4099"/>
                  </a:cubicBezTo>
                  <a:cubicBezTo>
                    <a:pt x="1980" y="4069"/>
                    <a:pt x="1980" y="4069"/>
                    <a:pt x="1980" y="4069"/>
                  </a:cubicBezTo>
                  <a:cubicBezTo>
                    <a:pt x="1959" y="4056"/>
                    <a:pt x="1959" y="4056"/>
                    <a:pt x="1959" y="4056"/>
                  </a:cubicBezTo>
                  <a:cubicBezTo>
                    <a:pt x="1925" y="4058"/>
                    <a:pt x="1925" y="4058"/>
                    <a:pt x="1925" y="4058"/>
                  </a:cubicBezTo>
                  <a:cubicBezTo>
                    <a:pt x="1905" y="4073"/>
                    <a:pt x="1905" y="4073"/>
                    <a:pt x="1905" y="4073"/>
                  </a:cubicBezTo>
                  <a:cubicBezTo>
                    <a:pt x="1887" y="4113"/>
                    <a:pt x="1887" y="4113"/>
                    <a:pt x="1887" y="4113"/>
                  </a:cubicBezTo>
                  <a:cubicBezTo>
                    <a:pt x="1862" y="4109"/>
                    <a:pt x="1862" y="4109"/>
                    <a:pt x="1862" y="4109"/>
                  </a:cubicBezTo>
                  <a:cubicBezTo>
                    <a:pt x="1849" y="4090"/>
                    <a:pt x="1849" y="4090"/>
                    <a:pt x="1849" y="4090"/>
                  </a:cubicBezTo>
                  <a:cubicBezTo>
                    <a:pt x="1862" y="4075"/>
                    <a:pt x="1862" y="4075"/>
                    <a:pt x="1862" y="4075"/>
                  </a:cubicBezTo>
                  <a:cubicBezTo>
                    <a:pt x="1862" y="4056"/>
                    <a:pt x="1862" y="4056"/>
                    <a:pt x="1862" y="4056"/>
                  </a:cubicBezTo>
                  <a:cubicBezTo>
                    <a:pt x="1858" y="4048"/>
                    <a:pt x="1858" y="4048"/>
                    <a:pt x="1858" y="4048"/>
                  </a:cubicBezTo>
                  <a:cubicBezTo>
                    <a:pt x="1835" y="4016"/>
                    <a:pt x="1835" y="4016"/>
                    <a:pt x="1835" y="4016"/>
                  </a:cubicBezTo>
                  <a:cubicBezTo>
                    <a:pt x="1839" y="3993"/>
                    <a:pt x="1839" y="3993"/>
                    <a:pt x="1839" y="3993"/>
                  </a:cubicBezTo>
                  <a:cubicBezTo>
                    <a:pt x="1849" y="3997"/>
                    <a:pt x="1849" y="3997"/>
                    <a:pt x="1849" y="3997"/>
                  </a:cubicBezTo>
                  <a:cubicBezTo>
                    <a:pt x="1881" y="4025"/>
                    <a:pt x="1881" y="4025"/>
                    <a:pt x="1881" y="4025"/>
                  </a:cubicBezTo>
                  <a:cubicBezTo>
                    <a:pt x="1905" y="4025"/>
                    <a:pt x="1905" y="4025"/>
                    <a:pt x="1905" y="4025"/>
                  </a:cubicBezTo>
                  <a:cubicBezTo>
                    <a:pt x="1919" y="4008"/>
                    <a:pt x="1919" y="4008"/>
                    <a:pt x="1919" y="4008"/>
                  </a:cubicBezTo>
                  <a:cubicBezTo>
                    <a:pt x="1921" y="3980"/>
                    <a:pt x="1921" y="3980"/>
                    <a:pt x="1921" y="3980"/>
                  </a:cubicBezTo>
                  <a:cubicBezTo>
                    <a:pt x="1932" y="3955"/>
                    <a:pt x="1932" y="3955"/>
                    <a:pt x="1932" y="3955"/>
                  </a:cubicBezTo>
                  <a:cubicBezTo>
                    <a:pt x="1953" y="3936"/>
                    <a:pt x="1953" y="3936"/>
                    <a:pt x="1953" y="3936"/>
                  </a:cubicBezTo>
                  <a:cubicBezTo>
                    <a:pt x="1980" y="3955"/>
                    <a:pt x="1980" y="3955"/>
                    <a:pt x="1980" y="3955"/>
                  </a:cubicBezTo>
                  <a:cubicBezTo>
                    <a:pt x="2004" y="3972"/>
                    <a:pt x="2004" y="3972"/>
                    <a:pt x="2004" y="3972"/>
                  </a:cubicBezTo>
                  <a:cubicBezTo>
                    <a:pt x="2040" y="3984"/>
                    <a:pt x="2040" y="3984"/>
                    <a:pt x="2040" y="3984"/>
                  </a:cubicBezTo>
                  <a:cubicBezTo>
                    <a:pt x="2075" y="3982"/>
                    <a:pt x="2075" y="3982"/>
                    <a:pt x="2075" y="3982"/>
                  </a:cubicBezTo>
                  <a:cubicBezTo>
                    <a:pt x="2084" y="3959"/>
                    <a:pt x="2084" y="3959"/>
                    <a:pt x="2084" y="3959"/>
                  </a:cubicBezTo>
                  <a:cubicBezTo>
                    <a:pt x="2094" y="3917"/>
                    <a:pt x="2094" y="3917"/>
                    <a:pt x="2094" y="3917"/>
                  </a:cubicBezTo>
                  <a:cubicBezTo>
                    <a:pt x="2094" y="3883"/>
                    <a:pt x="2094" y="3883"/>
                    <a:pt x="2094" y="3883"/>
                  </a:cubicBezTo>
                  <a:lnTo>
                    <a:pt x="2050" y="3839"/>
                  </a:lnTo>
                  <a:close/>
                  <a:moveTo>
                    <a:pt x="2495" y="4313"/>
                  </a:moveTo>
                  <a:cubicBezTo>
                    <a:pt x="2517" y="4313"/>
                    <a:pt x="2517" y="4313"/>
                    <a:pt x="2517" y="4313"/>
                  </a:cubicBezTo>
                  <a:cubicBezTo>
                    <a:pt x="2538" y="4331"/>
                    <a:pt x="2538" y="4331"/>
                    <a:pt x="2538" y="4331"/>
                  </a:cubicBezTo>
                  <a:cubicBezTo>
                    <a:pt x="2565" y="4322"/>
                    <a:pt x="2565" y="4322"/>
                    <a:pt x="2565" y="4322"/>
                  </a:cubicBezTo>
                  <a:cubicBezTo>
                    <a:pt x="2577" y="4313"/>
                    <a:pt x="2577" y="4313"/>
                    <a:pt x="2577" y="4313"/>
                  </a:cubicBezTo>
                  <a:cubicBezTo>
                    <a:pt x="2577" y="4295"/>
                    <a:pt x="2577" y="4295"/>
                    <a:pt x="2577" y="4295"/>
                  </a:cubicBezTo>
                  <a:cubicBezTo>
                    <a:pt x="2608" y="4267"/>
                    <a:pt x="2608" y="4267"/>
                    <a:pt x="2608" y="4267"/>
                  </a:cubicBezTo>
                  <a:cubicBezTo>
                    <a:pt x="2623" y="4249"/>
                    <a:pt x="2623" y="4249"/>
                    <a:pt x="2623" y="4249"/>
                  </a:cubicBezTo>
                  <a:cubicBezTo>
                    <a:pt x="2635" y="4249"/>
                    <a:pt x="2635" y="4249"/>
                    <a:pt x="2635" y="4249"/>
                  </a:cubicBezTo>
                  <a:cubicBezTo>
                    <a:pt x="2635" y="4290"/>
                    <a:pt x="2635" y="4290"/>
                    <a:pt x="2635" y="4290"/>
                  </a:cubicBezTo>
                  <a:cubicBezTo>
                    <a:pt x="2653" y="4271"/>
                    <a:pt x="2653" y="4271"/>
                    <a:pt x="2653" y="4271"/>
                  </a:cubicBezTo>
                  <a:cubicBezTo>
                    <a:pt x="2668" y="4249"/>
                    <a:pt x="2668" y="4249"/>
                    <a:pt x="2668" y="4249"/>
                  </a:cubicBezTo>
                  <a:cubicBezTo>
                    <a:pt x="2668" y="4227"/>
                    <a:pt x="2668" y="4227"/>
                    <a:pt x="2668" y="4227"/>
                  </a:cubicBezTo>
                  <a:cubicBezTo>
                    <a:pt x="2644" y="4201"/>
                    <a:pt x="2644" y="4201"/>
                    <a:pt x="2644" y="4201"/>
                  </a:cubicBezTo>
                  <a:cubicBezTo>
                    <a:pt x="2605" y="4180"/>
                    <a:pt x="2605" y="4180"/>
                    <a:pt x="2605" y="4180"/>
                  </a:cubicBezTo>
                  <a:cubicBezTo>
                    <a:pt x="2582" y="4131"/>
                    <a:pt x="2582" y="4131"/>
                    <a:pt x="2582" y="4131"/>
                  </a:cubicBezTo>
                  <a:cubicBezTo>
                    <a:pt x="2565" y="4098"/>
                    <a:pt x="2565" y="4098"/>
                    <a:pt x="2565" y="4098"/>
                  </a:cubicBezTo>
                  <a:cubicBezTo>
                    <a:pt x="2535" y="4073"/>
                    <a:pt x="2535" y="4073"/>
                    <a:pt x="2535" y="4073"/>
                  </a:cubicBezTo>
                  <a:cubicBezTo>
                    <a:pt x="2495" y="4046"/>
                    <a:pt x="2495" y="4046"/>
                    <a:pt x="2495" y="4046"/>
                  </a:cubicBezTo>
                  <a:cubicBezTo>
                    <a:pt x="2453" y="4010"/>
                    <a:pt x="2453" y="4010"/>
                    <a:pt x="2453" y="4010"/>
                  </a:cubicBezTo>
                  <a:cubicBezTo>
                    <a:pt x="2441" y="3973"/>
                    <a:pt x="2441" y="3973"/>
                    <a:pt x="2441" y="3973"/>
                  </a:cubicBezTo>
                  <a:cubicBezTo>
                    <a:pt x="2392" y="3943"/>
                    <a:pt x="2392" y="3943"/>
                    <a:pt x="2392" y="3943"/>
                  </a:cubicBezTo>
                  <a:cubicBezTo>
                    <a:pt x="2359" y="3964"/>
                    <a:pt x="2359" y="3964"/>
                    <a:pt x="2359" y="3964"/>
                  </a:cubicBezTo>
                  <a:cubicBezTo>
                    <a:pt x="2359" y="4001"/>
                    <a:pt x="2359" y="4001"/>
                    <a:pt x="2359" y="4001"/>
                  </a:cubicBezTo>
                  <a:cubicBezTo>
                    <a:pt x="2374" y="4031"/>
                    <a:pt x="2374" y="4031"/>
                    <a:pt x="2374" y="4031"/>
                  </a:cubicBezTo>
                  <a:cubicBezTo>
                    <a:pt x="2359" y="4025"/>
                    <a:pt x="2359" y="4025"/>
                    <a:pt x="2359" y="4025"/>
                  </a:cubicBezTo>
                  <a:cubicBezTo>
                    <a:pt x="2341" y="4025"/>
                    <a:pt x="2341" y="4025"/>
                    <a:pt x="2341" y="4025"/>
                  </a:cubicBezTo>
                  <a:cubicBezTo>
                    <a:pt x="2341" y="4037"/>
                    <a:pt x="2341" y="4037"/>
                    <a:pt x="2341" y="4037"/>
                  </a:cubicBezTo>
                  <a:cubicBezTo>
                    <a:pt x="2341" y="4064"/>
                    <a:pt x="2341" y="4064"/>
                    <a:pt x="2341" y="4064"/>
                  </a:cubicBezTo>
                  <a:cubicBezTo>
                    <a:pt x="2341" y="4101"/>
                    <a:pt x="2341" y="4101"/>
                    <a:pt x="2341" y="4101"/>
                  </a:cubicBezTo>
                  <a:cubicBezTo>
                    <a:pt x="2301" y="4116"/>
                    <a:pt x="2301" y="4116"/>
                    <a:pt x="2301" y="4116"/>
                  </a:cubicBezTo>
                  <a:cubicBezTo>
                    <a:pt x="2250" y="4164"/>
                    <a:pt x="2250" y="4164"/>
                    <a:pt x="2250" y="4164"/>
                  </a:cubicBezTo>
                  <a:cubicBezTo>
                    <a:pt x="2250" y="4189"/>
                    <a:pt x="2250" y="4189"/>
                    <a:pt x="2250" y="4189"/>
                  </a:cubicBezTo>
                  <a:cubicBezTo>
                    <a:pt x="2262" y="4207"/>
                    <a:pt x="2262" y="4207"/>
                    <a:pt x="2262" y="4207"/>
                  </a:cubicBezTo>
                  <a:cubicBezTo>
                    <a:pt x="2317" y="4227"/>
                    <a:pt x="2317" y="4227"/>
                    <a:pt x="2317" y="4227"/>
                  </a:cubicBezTo>
                  <a:cubicBezTo>
                    <a:pt x="2347" y="4243"/>
                    <a:pt x="2347" y="4243"/>
                    <a:pt x="2347" y="4243"/>
                  </a:cubicBezTo>
                  <a:cubicBezTo>
                    <a:pt x="2408" y="4277"/>
                    <a:pt x="2408" y="4277"/>
                    <a:pt x="2408" y="4277"/>
                  </a:cubicBezTo>
                  <a:cubicBezTo>
                    <a:pt x="2423" y="4286"/>
                    <a:pt x="2423" y="4286"/>
                    <a:pt x="2423" y="4286"/>
                  </a:cubicBezTo>
                  <a:cubicBezTo>
                    <a:pt x="2459" y="4286"/>
                    <a:pt x="2459" y="4286"/>
                    <a:pt x="2459" y="4286"/>
                  </a:cubicBezTo>
                  <a:cubicBezTo>
                    <a:pt x="2489" y="4298"/>
                    <a:pt x="2489" y="4298"/>
                    <a:pt x="2489" y="4298"/>
                  </a:cubicBezTo>
                  <a:lnTo>
                    <a:pt x="2495" y="4313"/>
                  </a:lnTo>
                  <a:close/>
                  <a:moveTo>
                    <a:pt x="2641" y="3316"/>
                  </a:moveTo>
                  <a:cubicBezTo>
                    <a:pt x="2683" y="3294"/>
                    <a:pt x="2683" y="3294"/>
                    <a:pt x="2683" y="3294"/>
                  </a:cubicBezTo>
                  <a:cubicBezTo>
                    <a:pt x="2711" y="3264"/>
                    <a:pt x="2711" y="3264"/>
                    <a:pt x="2711" y="3264"/>
                  </a:cubicBezTo>
                  <a:cubicBezTo>
                    <a:pt x="2735" y="3222"/>
                    <a:pt x="2735" y="3222"/>
                    <a:pt x="2735" y="3222"/>
                  </a:cubicBezTo>
                  <a:cubicBezTo>
                    <a:pt x="2735" y="3158"/>
                    <a:pt x="2735" y="3158"/>
                    <a:pt x="2735" y="3158"/>
                  </a:cubicBezTo>
                  <a:cubicBezTo>
                    <a:pt x="2723" y="3128"/>
                    <a:pt x="2723" y="3128"/>
                    <a:pt x="2723" y="3128"/>
                  </a:cubicBezTo>
                  <a:cubicBezTo>
                    <a:pt x="2688" y="3112"/>
                    <a:pt x="2688" y="3112"/>
                    <a:pt x="2688" y="3112"/>
                  </a:cubicBezTo>
                  <a:cubicBezTo>
                    <a:pt x="2668" y="3091"/>
                    <a:pt x="2668" y="3091"/>
                    <a:pt x="2668" y="3091"/>
                  </a:cubicBezTo>
                  <a:cubicBezTo>
                    <a:pt x="2688" y="3091"/>
                    <a:pt x="2688" y="3091"/>
                    <a:pt x="2688" y="3091"/>
                  </a:cubicBezTo>
                  <a:cubicBezTo>
                    <a:pt x="2753" y="3091"/>
                    <a:pt x="2753" y="3091"/>
                    <a:pt x="2753" y="3091"/>
                  </a:cubicBezTo>
                  <a:cubicBezTo>
                    <a:pt x="2787" y="3091"/>
                    <a:pt x="2787" y="3091"/>
                    <a:pt x="2787" y="3091"/>
                  </a:cubicBezTo>
                  <a:cubicBezTo>
                    <a:pt x="2835" y="3064"/>
                    <a:pt x="2835" y="3064"/>
                    <a:pt x="2835" y="3064"/>
                  </a:cubicBezTo>
                  <a:cubicBezTo>
                    <a:pt x="2881" y="2976"/>
                    <a:pt x="2881" y="2976"/>
                    <a:pt x="2881" y="2976"/>
                  </a:cubicBezTo>
                  <a:cubicBezTo>
                    <a:pt x="2914" y="2909"/>
                    <a:pt x="2914" y="2909"/>
                    <a:pt x="2914" y="2909"/>
                  </a:cubicBezTo>
                  <a:cubicBezTo>
                    <a:pt x="2914" y="2859"/>
                    <a:pt x="2914" y="2859"/>
                    <a:pt x="2914" y="2859"/>
                  </a:cubicBezTo>
                  <a:cubicBezTo>
                    <a:pt x="2938" y="2785"/>
                    <a:pt x="2938" y="2785"/>
                    <a:pt x="2938" y="2785"/>
                  </a:cubicBezTo>
                  <a:cubicBezTo>
                    <a:pt x="2938" y="2742"/>
                    <a:pt x="2938" y="2742"/>
                    <a:pt x="2938" y="2742"/>
                  </a:cubicBezTo>
                  <a:cubicBezTo>
                    <a:pt x="2899" y="2715"/>
                    <a:pt x="2899" y="2715"/>
                    <a:pt x="2899" y="2715"/>
                  </a:cubicBezTo>
                  <a:cubicBezTo>
                    <a:pt x="2841" y="2715"/>
                    <a:pt x="2841" y="2715"/>
                    <a:pt x="2841" y="2715"/>
                  </a:cubicBezTo>
                  <a:cubicBezTo>
                    <a:pt x="2817" y="2715"/>
                    <a:pt x="2817" y="2715"/>
                    <a:pt x="2817" y="2715"/>
                  </a:cubicBezTo>
                  <a:cubicBezTo>
                    <a:pt x="2753" y="2715"/>
                    <a:pt x="2753" y="2715"/>
                    <a:pt x="2753" y="2715"/>
                  </a:cubicBezTo>
                  <a:cubicBezTo>
                    <a:pt x="2723" y="2682"/>
                    <a:pt x="2723" y="2682"/>
                    <a:pt x="2723" y="2682"/>
                  </a:cubicBezTo>
                  <a:cubicBezTo>
                    <a:pt x="2668" y="2694"/>
                    <a:pt x="2668" y="2694"/>
                    <a:pt x="2668" y="2694"/>
                  </a:cubicBezTo>
                  <a:cubicBezTo>
                    <a:pt x="2611" y="2706"/>
                    <a:pt x="2611" y="2706"/>
                    <a:pt x="2611" y="2706"/>
                  </a:cubicBezTo>
                  <a:cubicBezTo>
                    <a:pt x="2568" y="2724"/>
                    <a:pt x="2568" y="2724"/>
                    <a:pt x="2568" y="2724"/>
                  </a:cubicBezTo>
                  <a:cubicBezTo>
                    <a:pt x="2568" y="2739"/>
                    <a:pt x="2568" y="2739"/>
                    <a:pt x="2568" y="2739"/>
                  </a:cubicBezTo>
                  <a:cubicBezTo>
                    <a:pt x="2547" y="2739"/>
                    <a:pt x="2547" y="2739"/>
                    <a:pt x="2547" y="2739"/>
                  </a:cubicBezTo>
                  <a:cubicBezTo>
                    <a:pt x="2571" y="2779"/>
                    <a:pt x="2571" y="2779"/>
                    <a:pt x="2571" y="2779"/>
                  </a:cubicBezTo>
                  <a:cubicBezTo>
                    <a:pt x="2593" y="2788"/>
                    <a:pt x="2593" y="2788"/>
                    <a:pt x="2593" y="2788"/>
                  </a:cubicBezTo>
                  <a:cubicBezTo>
                    <a:pt x="2605" y="2801"/>
                    <a:pt x="2605" y="2801"/>
                    <a:pt x="2605" y="2801"/>
                  </a:cubicBezTo>
                  <a:cubicBezTo>
                    <a:pt x="2589" y="2824"/>
                    <a:pt x="2589" y="2824"/>
                    <a:pt x="2589" y="2824"/>
                  </a:cubicBezTo>
                  <a:cubicBezTo>
                    <a:pt x="2547" y="2824"/>
                    <a:pt x="2547" y="2824"/>
                    <a:pt x="2547" y="2824"/>
                  </a:cubicBezTo>
                  <a:cubicBezTo>
                    <a:pt x="2532" y="2836"/>
                    <a:pt x="2532" y="2836"/>
                    <a:pt x="2532" y="2836"/>
                  </a:cubicBezTo>
                  <a:cubicBezTo>
                    <a:pt x="2532" y="2873"/>
                    <a:pt x="2532" y="2873"/>
                    <a:pt x="2532" y="2873"/>
                  </a:cubicBezTo>
                  <a:cubicBezTo>
                    <a:pt x="2532" y="2918"/>
                    <a:pt x="2532" y="2918"/>
                    <a:pt x="2532" y="2918"/>
                  </a:cubicBezTo>
                  <a:cubicBezTo>
                    <a:pt x="2547" y="2973"/>
                    <a:pt x="2547" y="2973"/>
                    <a:pt x="2547" y="2973"/>
                  </a:cubicBezTo>
                  <a:cubicBezTo>
                    <a:pt x="2559" y="3088"/>
                    <a:pt x="2559" y="3088"/>
                    <a:pt x="2559" y="3088"/>
                  </a:cubicBezTo>
                  <a:cubicBezTo>
                    <a:pt x="2574" y="3121"/>
                    <a:pt x="2574" y="3121"/>
                    <a:pt x="2574" y="3121"/>
                  </a:cubicBezTo>
                  <a:cubicBezTo>
                    <a:pt x="2593" y="3137"/>
                    <a:pt x="2593" y="3137"/>
                    <a:pt x="2593" y="3137"/>
                  </a:cubicBezTo>
                  <a:cubicBezTo>
                    <a:pt x="2593" y="3167"/>
                    <a:pt x="2593" y="3167"/>
                    <a:pt x="2593" y="3167"/>
                  </a:cubicBezTo>
                  <a:cubicBezTo>
                    <a:pt x="2599" y="3234"/>
                    <a:pt x="2599" y="3234"/>
                    <a:pt x="2599" y="3234"/>
                  </a:cubicBezTo>
                  <a:cubicBezTo>
                    <a:pt x="2602" y="3276"/>
                    <a:pt x="2602" y="3276"/>
                    <a:pt x="2602" y="3276"/>
                  </a:cubicBezTo>
                  <a:cubicBezTo>
                    <a:pt x="2620" y="3294"/>
                    <a:pt x="2620" y="3294"/>
                    <a:pt x="2620" y="3294"/>
                  </a:cubicBezTo>
                  <a:lnTo>
                    <a:pt x="2641" y="3316"/>
                  </a:lnTo>
                  <a:close/>
                  <a:moveTo>
                    <a:pt x="2417" y="3106"/>
                  </a:moveTo>
                  <a:cubicBezTo>
                    <a:pt x="2417" y="3091"/>
                    <a:pt x="2417" y="3091"/>
                    <a:pt x="2417" y="3091"/>
                  </a:cubicBezTo>
                  <a:cubicBezTo>
                    <a:pt x="2405" y="3070"/>
                    <a:pt x="2405" y="3070"/>
                    <a:pt x="2405" y="3070"/>
                  </a:cubicBezTo>
                  <a:cubicBezTo>
                    <a:pt x="2423" y="3055"/>
                    <a:pt x="2423" y="3055"/>
                    <a:pt x="2423" y="3055"/>
                  </a:cubicBezTo>
                  <a:cubicBezTo>
                    <a:pt x="2459" y="3076"/>
                    <a:pt x="2459" y="3076"/>
                    <a:pt x="2459" y="3076"/>
                  </a:cubicBezTo>
                  <a:cubicBezTo>
                    <a:pt x="2480" y="3064"/>
                    <a:pt x="2480" y="3064"/>
                    <a:pt x="2480" y="3064"/>
                  </a:cubicBezTo>
                  <a:cubicBezTo>
                    <a:pt x="2474" y="3018"/>
                    <a:pt x="2474" y="3018"/>
                    <a:pt x="2474" y="3018"/>
                  </a:cubicBezTo>
                  <a:cubicBezTo>
                    <a:pt x="2447" y="2999"/>
                    <a:pt x="2447" y="2999"/>
                    <a:pt x="2447" y="2999"/>
                  </a:cubicBezTo>
                  <a:cubicBezTo>
                    <a:pt x="2423" y="2973"/>
                    <a:pt x="2423" y="2973"/>
                    <a:pt x="2423" y="2973"/>
                  </a:cubicBezTo>
                  <a:cubicBezTo>
                    <a:pt x="2414" y="2941"/>
                    <a:pt x="2414" y="2941"/>
                    <a:pt x="2414" y="2941"/>
                  </a:cubicBezTo>
                  <a:cubicBezTo>
                    <a:pt x="2380" y="2924"/>
                    <a:pt x="2380" y="2924"/>
                    <a:pt x="2380" y="2924"/>
                  </a:cubicBezTo>
                  <a:cubicBezTo>
                    <a:pt x="2371" y="2906"/>
                    <a:pt x="2371" y="2906"/>
                    <a:pt x="2371" y="2906"/>
                  </a:cubicBezTo>
                  <a:cubicBezTo>
                    <a:pt x="2411" y="2882"/>
                    <a:pt x="2411" y="2882"/>
                    <a:pt x="2411" y="2882"/>
                  </a:cubicBezTo>
                  <a:cubicBezTo>
                    <a:pt x="2423" y="2801"/>
                    <a:pt x="2423" y="2801"/>
                    <a:pt x="2423" y="2801"/>
                  </a:cubicBezTo>
                  <a:cubicBezTo>
                    <a:pt x="2408" y="2801"/>
                    <a:pt x="2408" y="2801"/>
                    <a:pt x="2408" y="2801"/>
                  </a:cubicBezTo>
                  <a:cubicBezTo>
                    <a:pt x="2386" y="2801"/>
                    <a:pt x="2386" y="2801"/>
                    <a:pt x="2386" y="2801"/>
                  </a:cubicBezTo>
                  <a:cubicBezTo>
                    <a:pt x="2356" y="2818"/>
                    <a:pt x="2356" y="2818"/>
                    <a:pt x="2356" y="2818"/>
                  </a:cubicBezTo>
                  <a:cubicBezTo>
                    <a:pt x="2326" y="2840"/>
                    <a:pt x="2326" y="2840"/>
                    <a:pt x="2326" y="2840"/>
                  </a:cubicBezTo>
                  <a:cubicBezTo>
                    <a:pt x="2262" y="2836"/>
                    <a:pt x="2262" y="2836"/>
                    <a:pt x="2262" y="2836"/>
                  </a:cubicBezTo>
                  <a:cubicBezTo>
                    <a:pt x="2214" y="2801"/>
                    <a:pt x="2214" y="2801"/>
                    <a:pt x="2214" y="2801"/>
                  </a:cubicBezTo>
                  <a:cubicBezTo>
                    <a:pt x="2153" y="2801"/>
                    <a:pt x="2153" y="2801"/>
                    <a:pt x="2153" y="2801"/>
                  </a:cubicBezTo>
                  <a:cubicBezTo>
                    <a:pt x="2117" y="2801"/>
                    <a:pt x="2117" y="2801"/>
                    <a:pt x="2117" y="2801"/>
                  </a:cubicBezTo>
                  <a:cubicBezTo>
                    <a:pt x="2094" y="2859"/>
                    <a:pt x="2094" y="2859"/>
                    <a:pt x="2094" y="2859"/>
                  </a:cubicBezTo>
                  <a:cubicBezTo>
                    <a:pt x="2144" y="2891"/>
                    <a:pt x="2144" y="2891"/>
                    <a:pt x="2144" y="2891"/>
                  </a:cubicBezTo>
                  <a:cubicBezTo>
                    <a:pt x="2165" y="2912"/>
                    <a:pt x="2165" y="2912"/>
                    <a:pt x="2165" y="2912"/>
                  </a:cubicBezTo>
                  <a:cubicBezTo>
                    <a:pt x="2153" y="2941"/>
                    <a:pt x="2153" y="2941"/>
                    <a:pt x="2153" y="2941"/>
                  </a:cubicBezTo>
                  <a:cubicBezTo>
                    <a:pt x="2094" y="2912"/>
                    <a:pt x="2094" y="2912"/>
                    <a:pt x="2094" y="2912"/>
                  </a:cubicBezTo>
                  <a:cubicBezTo>
                    <a:pt x="2094" y="2964"/>
                    <a:pt x="2094" y="2964"/>
                    <a:pt x="2094" y="2964"/>
                  </a:cubicBezTo>
                  <a:cubicBezTo>
                    <a:pt x="2094" y="2982"/>
                    <a:pt x="2094" y="2982"/>
                    <a:pt x="2094" y="2982"/>
                  </a:cubicBezTo>
                  <a:cubicBezTo>
                    <a:pt x="2162" y="2982"/>
                    <a:pt x="2162" y="2982"/>
                    <a:pt x="2162" y="2982"/>
                  </a:cubicBezTo>
                  <a:cubicBezTo>
                    <a:pt x="2153" y="2999"/>
                    <a:pt x="2153" y="2999"/>
                    <a:pt x="2153" y="2999"/>
                  </a:cubicBezTo>
                  <a:cubicBezTo>
                    <a:pt x="2153" y="3031"/>
                    <a:pt x="2153" y="3031"/>
                    <a:pt x="2153" y="3031"/>
                  </a:cubicBezTo>
                  <a:cubicBezTo>
                    <a:pt x="2171" y="3055"/>
                    <a:pt x="2171" y="3055"/>
                    <a:pt x="2171" y="3055"/>
                  </a:cubicBezTo>
                  <a:cubicBezTo>
                    <a:pt x="2168" y="3079"/>
                    <a:pt x="2168" y="3079"/>
                    <a:pt x="2168" y="3079"/>
                  </a:cubicBezTo>
                  <a:cubicBezTo>
                    <a:pt x="2159" y="3100"/>
                    <a:pt x="2159" y="3100"/>
                    <a:pt x="2159" y="3100"/>
                  </a:cubicBezTo>
                  <a:cubicBezTo>
                    <a:pt x="2141" y="3124"/>
                    <a:pt x="2141" y="3124"/>
                    <a:pt x="2141" y="3124"/>
                  </a:cubicBezTo>
                  <a:cubicBezTo>
                    <a:pt x="2094" y="3121"/>
                    <a:pt x="2094" y="3121"/>
                    <a:pt x="2094" y="3121"/>
                  </a:cubicBezTo>
                  <a:cubicBezTo>
                    <a:pt x="2053" y="3055"/>
                    <a:pt x="2053" y="3055"/>
                    <a:pt x="2053" y="3055"/>
                  </a:cubicBezTo>
                  <a:cubicBezTo>
                    <a:pt x="2041" y="3055"/>
                    <a:pt x="2041" y="3055"/>
                    <a:pt x="2041" y="3055"/>
                  </a:cubicBezTo>
                  <a:cubicBezTo>
                    <a:pt x="2004" y="3055"/>
                    <a:pt x="2004" y="3055"/>
                    <a:pt x="2004" y="3055"/>
                  </a:cubicBezTo>
                  <a:cubicBezTo>
                    <a:pt x="1968" y="3091"/>
                    <a:pt x="1968" y="3091"/>
                    <a:pt x="1968" y="3091"/>
                  </a:cubicBezTo>
                  <a:cubicBezTo>
                    <a:pt x="1968" y="3143"/>
                    <a:pt x="1968" y="3143"/>
                    <a:pt x="1968" y="3143"/>
                  </a:cubicBezTo>
                  <a:cubicBezTo>
                    <a:pt x="2016" y="3182"/>
                    <a:pt x="2016" y="3182"/>
                    <a:pt x="2016" y="3182"/>
                  </a:cubicBezTo>
                  <a:cubicBezTo>
                    <a:pt x="2016" y="3201"/>
                    <a:pt x="2016" y="3201"/>
                    <a:pt x="2016" y="3201"/>
                  </a:cubicBezTo>
                  <a:cubicBezTo>
                    <a:pt x="2059" y="3258"/>
                    <a:pt x="2059" y="3258"/>
                    <a:pt x="2059" y="3258"/>
                  </a:cubicBezTo>
                  <a:cubicBezTo>
                    <a:pt x="2094" y="3261"/>
                    <a:pt x="2094" y="3261"/>
                    <a:pt x="2094" y="3261"/>
                  </a:cubicBezTo>
                  <a:cubicBezTo>
                    <a:pt x="2141" y="3316"/>
                    <a:pt x="2141" y="3316"/>
                    <a:pt x="2141" y="3316"/>
                  </a:cubicBezTo>
                  <a:cubicBezTo>
                    <a:pt x="2195" y="3303"/>
                    <a:pt x="2195" y="3303"/>
                    <a:pt x="2195" y="3303"/>
                  </a:cubicBezTo>
                  <a:cubicBezTo>
                    <a:pt x="2195" y="3346"/>
                    <a:pt x="2195" y="3346"/>
                    <a:pt x="2195" y="3346"/>
                  </a:cubicBezTo>
                  <a:cubicBezTo>
                    <a:pt x="2195" y="3376"/>
                    <a:pt x="2195" y="3376"/>
                    <a:pt x="2195" y="3376"/>
                  </a:cubicBezTo>
                  <a:cubicBezTo>
                    <a:pt x="2210" y="3400"/>
                    <a:pt x="2210" y="3400"/>
                    <a:pt x="2210" y="3400"/>
                  </a:cubicBezTo>
                  <a:cubicBezTo>
                    <a:pt x="2229" y="3431"/>
                    <a:pt x="2229" y="3431"/>
                    <a:pt x="2229" y="3431"/>
                  </a:cubicBezTo>
                  <a:cubicBezTo>
                    <a:pt x="2262" y="3479"/>
                    <a:pt x="2262" y="3479"/>
                    <a:pt x="2262" y="3479"/>
                  </a:cubicBezTo>
                  <a:cubicBezTo>
                    <a:pt x="2262" y="3510"/>
                    <a:pt x="2262" y="3510"/>
                    <a:pt x="2262" y="3510"/>
                  </a:cubicBezTo>
                  <a:cubicBezTo>
                    <a:pt x="2298" y="3549"/>
                    <a:pt x="2298" y="3549"/>
                    <a:pt x="2298" y="3549"/>
                  </a:cubicBezTo>
                  <a:cubicBezTo>
                    <a:pt x="2344" y="3531"/>
                    <a:pt x="2344" y="3531"/>
                    <a:pt x="2344" y="3531"/>
                  </a:cubicBezTo>
                  <a:cubicBezTo>
                    <a:pt x="2371" y="3488"/>
                    <a:pt x="2371" y="3488"/>
                    <a:pt x="2371" y="3488"/>
                  </a:cubicBezTo>
                  <a:cubicBezTo>
                    <a:pt x="2365" y="3467"/>
                    <a:pt x="2365" y="3467"/>
                    <a:pt x="2365" y="3467"/>
                  </a:cubicBezTo>
                  <a:cubicBezTo>
                    <a:pt x="2344" y="3443"/>
                    <a:pt x="2344" y="3443"/>
                    <a:pt x="2344" y="3443"/>
                  </a:cubicBezTo>
                  <a:cubicBezTo>
                    <a:pt x="2374" y="3443"/>
                    <a:pt x="2374" y="3443"/>
                    <a:pt x="2374" y="3443"/>
                  </a:cubicBezTo>
                  <a:cubicBezTo>
                    <a:pt x="2398" y="3443"/>
                    <a:pt x="2398" y="3443"/>
                    <a:pt x="2398" y="3443"/>
                  </a:cubicBezTo>
                  <a:cubicBezTo>
                    <a:pt x="2435" y="3443"/>
                    <a:pt x="2435" y="3443"/>
                    <a:pt x="2435" y="3443"/>
                  </a:cubicBezTo>
                  <a:cubicBezTo>
                    <a:pt x="2459" y="3422"/>
                    <a:pt x="2459" y="3422"/>
                    <a:pt x="2459" y="3422"/>
                  </a:cubicBezTo>
                  <a:cubicBezTo>
                    <a:pt x="2495" y="3367"/>
                    <a:pt x="2495" y="3367"/>
                    <a:pt x="2495" y="3367"/>
                  </a:cubicBezTo>
                  <a:cubicBezTo>
                    <a:pt x="2495" y="3316"/>
                    <a:pt x="2495" y="3316"/>
                    <a:pt x="2495" y="3316"/>
                  </a:cubicBezTo>
                  <a:cubicBezTo>
                    <a:pt x="2495" y="3291"/>
                    <a:pt x="2495" y="3291"/>
                    <a:pt x="2495" y="3291"/>
                  </a:cubicBezTo>
                  <a:cubicBezTo>
                    <a:pt x="2465" y="3276"/>
                    <a:pt x="2465" y="3276"/>
                    <a:pt x="2465" y="3276"/>
                  </a:cubicBezTo>
                  <a:cubicBezTo>
                    <a:pt x="2466" y="3274"/>
                    <a:pt x="2466" y="3274"/>
                    <a:pt x="2466" y="3274"/>
                  </a:cubicBezTo>
                  <a:cubicBezTo>
                    <a:pt x="2480" y="3234"/>
                    <a:pt x="2480" y="3234"/>
                    <a:pt x="2480" y="3234"/>
                  </a:cubicBezTo>
                  <a:cubicBezTo>
                    <a:pt x="2495" y="3201"/>
                    <a:pt x="2495" y="3201"/>
                    <a:pt x="2495" y="3201"/>
                  </a:cubicBezTo>
                  <a:cubicBezTo>
                    <a:pt x="2483" y="3179"/>
                    <a:pt x="2483" y="3179"/>
                    <a:pt x="2483" y="3179"/>
                  </a:cubicBezTo>
                  <a:cubicBezTo>
                    <a:pt x="2483" y="3143"/>
                    <a:pt x="2483" y="3143"/>
                    <a:pt x="2483" y="3143"/>
                  </a:cubicBezTo>
                  <a:cubicBezTo>
                    <a:pt x="2471" y="3143"/>
                    <a:pt x="2471" y="3143"/>
                    <a:pt x="2471" y="3143"/>
                  </a:cubicBezTo>
                  <a:cubicBezTo>
                    <a:pt x="2435" y="3161"/>
                    <a:pt x="2435" y="3161"/>
                    <a:pt x="2435" y="3161"/>
                  </a:cubicBezTo>
                  <a:lnTo>
                    <a:pt x="2417" y="3106"/>
                  </a:lnTo>
                  <a:close/>
                  <a:moveTo>
                    <a:pt x="1759" y="3043"/>
                  </a:moveTo>
                  <a:cubicBezTo>
                    <a:pt x="1783" y="2999"/>
                    <a:pt x="1783" y="2999"/>
                    <a:pt x="1783" y="2999"/>
                  </a:cubicBezTo>
                  <a:cubicBezTo>
                    <a:pt x="1783" y="2961"/>
                    <a:pt x="1783" y="2961"/>
                    <a:pt x="1783" y="2961"/>
                  </a:cubicBezTo>
                  <a:cubicBezTo>
                    <a:pt x="1804" y="2941"/>
                    <a:pt x="1804" y="2941"/>
                    <a:pt x="1804" y="2941"/>
                  </a:cubicBezTo>
                  <a:cubicBezTo>
                    <a:pt x="1835" y="2918"/>
                    <a:pt x="1835" y="2918"/>
                    <a:pt x="1835" y="2918"/>
                  </a:cubicBezTo>
                  <a:cubicBezTo>
                    <a:pt x="1835" y="2918"/>
                    <a:pt x="1847" y="2897"/>
                    <a:pt x="1835" y="2888"/>
                  </a:cubicBezTo>
                  <a:cubicBezTo>
                    <a:pt x="1822" y="2879"/>
                    <a:pt x="1816" y="2859"/>
                    <a:pt x="1816" y="2859"/>
                  </a:cubicBezTo>
                  <a:cubicBezTo>
                    <a:pt x="1786" y="2821"/>
                    <a:pt x="1786" y="2821"/>
                    <a:pt x="1786" y="2821"/>
                  </a:cubicBezTo>
                  <a:cubicBezTo>
                    <a:pt x="1731" y="2788"/>
                    <a:pt x="1731" y="2788"/>
                    <a:pt x="1731" y="2788"/>
                  </a:cubicBezTo>
                  <a:cubicBezTo>
                    <a:pt x="1689" y="2788"/>
                    <a:pt x="1689" y="2788"/>
                    <a:pt x="1689" y="2788"/>
                  </a:cubicBezTo>
                  <a:cubicBezTo>
                    <a:pt x="1644" y="2821"/>
                    <a:pt x="1644" y="2821"/>
                    <a:pt x="1644" y="2821"/>
                  </a:cubicBezTo>
                  <a:cubicBezTo>
                    <a:pt x="1628" y="2840"/>
                    <a:pt x="1628" y="2840"/>
                    <a:pt x="1628" y="2840"/>
                  </a:cubicBezTo>
                  <a:cubicBezTo>
                    <a:pt x="1607" y="2859"/>
                    <a:pt x="1607" y="2859"/>
                    <a:pt x="1607" y="2859"/>
                  </a:cubicBezTo>
                  <a:cubicBezTo>
                    <a:pt x="1607" y="2859"/>
                    <a:pt x="1613" y="2915"/>
                    <a:pt x="1622" y="2915"/>
                  </a:cubicBezTo>
                  <a:cubicBezTo>
                    <a:pt x="1631" y="2915"/>
                    <a:pt x="1662" y="2941"/>
                    <a:pt x="1662" y="2941"/>
                  </a:cubicBezTo>
                  <a:cubicBezTo>
                    <a:pt x="1695" y="2941"/>
                    <a:pt x="1695" y="2941"/>
                    <a:pt x="1695" y="2941"/>
                  </a:cubicBezTo>
                  <a:cubicBezTo>
                    <a:pt x="1695" y="2941"/>
                    <a:pt x="1686" y="2918"/>
                    <a:pt x="1701" y="2967"/>
                  </a:cubicBezTo>
                  <a:cubicBezTo>
                    <a:pt x="1716" y="3015"/>
                    <a:pt x="1724" y="3027"/>
                    <a:pt x="1724" y="3027"/>
                  </a:cubicBezTo>
                  <a:cubicBezTo>
                    <a:pt x="1744" y="3043"/>
                    <a:pt x="1744" y="3043"/>
                    <a:pt x="1744" y="3043"/>
                  </a:cubicBezTo>
                  <a:lnTo>
                    <a:pt x="1759" y="3043"/>
                  </a:lnTo>
                  <a:close/>
                  <a:moveTo>
                    <a:pt x="2626" y="2552"/>
                  </a:moveTo>
                  <a:cubicBezTo>
                    <a:pt x="2662" y="2533"/>
                    <a:pt x="2662" y="2533"/>
                    <a:pt x="2662" y="2533"/>
                  </a:cubicBezTo>
                  <a:cubicBezTo>
                    <a:pt x="2644" y="2467"/>
                    <a:pt x="2644" y="2467"/>
                    <a:pt x="2644" y="2467"/>
                  </a:cubicBezTo>
                  <a:cubicBezTo>
                    <a:pt x="2644" y="2403"/>
                    <a:pt x="2644" y="2403"/>
                    <a:pt x="2644" y="2403"/>
                  </a:cubicBezTo>
                  <a:cubicBezTo>
                    <a:pt x="2644" y="2403"/>
                    <a:pt x="2650" y="2379"/>
                    <a:pt x="2644" y="2373"/>
                  </a:cubicBezTo>
                  <a:cubicBezTo>
                    <a:pt x="2638" y="2367"/>
                    <a:pt x="2596" y="2326"/>
                    <a:pt x="2596" y="2326"/>
                  </a:cubicBezTo>
                  <a:cubicBezTo>
                    <a:pt x="2583" y="2273"/>
                    <a:pt x="2583" y="2273"/>
                    <a:pt x="2583" y="2273"/>
                  </a:cubicBezTo>
                  <a:cubicBezTo>
                    <a:pt x="2532" y="2273"/>
                    <a:pt x="2532" y="2273"/>
                    <a:pt x="2532" y="2273"/>
                  </a:cubicBezTo>
                  <a:cubicBezTo>
                    <a:pt x="2495" y="2326"/>
                    <a:pt x="2495" y="2326"/>
                    <a:pt x="2495" y="2326"/>
                  </a:cubicBezTo>
                  <a:cubicBezTo>
                    <a:pt x="2462" y="2379"/>
                    <a:pt x="2462" y="2379"/>
                    <a:pt x="2462" y="2379"/>
                  </a:cubicBezTo>
                  <a:cubicBezTo>
                    <a:pt x="2462" y="2397"/>
                    <a:pt x="2462" y="2397"/>
                    <a:pt x="2462" y="2397"/>
                  </a:cubicBezTo>
                  <a:cubicBezTo>
                    <a:pt x="2438" y="2412"/>
                    <a:pt x="2438" y="2412"/>
                    <a:pt x="2438" y="2412"/>
                  </a:cubicBezTo>
                  <a:cubicBezTo>
                    <a:pt x="2438" y="2445"/>
                    <a:pt x="2438" y="2445"/>
                    <a:pt x="2438" y="2445"/>
                  </a:cubicBezTo>
                  <a:cubicBezTo>
                    <a:pt x="2468" y="2461"/>
                    <a:pt x="2468" y="2461"/>
                    <a:pt x="2468" y="2461"/>
                  </a:cubicBezTo>
                  <a:cubicBezTo>
                    <a:pt x="2468" y="2461"/>
                    <a:pt x="2480" y="2470"/>
                    <a:pt x="2480" y="2479"/>
                  </a:cubicBezTo>
                  <a:cubicBezTo>
                    <a:pt x="2480" y="2488"/>
                    <a:pt x="2465" y="2454"/>
                    <a:pt x="2495" y="2500"/>
                  </a:cubicBezTo>
                  <a:cubicBezTo>
                    <a:pt x="2526" y="2545"/>
                    <a:pt x="2526" y="2545"/>
                    <a:pt x="2526" y="2545"/>
                  </a:cubicBezTo>
                  <a:cubicBezTo>
                    <a:pt x="2568" y="2552"/>
                    <a:pt x="2568" y="2552"/>
                    <a:pt x="2568" y="2552"/>
                  </a:cubicBezTo>
                  <a:lnTo>
                    <a:pt x="2626" y="2552"/>
                  </a:lnTo>
                  <a:close/>
                  <a:moveTo>
                    <a:pt x="2347" y="2746"/>
                  </a:moveTo>
                  <a:cubicBezTo>
                    <a:pt x="2329" y="2746"/>
                    <a:pt x="2329" y="2746"/>
                    <a:pt x="2329" y="2746"/>
                  </a:cubicBezTo>
                  <a:cubicBezTo>
                    <a:pt x="2314" y="2746"/>
                    <a:pt x="2314" y="2746"/>
                    <a:pt x="2314" y="2746"/>
                  </a:cubicBezTo>
                  <a:cubicBezTo>
                    <a:pt x="2262" y="2770"/>
                    <a:pt x="2262" y="2770"/>
                    <a:pt x="2262" y="2770"/>
                  </a:cubicBezTo>
                  <a:cubicBezTo>
                    <a:pt x="2250" y="2788"/>
                    <a:pt x="2250" y="2788"/>
                    <a:pt x="2250" y="2788"/>
                  </a:cubicBezTo>
                  <a:cubicBezTo>
                    <a:pt x="2265" y="2801"/>
                    <a:pt x="2265" y="2801"/>
                    <a:pt x="2265" y="2801"/>
                  </a:cubicBezTo>
                  <a:cubicBezTo>
                    <a:pt x="2292" y="2801"/>
                    <a:pt x="2292" y="2801"/>
                    <a:pt x="2292" y="2801"/>
                  </a:cubicBezTo>
                  <a:cubicBezTo>
                    <a:pt x="2347" y="2788"/>
                    <a:pt x="2347" y="2788"/>
                    <a:pt x="2347" y="2788"/>
                  </a:cubicBezTo>
                  <a:lnTo>
                    <a:pt x="2347" y="2746"/>
                  </a:lnTo>
                  <a:close/>
                  <a:moveTo>
                    <a:pt x="2495" y="2109"/>
                  </a:moveTo>
                  <a:cubicBezTo>
                    <a:pt x="2519" y="2109"/>
                    <a:pt x="2519" y="2109"/>
                    <a:pt x="2519" y="2109"/>
                  </a:cubicBezTo>
                  <a:cubicBezTo>
                    <a:pt x="2532" y="2109"/>
                    <a:pt x="2532" y="2109"/>
                    <a:pt x="2532" y="2109"/>
                  </a:cubicBezTo>
                  <a:cubicBezTo>
                    <a:pt x="2532" y="2076"/>
                    <a:pt x="2532" y="2076"/>
                    <a:pt x="2532" y="2076"/>
                  </a:cubicBezTo>
                  <a:cubicBezTo>
                    <a:pt x="2550" y="2076"/>
                    <a:pt x="2550" y="2076"/>
                    <a:pt x="2550" y="2076"/>
                  </a:cubicBezTo>
                  <a:cubicBezTo>
                    <a:pt x="2571" y="2109"/>
                    <a:pt x="2571" y="2109"/>
                    <a:pt x="2571" y="2109"/>
                  </a:cubicBezTo>
                  <a:cubicBezTo>
                    <a:pt x="2593" y="2092"/>
                    <a:pt x="2593" y="2092"/>
                    <a:pt x="2593" y="2092"/>
                  </a:cubicBezTo>
                  <a:cubicBezTo>
                    <a:pt x="2614" y="2076"/>
                    <a:pt x="2614" y="2076"/>
                    <a:pt x="2614" y="2076"/>
                  </a:cubicBezTo>
                  <a:cubicBezTo>
                    <a:pt x="2644" y="2076"/>
                    <a:pt x="2644" y="2076"/>
                    <a:pt x="2644" y="2076"/>
                  </a:cubicBezTo>
                  <a:cubicBezTo>
                    <a:pt x="2644" y="2130"/>
                    <a:pt x="2644" y="2130"/>
                    <a:pt x="2644" y="2130"/>
                  </a:cubicBezTo>
                  <a:cubicBezTo>
                    <a:pt x="2683" y="2161"/>
                    <a:pt x="2683" y="2161"/>
                    <a:pt x="2683" y="2161"/>
                  </a:cubicBezTo>
                  <a:cubicBezTo>
                    <a:pt x="2735" y="2212"/>
                    <a:pt x="2735" y="2212"/>
                    <a:pt x="2735" y="2212"/>
                  </a:cubicBezTo>
                  <a:cubicBezTo>
                    <a:pt x="2735" y="2364"/>
                    <a:pt x="2735" y="2364"/>
                    <a:pt x="2735" y="2364"/>
                  </a:cubicBezTo>
                  <a:cubicBezTo>
                    <a:pt x="2768" y="2412"/>
                    <a:pt x="2768" y="2412"/>
                    <a:pt x="2768" y="2412"/>
                  </a:cubicBezTo>
                  <a:cubicBezTo>
                    <a:pt x="2784" y="2506"/>
                    <a:pt x="2784" y="2506"/>
                    <a:pt x="2784" y="2506"/>
                  </a:cubicBezTo>
                  <a:cubicBezTo>
                    <a:pt x="2799" y="2524"/>
                    <a:pt x="2799" y="2524"/>
                    <a:pt x="2799" y="2524"/>
                  </a:cubicBezTo>
                  <a:cubicBezTo>
                    <a:pt x="2838" y="2524"/>
                    <a:pt x="2838" y="2524"/>
                    <a:pt x="2838" y="2524"/>
                  </a:cubicBezTo>
                  <a:cubicBezTo>
                    <a:pt x="2859" y="2524"/>
                    <a:pt x="2859" y="2524"/>
                    <a:pt x="2859" y="2524"/>
                  </a:cubicBezTo>
                  <a:cubicBezTo>
                    <a:pt x="2926" y="2552"/>
                    <a:pt x="2926" y="2552"/>
                    <a:pt x="2926" y="2552"/>
                  </a:cubicBezTo>
                  <a:cubicBezTo>
                    <a:pt x="2981" y="2552"/>
                    <a:pt x="2981" y="2552"/>
                    <a:pt x="2981" y="2552"/>
                  </a:cubicBezTo>
                  <a:cubicBezTo>
                    <a:pt x="2981" y="2482"/>
                    <a:pt x="2981" y="2482"/>
                    <a:pt x="2981" y="2482"/>
                  </a:cubicBezTo>
                  <a:cubicBezTo>
                    <a:pt x="3032" y="2476"/>
                    <a:pt x="3032" y="2476"/>
                    <a:pt x="3032" y="2476"/>
                  </a:cubicBezTo>
                  <a:cubicBezTo>
                    <a:pt x="3032" y="2518"/>
                    <a:pt x="3032" y="2518"/>
                    <a:pt x="3032" y="2518"/>
                  </a:cubicBezTo>
                  <a:cubicBezTo>
                    <a:pt x="3086" y="2567"/>
                    <a:pt x="3086" y="2567"/>
                    <a:pt x="3086" y="2567"/>
                  </a:cubicBezTo>
                  <a:cubicBezTo>
                    <a:pt x="3138" y="2552"/>
                    <a:pt x="3138" y="2552"/>
                    <a:pt x="3138" y="2552"/>
                  </a:cubicBezTo>
                  <a:cubicBezTo>
                    <a:pt x="3196" y="2530"/>
                    <a:pt x="3196" y="2530"/>
                    <a:pt x="3196" y="2530"/>
                  </a:cubicBezTo>
                  <a:cubicBezTo>
                    <a:pt x="3253" y="2509"/>
                    <a:pt x="3253" y="2509"/>
                    <a:pt x="3253" y="2509"/>
                  </a:cubicBezTo>
                  <a:cubicBezTo>
                    <a:pt x="3269" y="2509"/>
                    <a:pt x="3269" y="2509"/>
                    <a:pt x="3269" y="2509"/>
                  </a:cubicBezTo>
                  <a:cubicBezTo>
                    <a:pt x="3290" y="2497"/>
                    <a:pt x="3290" y="2497"/>
                    <a:pt x="3290" y="2497"/>
                  </a:cubicBezTo>
                  <a:cubicBezTo>
                    <a:pt x="3323" y="2485"/>
                    <a:pt x="3323" y="2485"/>
                    <a:pt x="3323" y="2485"/>
                  </a:cubicBezTo>
                  <a:cubicBezTo>
                    <a:pt x="3384" y="2497"/>
                    <a:pt x="3384" y="2497"/>
                    <a:pt x="3384" y="2497"/>
                  </a:cubicBezTo>
                  <a:cubicBezTo>
                    <a:pt x="3417" y="2485"/>
                    <a:pt x="3417" y="2485"/>
                    <a:pt x="3417" y="2485"/>
                  </a:cubicBezTo>
                  <a:cubicBezTo>
                    <a:pt x="3417" y="2424"/>
                    <a:pt x="3417" y="2424"/>
                    <a:pt x="3417" y="2424"/>
                  </a:cubicBezTo>
                  <a:cubicBezTo>
                    <a:pt x="3417" y="2382"/>
                    <a:pt x="3417" y="2382"/>
                    <a:pt x="3417" y="2382"/>
                  </a:cubicBezTo>
                  <a:cubicBezTo>
                    <a:pt x="3451" y="2412"/>
                    <a:pt x="3451" y="2412"/>
                    <a:pt x="3451" y="2412"/>
                  </a:cubicBezTo>
                  <a:cubicBezTo>
                    <a:pt x="3451" y="2464"/>
                    <a:pt x="3451" y="2464"/>
                    <a:pt x="3451" y="2464"/>
                  </a:cubicBezTo>
                  <a:cubicBezTo>
                    <a:pt x="3481" y="2464"/>
                    <a:pt x="3481" y="2464"/>
                    <a:pt x="3481" y="2464"/>
                  </a:cubicBezTo>
                  <a:cubicBezTo>
                    <a:pt x="3529" y="2464"/>
                    <a:pt x="3529" y="2464"/>
                    <a:pt x="3529" y="2464"/>
                  </a:cubicBezTo>
                  <a:cubicBezTo>
                    <a:pt x="3590" y="2445"/>
                    <a:pt x="3590" y="2445"/>
                    <a:pt x="3590" y="2445"/>
                  </a:cubicBezTo>
                  <a:cubicBezTo>
                    <a:pt x="3622" y="2439"/>
                    <a:pt x="3622" y="2439"/>
                    <a:pt x="3622" y="2439"/>
                  </a:cubicBezTo>
                  <a:cubicBezTo>
                    <a:pt x="3642" y="2412"/>
                    <a:pt x="3642" y="2412"/>
                    <a:pt x="3642" y="2412"/>
                  </a:cubicBezTo>
                  <a:cubicBezTo>
                    <a:pt x="3642" y="2412"/>
                    <a:pt x="3651" y="2391"/>
                    <a:pt x="3642" y="2385"/>
                  </a:cubicBezTo>
                  <a:cubicBezTo>
                    <a:pt x="3632" y="2379"/>
                    <a:pt x="3622" y="2354"/>
                    <a:pt x="3622" y="2354"/>
                  </a:cubicBezTo>
                  <a:cubicBezTo>
                    <a:pt x="3622" y="2321"/>
                    <a:pt x="3622" y="2321"/>
                    <a:pt x="3622" y="2321"/>
                  </a:cubicBezTo>
                  <a:cubicBezTo>
                    <a:pt x="3678" y="2321"/>
                    <a:pt x="3678" y="2321"/>
                    <a:pt x="3678" y="2321"/>
                  </a:cubicBezTo>
                  <a:cubicBezTo>
                    <a:pt x="3690" y="2309"/>
                    <a:pt x="3690" y="2309"/>
                    <a:pt x="3690" y="2309"/>
                  </a:cubicBezTo>
                  <a:cubicBezTo>
                    <a:pt x="3690" y="2309"/>
                    <a:pt x="3708" y="2294"/>
                    <a:pt x="3690" y="2285"/>
                  </a:cubicBezTo>
                  <a:cubicBezTo>
                    <a:pt x="3672" y="2276"/>
                    <a:pt x="3635" y="2257"/>
                    <a:pt x="3635" y="2257"/>
                  </a:cubicBezTo>
                  <a:cubicBezTo>
                    <a:pt x="3608" y="2288"/>
                    <a:pt x="3608" y="2288"/>
                    <a:pt x="3608" y="2288"/>
                  </a:cubicBezTo>
                  <a:cubicBezTo>
                    <a:pt x="3602" y="2273"/>
                    <a:pt x="3602" y="2273"/>
                    <a:pt x="3602" y="2273"/>
                  </a:cubicBezTo>
                  <a:cubicBezTo>
                    <a:pt x="3605" y="2239"/>
                    <a:pt x="3605" y="2239"/>
                    <a:pt x="3605" y="2239"/>
                  </a:cubicBezTo>
                  <a:cubicBezTo>
                    <a:pt x="3622" y="2191"/>
                    <a:pt x="3622" y="2191"/>
                    <a:pt x="3622" y="2191"/>
                  </a:cubicBezTo>
                  <a:cubicBezTo>
                    <a:pt x="3608" y="2169"/>
                    <a:pt x="3608" y="2169"/>
                    <a:pt x="3608" y="2169"/>
                  </a:cubicBezTo>
                  <a:cubicBezTo>
                    <a:pt x="3578" y="2133"/>
                    <a:pt x="3578" y="2133"/>
                    <a:pt x="3578" y="2133"/>
                  </a:cubicBezTo>
                  <a:cubicBezTo>
                    <a:pt x="3505" y="2103"/>
                    <a:pt x="3505" y="2103"/>
                    <a:pt x="3505" y="2103"/>
                  </a:cubicBezTo>
                  <a:cubicBezTo>
                    <a:pt x="3435" y="2094"/>
                    <a:pt x="3435" y="2094"/>
                    <a:pt x="3435" y="2094"/>
                  </a:cubicBezTo>
                  <a:cubicBezTo>
                    <a:pt x="3387" y="2112"/>
                    <a:pt x="3387" y="2112"/>
                    <a:pt x="3387" y="2112"/>
                  </a:cubicBezTo>
                  <a:cubicBezTo>
                    <a:pt x="3387" y="2112"/>
                    <a:pt x="3375" y="2124"/>
                    <a:pt x="3366" y="2127"/>
                  </a:cubicBezTo>
                  <a:cubicBezTo>
                    <a:pt x="3357" y="2130"/>
                    <a:pt x="3323" y="2118"/>
                    <a:pt x="3323" y="2118"/>
                  </a:cubicBezTo>
                  <a:cubicBezTo>
                    <a:pt x="3302" y="2118"/>
                    <a:pt x="3302" y="2118"/>
                    <a:pt x="3302" y="2118"/>
                  </a:cubicBezTo>
                  <a:cubicBezTo>
                    <a:pt x="3250" y="2163"/>
                    <a:pt x="3250" y="2163"/>
                    <a:pt x="3250" y="2163"/>
                  </a:cubicBezTo>
                  <a:cubicBezTo>
                    <a:pt x="3205" y="2221"/>
                    <a:pt x="3205" y="2221"/>
                    <a:pt x="3205" y="2221"/>
                  </a:cubicBezTo>
                  <a:cubicBezTo>
                    <a:pt x="3205" y="2221"/>
                    <a:pt x="3187" y="2221"/>
                    <a:pt x="3175" y="2239"/>
                  </a:cubicBezTo>
                  <a:cubicBezTo>
                    <a:pt x="3162" y="2257"/>
                    <a:pt x="3144" y="2273"/>
                    <a:pt x="3144" y="2273"/>
                  </a:cubicBezTo>
                  <a:cubicBezTo>
                    <a:pt x="3123" y="2273"/>
                    <a:pt x="3123" y="2273"/>
                    <a:pt x="3123" y="2273"/>
                  </a:cubicBezTo>
                  <a:cubicBezTo>
                    <a:pt x="3097" y="2260"/>
                    <a:pt x="3097" y="2260"/>
                    <a:pt x="3097" y="2260"/>
                  </a:cubicBezTo>
                  <a:cubicBezTo>
                    <a:pt x="3086" y="2230"/>
                    <a:pt x="3086" y="2230"/>
                    <a:pt x="3086" y="2230"/>
                  </a:cubicBezTo>
                  <a:cubicBezTo>
                    <a:pt x="3072" y="2230"/>
                    <a:pt x="3072" y="2230"/>
                    <a:pt x="3072" y="2230"/>
                  </a:cubicBezTo>
                  <a:cubicBezTo>
                    <a:pt x="3023" y="2273"/>
                    <a:pt x="3023" y="2273"/>
                    <a:pt x="3023" y="2273"/>
                  </a:cubicBezTo>
                  <a:cubicBezTo>
                    <a:pt x="3008" y="2257"/>
                    <a:pt x="3008" y="2257"/>
                    <a:pt x="3008" y="2257"/>
                  </a:cubicBezTo>
                  <a:cubicBezTo>
                    <a:pt x="3005" y="2212"/>
                    <a:pt x="3005" y="2212"/>
                    <a:pt x="3005" y="2212"/>
                  </a:cubicBezTo>
                  <a:cubicBezTo>
                    <a:pt x="2975" y="2224"/>
                    <a:pt x="2975" y="2224"/>
                    <a:pt x="2975" y="2224"/>
                  </a:cubicBezTo>
                  <a:cubicBezTo>
                    <a:pt x="2968" y="2273"/>
                    <a:pt x="2968" y="2273"/>
                    <a:pt x="2968" y="2273"/>
                  </a:cubicBezTo>
                  <a:cubicBezTo>
                    <a:pt x="2950" y="2273"/>
                    <a:pt x="2950" y="2273"/>
                    <a:pt x="2950" y="2273"/>
                  </a:cubicBezTo>
                  <a:cubicBezTo>
                    <a:pt x="2938" y="2251"/>
                    <a:pt x="2938" y="2251"/>
                    <a:pt x="2938" y="2251"/>
                  </a:cubicBezTo>
                  <a:cubicBezTo>
                    <a:pt x="2938" y="2215"/>
                    <a:pt x="2938" y="2215"/>
                    <a:pt x="2938" y="2215"/>
                  </a:cubicBezTo>
                  <a:cubicBezTo>
                    <a:pt x="2917" y="2206"/>
                    <a:pt x="2917" y="2206"/>
                    <a:pt x="2917" y="2206"/>
                  </a:cubicBezTo>
                  <a:cubicBezTo>
                    <a:pt x="2896" y="2194"/>
                    <a:pt x="2896" y="2194"/>
                    <a:pt x="2896" y="2194"/>
                  </a:cubicBezTo>
                  <a:cubicBezTo>
                    <a:pt x="2844" y="2194"/>
                    <a:pt x="2844" y="2194"/>
                    <a:pt x="2844" y="2194"/>
                  </a:cubicBezTo>
                  <a:cubicBezTo>
                    <a:pt x="2817" y="2188"/>
                    <a:pt x="2817" y="2188"/>
                    <a:pt x="2817" y="2188"/>
                  </a:cubicBezTo>
                  <a:cubicBezTo>
                    <a:pt x="2793" y="2173"/>
                    <a:pt x="2793" y="2173"/>
                    <a:pt x="2793" y="2173"/>
                  </a:cubicBezTo>
                  <a:cubicBezTo>
                    <a:pt x="2817" y="2145"/>
                    <a:pt x="2817" y="2145"/>
                    <a:pt x="2817" y="2145"/>
                  </a:cubicBezTo>
                  <a:cubicBezTo>
                    <a:pt x="2793" y="2130"/>
                    <a:pt x="2793" y="2130"/>
                    <a:pt x="2793" y="2130"/>
                  </a:cubicBezTo>
                  <a:cubicBezTo>
                    <a:pt x="2768" y="2115"/>
                    <a:pt x="2768" y="2115"/>
                    <a:pt x="2768" y="2115"/>
                  </a:cubicBezTo>
                  <a:cubicBezTo>
                    <a:pt x="2759" y="2094"/>
                    <a:pt x="2759" y="2094"/>
                    <a:pt x="2759" y="2094"/>
                  </a:cubicBezTo>
                  <a:cubicBezTo>
                    <a:pt x="2811" y="2109"/>
                    <a:pt x="2811" y="2109"/>
                    <a:pt x="2811" y="2109"/>
                  </a:cubicBezTo>
                  <a:cubicBezTo>
                    <a:pt x="2829" y="2118"/>
                    <a:pt x="2829" y="2118"/>
                    <a:pt x="2829" y="2118"/>
                  </a:cubicBezTo>
                  <a:cubicBezTo>
                    <a:pt x="2850" y="2112"/>
                    <a:pt x="2850" y="2112"/>
                    <a:pt x="2850" y="2112"/>
                  </a:cubicBezTo>
                  <a:cubicBezTo>
                    <a:pt x="2890" y="2094"/>
                    <a:pt x="2890" y="2094"/>
                    <a:pt x="2890" y="2094"/>
                  </a:cubicBezTo>
                  <a:cubicBezTo>
                    <a:pt x="2902" y="2076"/>
                    <a:pt x="2902" y="2076"/>
                    <a:pt x="2902" y="2076"/>
                  </a:cubicBezTo>
                  <a:cubicBezTo>
                    <a:pt x="2890" y="2057"/>
                    <a:pt x="2890" y="2057"/>
                    <a:pt x="2890" y="2057"/>
                  </a:cubicBezTo>
                  <a:cubicBezTo>
                    <a:pt x="2793" y="2042"/>
                    <a:pt x="2793" y="2042"/>
                    <a:pt x="2793" y="2042"/>
                  </a:cubicBezTo>
                  <a:cubicBezTo>
                    <a:pt x="2765" y="2025"/>
                    <a:pt x="2765" y="2025"/>
                    <a:pt x="2765" y="2025"/>
                  </a:cubicBezTo>
                  <a:cubicBezTo>
                    <a:pt x="2790" y="2006"/>
                    <a:pt x="2790" y="2006"/>
                    <a:pt x="2790" y="2006"/>
                  </a:cubicBezTo>
                  <a:cubicBezTo>
                    <a:pt x="2793" y="1972"/>
                    <a:pt x="2793" y="1972"/>
                    <a:pt x="2793" y="1972"/>
                  </a:cubicBezTo>
                  <a:cubicBezTo>
                    <a:pt x="2765" y="1957"/>
                    <a:pt x="2765" y="1957"/>
                    <a:pt x="2765" y="1957"/>
                  </a:cubicBezTo>
                  <a:cubicBezTo>
                    <a:pt x="2735" y="1957"/>
                    <a:pt x="2735" y="1957"/>
                    <a:pt x="2735" y="1957"/>
                  </a:cubicBezTo>
                  <a:cubicBezTo>
                    <a:pt x="2699" y="1978"/>
                    <a:pt x="2699" y="1978"/>
                    <a:pt x="2699" y="1978"/>
                  </a:cubicBezTo>
                  <a:cubicBezTo>
                    <a:pt x="2680" y="1985"/>
                    <a:pt x="2680" y="1985"/>
                    <a:pt x="2680" y="1985"/>
                  </a:cubicBezTo>
                  <a:cubicBezTo>
                    <a:pt x="2650" y="2025"/>
                    <a:pt x="2650" y="2025"/>
                    <a:pt x="2650" y="2025"/>
                  </a:cubicBezTo>
                  <a:cubicBezTo>
                    <a:pt x="2632" y="2003"/>
                    <a:pt x="2632" y="2003"/>
                    <a:pt x="2632" y="2003"/>
                  </a:cubicBezTo>
                  <a:cubicBezTo>
                    <a:pt x="2620" y="1957"/>
                    <a:pt x="2620" y="1957"/>
                    <a:pt x="2620" y="1957"/>
                  </a:cubicBezTo>
                  <a:cubicBezTo>
                    <a:pt x="2614" y="1924"/>
                    <a:pt x="2614" y="1924"/>
                    <a:pt x="2614" y="1924"/>
                  </a:cubicBezTo>
                  <a:cubicBezTo>
                    <a:pt x="2586" y="1897"/>
                    <a:pt x="2586" y="1897"/>
                    <a:pt x="2586" y="1897"/>
                  </a:cubicBezTo>
                  <a:cubicBezTo>
                    <a:pt x="2519" y="1897"/>
                    <a:pt x="2519" y="1897"/>
                    <a:pt x="2519" y="1897"/>
                  </a:cubicBezTo>
                  <a:cubicBezTo>
                    <a:pt x="2480" y="1897"/>
                    <a:pt x="2480" y="1897"/>
                    <a:pt x="2480" y="1897"/>
                  </a:cubicBezTo>
                  <a:cubicBezTo>
                    <a:pt x="2423" y="1897"/>
                    <a:pt x="2423" y="1897"/>
                    <a:pt x="2423" y="1897"/>
                  </a:cubicBezTo>
                  <a:cubicBezTo>
                    <a:pt x="2383" y="1897"/>
                    <a:pt x="2383" y="1897"/>
                    <a:pt x="2383" y="1897"/>
                  </a:cubicBezTo>
                  <a:cubicBezTo>
                    <a:pt x="2383" y="1936"/>
                    <a:pt x="2383" y="1936"/>
                    <a:pt x="2383" y="1936"/>
                  </a:cubicBezTo>
                  <a:cubicBezTo>
                    <a:pt x="2383" y="1988"/>
                    <a:pt x="2383" y="1988"/>
                    <a:pt x="2383" y="1988"/>
                  </a:cubicBezTo>
                  <a:cubicBezTo>
                    <a:pt x="2423" y="2009"/>
                    <a:pt x="2423" y="2009"/>
                    <a:pt x="2423" y="2009"/>
                  </a:cubicBezTo>
                  <a:cubicBezTo>
                    <a:pt x="2423" y="2009"/>
                    <a:pt x="2429" y="2003"/>
                    <a:pt x="2438" y="2003"/>
                  </a:cubicBezTo>
                  <a:cubicBezTo>
                    <a:pt x="2447" y="2003"/>
                    <a:pt x="2456" y="2025"/>
                    <a:pt x="2456" y="2025"/>
                  </a:cubicBezTo>
                  <a:cubicBezTo>
                    <a:pt x="2456" y="2025"/>
                    <a:pt x="2468" y="2033"/>
                    <a:pt x="2459" y="2039"/>
                  </a:cubicBezTo>
                  <a:cubicBezTo>
                    <a:pt x="2450" y="2045"/>
                    <a:pt x="2435" y="2033"/>
                    <a:pt x="2438" y="2048"/>
                  </a:cubicBezTo>
                  <a:cubicBezTo>
                    <a:pt x="2441" y="2063"/>
                    <a:pt x="2441" y="2063"/>
                    <a:pt x="2441" y="2063"/>
                  </a:cubicBezTo>
                  <a:cubicBezTo>
                    <a:pt x="2474" y="2069"/>
                    <a:pt x="2474" y="2069"/>
                    <a:pt x="2474" y="2069"/>
                  </a:cubicBezTo>
                  <a:cubicBezTo>
                    <a:pt x="2474" y="2069"/>
                    <a:pt x="2492" y="2072"/>
                    <a:pt x="2495" y="2072"/>
                  </a:cubicBezTo>
                  <a:cubicBezTo>
                    <a:pt x="2499" y="2072"/>
                    <a:pt x="2499" y="2072"/>
                    <a:pt x="2499" y="2072"/>
                  </a:cubicBezTo>
                  <a:cubicBezTo>
                    <a:pt x="2499" y="2072"/>
                    <a:pt x="2499" y="2072"/>
                    <a:pt x="2499" y="2072"/>
                  </a:cubicBezTo>
                  <a:lnTo>
                    <a:pt x="2495" y="2109"/>
                  </a:lnTo>
                  <a:close/>
                  <a:moveTo>
                    <a:pt x="2417" y="2342"/>
                  </a:moveTo>
                  <a:cubicBezTo>
                    <a:pt x="2417" y="2326"/>
                    <a:pt x="2417" y="2326"/>
                    <a:pt x="2417" y="2326"/>
                  </a:cubicBezTo>
                  <a:cubicBezTo>
                    <a:pt x="2450" y="2326"/>
                    <a:pt x="2450" y="2326"/>
                    <a:pt x="2450" y="2326"/>
                  </a:cubicBezTo>
                  <a:cubicBezTo>
                    <a:pt x="2465" y="2297"/>
                    <a:pt x="2465" y="2297"/>
                    <a:pt x="2465" y="2297"/>
                  </a:cubicBezTo>
                  <a:cubicBezTo>
                    <a:pt x="2465" y="2273"/>
                    <a:pt x="2465" y="2273"/>
                    <a:pt x="2465" y="2273"/>
                  </a:cubicBezTo>
                  <a:cubicBezTo>
                    <a:pt x="2453" y="2259"/>
                    <a:pt x="2453" y="2259"/>
                    <a:pt x="2453" y="2259"/>
                  </a:cubicBezTo>
                  <a:cubicBezTo>
                    <a:pt x="2453" y="2259"/>
                    <a:pt x="2453" y="2267"/>
                    <a:pt x="2441" y="2273"/>
                  </a:cubicBezTo>
                  <a:cubicBezTo>
                    <a:pt x="2429" y="2279"/>
                    <a:pt x="2411" y="2292"/>
                    <a:pt x="2395" y="2300"/>
                  </a:cubicBezTo>
                  <a:cubicBezTo>
                    <a:pt x="2380" y="2309"/>
                    <a:pt x="2371" y="2326"/>
                    <a:pt x="2371" y="2326"/>
                  </a:cubicBezTo>
                  <a:lnTo>
                    <a:pt x="2417" y="2342"/>
                  </a:lnTo>
                  <a:close/>
                  <a:moveTo>
                    <a:pt x="2326" y="2412"/>
                  </a:moveTo>
                  <a:cubicBezTo>
                    <a:pt x="2314" y="2370"/>
                    <a:pt x="2314" y="2370"/>
                    <a:pt x="2314" y="2370"/>
                  </a:cubicBezTo>
                  <a:cubicBezTo>
                    <a:pt x="2320" y="2326"/>
                    <a:pt x="2320" y="2326"/>
                    <a:pt x="2320" y="2326"/>
                  </a:cubicBezTo>
                  <a:cubicBezTo>
                    <a:pt x="2347" y="2326"/>
                    <a:pt x="2347" y="2326"/>
                    <a:pt x="2347" y="2326"/>
                  </a:cubicBezTo>
                  <a:cubicBezTo>
                    <a:pt x="2347" y="2300"/>
                    <a:pt x="2347" y="2300"/>
                    <a:pt x="2347" y="2300"/>
                  </a:cubicBezTo>
                  <a:cubicBezTo>
                    <a:pt x="2332" y="2259"/>
                    <a:pt x="2332" y="2259"/>
                    <a:pt x="2332" y="2259"/>
                  </a:cubicBezTo>
                  <a:cubicBezTo>
                    <a:pt x="2332" y="2161"/>
                    <a:pt x="2332" y="2161"/>
                    <a:pt x="2332" y="2161"/>
                  </a:cubicBezTo>
                  <a:cubicBezTo>
                    <a:pt x="2332" y="2095"/>
                    <a:pt x="2332" y="2095"/>
                    <a:pt x="2332" y="2095"/>
                  </a:cubicBezTo>
                  <a:cubicBezTo>
                    <a:pt x="2332" y="2025"/>
                    <a:pt x="2332" y="2025"/>
                    <a:pt x="2332" y="2025"/>
                  </a:cubicBezTo>
                  <a:cubicBezTo>
                    <a:pt x="2298" y="2006"/>
                    <a:pt x="2298" y="2006"/>
                    <a:pt x="2298" y="2006"/>
                  </a:cubicBezTo>
                  <a:cubicBezTo>
                    <a:pt x="2250" y="2050"/>
                    <a:pt x="2250" y="2050"/>
                    <a:pt x="2250" y="2050"/>
                  </a:cubicBezTo>
                  <a:cubicBezTo>
                    <a:pt x="2211" y="2025"/>
                    <a:pt x="2211" y="2025"/>
                    <a:pt x="2211" y="2025"/>
                  </a:cubicBezTo>
                  <a:cubicBezTo>
                    <a:pt x="2189" y="2006"/>
                    <a:pt x="2189" y="2006"/>
                    <a:pt x="2189" y="2006"/>
                  </a:cubicBezTo>
                  <a:cubicBezTo>
                    <a:pt x="2168" y="2006"/>
                    <a:pt x="2168" y="2006"/>
                    <a:pt x="2168" y="2006"/>
                  </a:cubicBezTo>
                  <a:cubicBezTo>
                    <a:pt x="2150" y="2025"/>
                    <a:pt x="2150" y="2025"/>
                    <a:pt x="2150" y="2025"/>
                  </a:cubicBezTo>
                  <a:cubicBezTo>
                    <a:pt x="2107" y="2050"/>
                    <a:pt x="2107" y="2050"/>
                    <a:pt x="2107" y="2050"/>
                  </a:cubicBezTo>
                  <a:cubicBezTo>
                    <a:pt x="2107" y="2050"/>
                    <a:pt x="2123" y="2069"/>
                    <a:pt x="2133" y="2082"/>
                  </a:cubicBezTo>
                  <a:cubicBezTo>
                    <a:pt x="2144" y="2094"/>
                    <a:pt x="2147" y="2095"/>
                    <a:pt x="2147" y="2095"/>
                  </a:cubicBezTo>
                  <a:cubicBezTo>
                    <a:pt x="2162" y="2127"/>
                    <a:pt x="2162" y="2127"/>
                    <a:pt x="2162" y="2127"/>
                  </a:cubicBezTo>
                  <a:cubicBezTo>
                    <a:pt x="2201" y="2148"/>
                    <a:pt x="2201" y="2148"/>
                    <a:pt x="2201" y="2148"/>
                  </a:cubicBezTo>
                  <a:cubicBezTo>
                    <a:pt x="2232" y="2176"/>
                    <a:pt x="2232" y="2176"/>
                    <a:pt x="2232" y="2176"/>
                  </a:cubicBezTo>
                  <a:cubicBezTo>
                    <a:pt x="2162" y="2191"/>
                    <a:pt x="2162" y="2191"/>
                    <a:pt x="2162" y="2191"/>
                  </a:cubicBezTo>
                  <a:cubicBezTo>
                    <a:pt x="2133" y="2161"/>
                    <a:pt x="2133" y="2161"/>
                    <a:pt x="2133" y="2161"/>
                  </a:cubicBezTo>
                  <a:cubicBezTo>
                    <a:pt x="2120" y="2136"/>
                    <a:pt x="2120" y="2136"/>
                    <a:pt x="2120" y="2136"/>
                  </a:cubicBezTo>
                  <a:cubicBezTo>
                    <a:pt x="2094" y="2095"/>
                    <a:pt x="2094" y="2095"/>
                    <a:pt x="2094" y="2095"/>
                  </a:cubicBezTo>
                  <a:cubicBezTo>
                    <a:pt x="2077" y="2063"/>
                    <a:pt x="2077" y="2063"/>
                    <a:pt x="2077" y="2063"/>
                  </a:cubicBezTo>
                  <a:cubicBezTo>
                    <a:pt x="2056" y="2082"/>
                    <a:pt x="2056" y="2082"/>
                    <a:pt x="2056" y="2082"/>
                  </a:cubicBezTo>
                  <a:cubicBezTo>
                    <a:pt x="2044" y="2082"/>
                    <a:pt x="2044" y="2082"/>
                    <a:pt x="2044" y="2082"/>
                  </a:cubicBezTo>
                  <a:cubicBezTo>
                    <a:pt x="2056" y="2121"/>
                    <a:pt x="2056" y="2121"/>
                    <a:pt x="2056" y="2121"/>
                  </a:cubicBezTo>
                  <a:cubicBezTo>
                    <a:pt x="2077" y="2142"/>
                    <a:pt x="2077" y="2142"/>
                    <a:pt x="2077" y="2142"/>
                  </a:cubicBezTo>
                  <a:cubicBezTo>
                    <a:pt x="2047" y="2161"/>
                    <a:pt x="2047" y="2161"/>
                    <a:pt x="2047" y="2161"/>
                  </a:cubicBezTo>
                  <a:cubicBezTo>
                    <a:pt x="2071" y="2179"/>
                    <a:pt x="2071" y="2179"/>
                    <a:pt x="2071" y="2179"/>
                  </a:cubicBezTo>
                  <a:cubicBezTo>
                    <a:pt x="2094" y="2200"/>
                    <a:pt x="2094" y="2200"/>
                    <a:pt x="2094" y="2200"/>
                  </a:cubicBezTo>
                  <a:cubicBezTo>
                    <a:pt x="2071" y="2232"/>
                    <a:pt x="2071" y="2232"/>
                    <a:pt x="2071" y="2232"/>
                  </a:cubicBezTo>
                  <a:cubicBezTo>
                    <a:pt x="2056" y="2232"/>
                    <a:pt x="2056" y="2232"/>
                    <a:pt x="2056" y="2232"/>
                  </a:cubicBezTo>
                  <a:cubicBezTo>
                    <a:pt x="2032" y="2232"/>
                    <a:pt x="2032" y="2232"/>
                    <a:pt x="2032" y="2232"/>
                  </a:cubicBezTo>
                  <a:cubicBezTo>
                    <a:pt x="1989" y="2259"/>
                    <a:pt x="1989" y="2259"/>
                    <a:pt x="1989" y="2259"/>
                  </a:cubicBezTo>
                  <a:cubicBezTo>
                    <a:pt x="1968" y="2282"/>
                    <a:pt x="1968" y="2282"/>
                    <a:pt x="1968" y="2282"/>
                  </a:cubicBezTo>
                  <a:cubicBezTo>
                    <a:pt x="1986" y="2300"/>
                    <a:pt x="1986" y="2300"/>
                    <a:pt x="1986" y="2300"/>
                  </a:cubicBezTo>
                  <a:cubicBezTo>
                    <a:pt x="2026" y="2326"/>
                    <a:pt x="2026" y="2326"/>
                    <a:pt x="2026" y="2326"/>
                  </a:cubicBezTo>
                  <a:cubicBezTo>
                    <a:pt x="2026" y="2326"/>
                    <a:pt x="2047" y="2309"/>
                    <a:pt x="2059" y="2300"/>
                  </a:cubicBezTo>
                  <a:cubicBezTo>
                    <a:pt x="2071" y="2292"/>
                    <a:pt x="2077" y="2294"/>
                    <a:pt x="2094" y="2288"/>
                  </a:cubicBezTo>
                  <a:cubicBezTo>
                    <a:pt x="2112" y="2282"/>
                    <a:pt x="2168" y="2273"/>
                    <a:pt x="2168" y="2273"/>
                  </a:cubicBezTo>
                  <a:cubicBezTo>
                    <a:pt x="2204" y="2259"/>
                    <a:pt x="2204" y="2259"/>
                    <a:pt x="2204" y="2259"/>
                  </a:cubicBezTo>
                  <a:cubicBezTo>
                    <a:pt x="2220" y="2273"/>
                    <a:pt x="2220" y="2273"/>
                    <a:pt x="2220" y="2273"/>
                  </a:cubicBezTo>
                  <a:cubicBezTo>
                    <a:pt x="2186" y="2300"/>
                    <a:pt x="2186" y="2300"/>
                    <a:pt x="2186" y="2300"/>
                  </a:cubicBezTo>
                  <a:cubicBezTo>
                    <a:pt x="2168" y="2300"/>
                    <a:pt x="2168" y="2300"/>
                    <a:pt x="2168" y="2300"/>
                  </a:cubicBezTo>
                  <a:cubicBezTo>
                    <a:pt x="2141" y="2342"/>
                    <a:pt x="2141" y="2342"/>
                    <a:pt x="2141" y="2342"/>
                  </a:cubicBezTo>
                  <a:cubicBezTo>
                    <a:pt x="2141" y="2342"/>
                    <a:pt x="2141" y="2379"/>
                    <a:pt x="2141" y="2391"/>
                  </a:cubicBezTo>
                  <a:cubicBezTo>
                    <a:pt x="2141" y="2403"/>
                    <a:pt x="2141" y="2427"/>
                    <a:pt x="2141" y="2448"/>
                  </a:cubicBezTo>
                  <a:cubicBezTo>
                    <a:pt x="2141" y="2470"/>
                    <a:pt x="2168" y="2461"/>
                    <a:pt x="2168" y="2461"/>
                  </a:cubicBezTo>
                  <a:cubicBezTo>
                    <a:pt x="2250" y="2479"/>
                    <a:pt x="2250" y="2479"/>
                    <a:pt x="2250" y="2479"/>
                  </a:cubicBezTo>
                  <a:cubicBezTo>
                    <a:pt x="2298" y="2448"/>
                    <a:pt x="2298" y="2448"/>
                    <a:pt x="2298" y="2448"/>
                  </a:cubicBezTo>
                  <a:lnTo>
                    <a:pt x="2326" y="2412"/>
                  </a:lnTo>
                  <a:close/>
                  <a:moveTo>
                    <a:pt x="1480" y="2424"/>
                  </a:moveTo>
                  <a:cubicBezTo>
                    <a:pt x="1480" y="2424"/>
                    <a:pt x="1498" y="2418"/>
                    <a:pt x="1510" y="2412"/>
                  </a:cubicBezTo>
                  <a:cubicBezTo>
                    <a:pt x="1522" y="2406"/>
                    <a:pt x="1543" y="2430"/>
                    <a:pt x="1543" y="2430"/>
                  </a:cubicBezTo>
                  <a:cubicBezTo>
                    <a:pt x="1543" y="2447"/>
                    <a:pt x="1543" y="2447"/>
                    <a:pt x="1543" y="2447"/>
                  </a:cubicBezTo>
                  <a:cubicBezTo>
                    <a:pt x="1588" y="2461"/>
                    <a:pt x="1588" y="2461"/>
                    <a:pt x="1588" y="2461"/>
                  </a:cubicBezTo>
                  <a:cubicBezTo>
                    <a:pt x="1588" y="2424"/>
                    <a:pt x="1588" y="2424"/>
                    <a:pt x="1588" y="2424"/>
                  </a:cubicBezTo>
                  <a:cubicBezTo>
                    <a:pt x="1634" y="2461"/>
                    <a:pt x="1634" y="2461"/>
                    <a:pt x="1634" y="2461"/>
                  </a:cubicBezTo>
                  <a:cubicBezTo>
                    <a:pt x="1665" y="2461"/>
                    <a:pt x="1665" y="2461"/>
                    <a:pt x="1665" y="2461"/>
                  </a:cubicBezTo>
                  <a:cubicBezTo>
                    <a:pt x="1665" y="2436"/>
                    <a:pt x="1665" y="2436"/>
                    <a:pt x="1665" y="2436"/>
                  </a:cubicBezTo>
                  <a:cubicBezTo>
                    <a:pt x="1724" y="2436"/>
                    <a:pt x="1724" y="2436"/>
                    <a:pt x="1724" y="2436"/>
                  </a:cubicBezTo>
                  <a:cubicBezTo>
                    <a:pt x="1744" y="2436"/>
                    <a:pt x="1744" y="2436"/>
                    <a:pt x="1744" y="2436"/>
                  </a:cubicBezTo>
                  <a:cubicBezTo>
                    <a:pt x="1744" y="2382"/>
                    <a:pt x="1744" y="2382"/>
                    <a:pt x="1744" y="2382"/>
                  </a:cubicBezTo>
                  <a:cubicBezTo>
                    <a:pt x="1744" y="2357"/>
                    <a:pt x="1744" y="2357"/>
                    <a:pt x="1744" y="2357"/>
                  </a:cubicBezTo>
                  <a:cubicBezTo>
                    <a:pt x="1771" y="2326"/>
                    <a:pt x="1771" y="2326"/>
                    <a:pt x="1771" y="2326"/>
                  </a:cubicBezTo>
                  <a:cubicBezTo>
                    <a:pt x="1786" y="2300"/>
                    <a:pt x="1786" y="2300"/>
                    <a:pt x="1786" y="2300"/>
                  </a:cubicBezTo>
                  <a:cubicBezTo>
                    <a:pt x="1807" y="2242"/>
                    <a:pt x="1807" y="2242"/>
                    <a:pt x="1807" y="2242"/>
                  </a:cubicBezTo>
                  <a:cubicBezTo>
                    <a:pt x="1786" y="2191"/>
                    <a:pt x="1786" y="2191"/>
                    <a:pt x="1786" y="2191"/>
                  </a:cubicBezTo>
                  <a:cubicBezTo>
                    <a:pt x="1765" y="2161"/>
                    <a:pt x="1765" y="2161"/>
                    <a:pt x="1765" y="2161"/>
                  </a:cubicBezTo>
                  <a:cubicBezTo>
                    <a:pt x="1741" y="2161"/>
                    <a:pt x="1741" y="2161"/>
                    <a:pt x="1741" y="2161"/>
                  </a:cubicBezTo>
                  <a:cubicBezTo>
                    <a:pt x="1724" y="2161"/>
                    <a:pt x="1724" y="2161"/>
                    <a:pt x="1724" y="2161"/>
                  </a:cubicBezTo>
                  <a:cubicBezTo>
                    <a:pt x="1724" y="2182"/>
                    <a:pt x="1724" y="2182"/>
                    <a:pt x="1724" y="2182"/>
                  </a:cubicBezTo>
                  <a:cubicBezTo>
                    <a:pt x="1724" y="2212"/>
                    <a:pt x="1724" y="2212"/>
                    <a:pt x="1724" y="2212"/>
                  </a:cubicBezTo>
                  <a:cubicBezTo>
                    <a:pt x="1724" y="2232"/>
                    <a:pt x="1724" y="2232"/>
                    <a:pt x="1724" y="2232"/>
                  </a:cubicBezTo>
                  <a:cubicBezTo>
                    <a:pt x="1707" y="2242"/>
                    <a:pt x="1707" y="2242"/>
                    <a:pt x="1707" y="2242"/>
                  </a:cubicBezTo>
                  <a:cubicBezTo>
                    <a:pt x="1689" y="2212"/>
                    <a:pt x="1689" y="2212"/>
                    <a:pt x="1689" y="2212"/>
                  </a:cubicBezTo>
                  <a:cubicBezTo>
                    <a:pt x="1665" y="2203"/>
                    <a:pt x="1665" y="2203"/>
                    <a:pt x="1665" y="2203"/>
                  </a:cubicBezTo>
                  <a:cubicBezTo>
                    <a:pt x="1634" y="2203"/>
                    <a:pt x="1634" y="2203"/>
                    <a:pt x="1634" y="2203"/>
                  </a:cubicBezTo>
                  <a:cubicBezTo>
                    <a:pt x="1607" y="2185"/>
                    <a:pt x="1607" y="2185"/>
                    <a:pt x="1607" y="2185"/>
                  </a:cubicBezTo>
                  <a:cubicBezTo>
                    <a:pt x="1634" y="2176"/>
                    <a:pt x="1634" y="2176"/>
                    <a:pt x="1634" y="2176"/>
                  </a:cubicBezTo>
                  <a:cubicBezTo>
                    <a:pt x="1650" y="2161"/>
                    <a:pt x="1650" y="2161"/>
                    <a:pt x="1650" y="2161"/>
                  </a:cubicBezTo>
                  <a:cubicBezTo>
                    <a:pt x="1634" y="2148"/>
                    <a:pt x="1634" y="2148"/>
                    <a:pt x="1634" y="2148"/>
                  </a:cubicBezTo>
                  <a:cubicBezTo>
                    <a:pt x="1607" y="2118"/>
                    <a:pt x="1607" y="2118"/>
                    <a:pt x="1607" y="2118"/>
                  </a:cubicBezTo>
                  <a:cubicBezTo>
                    <a:pt x="1622" y="2095"/>
                    <a:pt x="1622" y="2095"/>
                    <a:pt x="1622" y="2095"/>
                  </a:cubicBezTo>
                  <a:cubicBezTo>
                    <a:pt x="1634" y="2050"/>
                    <a:pt x="1634" y="2050"/>
                    <a:pt x="1634" y="2050"/>
                  </a:cubicBezTo>
                  <a:cubicBezTo>
                    <a:pt x="1588" y="2025"/>
                    <a:pt x="1588" y="2025"/>
                    <a:pt x="1588" y="2025"/>
                  </a:cubicBezTo>
                  <a:cubicBezTo>
                    <a:pt x="1605" y="2006"/>
                    <a:pt x="1605" y="2006"/>
                    <a:pt x="1605" y="2006"/>
                  </a:cubicBezTo>
                  <a:cubicBezTo>
                    <a:pt x="1634" y="1965"/>
                    <a:pt x="1634" y="1965"/>
                    <a:pt x="1634" y="1965"/>
                  </a:cubicBezTo>
                  <a:cubicBezTo>
                    <a:pt x="1607" y="1936"/>
                    <a:pt x="1607" y="1936"/>
                    <a:pt x="1607" y="1936"/>
                  </a:cubicBezTo>
                  <a:cubicBezTo>
                    <a:pt x="1588" y="1909"/>
                    <a:pt x="1588" y="1909"/>
                    <a:pt x="1588" y="1909"/>
                  </a:cubicBezTo>
                  <a:cubicBezTo>
                    <a:pt x="1559" y="1930"/>
                    <a:pt x="1559" y="1930"/>
                    <a:pt x="1559" y="1930"/>
                  </a:cubicBezTo>
                  <a:cubicBezTo>
                    <a:pt x="1559" y="1930"/>
                    <a:pt x="1525" y="1959"/>
                    <a:pt x="1528" y="1965"/>
                  </a:cubicBezTo>
                  <a:cubicBezTo>
                    <a:pt x="1531" y="1972"/>
                    <a:pt x="1531" y="2006"/>
                    <a:pt x="1531" y="2006"/>
                  </a:cubicBezTo>
                  <a:cubicBezTo>
                    <a:pt x="1480" y="2006"/>
                    <a:pt x="1480" y="2006"/>
                    <a:pt x="1480" y="2006"/>
                  </a:cubicBezTo>
                  <a:cubicBezTo>
                    <a:pt x="1495" y="2066"/>
                    <a:pt x="1495" y="2066"/>
                    <a:pt x="1495" y="2066"/>
                  </a:cubicBezTo>
                  <a:cubicBezTo>
                    <a:pt x="1537" y="2095"/>
                    <a:pt x="1537" y="2095"/>
                    <a:pt x="1537" y="2095"/>
                  </a:cubicBezTo>
                  <a:cubicBezTo>
                    <a:pt x="1510" y="2161"/>
                    <a:pt x="1510" y="2161"/>
                    <a:pt x="1510" y="2161"/>
                  </a:cubicBezTo>
                  <a:cubicBezTo>
                    <a:pt x="1480" y="2161"/>
                    <a:pt x="1480" y="2161"/>
                    <a:pt x="1480" y="2161"/>
                  </a:cubicBezTo>
                  <a:cubicBezTo>
                    <a:pt x="1510" y="2203"/>
                    <a:pt x="1510" y="2203"/>
                    <a:pt x="1510" y="2203"/>
                  </a:cubicBezTo>
                  <a:cubicBezTo>
                    <a:pt x="1540" y="2232"/>
                    <a:pt x="1540" y="2232"/>
                    <a:pt x="1540" y="2232"/>
                  </a:cubicBezTo>
                  <a:cubicBezTo>
                    <a:pt x="1559" y="2242"/>
                    <a:pt x="1559" y="2242"/>
                    <a:pt x="1559" y="2242"/>
                  </a:cubicBezTo>
                  <a:cubicBezTo>
                    <a:pt x="1550" y="2259"/>
                    <a:pt x="1550" y="2259"/>
                    <a:pt x="1550" y="2259"/>
                  </a:cubicBezTo>
                  <a:cubicBezTo>
                    <a:pt x="1480" y="2276"/>
                    <a:pt x="1480" y="2276"/>
                    <a:pt x="1480" y="2276"/>
                  </a:cubicBezTo>
                  <a:cubicBezTo>
                    <a:pt x="1460" y="2447"/>
                    <a:pt x="1460" y="2447"/>
                    <a:pt x="1460" y="2447"/>
                  </a:cubicBezTo>
                  <a:lnTo>
                    <a:pt x="1480" y="2424"/>
                  </a:lnTo>
                  <a:close/>
                  <a:moveTo>
                    <a:pt x="1853" y="1878"/>
                  </a:moveTo>
                  <a:cubicBezTo>
                    <a:pt x="1904" y="1878"/>
                    <a:pt x="1904" y="1878"/>
                    <a:pt x="1904" y="1878"/>
                  </a:cubicBezTo>
                  <a:cubicBezTo>
                    <a:pt x="1904" y="1854"/>
                    <a:pt x="1904" y="1854"/>
                    <a:pt x="1904" y="1854"/>
                  </a:cubicBezTo>
                  <a:cubicBezTo>
                    <a:pt x="1904" y="1854"/>
                    <a:pt x="1910" y="1839"/>
                    <a:pt x="1904" y="1830"/>
                  </a:cubicBezTo>
                  <a:cubicBezTo>
                    <a:pt x="1898" y="1821"/>
                    <a:pt x="1892" y="1769"/>
                    <a:pt x="1892" y="1769"/>
                  </a:cubicBezTo>
                  <a:cubicBezTo>
                    <a:pt x="1853" y="1706"/>
                    <a:pt x="1853" y="1706"/>
                    <a:pt x="1853" y="1706"/>
                  </a:cubicBezTo>
                  <a:cubicBezTo>
                    <a:pt x="1840" y="1659"/>
                    <a:pt x="1840" y="1659"/>
                    <a:pt x="1840" y="1659"/>
                  </a:cubicBezTo>
                  <a:cubicBezTo>
                    <a:pt x="1807" y="1778"/>
                    <a:pt x="1807" y="1778"/>
                    <a:pt x="1807" y="1778"/>
                  </a:cubicBezTo>
                  <a:cubicBezTo>
                    <a:pt x="1807" y="1824"/>
                    <a:pt x="1807" y="1824"/>
                    <a:pt x="1807" y="1824"/>
                  </a:cubicBezTo>
                  <a:lnTo>
                    <a:pt x="1853" y="1878"/>
                  </a:lnTo>
                  <a:close/>
                  <a:moveTo>
                    <a:pt x="1968" y="2242"/>
                  </a:moveTo>
                  <a:cubicBezTo>
                    <a:pt x="2004" y="2215"/>
                    <a:pt x="2004" y="2215"/>
                    <a:pt x="2004" y="2215"/>
                  </a:cubicBezTo>
                  <a:cubicBezTo>
                    <a:pt x="2004" y="2194"/>
                    <a:pt x="2004" y="2194"/>
                    <a:pt x="2004" y="2194"/>
                  </a:cubicBezTo>
                  <a:cubicBezTo>
                    <a:pt x="1986" y="2185"/>
                    <a:pt x="1986" y="2185"/>
                    <a:pt x="1986" y="2185"/>
                  </a:cubicBezTo>
                  <a:cubicBezTo>
                    <a:pt x="1968" y="2161"/>
                    <a:pt x="1968" y="2161"/>
                    <a:pt x="1968" y="2161"/>
                  </a:cubicBezTo>
                  <a:cubicBezTo>
                    <a:pt x="2004" y="2133"/>
                    <a:pt x="2004" y="2133"/>
                    <a:pt x="2004" y="2133"/>
                  </a:cubicBezTo>
                  <a:cubicBezTo>
                    <a:pt x="2004" y="2115"/>
                    <a:pt x="2004" y="2115"/>
                    <a:pt x="2004" y="2115"/>
                  </a:cubicBezTo>
                  <a:cubicBezTo>
                    <a:pt x="1986" y="2095"/>
                    <a:pt x="1986" y="2095"/>
                    <a:pt x="1986" y="2095"/>
                  </a:cubicBezTo>
                  <a:cubicBezTo>
                    <a:pt x="1950" y="2095"/>
                    <a:pt x="1950" y="2095"/>
                    <a:pt x="1950" y="2095"/>
                  </a:cubicBezTo>
                  <a:cubicBezTo>
                    <a:pt x="1907" y="2095"/>
                    <a:pt x="1907" y="2095"/>
                    <a:pt x="1907" y="2095"/>
                  </a:cubicBezTo>
                  <a:cubicBezTo>
                    <a:pt x="1907" y="2124"/>
                    <a:pt x="1907" y="2124"/>
                    <a:pt x="1907" y="2124"/>
                  </a:cubicBezTo>
                  <a:cubicBezTo>
                    <a:pt x="1907" y="2136"/>
                    <a:pt x="1907" y="2136"/>
                    <a:pt x="1907" y="2136"/>
                  </a:cubicBezTo>
                  <a:cubicBezTo>
                    <a:pt x="1926" y="2169"/>
                    <a:pt x="1926" y="2169"/>
                    <a:pt x="1926" y="2169"/>
                  </a:cubicBezTo>
                  <a:cubicBezTo>
                    <a:pt x="1941" y="2169"/>
                    <a:pt x="1941" y="2169"/>
                    <a:pt x="1941" y="2169"/>
                  </a:cubicBezTo>
                  <a:cubicBezTo>
                    <a:pt x="1956" y="2169"/>
                    <a:pt x="1956" y="2169"/>
                    <a:pt x="1956" y="2169"/>
                  </a:cubicBezTo>
                  <a:cubicBezTo>
                    <a:pt x="1968" y="2185"/>
                    <a:pt x="1968" y="2185"/>
                    <a:pt x="1968" y="2185"/>
                  </a:cubicBezTo>
                  <a:lnTo>
                    <a:pt x="1968" y="2242"/>
                  </a:lnTo>
                  <a:close/>
                  <a:moveTo>
                    <a:pt x="1871" y="2461"/>
                  </a:moveTo>
                  <a:cubicBezTo>
                    <a:pt x="1889" y="2448"/>
                    <a:pt x="1889" y="2448"/>
                    <a:pt x="1889" y="2448"/>
                  </a:cubicBezTo>
                  <a:cubicBezTo>
                    <a:pt x="1907" y="2424"/>
                    <a:pt x="1907" y="2424"/>
                    <a:pt x="1907" y="2424"/>
                  </a:cubicBezTo>
                  <a:cubicBezTo>
                    <a:pt x="1907" y="2397"/>
                    <a:pt x="1907" y="2397"/>
                    <a:pt x="1907" y="2397"/>
                  </a:cubicBezTo>
                  <a:cubicBezTo>
                    <a:pt x="1907" y="2342"/>
                    <a:pt x="1907" y="2342"/>
                    <a:pt x="1907" y="2342"/>
                  </a:cubicBezTo>
                  <a:cubicBezTo>
                    <a:pt x="1871" y="2342"/>
                    <a:pt x="1871" y="2342"/>
                    <a:pt x="1871" y="2342"/>
                  </a:cubicBezTo>
                  <a:cubicBezTo>
                    <a:pt x="1840" y="2370"/>
                    <a:pt x="1840" y="2370"/>
                    <a:pt x="1840" y="2370"/>
                  </a:cubicBezTo>
                  <a:cubicBezTo>
                    <a:pt x="1840" y="2382"/>
                    <a:pt x="1840" y="2382"/>
                    <a:pt x="1840" y="2382"/>
                  </a:cubicBezTo>
                  <a:cubicBezTo>
                    <a:pt x="1840" y="2412"/>
                    <a:pt x="1840" y="2412"/>
                    <a:pt x="1840" y="2412"/>
                  </a:cubicBezTo>
                  <a:cubicBezTo>
                    <a:pt x="1822" y="2427"/>
                    <a:pt x="1822" y="2427"/>
                    <a:pt x="1822" y="2427"/>
                  </a:cubicBezTo>
                  <a:cubicBezTo>
                    <a:pt x="1857" y="2448"/>
                    <a:pt x="1857" y="2448"/>
                    <a:pt x="1857" y="2448"/>
                  </a:cubicBezTo>
                  <a:lnTo>
                    <a:pt x="1871" y="2461"/>
                  </a:lnTo>
                  <a:close/>
                  <a:moveTo>
                    <a:pt x="2450" y="1769"/>
                  </a:moveTo>
                  <a:cubicBezTo>
                    <a:pt x="2532" y="1769"/>
                    <a:pt x="2532" y="1769"/>
                    <a:pt x="2532" y="1769"/>
                  </a:cubicBezTo>
                  <a:cubicBezTo>
                    <a:pt x="2562" y="1769"/>
                    <a:pt x="2562" y="1769"/>
                    <a:pt x="2562" y="1769"/>
                  </a:cubicBezTo>
                  <a:cubicBezTo>
                    <a:pt x="2574" y="1769"/>
                    <a:pt x="2574" y="1769"/>
                    <a:pt x="2574" y="1769"/>
                  </a:cubicBezTo>
                  <a:cubicBezTo>
                    <a:pt x="2596" y="1721"/>
                    <a:pt x="2596" y="1721"/>
                    <a:pt x="2596" y="1721"/>
                  </a:cubicBezTo>
                  <a:cubicBezTo>
                    <a:pt x="2596" y="1693"/>
                    <a:pt x="2596" y="1693"/>
                    <a:pt x="2596" y="1693"/>
                  </a:cubicBezTo>
                  <a:cubicBezTo>
                    <a:pt x="2565" y="1672"/>
                    <a:pt x="2565" y="1672"/>
                    <a:pt x="2565" y="1672"/>
                  </a:cubicBezTo>
                  <a:cubicBezTo>
                    <a:pt x="2532" y="1672"/>
                    <a:pt x="2532" y="1672"/>
                    <a:pt x="2532" y="1672"/>
                  </a:cubicBezTo>
                  <a:cubicBezTo>
                    <a:pt x="2532" y="1672"/>
                    <a:pt x="2532" y="1684"/>
                    <a:pt x="2523" y="1684"/>
                  </a:cubicBezTo>
                  <a:cubicBezTo>
                    <a:pt x="2514" y="1684"/>
                    <a:pt x="2450" y="1687"/>
                    <a:pt x="2450" y="1687"/>
                  </a:cubicBezTo>
                  <a:cubicBezTo>
                    <a:pt x="2438" y="1687"/>
                    <a:pt x="2438" y="1687"/>
                    <a:pt x="2438" y="1687"/>
                  </a:cubicBezTo>
                  <a:cubicBezTo>
                    <a:pt x="2418" y="1720"/>
                    <a:pt x="2418" y="1720"/>
                    <a:pt x="2418" y="1720"/>
                  </a:cubicBezTo>
                  <a:cubicBezTo>
                    <a:pt x="2418" y="1746"/>
                    <a:pt x="2418" y="1746"/>
                    <a:pt x="2418" y="1746"/>
                  </a:cubicBezTo>
                  <a:lnTo>
                    <a:pt x="2450" y="1769"/>
                  </a:lnTo>
                  <a:close/>
                  <a:moveTo>
                    <a:pt x="2765" y="1824"/>
                  </a:moveTo>
                  <a:cubicBezTo>
                    <a:pt x="2790" y="1809"/>
                    <a:pt x="2790" y="1809"/>
                    <a:pt x="2790" y="1809"/>
                  </a:cubicBezTo>
                  <a:cubicBezTo>
                    <a:pt x="2790" y="1809"/>
                    <a:pt x="2793" y="1821"/>
                    <a:pt x="2802" y="1809"/>
                  </a:cubicBezTo>
                  <a:cubicBezTo>
                    <a:pt x="2811" y="1797"/>
                    <a:pt x="2811" y="1797"/>
                    <a:pt x="2811" y="1797"/>
                  </a:cubicBezTo>
                  <a:cubicBezTo>
                    <a:pt x="2823" y="1769"/>
                    <a:pt x="2823" y="1769"/>
                    <a:pt x="2823" y="1769"/>
                  </a:cubicBezTo>
                  <a:cubicBezTo>
                    <a:pt x="2823" y="1746"/>
                    <a:pt x="2823" y="1746"/>
                    <a:pt x="2823" y="1746"/>
                  </a:cubicBezTo>
                  <a:cubicBezTo>
                    <a:pt x="2823" y="1720"/>
                    <a:pt x="2823" y="1720"/>
                    <a:pt x="2823" y="1720"/>
                  </a:cubicBezTo>
                  <a:cubicBezTo>
                    <a:pt x="2794" y="1700"/>
                    <a:pt x="2794" y="1700"/>
                    <a:pt x="2794" y="1700"/>
                  </a:cubicBezTo>
                  <a:cubicBezTo>
                    <a:pt x="2765" y="1700"/>
                    <a:pt x="2765" y="1700"/>
                    <a:pt x="2765" y="1700"/>
                  </a:cubicBezTo>
                  <a:cubicBezTo>
                    <a:pt x="2744" y="1700"/>
                    <a:pt x="2744" y="1700"/>
                    <a:pt x="2744" y="1700"/>
                  </a:cubicBezTo>
                  <a:cubicBezTo>
                    <a:pt x="2744" y="1733"/>
                    <a:pt x="2744" y="1733"/>
                    <a:pt x="2744" y="1733"/>
                  </a:cubicBezTo>
                  <a:cubicBezTo>
                    <a:pt x="2735" y="1746"/>
                    <a:pt x="2735" y="1746"/>
                    <a:pt x="2735" y="1746"/>
                  </a:cubicBezTo>
                  <a:cubicBezTo>
                    <a:pt x="2747" y="1762"/>
                    <a:pt x="2747" y="1762"/>
                    <a:pt x="2747" y="1762"/>
                  </a:cubicBezTo>
                  <a:cubicBezTo>
                    <a:pt x="2759" y="1781"/>
                    <a:pt x="2759" y="1781"/>
                    <a:pt x="2759" y="1781"/>
                  </a:cubicBezTo>
                  <a:cubicBezTo>
                    <a:pt x="2735" y="1797"/>
                    <a:pt x="2735" y="1797"/>
                    <a:pt x="2735" y="1797"/>
                  </a:cubicBezTo>
                  <a:cubicBezTo>
                    <a:pt x="2747" y="1824"/>
                    <a:pt x="2747" y="1824"/>
                    <a:pt x="2747" y="1824"/>
                  </a:cubicBezTo>
                  <a:lnTo>
                    <a:pt x="2765" y="1824"/>
                  </a:lnTo>
                  <a:close/>
                  <a:moveTo>
                    <a:pt x="2383" y="1672"/>
                  </a:moveTo>
                  <a:cubicBezTo>
                    <a:pt x="2402" y="1645"/>
                    <a:pt x="2402" y="1645"/>
                    <a:pt x="2402" y="1645"/>
                  </a:cubicBezTo>
                  <a:cubicBezTo>
                    <a:pt x="2438" y="1645"/>
                    <a:pt x="2438" y="1645"/>
                    <a:pt x="2438" y="1645"/>
                  </a:cubicBezTo>
                  <a:cubicBezTo>
                    <a:pt x="2465" y="1645"/>
                    <a:pt x="2465" y="1645"/>
                    <a:pt x="2465" y="1645"/>
                  </a:cubicBezTo>
                  <a:cubicBezTo>
                    <a:pt x="2465" y="1621"/>
                    <a:pt x="2465" y="1621"/>
                    <a:pt x="2465" y="1621"/>
                  </a:cubicBezTo>
                  <a:cubicBezTo>
                    <a:pt x="2465" y="1603"/>
                    <a:pt x="2465" y="1603"/>
                    <a:pt x="2465" y="1603"/>
                  </a:cubicBezTo>
                  <a:cubicBezTo>
                    <a:pt x="2480" y="1587"/>
                    <a:pt x="2480" y="1587"/>
                    <a:pt x="2480" y="1587"/>
                  </a:cubicBezTo>
                  <a:cubicBezTo>
                    <a:pt x="2480" y="1575"/>
                    <a:pt x="2480" y="1575"/>
                    <a:pt x="2480" y="1575"/>
                  </a:cubicBezTo>
                  <a:cubicBezTo>
                    <a:pt x="2465" y="1554"/>
                    <a:pt x="2465" y="1554"/>
                    <a:pt x="2465" y="1554"/>
                  </a:cubicBezTo>
                  <a:cubicBezTo>
                    <a:pt x="2456" y="1544"/>
                    <a:pt x="2456" y="1544"/>
                    <a:pt x="2456" y="1544"/>
                  </a:cubicBezTo>
                  <a:cubicBezTo>
                    <a:pt x="2480" y="1527"/>
                    <a:pt x="2480" y="1527"/>
                    <a:pt x="2480" y="1527"/>
                  </a:cubicBezTo>
                  <a:cubicBezTo>
                    <a:pt x="2480" y="1512"/>
                    <a:pt x="2480" y="1512"/>
                    <a:pt x="2480" y="1512"/>
                  </a:cubicBezTo>
                  <a:cubicBezTo>
                    <a:pt x="2465" y="1481"/>
                    <a:pt x="2465" y="1481"/>
                    <a:pt x="2465" y="1481"/>
                  </a:cubicBezTo>
                  <a:cubicBezTo>
                    <a:pt x="2438" y="1464"/>
                    <a:pt x="2438" y="1464"/>
                    <a:pt x="2438" y="1464"/>
                  </a:cubicBezTo>
                  <a:cubicBezTo>
                    <a:pt x="2432" y="1451"/>
                    <a:pt x="2432" y="1451"/>
                    <a:pt x="2432" y="1451"/>
                  </a:cubicBezTo>
                  <a:cubicBezTo>
                    <a:pt x="2398" y="1427"/>
                    <a:pt x="2398" y="1427"/>
                    <a:pt x="2398" y="1427"/>
                  </a:cubicBezTo>
                  <a:cubicBezTo>
                    <a:pt x="2383" y="1400"/>
                    <a:pt x="2383" y="1400"/>
                    <a:pt x="2383" y="1400"/>
                  </a:cubicBezTo>
                  <a:cubicBezTo>
                    <a:pt x="2347" y="1375"/>
                    <a:pt x="2347" y="1375"/>
                    <a:pt x="2347" y="1375"/>
                  </a:cubicBezTo>
                  <a:cubicBezTo>
                    <a:pt x="2311" y="1357"/>
                    <a:pt x="2311" y="1357"/>
                    <a:pt x="2311" y="1357"/>
                  </a:cubicBezTo>
                  <a:cubicBezTo>
                    <a:pt x="2271" y="1384"/>
                    <a:pt x="2271" y="1384"/>
                    <a:pt x="2271" y="1384"/>
                  </a:cubicBezTo>
                  <a:cubicBezTo>
                    <a:pt x="2271" y="1433"/>
                    <a:pt x="2271" y="1433"/>
                    <a:pt x="2271" y="1433"/>
                  </a:cubicBezTo>
                  <a:cubicBezTo>
                    <a:pt x="2298" y="1464"/>
                    <a:pt x="2298" y="1464"/>
                    <a:pt x="2298" y="1464"/>
                  </a:cubicBezTo>
                  <a:cubicBezTo>
                    <a:pt x="2298" y="1484"/>
                    <a:pt x="2298" y="1484"/>
                    <a:pt x="2298" y="1484"/>
                  </a:cubicBezTo>
                  <a:cubicBezTo>
                    <a:pt x="2298" y="1502"/>
                    <a:pt x="2298" y="1502"/>
                    <a:pt x="2298" y="1502"/>
                  </a:cubicBezTo>
                  <a:cubicBezTo>
                    <a:pt x="2347" y="1527"/>
                    <a:pt x="2347" y="1527"/>
                    <a:pt x="2347" y="1527"/>
                  </a:cubicBezTo>
                  <a:cubicBezTo>
                    <a:pt x="2371" y="1557"/>
                    <a:pt x="2371" y="1557"/>
                    <a:pt x="2371" y="1557"/>
                  </a:cubicBezTo>
                  <a:cubicBezTo>
                    <a:pt x="2347" y="1578"/>
                    <a:pt x="2347" y="1578"/>
                    <a:pt x="2347" y="1578"/>
                  </a:cubicBezTo>
                  <a:cubicBezTo>
                    <a:pt x="2314" y="1584"/>
                    <a:pt x="2314" y="1584"/>
                    <a:pt x="2314" y="1584"/>
                  </a:cubicBezTo>
                  <a:cubicBezTo>
                    <a:pt x="2298" y="1615"/>
                    <a:pt x="2298" y="1615"/>
                    <a:pt x="2298" y="1615"/>
                  </a:cubicBezTo>
                  <a:cubicBezTo>
                    <a:pt x="2347" y="1621"/>
                    <a:pt x="2347" y="1621"/>
                    <a:pt x="2347" y="1621"/>
                  </a:cubicBezTo>
                  <a:cubicBezTo>
                    <a:pt x="2347" y="1621"/>
                    <a:pt x="2350" y="1646"/>
                    <a:pt x="2347" y="1645"/>
                  </a:cubicBezTo>
                  <a:cubicBezTo>
                    <a:pt x="2344" y="1645"/>
                    <a:pt x="2359" y="1659"/>
                    <a:pt x="2359" y="1659"/>
                  </a:cubicBezTo>
                  <a:lnTo>
                    <a:pt x="2383" y="1672"/>
                  </a:lnTo>
                  <a:close/>
                  <a:moveTo>
                    <a:pt x="2113" y="1659"/>
                  </a:moveTo>
                  <a:cubicBezTo>
                    <a:pt x="2092" y="1659"/>
                    <a:pt x="2092" y="1659"/>
                    <a:pt x="2092" y="1659"/>
                  </a:cubicBezTo>
                  <a:cubicBezTo>
                    <a:pt x="2074" y="1636"/>
                    <a:pt x="2074" y="1636"/>
                    <a:pt x="2074" y="1636"/>
                  </a:cubicBezTo>
                  <a:cubicBezTo>
                    <a:pt x="2059" y="1636"/>
                    <a:pt x="2059" y="1636"/>
                    <a:pt x="2059" y="1636"/>
                  </a:cubicBezTo>
                  <a:cubicBezTo>
                    <a:pt x="2035" y="1636"/>
                    <a:pt x="2035" y="1636"/>
                    <a:pt x="2035" y="1636"/>
                  </a:cubicBezTo>
                  <a:cubicBezTo>
                    <a:pt x="2035" y="1672"/>
                    <a:pt x="2035" y="1672"/>
                    <a:pt x="2035" y="1672"/>
                  </a:cubicBezTo>
                  <a:cubicBezTo>
                    <a:pt x="2050" y="1684"/>
                    <a:pt x="2050" y="1684"/>
                    <a:pt x="2050" y="1684"/>
                  </a:cubicBezTo>
                  <a:cubicBezTo>
                    <a:pt x="2086" y="1684"/>
                    <a:pt x="2086" y="1684"/>
                    <a:pt x="2086" y="1684"/>
                  </a:cubicBezTo>
                  <a:cubicBezTo>
                    <a:pt x="2113" y="1684"/>
                    <a:pt x="2113" y="1684"/>
                    <a:pt x="2113" y="1684"/>
                  </a:cubicBezTo>
                  <a:lnTo>
                    <a:pt x="2113" y="1659"/>
                  </a:lnTo>
                  <a:close/>
                  <a:moveTo>
                    <a:pt x="2157" y="1659"/>
                  </a:moveTo>
                  <a:cubicBezTo>
                    <a:pt x="2189" y="1645"/>
                    <a:pt x="2189" y="1645"/>
                    <a:pt x="2189" y="1645"/>
                  </a:cubicBezTo>
                  <a:cubicBezTo>
                    <a:pt x="2220" y="1645"/>
                    <a:pt x="2220" y="1645"/>
                    <a:pt x="2220" y="1645"/>
                  </a:cubicBezTo>
                  <a:cubicBezTo>
                    <a:pt x="2235" y="1603"/>
                    <a:pt x="2235" y="1603"/>
                    <a:pt x="2235" y="1603"/>
                  </a:cubicBezTo>
                  <a:cubicBezTo>
                    <a:pt x="2235" y="1563"/>
                    <a:pt x="2235" y="1563"/>
                    <a:pt x="2235" y="1563"/>
                  </a:cubicBezTo>
                  <a:cubicBezTo>
                    <a:pt x="2196" y="1544"/>
                    <a:pt x="2196" y="1544"/>
                    <a:pt x="2196" y="1544"/>
                  </a:cubicBezTo>
                  <a:cubicBezTo>
                    <a:pt x="2196" y="1484"/>
                    <a:pt x="2196" y="1484"/>
                    <a:pt x="2196" y="1484"/>
                  </a:cubicBezTo>
                  <a:cubicBezTo>
                    <a:pt x="2196" y="1464"/>
                    <a:pt x="2196" y="1464"/>
                    <a:pt x="2196" y="1464"/>
                  </a:cubicBezTo>
                  <a:cubicBezTo>
                    <a:pt x="2180" y="1430"/>
                    <a:pt x="2180" y="1430"/>
                    <a:pt x="2180" y="1430"/>
                  </a:cubicBezTo>
                  <a:cubicBezTo>
                    <a:pt x="2129" y="1400"/>
                    <a:pt x="2129" y="1400"/>
                    <a:pt x="2129" y="1400"/>
                  </a:cubicBezTo>
                  <a:cubicBezTo>
                    <a:pt x="2113" y="1369"/>
                    <a:pt x="2113" y="1369"/>
                    <a:pt x="2113" y="1369"/>
                  </a:cubicBezTo>
                  <a:cubicBezTo>
                    <a:pt x="2113" y="1345"/>
                    <a:pt x="2113" y="1345"/>
                    <a:pt x="2113" y="1345"/>
                  </a:cubicBezTo>
                  <a:cubicBezTo>
                    <a:pt x="2086" y="1321"/>
                    <a:pt x="2086" y="1321"/>
                    <a:pt x="2086" y="1321"/>
                  </a:cubicBezTo>
                  <a:cubicBezTo>
                    <a:pt x="2056" y="1321"/>
                    <a:pt x="2056" y="1321"/>
                    <a:pt x="2056" y="1321"/>
                  </a:cubicBezTo>
                  <a:cubicBezTo>
                    <a:pt x="2035" y="1339"/>
                    <a:pt x="2035" y="1339"/>
                    <a:pt x="2035" y="1339"/>
                  </a:cubicBezTo>
                  <a:cubicBezTo>
                    <a:pt x="2016" y="1357"/>
                    <a:pt x="2016" y="1357"/>
                    <a:pt x="2016" y="1357"/>
                  </a:cubicBezTo>
                  <a:cubicBezTo>
                    <a:pt x="2016" y="1321"/>
                    <a:pt x="2016" y="1321"/>
                    <a:pt x="2016" y="1321"/>
                  </a:cubicBezTo>
                  <a:cubicBezTo>
                    <a:pt x="2016" y="1293"/>
                    <a:pt x="2016" y="1293"/>
                    <a:pt x="2016" y="1293"/>
                  </a:cubicBezTo>
                  <a:cubicBezTo>
                    <a:pt x="2004" y="1257"/>
                    <a:pt x="2004" y="1257"/>
                    <a:pt x="2004" y="1257"/>
                  </a:cubicBezTo>
                  <a:cubicBezTo>
                    <a:pt x="1986" y="1239"/>
                    <a:pt x="1986" y="1239"/>
                    <a:pt x="1986" y="1239"/>
                  </a:cubicBezTo>
                  <a:cubicBezTo>
                    <a:pt x="1956" y="1239"/>
                    <a:pt x="1956" y="1239"/>
                    <a:pt x="1956" y="1239"/>
                  </a:cubicBezTo>
                  <a:cubicBezTo>
                    <a:pt x="1907" y="1239"/>
                    <a:pt x="1907" y="1239"/>
                    <a:pt x="1907" y="1239"/>
                  </a:cubicBezTo>
                  <a:cubicBezTo>
                    <a:pt x="1886" y="1239"/>
                    <a:pt x="1886" y="1239"/>
                    <a:pt x="1886" y="1239"/>
                  </a:cubicBezTo>
                  <a:cubicBezTo>
                    <a:pt x="1865" y="1266"/>
                    <a:pt x="1865" y="1266"/>
                    <a:pt x="1865" y="1266"/>
                  </a:cubicBezTo>
                  <a:cubicBezTo>
                    <a:pt x="1865" y="1315"/>
                    <a:pt x="1865" y="1315"/>
                    <a:pt x="1865" y="1315"/>
                  </a:cubicBezTo>
                  <a:cubicBezTo>
                    <a:pt x="1907" y="1330"/>
                    <a:pt x="1907" y="1330"/>
                    <a:pt x="1907" y="1330"/>
                  </a:cubicBezTo>
                  <a:cubicBezTo>
                    <a:pt x="1907" y="1357"/>
                    <a:pt x="1907" y="1357"/>
                    <a:pt x="1907" y="1357"/>
                  </a:cubicBezTo>
                  <a:cubicBezTo>
                    <a:pt x="1956" y="1357"/>
                    <a:pt x="1956" y="1357"/>
                    <a:pt x="1956" y="1357"/>
                  </a:cubicBezTo>
                  <a:cubicBezTo>
                    <a:pt x="1956" y="1378"/>
                    <a:pt x="1956" y="1378"/>
                    <a:pt x="1956" y="1378"/>
                  </a:cubicBezTo>
                  <a:cubicBezTo>
                    <a:pt x="1992" y="1400"/>
                    <a:pt x="1992" y="1400"/>
                    <a:pt x="1992" y="1400"/>
                  </a:cubicBezTo>
                  <a:cubicBezTo>
                    <a:pt x="2004" y="1464"/>
                    <a:pt x="2004" y="1464"/>
                    <a:pt x="2004" y="1464"/>
                  </a:cubicBezTo>
                  <a:cubicBezTo>
                    <a:pt x="1986" y="1449"/>
                    <a:pt x="1986" y="1449"/>
                    <a:pt x="1986" y="1449"/>
                  </a:cubicBezTo>
                  <a:cubicBezTo>
                    <a:pt x="1919" y="1449"/>
                    <a:pt x="1919" y="1449"/>
                    <a:pt x="1919" y="1449"/>
                  </a:cubicBezTo>
                  <a:cubicBezTo>
                    <a:pt x="1892" y="1464"/>
                    <a:pt x="1892" y="1464"/>
                    <a:pt x="1892" y="1464"/>
                  </a:cubicBezTo>
                  <a:cubicBezTo>
                    <a:pt x="1886" y="1493"/>
                    <a:pt x="1886" y="1493"/>
                    <a:pt x="1886" y="1493"/>
                  </a:cubicBezTo>
                  <a:cubicBezTo>
                    <a:pt x="1907" y="1515"/>
                    <a:pt x="1907" y="1515"/>
                    <a:pt x="1907" y="1515"/>
                  </a:cubicBezTo>
                  <a:cubicBezTo>
                    <a:pt x="1919" y="1527"/>
                    <a:pt x="1919" y="1527"/>
                    <a:pt x="1919" y="1527"/>
                  </a:cubicBezTo>
                  <a:cubicBezTo>
                    <a:pt x="1941" y="1544"/>
                    <a:pt x="1941" y="1544"/>
                    <a:pt x="1941" y="1544"/>
                  </a:cubicBezTo>
                  <a:cubicBezTo>
                    <a:pt x="1968" y="1527"/>
                    <a:pt x="1968" y="1527"/>
                    <a:pt x="1968" y="1527"/>
                  </a:cubicBezTo>
                  <a:cubicBezTo>
                    <a:pt x="1968" y="1515"/>
                    <a:pt x="1968" y="1515"/>
                    <a:pt x="1968" y="1515"/>
                  </a:cubicBezTo>
                  <a:cubicBezTo>
                    <a:pt x="2023" y="1515"/>
                    <a:pt x="2023" y="1515"/>
                    <a:pt x="2023" y="1515"/>
                  </a:cubicBezTo>
                  <a:cubicBezTo>
                    <a:pt x="2050" y="1515"/>
                    <a:pt x="2050" y="1515"/>
                    <a:pt x="2050" y="1515"/>
                  </a:cubicBezTo>
                  <a:cubicBezTo>
                    <a:pt x="2092" y="1527"/>
                    <a:pt x="2092" y="1527"/>
                    <a:pt x="2092" y="1527"/>
                  </a:cubicBezTo>
                  <a:cubicBezTo>
                    <a:pt x="2113" y="1566"/>
                    <a:pt x="2113" y="1566"/>
                    <a:pt x="2113" y="1566"/>
                  </a:cubicBezTo>
                  <a:cubicBezTo>
                    <a:pt x="2132" y="1590"/>
                    <a:pt x="2132" y="1590"/>
                    <a:pt x="2132" y="1590"/>
                  </a:cubicBezTo>
                  <a:cubicBezTo>
                    <a:pt x="2141" y="1636"/>
                    <a:pt x="2141" y="1636"/>
                    <a:pt x="2141" y="1636"/>
                  </a:cubicBezTo>
                  <a:lnTo>
                    <a:pt x="2157" y="1659"/>
                  </a:lnTo>
                  <a:close/>
                  <a:moveTo>
                    <a:pt x="2690" y="1544"/>
                  </a:moveTo>
                  <a:cubicBezTo>
                    <a:pt x="2720" y="1544"/>
                    <a:pt x="2720" y="1544"/>
                    <a:pt x="2720" y="1544"/>
                  </a:cubicBezTo>
                  <a:cubicBezTo>
                    <a:pt x="2705" y="1499"/>
                    <a:pt x="2705" y="1499"/>
                    <a:pt x="2705" y="1499"/>
                  </a:cubicBezTo>
                  <a:cubicBezTo>
                    <a:pt x="2705" y="1487"/>
                    <a:pt x="2705" y="1487"/>
                    <a:pt x="2705" y="1487"/>
                  </a:cubicBezTo>
                  <a:cubicBezTo>
                    <a:pt x="2735" y="1487"/>
                    <a:pt x="2735" y="1487"/>
                    <a:pt x="2735" y="1487"/>
                  </a:cubicBezTo>
                  <a:cubicBezTo>
                    <a:pt x="2735" y="1487"/>
                    <a:pt x="2738" y="1487"/>
                    <a:pt x="2735" y="1475"/>
                  </a:cubicBezTo>
                  <a:cubicBezTo>
                    <a:pt x="2732" y="1463"/>
                    <a:pt x="2736" y="1449"/>
                    <a:pt x="2736" y="1449"/>
                  </a:cubicBezTo>
                  <a:cubicBezTo>
                    <a:pt x="2736" y="1400"/>
                    <a:pt x="2736" y="1400"/>
                    <a:pt x="2736" y="1400"/>
                  </a:cubicBezTo>
                  <a:cubicBezTo>
                    <a:pt x="2779" y="1400"/>
                    <a:pt x="2779" y="1400"/>
                    <a:pt x="2779" y="1400"/>
                  </a:cubicBezTo>
                  <a:cubicBezTo>
                    <a:pt x="2779" y="1464"/>
                    <a:pt x="2779" y="1464"/>
                    <a:pt x="2779" y="1464"/>
                  </a:cubicBezTo>
                  <a:cubicBezTo>
                    <a:pt x="2779" y="1493"/>
                    <a:pt x="2779" y="1493"/>
                    <a:pt x="2779" y="1493"/>
                  </a:cubicBezTo>
                  <a:cubicBezTo>
                    <a:pt x="2808" y="1515"/>
                    <a:pt x="2808" y="1515"/>
                    <a:pt x="2808" y="1515"/>
                  </a:cubicBezTo>
                  <a:cubicBezTo>
                    <a:pt x="2823" y="1506"/>
                    <a:pt x="2823" y="1506"/>
                    <a:pt x="2823" y="1506"/>
                  </a:cubicBezTo>
                  <a:cubicBezTo>
                    <a:pt x="2847" y="1496"/>
                    <a:pt x="2847" y="1496"/>
                    <a:pt x="2847" y="1496"/>
                  </a:cubicBezTo>
                  <a:cubicBezTo>
                    <a:pt x="2835" y="1449"/>
                    <a:pt x="2835" y="1449"/>
                    <a:pt x="2835" y="1449"/>
                  </a:cubicBezTo>
                  <a:cubicBezTo>
                    <a:pt x="2847" y="1427"/>
                    <a:pt x="2847" y="1427"/>
                    <a:pt x="2847" y="1427"/>
                  </a:cubicBezTo>
                  <a:cubicBezTo>
                    <a:pt x="2862" y="1400"/>
                    <a:pt x="2862" y="1400"/>
                    <a:pt x="2862" y="1400"/>
                  </a:cubicBezTo>
                  <a:cubicBezTo>
                    <a:pt x="2835" y="1357"/>
                    <a:pt x="2835" y="1357"/>
                    <a:pt x="2835" y="1357"/>
                  </a:cubicBezTo>
                  <a:cubicBezTo>
                    <a:pt x="2823" y="1327"/>
                    <a:pt x="2823" y="1327"/>
                    <a:pt x="2823" y="1327"/>
                  </a:cubicBezTo>
                  <a:cubicBezTo>
                    <a:pt x="2823" y="1269"/>
                    <a:pt x="2823" y="1269"/>
                    <a:pt x="2823" y="1269"/>
                  </a:cubicBezTo>
                  <a:cubicBezTo>
                    <a:pt x="2847" y="1269"/>
                    <a:pt x="2847" y="1269"/>
                    <a:pt x="2847" y="1269"/>
                  </a:cubicBezTo>
                  <a:cubicBezTo>
                    <a:pt x="2862" y="1345"/>
                    <a:pt x="2862" y="1345"/>
                    <a:pt x="2862" y="1345"/>
                  </a:cubicBezTo>
                  <a:cubicBezTo>
                    <a:pt x="2881" y="1357"/>
                    <a:pt x="2881" y="1357"/>
                    <a:pt x="2881" y="1357"/>
                  </a:cubicBezTo>
                  <a:cubicBezTo>
                    <a:pt x="2881" y="1278"/>
                    <a:pt x="2881" y="1278"/>
                    <a:pt x="2881" y="1278"/>
                  </a:cubicBezTo>
                  <a:cubicBezTo>
                    <a:pt x="2905" y="1239"/>
                    <a:pt x="2905" y="1239"/>
                    <a:pt x="2905" y="1239"/>
                  </a:cubicBezTo>
                  <a:cubicBezTo>
                    <a:pt x="2923" y="1275"/>
                    <a:pt x="2923" y="1275"/>
                    <a:pt x="2923" y="1275"/>
                  </a:cubicBezTo>
                  <a:cubicBezTo>
                    <a:pt x="2965" y="1287"/>
                    <a:pt x="2965" y="1287"/>
                    <a:pt x="2965" y="1287"/>
                  </a:cubicBezTo>
                  <a:cubicBezTo>
                    <a:pt x="2965" y="1260"/>
                    <a:pt x="2965" y="1260"/>
                    <a:pt x="2965" y="1260"/>
                  </a:cubicBezTo>
                  <a:cubicBezTo>
                    <a:pt x="2929" y="1239"/>
                    <a:pt x="2929" y="1239"/>
                    <a:pt x="2929" y="1239"/>
                  </a:cubicBezTo>
                  <a:cubicBezTo>
                    <a:pt x="2965" y="1196"/>
                    <a:pt x="2965" y="1196"/>
                    <a:pt x="2965" y="1196"/>
                  </a:cubicBezTo>
                  <a:cubicBezTo>
                    <a:pt x="2965" y="1163"/>
                    <a:pt x="2965" y="1163"/>
                    <a:pt x="2965" y="1163"/>
                  </a:cubicBezTo>
                  <a:cubicBezTo>
                    <a:pt x="2926" y="1108"/>
                    <a:pt x="2926" y="1108"/>
                    <a:pt x="2926" y="1108"/>
                  </a:cubicBezTo>
                  <a:cubicBezTo>
                    <a:pt x="2847" y="1093"/>
                    <a:pt x="2847" y="1093"/>
                    <a:pt x="2847" y="1093"/>
                  </a:cubicBezTo>
                  <a:cubicBezTo>
                    <a:pt x="2827" y="1039"/>
                    <a:pt x="2827" y="1039"/>
                    <a:pt x="2827" y="1039"/>
                  </a:cubicBezTo>
                  <a:cubicBezTo>
                    <a:pt x="2811" y="1013"/>
                    <a:pt x="2811" y="1013"/>
                    <a:pt x="2811" y="1013"/>
                  </a:cubicBezTo>
                  <a:cubicBezTo>
                    <a:pt x="2779" y="1013"/>
                    <a:pt x="2779" y="1013"/>
                    <a:pt x="2779" y="1013"/>
                  </a:cubicBezTo>
                  <a:cubicBezTo>
                    <a:pt x="2750" y="984"/>
                    <a:pt x="2750" y="984"/>
                    <a:pt x="2750" y="984"/>
                  </a:cubicBezTo>
                  <a:cubicBezTo>
                    <a:pt x="2714" y="984"/>
                    <a:pt x="2714" y="984"/>
                    <a:pt x="2714" y="984"/>
                  </a:cubicBezTo>
                  <a:cubicBezTo>
                    <a:pt x="2708" y="939"/>
                    <a:pt x="2708" y="939"/>
                    <a:pt x="2708" y="939"/>
                  </a:cubicBezTo>
                  <a:cubicBezTo>
                    <a:pt x="2708" y="908"/>
                    <a:pt x="2708" y="908"/>
                    <a:pt x="2708" y="908"/>
                  </a:cubicBezTo>
                  <a:cubicBezTo>
                    <a:pt x="2662" y="875"/>
                    <a:pt x="2662" y="875"/>
                    <a:pt x="2662" y="875"/>
                  </a:cubicBezTo>
                  <a:cubicBezTo>
                    <a:pt x="2632" y="875"/>
                    <a:pt x="2632" y="875"/>
                    <a:pt x="2632" y="875"/>
                  </a:cubicBezTo>
                  <a:cubicBezTo>
                    <a:pt x="2596" y="802"/>
                    <a:pt x="2596" y="802"/>
                    <a:pt x="2596" y="802"/>
                  </a:cubicBezTo>
                  <a:cubicBezTo>
                    <a:pt x="2580" y="757"/>
                    <a:pt x="2580" y="757"/>
                    <a:pt x="2580" y="757"/>
                  </a:cubicBezTo>
                  <a:cubicBezTo>
                    <a:pt x="2565" y="711"/>
                    <a:pt x="2565" y="711"/>
                    <a:pt x="2565" y="711"/>
                  </a:cubicBezTo>
                  <a:cubicBezTo>
                    <a:pt x="2565" y="687"/>
                    <a:pt x="2565" y="687"/>
                    <a:pt x="2565" y="687"/>
                  </a:cubicBezTo>
                  <a:cubicBezTo>
                    <a:pt x="2492" y="654"/>
                    <a:pt x="2492" y="654"/>
                    <a:pt x="2492" y="654"/>
                  </a:cubicBezTo>
                  <a:cubicBezTo>
                    <a:pt x="2453" y="654"/>
                    <a:pt x="2453" y="654"/>
                    <a:pt x="2453" y="654"/>
                  </a:cubicBezTo>
                  <a:cubicBezTo>
                    <a:pt x="2418" y="654"/>
                    <a:pt x="2418" y="654"/>
                    <a:pt x="2418" y="654"/>
                  </a:cubicBezTo>
                  <a:cubicBezTo>
                    <a:pt x="2418" y="687"/>
                    <a:pt x="2418" y="687"/>
                    <a:pt x="2418" y="687"/>
                  </a:cubicBezTo>
                  <a:cubicBezTo>
                    <a:pt x="2418" y="705"/>
                    <a:pt x="2418" y="705"/>
                    <a:pt x="2418" y="705"/>
                  </a:cubicBezTo>
                  <a:cubicBezTo>
                    <a:pt x="2438" y="708"/>
                    <a:pt x="2438" y="708"/>
                    <a:pt x="2438" y="708"/>
                  </a:cubicBezTo>
                  <a:cubicBezTo>
                    <a:pt x="2438" y="708"/>
                    <a:pt x="2444" y="708"/>
                    <a:pt x="2465" y="708"/>
                  </a:cubicBezTo>
                  <a:cubicBezTo>
                    <a:pt x="2486" y="708"/>
                    <a:pt x="2507" y="714"/>
                    <a:pt x="2507" y="714"/>
                  </a:cubicBezTo>
                  <a:cubicBezTo>
                    <a:pt x="2480" y="745"/>
                    <a:pt x="2480" y="745"/>
                    <a:pt x="2480" y="745"/>
                  </a:cubicBezTo>
                  <a:cubicBezTo>
                    <a:pt x="2418" y="760"/>
                    <a:pt x="2418" y="760"/>
                    <a:pt x="2418" y="760"/>
                  </a:cubicBezTo>
                  <a:cubicBezTo>
                    <a:pt x="2418" y="805"/>
                    <a:pt x="2418" y="805"/>
                    <a:pt x="2418" y="805"/>
                  </a:cubicBezTo>
                  <a:cubicBezTo>
                    <a:pt x="2438" y="832"/>
                    <a:pt x="2438" y="832"/>
                    <a:pt x="2438" y="832"/>
                  </a:cubicBezTo>
                  <a:cubicBezTo>
                    <a:pt x="2507" y="869"/>
                    <a:pt x="2507" y="869"/>
                    <a:pt x="2507" y="869"/>
                  </a:cubicBezTo>
                  <a:cubicBezTo>
                    <a:pt x="2383" y="878"/>
                    <a:pt x="2383" y="878"/>
                    <a:pt x="2383" y="878"/>
                  </a:cubicBezTo>
                  <a:cubicBezTo>
                    <a:pt x="2418" y="926"/>
                    <a:pt x="2418" y="926"/>
                    <a:pt x="2418" y="926"/>
                  </a:cubicBezTo>
                  <a:cubicBezTo>
                    <a:pt x="2418" y="942"/>
                    <a:pt x="2418" y="942"/>
                    <a:pt x="2418" y="942"/>
                  </a:cubicBezTo>
                  <a:cubicBezTo>
                    <a:pt x="2383" y="936"/>
                    <a:pt x="2383" y="936"/>
                    <a:pt x="2383" y="936"/>
                  </a:cubicBezTo>
                  <a:cubicBezTo>
                    <a:pt x="2376" y="978"/>
                    <a:pt x="2376" y="978"/>
                    <a:pt x="2376" y="978"/>
                  </a:cubicBezTo>
                  <a:cubicBezTo>
                    <a:pt x="2383" y="979"/>
                    <a:pt x="2383" y="979"/>
                    <a:pt x="2383" y="979"/>
                  </a:cubicBezTo>
                  <a:cubicBezTo>
                    <a:pt x="2418" y="984"/>
                    <a:pt x="2418" y="984"/>
                    <a:pt x="2418" y="984"/>
                  </a:cubicBezTo>
                  <a:cubicBezTo>
                    <a:pt x="2418" y="984"/>
                    <a:pt x="2429" y="987"/>
                    <a:pt x="2438" y="987"/>
                  </a:cubicBezTo>
                  <a:cubicBezTo>
                    <a:pt x="2447" y="987"/>
                    <a:pt x="2480" y="993"/>
                    <a:pt x="2480" y="993"/>
                  </a:cubicBezTo>
                  <a:cubicBezTo>
                    <a:pt x="2480" y="1013"/>
                    <a:pt x="2480" y="1013"/>
                    <a:pt x="2480" y="1013"/>
                  </a:cubicBezTo>
                  <a:cubicBezTo>
                    <a:pt x="2438" y="1033"/>
                    <a:pt x="2438" y="1033"/>
                    <a:pt x="2438" y="1033"/>
                  </a:cubicBezTo>
                  <a:cubicBezTo>
                    <a:pt x="2438" y="1013"/>
                    <a:pt x="2438" y="1013"/>
                    <a:pt x="2438" y="1013"/>
                  </a:cubicBezTo>
                  <a:cubicBezTo>
                    <a:pt x="2383" y="1013"/>
                    <a:pt x="2383" y="1013"/>
                    <a:pt x="2383" y="1013"/>
                  </a:cubicBezTo>
                  <a:cubicBezTo>
                    <a:pt x="2383" y="1026"/>
                    <a:pt x="2383" y="1026"/>
                    <a:pt x="2383" y="1026"/>
                  </a:cubicBezTo>
                  <a:cubicBezTo>
                    <a:pt x="2383" y="1066"/>
                    <a:pt x="2383" y="1066"/>
                    <a:pt x="2383" y="1066"/>
                  </a:cubicBezTo>
                  <a:cubicBezTo>
                    <a:pt x="2405" y="1084"/>
                    <a:pt x="2405" y="1084"/>
                    <a:pt x="2405" y="1084"/>
                  </a:cubicBezTo>
                  <a:cubicBezTo>
                    <a:pt x="2418" y="1099"/>
                    <a:pt x="2418" y="1099"/>
                    <a:pt x="2418" y="1099"/>
                  </a:cubicBezTo>
                  <a:cubicBezTo>
                    <a:pt x="2438" y="1114"/>
                    <a:pt x="2438" y="1114"/>
                    <a:pt x="2438" y="1114"/>
                  </a:cubicBezTo>
                  <a:cubicBezTo>
                    <a:pt x="2480" y="1099"/>
                    <a:pt x="2480" y="1099"/>
                    <a:pt x="2480" y="1099"/>
                  </a:cubicBezTo>
                  <a:cubicBezTo>
                    <a:pt x="2507" y="1099"/>
                    <a:pt x="2507" y="1099"/>
                    <a:pt x="2507" y="1099"/>
                  </a:cubicBezTo>
                  <a:cubicBezTo>
                    <a:pt x="2480" y="1136"/>
                    <a:pt x="2480" y="1136"/>
                    <a:pt x="2480" y="1136"/>
                  </a:cubicBezTo>
                  <a:cubicBezTo>
                    <a:pt x="2438" y="1157"/>
                    <a:pt x="2438" y="1157"/>
                    <a:pt x="2438" y="1157"/>
                  </a:cubicBezTo>
                  <a:cubicBezTo>
                    <a:pt x="2438" y="1172"/>
                    <a:pt x="2438" y="1172"/>
                    <a:pt x="2438" y="1172"/>
                  </a:cubicBezTo>
                  <a:cubicBezTo>
                    <a:pt x="2438" y="1199"/>
                    <a:pt x="2438" y="1199"/>
                    <a:pt x="2438" y="1199"/>
                  </a:cubicBezTo>
                  <a:cubicBezTo>
                    <a:pt x="2465" y="1205"/>
                    <a:pt x="2465" y="1205"/>
                    <a:pt x="2465" y="1205"/>
                  </a:cubicBezTo>
                  <a:cubicBezTo>
                    <a:pt x="2465" y="1205"/>
                    <a:pt x="2468" y="1205"/>
                    <a:pt x="2480" y="1205"/>
                  </a:cubicBezTo>
                  <a:cubicBezTo>
                    <a:pt x="2492" y="1205"/>
                    <a:pt x="2532" y="1196"/>
                    <a:pt x="2532" y="1196"/>
                  </a:cubicBezTo>
                  <a:cubicBezTo>
                    <a:pt x="2550" y="1184"/>
                    <a:pt x="2550" y="1184"/>
                    <a:pt x="2550" y="1184"/>
                  </a:cubicBezTo>
                  <a:cubicBezTo>
                    <a:pt x="2580" y="1196"/>
                    <a:pt x="2580" y="1196"/>
                    <a:pt x="2580" y="1196"/>
                  </a:cubicBezTo>
                  <a:cubicBezTo>
                    <a:pt x="2617" y="1224"/>
                    <a:pt x="2617" y="1224"/>
                    <a:pt x="2617" y="1224"/>
                  </a:cubicBezTo>
                  <a:cubicBezTo>
                    <a:pt x="2662" y="1239"/>
                    <a:pt x="2662" y="1239"/>
                    <a:pt x="2662" y="1239"/>
                  </a:cubicBezTo>
                  <a:cubicBezTo>
                    <a:pt x="2596" y="1251"/>
                    <a:pt x="2596" y="1251"/>
                    <a:pt x="2596" y="1251"/>
                  </a:cubicBezTo>
                  <a:cubicBezTo>
                    <a:pt x="2550" y="1251"/>
                    <a:pt x="2550" y="1251"/>
                    <a:pt x="2550" y="1251"/>
                  </a:cubicBezTo>
                  <a:cubicBezTo>
                    <a:pt x="2519" y="1269"/>
                    <a:pt x="2519" y="1269"/>
                    <a:pt x="2519" y="1269"/>
                  </a:cubicBezTo>
                  <a:cubicBezTo>
                    <a:pt x="2507" y="1296"/>
                    <a:pt x="2507" y="1296"/>
                    <a:pt x="2507" y="1296"/>
                  </a:cubicBezTo>
                  <a:cubicBezTo>
                    <a:pt x="2507" y="1311"/>
                    <a:pt x="2507" y="1311"/>
                    <a:pt x="2507" y="1311"/>
                  </a:cubicBezTo>
                  <a:cubicBezTo>
                    <a:pt x="2519" y="1330"/>
                    <a:pt x="2519" y="1330"/>
                    <a:pt x="2519" y="1330"/>
                  </a:cubicBezTo>
                  <a:cubicBezTo>
                    <a:pt x="2538" y="1357"/>
                    <a:pt x="2538" y="1357"/>
                    <a:pt x="2538" y="1357"/>
                  </a:cubicBezTo>
                  <a:cubicBezTo>
                    <a:pt x="2550" y="1357"/>
                    <a:pt x="2550" y="1357"/>
                    <a:pt x="2550" y="1357"/>
                  </a:cubicBezTo>
                  <a:cubicBezTo>
                    <a:pt x="2535" y="1387"/>
                    <a:pt x="2535" y="1387"/>
                    <a:pt x="2535" y="1387"/>
                  </a:cubicBezTo>
                  <a:cubicBezTo>
                    <a:pt x="2571" y="1400"/>
                    <a:pt x="2571" y="1400"/>
                    <a:pt x="2571" y="1400"/>
                  </a:cubicBezTo>
                  <a:cubicBezTo>
                    <a:pt x="2611" y="1415"/>
                    <a:pt x="2611" y="1415"/>
                    <a:pt x="2611" y="1415"/>
                  </a:cubicBezTo>
                  <a:cubicBezTo>
                    <a:pt x="2611" y="1415"/>
                    <a:pt x="2629" y="1421"/>
                    <a:pt x="2617" y="1430"/>
                  </a:cubicBezTo>
                  <a:cubicBezTo>
                    <a:pt x="2605" y="1439"/>
                    <a:pt x="2596" y="1449"/>
                    <a:pt x="2596" y="1449"/>
                  </a:cubicBezTo>
                  <a:cubicBezTo>
                    <a:pt x="2596" y="1464"/>
                    <a:pt x="2596" y="1464"/>
                    <a:pt x="2596" y="1464"/>
                  </a:cubicBezTo>
                  <a:cubicBezTo>
                    <a:pt x="2596" y="1490"/>
                    <a:pt x="2596" y="1490"/>
                    <a:pt x="2596" y="1490"/>
                  </a:cubicBezTo>
                  <a:cubicBezTo>
                    <a:pt x="2629" y="1515"/>
                    <a:pt x="2629" y="1515"/>
                    <a:pt x="2629" y="1515"/>
                  </a:cubicBezTo>
                  <a:cubicBezTo>
                    <a:pt x="2644" y="1515"/>
                    <a:pt x="2644" y="1515"/>
                    <a:pt x="2644" y="1515"/>
                  </a:cubicBezTo>
                  <a:lnTo>
                    <a:pt x="2690" y="1544"/>
                  </a:lnTo>
                  <a:close/>
                  <a:moveTo>
                    <a:pt x="4596" y="5321"/>
                  </a:moveTo>
                  <a:cubicBezTo>
                    <a:pt x="4572" y="5290"/>
                    <a:pt x="4572" y="5290"/>
                    <a:pt x="4572" y="5290"/>
                  </a:cubicBezTo>
                  <a:cubicBezTo>
                    <a:pt x="4554" y="5281"/>
                    <a:pt x="4554" y="5281"/>
                    <a:pt x="4554" y="5281"/>
                  </a:cubicBezTo>
                  <a:cubicBezTo>
                    <a:pt x="4537" y="5281"/>
                    <a:pt x="4537" y="5281"/>
                    <a:pt x="4537" y="5281"/>
                  </a:cubicBezTo>
                  <a:cubicBezTo>
                    <a:pt x="4537" y="5281"/>
                    <a:pt x="4515" y="5286"/>
                    <a:pt x="4510" y="5290"/>
                  </a:cubicBezTo>
                  <a:cubicBezTo>
                    <a:pt x="4504" y="5294"/>
                    <a:pt x="4495" y="5310"/>
                    <a:pt x="4488" y="5315"/>
                  </a:cubicBezTo>
                  <a:cubicBezTo>
                    <a:pt x="4481" y="5321"/>
                    <a:pt x="4488" y="5317"/>
                    <a:pt x="4463" y="5324"/>
                  </a:cubicBezTo>
                  <a:cubicBezTo>
                    <a:pt x="4438" y="5331"/>
                    <a:pt x="4452" y="5319"/>
                    <a:pt x="4438" y="5331"/>
                  </a:cubicBezTo>
                  <a:cubicBezTo>
                    <a:pt x="4423" y="5344"/>
                    <a:pt x="4416" y="5353"/>
                    <a:pt x="4416" y="5353"/>
                  </a:cubicBezTo>
                  <a:cubicBezTo>
                    <a:pt x="4405" y="5353"/>
                    <a:pt x="4405" y="5353"/>
                    <a:pt x="4405" y="5353"/>
                  </a:cubicBezTo>
                  <a:cubicBezTo>
                    <a:pt x="4405" y="5353"/>
                    <a:pt x="4398" y="5340"/>
                    <a:pt x="4407" y="5331"/>
                  </a:cubicBezTo>
                  <a:cubicBezTo>
                    <a:pt x="4416" y="5322"/>
                    <a:pt x="4431" y="5304"/>
                    <a:pt x="4431" y="5304"/>
                  </a:cubicBezTo>
                  <a:cubicBezTo>
                    <a:pt x="4416" y="5247"/>
                    <a:pt x="4416" y="5247"/>
                    <a:pt x="4416" y="5247"/>
                  </a:cubicBezTo>
                  <a:cubicBezTo>
                    <a:pt x="4368" y="5182"/>
                    <a:pt x="4368" y="5182"/>
                    <a:pt x="4368" y="5182"/>
                  </a:cubicBezTo>
                  <a:cubicBezTo>
                    <a:pt x="4299" y="5152"/>
                    <a:pt x="4299" y="5152"/>
                    <a:pt x="4299" y="5152"/>
                  </a:cubicBezTo>
                  <a:cubicBezTo>
                    <a:pt x="4197" y="5137"/>
                    <a:pt x="4197" y="5137"/>
                    <a:pt x="4197" y="5137"/>
                  </a:cubicBezTo>
                  <a:cubicBezTo>
                    <a:pt x="4111" y="5092"/>
                    <a:pt x="4111" y="5092"/>
                    <a:pt x="4111" y="5092"/>
                  </a:cubicBezTo>
                  <a:cubicBezTo>
                    <a:pt x="4068" y="5057"/>
                    <a:pt x="4068" y="5057"/>
                    <a:pt x="4068" y="5057"/>
                  </a:cubicBezTo>
                  <a:cubicBezTo>
                    <a:pt x="4021" y="5017"/>
                    <a:pt x="4021" y="5017"/>
                    <a:pt x="4021" y="5017"/>
                  </a:cubicBezTo>
                  <a:cubicBezTo>
                    <a:pt x="3989" y="5019"/>
                    <a:pt x="3989" y="5019"/>
                    <a:pt x="3989" y="5019"/>
                  </a:cubicBezTo>
                  <a:cubicBezTo>
                    <a:pt x="3965" y="5051"/>
                    <a:pt x="3965" y="5051"/>
                    <a:pt x="3965" y="5051"/>
                  </a:cubicBezTo>
                  <a:cubicBezTo>
                    <a:pt x="3965" y="5064"/>
                    <a:pt x="3965" y="5064"/>
                    <a:pt x="3965" y="5064"/>
                  </a:cubicBezTo>
                  <a:cubicBezTo>
                    <a:pt x="3942" y="5057"/>
                    <a:pt x="3942" y="5057"/>
                    <a:pt x="3942" y="5057"/>
                  </a:cubicBezTo>
                  <a:cubicBezTo>
                    <a:pt x="3922" y="5013"/>
                    <a:pt x="3922" y="5013"/>
                    <a:pt x="3922" y="5013"/>
                  </a:cubicBezTo>
                  <a:cubicBezTo>
                    <a:pt x="3917" y="4954"/>
                    <a:pt x="3917" y="4954"/>
                    <a:pt x="3917" y="4954"/>
                  </a:cubicBezTo>
                  <a:cubicBezTo>
                    <a:pt x="3949" y="4977"/>
                    <a:pt x="3949" y="4977"/>
                    <a:pt x="3949" y="4977"/>
                  </a:cubicBezTo>
                  <a:cubicBezTo>
                    <a:pt x="3973" y="4967"/>
                    <a:pt x="3973" y="4967"/>
                    <a:pt x="3973" y="4967"/>
                  </a:cubicBezTo>
                  <a:cubicBezTo>
                    <a:pt x="3976" y="4920"/>
                    <a:pt x="3976" y="4920"/>
                    <a:pt x="3976" y="4920"/>
                  </a:cubicBezTo>
                  <a:cubicBezTo>
                    <a:pt x="3953" y="4891"/>
                    <a:pt x="3953" y="4891"/>
                    <a:pt x="3953" y="4891"/>
                  </a:cubicBezTo>
                  <a:cubicBezTo>
                    <a:pt x="3912" y="4868"/>
                    <a:pt x="3912" y="4868"/>
                    <a:pt x="3912" y="4868"/>
                  </a:cubicBezTo>
                  <a:cubicBezTo>
                    <a:pt x="3892" y="4837"/>
                    <a:pt x="3892" y="4837"/>
                    <a:pt x="3892" y="4837"/>
                  </a:cubicBezTo>
                  <a:cubicBezTo>
                    <a:pt x="3890" y="4823"/>
                    <a:pt x="3890" y="4823"/>
                    <a:pt x="3890" y="4823"/>
                  </a:cubicBezTo>
                  <a:cubicBezTo>
                    <a:pt x="3929" y="4810"/>
                    <a:pt x="3929" y="4810"/>
                    <a:pt x="3929" y="4810"/>
                  </a:cubicBezTo>
                  <a:cubicBezTo>
                    <a:pt x="3960" y="4791"/>
                    <a:pt x="3960" y="4791"/>
                    <a:pt x="3960" y="4791"/>
                  </a:cubicBezTo>
                  <a:cubicBezTo>
                    <a:pt x="4010" y="4778"/>
                    <a:pt x="4010" y="4778"/>
                    <a:pt x="4010" y="4778"/>
                  </a:cubicBezTo>
                  <a:cubicBezTo>
                    <a:pt x="4003" y="4733"/>
                    <a:pt x="4003" y="4733"/>
                    <a:pt x="4003" y="4733"/>
                  </a:cubicBezTo>
                  <a:cubicBezTo>
                    <a:pt x="3956" y="4701"/>
                    <a:pt x="3956" y="4701"/>
                    <a:pt x="3956" y="4701"/>
                  </a:cubicBezTo>
                  <a:cubicBezTo>
                    <a:pt x="3899" y="4676"/>
                    <a:pt x="3899" y="4676"/>
                    <a:pt x="3899" y="4676"/>
                  </a:cubicBezTo>
                  <a:cubicBezTo>
                    <a:pt x="3881" y="4656"/>
                    <a:pt x="3881" y="4656"/>
                    <a:pt x="3881" y="4656"/>
                  </a:cubicBezTo>
                  <a:cubicBezTo>
                    <a:pt x="3861" y="4622"/>
                    <a:pt x="3861" y="4622"/>
                    <a:pt x="3861" y="4622"/>
                  </a:cubicBezTo>
                  <a:cubicBezTo>
                    <a:pt x="3877" y="4615"/>
                    <a:pt x="3877" y="4615"/>
                    <a:pt x="3877" y="4615"/>
                  </a:cubicBezTo>
                  <a:cubicBezTo>
                    <a:pt x="3911" y="4636"/>
                    <a:pt x="3911" y="4636"/>
                    <a:pt x="3911" y="4636"/>
                  </a:cubicBezTo>
                  <a:cubicBezTo>
                    <a:pt x="3911" y="4636"/>
                    <a:pt x="3937" y="4660"/>
                    <a:pt x="3947" y="4660"/>
                  </a:cubicBezTo>
                  <a:cubicBezTo>
                    <a:pt x="3958" y="4660"/>
                    <a:pt x="3965" y="4661"/>
                    <a:pt x="3971" y="4663"/>
                  </a:cubicBezTo>
                  <a:cubicBezTo>
                    <a:pt x="3976" y="4665"/>
                    <a:pt x="3982" y="4670"/>
                    <a:pt x="3983" y="4676"/>
                  </a:cubicBezTo>
                  <a:cubicBezTo>
                    <a:pt x="3985" y="4681"/>
                    <a:pt x="4012" y="4697"/>
                    <a:pt x="4012" y="4697"/>
                  </a:cubicBezTo>
                  <a:cubicBezTo>
                    <a:pt x="4019" y="4721"/>
                    <a:pt x="4019" y="4721"/>
                    <a:pt x="4019" y="4721"/>
                  </a:cubicBezTo>
                  <a:cubicBezTo>
                    <a:pt x="4037" y="4758"/>
                    <a:pt x="4037" y="4758"/>
                    <a:pt x="4037" y="4758"/>
                  </a:cubicBezTo>
                  <a:cubicBezTo>
                    <a:pt x="4073" y="4737"/>
                    <a:pt x="4073" y="4737"/>
                    <a:pt x="4073" y="4737"/>
                  </a:cubicBezTo>
                  <a:cubicBezTo>
                    <a:pt x="4077" y="4688"/>
                    <a:pt x="4077" y="4688"/>
                    <a:pt x="4077" y="4688"/>
                  </a:cubicBezTo>
                  <a:cubicBezTo>
                    <a:pt x="4125" y="4679"/>
                    <a:pt x="4125" y="4679"/>
                    <a:pt x="4125" y="4679"/>
                  </a:cubicBezTo>
                  <a:cubicBezTo>
                    <a:pt x="4170" y="4615"/>
                    <a:pt x="4170" y="4615"/>
                    <a:pt x="4170" y="4615"/>
                  </a:cubicBezTo>
                  <a:cubicBezTo>
                    <a:pt x="4168" y="4570"/>
                    <a:pt x="4168" y="4570"/>
                    <a:pt x="4168" y="4570"/>
                  </a:cubicBezTo>
                  <a:cubicBezTo>
                    <a:pt x="4170" y="4534"/>
                    <a:pt x="4170" y="4534"/>
                    <a:pt x="4170" y="4534"/>
                  </a:cubicBezTo>
                  <a:cubicBezTo>
                    <a:pt x="4192" y="4518"/>
                    <a:pt x="4192" y="4518"/>
                    <a:pt x="4192" y="4518"/>
                  </a:cubicBezTo>
                  <a:cubicBezTo>
                    <a:pt x="4202" y="4476"/>
                    <a:pt x="4202" y="4476"/>
                    <a:pt x="4202" y="4476"/>
                  </a:cubicBezTo>
                  <a:cubicBezTo>
                    <a:pt x="4220" y="4428"/>
                    <a:pt x="4220" y="4428"/>
                    <a:pt x="4220" y="4428"/>
                  </a:cubicBezTo>
                  <a:cubicBezTo>
                    <a:pt x="4206" y="4365"/>
                    <a:pt x="4206" y="4365"/>
                    <a:pt x="4206" y="4365"/>
                  </a:cubicBezTo>
                  <a:cubicBezTo>
                    <a:pt x="4172" y="4331"/>
                    <a:pt x="4172" y="4331"/>
                    <a:pt x="4172" y="4331"/>
                  </a:cubicBezTo>
                  <a:cubicBezTo>
                    <a:pt x="4107" y="4317"/>
                    <a:pt x="4107" y="4317"/>
                    <a:pt x="4107" y="4317"/>
                  </a:cubicBezTo>
                  <a:cubicBezTo>
                    <a:pt x="4077" y="4277"/>
                    <a:pt x="4077" y="4277"/>
                    <a:pt x="4077" y="4277"/>
                  </a:cubicBezTo>
                  <a:cubicBezTo>
                    <a:pt x="4055" y="4209"/>
                    <a:pt x="4055" y="4209"/>
                    <a:pt x="4055" y="4209"/>
                  </a:cubicBezTo>
                  <a:cubicBezTo>
                    <a:pt x="4032" y="4189"/>
                    <a:pt x="4032" y="4189"/>
                    <a:pt x="4032" y="4189"/>
                  </a:cubicBezTo>
                  <a:cubicBezTo>
                    <a:pt x="4007" y="4173"/>
                    <a:pt x="4007" y="4173"/>
                    <a:pt x="4007" y="4173"/>
                  </a:cubicBezTo>
                  <a:cubicBezTo>
                    <a:pt x="3996" y="4157"/>
                    <a:pt x="3996" y="4157"/>
                    <a:pt x="3996" y="4157"/>
                  </a:cubicBezTo>
                  <a:cubicBezTo>
                    <a:pt x="3982" y="4126"/>
                    <a:pt x="3982" y="4126"/>
                    <a:pt x="3982" y="4126"/>
                  </a:cubicBezTo>
                  <a:cubicBezTo>
                    <a:pt x="3994" y="4112"/>
                    <a:pt x="3994" y="4112"/>
                    <a:pt x="3994" y="4112"/>
                  </a:cubicBezTo>
                  <a:cubicBezTo>
                    <a:pt x="4019" y="4112"/>
                    <a:pt x="4019" y="4112"/>
                    <a:pt x="4019" y="4112"/>
                  </a:cubicBezTo>
                  <a:cubicBezTo>
                    <a:pt x="4059" y="4123"/>
                    <a:pt x="4059" y="4123"/>
                    <a:pt x="4059" y="4123"/>
                  </a:cubicBezTo>
                  <a:cubicBezTo>
                    <a:pt x="4079" y="4112"/>
                    <a:pt x="4079" y="4112"/>
                    <a:pt x="4079" y="4112"/>
                  </a:cubicBezTo>
                  <a:cubicBezTo>
                    <a:pt x="4102" y="4097"/>
                    <a:pt x="4102" y="4097"/>
                    <a:pt x="4102" y="4097"/>
                  </a:cubicBezTo>
                  <a:cubicBezTo>
                    <a:pt x="4107" y="4047"/>
                    <a:pt x="4107" y="4047"/>
                    <a:pt x="4107" y="4047"/>
                  </a:cubicBezTo>
                  <a:cubicBezTo>
                    <a:pt x="4100" y="4004"/>
                    <a:pt x="4100" y="4004"/>
                    <a:pt x="4100" y="4004"/>
                  </a:cubicBezTo>
                  <a:cubicBezTo>
                    <a:pt x="4037" y="4004"/>
                    <a:pt x="4037" y="4004"/>
                    <a:pt x="4037" y="4004"/>
                  </a:cubicBezTo>
                  <a:cubicBezTo>
                    <a:pt x="4016" y="3986"/>
                    <a:pt x="4016" y="3986"/>
                    <a:pt x="4016" y="3986"/>
                  </a:cubicBezTo>
                  <a:cubicBezTo>
                    <a:pt x="4016" y="3986"/>
                    <a:pt x="4017" y="3963"/>
                    <a:pt x="4026" y="3957"/>
                  </a:cubicBezTo>
                  <a:cubicBezTo>
                    <a:pt x="4035" y="3952"/>
                    <a:pt x="4059" y="3932"/>
                    <a:pt x="4059" y="3932"/>
                  </a:cubicBezTo>
                  <a:cubicBezTo>
                    <a:pt x="4032" y="3900"/>
                    <a:pt x="4032" y="3900"/>
                    <a:pt x="4032" y="3900"/>
                  </a:cubicBezTo>
                  <a:cubicBezTo>
                    <a:pt x="4032" y="3900"/>
                    <a:pt x="4005" y="3887"/>
                    <a:pt x="3994" y="3900"/>
                  </a:cubicBezTo>
                  <a:cubicBezTo>
                    <a:pt x="3983" y="3912"/>
                    <a:pt x="3983" y="3912"/>
                    <a:pt x="3983" y="3912"/>
                  </a:cubicBezTo>
                  <a:cubicBezTo>
                    <a:pt x="3949" y="3894"/>
                    <a:pt x="3949" y="3894"/>
                    <a:pt x="3949" y="3894"/>
                  </a:cubicBezTo>
                  <a:cubicBezTo>
                    <a:pt x="3926" y="3877"/>
                    <a:pt x="3926" y="3877"/>
                    <a:pt x="3926" y="3877"/>
                  </a:cubicBezTo>
                  <a:cubicBezTo>
                    <a:pt x="3915" y="3857"/>
                    <a:pt x="3915" y="3857"/>
                    <a:pt x="3915" y="3857"/>
                  </a:cubicBezTo>
                  <a:cubicBezTo>
                    <a:pt x="3904" y="3817"/>
                    <a:pt x="3904" y="3817"/>
                    <a:pt x="3904" y="3817"/>
                  </a:cubicBezTo>
                  <a:cubicBezTo>
                    <a:pt x="3890" y="3805"/>
                    <a:pt x="3890" y="3805"/>
                    <a:pt x="3890" y="3805"/>
                  </a:cubicBezTo>
                  <a:cubicBezTo>
                    <a:pt x="3845" y="3805"/>
                    <a:pt x="3845" y="3805"/>
                    <a:pt x="3845" y="3805"/>
                  </a:cubicBezTo>
                  <a:cubicBezTo>
                    <a:pt x="3845" y="3830"/>
                    <a:pt x="3845" y="3830"/>
                    <a:pt x="3845" y="3830"/>
                  </a:cubicBezTo>
                  <a:cubicBezTo>
                    <a:pt x="3798" y="3828"/>
                    <a:pt x="3798" y="3828"/>
                    <a:pt x="3798" y="3828"/>
                  </a:cubicBezTo>
                  <a:cubicBezTo>
                    <a:pt x="3762" y="3824"/>
                    <a:pt x="3762" y="3824"/>
                    <a:pt x="3762" y="3824"/>
                  </a:cubicBezTo>
                  <a:cubicBezTo>
                    <a:pt x="3739" y="3805"/>
                    <a:pt x="3739" y="3805"/>
                    <a:pt x="3739" y="3805"/>
                  </a:cubicBezTo>
                  <a:cubicBezTo>
                    <a:pt x="3712" y="3796"/>
                    <a:pt x="3712" y="3796"/>
                    <a:pt x="3712" y="3796"/>
                  </a:cubicBezTo>
                  <a:cubicBezTo>
                    <a:pt x="3662" y="3796"/>
                    <a:pt x="3662" y="3796"/>
                    <a:pt x="3662" y="3796"/>
                  </a:cubicBezTo>
                  <a:cubicBezTo>
                    <a:pt x="3630" y="3828"/>
                    <a:pt x="3630" y="3828"/>
                    <a:pt x="3630" y="3828"/>
                  </a:cubicBezTo>
                  <a:cubicBezTo>
                    <a:pt x="3622" y="3855"/>
                    <a:pt x="3622" y="3855"/>
                    <a:pt x="3622" y="3855"/>
                  </a:cubicBezTo>
                  <a:cubicBezTo>
                    <a:pt x="3622" y="3907"/>
                    <a:pt x="3622" y="3907"/>
                    <a:pt x="3622" y="3907"/>
                  </a:cubicBezTo>
                  <a:cubicBezTo>
                    <a:pt x="3622" y="3941"/>
                    <a:pt x="3622" y="3941"/>
                    <a:pt x="3622" y="3941"/>
                  </a:cubicBezTo>
                  <a:cubicBezTo>
                    <a:pt x="3669" y="3979"/>
                    <a:pt x="3669" y="3979"/>
                    <a:pt x="3669" y="3979"/>
                  </a:cubicBezTo>
                  <a:cubicBezTo>
                    <a:pt x="3710" y="4022"/>
                    <a:pt x="3710" y="4022"/>
                    <a:pt x="3710" y="4022"/>
                  </a:cubicBezTo>
                  <a:cubicBezTo>
                    <a:pt x="3718" y="4060"/>
                    <a:pt x="3718" y="4060"/>
                    <a:pt x="3718" y="4060"/>
                  </a:cubicBezTo>
                  <a:cubicBezTo>
                    <a:pt x="3674" y="4092"/>
                    <a:pt x="3674" y="4092"/>
                    <a:pt x="3674" y="4092"/>
                  </a:cubicBezTo>
                  <a:cubicBezTo>
                    <a:pt x="3658" y="4132"/>
                    <a:pt x="3658" y="4132"/>
                    <a:pt x="3658" y="4132"/>
                  </a:cubicBezTo>
                  <a:cubicBezTo>
                    <a:pt x="3656" y="4256"/>
                    <a:pt x="3656" y="4256"/>
                    <a:pt x="3656" y="4256"/>
                  </a:cubicBezTo>
                  <a:cubicBezTo>
                    <a:pt x="3647" y="4342"/>
                    <a:pt x="3647" y="4342"/>
                    <a:pt x="3647" y="4342"/>
                  </a:cubicBezTo>
                  <a:cubicBezTo>
                    <a:pt x="3647" y="4455"/>
                    <a:pt x="3647" y="4455"/>
                    <a:pt x="3647" y="4455"/>
                  </a:cubicBezTo>
                  <a:cubicBezTo>
                    <a:pt x="3656" y="4473"/>
                    <a:pt x="3656" y="4473"/>
                    <a:pt x="3656" y="4473"/>
                  </a:cubicBezTo>
                  <a:cubicBezTo>
                    <a:pt x="3656" y="4485"/>
                    <a:pt x="3656" y="4485"/>
                    <a:pt x="3656" y="4485"/>
                  </a:cubicBezTo>
                  <a:cubicBezTo>
                    <a:pt x="3637" y="4521"/>
                    <a:pt x="3637" y="4521"/>
                    <a:pt x="3637" y="4521"/>
                  </a:cubicBezTo>
                  <a:cubicBezTo>
                    <a:pt x="3622" y="4532"/>
                    <a:pt x="3622" y="4532"/>
                    <a:pt x="3622" y="4532"/>
                  </a:cubicBezTo>
                  <a:cubicBezTo>
                    <a:pt x="3622" y="4577"/>
                    <a:pt x="3622" y="4577"/>
                    <a:pt x="3622" y="4577"/>
                  </a:cubicBezTo>
                  <a:cubicBezTo>
                    <a:pt x="3599" y="4600"/>
                    <a:pt x="3599" y="4600"/>
                    <a:pt x="3599" y="4600"/>
                  </a:cubicBezTo>
                  <a:cubicBezTo>
                    <a:pt x="3577" y="4615"/>
                    <a:pt x="3577" y="4615"/>
                    <a:pt x="3577" y="4615"/>
                  </a:cubicBezTo>
                  <a:cubicBezTo>
                    <a:pt x="3549" y="4602"/>
                    <a:pt x="3549" y="4602"/>
                    <a:pt x="3549" y="4602"/>
                  </a:cubicBezTo>
                  <a:cubicBezTo>
                    <a:pt x="3527" y="4579"/>
                    <a:pt x="3527" y="4579"/>
                    <a:pt x="3527" y="4579"/>
                  </a:cubicBezTo>
                  <a:cubicBezTo>
                    <a:pt x="3531" y="4541"/>
                    <a:pt x="3531" y="4541"/>
                    <a:pt x="3531" y="4541"/>
                  </a:cubicBezTo>
                  <a:cubicBezTo>
                    <a:pt x="3506" y="4511"/>
                    <a:pt x="3506" y="4511"/>
                    <a:pt x="3506" y="4511"/>
                  </a:cubicBezTo>
                  <a:cubicBezTo>
                    <a:pt x="3475" y="4478"/>
                    <a:pt x="3475" y="4478"/>
                    <a:pt x="3475" y="4478"/>
                  </a:cubicBezTo>
                  <a:cubicBezTo>
                    <a:pt x="3427" y="4446"/>
                    <a:pt x="3427" y="4446"/>
                    <a:pt x="3427" y="4446"/>
                  </a:cubicBezTo>
                  <a:cubicBezTo>
                    <a:pt x="3410" y="4394"/>
                    <a:pt x="3410" y="4394"/>
                    <a:pt x="3410" y="4394"/>
                  </a:cubicBezTo>
                  <a:cubicBezTo>
                    <a:pt x="3410" y="4358"/>
                    <a:pt x="3410" y="4358"/>
                    <a:pt x="3410" y="4358"/>
                  </a:cubicBezTo>
                  <a:cubicBezTo>
                    <a:pt x="3414" y="4320"/>
                    <a:pt x="3414" y="4320"/>
                    <a:pt x="3414" y="4320"/>
                  </a:cubicBezTo>
                  <a:cubicBezTo>
                    <a:pt x="3414" y="4320"/>
                    <a:pt x="3412" y="4288"/>
                    <a:pt x="3421" y="4290"/>
                  </a:cubicBezTo>
                  <a:cubicBezTo>
                    <a:pt x="3430" y="4291"/>
                    <a:pt x="3445" y="4288"/>
                    <a:pt x="3445" y="4288"/>
                  </a:cubicBezTo>
                  <a:cubicBezTo>
                    <a:pt x="3450" y="4236"/>
                    <a:pt x="3450" y="4236"/>
                    <a:pt x="3450" y="4236"/>
                  </a:cubicBezTo>
                  <a:cubicBezTo>
                    <a:pt x="3436" y="4221"/>
                    <a:pt x="3436" y="4221"/>
                    <a:pt x="3436" y="4221"/>
                  </a:cubicBezTo>
                  <a:cubicBezTo>
                    <a:pt x="3436" y="4221"/>
                    <a:pt x="3432" y="4209"/>
                    <a:pt x="3428" y="4203"/>
                  </a:cubicBezTo>
                  <a:cubicBezTo>
                    <a:pt x="3425" y="4198"/>
                    <a:pt x="3412" y="4164"/>
                    <a:pt x="3412" y="4164"/>
                  </a:cubicBezTo>
                  <a:cubicBezTo>
                    <a:pt x="3414" y="4150"/>
                    <a:pt x="3414" y="4150"/>
                    <a:pt x="3414" y="4150"/>
                  </a:cubicBezTo>
                  <a:cubicBezTo>
                    <a:pt x="3401" y="4133"/>
                    <a:pt x="3401" y="4133"/>
                    <a:pt x="3401" y="4133"/>
                  </a:cubicBezTo>
                  <a:cubicBezTo>
                    <a:pt x="3357" y="4105"/>
                    <a:pt x="3357" y="4105"/>
                    <a:pt x="3357" y="4105"/>
                  </a:cubicBezTo>
                  <a:cubicBezTo>
                    <a:pt x="3324" y="4076"/>
                    <a:pt x="3324" y="4076"/>
                    <a:pt x="3324" y="4076"/>
                  </a:cubicBezTo>
                  <a:cubicBezTo>
                    <a:pt x="3324" y="4051"/>
                    <a:pt x="3324" y="4051"/>
                    <a:pt x="3324" y="4051"/>
                  </a:cubicBezTo>
                  <a:cubicBezTo>
                    <a:pt x="3306" y="4013"/>
                    <a:pt x="3306" y="4013"/>
                    <a:pt x="3306" y="4013"/>
                  </a:cubicBezTo>
                  <a:cubicBezTo>
                    <a:pt x="3263" y="4015"/>
                    <a:pt x="3263" y="4015"/>
                    <a:pt x="3263" y="4015"/>
                  </a:cubicBezTo>
                  <a:cubicBezTo>
                    <a:pt x="3243" y="4033"/>
                    <a:pt x="3243" y="4033"/>
                    <a:pt x="3243" y="4033"/>
                  </a:cubicBezTo>
                  <a:cubicBezTo>
                    <a:pt x="3236" y="4083"/>
                    <a:pt x="3236" y="4083"/>
                    <a:pt x="3236" y="4083"/>
                  </a:cubicBezTo>
                  <a:cubicBezTo>
                    <a:pt x="3236" y="4327"/>
                    <a:pt x="3236" y="4327"/>
                    <a:pt x="3236" y="4327"/>
                  </a:cubicBezTo>
                  <a:cubicBezTo>
                    <a:pt x="3220" y="4335"/>
                    <a:pt x="3220" y="4335"/>
                    <a:pt x="3220" y="4335"/>
                  </a:cubicBezTo>
                  <a:cubicBezTo>
                    <a:pt x="3195" y="4324"/>
                    <a:pt x="3195" y="4324"/>
                    <a:pt x="3195" y="4324"/>
                  </a:cubicBezTo>
                  <a:cubicBezTo>
                    <a:pt x="3179" y="4311"/>
                    <a:pt x="3179" y="4311"/>
                    <a:pt x="3179" y="4311"/>
                  </a:cubicBezTo>
                  <a:cubicBezTo>
                    <a:pt x="3150" y="4270"/>
                    <a:pt x="3150" y="4270"/>
                    <a:pt x="3150" y="4270"/>
                  </a:cubicBezTo>
                  <a:cubicBezTo>
                    <a:pt x="3148" y="4245"/>
                    <a:pt x="3148" y="4245"/>
                    <a:pt x="3148" y="4245"/>
                  </a:cubicBezTo>
                  <a:cubicBezTo>
                    <a:pt x="3146" y="4137"/>
                    <a:pt x="3146" y="4137"/>
                    <a:pt x="3146" y="4137"/>
                  </a:cubicBezTo>
                  <a:cubicBezTo>
                    <a:pt x="3136" y="4121"/>
                    <a:pt x="3136" y="4121"/>
                    <a:pt x="3136" y="4121"/>
                  </a:cubicBezTo>
                  <a:cubicBezTo>
                    <a:pt x="3136" y="4121"/>
                    <a:pt x="3114" y="4090"/>
                    <a:pt x="3109" y="4087"/>
                  </a:cubicBezTo>
                  <a:cubicBezTo>
                    <a:pt x="3103" y="4083"/>
                    <a:pt x="3082" y="4071"/>
                    <a:pt x="3082" y="4071"/>
                  </a:cubicBezTo>
                  <a:cubicBezTo>
                    <a:pt x="3084" y="4036"/>
                    <a:pt x="3084" y="4036"/>
                    <a:pt x="3084" y="4036"/>
                  </a:cubicBezTo>
                  <a:cubicBezTo>
                    <a:pt x="3109" y="4022"/>
                    <a:pt x="3109" y="4022"/>
                    <a:pt x="3109" y="4022"/>
                  </a:cubicBezTo>
                  <a:cubicBezTo>
                    <a:pt x="3116" y="4011"/>
                    <a:pt x="3116" y="4011"/>
                    <a:pt x="3116" y="4011"/>
                  </a:cubicBezTo>
                  <a:cubicBezTo>
                    <a:pt x="3109" y="3965"/>
                    <a:pt x="3109" y="3965"/>
                    <a:pt x="3109" y="3965"/>
                  </a:cubicBezTo>
                  <a:cubicBezTo>
                    <a:pt x="3066" y="3961"/>
                    <a:pt x="3066" y="3961"/>
                    <a:pt x="3066" y="3961"/>
                  </a:cubicBezTo>
                  <a:cubicBezTo>
                    <a:pt x="3058" y="3977"/>
                    <a:pt x="3058" y="3977"/>
                    <a:pt x="3058" y="3977"/>
                  </a:cubicBezTo>
                  <a:cubicBezTo>
                    <a:pt x="3028" y="3975"/>
                    <a:pt x="3028" y="3975"/>
                    <a:pt x="3028" y="3975"/>
                  </a:cubicBezTo>
                  <a:cubicBezTo>
                    <a:pt x="3028" y="3965"/>
                    <a:pt x="3028" y="3965"/>
                    <a:pt x="3028" y="3965"/>
                  </a:cubicBezTo>
                  <a:cubicBezTo>
                    <a:pt x="2979" y="3991"/>
                    <a:pt x="2979" y="3991"/>
                    <a:pt x="2979" y="3991"/>
                  </a:cubicBezTo>
                  <a:cubicBezTo>
                    <a:pt x="2979" y="3991"/>
                    <a:pt x="2949" y="3997"/>
                    <a:pt x="2943" y="3993"/>
                  </a:cubicBezTo>
                  <a:cubicBezTo>
                    <a:pt x="2938" y="3990"/>
                    <a:pt x="2920" y="3974"/>
                    <a:pt x="2920" y="3974"/>
                  </a:cubicBezTo>
                  <a:cubicBezTo>
                    <a:pt x="2920" y="3943"/>
                    <a:pt x="2920" y="3943"/>
                    <a:pt x="2920" y="3943"/>
                  </a:cubicBezTo>
                  <a:cubicBezTo>
                    <a:pt x="2915" y="3916"/>
                    <a:pt x="2915" y="3916"/>
                    <a:pt x="2915" y="3916"/>
                  </a:cubicBezTo>
                  <a:cubicBezTo>
                    <a:pt x="2940" y="3900"/>
                    <a:pt x="2940" y="3900"/>
                    <a:pt x="2940" y="3900"/>
                  </a:cubicBezTo>
                  <a:cubicBezTo>
                    <a:pt x="2936" y="3862"/>
                    <a:pt x="2936" y="3862"/>
                    <a:pt x="2936" y="3862"/>
                  </a:cubicBezTo>
                  <a:cubicBezTo>
                    <a:pt x="2918" y="3841"/>
                    <a:pt x="2918" y="3841"/>
                    <a:pt x="2918" y="3841"/>
                  </a:cubicBezTo>
                  <a:cubicBezTo>
                    <a:pt x="2924" y="3810"/>
                    <a:pt x="2924" y="3810"/>
                    <a:pt x="2924" y="3810"/>
                  </a:cubicBezTo>
                  <a:cubicBezTo>
                    <a:pt x="2985" y="3814"/>
                    <a:pt x="2985" y="3814"/>
                    <a:pt x="2985" y="3814"/>
                  </a:cubicBezTo>
                  <a:cubicBezTo>
                    <a:pt x="3003" y="3787"/>
                    <a:pt x="3003" y="3787"/>
                    <a:pt x="3003" y="3787"/>
                  </a:cubicBezTo>
                  <a:cubicBezTo>
                    <a:pt x="2981" y="3765"/>
                    <a:pt x="2981" y="3765"/>
                    <a:pt x="2981" y="3765"/>
                  </a:cubicBezTo>
                  <a:cubicBezTo>
                    <a:pt x="2963" y="3765"/>
                    <a:pt x="2963" y="3765"/>
                    <a:pt x="2963" y="3765"/>
                  </a:cubicBezTo>
                  <a:cubicBezTo>
                    <a:pt x="2908" y="3719"/>
                    <a:pt x="2908" y="3719"/>
                    <a:pt x="2908" y="3719"/>
                  </a:cubicBezTo>
                  <a:cubicBezTo>
                    <a:pt x="2906" y="3701"/>
                    <a:pt x="2906" y="3701"/>
                    <a:pt x="2906" y="3701"/>
                  </a:cubicBezTo>
                  <a:cubicBezTo>
                    <a:pt x="2886" y="3663"/>
                    <a:pt x="2886" y="3663"/>
                    <a:pt x="2886" y="3663"/>
                  </a:cubicBezTo>
                  <a:cubicBezTo>
                    <a:pt x="2863" y="3645"/>
                    <a:pt x="2863" y="3645"/>
                    <a:pt x="2863" y="3645"/>
                  </a:cubicBezTo>
                  <a:cubicBezTo>
                    <a:pt x="2837" y="3622"/>
                    <a:pt x="2837" y="3622"/>
                    <a:pt x="2837" y="3622"/>
                  </a:cubicBezTo>
                  <a:cubicBezTo>
                    <a:pt x="2830" y="3501"/>
                    <a:pt x="2830" y="3501"/>
                    <a:pt x="2830" y="3501"/>
                  </a:cubicBezTo>
                  <a:cubicBezTo>
                    <a:pt x="2825" y="3489"/>
                    <a:pt x="2825" y="3489"/>
                    <a:pt x="2825" y="3489"/>
                  </a:cubicBezTo>
                  <a:cubicBezTo>
                    <a:pt x="2796" y="3449"/>
                    <a:pt x="2796" y="3449"/>
                    <a:pt x="2796" y="3449"/>
                  </a:cubicBezTo>
                  <a:cubicBezTo>
                    <a:pt x="2767" y="3415"/>
                    <a:pt x="2767" y="3415"/>
                    <a:pt x="2767" y="3415"/>
                  </a:cubicBezTo>
                  <a:cubicBezTo>
                    <a:pt x="2744" y="3386"/>
                    <a:pt x="2744" y="3386"/>
                    <a:pt x="2744" y="3386"/>
                  </a:cubicBezTo>
                  <a:cubicBezTo>
                    <a:pt x="2696" y="3386"/>
                    <a:pt x="2696" y="3386"/>
                    <a:pt x="2696" y="3386"/>
                  </a:cubicBezTo>
                  <a:cubicBezTo>
                    <a:pt x="2681" y="3366"/>
                    <a:pt x="2681" y="3366"/>
                    <a:pt x="2681" y="3366"/>
                  </a:cubicBezTo>
                  <a:cubicBezTo>
                    <a:pt x="2642" y="3338"/>
                    <a:pt x="2642" y="3338"/>
                    <a:pt x="2642" y="3338"/>
                  </a:cubicBezTo>
                  <a:cubicBezTo>
                    <a:pt x="2600" y="3358"/>
                    <a:pt x="2600" y="3358"/>
                    <a:pt x="2600" y="3358"/>
                  </a:cubicBezTo>
                  <a:cubicBezTo>
                    <a:pt x="2600" y="3390"/>
                    <a:pt x="2600" y="3390"/>
                    <a:pt x="2600" y="3390"/>
                  </a:cubicBezTo>
                  <a:cubicBezTo>
                    <a:pt x="2577" y="3411"/>
                    <a:pt x="2577" y="3411"/>
                    <a:pt x="2577" y="3411"/>
                  </a:cubicBezTo>
                  <a:cubicBezTo>
                    <a:pt x="2557" y="3428"/>
                    <a:pt x="2557" y="3428"/>
                    <a:pt x="2557" y="3428"/>
                  </a:cubicBezTo>
                  <a:cubicBezTo>
                    <a:pt x="2557" y="3465"/>
                    <a:pt x="2557" y="3465"/>
                    <a:pt x="2557" y="3465"/>
                  </a:cubicBezTo>
                  <a:cubicBezTo>
                    <a:pt x="2575" y="3478"/>
                    <a:pt x="2575" y="3478"/>
                    <a:pt x="2575" y="3478"/>
                  </a:cubicBezTo>
                  <a:cubicBezTo>
                    <a:pt x="2590" y="3525"/>
                    <a:pt x="2590" y="3525"/>
                    <a:pt x="2590" y="3525"/>
                  </a:cubicBezTo>
                  <a:cubicBezTo>
                    <a:pt x="2577" y="3519"/>
                    <a:pt x="2577" y="3519"/>
                    <a:pt x="2577" y="3519"/>
                  </a:cubicBezTo>
                  <a:cubicBezTo>
                    <a:pt x="2557" y="3505"/>
                    <a:pt x="2557" y="3505"/>
                    <a:pt x="2557" y="3505"/>
                  </a:cubicBezTo>
                  <a:cubicBezTo>
                    <a:pt x="2543" y="3505"/>
                    <a:pt x="2543" y="3505"/>
                    <a:pt x="2543" y="3505"/>
                  </a:cubicBezTo>
                  <a:cubicBezTo>
                    <a:pt x="2503" y="3549"/>
                    <a:pt x="2503" y="3549"/>
                    <a:pt x="2503" y="3549"/>
                  </a:cubicBezTo>
                  <a:cubicBezTo>
                    <a:pt x="2503" y="3618"/>
                    <a:pt x="2503" y="3618"/>
                    <a:pt x="2503" y="3618"/>
                  </a:cubicBezTo>
                  <a:cubicBezTo>
                    <a:pt x="2518" y="3648"/>
                    <a:pt x="2518" y="3648"/>
                    <a:pt x="2518" y="3648"/>
                  </a:cubicBezTo>
                  <a:cubicBezTo>
                    <a:pt x="2532" y="3697"/>
                    <a:pt x="2532" y="3697"/>
                    <a:pt x="2532" y="3697"/>
                  </a:cubicBezTo>
                  <a:cubicBezTo>
                    <a:pt x="2548" y="3727"/>
                    <a:pt x="2548" y="3727"/>
                    <a:pt x="2548" y="3727"/>
                  </a:cubicBezTo>
                  <a:cubicBezTo>
                    <a:pt x="2545" y="3742"/>
                    <a:pt x="2545" y="3742"/>
                    <a:pt x="2545" y="3742"/>
                  </a:cubicBezTo>
                  <a:cubicBezTo>
                    <a:pt x="2521" y="3790"/>
                    <a:pt x="2521" y="3790"/>
                    <a:pt x="2521" y="3790"/>
                  </a:cubicBezTo>
                  <a:cubicBezTo>
                    <a:pt x="2503" y="3859"/>
                    <a:pt x="2503" y="3859"/>
                    <a:pt x="2503" y="3859"/>
                  </a:cubicBezTo>
                  <a:cubicBezTo>
                    <a:pt x="2521" y="3898"/>
                    <a:pt x="2521" y="3898"/>
                    <a:pt x="2521" y="3898"/>
                  </a:cubicBezTo>
                  <a:cubicBezTo>
                    <a:pt x="2559" y="3936"/>
                    <a:pt x="2559" y="3936"/>
                    <a:pt x="2559" y="3936"/>
                  </a:cubicBezTo>
                  <a:cubicBezTo>
                    <a:pt x="2626" y="3979"/>
                    <a:pt x="2626" y="3979"/>
                    <a:pt x="2626" y="3979"/>
                  </a:cubicBezTo>
                  <a:cubicBezTo>
                    <a:pt x="2678" y="3986"/>
                    <a:pt x="2678" y="3986"/>
                    <a:pt x="2678" y="3986"/>
                  </a:cubicBezTo>
                  <a:cubicBezTo>
                    <a:pt x="2690" y="3979"/>
                    <a:pt x="2690" y="3979"/>
                    <a:pt x="2690" y="3979"/>
                  </a:cubicBezTo>
                  <a:cubicBezTo>
                    <a:pt x="2735" y="4011"/>
                    <a:pt x="2735" y="4011"/>
                    <a:pt x="2735" y="4011"/>
                  </a:cubicBezTo>
                  <a:cubicBezTo>
                    <a:pt x="2762" y="4024"/>
                    <a:pt x="2762" y="4024"/>
                    <a:pt x="2762" y="4024"/>
                  </a:cubicBezTo>
                  <a:cubicBezTo>
                    <a:pt x="2852" y="4022"/>
                    <a:pt x="2852" y="4022"/>
                    <a:pt x="2852" y="4022"/>
                  </a:cubicBezTo>
                  <a:cubicBezTo>
                    <a:pt x="2864" y="4031"/>
                    <a:pt x="2864" y="4031"/>
                    <a:pt x="2864" y="4031"/>
                  </a:cubicBezTo>
                  <a:cubicBezTo>
                    <a:pt x="2846" y="4063"/>
                    <a:pt x="2846" y="4063"/>
                    <a:pt x="2846" y="4063"/>
                  </a:cubicBezTo>
                  <a:cubicBezTo>
                    <a:pt x="2798" y="4065"/>
                    <a:pt x="2798" y="4065"/>
                    <a:pt x="2798" y="4065"/>
                  </a:cubicBezTo>
                  <a:cubicBezTo>
                    <a:pt x="2780" y="4087"/>
                    <a:pt x="2780" y="4087"/>
                    <a:pt x="2780" y="4087"/>
                  </a:cubicBezTo>
                  <a:cubicBezTo>
                    <a:pt x="2776" y="4108"/>
                    <a:pt x="2776" y="4108"/>
                    <a:pt x="2776" y="4108"/>
                  </a:cubicBezTo>
                  <a:cubicBezTo>
                    <a:pt x="2767" y="4148"/>
                    <a:pt x="2767" y="4148"/>
                    <a:pt x="2767" y="4148"/>
                  </a:cubicBezTo>
                  <a:cubicBezTo>
                    <a:pt x="2746" y="4178"/>
                    <a:pt x="2746" y="4178"/>
                    <a:pt x="2746" y="4178"/>
                  </a:cubicBezTo>
                  <a:cubicBezTo>
                    <a:pt x="2749" y="4196"/>
                    <a:pt x="2749" y="4196"/>
                    <a:pt x="2749" y="4196"/>
                  </a:cubicBezTo>
                  <a:cubicBezTo>
                    <a:pt x="2758" y="4227"/>
                    <a:pt x="2758" y="4227"/>
                    <a:pt x="2758" y="4227"/>
                  </a:cubicBezTo>
                  <a:cubicBezTo>
                    <a:pt x="2794" y="4227"/>
                    <a:pt x="2794" y="4227"/>
                    <a:pt x="2794" y="4227"/>
                  </a:cubicBezTo>
                  <a:cubicBezTo>
                    <a:pt x="2798" y="4214"/>
                    <a:pt x="2798" y="4214"/>
                    <a:pt x="2798" y="4214"/>
                  </a:cubicBezTo>
                  <a:cubicBezTo>
                    <a:pt x="2805" y="4182"/>
                    <a:pt x="2805" y="4182"/>
                    <a:pt x="2805" y="4182"/>
                  </a:cubicBezTo>
                  <a:cubicBezTo>
                    <a:pt x="2811" y="4171"/>
                    <a:pt x="2811" y="4171"/>
                    <a:pt x="2811" y="4171"/>
                  </a:cubicBezTo>
                  <a:cubicBezTo>
                    <a:pt x="2823" y="4176"/>
                    <a:pt x="2823" y="4176"/>
                    <a:pt x="2823" y="4176"/>
                  </a:cubicBezTo>
                  <a:cubicBezTo>
                    <a:pt x="2836" y="4187"/>
                    <a:pt x="2836" y="4187"/>
                    <a:pt x="2836" y="4187"/>
                  </a:cubicBezTo>
                  <a:cubicBezTo>
                    <a:pt x="2845" y="4209"/>
                    <a:pt x="2845" y="4209"/>
                    <a:pt x="2845" y="4209"/>
                  </a:cubicBezTo>
                  <a:cubicBezTo>
                    <a:pt x="2861" y="4247"/>
                    <a:pt x="2861" y="4247"/>
                    <a:pt x="2861" y="4247"/>
                  </a:cubicBezTo>
                  <a:cubicBezTo>
                    <a:pt x="2843" y="4277"/>
                    <a:pt x="2843" y="4277"/>
                    <a:pt x="2843" y="4277"/>
                  </a:cubicBezTo>
                  <a:cubicBezTo>
                    <a:pt x="2827" y="4300"/>
                    <a:pt x="2827" y="4300"/>
                    <a:pt x="2827" y="4300"/>
                  </a:cubicBezTo>
                  <a:cubicBezTo>
                    <a:pt x="2798" y="4331"/>
                    <a:pt x="2798" y="4331"/>
                    <a:pt x="2798" y="4331"/>
                  </a:cubicBezTo>
                  <a:cubicBezTo>
                    <a:pt x="2793" y="4354"/>
                    <a:pt x="2793" y="4354"/>
                    <a:pt x="2793" y="4354"/>
                  </a:cubicBezTo>
                  <a:cubicBezTo>
                    <a:pt x="2787" y="4387"/>
                    <a:pt x="2787" y="4387"/>
                    <a:pt x="2787" y="4387"/>
                  </a:cubicBezTo>
                  <a:cubicBezTo>
                    <a:pt x="2764" y="4401"/>
                    <a:pt x="2764" y="4401"/>
                    <a:pt x="2764" y="4401"/>
                  </a:cubicBezTo>
                  <a:cubicBezTo>
                    <a:pt x="2742" y="4415"/>
                    <a:pt x="2742" y="4415"/>
                    <a:pt x="2742" y="4415"/>
                  </a:cubicBezTo>
                  <a:cubicBezTo>
                    <a:pt x="2719" y="4430"/>
                    <a:pt x="2719" y="4430"/>
                    <a:pt x="2719" y="4430"/>
                  </a:cubicBezTo>
                  <a:cubicBezTo>
                    <a:pt x="2697" y="4440"/>
                    <a:pt x="2697" y="4440"/>
                    <a:pt x="2697" y="4440"/>
                  </a:cubicBezTo>
                  <a:cubicBezTo>
                    <a:pt x="2668" y="4457"/>
                    <a:pt x="2668" y="4457"/>
                    <a:pt x="2668" y="4457"/>
                  </a:cubicBezTo>
                  <a:cubicBezTo>
                    <a:pt x="2660" y="4514"/>
                    <a:pt x="2660" y="4514"/>
                    <a:pt x="2660" y="4514"/>
                  </a:cubicBezTo>
                  <a:cubicBezTo>
                    <a:pt x="2668" y="4557"/>
                    <a:pt x="2668" y="4557"/>
                    <a:pt x="2668" y="4557"/>
                  </a:cubicBezTo>
                  <a:cubicBezTo>
                    <a:pt x="2688" y="4600"/>
                    <a:pt x="2688" y="4600"/>
                    <a:pt x="2688" y="4600"/>
                  </a:cubicBezTo>
                  <a:cubicBezTo>
                    <a:pt x="2703" y="4638"/>
                    <a:pt x="2703" y="4638"/>
                    <a:pt x="2703" y="4638"/>
                  </a:cubicBezTo>
                  <a:cubicBezTo>
                    <a:pt x="2701" y="4731"/>
                    <a:pt x="2701" y="4731"/>
                    <a:pt x="2701" y="4731"/>
                  </a:cubicBezTo>
                  <a:cubicBezTo>
                    <a:pt x="2676" y="4722"/>
                    <a:pt x="2676" y="4722"/>
                    <a:pt x="2676" y="4722"/>
                  </a:cubicBezTo>
                  <a:cubicBezTo>
                    <a:pt x="2652" y="4676"/>
                    <a:pt x="2652" y="4676"/>
                    <a:pt x="2652" y="4676"/>
                  </a:cubicBezTo>
                  <a:cubicBezTo>
                    <a:pt x="2626" y="4654"/>
                    <a:pt x="2626" y="4654"/>
                    <a:pt x="2626" y="4654"/>
                  </a:cubicBezTo>
                  <a:cubicBezTo>
                    <a:pt x="2593" y="4611"/>
                    <a:pt x="2593" y="4611"/>
                    <a:pt x="2593" y="4611"/>
                  </a:cubicBezTo>
                  <a:cubicBezTo>
                    <a:pt x="2591" y="4584"/>
                    <a:pt x="2591" y="4584"/>
                    <a:pt x="2591" y="4584"/>
                  </a:cubicBezTo>
                  <a:cubicBezTo>
                    <a:pt x="2590" y="4570"/>
                    <a:pt x="2590" y="4570"/>
                    <a:pt x="2590" y="4570"/>
                  </a:cubicBezTo>
                  <a:cubicBezTo>
                    <a:pt x="2577" y="4541"/>
                    <a:pt x="2577" y="4541"/>
                    <a:pt x="2577" y="4541"/>
                  </a:cubicBezTo>
                  <a:cubicBezTo>
                    <a:pt x="2584" y="4480"/>
                    <a:pt x="2584" y="4480"/>
                    <a:pt x="2584" y="4480"/>
                  </a:cubicBezTo>
                  <a:cubicBezTo>
                    <a:pt x="2597" y="4433"/>
                    <a:pt x="2597" y="4433"/>
                    <a:pt x="2597" y="4433"/>
                  </a:cubicBezTo>
                  <a:cubicBezTo>
                    <a:pt x="2606" y="4419"/>
                    <a:pt x="2606" y="4419"/>
                    <a:pt x="2606" y="4419"/>
                  </a:cubicBezTo>
                  <a:cubicBezTo>
                    <a:pt x="2608" y="4378"/>
                    <a:pt x="2608" y="4378"/>
                    <a:pt x="2608" y="4378"/>
                  </a:cubicBezTo>
                  <a:cubicBezTo>
                    <a:pt x="2593" y="4378"/>
                    <a:pt x="2593" y="4378"/>
                    <a:pt x="2593" y="4378"/>
                  </a:cubicBezTo>
                  <a:cubicBezTo>
                    <a:pt x="2559" y="4397"/>
                    <a:pt x="2559" y="4397"/>
                    <a:pt x="2559" y="4397"/>
                  </a:cubicBezTo>
                  <a:cubicBezTo>
                    <a:pt x="2532" y="4430"/>
                    <a:pt x="2532" y="4430"/>
                    <a:pt x="2532" y="4430"/>
                  </a:cubicBezTo>
                  <a:cubicBezTo>
                    <a:pt x="2514" y="4406"/>
                    <a:pt x="2514" y="4406"/>
                    <a:pt x="2514" y="4406"/>
                  </a:cubicBezTo>
                  <a:cubicBezTo>
                    <a:pt x="2503" y="4392"/>
                    <a:pt x="2503" y="4392"/>
                    <a:pt x="2503" y="4392"/>
                  </a:cubicBezTo>
                  <a:cubicBezTo>
                    <a:pt x="2471" y="4344"/>
                    <a:pt x="2471" y="4344"/>
                    <a:pt x="2471" y="4344"/>
                  </a:cubicBezTo>
                  <a:cubicBezTo>
                    <a:pt x="2450" y="4331"/>
                    <a:pt x="2450" y="4331"/>
                    <a:pt x="2450" y="4331"/>
                  </a:cubicBezTo>
                  <a:cubicBezTo>
                    <a:pt x="2399" y="4331"/>
                    <a:pt x="2399" y="4331"/>
                    <a:pt x="2399" y="4331"/>
                  </a:cubicBezTo>
                  <a:cubicBezTo>
                    <a:pt x="2381" y="4358"/>
                    <a:pt x="2381" y="4358"/>
                    <a:pt x="2381" y="4358"/>
                  </a:cubicBezTo>
                  <a:cubicBezTo>
                    <a:pt x="2358" y="4344"/>
                    <a:pt x="2358" y="4344"/>
                    <a:pt x="2358" y="4344"/>
                  </a:cubicBezTo>
                  <a:cubicBezTo>
                    <a:pt x="2349" y="4344"/>
                    <a:pt x="2349" y="4344"/>
                    <a:pt x="2349" y="4344"/>
                  </a:cubicBezTo>
                  <a:cubicBezTo>
                    <a:pt x="2317" y="4369"/>
                    <a:pt x="2317" y="4369"/>
                    <a:pt x="2317" y="4369"/>
                  </a:cubicBezTo>
                  <a:cubicBezTo>
                    <a:pt x="2333" y="4432"/>
                    <a:pt x="2333" y="4432"/>
                    <a:pt x="2333" y="4432"/>
                  </a:cubicBezTo>
                  <a:cubicBezTo>
                    <a:pt x="2367" y="4448"/>
                    <a:pt x="2367" y="4448"/>
                    <a:pt x="2367" y="4448"/>
                  </a:cubicBezTo>
                  <a:cubicBezTo>
                    <a:pt x="2345" y="4471"/>
                    <a:pt x="2345" y="4471"/>
                    <a:pt x="2345" y="4471"/>
                  </a:cubicBezTo>
                  <a:cubicBezTo>
                    <a:pt x="2399" y="4482"/>
                    <a:pt x="2399" y="4482"/>
                    <a:pt x="2399" y="4482"/>
                  </a:cubicBezTo>
                  <a:cubicBezTo>
                    <a:pt x="2459" y="4512"/>
                    <a:pt x="2459" y="4512"/>
                    <a:pt x="2459" y="4512"/>
                  </a:cubicBezTo>
                  <a:cubicBezTo>
                    <a:pt x="2495" y="4532"/>
                    <a:pt x="2495" y="4532"/>
                    <a:pt x="2495" y="4532"/>
                  </a:cubicBezTo>
                  <a:cubicBezTo>
                    <a:pt x="2485" y="4570"/>
                    <a:pt x="2485" y="4570"/>
                    <a:pt x="2485" y="4570"/>
                  </a:cubicBezTo>
                  <a:cubicBezTo>
                    <a:pt x="2459" y="4591"/>
                    <a:pt x="2459" y="4591"/>
                    <a:pt x="2459" y="4591"/>
                  </a:cubicBezTo>
                  <a:cubicBezTo>
                    <a:pt x="2424" y="4563"/>
                    <a:pt x="2424" y="4563"/>
                    <a:pt x="2424" y="4563"/>
                  </a:cubicBezTo>
                  <a:cubicBezTo>
                    <a:pt x="2379" y="4520"/>
                    <a:pt x="2379" y="4520"/>
                    <a:pt x="2379" y="4520"/>
                  </a:cubicBezTo>
                  <a:cubicBezTo>
                    <a:pt x="2354" y="4500"/>
                    <a:pt x="2354" y="4500"/>
                    <a:pt x="2354" y="4500"/>
                  </a:cubicBezTo>
                  <a:cubicBezTo>
                    <a:pt x="2340" y="4489"/>
                    <a:pt x="2340" y="4489"/>
                    <a:pt x="2340" y="4489"/>
                  </a:cubicBezTo>
                  <a:cubicBezTo>
                    <a:pt x="2317" y="4520"/>
                    <a:pt x="2317" y="4520"/>
                    <a:pt x="2317" y="4520"/>
                  </a:cubicBezTo>
                  <a:cubicBezTo>
                    <a:pt x="2317" y="4548"/>
                    <a:pt x="2317" y="4548"/>
                    <a:pt x="2317" y="4548"/>
                  </a:cubicBezTo>
                  <a:cubicBezTo>
                    <a:pt x="2209" y="4555"/>
                    <a:pt x="2209" y="4555"/>
                    <a:pt x="2209" y="4555"/>
                  </a:cubicBezTo>
                  <a:cubicBezTo>
                    <a:pt x="2191" y="4530"/>
                    <a:pt x="2191" y="4530"/>
                    <a:pt x="2191" y="4530"/>
                  </a:cubicBezTo>
                  <a:cubicBezTo>
                    <a:pt x="2180" y="4527"/>
                    <a:pt x="2180" y="4527"/>
                    <a:pt x="2180" y="4527"/>
                  </a:cubicBezTo>
                  <a:cubicBezTo>
                    <a:pt x="2119" y="4528"/>
                    <a:pt x="2119" y="4528"/>
                    <a:pt x="2119" y="4528"/>
                  </a:cubicBezTo>
                  <a:cubicBezTo>
                    <a:pt x="2105" y="4543"/>
                    <a:pt x="2105" y="4543"/>
                    <a:pt x="2105" y="4543"/>
                  </a:cubicBezTo>
                  <a:cubicBezTo>
                    <a:pt x="2006" y="4546"/>
                    <a:pt x="2006" y="4546"/>
                    <a:pt x="2006" y="4546"/>
                  </a:cubicBezTo>
                  <a:cubicBezTo>
                    <a:pt x="1913" y="4548"/>
                    <a:pt x="1913" y="4548"/>
                    <a:pt x="1913" y="4548"/>
                  </a:cubicBezTo>
                  <a:cubicBezTo>
                    <a:pt x="1864" y="4511"/>
                    <a:pt x="1864" y="4511"/>
                    <a:pt x="1864" y="4511"/>
                  </a:cubicBezTo>
                  <a:cubicBezTo>
                    <a:pt x="1823" y="4475"/>
                    <a:pt x="1823" y="4475"/>
                    <a:pt x="1823" y="4475"/>
                  </a:cubicBezTo>
                  <a:cubicBezTo>
                    <a:pt x="1823" y="4466"/>
                    <a:pt x="1823" y="4466"/>
                    <a:pt x="1823" y="4466"/>
                  </a:cubicBezTo>
                  <a:cubicBezTo>
                    <a:pt x="1839" y="4448"/>
                    <a:pt x="1839" y="4448"/>
                    <a:pt x="1839" y="4448"/>
                  </a:cubicBezTo>
                  <a:cubicBezTo>
                    <a:pt x="1823" y="4432"/>
                    <a:pt x="1823" y="4432"/>
                    <a:pt x="1823" y="4432"/>
                  </a:cubicBezTo>
                  <a:cubicBezTo>
                    <a:pt x="1769" y="4439"/>
                    <a:pt x="1769" y="4439"/>
                    <a:pt x="1769" y="4439"/>
                  </a:cubicBezTo>
                  <a:cubicBezTo>
                    <a:pt x="1753" y="4446"/>
                    <a:pt x="1753" y="4446"/>
                    <a:pt x="1753" y="4446"/>
                  </a:cubicBezTo>
                  <a:cubicBezTo>
                    <a:pt x="1711" y="4455"/>
                    <a:pt x="1711" y="4455"/>
                    <a:pt x="1711" y="4455"/>
                  </a:cubicBezTo>
                  <a:cubicBezTo>
                    <a:pt x="1688" y="4430"/>
                    <a:pt x="1688" y="4430"/>
                    <a:pt x="1688" y="4430"/>
                  </a:cubicBezTo>
                  <a:cubicBezTo>
                    <a:pt x="1688" y="4385"/>
                    <a:pt x="1688" y="4385"/>
                    <a:pt x="1688" y="4385"/>
                  </a:cubicBezTo>
                  <a:cubicBezTo>
                    <a:pt x="1638" y="4354"/>
                    <a:pt x="1638" y="4354"/>
                    <a:pt x="1638" y="4354"/>
                  </a:cubicBezTo>
                  <a:cubicBezTo>
                    <a:pt x="1625" y="4343"/>
                    <a:pt x="1625" y="4343"/>
                    <a:pt x="1625" y="4343"/>
                  </a:cubicBezTo>
                  <a:cubicBezTo>
                    <a:pt x="1609" y="4333"/>
                    <a:pt x="1609" y="4333"/>
                    <a:pt x="1609" y="4333"/>
                  </a:cubicBezTo>
                  <a:cubicBezTo>
                    <a:pt x="1600" y="4302"/>
                    <a:pt x="1600" y="4302"/>
                    <a:pt x="1600" y="4302"/>
                  </a:cubicBezTo>
                  <a:cubicBezTo>
                    <a:pt x="1600" y="4255"/>
                    <a:pt x="1600" y="4255"/>
                    <a:pt x="1600" y="4255"/>
                  </a:cubicBezTo>
                  <a:cubicBezTo>
                    <a:pt x="1589" y="4227"/>
                    <a:pt x="1589" y="4227"/>
                    <a:pt x="1589" y="4227"/>
                  </a:cubicBezTo>
                  <a:cubicBezTo>
                    <a:pt x="1573" y="4203"/>
                    <a:pt x="1573" y="4203"/>
                    <a:pt x="1573" y="4203"/>
                  </a:cubicBezTo>
                  <a:cubicBezTo>
                    <a:pt x="1550" y="4184"/>
                    <a:pt x="1550" y="4184"/>
                    <a:pt x="1550" y="4184"/>
                  </a:cubicBezTo>
                  <a:cubicBezTo>
                    <a:pt x="1526" y="4182"/>
                    <a:pt x="1526" y="4182"/>
                    <a:pt x="1526" y="4182"/>
                  </a:cubicBezTo>
                  <a:cubicBezTo>
                    <a:pt x="1507" y="4200"/>
                    <a:pt x="1507" y="4200"/>
                    <a:pt x="1507" y="4200"/>
                  </a:cubicBezTo>
                  <a:cubicBezTo>
                    <a:pt x="1507" y="4200"/>
                    <a:pt x="1483" y="4207"/>
                    <a:pt x="1478" y="4212"/>
                  </a:cubicBezTo>
                  <a:cubicBezTo>
                    <a:pt x="1473" y="4218"/>
                    <a:pt x="1420" y="4241"/>
                    <a:pt x="1420" y="4241"/>
                  </a:cubicBezTo>
                  <a:cubicBezTo>
                    <a:pt x="1329" y="4243"/>
                    <a:pt x="1329" y="4243"/>
                    <a:pt x="1329" y="4243"/>
                  </a:cubicBezTo>
                  <a:cubicBezTo>
                    <a:pt x="1302" y="4255"/>
                    <a:pt x="1302" y="4255"/>
                    <a:pt x="1302" y="4255"/>
                  </a:cubicBezTo>
                  <a:cubicBezTo>
                    <a:pt x="1268" y="4284"/>
                    <a:pt x="1268" y="4284"/>
                    <a:pt x="1268" y="4284"/>
                  </a:cubicBezTo>
                  <a:cubicBezTo>
                    <a:pt x="1268" y="4352"/>
                    <a:pt x="1268" y="4352"/>
                    <a:pt x="1268" y="4352"/>
                  </a:cubicBezTo>
                  <a:cubicBezTo>
                    <a:pt x="1282" y="4367"/>
                    <a:pt x="1282" y="4367"/>
                    <a:pt x="1282" y="4367"/>
                  </a:cubicBezTo>
                  <a:cubicBezTo>
                    <a:pt x="1302" y="4379"/>
                    <a:pt x="1302" y="4379"/>
                    <a:pt x="1302" y="4379"/>
                  </a:cubicBezTo>
                  <a:cubicBezTo>
                    <a:pt x="1338" y="4399"/>
                    <a:pt x="1338" y="4399"/>
                    <a:pt x="1338" y="4399"/>
                  </a:cubicBezTo>
                  <a:cubicBezTo>
                    <a:pt x="1369" y="4390"/>
                    <a:pt x="1369" y="4390"/>
                    <a:pt x="1369" y="4390"/>
                  </a:cubicBezTo>
                  <a:cubicBezTo>
                    <a:pt x="1383" y="4365"/>
                    <a:pt x="1383" y="4365"/>
                    <a:pt x="1383" y="4365"/>
                  </a:cubicBezTo>
                  <a:cubicBezTo>
                    <a:pt x="1394" y="4345"/>
                    <a:pt x="1394" y="4345"/>
                    <a:pt x="1394" y="4345"/>
                  </a:cubicBezTo>
                  <a:cubicBezTo>
                    <a:pt x="1394" y="4345"/>
                    <a:pt x="1408" y="4336"/>
                    <a:pt x="1413" y="4336"/>
                  </a:cubicBezTo>
                  <a:cubicBezTo>
                    <a:pt x="1419" y="4336"/>
                    <a:pt x="1449" y="4336"/>
                    <a:pt x="1449" y="4336"/>
                  </a:cubicBezTo>
                  <a:cubicBezTo>
                    <a:pt x="1449" y="4336"/>
                    <a:pt x="1467" y="4331"/>
                    <a:pt x="1476" y="4326"/>
                  </a:cubicBezTo>
                  <a:cubicBezTo>
                    <a:pt x="1485" y="4320"/>
                    <a:pt x="1505" y="4315"/>
                    <a:pt x="1505" y="4315"/>
                  </a:cubicBezTo>
                  <a:cubicBezTo>
                    <a:pt x="1525" y="4304"/>
                    <a:pt x="1525" y="4304"/>
                    <a:pt x="1525" y="4304"/>
                  </a:cubicBezTo>
                  <a:cubicBezTo>
                    <a:pt x="1539" y="4290"/>
                    <a:pt x="1539" y="4290"/>
                    <a:pt x="1539" y="4290"/>
                  </a:cubicBezTo>
                  <a:cubicBezTo>
                    <a:pt x="1550" y="4284"/>
                    <a:pt x="1550" y="4284"/>
                    <a:pt x="1550" y="4284"/>
                  </a:cubicBezTo>
                  <a:cubicBezTo>
                    <a:pt x="1562" y="4288"/>
                    <a:pt x="1562" y="4288"/>
                    <a:pt x="1562" y="4288"/>
                  </a:cubicBezTo>
                  <a:cubicBezTo>
                    <a:pt x="1566" y="4311"/>
                    <a:pt x="1566" y="4311"/>
                    <a:pt x="1566" y="4311"/>
                  </a:cubicBezTo>
                  <a:cubicBezTo>
                    <a:pt x="1534" y="4340"/>
                    <a:pt x="1534" y="4340"/>
                    <a:pt x="1534" y="4340"/>
                  </a:cubicBezTo>
                  <a:cubicBezTo>
                    <a:pt x="1534" y="4340"/>
                    <a:pt x="1499" y="4360"/>
                    <a:pt x="1494" y="4363"/>
                  </a:cubicBezTo>
                  <a:cubicBezTo>
                    <a:pt x="1489" y="4367"/>
                    <a:pt x="1458" y="4403"/>
                    <a:pt x="1458" y="4403"/>
                  </a:cubicBezTo>
                  <a:cubicBezTo>
                    <a:pt x="1377" y="4426"/>
                    <a:pt x="1377" y="4426"/>
                    <a:pt x="1377" y="4426"/>
                  </a:cubicBezTo>
                  <a:cubicBezTo>
                    <a:pt x="1336" y="4444"/>
                    <a:pt x="1336" y="4444"/>
                    <a:pt x="1336" y="4444"/>
                  </a:cubicBezTo>
                  <a:cubicBezTo>
                    <a:pt x="1322" y="4491"/>
                    <a:pt x="1322" y="4491"/>
                    <a:pt x="1322" y="4491"/>
                  </a:cubicBezTo>
                  <a:cubicBezTo>
                    <a:pt x="1329" y="4520"/>
                    <a:pt x="1329" y="4520"/>
                    <a:pt x="1329" y="4520"/>
                  </a:cubicBezTo>
                  <a:cubicBezTo>
                    <a:pt x="1345" y="4539"/>
                    <a:pt x="1345" y="4539"/>
                    <a:pt x="1345" y="4539"/>
                  </a:cubicBezTo>
                  <a:cubicBezTo>
                    <a:pt x="1354" y="4577"/>
                    <a:pt x="1354" y="4577"/>
                    <a:pt x="1354" y="4577"/>
                  </a:cubicBezTo>
                  <a:cubicBezTo>
                    <a:pt x="1356" y="4640"/>
                    <a:pt x="1356" y="4640"/>
                    <a:pt x="1356" y="4640"/>
                  </a:cubicBezTo>
                  <a:cubicBezTo>
                    <a:pt x="1369" y="4660"/>
                    <a:pt x="1369" y="4660"/>
                    <a:pt x="1369" y="4660"/>
                  </a:cubicBezTo>
                  <a:cubicBezTo>
                    <a:pt x="1358" y="4726"/>
                    <a:pt x="1358" y="4726"/>
                    <a:pt x="1358" y="4726"/>
                  </a:cubicBezTo>
                  <a:cubicBezTo>
                    <a:pt x="1325" y="4715"/>
                    <a:pt x="1325" y="4715"/>
                    <a:pt x="1325" y="4715"/>
                  </a:cubicBezTo>
                  <a:cubicBezTo>
                    <a:pt x="1302" y="4731"/>
                    <a:pt x="1302" y="4731"/>
                    <a:pt x="1302" y="4731"/>
                  </a:cubicBezTo>
                  <a:cubicBezTo>
                    <a:pt x="1302" y="4780"/>
                    <a:pt x="1302" y="4780"/>
                    <a:pt x="1302" y="4780"/>
                  </a:cubicBezTo>
                  <a:cubicBezTo>
                    <a:pt x="1316" y="4791"/>
                    <a:pt x="1316" y="4791"/>
                    <a:pt x="1316" y="4791"/>
                  </a:cubicBezTo>
                  <a:cubicBezTo>
                    <a:pt x="1329" y="4819"/>
                    <a:pt x="1329" y="4819"/>
                    <a:pt x="1329" y="4819"/>
                  </a:cubicBezTo>
                  <a:cubicBezTo>
                    <a:pt x="1359" y="4857"/>
                    <a:pt x="1359" y="4857"/>
                    <a:pt x="1359" y="4857"/>
                  </a:cubicBezTo>
                  <a:cubicBezTo>
                    <a:pt x="1350" y="4906"/>
                    <a:pt x="1350" y="4906"/>
                    <a:pt x="1350" y="4906"/>
                  </a:cubicBezTo>
                  <a:cubicBezTo>
                    <a:pt x="1313" y="4877"/>
                    <a:pt x="1313" y="4877"/>
                    <a:pt x="1313" y="4877"/>
                  </a:cubicBezTo>
                  <a:cubicBezTo>
                    <a:pt x="1302" y="4845"/>
                    <a:pt x="1302" y="4845"/>
                    <a:pt x="1302" y="4845"/>
                  </a:cubicBezTo>
                  <a:cubicBezTo>
                    <a:pt x="1302" y="4828"/>
                    <a:pt x="1302" y="4828"/>
                    <a:pt x="1302" y="4828"/>
                  </a:cubicBezTo>
                  <a:cubicBezTo>
                    <a:pt x="1280" y="4793"/>
                    <a:pt x="1280" y="4793"/>
                    <a:pt x="1280" y="4793"/>
                  </a:cubicBezTo>
                  <a:cubicBezTo>
                    <a:pt x="1268" y="4769"/>
                    <a:pt x="1268" y="4769"/>
                    <a:pt x="1268" y="4769"/>
                  </a:cubicBezTo>
                  <a:cubicBezTo>
                    <a:pt x="1239" y="4740"/>
                    <a:pt x="1239" y="4740"/>
                    <a:pt x="1239" y="4740"/>
                  </a:cubicBezTo>
                  <a:cubicBezTo>
                    <a:pt x="1239" y="4715"/>
                    <a:pt x="1239" y="4715"/>
                    <a:pt x="1239" y="4715"/>
                  </a:cubicBezTo>
                  <a:cubicBezTo>
                    <a:pt x="1239" y="4715"/>
                    <a:pt x="1223" y="4701"/>
                    <a:pt x="1228" y="4694"/>
                  </a:cubicBezTo>
                  <a:cubicBezTo>
                    <a:pt x="1234" y="4687"/>
                    <a:pt x="1230" y="4678"/>
                    <a:pt x="1243" y="4678"/>
                  </a:cubicBezTo>
                  <a:cubicBezTo>
                    <a:pt x="1255" y="4678"/>
                    <a:pt x="1279" y="4681"/>
                    <a:pt x="1279" y="4681"/>
                  </a:cubicBezTo>
                  <a:cubicBezTo>
                    <a:pt x="1291" y="4663"/>
                    <a:pt x="1291" y="4663"/>
                    <a:pt x="1291" y="4663"/>
                  </a:cubicBezTo>
                  <a:cubicBezTo>
                    <a:pt x="1288" y="4625"/>
                    <a:pt x="1288" y="4625"/>
                    <a:pt x="1288" y="4625"/>
                  </a:cubicBezTo>
                  <a:cubicBezTo>
                    <a:pt x="1264" y="4591"/>
                    <a:pt x="1264" y="4591"/>
                    <a:pt x="1264" y="4591"/>
                  </a:cubicBezTo>
                  <a:cubicBezTo>
                    <a:pt x="1253" y="4572"/>
                    <a:pt x="1253" y="4572"/>
                    <a:pt x="1253" y="4572"/>
                  </a:cubicBezTo>
                  <a:cubicBezTo>
                    <a:pt x="1237" y="4559"/>
                    <a:pt x="1237" y="4559"/>
                    <a:pt x="1237" y="4559"/>
                  </a:cubicBezTo>
                  <a:cubicBezTo>
                    <a:pt x="1203" y="4555"/>
                    <a:pt x="1203" y="4555"/>
                    <a:pt x="1203" y="4555"/>
                  </a:cubicBezTo>
                  <a:cubicBezTo>
                    <a:pt x="1203" y="4516"/>
                    <a:pt x="1203" y="4516"/>
                    <a:pt x="1203" y="4516"/>
                  </a:cubicBezTo>
                  <a:cubicBezTo>
                    <a:pt x="1191" y="4484"/>
                    <a:pt x="1191" y="4484"/>
                    <a:pt x="1191" y="4484"/>
                  </a:cubicBezTo>
                  <a:cubicBezTo>
                    <a:pt x="1147" y="4494"/>
                    <a:pt x="1147" y="4494"/>
                    <a:pt x="1147" y="4494"/>
                  </a:cubicBezTo>
                  <a:cubicBezTo>
                    <a:pt x="1104" y="4396"/>
                    <a:pt x="1104" y="4396"/>
                    <a:pt x="1104" y="4396"/>
                  </a:cubicBezTo>
                  <a:cubicBezTo>
                    <a:pt x="1063" y="4399"/>
                    <a:pt x="1063" y="4399"/>
                    <a:pt x="1063" y="4399"/>
                  </a:cubicBezTo>
                  <a:cubicBezTo>
                    <a:pt x="1040" y="4419"/>
                    <a:pt x="1040" y="4419"/>
                    <a:pt x="1040" y="4419"/>
                  </a:cubicBezTo>
                  <a:cubicBezTo>
                    <a:pt x="1000" y="4451"/>
                    <a:pt x="1000" y="4451"/>
                    <a:pt x="1000" y="4451"/>
                  </a:cubicBezTo>
                  <a:cubicBezTo>
                    <a:pt x="966" y="4451"/>
                    <a:pt x="966" y="4451"/>
                    <a:pt x="966" y="4451"/>
                  </a:cubicBezTo>
                  <a:cubicBezTo>
                    <a:pt x="878" y="4440"/>
                    <a:pt x="878" y="4440"/>
                    <a:pt x="878" y="4440"/>
                  </a:cubicBezTo>
                  <a:cubicBezTo>
                    <a:pt x="810" y="4435"/>
                    <a:pt x="810" y="4435"/>
                    <a:pt x="810" y="4435"/>
                  </a:cubicBezTo>
                  <a:cubicBezTo>
                    <a:pt x="772" y="4419"/>
                    <a:pt x="772" y="4419"/>
                    <a:pt x="772" y="4419"/>
                  </a:cubicBezTo>
                  <a:cubicBezTo>
                    <a:pt x="731" y="4401"/>
                    <a:pt x="731" y="4401"/>
                    <a:pt x="731" y="4401"/>
                  </a:cubicBezTo>
                  <a:cubicBezTo>
                    <a:pt x="731" y="4401"/>
                    <a:pt x="707" y="4406"/>
                    <a:pt x="702" y="4408"/>
                  </a:cubicBezTo>
                  <a:cubicBezTo>
                    <a:pt x="697" y="4410"/>
                    <a:pt x="648" y="4397"/>
                    <a:pt x="648" y="4397"/>
                  </a:cubicBezTo>
                  <a:cubicBezTo>
                    <a:pt x="583" y="4374"/>
                    <a:pt x="583" y="4374"/>
                    <a:pt x="583" y="4374"/>
                  </a:cubicBezTo>
                  <a:cubicBezTo>
                    <a:pt x="557" y="4356"/>
                    <a:pt x="557" y="4356"/>
                    <a:pt x="557" y="4356"/>
                  </a:cubicBezTo>
                  <a:cubicBezTo>
                    <a:pt x="557" y="4356"/>
                    <a:pt x="537" y="4336"/>
                    <a:pt x="542" y="4331"/>
                  </a:cubicBezTo>
                  <a:cubicBezTo>
                    <a:pt x="548" y="4326"/>
                    <a:pt x="567" y="4277"/>
                    <a:pt x="567" y="4277"/>
                  </a:cubicBezTo>
                  <a:cubicBezTo>
                    <a:pt x="594" y="4247"/>
                    <a:pt x="594" y="4247"/>
                    <a:pt x="594" y="4247"/>
                  </a:cubicBezTo>
                  <a:cubicBezTo>
                    <a:pt x="594" y="4247"/>
                    <a:pt x="632" y="4254"/>
                    <a:pt x="637" y="4250"/>
                  </a:cubicBezTo>
                  <a:cubicBezTo>
                    <a:pt x="643" y="4247"/>
                    <a:pt x="684" y="4238"/>
                    <a:pt x="684" y="4238"/>
                  </a:cubicBezTo>
                  <a:cubicBezTo>
                    <a:pt x="700" y="4245"/>
                    <a:pt x="700" y="4245"/>
                    <a:pt x="700" y="4245"/>
                  </a:cubicBezTo>
                  <a:cubicBezTo>
                    <a:pt x="716" y="4220"/>
                    <a:pt x="716" y="4220"/>
                    <a:pt x="716" y="4220"/>
                  </a:cubicBezTo>
                  <a:cubicBezTo>
                    <a:pt x="713" y="4167"/>
                    <a:pt x="713" y="4167"/>
                    <a:pt x="713" y="4167"/>
                  </a:cubicBezTo>
                  <a:cubicBezTo>
                    <a:pt x="664" y="4103"/>
                    <a:pt x="664" y="4103"/>
                    <a:pt x="664" y="4103"/>
                  </a:cubicBezTo>
                  <a:cubicBezTo>
                    <a:pt x="601" y="4044"/>
                    <a:pt x="601" y="4044"/>
                    <a:pt x="601" y="4044"/>
                  </a:cubicBezTo>
                  <a:cubicBezTo>
                    <a:pt x="541" y="4015"/>
                    <a:pt x="541" y="4015"/>
                    <a:pt x="541" y="4015"/>
                  </a:cubicBezTo>
                  <a:cubicBezTo>
                    <a:pt x="522" y="4033"/>
                    <a:pt x="522" y="4033"/>
                    <a:pt x="522" y="4033"/>
                  </a:cubicBezTo>
                  <a:cubicBezTo>
                    <a:pt x="499" y="4044"/>
                    <a:pt x="499" y="4044"/>
                    <a:pt x="499" y="4044"/>
                  </a:cubicBezTo>
                  <a:cubicBezTo>
                    <a:pt x="456" y="4020"/>
                    <a:pt x="456" y="4020"/>
                    <a:pt x="456" y="4020"/>
                  </a:cubicBezTo>
                  <a:cubicBezTo>
                    <a:pt x="388" y="3984"/>
                    <a:pt x="388" y="3984"/>
                    <a:pt x="388" y="3984"/>
                  </a:cubicBezTo>
                  <a:cubicBezTo>
                    <a:pt x="355" y="3950"/>
                    <a:pt x="355" y="3950"/>
                    <a:pt x="355" y="3950"/>
                  </a:cubicBezTo>
                  <a:cubicBezTo>
                    <a:pt x="307" y="3911"/>
                    <a:pt x="307" y="3911"/>
                    <a:pt x="307" y="3911"/>
                  </a:cubicBezTo>
                  <a:cubicBezTo>
                    <a:pt x="298" y="3868"/>
                    <a:pt x="298" y="3868"/>
                    <a:pt x="298" y="3868"/>
                  </a:cubicBezTo>
                  <a:cubicBezTo>
                    <a:pt x="257" y="3839"/>
                    <a:pt x="257" y="3839"/>
                    <a:pt x="257" y="3839"/>
                  </a:cubicBezTo>
                  <a:cubicBezTo>
                    <a:pt x="190" y="3821"/>
                    <a:pt x="190" y="3821"/>
                    <a:pt x="190" y="3821"/>
                  </a:cubicBezTo>
                  <a:cubicBezTo>
                    <a:pt x="168" y="3796"/>
                    <a:pt x="168" y="3796"/>
                    <a:pt x="168" y="3796"/>
                  </a:cubicBezTo>
                  <a:cubicBezTo>
                    <a:pt x="113" y="3804"/>
                    <a:pt x="113" y="3804"/>
                    <a:pt x="113" y="3804"/>
                  </a:cubicBezTo>
                  <a:cubicBezTo>
                    <a:pt x="0" y="4217"/>
                    <a:pt x="0" y="4217"/>
                    <a:pt x="0" y="4217"/>
                  </a:cubicBezTo>
                  <a:cubicBezTo>
                    <a:pt x="799" y="5078"/>
                    <a:pt x="799" y="5078"/>
                    <a:pt x="799" y="5078"/>
                  </a:cubicBezTo>
                  <a:cubicBezTo>
                    <a:pt x="1013" y="5166"/>
                    <a:pt x="1013" y="5166"/>
                    <a:pt x="1013" y="5166"/>
                  </a:cubicBezTo>
                  <a:cubicBezTo>
                    <a:pt x="1164" y="5385"/>
                    <a:pt x="1164" y="5385"/>
                    <a:pt x="1164" y="5385"/>
                  </a:cubicBezTo>
                  <a:cubicBezTo>
                    <a:pt x="1905" y="5565"/>
                    <a:pt x="1905" y="5565"/>
                    <a:pt x="1905" y="5565"/>
                  </a:cubicBezTo>
                  <a:cubicBezTo>
                    <a:pt x="1867" y="6552"/>
                    <a:pt x="1867" y="6552"/>
                    <a:pt x="1867" y="6552"/>
                  </a:cubicBezTo>
                  <a:cubicBezTo>
                    <a:pt x="1867" y="6753"/>
                    <a:pt x="1867" y="6753"/>
                    <a:pt x="1867" y="6753"/>
                  </a:cubicBezTo>
                  <a:cubicBezTo>
                    <a:pt x="2905" y="6742"/>
                    <a:pt x="2905" y="6742"/>
                    <a:pt x="2905" y="6742"/>
                  </a:cubicBezTo>
                  <a:cubicBezTo>
                    <a:pt x="2906" y="6750"/>
                    <a:pt x="2906" y="6750"/>
                    <a:pt x="2906" y="6750"/>
                  </a:cubicBezTo>
                  <a:cubicBezTo>
                    <a:pt x="2906" y="6750"/>
                    <a:pt x="2906" y="6750"/>
                    <a:pt x="2906" y="6750"/>
                  </a:cubicBezTo>
                  <a:cubicBezTo>
                    <a:pt x="2906" y="6651"/>
                    <a:pt x="2906" y="6651"/>
                    <a:pt x="2906" y="6651"/>
                  </a:cubicBezTo>
                  <a:cubicBezTo>
                    <a:pt x="2868" y="6619"/>
                    <a:pt x="2868" y="6619"/>
                    <a:pt x="2868" y="6619"/>
                  </a:cubicBezTo>
                  <a:cubicBezTo>
                    <a:pt x="2868" y="6585"/>
                    <a:pt x="2868" y="6585"/>
                    <a:pt x="2868" y="6585"/>
                  </a:cubicBezTo>
                  <a:cubicBezTo>
                    <a:pt x="2906" y="6585"/>
                    <a:pt x="2906" y="6585"/>
                    <a:pt x="2906" y="6585"/>
                  </a:cubicBezTo>
                  <a:cubicBezTo>
                    <a:pt x="2936" y="6565"/>
                    <a:pt x="2936" y="6565"/>
                    <a:pt x="2936" y="6565"/>
                  </a:cubicBezTo>
                  <a:cubicBezTo>
                    <a:pt x="2947" y="6504"/>
                    <a:pt x="2947" y="6504"/>
                    <a:pt x="2947" y="6504"/>
                  </a:cubicBezTo>
                  <a:cubicBezTo>
                    <a:pt x="2981" y="6430"/>
                    <a:pt x="2981" y="6430"/>
                    <a:pt x="2981" y="6430"/>
                  </a:cubicBezTo>
                  <a:cubicBezTo>
                    <a:pt x="3028" y="6378"/>
                    <a:pt x="3028" y="6378"/>
                    <a:pt x="3028" y="6378"/>
                  </a:cubicBezTo>
                  <a:cubicBezTo>
                    <a:pt x="3017" y="6364"/>
                    <a:pt x="3017" y="6364"/>
                    <a:pt x="3017" y="6364"/>
                  </a:cubicBezTo>
                  <a:cubicBezTo>
                    <a:pt x="3005" y="6326"/>
                    <a:pt x="3005" y="6326"/>
                    <a:pt x="3005" y="6326"/>
                  </a:cubicBezTo>
                  <a:cubicBezTo>
                    <a:pt x="3013" y="6296"/>
                    <a:pt x="3013" y="6296"/>
                    <a:pt x="3013" y="6296"/>
                  </a:cubicBezTo>
                  <a:cubicBezTo>
                    <a:pt x="3035" y="6278"/>
                    <a:pt x="3035" y="6278"/>
                    <a:pt x="3035" y="6278"/>
                  </a:cubicBezTo>
                  <a:cubicBezTo>
                    <a:pt x="3058" y="6240"/>
                    <a:pt x="3058" y="6240"/>
                    <a:pt x="3058" y="6240"/>
                  </a:cubicBezTo>
                  <a:cubicBezTo>
                    <a:pt x="3058" y="6166"/>
                    <a:pt x="3058" y="6166"/>
                    <a:pt x="3058" y="6166"/>
                  </a:cubicBezTo>
                  <a:cubicBezTo>
                    <a:pt x="3130" y="6059"/>
                    <a:pt x="3130" y="6059"/>
                    <a:pt x="3130" y="6059"/>
                  </a:cubicBezTo>
                  <a:cubicBezTo>
                    <a:pt x="3157" y="6016"/>
                    <a:pt x="3157" y="6016"/>
                    <a:pt x="3157" y="6016"/>
                  </a:cubicBezTo>
                  <a:cubicBezTo>
                    <a:pt x="3175" y="6016"/>
                    <a:pt x="3175" y="6016"/>
                    <a:pt x="3175" y="6016"/>
                  </a:cubicBezTo>
                  <a:cubicBezTo>
                    <a:pt x="3215" y="5994"/>
                    <a:pt x="3215" y="5994"/>
                    <a:pt x="3215" y="5994"/>
                  </a:cubicBezTo>
                  <a:cubicBezTo>
                    <a:pt x="3215" y="5953"/>
                    <a:pt x="3215" y="5953"/>
                    <a:pt x="3215" y="5953"/>
                  </a:cubicBezTo>
                  <a:cubicBezTo>
                    <a:pt x="3200" y="5933"/>
                    <a:pt x="3200" y="5933"/>
                    <a:pt x="3200" y="5933"/>
                  </a:cubicBezTo>
                  <a:cubicBezTo>
                    <a:pt x="3182" y="5913"/>
                    <a:pt x="3182" y="5913"/>
                    <a:pt x="3182" y="5913"/>
                  </a:cubicBezTo>
                  <a:cubicBezTo>
                    <a:pt x="3186" y="5902"/>
                    <a:pt x="3186" y="5902"/>
                    <a:pt x="3186" y="5902"/>
                  </a:cubicBezTo>
                  <a:cubicBezTo>
                    <a:pt x="3229" y="5902"/>
                    <a:pt x="3229" y="5902"/>
                    <a:pt x="3229" y="5902"/>
                  </a:cubicBezTo>
                  <a:cubicBezTo>
                    <a:pt x="3283" y="5893"/>
                    <a:pt x="3283" y="5893"/>
                    <a:pt x="3283" y="5893"/>
                  </a:cubicBezTo>
                  <a:cubicBezTo>
                    <a:pt x="3328" y="5872"/>
                    <a:pt x="3328" y="5872"/>
                    <a:pt x="3328" y="5872"/>
                  </a:cubicBezTo>
                  <a:cubicBezTo>
                    <a:pt x="3355" y="5840"/>
                    <a:pt x="3355" y="5840"/>
                    <a:pt x="3355" y="5840"/>
                  </a:cubicBezTo>
                  <a:cubicBezTo>
                    <a:pt x="3355" y="5784"/>
                    <a:pt x="3355" y="5784"/>
                    <a:pt x="3355" y="5784"/>
                  </a:cubicBezTo>
                  <a:cubicBezTo>
                    <a:pt x="3328" y="5730"/>
                    <a:pt x="3328" y="5730"/>
                    <a:pt x="3328" y="5730"/>
                  </a:cubicBezTo>
                  <a:cubicBezTo>
                    <a:pt x="3288" y="5701"/>
                    <a:pt x="3288" y="5701"/>
                    <a:pt x="3288" y="5701"/>
                  </a:cubicBezTo>
                  <a:cubicBezTo>
                    <a:pt x="3224" y="5687"/>
                    <a:pt x="3224" y="5687"/>
                    <a:pt x="3224" y="5687"/>
                  </a:cubicBezTo>
                  <a:cubicBezTo>
                    <a:pt x="3141" y="5658"/>
                    <a:pt x="3141" y="5658"/>
                    <a:pt x="3141" y="5658"/>
                  </a:cubicBezTo>
                  <a:cubicBezTo>
                    <a:pt x="3076" y="5649"/>
                    <a:pt x="3076" y="5649"/>
                    <a:pt x="3076" y="5649"/>
                  </a:cubicBezTo>
                  <a:cubicBezTo>
                    <a:pt x="2974" y="5640"/>
                    <a:pt x="2974" y="5640"/>
                    <a:pt x="2974" y="5640"/>
                  </a:cubicBezTo>
                  <a:cubicBezTo>
                    <a:pt x="2868" y="5628"/>
                    <a:pt x="2868" y="5628"/>
                    <a:pt x="2868" y="5628"/>
                  </a:cubicBezTo>
                  <a:cubicBezTo>
                    <a:pt x="2836" y="5613"/>
                    <a:pt x="2836" y="5613"/>
                    <a:pt x="2836" y="5613"/>
                  </a:cubicBezTo>
                  <a:cubicBezTo>
                    <a:pt x="2796" y="5592"/>
                    <a:pt x="2796" y="5592"/>
                    <a:pt x="2796" y="5592"/>
                  </a:cubicBezTo>
                  <a:cubicBezTo>
                    <a:pt x="2757" y="5584"/>
                    <a:pt x="2757" y="5584"/>
                    <a:pt x="2757" y="5584"/>
                  </a:cubicBezTo>
                  <a:cubicBezTo>
                    <a:pt x="2728" y="5595"/>
                    <a:pt x="2728" y="5595"/>
                    <a:pt x="2728" y="5595"/>
                  </a:cubicBezTo>
                  <a:cubicBezTo>
                    <a:pt x="2696" y="5592"/>
                    <a:pt x="2696" y="5592"/>
                    <a:pt x="2696" y="5592"/>
                  </a:cubicBezTo>
                  <a:cubicBezTo>
                    <a:pt x="2667" y="5574"/>
                    <a:pt x="2667" y="5574"/>
                    <a:pt x="2667" y="5574"/>
                  </a:cubicBezTo>
                  <a:cubicBezTo>
                    <a:pt x="2667" y="5550"/>
                    <a:pt x="2667" y="5550"/>
                    <a:pt x="2667" y="5550"/>
                  </a:cubicBezTo>
                  <a:cubicBezTo>
                    <a:pt x="2676" y="5531"/>
                    <a:pt x="2676" y="5531"/>
                    <a:pt x="2676" y="5531"/>
                  </a:cubicBezTo>
                  <a:cubicBezTo>
                    <a:pt x="2737" y="5531"/>
                    <a:pt x="2737" y="5531"/>
                    <a:pt x="2737" y="5531"/>
                  </a:cubicBezTo>
                  <a:cubicBezTo>
                    <a:pt x="2823" y="5547"/>
                    <a:pt x="2823" y="5547"/>
                    <a:pt x="2823" y="5547"/>
                  </a:cubicBezTo>
                  <a:cubicBezTo>
                    <a:pt x="2845" y="5549"/>
                    <a:pt x="2845" y="5549"/>
                    <a:pt x="2845" y="5549"/>
                  </a:cubicBezTo>
                  <a:cubicBezTo>
                    <a:pt x="2927" y="5602"/>
                    <a:pt x="2927" y="5602"/>
                    <a:pt x="2927" y="5602"/>
                  </a:cubicBezTo>
                  <a:cubicBezTo>
                    <a:pt x="2978" y="5604"/>
                    <a:pt x="2978" y="5604"/>
                    <a:pt x="2978" y="5604"/>
                  </a:cubicBezTo>
                  <a:cubicBezTo>
                    <a:pt x="2994" y="5583"/>
                    <a:pt x="2994" y="5583"/>
                    <a:pt x="2994" y="5583"/>
                  </a:cubicBezTo>
                  <a:cubicBezTo>
                    <a:pt x="3035" y="5583"/>
                    <a:pt x="3035" y="5583"/>
                    <a:pt x="3035" y="5583"/>
                  </a:cubicBezTo>
                  <a:cubicBezTo>
                    <a:pt x="3055" y="5595"/>
                    <a:pt x="3055" y="5595"/>
                    <a:pt x="3055" y="5595"/>
                  </a:cubicBezTo>
                  <a:cubicBezTo>
                    <a:pt x="3094" y="5617"/>
                    <a:pt x="3094" y="5617"/>
                    <a:pt x="3094" y="5617"/>
                  </a:cubicBezTo>
                  <a:cubicBezTo>
                    <a:pt x="3119" y="5628"/>
                    <a:pt x="3119" y="5628"/>
                    <a:pt x="3119" y="5628"/>
                  </a:cubicBezTo>
                  <a:cubicBezTo>
                    <a:pt x="3175" y="5631"/>
                    <a:pt x="3175" y="5631"/>
                    <a:pt x="3175" y="5631"/>
                  </a:cubicBezTo>
                  <a:cubicBezTo>
                    <a:pt x="3225" y="5640"/>
                    <a:pt x="3225" y="5640"/>
                    <a:pt x="3225" y="5640"/>
                  </a:cubicBezTo>
                  <a:cubicBezTo>
                    <a:pt x="3416" y="5658"/>
                    <a:pt x="3416" y="5658"/>
                    <a:pt x="3416" y="5658"/>
                  </a:cubicBezTo>
                  <a:cubicBezTo>
                    <a:pt x="3432" y="5601"/>
                    <a:pt x="3432" y="5601"/>
                    <a:pt x="3432" y="5601"/>
                  </a:cubicBezTo>
                  <a:cubicBezTo>
                    <a:pt x="3445" y="5547"/>
                    <a:pt x="3445" y="5547"/>
                    <a:pt x="3445" y="5547"/>
                  </a:cubicBezTo>
                  <a:cubicBezTo>
                    <a:pt x="3466" y="5522"/>
                    <a:pt x="3466" y="5522"/>
                    <a:pt x="3466" y="5522"/>
                  </a:cubicBezTo>
                  <a:cubicBezTo>
                    <a:pt x="3507" y="5511"/>
                    <a:pt x="3507" y="5511"/>
                    <a:pt x="3507" y="5511"/>
                  </a:cubicBezTo>
                  <a:cubicBezTo>
                    <a:pt x="3556" y="5502"/>
                    <a:pt x="3556" y="5502"/>
                    <a:pt x="3556" y="5502"/>
                  </a:cubicBezTo>
                  <a:cubicBezTo>
                    <a:pt x="3637" y="5502"/>
                    <a:pt x="3637" y="5502"/>
                    <a:pt x="3637" y="5502"/>
                  </a:cubicBezTo>
                  <a:cubicBezTo>
                    <a:pt x="3656" y="5470"/>
                    <a:pt x="3656" y="5470"/>
                    <a:pt x="3656" y="5470"/>
                  </a:cubicBezTo>
                  <a:cubicBezTo>
                    <a:pt x="3664" y="5428"/>
                    <a:pt x="3664" y="5428"/>
                    <a:pt x="3664" y="5428"/>
                  </a:cubicBezTo>
                  <a:cubicBezTo>
                    <a:pt x="3664" y="5364"/>
                    <a:pt x="3664" y="5364"/>
                    <a:pt x="3664" y="5364"/>
                  </a:cubicBezTo>
                  <a:cubicBezTo>
                    <a:pt x="3683" y="5324"/>
                    <a:pt x="3683" y="5324"/>
                    <a:pt x="3683" y="5324"/>
                  </a:cubicBezTo>
                  <a:cubicBezTo>
                    <a:pt x="3691" y="5286"/>
                    <a:pt x="3691" y="5286"/>
                    <a:pt x="3691" y="5286"/>
                  </a:cubicBezTo>
                  <a:cubicBezTo>
                    <a:pt x="3721" y="5240"/>
                    <a:pt x="3721" y="5240"/>
                    <a:pt x="3721" y="5240"/>
                  </a:cubicBezTo>
                  <a:cubicBezTo>
                    <a:pt x="3721" y="5215"/>
                    <a:pt x="3721" y="5215"/>
                    <a:pt x="3721" y="5215"/>
                  </a:cubicBezTo>
                  <a:cubicBezTo>
                    <a:pt x="3721" y="5168"/>
                    <a:pt x="3721" y="5168"/>
                    <a:pt x="3721" y="5168"/>
                  </a:cubicBezTo>
                  <a:cubicBezTo>
                    <a:pt x="3701" y="5143"/>
                    <a:pt x="3701" y="5143"/>
                    <a:pt x="3701" y="5143"/>
                  </a:cubicBezTo>
                  <a:cubicBezTo>
                    <a:pt x="3522" y="5143"/>
                    <a:pt x="3522" y="5143"/>
                    <a:pt x="3522" y="5143"/>
                  </a:cubicBezTo>
                  <a:cubicBezTo>
                    <a:pt x="3482" y="5143"/>
                    <a:pt x="3482" y="5143"/>
                    <a:pt x="3482" y="5143"/>
                  </a:cubicBezTo>
                  <a:cubicBezTo>
                    <a:pt x="3443" y="5143"/>
                    <a:pt x="3443" y="5143"/>
                    <a:pt x="3443" y="5143"/>
                  </a:cubicBezTo>
                  <a:cubicBezTo>
                    <a:pt x="3434" y="5118"/>
                    <a:pt x="3434" y="5118"/>
                    <a:pt x="3434" y="5118"/>
                  </a:cubicBezTo>
                  <a:cubicBezTo>
                    <a:pt x="3418" y="5101"/>
                    <a:pt x="3418" y="5101"/>
                    <a:pt x="3418" y="5101"/>
                  </a:cubicBezTo>
                  <a:cubicBezTo>
                    <a:pt x="3391" y="5076"/>
                    <a:pt x="3391" y="5076"/>
                    <a:pt x="3391" y="5076"/>
                  </a:cubicBezTo>
                  <a:cubicBezTo>
                    <a:pt x="3364" y="5062"/>
                    <a:pt x="3364" y="5062"/>
                    <a:pt x="3364" y="5062"/>
                  </a:cubicBezTo>
                  <a:cubicBezTo>
                    <a:pt x="3339" y="5062"/>
                    <a:pt x="3339" y="5062"/>
                    <a:pt x="3339" y="5062"/>
                  </a:cubicBezTo>
                  <a:cubicBezTo>
                    <a:pt x="3288" y="5048"/>
                    <a:pt x="3288" y="5048"/>
                    <a:pt x="3288" y="5048"/>
                  </a:cubicBezTo>
                  <a:cubicBezTo>
                    <a:pt x="3261" y="5048"/>
                    <a:pt x="3261" y="5048"/>
                    <a:pt x="3261" y="5048"/>
                  </a:cubicBezTo>
                  <a:cubicBezTo>
                    <a:pt x="3258" y="5031"/>
                    <a:pt x="3258" y="5031"/>
                    <a:pt x="3258" y="5031"/>
                  </a:cubicBezTo>
                  <a:cubicBezTo>
                    <a:pt x="3269" y="5006"/>
                    <a:pt x="3269" y="5006"/>
                    <a:pt x="3269" y="5006"/>
                  </a:cubicBezTo>
                  <a:cubicBezTo>
                    <a:pt x="3303" y="4994"/>
                    <a:pt x="3303" y="4994"/>
                    <a:pt x="3303" y="4994"/>
                  </a:cubicBezTo>
                  <a:cubicBezTo>
                    <a:pt x="3445" y="5003"/>
                    <a:pt x="3445" y="5003"/>
                    <a:pt x="3445" y="5003"/>
                  </a:cubicBezTo>
                  <a:cubicBezTo>
                    <a:pt x="3484" y="5024"/>
                    <a:pt x="3484" y="5024"/>
                    <a:pt x="3484" y="5024"/>
                  </a:cubicBezTo>
                  <a:cubicBezTo>
                    <a:pt x="3559" y="5069"/>
                    <a:pt x="3559" y="5069"/>
                    <a:pt x="3559" y="5069"/>
                  </a:cubicBezTo>
                  <a:cubicBezTo>
                    <a:pt x="3565" y="5098"/>
                    <a:pt x="3565" y="5098"/>
                    <a:pt x="3565" y="5098"/>
                  </a:cubicBezTo>
                  <a:cubicBezTo>
                    <a:pt x="3586" y="5100"/>
                    <a:pt x="3586" y="5100"/>
                    <a:pt x="3586" y="5100"/>
                  </a:cubicBezTo>
                  <a:cubicBezTo>
                    <a:pt x="3622" y="5107"/>
                    <a:pt x="3622" y="5107"/>
                    <a:pt x="3622" y="5107"/>
                  </a:cubicBezTo>
                  <a:cubicBezTo>
                    <a:pt x="3669" y="5087"/>
                    <a:pt x="3669" y="5087"/>
                    <a:pt x="3669" y="5087"/>
                  </a:cubicBezTo>
                  <a:cubicBezTo>
                    <a:pt x="3700" y="5065"/>
                    <a:pt x="3700" y="5065"/>
                    <a:pt x="3700" y="5065"/>
                  </a:cubicBezTo>
                  <a:cubicBezTo>
                    <a:pt x="3741" y="5012"/>
                    <a:pt x="3741" y="5012"/>
                    <a:pt x="3741" y="5012"/>
                  </a:cubicBezTo>
                  <a:cubicBezTo>
                    <a:pt x="3764" y="4963"/>
                    <a:pt x="3764" y="4963"/>
                    <a:pt x="3764" y="4963"/>
                  </a:cubicBezTo>
                  <a:cubicBezTo>
                    <a:pt x="3777" y="4915"/>
                    <a:pt x="3777" y="4915"/>
                    <a:pt x="3777" y="4915"/>
                  </a:cubicBezTo>
                  <a:cubicBezTo>
                    <a:pt x="3777" y="4891"/>
                    <a:pt x="3777" y="4891"/>
                    <a:pt x="3777" y="4891"/>
                  </a:cubicBezTo>
                  <a:cubicBezTo>
                    <a:pt x="3777" y="4861"/>
                    <a:pt x="3777" y="4861"/>
                    <a:pt x="3777" y="4861"/>
                  </a:cubicBezTo>
                  <a:cubicBezTo>
                    <a:pt x="3734" y="4836"/>
                    <a:pt x="3734" y="4836"/>
                    <a:pt x="3734" y="4836"/>
                  </a:cubicBezTo>
                  <a:cubicBezTo>
                    <a:pt x="3698" y="4814"/>
                    <a:pt x="3698" y="4814"/>
                    <a:pt x="3698" y="4814"/>
                  </a:cubicBezTo>
                  <a:cubicBezTo>
                    <a:pt x="3683" y="4785"/>
                    <a:pt x="3683" y="4785"/>
                    <a:pt x="3683" y="4785"/>
                  </a:cubicBezTo>
                  <a:cubicBezTo>
                    <a:pt x="3701" y="4764"/>
                    <a:pt x="3701" y="4764"/>
                    <a:pt x="3701" y="4764"/>
                  </a:cubicBezTo>
                  <a:cubicBezTo>
                    <a:pt x="3761" y="4753"/>
                    <a:pt x="3761" y="4753"/>
                    <a:pt x="3761" y="4753"/>
                  </a:cubicBezTo>
                  <a:cubicBezTo>
                    <a:pt x="3788" y="4753"/>
                    <a:pt x="3788" y="4753"/>
                    <a:pt x="3788" y="4753"/>
                  </a:cubicBezTo>
                  <a:cubicBezTo>
                    <a:pt x="3843" y="4773"/>
                    <a:pt x="3843" y="4773"/>
                    <a:pt x="3843" y="4773"/>
                  </a:cubicBezTo>
                  <a:cubicBezTo>
                    <a:pt x="3865" y="4805"/>
                    <a:pt x="3865" y="4805"/>
                    <a:pt x="3865" y="4805"/>
                  </a:cubicBezTo>
                  <a:cubicBezTo>
                    <a:pt x="3874" y="4834"/>
                    <a:pt x="3874" y="4834"/>
                    <a:pt x="3874" y="4834"/>
                  </a:cubicBezTo>
                  <a:cubicBezTo>
                    <a:pt x="3874" y="4854"/>
                    <a:pt x="3874" y="4854"/>
                    <a:pt x="3874" y="4854"/>
                  </a:cubicBezTo>
                  <a:cubicBezTo>
                    <a:pt x="3892" y="4859"/>
                    <a:pt x="3892" y="4859"/>
                    <a:pt x="3892" y="4859"/>
                  </a:cubicBezTo>
                  <a:cubicBezTo>
                    <a:pt x="3863" y="4893"/>
                    <a:pt x="3863" y="4893"/>
                    <a:pt x="3863" y="4893"/>
                  </a:cubicBezTo>
                  <a:cubicBezTo>
                    <a:pt x="3863" y="4893"/>
                    <a:pt x="3881" y="4918"/>
                    <a:pt x="3872" y="4924"/>
                  </a:cubicBezTo>
                  <a:cubicBezTo>
                    <a:pt x="3863" y="4929"/>
                    <a:pt x="3834" y="4934"/>
                    <a:pt x="3834" y="4934"/>
                  </a:cubicBezTo>
                  <a:cubicBezTo>
                    <a:pt x="3804" y="4963"/>
                    <a:pt x="3804" y="4963"/>
                    <a:pt x="3804" y="4963"/>
                  </a:cubicBezTo>
                  <a:cubicBezTo>
                    <a:pt x="3816" y="5105"/>
                    <a:pt x="3816" y="5105"/>
                    <a:pt x="3816" y="5105"/>
                  </a:cubicBezTo>
                  <a:cubicBezTo>
                    <a:pt x="3827" y="5188"/>
                    <a:pt x="3827" y="5188"/>
                    <a:pt x="3827" y="5188"/>
                  </a:cubicBezTo>
                  <a:cubicBezTo>
                    <a:pt x="3831" y="5209"/>
                    <a:pt x="3831" y="5209"/>
                    <a:pt x="3831" y="5209"/>
                  </a:cubicBezTo>
                  <a:cubicBezTo>
                    <a:pt x="3831" y="5367"/>
                    <a:pt x="3831" y="5367"/>
                    <a:pt x="3831" y="5367"/>
                  </a:cubicBezTo>
                  <a:cubicBezTo>
                    <a:pt x="3858" y="5387"/>
                    <a:pt x="3858" y="5387"/>
                    <a:pt x="3858" y="5387"/>
                  </a:cubicBezTo>
                  <a:cubicBezTo>
                    <a:pt x="3863" y="5444"/>
                    <a:pt x="3863" y="5444"/>
                    <a:pt x="3863" y="5444"/>
                  </a:cubicBezTo>
                  <a:cubicBezTo>
                    <a:pt x="3827" y="5475"/>
                    <a:pt x="3827" y="5475"/>
                    <a:pt x="3827" y="5475"/>
                  </a:cubicBezTo>
                  <a:cubicBezTo>
                    <a:pt x="3782" y="5527"/>
                    <a:pt x="3782" y="5527"/>
                    <a:pt x="3782" y="5527"/>
                  </a:cubicBezTo>
                  <a:cubicBezTo>
                    <a:pt x="3784" y="5594"/>
                    <a:pt x="3784" y="5594"/>
                    <a:pt x="3784" y="5594"/>
                  </a:cubicBezTo>
                  <a:cubicBezTo>
                    <a:pt x="3845" y="5595"/>
                    <a:pt x="3845" y="5595"/>
                    <a:pt x="3845" y="5595"/>
                  </a:cubicBezTo>
                  <a:cubicBezTo>
                    <a:pt x="3872" y="5583"/>
                    <a:pt x="3872" y="5583"/>
                    <a:pt x="3872" y="5583"/>
                  </a:cubicBezTo>
                  <a:cubicBezTo>
                    <a:pt x="3929" y="5558"/>
                    <a:pt x="3929" y="5558"/>
                    <a:pt x="3929" y="5558"/>
                  </a:cubicBezTo>
                  <a:cubicBezTo>
                    <a:pt x="3953" y="5547"/>
                    <a:pt x="3953" y="5547"/>
                    <a:pt x="3953" y="5547"/>
                  </a:cubicBezTo>
                  <a:cubicBezTo>
                    <a:pt x="3982" y="5565"/>
                    <a:pt x="3982" y="5565"/>
                    <a:pt x="3982" y="5565"/>
                  </a:cubicBezTo>
                  <a:cubicBezTo>
                    <a:pt x="3989" y="5638"/>
                    <a:pt x="3989" y="5638"/>
                    <a:pt x="3989" y="5638"/>
                  </a:cubicBezTo>
                  <a:cubicBezTo>
                    <a:pt x="4017" y="5667"/>
                    <a:pt x="4017" y="5667"/>
                    <a:pt x="4017" y="5667"/>
                  </a:cubicBezTo>
                  <a:cubicBezTo>
                    <a:pt x="4053" y="5667"/>
                    <a:pt x="4053" y="5667"/>
                    <a:pt x="4053" y="5667"/>
                  </a:cubicBezTo>
                  <a:cubicBezTo>
                    <a:pt x="4100" y="5646"/>
                    <a:pt x="4100" y="5646"/>
                    <a:pt x="4100" y="5646"/>
                  </a:cubicBezTo>
                  <a:cubicBezTo>
                    <a:pt x="4118" y="5608"/>
                    <a:pt x="4118" y="5608"/>
                    <a:pt x="4118" y="5608"/>
                  </a:cubicBezTo>
                  <a:cubicBezTo>
                    <a:pt x="4125" y="5561"/>
                    <a:pt x="4125" y="5561"/>
                    <a:pt x="4125" y="5561"/>
                  </a:cubicBezTo>
                  <a:cubicBezTo>
                    <a:pt x="4125" y="5545"/>
                    <a:pt x="4125" y="5545"/>
                    <a:pt x="4125" y="5545"/>
                  </a:cubicBezTo>
                  <a:cubicBezTo>
                    <a:pt x="4125" y="5545"/>
                    <a:pt x="4145" y="5532"/>
                    <a:pt x="4152" y="5529"/>
                  </a:cubicBezTo>
                  <a:cubicBezTo>
                    <a:pt x="4159" y="5525"/>
                    <a:pt x="4179" y="5520"/>
                    <a:pt x="4179" y="5520"/>
                  </a:cubicBezTo>
                  <a:cubicBezTo>
                    <a:pt x="4179" y="5520"/>
                    <a:pt x="4192" y="5518"/>
                    <a:pt x="4195" y="5507"/>
                  </a:cubicBezTo>
                  <a:cubicBezTo>
                    <a:pt x="4199" y="5497"/>
                    <a:pt x="4199" y="5495"/>
                    <a:pt x="4206" y="5470"/>
                  </a:cubicBezTo>
                  <a:cubicBezTo>
                    <a:pt x="4213" y="5444"/>
                    <a:pt x="4213" y="5444"/>
                    <a:pt x="4213" y="5444"/>
                  </a:cubicBezTo>
                  <a:cubicBezTo>
                    <a:pt x="4213" y="5385"/>
                    <a:pt x="4213" y="5385"/>
                    <a:pt x="4213" y="5385"/>
                  </a:cubicBezTo>
                  <a:cubicBezTo>
                    <a:pt x="4267" y="5344"/>
                    <a:pt x="4267" y="5344"/>
                    <a:pt x="4267" y="5344"/>
                  </a:cubicBezTo>
                  <a:cubicBezTo>
                    <a:pt x="4276" y="5347"/>
                    <a:pt x="4276" y="5347"/>
                    <a:pt x="4276" y="5347"/>
                  </a:cubicBezTo>
                  <a:cubicBezTo>
                    <a:pt x="4289" y="5385"/>
                    <a:pt x="4289" y="5385"/>
                    <a:pt x="4289" y="5385"/>
                  </a:cubicBezTo>
                  <a:cubicBezTo>
                    <a:pt x="4330" y="5394"/>
                    <a:pt x="4330" y="5394"/>
                    <a:pt x="4330" y="5394"/>
                  </a:cubicBezTo>
                  <a:cubicBezTo>
                    <a:pt x="4386" y="5444"/>
                    <a:pt x="4386" y="5444"/>
                    <a:pt x="4386" y="5444"/>
                  </a:cubicBezTo>
                  <a:cubicBezTo>
                    <a:pt x="4454" y="5452"/>
                    <a:pt x="4454" y="5452"/>
                    <a:pt x="4454" y="5452"/>
                  </a:cubicBezTo>
                  <a:cubicBezTo>
                    <a:pt x="4497" y="5459"/>
                    <a:pt x="4497" y="5459"/>
                    <a:pt x="4497" y="5459"/>
                  </a:cubicBezTo>
                  <a:cubicBezTo>
                    <a:pt x="4535" y="5457"/>
                    <a:pt x="4535" y="5457"/>
                    <a:pt x="4535" y="5457"/>
                  </a:cubicBezTo>
                  <a:cubicBezTo>
                    <a:pt x="4563" y="5444"/>
                    <a:pt x="4563" y="5444"/>
                    <a:pt x="4563" y="5444"/>
                  </a:cubicBezTo>
                  <a:cubicBezTo>
                    <a:pt x="4607" y="5410"/>
                    <a:pt x="4607" y="5410"/>
                    <a:pt x="4607" y="5410"/>
                  </a:cubicBezTo>
                  <a:cubicBezTo>
                    <a:pt x="4628" y="5382"/>
                    <a:pt x="4628" y="5382"/>
                    <a:pt x="4628" y="5382"/>
                  </a:cubicBezTo>
                  <a:cubicBezTo>
                    <a:pt x="4628" y="5355"/>
                    <a:pt x="4628" y="5355"/>
                    <a:pt x="4628" y="5355"/>
                  </a:cubicBezTo>
                  <a:lnTo>
                    <a:pt x="4596" y="5321"/>
                  </a:lnTo>
                  <a:close/>
                  <a:moveTo>
                    <a:pt x="4825" y="5905"/>
                  </a:moveTo>
                  <a:cubicBezTo>
                    <a:pt x="4874" y="5905"/>
                    <a:pt x="4874" y="5905"/>
                    <a:pt x="4874" y="5905"/>
                  </a:cubicBezTo>
                  <a:cubicBezTo>
                    <a:pt x="4897" y="5819"/>
                    <a:pt x="4897" y="5819"/>
                    <a:pt x="4897" y="5819"/>
                  </a:cubicBezTo>
                  <a:cubicBezTo>
                    <a:pt x="4897" y="5774"/>
                    <a:pt x="4897" y="5774"/>
                    <a:pt x="4897" y="5774"/>
                  </a:cubicBezTo>
                  <a:cubicBezTo>
                    <a:pt x="4861" y="5711"/>
                    <a:pt x="4861" y="5711"/>
                    <a:pt x="4861" y="5711"/>
                  </a:cubicBezTo>
                  <a:cubicBezTo>
                    <a:pt x="4807" y="5711"/>
                    <a:pt x="4807" y="5711"/>
                    <a:pt x="4807" y="5711"/>
                  </a:cubicBezTo>
                  <a:cubicBezTo>
                    <a:pt x="4775" y="5743"/>
                    <a:pt x="4775" y="5743"/>
                    <a:pt x="4775" y="5743"/>
                  </a:cubicBezTo>
                  <a:cubicBezTo>
                    <a:pt x="4775" y="5765"/>
                    <a:pt x="4775" y="5765"/>
                    <a:pt x="4775" y="5765"/>
                  </a:cubicBezTo>
                  <a:cubicBezTo>
                    <a:pt x="4784" y="5801"/>
                    <a:pt x="4775" y="5833"/>
                    <a:pt x="4775" y="5833"/>
                  </a:cubicBezTo>
                  <a:cubicBezTo>
                    <a:pt x="4775" y="5851"/>
                    <a:pt x="4775" y="5851"/>
                    <a:pt x="4775" y="5851"/>
                  </a:cubicBezTo>
                  <a:lnTo>
                    <a:pt x="4825" y="5905"/>
                  </a:lnTo>
                  <a:close/>
                  <a:moveTo>
                    <a:pt x="4324" y="5905"/>
                  </a:moveTo>
                  <a:cubicBezTo>
                    <a:pt x="4383" y="5869"/>
                    <a:pt x="4383" y="5869"/>
                    <a:pt x="4383" y="5869"/>
                  </a:cubicBezTo>
                  <a:cubicBezTo>
                    <a:pt x="4406" y="5869"/>
                    <a:pt x="4406" y="5869"/>
                    <a:pt x="4406" y="5869"/>
                  </a:cubicBezTo>
                  <a:cubicBezTo>
                    <a:pt x="4406" y="5869"/>
                    <a:pt x="4428" y="5914"/>
                    <a:pt x="4428" y="5869"/>
                  </a:cubicBezTo>
                  <a:cubicBezTo>
                    <a:pt x="4428" y="5824"/>
                    <a:pt x="4428" y="5824"/>
                    <a:pt x="4428" y="5824"/>
                  </a:cubicBezTo>
                  <a:cubicBezTo>
                    <a:pt x="4428" y="5783"/>
                    <a:pt x="4428" y="5783"/>
                    <a:pt x="4428" y="5783"/>
                  </a:cubicBezTo>
                  <a:cubicBezTo>
                    <a:pt x="4496" y="5743"/>
                    <a:pt x="4496" y="5743"/>
                    <a:pt x="4496" y="5743"/>
                  </a:cubicBezTo>
                  <a:cubicBezTo>
                    <a:pt x="4496" y="5743"/>
                    <a:pt x="4532" y="5747"/>
                    <a:pt x="4523" y="5711"/>
                  </a:cubicBezTo>
                  <a:cubicBezTo>
                    <a:pt x="4514" y="5675"/>
                    <a:pt x="4505" y="5630"/>
                    <a:pt x="4505" y="5630"/>
                  </a:cubicBezTo>
                  <a:cubicBezTo>
                    <a:pt x="4469" y="5630"/>
                    <a:pt x="4469" y="5630"/>
                    <a:pt x="4469" y="5630"/>
                  </a:cubicBezTo>
                  <a:cubicBezTo>
                    <a:pt x="4383" y="5658"/>
                    <a:pt x="4383" y="5658"/>
                    <a:pt x="4383" y="5658"/>
                  </a:cubicBezTo>
                  <a:cubicBezTo>
                    <a:pt x="4383" y="5711"/>
                    <a:pt x="4383" y="5711"/>
                    <a:pt x="4383" y="5711"/>
                  </a:cubicBezTo>
                  <a:cubicBezTo>
                    <a:pt x="4343" y="5711"/>
                    <a:pt x="4343" y="5711"/>
                    <a:pt x="4343" y="5711"/>
                  </a:cubicBezTo>
                  <a:cubicBezTo>
                    <a:pt x="4306" y="5711"/>
                    <a:pt x="4306" y="5711"/>
                    <a:pt x="4306" y="5711"/>
                  </a:cubicBezTo>
                  <a:cubicBezTo>
                    <a:pt x="4306" y="5729"/>
                    <a:pt x="4306" y="5729"/>
                    <a:pt x="4306" y="5729"/>
                  </a:cubicBezTo>
                  <a:cubicBezTo>
                    <a:pt x="4306" y="5768"/>
                    <a:pt x="4306" y="5768"/>
                    <a:pt x="4306" y="5768"/>
                  </a:cubicBezTo>
                  <a:cubicBezTo>
                    <a:pt x="4252" y="5808"/>
                    <a:pt x="4252" y="5808"/>
                    <a:pt x="4252" y="5808"/>
                  </a:cubicBezTo>
                  <a:cubicBezTo>
                    <a:pt x="4252" y="5833"/>
                    <a:pt x="4252" y="5833"/>
                    <a:pt x="4252" y="5833"/>
                  </a:cubicBezTo>
                  <a:cubicBezTo>
                    <a:pt x="4252" y="5833"/>
                    <a:pt x="4257" y="5833"/>
                    <a:pt x="4275" y="5833"/>
                  </a:cubicBezTo>
                  <a:cubicBezTo>
                    <a:pt x="4293" y="5833"/>
                    <a:pt x="4293" y="5833"/>
                    <a:pt x="4293" y="5833"/>
                  </a:cubicBezTo>
                  <a:lnTo>
                    <a:pt x="4324" y="5905"/>
                  </a:lnTo>
                  <a:close/>
                  <a:moveTo>
                    <a:pt x="4965" y="5444"/>
                  </a:moveTo>
                  <a:cubicBezTo>
                    <a:pt x="5010" y="5444"/>
                    <a:pt x="5010" y="5444"/>
                    <a:pt x="5010" y="5444"/>
                  </a:cubicBezTo>
                  <a:cubicBezTo>
                    <a:pt x="5027" y="5400"/>
                    <a:pt x="5027" y="5400"/>
                    <a:pt x="5027" y="5400"/>
                  </a:cubicBezTo>
                  <a:cubicBezTo>
                    <a:pt x="5027" y="5400"/>
                    <a:pt x="5049" y="5382"/>
                    <a:pt x="5027" y="5373"/>
                  </a:cubicBezTo>
                  <a:cubicBezTo>
                    <a:pt x="5005" y="5364"/>
                    <a:pt x="5005" y="5364"/>
                    <a:pt x="5005" y="5364"/>
                  </a:cubicBezTo>
                  <a:cubicBezTo>
                    <a:pt x="4965" y="5364"/>
                    <a:pt x="4965" y="5364"/>
                    <a:pt x="4965" y="5364"/>
                  </a:cubicBezTo>
                  <a:cubicBezTo>
                    <a:pt x="4933" y="5364"/>
                    <a:pt x="4933" y="5364"/>
                    <a:pt x="4933" y="5364"/>
                  </a:cubicBezTo>
                  <a:cubicBezTo>
                    <a:pt x="4897" y="5364"/>
                    <a:pt x="4897" y="5364"/>
                    <a:pt x="4897" y="5364"/>
                  </a:cubicBezTo>
                  <a:cubicBezTo>
                    <a:pt x="4897" y="5404"/>
                    <a:pt x="4897" y="5404"/>
                    <a:pt x="4897" y="5404"/>
                  </a:cubicBezTo>
                  <a:cubicBezTo>
                    <a:pt x="4919" y="5404"/>
                    <a:pt x="4919" y="5404"/>
                    <a:pt x="4919" y="5404"/>
                  </a:cubicBezTo>
                  <a:cubicBezTo>
                    <a:pt x="4933" y="5444"/>
                    <a:pt x="4933" y="5444"/>
                    <a:pt x="4933" y="5444"/>
                  </a:cubicBezTo>
                  <a:lnTo>
                    <a:pt x="4965" y="5444"/>
                  </a:lnTo>
                  <a:close/>
                  <a:moveTo>
                    <a:pt x="5068" y="5333"/>
                  </a:moveTo>
                  <a:cubicBezTo>
                    <a:pt x="5113" y="5333"/>
                    <a:pt x="5113" y="5333"/>
                    <a:pt x="5113" y="5333"/>
                  </a:cubicBezTo>
                  <a:cubicBezTo>
                    <a:pt x="5113" y="5301"/>
                    <a:pt x="5113" y="5301"/>
                    <a:pt x="5113" y="5301"/>
                  </a:cubicBezTo>
                  <a:cubicBezTo>
                    <a:pt x="5091" y="5278"/>
                    <a:pt x="5091" y="5278"/>
                    <a:pt x="5091" y="5278"/>
                  </a:cubicBezTo>
                  <a:cubicBezTo>
                    <a:pt x="5068" y="5278"/>
                    <a:pt x="5068" y="5278"/>
                    <a:pt x="5068" y="5278"/>
                  </a:cubicBezTo>
                  <a:cubicBezTo>
                    <a:pt x="5037" y="5278"/>
                    <a:pt x="5037" y="5278"/>
                    <a:pt x="5037" y="5278"/>
                  </a:cubicBezTo>
                  <a:cubicBezTo>
                    <a:pt x="5027" y="5278"/>
                    <a:pt x="5027" y="5278"/>
                    <a:pt x="5027" y="5278"/>
                  </a:cubicBezTo>
                  <a:cubicBezTo>
                    <a:pt x="5001" y="5305"/>
                    <a:pt x="5001" y="5305"/>
                    <a:pt x="5001" y="5305"/>
                  </a:cubicBezTo>
                  <a:lnTo>
                    <a:pt x="5068" y="5333"/>
                  </a:lnTo>
                  <a:close/>
                  <a:moveTo>
                    <a:pt x="5474" y="5404"/>
                  </a:moveTo>
                  <a:cubicBezTo>
                    <a:pt x="5496" y="5404"/>
                    <a:pt x="5496" y="5404"/>
                    <a:pt x="5496" y="5404"/>
                  </a:cubicBezTo>
                  <a:cubicBezTo>
                    <a:pt x="5519" y="5404"/>
                    <a:pt x="5519" y="5404"/>
                    <a:pt x="5519" y="5404"/>
                  </a:cubicBezTo>
                  <a:cubicBezTo>
                    <a:pt x="5447" y="5364"/>
                    <a:pt x="5447" y="5364"/>
                    <a:pt x="5447" y="5364"/>
                  </a:cubicBezTo>
                  <a:cubicBezTo>
                    <a:pt x="5411" y="5404"/>
                    <a:pt x="5411" y="5404"/>
                    <a:pt x="5411" y="5404"/>
                  </a:cubicBezTo>
                  <a:cubicBezTo>
                    <a:pt x="5433" y="5444"/>
                    <a:pt x="5433" y="5444"/>
                    <a:pt x="5433" y="5444"/>
                  </a:cubicBezTo>
                  <a:lnTo>
                    <a:pt x="5474" y="5404"/>
                  </a:lnTo>
                  <a:close/>
                  <a:moveTo>
                    <a:pt x="6538" y="5711"/>
                  </a:moveTo>
                  <a:cubicBezTo>
                    <a:pt x="6556" y="5684"/>
                    <a:pt x="6556" y="5684"/>
                    <a:pt x="6556" y="5684"/>
                  </a:cubicBezTo>
                  <a:cubicBezTo>
                    <a:pt x="6556" y="5658"/>
                    <a:pt x="6556" y="5658"/>
                    <a:pt x="6556" y="5658"/>
                  </a:cubicBezTo>
                  <a:cubicBezTo>
                    <a:pt x="6538" y="5612"/>
                    <a:pt x="6538" y="5612"/>
                    <a:pt x="6538" y="5612"/>
                  </a:cubicBezTo>
                  <a:cubicBezTo>
                    <a:pt x="6502" y="5612"/>
                    <a:pt x="6502" y="5612"/>
                    <a:pt x="6502" y="5612"/>
                  </a:cubicBezTo>
                  <a:cubicBezTo>
                    <a:pt x="6502" y="5658"/>
                    <a:pt x="6502" y="5658"/>
                    <a:pt x="6502" y="5658"/>
                  </a:cubicBezTo>
                  <a:cubicBezTo>
                    <a:pt x="6502" y="5675"/>
                    <a:pt x="6502" y="5675"/>
                    <a:pt x="6502" y="5675"/>
                  </a:cubicBezTo>
                  <a:lnTo>
                    <a:pt x="6538" y="5711"/>
                  </a:lnTo>
                  <a:close/>
                  <a:moveTo>
                    <a:pt x="4131" y="4898"/>
                  </a:moveTo>
                  <a:cubicBezTo>
                    <a:pt x="4050" y="4873"/>
                    <a:pt x="4050" y="4873"/>
                    <a:pt x="4050" y="4873"/>
                  </a:cubicBezTo>
                  <a:cubicBezTo>
                    <a:pt x="4027" y="4846"/>
                    <a:pt x="4027" y="4846"/>
                    <a:pt x="4027" y="4846"/>
                  </a:cubicBezTo>
                  <a:cubicBezTo>
                    <a:pt x="3991" y="4846"/>
                    <a:pt x="3991" y="4846"/>
                    <a:pt x="3991" y="4846"/>
                  </a:cubicBezTo>
                  <a:cubicBezTo>
                    <a:pt x="3991" y="4882"/>
                    <a:pt x="3991" y="4882"/>
                    <a:pt x="3991" y="4882"/>
                  </a:cubicBezTo>
                  <a:cubicBezTo>
                    <a:pt x="4013" y="4909"/>
                    <a:pt x="4013" y="4909"/>
                    <a:pt x="4013" y="4909"/>
                  </a:cubicBezTo>
                  <a:cubicBezTo>
                    <a:pt x="4081" y="4949"/>
                    <a:pt x="4081" y="4949"/>
                    <a:pt x="4081" y="4949"/>
                  </a:cubicBezTo>
                  <a:cubicBezTo>
                    <a:pt x="4108" y="4949"/>
                    <a:pt x="4108" y="4949"/>
                    <a:pt x="4108" y="4949"/>
                  </a:cubicBezTo>
                  <a:lnTo>
                    <a:pt x="4131" y="4898"/>
                  </a:lnTo>
                  <a:close/>
                  <a:moveTo>
                    <a:pt x="4748" y="4269"/>
                  </a:moveTo>
                  <a:cubicBezTo>
                    <a:pt x="4775" y="4269"/>
                    <a:pt x="4775" y="4269"/>
                    <a:pt x="4775" y="4269"/>
                  </a:cubicBezTo>
                  <a:cubicBezTo>
                    <a:pt x="4836" y="4219"/>
                    <a:pt x="4836" y="4219"/>
                    <a:pt x="4836" y="4219"/>
                  </a:cubicBezTo>
                  <a:cubicBezTo>
                    <a:pt x="4836" y="4174"/>
                    <a:pt x="4836" y="4174"/>
                    <a:pt x="4836" y="4174"/>
                  </a:cubicBezTo>
                  <a:cubicBezTo>
                    <a:pt x="4836" y="4137"/>
                    <a:pt x="4836" y="4137"/>
                    <a:pt x="4836" y="4137"/>
                  </a:cubicBezTo>
                  <a:cubicBezTo>
                    <a:pt x="4836" y="4137"/>
                    <a:pt x="4820" y="4125"/>
                    <a:pt x="4811" y="4111"/>
                  </a:cubicBezTo>
                  <a:cubicBezTo>
                    <a:pt x="4802" y="4097"/>
                    <a:pt x="4792" y="4066"/>
                    <a:pt x="4792" y="4066"/>
                  </a:cubicBezTo>
                  <a:cubicBezTo>
                    <a:pt x="4792" y="4016"/>
                    <a:pt x="4792" y="4016"/>
                    <a:pt x="4792" y="4016"/>
                  </a:cubicBezTo>
                  <a:cubicBezTo>
                    <a:pt x="4792" y="3989"/>
                    <a:pt x="4792" y="3989"/>
                    <a:pt x="4792" y="3989"/>
                  </a:cubicBezTo>
                  <a:cubicBezTo>
                    <a:pt x="4721" y="4003"/>
                    <a:pt x="4681" y="3989"/>
                    <a:pt x="4681" y="3989"/>
                  </a:cubicBezTo>
                  <a:cubicBezTo>
                    <a:pt x="4663" y="4012"/>
                    <a:pt x="4663" y="4012"/>
                    <a:pt x="4663" y="4012"/>
                  </a:cubicBezTo>
                  <a:cubicBezTo>
                    <a:pt x="4628" y="4052"/>
                    <a:pt x="4628" y="4052"/>
                    <a:pt x="4628" y="4052"/>
                  </a:cubicBezTo>
                  <a:cubicBezTo>
                    <a:pt x="4628" y="4075"/>
                    <a:pt x="4628" y="4075"/>
                    <a:pt x="4628" y="4075"/>
                  </a:cubicBezTo>
                  <a:cubicBezTo>
                    <a:pt x="4604" y="4129"/>
                    <a:pt x="4604" y="4129"/>
                    <a:pt x="4604" y="4129"/>
                  </a:cubicBezTo>
                  <a:cubicBezTo>
                    <a:pt x="4604" y="4192"/>
                    <a:pt x="4604" y="4192"/>
                    <a:pt x="4604" y="4192"/>
                  </a:cubicBezTo>
                  <a:cubicBezTo>
                    <a:pt x="4672" y="4269"/>
                    <a:pt x="4672" y="4269"/>
                    <a:pt x="4672" y="4269"/>
                  </a:cubicBezTo>
                  <a:cubicBezTo>
                    <a:pt x="4699" y="4296"/>
                    <a:pt x="4699" y="4296"/>
                    <a:pt x="4699" y="4296"/>
                  </a:cubicBezTo>
                  <a:lnTo>
                    <a:pt x="4748" y="4269"/>
                  </a:lnTo>
                  <a:close/>
                  <a:moveTo>
                    <a:pt x="4311" y="3899"/>
                  </a:moveTo>
                  <a:cubicBezTo>
                    <a:pt x="4311" y="3859"/>
                    <a:pt x="4311" y="3859"/>
                    <a:pt x="4311" y="3859"/>
                  </a:cubicBezTo>
                  <a:cubicBezTo>
                    <a:pt x="4311" y="3832"/>
                    <a:pt x="4311" y="3832"/>
                    <a:pt x="4311" y="3832"/>
                  </a:cubicBezTo>
                  <a:cubicBezTo>
                    <a:pt x="4333" y="3804"/>
                    <a:pt x="4333" y="3804"/>
                    <a:pt x="4333" y="3804"/>
                  </a:cubicBezTo>
                  <a:cubicBezTo>
                    <a:pt x="4333" y="3777"/>
                    <a:pt x="4333" y="3777"/>
                    <a:pt x="4333" y="3777"/>
                  </a:cubicBezTo>
                  <a:cubicBezTo>
                    <a:pt x="4311" y="3777"/>
                    <a:pt x="4311" y="3777"/>
                    <a:pt x="4311" y="3777"/>
                  </a:cubicBezTo>
                  <a:cubicBezTo>
                    <a:pt x="4279" y="3809"/>
                    <a:pt x="4279" y="3809"/>
                    <a:pt x="4279" y="3809"/>
                  </a:cubicBezTo>
                  <a:cubicBezTo>
                    <a:pt x="4279" y="3838"/>
                    <a:pt x="4279" y="3838"/>
                    <a:pt x="4279" y="3838"/>
                  </a:cubicBezTo>
                  <a:cubicBezTo>
                    <a:pt x="4279" y="3838"/>
                    <a:pt x="4257" y="3859"/>
                    <a:pt x="4252" y="3872"/>
                  </a:cubicBezTo>
                  <a:cubicBezTo>
                    <a:pt x="4248" y="3886"/>
                    <a:pt x="4248" y="3886"/>
                    <a:pt x="4248" y="3886"/>
                  </a:cubicBezTo>
                  <a:cubicBezTo>
                    <a:pt x="4252" y="3899"/>
                    <a:pt x="4252" y="3899"/>
                    <a:pt x="4252" y="3899"/>
                  </a:cubicBezTo>
                  <a:cubicBezTo>
                    <a:pt x="4252" y="3899"/>
                    <a:pt x="4207" y="3913"/>
                    <a:pt x="4252" y="3922"/>
                  </a:cubicBezTo>
                  <a:cubicBezTo>
                    <a:pt x="4297" y="3931"/>
                    <a:pt x="4311" y="3899"/>
                    <a:pt x="4311" y="3899"/>
                  </a:cubicBezTo>
                  <a:close/>
                  <a:moveTo>
                    <a:pt x="4158" y="3777"/>
                  </a:moveTo>
                  <a:cubicBezTo>
                    <a:pt x="4158" y="3732"/>
                    <a:pt x="4158" y="3732"/>
                    <a:pt x="4158" y="3732"/>
                  </a:cubicBezTo>
                  <a:cubicBezTo>
                    <a:pt x="4194" y="3732"/>
                    <a:pt x="4194" y="3732"/>
                    <a:pt x="4194" y="3732"/>
                  </a:cubicBezTo>
                  <a:cubicBezTo>
                    <a:pt x="4176" y="3678"/>
                    <a:pt x="4176" y="3678"/>
                    <a:pt x="4176" y="3678"/>
                  </a:cubicBezTo>
                  <a:cubicBezTo>
                    <a:pt x="4158" y="3678"/>
                    <a:pt x="4158" y="3678"/>
                    <a:pt x="4158" y="3678"/>
                  </a:cubicBezTo>
                  <a:cubicBezTo>
                    <a:pt x="4158" y="3678"/>
                    <a:pt x="4117" y="3741"/>
                    <a:pt x="4090" y="3728"/>
                  </a:cubicBezTo>
                  <a:cubicBezTo>
                    <a:pt x="4063" y="3714"/>
                    <a:pt x="4061" y="3728"/>
                    <a:pt x="4061" y="3728"/>
                  </a:cubicBezTo>
                  <a:cubicBezTo>
                    <a:pt x="4131" y="3777"/>
                    <a:pt x="4131" y="3777"/>
                    <a:pt x="4131" y="3777"/>
                  </a:cubicBezTo>
                  <a:lnTo>
                    <a:pt x="4158" y="3777"/>
                  </a:lnTo>
                  <a:close/>
                  <a:moveTo>
                    <a:pt x="6722" y="5175"/>
                  </a:moveTo>
                  <a:cubicBezTo>
                    <a:pt x="6786" y="5220"/>
                    <a:pt x="6786" y="5220"/>
                    <a:pt x="6786" y="5220"/>
                  </a:cubicBezTo>
                  <a:cubicBezTo>
                    <a:pt x="6817" y="5220"/>
                    <a:pt x="6817" y="5220"/>
                    <a:pt x="6817" y="5220"/>
                  </a:cubicBezTo>
                  <a:cubicBezTo>
                    <a:pt x="6817" y="5197"/>
                    <a:pt x="6817" y="5197"/>
                    <a:pt x="6817" y="5197"/>
                  </a:cubicBezTo>
                  <a:cubicBezTo>
                    <a:pt x="6790" y="5130"/>
                    <a:pt x="6790" y="5130"/>
                    <a:pt x="6790" y="5130"/>
                  </a:cubicBezTo>
                  <a:cubicBezTo>
                    <a:pt x="6722" y="5152"/>
                    <a:pt x="6722" y="5152"/>
                    <a:pt x="6722" y="5152"/>
                  </a:cubicBezTo>
                  <a:lnTo>
                    <a:pt x="6722" y="5175"/>
                  </a:lnTo>
                  <a:close/>
                  <a:moveTo>
                    <a:pt x="5992" y="5202"/>
                  </a:moveTo>
                  <a:cubicBezTo>
                    <a:pt x="5952" y="5202"/>
                    <a:pt x="5952" y="5202"/>
                    <a:pt x="5952" y="5202"/>
                  </a:cubicBezTo>
                  <a:cubicBezTo>
                    <a:pt x="5866" y="5202"/>
                    <a:pt x="5866" y="5202"/>
                    <a:pt x="5866" y="5202"/>
                  </a:cubicBezTo>
                  <a:cubicBezTo>
                    <a:pt x="5866" y="5220"/>
                    <a:pt x="5866" y="5220"/>
                    <a:pt x="5866" y="5220"/>
                  </a:cubicBezTo>
                  <a:cubicBezTo>
                    <a:pt x="5889" y="5251"/>
                    <a:pt x="5889" y="5251"/>
                    <a:pt x="5889" y="5251"/>
                  </a:cubicBezTo>
                  <a:cubicBezTo>
                    <a:pt x="5916" y="5278"/>
                    <a:pt x="5916" y="5278"/>
                    <a:pt x="5916" y="5278"/>
                  </a:cubicBezTo>
                  <a:cubicBezTo>
                    <a:pt x="5938" y="5278"/>
                    <a:pt x="5938" y="5278"/>
                    <a:pt x="5938" y="5278"/>
                  </a:cubicBezTo>
                  <a:cubicBezTo>
                    <a:pt x="5970" y="5278"/>
                    <a:pt x="5970" y="5278"/>
                    <a:pt x="5970" y="5278"/>
                  </a:cubicBezTo>
                  <a:lnTo>
                    <a:pt x="5992" y="5202"/>
                  </a:lnTo>
                  <a:close/>
                  <a:moveTo>
                    <a:pt x="4036" y="3703"/>
                  </a:moveTo>
                  <a:cubicBezTo>
                    <a:pt x="3991" y="3678"/>
                    <a:pt x="3991" y="3678"/>
                    <a:pt x="3991" y="3678"/>
                  </a:cubicBezTo>
                  <a:cubicBezTo>
                    <a:pt x="3975" y="3678"/>
                    <a:pt x="3975" y="3678"/>
                    <a:pt x="3975" y="3678"/>
                  </a:cubicBezTo>
                  <a:cubicBezTo>
                    <a:pt x="3959" y="3705"/>
                    <a:pt x="3959" y="3705"/>
                    <a:pt x="3959" y="3705"/>
                  </a:cubicBezTo>
                  <a:cubicBezTo>
                    <a:pt x="3991" y="3728"/>
                    <a:pt x="3991" y="3728"/>
                    <a:pt x="3991" y="3728"/>
                  </a:cubicBezTo>
                  <a:lnTo>
                    <a:pt x="4036" y="3703"/>
                  </a:lnTo>
                  <a:close/>
                  <a:moveTo>
                    <a:pt x="3622" y="4440"/>
                  </a:moveTo>
                  <a:cubicBezTo>
                    <a:pt x="3622" y="4422"/>
                    <a:pt x="3622" y="4422"/>
                    <a:pt x="3622" y="4422"/>
                  </a:cubicBezTo>
                  <a:cubicBezTo>
                    <a:pt x="3622" y="4354"/>
                    <a:pt x="3622" y="4354"/>
                    <a:pt x="3622" y="4354"/>
                  </a:cubicBezTo>
                  <a:cubicBezTo>
                    <a:pt x="3622" y="4331"/>
                    <a:pt x="3622" y="4331"/>
                    <a:pt x="3622" y="4331"/>
                  </a:cubicBezTo>
                  <a:cubicBezTo>
                    <a:pt x="3603" y="4296"/>
                    <a:pt x="3603" y="4296"/>
                    <a:pt x="3603" y="4296"/>
                  </a:cubicBezTo>
                  <a:cubicBezTo>
                    <a:pt x="3558" y="4331"/>
                    <a:pt x="3558" y="4331"/>
                    <a:pt x="3558" y="4331"/>
                  </a:cubicBezTo>
                  <a:cubicBezTo>
                    <a:pt x="3558" y="4368"/>
                    <a:pt x="3558" y="4368"/>
                    <a:pt x="3558" y="4368"/>
                  </a:cubicBezTo>
                  <a:cubicBezTo>
                    <a:pt x="3590" y="4390"/>
                    <a:pt x="3590" y="4390"/>
                    <a:pt x="3590" y="4390"/>
                  </a:cubicBezTo>
                  <a:lnTo>
                    <a:pt x="3622" y="4440"/>
                  </a:lnTo>
                  <a:close/>
                  <a:moveTo>
                    <a:pt x="3942" y="3728"/>
                  </a:moveTo>
                  <a:cubicBezTo>
                    <a:pt x="3927" y="3703"/>
                    <a:pt x="3927" y="3703"/>
                    <a:pt x="3927" y="3703"/>
                  </a:cubicBezTo>
                  <a:cubicBezTo>
                    <a:pt x="3899" y="3689"/>
                    <a:pt x="3899" y="3689"/>
                    <a:pt x="3899" y="3689"/>
                  </a:cubicBezTo>
                  <a:cubicBezTo>
                    <a:pt x="3863" y="3678"/>
                    <a:pt x="3863" y="3678"/>
                    <a:pt x="3863" y="3678"/>
                  </a:cubicBezTo>
                  <a:cubicBezTo>
                    <a:pt x="3825" y="3678"/>
                    <a:pt x="3825" y="3678"/>
                    <a:pt x="3825" y="3678"/>
                  </a:cubicBezTo>
                  <a:cubicBezTo>
                    <a:pt x="3795" y="3648"/>
                    <a:pt x="3795" y="3648"/>
                    <a:pt x="3795" y="3648"/>
                  </a:cubicBezTo>
                  <a:cubicBezTo>
                    <a:pt x="3818" y="3625"/>
                    <a:pt x="3818" y="3625"/>
                    <a:pt x="3818" y="3625"/>
                  </a:cubicBezTo>
                  <a:cubicBezTo>
                    <a:pt x="3846" y="3638"/>
                    <a:pt x="3846" y="3638"/>
                    <a:pt x="3846" y="3638"/>
                  </a:cubicBezTo>
                  <a:cubicBezTo>
                    <a:pt x="3889" y="3638"/>
                    <a:pt x="3889" y="3638"/>
                    <a:pt x="3889" y="3638"/>
                  </a:cubicBezTo>
                  <a:cubicBezTo>
                    <a:pt x="3919" y="3661"/>
                    <a:pt x="3919" y="3661"/>
                    <a:pt x="3919" y="3661"/>
                  </a:cubicBezTo>
                  <a:cubicBezTo>
                    <a:pt x="3959" y="3645"/>
                    <a:pt x="3959" y="3645"/>
                    <a:pt x="3959" y="3645"/>
                  </a:cubicBezTo>
                  <a:cubicBezTo>
                    <a:pt x="3970" y="3630"/>
                    <a:pt x="3970" y="3630"/>
                    <a:pt x="3970" y="3630"/>
                  </a:cubicBezTo>
                  <a:cubicBezTo>
                    <a:pt x="3998" y="3643"/>
                    <a:pt x="3998" y="3643"/>
                    <a:pt x="3998" y="3643"/>
                  </a:cubicBezTo>
                  <a:cubicBezTo>
                    <a:pt x="4061" y="3648"/>
                    <a:pt x="4061" y="3648"/>
                    <a:pt x="4061" y="3648"/>
                  </a:cubicBezTo>
                  <a:cubicBezTo>
                    <a:pt x="4177" y="3640"/>
                    <a:pt x="4177" y="3640"/>
                    <a:pt x="4177" y="3640"/>
                  </a:cubicBezTo>
                  <a:cubicBezTo>
                    <a:pt x="4207" y="3628"/>
                    <a:pt x="4207" y="3628"/>
                    <a:pt x="4207" y="3628"/>
                  </a:cubicBezTo>
                  <a:cubicBezTo>
                    <a:pt x="4232" y="3605"/>
                    <a:pt x="4232" y="3605"/>
                    <a:pt x="4232" y="3605"/>
                  </a:cubicBezTo>
                  <a:cubicBezTo>
                    <a:pt x="4220" y="3577"/>
                    <a:pt x="4220" y="3577"/>
                    <a:pt x="4220" y="3577"/>
                  </a:cubicBezTo>
                  <a:cubicBezTo>
                    <a:pt x="4179" y="3559"/>
                    <a:pt x="4179" y="3559"/>
                    <a:pt x="4179" y="3559"/>
                  </a:cubicBezTo>
                  <a:cubicBezTo>
                    <a:pt x="4146" y="3549"/>
                    <a:pt x="4146" y="3549"/>
                    <a:pt x="4146" y="3549"/>
                  </a:cubicBezTo>
                  <a:cubicBezTo>
                    <a:pt x="4113" y="3513"/>
                    <a:pt x="4113" y="3513"/>
                    <a:pt x="4113" y="3513"/>
                  </a:cubicBezTo>
                  <a:cubicBezTo>
                    <a:pt x="4113" y="3475"/>
                    <a:pt x="4113" y="3475"/>
                    <a:pt x="4113" y="3475"/>
                  </a:cubicBezTo>
                  <a:cubicBezTo>
                    <a:pt x="4141" y="3429"/>
                    <a:pt x="4141" y="3429"/>
                    <a:pt x="4141" y="3429"/>
                  </a:cubicBezTo>
                  <a:cubicBezTo>
                    <a:pt x="4167" y="3424"/>
                    <a:pt x="4167" y="3424"/>
                    <a:pt x="4167" y="3424"/>
                  </a:cubicBezTo>
                  <a:cubicBezTo>
                    <a:pt x="4177" y="3437"/>
                    <a:pt x="4177" y="3437"/>
                    <a:pt x="4177" y="3437"/>
                  </a:cubicBezTo>
                  <a:cubicBezTo>
                    <a:pt x="4172" y="3454"/>
                    <a:pt x="4172" y="3454"/>
                    <a:pt x="4172" y="3454"/>
                  </a:cubicBezTo>
                  <a:cubicBezTo>
                    <a:pt x="4169" y="3472"/>
                    <a:pt x="4169" y="3472"/>
                    <a:pt x="4169" y="3472"/>
                  </a:cubicBezTo>
                  <a:cubicBezTo>
                    <a:pt x="4194" y="3482"/>
                    <a:pt x="4194" y="3482"/>
                    <a:pt x="4194" y="3482"/>
                  </a:cubicBezTo>
                  <a:cubicBezTo>
                    <a:pt x="4194" y="3498"/>
                    <a:pt x="4194" y="3498"/>
                    <a:pt x="4194" y="3498"/>
                  </a:cubicBezTo>
                  <a:cubicBezTo>
                    <a:pt x="4210" y="3510"/>
                    <a:pt x="4210" y="3510"/>
                    <a:pt x="4210" y="3510"/>
                  </a:cubicBezTo>
                  <a:cubicBezTo>
                    <a:pt x="4232" y="3521"/>
                    <a:pt x="4232" y="3521"/>
                    <a:pt x="4232" y="3521"/>
                  </a:cubicBezTo>
                  <a:cubicBezTo>
                    <a:pt x="4263" y="3515"/>
                    <a:pt x="4263" y="3515"/>
                    <a:pt x="4263" y="3515"/>
                  </a:cubicBezTo>
                  <a:cubicBezTo>
                    <a:pt x="4283" y="3515"/>
                    <a:pt x="4283" y="3515"/>
                    <a:pt x="4283" y="3515"/>
                  </a:cubicBezTo>
                  <a:cubicBezTo>
                    <a:pt x="4304" y="3531"/>
                    <a:pt x="4304" y="3531"/>
                    <a:pt x="4304" y="3531"/>
                  </a:cubicBezTo>
                  <a:cubicBezTo>
                    <a:pt x="4333" y="3569"/>
                    <a:pt x="4333" y="3569"/>
                    <a:pt x="4333" y="3569"/>
                  </a:cubicBezTo>
                  <a:cubicBezTo>
                    <a:pt x="4333" y="3582"/>
                    <a:pt x="4333" y="3582"/>
                    <a:pt x="4333" y="3582"/>
                  </a:cubicBezTo>
                  <a:cubicBezTo>
                    <a:pt x="4333" y="3605"/>
                    <a:pt x="4333" y="3605"/>
                    <a:pt x="4333" y="3605"/>
                  </a:cubicBezTo>
                  <a:cubicBezTo>
                    <a:pt x="4352" y="3638"/>
                    <a:pt x="4352" y="3638"/>
                    <a:pt x="4352" y="3638"/>
                  </a:cubicBezTo>
                  <a:cubicBezTo>
                    <a:pt x="4370" y="3640"/>
                    <a:pt x="4370" y="3640"/>
                    <a:pt x="4370" y="3640"/>
                  </a:cubicBezTo>
                  <a:cubicBezTo>
                    <a:pt x="4378" y="3569"/>
                    <a:pt x="4378" y="3569"/>
                    <a:pt x="4378" y="3569"/>
                  </a:cubicBezTo>
                  <a:cubicBezTo>
                    <a:pt x="4414" y="3549"/>
                    <a:pt x="4414" y="3549"/>
                    <a:pt x="4414" y="3549"/>
                  </a:cubicBezTo>
                  <a:cubicBezTo>
                    <a:pt x="4416" y="3594"/>
                    <a:pt x="4416" y="3594"/>
                    <a:pt x="4416" y="3594"/>
                  </a:cubicBezTo>
                  <a:cubicBezTo>
                    <a:pt x="4426" y="3612"/>
                    <a:pt x="4426" y="3612"/>
                    <a:pt x="4426" y="3612"/>
                  </a:cubicBezTo>
                  <a:cubicBezTo>
                    <a:pt x="4447" y="3610"/>
                    <a:pt x="4447" y="3610"/>
                    <a:pt x="4447" y="3610"/>
                  </a:cubicBezTo>
                  <a:cubicBezTo>
                    <a:pt x="4442" y="3630"/>
                    <a:pt x="4442" y="3630"/>
                    <a:pt x="4442" y="3630"/>
                  </a:cubicBezTo>
                  <a:cubicBezTo>
                    <a:pt x="4431" y="3638"/>
                    <a:pt x="4431" y="3638"/>
                    <a:pt x="4431" y="3638"/>
                  </a:cubicBezTo>
                  <a:cubicBezTo>
                    <a:pt x="4411" y="3656"/>
                    <a:pt x="4411" y="3656"/>
                    <a:pt x="4411" y="3656"/>
                  </a:cubicBezTo>
                  <a:cubicBezTo>
                    <a:pt x="4416" y="3678"/>
                    <a:pt x="4416" y="3678"/>
                    <a:pt x="4416" y="3678"/>
                  </a:cubicBezTo>
                  <a:cubicBezTo>
                    <a:pt x="4434" y="3678"/>
                    <a:pt x="4434" y="3678"/>
                    <a:pt x="4434" y="3678"/>
                  </a:cubicBezTo>
                  <a:cubicBezTo>
                    <a:pt x="4454" y="3666"/>
                    <a:pt x="4454" y="3666"/>
                    <a:pt x="4454" y="3666"/>
                  </a:cubicBezTo>
                  <a:cubicBezTo>
                    <a:pt x="4470" y="3653"/>
                    <a:pt x="4470" y="3653"/>
                    <a:pt x="4470" y="3653"/>
                  </a:cubicBezTo>
                  <a:cubicBezTo>
                    <a:pt x="4490" y="3617"/>
                    <a:pt x="4490" y="3617"/>
                    <a:pt x="4490" y="3617"/>
                  </a:cubicBezTo>
                  <a:cubicBezTo>
                    <a:pt x="4498" y="3678"/>
                    <a:pt x="4498" y="3678"/>
                    <a:pt x="4498" y="3678"/>
                  </a:cubicBezTo>
                  <a:cubicBezTo>
                    <a:pt x="4505" y="3703"/>
                    <a:pt x="4505" y="3703"/>
                    <a:pt x="4505" y="3703"/>
                  </a:cubicBezTo>
                  <a:cubicBezTo>
                    <a:pt x="4533" y="3714"/>
                    <a:pt x="4533" y="3714"/>
                    <a:pt x="4533" y="3714"/>
                  </a:cubicBezTo>
                  <a:cubicBezTo>
                    <a:pt x="4559" y="3728"/>
                    <a:pt x="4559" y="3728"/>
                    <a:pt x="4559" y="3728"/>
                  </a:cubicBezTo>
                  <a:cubicBezTo>
                    <a:pt x="4604" y="3728"/>
                    <a:pt x="4604" y="3728"/>
                    <a:pt x="4604" y="3728"/>
                  </a:cubicBezTo>
                  <a:cubicBezTo>
                    <a:pt x="4604" y="3745"/>
                    <a:pt x="4604" y="3745"/>
                    <a:pt x="4604" y="3745"/>
                  </a:cubicBezTo>
                  <a:cubicBezTo>
                    <a:pt x="4604" y="3777"/>
                    <a:pt x="4604" y="3777"/>
                    <a:pt x="4604" y="3777"/>
                  </a:cubicBezTo>
                  <a:cubicBezTo>
                    <a:pt x="4587" y="3793"/>
                    <a:pt x="4587" y="3793"/>
                    <a:pt x="4587" y="3793"/>
                  </a:cubicBezTo>
                  <a:cubicBezTo>
                    <a:pt x="4559" y="3798"/>
                    <a:pt x="4559" y="3798"/>
                    <a:pt x="4559" y="3798"/>
                  </a:cubicBezTo>
                  <a:cubicBezTo>
                    <a:pt x="4538" y="3811"/>
                    <a:pt x="4538" y="3811"/>
                    <a:pt x="4538" y="3811"/>
                  </a:cubicBezTo>
                  <a:cubicBezTo>
                    <a:pt x="4528" y="3839"/>
                    <a:pt x="4528" y="3839"/>
                    <a:pt x="4528" y="3839"/>
                  </a:cubicBezTo>
                  <a:cubicBezTo>
                    <a:pt x="4556" y="3885"/>
                    <a:pt x="4556" y="3885"/>
                    <a:pt x="4556" y="3885"/>
                  </a:cubicBezTo>
                  <a:cubicBezTo>
                    <a:pt x="4571" y="3900"/>
                    <a:pt x="4571" y="3900"/>
                    <a:pt x="4571" y="3900"/>
                  </a:cubicBezTo>
                  <a:cubicBezTo>
                    <a:pt x="4617" y="3885"/>
                    <a:pt x="4617" y="3885"/>
                    <a:pt x="4617" y="3885"/>
                  </a:cubicBezTo>
                  <a:cubicBezTo>
                    <a:pt x="4615" y="3850"/>
                    <a:pt x="4615" y="3850"/>
                    <a:pt x="4615" y="3850"/>
                  </a:cubicBezTo>
                  <a:cubicBezTo>
                    <a:pt x="4666" y="3798"/>
                    <a:pt x="4666" y="3798"/>
                    <a:pt x="4666" y="3798"/>
                  </a:cubicBezTo>
                  <a:cubicBezTo>
                    <a:pt x="4684" y="3777"/>
                    <a:pt x="4684" y="3777"/>
                    <a:pt x="4684" y="3777"/>
                  </a:cubicBezTo>
                  <a:cubicBezTo>
                    <a:pt x="4752" y="3806"/>
                    <a:pt x="4752" y="3806"/>
                    <a:pt x="4752" y="3806"/>
                  </a:cubicBezTo>
                  <a:cubicBezTo>
                    <a:pt x="4773" y="3850"/>
                    <a:pt x="4773" y="3850"/>
                    <a:pt x="4773" y="3850"/>
                  </a:cubicBezTo>
                  <a:cubicBezTo>
                    <a:pt x="4798" y="3867"/>
                    <a:pt x="4798" y="3867"/>
                    <a:pt x="4798" y="3867"/>
                  </a:cubicBezTo>
                  <a:cubicBezTo>
                    <a:pt x="4821" y="3872"/>
                    <a:pt x="4821" y="3872"/>
                    <a:pt x="4821" y="3872"/>
                  </a:cubicBezTo>
                  <a:cubicBezTo>
                    <a:pt x="4836" y="3864"/>
                    <a:pt x="4836" y="3864"/>
                    <a:pt x="4836" y="3864"/>
                  </a:cubicBezTo>
                  <a:cubicBezTo>
                    <a:pt x="4836" y="3836"/>
                    <a:pt x="4836" y="3836"/>
                    <a:pt x="4836" y="3836"/>
                  </a:cubicBezTo>
                  <a:cubicBezTo>
                    <a:pt x="4808" y="3808"/>
                    <a:pt x="4808" y="3808"/>
                    <a:pt x="4808" y="3808"/>
                  </a:cubicBezTo>
                  <a:cubicBezTo>
                    <a:pt x="4836" y="3793"/>
                    <a:pt x="4836" y="3793"/>
                    <a:pt x="4836" y="3793"/>
                  </a:cubicBezTo>
                  <a:cubicBezTo>
                    <a:pt x="4836" y="3813"/>
                    <a:pt x="4836" y="3813"/>
                    <a:pt x="4836" y="3813"/>
                  </a:cubicBezTo>
                  <a:cubicBezTo>
                    <a:pt x="4874" y="3850"/>
                    <a:pt x="4874" y="3850"/>
                    <a:pt x="4874" y="3850"/>
                  </a:cubicBezTo>
                  <a:cubicBezTo>
                    <a:pt x="4892" y="3877"/>
                    <a:pt x="4892" y="3877"/>
                    <a:pt x="4892" y="3877"/>
                  </a:cubicBezTo>
                  <a:cubicBezTo>
                    <a:pt x="4905" y="3877"/>
                    <a:pt x="4905" y="3877"/>
                    <a:pt x="4905" y="3877"/>
                  </a:cubicBezTo>
                  <a:cubicBezTo>
                    <a:pt x="4936" y="3890"/>
                    <a:pt x="4936" y="3890"/>
                    <a:pt x="4936" y="3890"/>
                  </a:cubicBezTo>
                  <a:cubicBezTo>
                    <a:pt x="4961" y="3910"/>
                    <a:pt x="4961" y="3910"/>
                    <a:pt x="4961" y="3910"/>
                  </a:cubicBezTo>
                  <a:cubicBezTo>
                    <a:pt x="4987" y="3923"/>
                    <a:pt x="4987" y="3923"/>
                    <a:pt x="4987" y="3923"/>
                  </a:cubicBezTo>
                  <a:cubicBezTo>
                    <a:pt x="5015" y="3941"/>
                    <a:pt x="5015" y="3941"/>
                    <a:pt x="5015" y="3941"/>
                  </a:cubicBezTo>
                  <a:cubicBezTo>
                    <a:pt x="5035" y="3979"/>
                    <a:pt x="5035" y="3979"/>
                    <a:pt x="5035" y="3979"/>
                  </a:cubicBezTo>
                  <a:cubicBezTo>
                    <a:pt x="5076" y="4025"/>
                    <a:pt x="5076" y="4025"/>
                    <a:pt x="5076" y="4025"/>
                  </a:cubicBezTo>
                  <a:cubicBezTo>
                    <a:pt x="5144" y="4086"/>
                    <a:pt x="5144" y="4086"/>
                    <a:pt x="5144" y="4086"/>
                  </a:cubicBezTo>
                  <a:cubicBezTo>
                    <a:pt x="5180" y="4119"/>
                    <a:pt x="5180" y="4119"/>
                    <a:pt x="5180" y="4119"/>
                  </a:cubicBezTo>
                  <a:cubicBezTo>
                    <a:pt x="5170" y="4178"/>
                    <a:pt x="5170" y="4178"/>
                    <a:pt x="5170" y="4178"/>
                  </a:cubicBezTo>
                  <a:cubicBezTo>
                    <a:pt x="5160" y="4193"/>
                    <a:pt x="5160" y="4193"/>
                    <a:pt x="5160" y="4193"/>
                  </a:cubicBezTo>
                  <a:cubicBezTo>
                    <a:pt x="5147" y="4226"/>
                    <a:pt x="5147" y="4226"/>
                    <a:pt x="5147" y="4226"/>
                  </a:cubicBezTo>
                  <a:cubicBezTo>
                    <a:pt x="5165" y="4244"/>
                    <a:pt x="5165" y="4244"/>
                    <a:pt x="5165" y="4244"/>
                  </a:cubicBezTo>
                  <a:cubicBezTo>
                    <a:pt x="5201" y="4257"/>
                    <a:pt x="5201" y="4257"/>
                    <a:pt x="5201" y="4257"/>
                  </a:cubicBezTo>
                  <a:cubicBezTo>
                    <a:pt x="5226" y="4257"/>
                    <a:pt x="5226" y="4257"/>
                    <a:pt x="5226" y="4257"/>
                  </a:cubicBezTo>
                  <a:cubicBezTo>
                    <a:pt x="5279" y="4241"/>
                    <a:pt x="5279" y="4241"/>
                    <a:pt x="5279" y="4241"/>
                  </a:cubicBezTo>
                  <a:cubicBezTo>
                    <a:pt x="5305" y="4241"/>
                    <a:pt x="5305" y="4241"/>
                    <a:pt x="5305" y="4241"/>
                  </a:cubicBezTo>
                  <a:cubicBezTo>
                    <a:pt x="5341" y="4218"/>
                    <a:pt x="5341" y="4218"/>
                    <a:pt x="5341" y="4218"/>
                  </a:cubicBezTo>
                  <a:cubicBezTo>
                    <a:pt x="5341" y="4203"/>
                    <a:pt x="5341" y="4203"/>
                    <a:pt x="5341" y="4203"/>
                  </a:cubicBezTo>
                  <a:cubicBezTo>
                    <a:pt x="5320" y="4178"/>
                    <a:pt x="5320" y="4178"/>
                    <a:pt x="5320" y="4178"/>
                  </a:cubicBezTo>
                  <a:cubicBezTo>
                    <a:pt x="5318" y="4155"/>
                    <a:pt x="5318" y="4155"/>
                    <a:pt x="5318" y="4155"/>
                  </a:cubicBezTo>
                  <a:cubicBezTo>
                    <a:pt x="5328" y="4124"/>
                    <a:pt x="5328" y="4124"/>
                    <a:pt x="5328" y="4124"/>
                  </a:cubicBezTo>
                  <a:cubicBezTo>
                    <a:pt x="5346" y="4124"/>
                    <a:pt x="5346" y="4124"/>
                    <a:pt x="5346" y="4124"/>
                  </a:cubicBezTo>
                  <a:cubicBezTo>
                    <a:pt x="5358" y="4143"/>
                    <a:pt x="5358" y="4143"/>
                    <a:pt x="5358" y="4143"/>
                  </a:cubicBezTo>
                  <a:cubicBezTo>
                    <a:pt x="5399" y="4170"/>
                    <a:pt x="5399" y="4170"/>
                    <a:pt x="5399" y="4170"/>
                  </a:cubicBezTo>
                  <a:cubicBezTo>
                    <a:pt x="5414" y="4178"/>
                    <a:pt x="5414" y="4178"/>
                    <a:pt x="5414" y="4178"/>
                  </a:cubicBezTo>
                  <a:cubicBezTo>
                    <a:pt x="5432" y="4178"/>
                    <a:pt x="5432" y="4178"/>
                    <a:pt x="5432" y="4178"/>
                  </a:cubicBezTo>
                  <a:cubicBezTo>
                    <a:pt x="5470" y="4175"/>
                    <a:pt x="5470" y="4175"/>
                    <a:pt x="5470" y="4175"/>
                  </a:cubicBezTo>
                  <a:cubicBezTo>
                    <a:pt x="5534" y="4170"/>
                    <a:pt x="5534" y="4170"/>
                    <a:pt x="5534" y="4170"/>
                  </a:cubicBezTo>
                  <a:cubicBezTo>
                    <a:pt x="5555" y="4193"/>
                    <a:pt x="5555" y="4193"/>
                    <a:pt x="5555" y="4193"/>
                  </a:cubicBezTo>
                  <a:cubicBezTo>
                    <a:pt x="5570" y="4234"/>
                    <a:pt x="5570" y="4234"/>
                    <a:pt x="5570" y="4234"/>
                  </a:cubicBezTo>
                  <a:cubicBezTo>
                    <a:pt x="5555" y="4259"/>
                    <a:pt x="5555" y="4259"/>
                    <a:pt x="5555" y="4259"/>
                  </a:cubicBezTo>
                  <a:cubicBezTo>
                    <a:pt x="5537" y="4296"/>
                    <a:pt x="5537" y="4296"/>
                    <a:pt x="5537" y="4296"/>
                  </a:cubicBezTo>
                  <a:cubicBezTo>
                    <a:pt x="5481" y="4325"/>
                    <a:pt x="5481" y="4325"/>
                    <a:pt x="5481" y="4325"/>
                  </a:cubicBezTo>
                  <a:cubicBezTo>
                    <a:pt x="5468" y="4348"/>
                    <a:pt x="5468" y="4348"/>
                    <a:pt x="5468" y="4348"/>
                  </a:cubicBezTo>
                  <a:cubicBezTo>
                    <a:pt x="5463" y="4384"/>
                    <a:pt x="5463" y="4384"/>
                    <a:pt x="5463" y="4384"/>
                  </a:cubicBezTo>
                  <a:cubicBezTo>
                    <a:pt x="5448" y="4394"/>
                    <a:pt x="5448" y="4394"/>
                    <a:pt x="5448" y="4394"/>
                  </a:cubicBezTo>
                  <a:cubicBezTo>
                    <a:pt x="5432" y="4397"/>
                    <a:pt x="5432" y="4397"/>
                    <a:pt x="5432" y="4397"/>
                  </a:cubicBezTo>
                  <a:cubicBezTo>
                    <a:pt x="5427" y="4353"/>
                    <a:pt x="5427" y="4353"/>
                    <a:pt x="5427" y="4353"/>
                  </a:cubicBezTo>
                  <a:cubicBezTo>
                    <a:pt x="5402" y="4308"/>
                    <a:pt x="5402" y="4308"/>
                    <a:pt x="5402" y="4308"/>
                  </a:cubicBezTo>
                  <a:cubicBezTo>
                    <a:pt x="5361" y="4272"/>
                    <a:pt x="5361" y="4272"/>
                    <a:pt x="5361" y="4272"/>
                  </a:cubicBezTo>
                  <a:cubicBezTo>
                    <a:pt x="5323" y="4264"/>
                    <a:pt x="5323" y="4264"/>
                    <a:pt x="5323" y="4264"/>
                  </a:cubicBezTo>
                  <a:cubicBezTo>
                    <a:pt x="5244" y="4296"/>
                    <a:pt x="5244" y="4296"/>
                    <a:pt x="5244" y="4296"/>
                  </a:cubicBezTo>
                  <a:cubicBezTo>
                    <a:pt x="5144" y="4308"/>
                    <a:pt x="5144" y="4308"/>
                    <a:pt x="5144" y="4308"/>
                  </a:cubicBezTo>
                  <a:cubicBezTo>
                    <a:pt x="5113" y="4374"/>
                    <a:pt x="5113" y="4374"/>
                    <a:pt x="5113" y="4374"/>
                  </a:cubicBezTo>
                  <a:cubicBezTo>
                    <a:pt x="5078" y="4453"/>
                    <a:pt x="5078" y="4453"/>
                    <a:pt x="5078" y="4453"/>
                  </a:cubicBezTo>
                  <a:cubicBezTo>
                    <a:pt x="5057" y="4471"/>
                    <a:pt x="5057" y="4471"/>
                    <a:pt x="5057" y="4471"/>
                  </a:cubicBezTo>
                  <a:cubicBezTo>
                    <a:pt x="5099" y="4521"/>
                    <a:pt x="5099" y="4521"/>
                    <a:pt x="5099" y="4521"/>
                  </a:cubicBezTo>
                  <a:cubicBezTo>
                    <a:pt x="5150" y="4562"/>
                    <a:pt x="5150" y="4562"/>
                    <a:pt x="5150" y="4562"/>
                  </a:cubicBezTo>
                  <a:cubicBezTo>
                    <a:pt x="5185" y="4572"/>
                    <a:pt x="5185" y="4572"/>
                    <a:pt x="5185" y="4572"/>
                  </a:cubicBezTo>
                  <a:cubicBezTo>
                    <a:pt x="5213" y="4598"/>
                    <a:pt x="5213" y="4598"/>
                    <a:pt x="5213" y="4598"/>
                  </a:cubicBezTo>
                  <a:cubicBezTo>
                    <a:pt x="5229" y="4621"/>
                    <a:pt x="5229" y="4621"/>
                    <a:pt x="5229" y="4621"/>
                  </a:cubicBezTo>
                  <a:cubicBezTo>
                    <a:pt x="5213" y="4644"/>
                    <a:pt x="5213" y="4644"/>
                    <a:pt x="5213" y="4644"/>
                  </a:cubicBezTo>
                  <a:cubicBezTo>
                    <a:pt x="5195" y="4654"/>
                    <a:pt x="5195" y="4654"/>
                    <a:pt x="5195" y="4654"/>
                  </a:cubicBezTo>
                  <a:cubicBezTo>
                    <a:pt x="5170" y="4705"/>
                    <a:pt x="5170" y="4705"/>
                    <a:pt x="5170" y="4705"/>
                  </a:cubicBezTo>
                  <a:cubicBezTo>
                    <a:pt x="5113" y="4715"/>
                    <a:pt x="5113" y="4715"/>
                    <a:pt x="5113" y="4715"/>
                  </a:cubicBezTo>
                  <a:cubicBezTo>
                    <a:pt x="5073" y="4758"/>
                    <a:pt x="5073" y="4758"/>
                    <a:pt x="5073" y="4758"/>
                  </a:cubicBezTo>
                  <a:cubicBezTo>
                    <a:pt x="5057" y="4761"/>
                    <a:pt x="5057" y="4761"/>
                    <a:pt x="5057" y="4761"/>
                  </a:cubicBezTo>
                  <a:cubicBezTo>
                    <a:pt x="5027" y="4751"/>
                    <a:pt x="5027" y="4751"/>
                    <a:pt x="5027" y="4751"/>
                  </a:cubicBezTo>
                  <a:cubicBezTo>
                    <a:pt x="4989" y="4776"/>
                    <a:pt x="4989" y="4776"/>
                    <a:pt x="4989" y="4776"/>
                  </a:cubicBezTo>
                  <a:cubicBezTo>
                    <a:pt x="4897" y="4786"/>
                    <a:pt x="4897" y="4786"/>
                    <a:pt x="4897" y="4786"/>
                  </a:cubicBezTo>
                  <a:cubicBezTo>
                    <a:pt x="4847" y="4802"/>
                    <a:pt x="4847" y="4802"/>
                    <a:pt x="4847" y="4802"/>
                  </a:cubicBezTo>
                  <a:cubicBezTo>
                    <a:pt x="4816" y="4875"/>
                    <a:pt x="4816" y="4875"/>
                    <a:pt x="4816" y="4875"/>
                  </a:cubicBezTo>
                  <a:cubicBezTo>
                    <a:pt x="4806" y="4919"/>
                    <a:pt x="4806" y="4919"/>
                    <a:pt x="4806" y="4919"/>
                  </a:cubicBezTo>
                  <a:cubicBezTo>
                    <a:pt x="4768" y="4965"/>
                    <a:pt x="4768" y="4965"/>
                    <a:pt x="4768" y="4965"/>
                  </a:cubicBezTo>
                  <a:cubicBezTo>
                    <a:pt x="4803" y="5000"/>
                    <a:pt x="4803" y="5000"/>
                    <a:pt x="4803" y="5000"/>
                  </a:cubicBezTo>
                  <a:cubicBezTo>
                    <a:pt x="4803" y="5013"/>
                    <a:pt x="4803" y="5013"/>
                    <a:pt x="4803" y="5013"/>
                  </a:cubicBezTo>
                  <a:cubicBezTo>
                    <a:pt x="4801" y="5045"/>
                    <a:pt x="4801" y="5045"/>
                    <a:pt x="4801" y="5045"/>
                  </a:cubicBezTo>
                  <a:cubicBezTo>
                    <a:pt x="4824" y="5077"/>
                    <a:pt x="4824" y="5077"/>
                    <a:pt x="4824" y="5077"/>
                  </a:cubicBezTo>
                  <a:cubicBezTo>
                    <a:pt x="4874" y="5107"/>
                    <a:pt x="4874" y="5107"/>
                    <a:pt x="4874" y="5107"/>
                  </a:cubicBezTo>
                  <a:cubicBezTo>
                    <a:pt x="4987" y="5100"/>
                    <a:pt x="4987" y="5100"/>
                    <a:pt x="4987" y="5100"/>
                  </a:cubicBezTo>
                  <a:cubicBezTo>
                    <a:pt x="5057" y="5084"/>
                    <a:pt x="5057" y="5084"/>
                    <a:pt x="5057" y="5084"/>
                  </a:cubicBezTo>
                  <a:cubicBezTo>
                    <a:pt x="5094" y="5033"/>
                    <a:pt x="5094" y="5033"/>
                    <a:pt x="5094" y="5033"/>
                  </a:cubicBezTo>
                  <a:cubicBezTo>
                    <a:pt x="5113" y="5028"/>
                    <a:pt x="5113" y="5028"/>
                    <a:pt x="5113" y="5028"/>
                  </a:cubicBezTo>
                  <a:cubicBezTo>
                    <a:pt x="5124" y="5016"/>
                    <a:pt x="5124" y="5016"/>
                    <a:pt x="5124" y="5016"/>
                  </a:cubicBezTo>
                  <a:cubicBezTo>
                    <a:pt x="5113" y="5008"/>
                    <a:pt x="5113" y="5008"/>
                    <a:pt x="5113" y="5008"/>
                  </a:cubicBezTo>
                  <a:cubicBezTo>
                    <a:pt x="5096" y="4970"/>
                    <a:pt x="5096" y="4970"/>
                    <a:pt x="5096" y="4970"/>
                  </a:cubicBezTo>
                  <a:cubicBezTo>
                    <a:pt x="5099" y="4949"/>
                    <a:pt x="5099" y="4949"/>
                    <a:pt x="5099" y="4949"/>
                  </a:cubicBezTo>
                  <a:cubicBezTo>
                    <a:pt x="5127" y="4949"/>
                    <a:pt x="5127" y="4949"/>
                    <a:pt x="5127" y="4949"/>
                  </a:cubicBezTo>
                  <a:cubicBezTo>
                    <a:pt x="5157" y="4977"/>
                    <a:pt x="5157" y="4977"/>
                    <a:pt x="5157" y="4977"/>
                  </a:cubicBezTo>
                  <a:cubicBezTo>
                    <a:pt x="5190" y="4998"/>
                    <a:pt x="5190" y="4998"/>
                    <a:pt x="5190" y="4998"/>
                  </a:cubicBezTo>
                  <a:cubicBezTo>
                    <a:pt x="5221" y="4982"/>
                    <a:pt x="5221" y="4982"/>
                    <a:pt x="5221" y="4982"/>
                  </a:cubicBezTo>
                  <a:cubicBezTo>
                    <a:pt x="5244" y="4949"/>
                    <a:pt x="5244" y="4949"/>
                    <a:pt x="5244" y="4949"/>
                  </a:cubicBezTo>
                  <a:cubicBezTo>
                    <a:pt x="5244" y="4929"/>
                    <a:pt x="5244" y="4929"/>
                    <a:pt x="5244" y="4929"/>
                  </a:cubicBezTo>
                  <a:cubicBezTo>
                    <a:pt x="5221" y="4911"/>
                    <a:pt x="5221" y="4911"/>
                    <a:pt x="5221" y="4911"/>
                  </a:cubicBezTo>
                  <a:cubicBezTo>
                    <a:pt x="5195" y="4898"/>
                    <a:pt x="5195" y="4898"/>
                    <a:pt x="5195" y="4898"/>
                  </a:cubicBezTo>
                  <a:cubicBezTo>
                    <a:pt x="5144" y="4898"/>
                    <a:pt x="5144" y="4898"/>
                    <a:pt x="5144" y="4898"/>
                  </a:cubicBezTo>
                  <a:cubicBezTo>
                    <a:pt x="5137" y="4881"/>
                    <a:pt x="5137" y="4881"/>
                    <a:pt x="5137" y="4881"/>
                  </a:cubicBezTo>
                  <a:cubicBezTo>
                    <a:pt x="5178" y="4875"/>
                    <a:pt x="5178" y="4875"/>
                    <a:pt x="5178" y="4875"/>
                  </a:cubicBezTo>
                  <a:cubicBezTo>
                    <a:pt x="5213" y="4868"/>
                    <a:pt x="5213" y="4868"/>
                    <a:pt x="5213" y="4868"/>
                  </a:cubicBezTo>
                  <a:cubicBezTo>
                    <a:pt x="5264" y="4878"/>
                    <a:pt x="5264" y="4878"/>
                    <a:pt x="5264" y="4878"/>
                  </a:cubicBezTo>
                  <a:cubicBezTo>
                    <a:pt x="5267" y="4884"/>
                    <a:pt x="5267" y="4884"/>
                    <a:pt x="5267" y="4884"/>
                  </a:cubicBezTo>
                  <a:cubicBezTo>
                    <a:pt x="5274" y="4898"/>
                    <a:pt x="5274" y="4898"/>
                    <a:pt x="5274" y="4898"/>
                  </a:cubicBezTo>
                  <a:cubicBezTo>
                    <a:pt x="5295" y="4931"/>
                    <a:pt x="5295" y="4931"/>
                    <a:pt x="5295" y="4931"/>
                  </a:cubicBezTo>
                  <a:cubicBezTo>
                    <a:pt x="5313" y="4949"/>
                    <a:pt x="5313" y="4949"/>
                    <a:pt x="5313" y="4949"/>
                  </a:cubicBezTo>
                  <a:cubicBezTo>
                    <a:pt x="5323" y="4898"/>
                    <a:pt x="5323" y="4898"/>
                    <a:pt x="5323" y="4898"/>
                  </a:cubicBezTo>
                  <a:cubicBezTo>
                    <a:pt x="5338" y="4898"/>
                    <a:pt x="5338" y="4898"/>
                    <a:pt x="5338" y="4898"/>
                  </a:cubicBezTo>
                  <a:cubicBezTo>
                    <a:pt x="5351" y="4898"/>
                    <a:pt x="5351" y="4898"/>
                    <a:pt x="5351" y="4898"/>
                  </a:cubicBezTo>
                  <a:cubicBezTo>
                    <a:pt x="5374" y="4924"/>
                    <a:pt x="5374" y="4924"/>
                    <a:pt x="5374" y="4924"/>
                  </a:cubicBezTo>
                  <a:cubicBezTo>
                    <a:pt x="5397" y="4939"/>
                    <a:pt x="5397" y="4939"/>
                    <a:pt x="5397" y="4939"/>
                  </a:cubicBezTo>
                  <a:cubicBezTo>
                    <a:pt x="5397" y="4962"/>
                    <a:pt x="5397" y="4962"/>
                    <a:pt x="5397" y="4962"/>
                  </a:cubicBezTo>
                  <a:cubicBezTo>
                    <a:pt x="5411" y="4962"/>
                    <a:pt x="5411" y="4962"/>
                    <a:pt x="5411" y="4962"/>
                  </a:cubicBezTo>
                  <a:cubicBezTo>
                    <a:pt x="5435" y="4949"/>
                    <a:pt x="5435" y="4949"/>
                    <a:pt x="5435" y="4949"/>
                  </a:cubicBezTo>
                  <a:cubicBezTo>
                    <a:pt x="5478" y="4937"/>
                    <a:pt x="5478" y="4937"/>
                    <a:pt x="5478" y="4937"/>
                  </a:cubicBezTo>
                  <a:cubicBezTo>
                    <a:pt x="5483" y="4982"/>
                    <a:pt x="5483" y="4982"/>
                    <a:pt x="5483" y="4982"/>
                  </a:cubicBezTo>
                  <a:cubicBezTo>
                    <a:pt x="5534" y="5016"/>
                    <a:pt x="5534" y="5016"/>
                    <a:pt x="5534" y="5016"/>
                  </a:cubicBezTo>
                  <a:cubicBezTo>
                    <a:pt x="5570" y="5046"/>
                    <a:pt x="5570" y="5046"/>
                    <a:pt x="5570" y="5046"/>
                  </a:cubicBezTo>
                  <a:cubicBezTo>
                    <a:pt x="5595" y="5036"/>
                    <a:pt x="5595" y="5036"/>
                    <a:pt x="5595" y="5036"/>
                  </a:cubicBezTo>
                  <a:cubicBezTo>
                    <a:pt x="5583" y="5016"/>
                    <a:pt x="5583" y="5016"/>
                    <a:pt x="5583" y="5016"/>
                  </a:cubicBezTo>
                  <a:cubicBezTo>
                    <a:pt x="5598" y="4993"/>
                    <a:pt x="5598" y="4993"/>
                    <a:pt x="5598" y="4993"/>
                  </a:cubicBezTo>
                  <a:cubicBezTo>
                    <a:pt x="5618" y="5016"/>
                    <a:pt x="5618" y="5016"/>
                    <a:pt x="5618" y="5016"/>
                  </a:cubicBezTo>
                  <a:cubicBezTo>
                    <a:pt x="5628" y="5049"/>
                    <a:pt x="5628" y="5049"/>
                    <a:pt x="5628" y="5049"/>
                  </a:cubicBezTo>
                  <a:cubicBezTo>
                    <a:pt x="5641" y="5046"/>
                    <a:pt x="5641" y="5046"/>
                    <a:pt x="5641" y="5046"/>
                  </a:cubicBezTo>
                  <a:cubicBezTo>
                    <a:pt x="5649" y="5010"/>
                    <a:pt x="5649" y="5010"/>
                    <a:pt x="5649" y="5010"/>
                  </a:cubicBezTo>
                  <a:cubicBezTo>
                    <a:pt x="5725" y="5013"/>
                    <a:pt x="5725" y="5013"/>
                    <a:pt x="5725" y="5013"/>
                  </a:cubicBezTo>
                  <a:cubicBezTo>
                    <a:pt x="5751" y="5033"/>
                    <a:pt x="5751" y="5033"/>
                    <a:pt x="5751" y="5033"/>
                  </a:cubicBezTo>
                  <a:cubicBezTo>
                    <a:pt x="5725" y="5059"/>
                    <a:pt x="5725" y="5059"/>
                    <a:pt x="5725" y="5059"/>
                  </a:cubicBezTo>
                  <a:cubicBezTo>
                    <a:pt x="5715" y="5082"/>
                    <a:pt x="5715" y="5082"/>
                    <a:pt x="5715" y="5082"/>
                  </a:cubicBezTo>
                  <a:cubicBezTo>
                    <a:pt x="5707" y="5094"/>
                    <a:pt x="5707" y="5094"/>
                    <a:pt x="5707" y="5094"/>
                  </a:cubicBezTo>
                  <a:cubicBezTo>
                    <a:pt x="5730" y="5117"/>
                    <a:pt x="5730" y="5117"/>
                    <a:pt x="5730" y="5117"/>
                  </a:cubicBezTo>
                  <a:cubicBezTo>
                    <a:pt x="5751" y="5161"/>
                    <a:pt x="5751" y="5161"/>
                    <a:pt x="5751" y="5161"/>
                  </a:cubicBezTo>
                  <a:cubicBezTo>
                    <a:pt x="5954" y="5175"/>
                    <a:pt x="5954" y="5175"/>
                    <a:pt x="5954" y="5175"/>
                  </a:cubicBezTo>
                  <a:cubicBezTo>
                    <a:pt x="5975" y="5175"/>
                    <a:pt x="5975" y="5175"/>
                    <a:pt x="5975" y="5175"/>
                  </a:cubicBezTo>
                  <a:cubicBezTo>
                    <a:pt x="5992" y="5140"/>
                    <a:pt x="5992" y="5140"/>
                    <a:pt x="5992" y="5140"/>
                  </a:cubicBezTo>
                  <a:cubicBezTo>
                    <a:pt x="6041" y="5130"/>
                    <a:pt x="6041" y="5130"/>
                    <a:pt x="6041" y="5130"/>
                  </a:cubicBezTo>
                  <a:cubicBezTo>
                    <a:pt x="6079" y="5143"/>
                    <a:pt x="6079" y="5143"/>
                    <a:pt x="6079" y="5143"/>
                  </a:cubicBezTo>
                  <a:cubicBezTo>
                    <a:pt x="6110" y="5191"/>
                    <a:pt x="6110" y="5191"/>
                    <a:pt x="6110" y="5191"/>
                  </a:cubicBezTo>
                  <a:cubicBezTo>
                    <a:pt x="6487" y="5202"/>
                    <a:pt x="6487" y="5202"/>
                    <a:pt x="6487" y="5202"/>
                  </a:cubicBezTo>
                  <a:cubicBezTo>
                    <a:pt x="6548" y="5175"/>
                    <a:pt x="6548" y="5175"/>
                    <a:pt x="6548" y="5175"/>
                  </a:cubicBezTo>
                  <a:cubicBezTo>
                    <a:pt x="6563" y="5158"/>
                    <a:pt x="6563" y="5158"/>
                    <a:pt x="6563" y="5158"/>
                  </a:cubicBezTo>
                  <a:cubicBezTo>
                    <a:pt x="6550" y="5130"/>
                    <a:pt x="6550" y="5130"/>
                    <a:pt x="6550" y="5130"/>
                  </a:cubicBezTo>
                  <a:cubicBezTo>
                    <a:pt x="6550" y="5130"/>
                    <a:pt x="6558" y="5105"/>
                    <a:pt x="6555" y="5089"/>
                  </a:cubicBezTo>
                  <a:cubicBezTo>
                    <a:pt x="6553" y="5074"/>
                    <a:pt x="6532" y="5066"/>
                    <a:pt x="6532" y="5066"/>
                  </a:cubicBezTo>
                  <a:cubicBezTo>
                    <a:pt x="6512" y="5066"/>
                    <a:pt x="6512" y="5066"/>
                    <a:pt x="6512" y="5066"/>
                  </a:cubicBezTo>
                  <a:cubicBezTo>
                    <a:pt x="6438" y="5023"/>
                    <a:pt x="6438" y="5023"/>
                    <a:pt x="6438" y="5023"/>
                  </a:cubicBezTo>
                  <a:cubicBezTo>
                    <a:pt x="6397" y="5010"/>
                    <a:pt x="6397" y="5010"/>
                    <a:pt x="6397" y="5010"/>
                  </a:cubicBezTo>
                  <a:cubicBezTo>
                    <a:pt x="6319" y="4998"/>
                    <a:pt x="6319" y="4998"/>
                    <a:pt x="6319" y="4998"/>
                  </a:cubicBezTo>
                  <a:cubicBezTo>
                    <a:pt x="6252" y="4980"/>
                    <a:pt x="6252" y="4980"/>
                    <a:pt x="6252" y="4980"/>
                  </a:cubicBezTo>
                  <a:cubicBezTo>
                    <a:pt x="6191" y="4957"/>
                    <a:pt x="6191" y="4957"/>
                    <a:pt x="6191" y="4957"/>
                  </a:cubicBezTo>
                  <a:cubicBezTo>
                    <a:pt x="6115" y="4939"/>
                    <a:pt x="6115" y="4939"/>
                    <a:pt x="6115" y="4939"/>
                  </a:cubicBezTo>
                  <a:cubicBezTo>
                    <a:pt x="6074" y="4924"/>
                    <a:pt x="6074" y="4924"/>
                    <a:pt x="6074" y="4924"/>
                  </a:cubicBezTo>
                  <a:cubicBezTo>
                    <a:pt x="6087" y="4891"/>
                    <a:pt x="6087" y="4891"/>
                    <a:pt x="6087" y="4891"/>
                  </a:cubicBezTo>
                  <a:cubicBezTo>
                    <a:pt x="6110" y="4873"/>
                    <a:pt x="6110" y="4873"/>
                    <a:pt x="6110" y="4873"/>
                  </a:cubicBezTo>
                  <a:cubicBezTo>
                    <a:pt x="6168" y="4860"/>
                    <a:pt x="6168" y="4860"/>
                    <a:pt x="6168" y="4860"/>
                  </a:cubicBezTo>
                  <a:cubicBezTo>
                    <a:pt x="6153" y="4814"/>
                    <a:pt x="6153" y="4814"/>
                    <a:pt x="6153" y="4814"/>
                  </a:cubicBezTo>
                  <a:cubicBezTo>
                    <a:pt x="6168" y="4809"/>
                    <a:pt x="6168" y="4809"/>
                    <a:pt x="6168" y="4809"/>
                  </a:cubicBezTo>
                  <a:cubicBezTo>
                    <a:pt x="6212" y="4837"/>
                    <a:pt x="6212" y="4837"/>
                    <a:pt x="6212" y="4837"/>
                  </a:cubicBezTo>
                  <a:cubicBezTo>
                    <a:pt x="6283" y="4878"/>
                    <a:pt x="6283" y="4878"/>
                    <a:pt x="6283" y="4878"/>
                  </a:cubicBezTo>
                  <a:cubicBezTo>
                    <a:pt x="6357" y="4883"/>
                    <a:pt x="6357" y="4883"/>
                    <a:pt x="6357" y="4883"/>
                  </a:cubicBezTo>
                  <a:cubicBezTo>
                    <a:pt x="6410" y="4873"/>
                    <a:pt x="6410" y="4873"/>
                    <a:pt x="6410" y="4873"/>
                  </a:cubicBezTo>
                  <a:cubicBezTo>
                    <a:pt x="6443" y="4886"/>
                    <a:pt x="6443" y="4886"/>
                    <a:pt x="6443" y="4886"/>
                  </a:cubicBezTo>
                  <a:cubicBezTo>
                    <a:pt x="6464" y="4903"/>
                    <a:pt x="6464" y="4903"/>
                    <a:pt x="6464" y="4903"/>
                  </a:cubicBezTo>
                  <a:cubicBezTo>
                    <a:pt x="6522" y="4886"/>
                    <a:pt x="6522" y="4886"/>
                    <a:pt x="6522" y="4886"/>
                  </a:cubicBezTo>
                  <a:cubicBezTo>
                    <a:pt x="6545" y="4898"/>
                    <a:pt x="6545" y="4898"/>
                    <a:pt x="6545" y="4898"/>
                  </a:cubicBezTo>
                  <a:cubicBezTo>
                    <a:pt x="6573" y="4919"/>
                    <a:pt x="6573" y="4919"/>
                    <a:pt x="6573" y="4919"/>
                  </a:cubicBezTo>
                  <a:cubicBezTo>
                    <a:pt x="6611" y="4919"/>
                    <a:pt x="6611" y="4919"/>
                    <a:pt x="6611" y="4919"/>
                  </a:cubicBezTo>
                  <a:cubicBezTo>
                    <a:pt x="6634" y="4937"/>
                    <a:pt x="6634" y="4937"/>
                    <a:pt x="6634" y="4937"/>
                  </a:cubicBezTo>
                  <a:cubicBezTo>
                    <a:pt x="6657" y="4957"/>
                    <a:pt x="6657" y="4957"/>
                    <a:pt x="6657" y="4957"/>
                  </a:cubicBezTo>
                  <a:cubicBezTo>
                    <a:pt x="6683" y="4957"/>
                    <a:pt x="6683" y="4957"/>
                    <a:pt x="6683" y="4957"/>
                  </a:cubicBezTo>
                  <a:cubicBezTo>
                    <a:pt x="6708" y="4901"/>
                    <a:pt x="6708" y="4901"/>
                    <a:pt x="6708" y="4901"/>
                  </a:cubicBezTo>
                  <a:cubicBezTo>
                    <a:pt x="6688" y="4886"/>
                    <a:pt x="6688" y="4886"/>
                    <a:pt x="6688" y="4886"/>
                  </a:cubicBezTo>
                  <a:cubicBezTo>
                    <a:pt x="6657" y="4901"/>
                    <a:pt x="6657" y="4901"/>
                    <a:pt x="6657" y="4901"/>
                  </a:cubicBezTo>
                  <a:cubicBezTo>
                    <a:pt x="6588" y="4886"/>
                    <a:pt x="6588" y="4886"/>
                    <a:pt x="6588" y="4886"/>
                  </a:cubicBezTo>
                  <a:cubicBezTo>
                    <a:pt x="6550" y="4853"/>
                    <a:pt x="6550" y="4853"/>
                    <a:pt x="6550" y="4853"/>
                  </a:cubicBezTo>
                  <a:cubicBezTo>
                    <a:pt x="6530" y="4853"/>
                    <a:pt x="6530" y="4853"/>
                    <a:pt x="6530" y="4853"/>
                  </a:cubicBezTo>
                  <a:cubicBezTo>
                    <a:pt x="6532" y="4840"/>
                    <a:pt x="6532" y="4840"/>
                    <a:pt x="6532" y="4840"/>
                  </a:cubicBezTo>
                  <a:cubicBezTo>
                    <a:pt x="6576" y="4817"/>
                    <a:pt x="6576" y="4817"/>
                    <a:pt x="6576" y="4817"/>
                  </a:cubicBezTo>
                  <a:cubicBezTo>
                    <a:pt x="6588" y="4817"/>
                    <a:pt x="6588" y="4817"/>
                    <a:pt x="6588" y="4817"/>
                  </a:cubicBezTo>
                  <a:cubicBezTo>
                    <a:pt x="6560" y="4796"/>
                    <a:pt x="6560" y="4796"/>
                    <a:pt x="6560" y="4796"/>
                  </a:cubicBezTo>
                  <a:cubicBezTo>
                    <a:pt x="6530" y="4776"/>
                    <a:pt x="6530" y="4776"/>
                    <a:pt x="6530" y="4776"/>
                  </a:cubicBezTo>
                  <a:cubicBezTo>
                    <a:pt x="6507" y="4740"/>
                    <a:pt x="6507" y="4740"/>
                    <a:pt x="6507" y="4740"/>
                  </a:cubicBezTo>
                  <a:cubicBezTo>
                    <a:pt x="6466" y="4697"/>
                    <a:pt x="6466" y="4697"/>
                    <a:pt x="6466" y="4697"/>
                  </a:cubicBezTo>
                  <a:cubicBezTo>
                    <a:pt x="6466" y="4697"/>
                    <a:pt x="6451" y="4684"/>
                    <a:pt x="6443" y="4677"/>
                  </a:cubicBezTo>
                  <a:cubicBezTo>
                    <a:pt x="6436" y="4669"/>
                    <a:pt x="6436" y="4636"/>
                    <a:pt x="6436" y="4636"/>
                  </a:cubicBezTo>
                  <a:cubicBezTo>
                    <a:pt x="6466" y="4656"/>
                    <a:pt x="6466" y="4656"/>
                    <a:pt x="6466" y="4656"/>
                  </a:cubicBezTo>
                  <a:cubicBezTo>
                    <a:pt x="6555" y="4715"/>
                    <a:pt x="6555" y="4715"/>
                    <a:pt x="6555" y="4715"/>
                  </a:cubicBezTo>
                  <a:cubicBezTo>
                    <a:pt x="6588" y="4715"/>
                    <a:pt x="6588" y="4715"/>
                    <a:pt x="6588" y="4715"/>
                  </a:cubicBezTo>
                  <a:cubicBezTo>
                    <a:pt x="6527" y="4649"/>
                    <a:pt x="6527" y="4649"/>
                    <a:pt x="6527" y="4649"/>
                  </a:cubicBezTo>
                  <a:cubicBezTo>
                    <a:pt x="6588" y="4649"/>
                    <a:pt x="6588" y="4649"/>
                    <a:pt x="6588" y="4649"/>
                  </a:cubicBezTo>
                  <a:cubicBezTo>
                    <a:pt x="6568" y="4631"/>
                    <a:pt x="6568" y="4631"/>
                    <a:pt x="6568" y="4631"/>
                  </a:cubicBezTo>
                  <a:cubicBezTo>
                    <a:pt x="6532" y="4631"/>
                    <a:pt x="6532" y="4631"/>
                    <a:pt x="6532" y="4631"/>
                  </a:cubicBezTo>
                  <a:cubicBezTo>
                    <a:pt x="6474" y="4605"/>
                    <a:pt x="6474" y="4605"/>
                    <a:pt x="6474" y="4605"/>
                  </a:cubicBezTo>
                  <a:cubicBezTo>
                    <a:pt x="6443" y="4583"/>
                    <a:pt x="6443" y="4583"/>
                    <a:pt x="6443" y="4583"/>
                  </a:cubicBezTo>
                  <a:cubicBezTo>
                    <a:pt x="6395" y="4560"/>
                    <a:pt x="6395" y="4560"/>
                    <a:pt x="6395" y="4560"/>
                  </a:cubicBezTo>
                  <a:cubicBezTo>
                    <a:pt x="6331" y="4560"/>
                    <a:pt x="6331" y="4560"/>
                    <a:pt x="6331" y="4560"/>
                  </a:cubicBezTo>
                  <a:cubicBezTo>
                    <a:pt x="6298" y="4542"/>
                    <a:pt x="6298" y="4542"/>
                    <a:pt x="6298" y="4542"/>
                  </a:cubicBezTo>
                  <a:cubicBezTo>
                    <a:pt x="6308" y="4504"/>
                    <a:pt x="6308" y="4504"/>
                    <a:pt x="6308" y="4504"/>
                  </a:cubicBezTo>
                  <a:cubicBezTo>
                    <a:pt x="6285" y="4476"/>
                    <a:pt x="6285" y="4476"/>
                    <a:pt x="6285" y="4476"/>
                  </a:cubicBezTo>
                  <a:cubicBezTo>
                    <a:pt x="6275" y="4476"/>
                    <a:pt x="6275" y="4476"/>
                    <a:pt x="6275" y="4476"/>
                  </a:cubicBezTo>
                  <a:cubicBezTo>
                    <a:pt x="6240" y="4476"/>
                    <a:pt x="6240" y="4476"/>
                    <a:pt x="6240" y="4476"/>
                  </a:cubicBezTo>
                  <a:cubicBezTo>
                    <a:pt x="6212" y="4476"/>
                    <a:pt x="6212" y="4476"/>
                    <a:pt x="6212" y="4476"/>
                  </a:cubicBezTo>
                  <a:cubicBezTo>
                    <a:pt x="6204" y="4463"/>
                    <a:pt x="6204" y="4463"/>
                    <a:pt x="6204" y="4463"/>
                  </a:cubicBezTo>
                  <a:cubicBezTo>
                    <a:pt x="6186" y="4437"/>
                    <a:pt x="6186" y="4437"/>
                    <a:pt x="6186" y="4437"/>
                  </a:cubicBezTo>
                  <a:cubicBezTo>
                    <a:pt x="6161" y="4440"/>
                    <a:pt x="6161" y="4440"/>
                    <a:pt x="6161" y="4440"/>
                  </a:cubicBezTo>
                  <a:cubicBezTo>
                    <a:pt x="6161" y="4440"/>
                    <a:pt x="6161" y="4440"/>
                    <a:pt x="6168" y="4448"/>
                  </a:cubicBezTo>
                  <a:cubicBezTo>
                    <a:pt x="6176" y="4455"/>
                    <a:pt x="6166" y="4463"/>
                    <a:pt x="6166" y="4463"/>
                  </a:cubicBezTo>
                  <a:cubicBezTo>
                    <a:pt x="6153" y="4476"/>
                    <a:pt x="6153" y="4476"/>
                    <a:pt x="6153" y="4476"/>
                  </a:cubicBezTo>
                  <a:cubicBezTo>
                    <a:pt x="6117" y="4437"/>
                    <a:pt x="6117" y="4437"/>
                    <a:pt x="6117" y="4437"/>
                  </a:cubicBezTo>
                  <a:cubicBezTo>
                    <a:pt x="6089" y="4437"/>
                    <a:pt x="6089" y="4437"/>
                    <a:pt x="6089" y="4437"/>
                  </a:cubicBezTo>
                  <a:cubicBezTo>
                    <a:pt x="6074" y="4425"/>
                    <a:pt x="6074" y="4425"/>
                    <a:pt x="6074" y="4425"/>
                  </a:cubicBezTo>
                  <a:cubicBezTo>
                    <a:pt x="6043" y="4425"/>
                    <a:pt x="6043" y="4425"/>
                    <a:pt x="6043" y="4425"/>
                  </a:cubicBezTo>
                  <a:cubicBezTo>
                    <a:pt x="6026" y="4409"/>
                    <a:pt x="6026" y="4409"/>
                    <a:pt x="6026" y="4409"/>
                  </a:cubicBezTo>
                  <a:cubicBezTo>
                    <a:pt x="5992" y="4409"/>
                    <a:pt x="5992" y="4409"/>
                    <a:pt x="5992" y="4409"/>
                  </a:cubicBezTo>
                  <a:cubicBezTo>
                    <a:pt x="5929" y="4381"/>
                    <a:pt x="5929" y="4381"/>
                    <a:pt x="5929" y="4381"/>
                  </a:cubicBezTo>
                  <a:cubicBezTo>
                    <a:pt x="5929" y="4369"/>
                    <a:pt x="5929" y="4369"/>
                    <a:pt x="5929" y="4369"/>
                  </a:cubicBezTo>
                  <a:cubicBezTo>
                    <a:pt x="5929" y="4336"/>
                    <a:pt x="5929" y="4336"/>
                    <a:pt x="5929" y="4336"/>
                  </a:cubicBezTo>
                  <a:cubicBezTo>
                    <a:pt x="5903" y="4318"/>
                    <a:pt x="5903" y="4318"/>
                    <a:pt x="5903" y="4318"/>
                  </a:cubicBezTo>
                  <a:cubicBezTo>
                    <a:pt x="5866" y="4323"/>
                    <a:pt x="5866" y="4323"/>
                    <a:pt x="5866" y="4323"/>
                  </a:cubicBezTo>
                  <a:cubicBezTo>
                    <a:pt x="5866" y="4323"/>
                    <a:pt x="5860" y="4346"/>
                    <a:pt x="5852" y="4348"/>
                  </a:cubicBezTo>
                  <a:cubicBezTo>
                    <a:pt x="5845" y="4351"/>
                    <a:pt x="5837" y="4323"/>
                    <a:pt x="5837" y="4323"/>
                  </a:cubicBezTo>
                  <a:cubicBezTo>
                    <a:pt x="5814" y="4323"/>
                    <a:pt x="5814" y="4323"/>
                    <a:pt x="5814" y="4323"/>
                  </a:cubicBezTo>
                  <a:cubicBezTo>
                    <a:pt x="5814" y="4323"/>
                    <a:pt x="5796" y="4315"/>
                    <a:pt x="5791" y="4308"/>
                  </a:cubicBezTo>
                  <a:cubicBezTo>
                    <a:pt x="5786" y="4300"/>
                    <a:pt x="5766" y="4285"/>
                    <a:pt x="5766" y="4285"/>
                  </a:cubicBezTo>
                  <a:cubicBezTo>
                    <a:pt x="5771" y="4272"/>
                    <a:pt x="5771" y="4272"/>
                    <a:pt x="5771" y="4272"/>
                  </a:cubicBezTo>
                  <a:cubicBezTo>
                    <a:pt x="5743" y="4236"/>
                    <a:pt x="5743" y="4236"/>
                    <a:pt x="5743" y="4236"/>
                  </a:cubicBezTo>
                  <a:cubicBezTo>
                    <a:pt x="5692" y="4246"/>
                    <a:pt x="5692" y="4246"/>
                    <a:pt x="5692" y="4246"/>
                  </a:cubicBezTo>
                  <a:cubicBezTo>
                    <a:pt x="5661" y="4231"/>
                    <a:pt x="5661" y="4231"/>
                    <a:pt x="5661" y="4231"/>
                  </a:cubicBezTo>
                  <a:cubicBezTo>
                    <a:pt x="5684" y="4198"/>
                    <a:pt x="5684" y="4198"/>
                    <a:pt x="5684" y="4198"/>
                  </a:cubicBezTo>
                  <a:cubicBezTo>
                    <a:pt x="5712" y="4198"/>
                    <a:pt x="5712" y="4198"/>
                    <a:pt x="5712" y="4198"/>
                  </a:cubicBezTo>
                  <a:cubicBezTo>
                    <a:pt x="5725" y="4195"/>
                    <a:pt x="5725" y="4195"/>
                    <a:pt x="5725" y="4195"/>
                  </a:cubicBezTo>
                  <a:cubicBezTo>
                    <a:pt x="5740" y="4201"/>
                    <a:pt x="5740" y="4201"/>
                    <a:pt x="5740" y="4201"/>
                  </a:cubicBezTo>
                  <a:cubicBezTo>
                    <a:pt x="5786" y="4208"/>
                    <a:pt x="5786" y="4208"/>
                    <a:pt x="5786" y="4208"/>
                  </a:cubicBezTo>
                  <a:cubicBezTo>
                    <a:pt x="5804" y="4223"/>
                    <a:pt x="5804" y="4223"/>
                    <a:pt x="5804" y="4223"/>
                  </a:cubicBezTo>
                  <a:cubicBezTo>
                    <a:pt x="5817" y="4241"/>
                    <a:pt x="5817" y="4241"/>
                    <a:pt x="5817" y="4241"/>
                  </a:cubicBezTo>
                  <a:cubicBezTo>
                    <a:pt x="5847" y="4236"/>
                    <a:pt x="5847" y="4236"/>
                    <a:pt x="5847" y="4236"/>
                  </a:cubicBezTo>
                  <a:cubicBezTo>
                    <a:pt x="5866" y="4218"/>
                    <a:pt x="5866" y="4218"/>
                    <a:pt x="5866" y="4218"/>
                  </a:cubicBezTo>
                  <a:cubicBezTo>
                    <a:pt x="5866" y="4173"/>
                    <a:pt x="5866" y="4173"/>
                    <a:pt x="5866" y="4173"/>
                  </a:cubicBezTo>
                  <a:cubicBezTo>
                    <a:pt x="5837" y="4165"/>
                    <a:pt x="5837" y="4165"/>
                    <a:pt x="5837" y="4165"/>
                  </a:cubicBezTo>
                  <a:cubicBezTo>
                    <a:pt x="5791" y="4160"/>
                    <a:pt x="5791" y="4160"/>
                    <a:pt x="5791" y="4160"/>
                  </a:cubicBezTo>
                  <a:cubicBezTo>
                    <a:pt x="5753" y="4143"/>
                    <a:pt x="5753" y="4143"/>
                    <a:pt x="5753" y="4143"/>
                  </a:cubicBezTo>
                  <a:cubicBezTo>
                    <a:pt x="5723" y="4114"/>
                    <a:pt x="5723" y="4114"/>
                    <a:pt x="5723" y="4114"/>
                  </a:cubicBezTo>
                  <a:cubicBezTo>
                    <a:pt x="5733" y="4096"/>
                    <a:pt x="5733" y="4096"/>
                    <a:pt x="5733" y="4096"/>
                  </a:cubicBezTo>
                  <a:cubicBezTo>
                    <a:pt x="5766" y="4119"/>
                    <a:pt x="5766" y="4119"/>
                    <a:pt x="5766" y="4119"/>
                  </a:cubicBezTo>
                  <a:cubicBezTo>
                    <a:pt x="5812" y="4127"/>
                    <a:pt x="5812" y="4127"/>
                    <a:pt x="5812" y="4127"/>
                  </a:cubicBezTo>
                  <a:cubicBezTo>
                    <a:pt x="5822" y="4106"/>
                    <a:pt x="5822" y="4106"/>
                    <a:pt x="5822" y="4106"/>
                  </a:cubicBezTo>
                  <a:cubicBezTo>
                    <a:pt x="5814" y="4086"/>
                    <a:pt x="5814" y="4086"/>
                    <a:pt x="5814" y="4086"/>
                  </a:cubicBezTo>
                  <a:cubicBezTo>
                    <a:pt x="5796" y="4066"/>
                    <a:pt x="5796" y="4066"/>
                    <a:pt x="5796" y="4066"/>
                  </a:cubicBezTo>
                  <a:cubicBezTo>
                    <a:pt x="5802" y="4040"/>
                    <a:pt x="5802" y="4040"/>
                    <a:pt x="5802" y="4040"/>
                  </a:cubicBezTo>
                  <a:cubicBezTo>
                    <a:pt x="5835" y="4027"/>
                    <a:pt x="5835" y="4027"/>
                    <a:pt x="5835" y="4027"/>
                  </a:cubicBezTo>
                  <a:cubicBezTo>
                    <a:pt x="5845" y="4043"/>
                    <a:pt x="5845" y="4043"/>
                    <a:pt x="5845" y="4043"/>
                  </a:cubicBezTo>
                  <a:cubicBezTo>
                    <a:pt x="5866" y="4076"/>
                    <a:pt x="5866" y="4076"/>
                    <a:pt x="5866" y="4076"/>
                  </a:cubicBezTo>
                  <a:cubicBezTo>
                    <a:pt x="5901" y="4096"/>
                    <a:pt x="5901" y="4096"/>
                    <a:pt x="5901" y="4096"/>
                  </a:cubicBezTo>
                  <a:cubicBezTo>
                    <a:pt x="5919" y="4114"/>
                    <a:pt x="5919" y="4114"/>
                    <a:pt x="5919" y="4114"/>
                  </a:cubicBezTo>
                  <a:cubicBezTo>
                    <a:pt x="5947" y="4111"/>
                    <a:pt x="5947" y="4111"/>
                    <a:pt x="5947" y="4111"/>
                  </a:cubicBezTo>
                  <a:cubicBezTo>
                    <a:pt x="5972" y="4066"/>
                    <a:pt x="5972" y="4066"/>
                    <a:pt x="5972" y="4066"/>
                  </a:cubicBezTo>
                  <a:cubicBezTo>
                    <a:pt x="5992" y="4063"/>
                    <a:pt x="5992" y="4063"/>
                    <a:pt x="5992" y="4063"/>
                  </a:cubicBezTo>
                  <a:cubicBezTo>
                    <a:pt x="6008" y="4124"/>
                    <a:pt x="6008" y="4124"/>
                    <a:pt x="6008" y="4124"/>
                  </a:cubicBezTo>
                  <a:cubicBezTo>
                    <a:pt x="6026" y="4122"/>
                    <a:pt x="6026" y="4122"/>
                    <a:pt x="6026" y="4122"/>
                  </a:cubicBezTo>
                  <a:cubicBezTo>
                    <a:pt x="6064" y="4038"/>
                    <a:pt x="6064" y="4038"/>
                    <a:pt x="6064" y="4038"/>
                  </a:cubicBezTo>
                  <a:cubicBezTo>
                    <a:pt x="6077" y="3964"/>
                    <a:pt x="6077" y="3964"/>
                    <a:pt x="6077" y="3964"/>
                  </a:cubicBezTo>
                  <a:cubicBezTo>
                    <a:pt x="6102" y="3969"/>
                    <a:pt x="6102" y="3969"/>
                    <a:pt x="6102" y="3969"/>
                  </a:cubicBezTo>
                  <a:cubicBezTo>
                    <a:pt x="6112" y="4083"/>
                    <a:pt x="6112" y="4083"/>
                    <a:pt x="6112" y="4083"/>
                  </a:cubicBezTo>
                  <a:cubicBezTo>
                    <a:pt x="6087" y="4094"/>
                    <a:pt x="6087" y="4094"/>
                    <a:pt x="6087" y="4094"/>
                  </a:cubicBezTo>
                  <a:cubicBezTo>
                    <a:pt x="6069" y="4119"/>
                    <a:pt x="6069" y="4119"/>
                    <a:pt x="6069" y="4119"/>
                  </a:cubicBezTo>
                  <a:cubicBezTo>
                    <a:pt x="6061" y="4143"/>
                    <a:pt x="6061" y="4143"/>
                    <a:pt x="6061" y="4143"/>
                  </a:cubicBezTo>
                  <a:cubicBezTo>
                    <a:pt x="6077" y="4165"/>
                    <a:pt x="6077" y="4165"/>
                    <a:pt x="6077" y="4165"/>
                  </a:cubicBezTo>
                  <a:cubicBezTo>
                    <a:pt x="6115" y="4173"/>
                    <a:pt x="6115" y="4173"/>
                    <a:pt x="6115" y="4173"/>
                  </a:cubicBezTo>
                  <a:cubicBezTo>
                    <a:pt x="6145" y="4160"/>
                    <a:pt x="6145" y="4160"/>
                    <a:pt x="6145" y="4160"/>
                  </a:cubicBezTo>
                  <a:cubicBezTo>
                    <a:pt x="6153" y="4231"/>
                    <a:pt x="6153" y="4231"/>
                    <a:pt x="6153" y="4231"/>
                  </a:cubicBezTo>
                  <a:cubicBezTo>
                    <a:pt x="6194" y="4211"/>
                    <a:pt x="6194" y="4211"/>
                    <a:pt x="6194" y="4211"/>
                  </a:cubicBezTo>
                  <a:cubicBezTo>
                    <a:pt x="6219" y="4254"/>
                    <a:pt x="6219" y="4254"/>
                    <a:pt x="6219" y="4254"/>
                  </a:cubicBezTo>
                  <a:cubicBezTo>
                    <a:pt x="6240" y="4272"/>
                    <a:pt x="6240" y="4272"/>
                    <a:pt x="6240" y="4272"/>
                  </a:cubicBezTo>
                  <a:cubicBezTo>
                    <a:pt x="6250" y="4236"/>
                    <a:pt x="6250" y="4236"/>
                    <a:pt x="6250" y="4236"/>
                  </a:cubicBezTo>
                  <a:cubicBezTo>
                    <a:pt x="6255" y="4211"/>
                    <a:pt x="6255" y="4211"/>
                    <a:pt x="6255" y="4211"/>
                  </a:cubicBezTo>
                  <a:cubicBezTo>
                    <a:pt x="6278" y="4226"/>
                    <a:pt x="6278" y="4226"/>
                    <a:pt x="6278" y="4226"/>
                  </a:cubicBezTo>
                  <a:cubicBezTo>
                    <a:pt x="6298" y="4249"/>
                    <a:pt x="6298" y="4249"/>
                    <a:pt x="6298" y="4249"/>
                  </a:cubicBezTo>
                  <a:cubicBezTo>
                    <a:pt x="6321" y="4249"/>
                    <a:pt x="6321" y="4249"/>
                    <a:pt x="6321" y="4249"/>
                  </a:cubicBezTo>
                  <a:cubicBezTo>
                    <a:pt x="6336" y="4231"/>
                    <a:pt x="6336" y="4231"/>
                    <a:pt x="6336" y="4231"/>
                  </a:cubicBezTo>
                  <a:cubicBezTo>
                    <a:pt x="6380" y="4249"/>
                    <a:pt x="6380" y="4249"/>
                    <a:pt x="6380" y="4249"/>
                  </a:cubicBezTo>
                  <a:cubicBezTo>
                    <a:pt x="6395" y="4249"/>
                    <a:pt x="6395" y="4249"/>
                    <a:pt x="6395" y="4249"/>
                  </a:cubicBezTo>
                  <a:cubicBezTo>
                    <a:pt x="6395" y="4208"/>
                    <a:pt x="6395" y="4208"/>
                    <a:pt x="6395" y="4208"/>
                  </a:cubicBezTo>
                  <a:cubicBezTo>
                    <a:pt x="6395" y="4188"/>
                    <a:pt x="6395" y="4188"/>
                    <a:pt x="6395" y="4188"/>
                  </a:cubicBezTo>
                  <a:cubicBezTo>
                    <a:pt x="6364" y="4173"/>
                    <a:pt x="6364" y="4173"/>
                    <a:pt x="6364" y="4173"/>
                  </a:cubicBezTo>
                  <a:cubicBezTo>
                    <a:pt x="6298" y="4081"/>
                    <a:pt x="6298" y="4081"/>
                    <a:pt x="6298" y="4081"/>
                  </a:cubicBezTo>
                  <a:cubicBezTo>
                    <a:pt x="6275" y="4038"/>
                    <a:pt x="6275" y="4038"/>
                    <a:pt x="6275" y="4038"/>
                  </a:cubicBezTo>
                  <a:cubicBezTo>
                    <a:pt x="6291" y="4025"/>
                    <a:pt x="6291" y="4025"/>
                    <a:pt x="6291" y="4025"/>
                  </a:cubicBezTo>
                  <a:cubicBezTo>
                    <a:pt x="6326" y="4053"/>
                    <a:pt x="6326" y="4053"/>
                    <a:pt x="6326" y="4053"/>
                  </a:cubicBezTo>
                  <a:cubicBezTo>
                    <a:pt x="6339" y="4053"/>
                    <a:pt x="6339" y="4053"/>
                    <a:pt x="6339" y="4053"/>
                  </a:cubicBezTo>
                  <a:cubicBezTo>
                    <a:pt x="6359" y="4053"/>
                    <a:pt x="6359" y="4053"/>
                    <a:pt x="6359" y="4053"/>
                  </a:cubicBezTo>
                  <a:cubicBezTo>
                    <a:pt x="6395" y="4053"/>
                    <a:pt x="6395" y="4053"/>
                    <a:pt x="6395" y="4053"/>
                  </a:cubicBezTo>
                  <a:cubicBezTo>
                    <a:pt x="6382" y="4012"/>
                    <a:pt x="6382" y="4012"/>
                    <a:pt x="6382" y="4012"/>
                  </a:cubicBezTo>
                  <a:cubicBezTo>
                    <a:pt x="6387" y="3989"/>
                    <a:pt x="6387" y="3989"/>
                    <a:pt x="6387" y="3989"/>
                  </a:cubicBezTo>
                  <a:cubicBezTo>
                    <a:pt x="6375" y="3979"/>
                    <a:pt x="6375" y="3979"/>
                    <a:pt x="6375" y="3979"/>
                  </a:cubicBezTo>
                  <a:cubicBezTo>
                    <a:pt x="6339" y="3961"/>
                    <a:pt x="6339" y="3961"/>
                    <a:pt x="6339" y="3961"/>
                  </a:cubicBezTo>
                  <a:cubicBezTo>
                    <a:pt x="6336" y="3938"/>
                    <a:pt x="6336" y="3938"/>
                    <a:pt x="6336" y="3938"/>
                  </a:cubicBezTo>
                  <a:cubicBezTo>
                    <a:pt x="6359" y="3938"/>
                    <a:pt x="6359" y="3938"/>
                    <a:pt x="6359" y="3938"/>
                  </a:cubicBezTo>
                  <a:cubicBezTo>
                    <a:pt x="6395" y="3913"/>
                    <a:pt x="6395" y="3913"/>
                    <a:pt x="6395" y="3913"/>
                  </a:cubicBezTo>
                  <a:cubicBezTo>
                    <a:pt x="6395" y="3897"/>
                    <a:pt x="6395" y="3897"/>
                    <a:pt x="6395" y="3897"/>
                  </a:cubicBezTo>
                  <a:cubicBezTo>
                    <a:pt x="6372" y="3885"/>
                    <a:pt x="6372" y="3885"/>
                    <a:pt x="6372" y="3885"/>
                  </a:cubicBezTo>
                  <a:cubicBezTo>
                    <a:pt x="6344" y="3885"/>
                    <a:pt x="6344" y="3885"/>
                    <a:pt x="6344" y="3885"/>
                  </a:cubicBezTo>
                  <a:cubicBezTo>
                    <a:pt x="6316" y="3864"/>
                    <a:pt x="6316" y="3864"/>
                    <a:pt x="6316" y="3864"/>
                  </a:cubicBezTo>
                  <a:cubicBezTo>
                    <a:pt x="6273" y="3864"/>
                    <a:pt x="6273" y="3864"/>
                    <a:pt x="6273" y="3864"/>
                  </a:cubicBezTo>
                  <a:cubicBezTo>
                    <a:pt x="6280" y="3860"/>
                    <a:pt x="6280" y="3860"/>
                    <a:pt x="6280" y="3860"/>
                  </a:cubicBezTo>
                  <a:cubicBezTo>
                    <a:pt x="6301" y="3847"/>
                    <a:pt x="6301" y="3847"/>
                    <a:pt x="6301" y="3847"/>
                  </a:cubicBezTo>
                  <a:cubicBezTo>
                    <a:pt x="6329" y="3847"/>
                    <a:pt x="6329" y="3847"/>
                    <a:pt x="6329" y="3847"/>
                  </a:cubicBezTo>
                  <a:cubicBezTo>
                    <a:pt x="6357" y="3847"/>
                    <a:pt x="6357" y="3847"/>
                    <a:pt x="6357" y="3847"/>
                  </a:cubicBezTo>
                  <a:cubicBezTo>
                    <a:pt x="6395" y="3819"/>
                    <a:pt x="6395" y="3819"/>
                    <a:pt x="6395" y="3819"/>
                  </a:cubicBezTo>
                  <a:cubicBezTo>
                    <a:pt x="6395" y="3819"/>
                    <a:pt x="6395" y="3793"/>
                    <a:pt x="6395" y="3783"/>
                  </a:cubicBezTo>
                  <a:cubicBezTo>
                    <a:pt x="6395" y="3773"/>
                    <a:pt x="6380" y="3780"/>
                    <a:pt x="6380" y="3780"/>
                  </a:cubicBezTo>
                  <a:cubicBezTo>
                    <a:pt x="6352" y="3780"/>
                    <a:pt x="6352" y="3780"/>
                    <a:pt x="6352" y="3780"/>
                  </a:cubicBezTo>
                  <a:cubicBezTo>
                    <a:pt x="6336" y="3773"/>
                    <a:pt x="6336" y="3773"/>
                    <a:pt x="6336" y="3773"/>
                  </a:cubicBezTo>
                  <a:cubicBezTo>
                    <a:pt x="6341" y="3747"/>
                    <a:pt x="6341" y="3747"/>
                    <a:pt x="6341" y="3747"/>
                  </a:cubicBezTo>
                  <a:cubicBezTo>
                    <a:pt x="6380" y="3729"/>
                    <a:pt x="6380" y="3729"/>
                    <a:pt x="6380" y="3729"/>
                  </a:cubicBezTo>
                  <a:cubicBezTo>
                    <a:pt x="6357" y="3701"/>
                    <a:pt x="6357" y="3701"/>
                    <a:pt x="6357" y="3701"/>
                  </a:cubicBezTo>
                  <a:cubicBezTo>
                    <a:pt x="6321" y="3706"/>
                    <a:pt x="6321" y="3706"/>
                    <a:pt x="6321" y="3706"/>
                  </a:cubicBezTo>
                  <a:cubicBezTo>
                    <a:pt x="6252" y="3694"/>
                    <a:pt x="6252" y="3694"/>
                    <a:pt x="6252" y="3694"/>
                  </a:cubicBezTo>
                  <a:cubicBezTo>
                    <a:pt x="6224" y="3694"/>
                    <a:pt x="6224" y="3694"/>
                    <a:pt x="6224" y="3694"/>
                  </a:cubicBezTo>
                  <a:cubicBezTo>
                    <a:pt x="6206" y="3699"/>
                    <a:pt x="6206" y="3699"/>
                    <a:pt x="6206" y="3699"/>
                  </a:cubicBezTo>
                  <a:cubicBezTo>
                    <a:pt x="6209" y="3717"/>
                    <a:pt x="6209" y="3717"/>
                    <a:pt x="6209" y="3717"/>
                  </a:cubicBezTo>
                  <a:cubicBezTo>
                    <a:pt x="6227" y="3729"/>
                    <a:pt x="6227" y="3729"/>
                    <a:pt x="6227" y="3729"/>
                  </a:cubicBezTo>
                  <a:cubicBezTo>
                    <a:pt x="6240" y="3752"/>
                    <a:pt x="6240" y="3752"/>
                    <a:pt x="6240" y="3752"/>
                  </a:cubicBezTo>
                  <a:cubicBezTo>
                    <a:pt x="6224" y="3763"/>
                    <a:pt x="6224" y="3763"/>
                    <a:pt x="6224" y="3763"/>
                  </a:cubicBezTo>
                  <a:cubicBezTo>
                    <a:pt x="6204" y="3755"/>
                    <a:pt x="6204" y="3755"/>
                    <a:pt x="6204" y="3755"/>
                  </a:cubicBezTo>
                  <a:cubicBezTo>
                    <a:pt x="6186" y="3755"/>
                    <a:pt x="6186" y="3755"/>
                    <a:pt x="6186" y="3755"/>
                  </a:cubicBezTo>
                  <a:cubicBezTo>
                    <a:pt x="6163" y="3752"/>
                    <a:pt x="6163" y="3752"/>
                    <a:pt x="6163" y="3752"/>
                  </a:cubicBezTo>
                  <a:cubicBezTo>
                    <a:pt x="6148" y="3770"/>
                    <a:pt x="6148" y="3770"/>
                    <a:pt x="6148" y="3770"/>
                  </a:cubicBezTo>
                  <a:cubicBezTo>
                    <a:pt x="6112" y="3796"/>
                    <a:pt x="6112" y="3796"/>
                    <a:pt x="6112" y="3796"/>
                  </a:cubicBezTo>
                  <a:cubicBezTo>
                    <a:pt x="6112" y="3819"/>
                    <a:pt x="6112" y="3819"/>
                    <a:pt x="6112" y="3819"/>
                  </a:cubicBezTo>
                  <a:cubicBezTo>
                    <a:pt x="6089" y="3847"/>
                    <a:pt x="6089" y="3847"/>
                    <a:pt x="6089" y="3847"/>
                  </a:cubicBezTo>
                  <a:cubicBezTo>
                    <a:pt x="6066" y="3834"/>
                    <a:pt x="6066" y="3834"/>
                    <a:pt x="6066" y="3834"/>
                  </a:cubicBezTo>
                  <a:cubicBezTo>
                    <a:pt x="6071" y="3798"/>
                    <a:pt x="6071" y="3798"/>
                    <a:pt x="6071" y="3798"/>
                  </a:cubicBezTo>
                  <a:cubicBezTo>
                    <a:pt x="6089" y="3777"/>
                    <a:pt x="6089" y="3777"/>
                    <a:pt x="6089" y="3777"/>
                  </a:cubicBezTo>
                  <a:cubicBezTo>
                    <a:pt x="6089" y="3763"/>
                    <a:pt x="6089" y="3763"/>
                    <a:pt x="6089" y="3763"/>
                  </a:cubicBezTo>
                  <a:cubicBezTo>
                    <a:pt x="6089" y="3717"/>
                    <a:pt x="6089" y="3717"/>
                    <a:pt x="6089" y="3717"/>
                  </a:cubicBezTo>
                  <a:cubicBezTo>
                    <a:pt x="6089" y="3691"/>
                    <a:pt x="6089" y="3691"/>
                    <a:pt x="6089" y="3691"/>
                  </a:cubicBezTo>
                  <a:cubicBezTo>
                    <a:pt x="6089" y="3666"/>
                    <a:pt x="6089" y="3666"/>
                    <a:pt x="6089" y="3666"/>
                  </a:cubicBezTo>
                  <a:cubicBezTo>
                    <a:pt x="6064" y="3666"/>
                    <a:pt x="6064" y="3666"/>
                    <a:pt x="6064" y="3666"/>
                  </a:cubicBezTo>
                  <a:cubicBezTo>
                    <a:pt x="6038" y="3699"/>
                    <a:pt x="6038" y="3699"/>
                    <a:pt x="6038" y="3699"/>
                  </a:cubicBezTo>
                  <a:cubicBezTo>
                    <a:pt x="6023" y="3714"/>
                    <a:pt x="6023" y="3714"/>
                    <a:pt x="6023" y="3714"/>
                  </a:cubicBezTo>
                  <a:cubicBezTo>
                    <a:pt x="6008" y="3719"/>
                    <a:pt x="6008" y="3719"/>
                    <a:pt x="6008" y="3719"/>
                  </a:cubicBezTo>
                  <a:cubicBezTo>
                    <a:pt x="5992" y="3722"/>
                    <a:pt x="5992" y="3722"/>
                    <a:pt x="5992" y="3722"/>
                  </a:cubicBezTo>
                  <a:cubicBezTo>
                    <a:pt x="5992" y="3740"/>
                    <a:pt x="5992" y="3740"/>
                    <a:pt x="5992" y="3740"/>
                  </a:cubicBezTo>
                  <a:cubicBezTo>
                    <a:pt x="5972" y="3760"/>
                    <a:pt x="5972" y="3760"/>
                    <a:pt x="5972" y="3760"/>
                  </a:cubicBezTo>
                  <a:cubicBezTo>
                    <a:pt x="5957" y="3755"/>
                    <a:pt x="5957" y="3755"/>
                    <a:pt x="5957" y="3755"/>
                  </a:cubicBezTo>
                  <a:cubicBezTo>
                    <a:pt x="5944" y="3740"/>
                    <a:pt x="5944" y="3740"/>
                    <a:pt x="5944" y="3740"/>
                  </a:cubicBezTo>
                  <a:cubicBezTo>
                    <a:pt x="5929" y="3740"/>
                    <a:pt x="5929" y="3740"/>
                    <a:pt x="5929" y="3740"/>
                  </a:cubicBezTo>
                  <a:cubicBezTo>
                    <a:pt x="5906" y="3732"/>
                    <a:pt x="5906" y="3732"/>
                    <a:pt x="5906" y="3732"/>
                  </a:cubicBezTo>
                  <a:cubicBezTo>
                    <a:pt x="5914" y="3714"/>
                    <a:pt x="5914" y="3714"/>
                    <a:pt x="5914" y="3714"/>
                  </a:cubicBezTo>
                  <a:cubicBezTo>
                    <a:pt x="5929" y="3676"/>
                    <a:pt x="5929" y="3676"/>
                    <a:pt x="5929" y="3676"/>
                  </a:cubicBezTo>
                  <a:cubicBezTo>
                    <a:pt x="5916" y="3656"/>
                    <a:pt x="5916" y="3656"/>
                    <a:pt x="5916" y="3656"/>
                  </a:cubicBezTo>
                  <a:cubicBezTo>
                    <a:pt x="5893" y="3650"/>
                    <a:pt x="5893" y="3650"/>
                    <a:pt x="5893" y="3650"/>
                  </a:cubicBezTo>
                  <a:cubicBezTo>
                    <a:pt x="5807" y="3648"/>
                    <a:pt x="5807" y="3648"/>
                    <a:pt x="5807" y="3648"/>
                  </a:cubicBezTo>
                  <a:cubicBezTo>
                    <a:pt x="5789" y="3625"/>
                    <a:pt x="5789" y="3625"/>
                    <a:pt x="5789" y="3625"/>
                  </a:cubicBezTo>
                  <a:cubicBezTo>
                    <a:pt x="5789" y="3594"/>
                    <a:pt x="5789" y="3594"/>
                    <a:pt x="5789" y="3594"/>
                  </a:cubicBezTo>
                  <a:cubicBezTo>
                    <a:pt x="5779" y="3589"/>
                    <a:pt x="5779" y="3589"/>
                    <a:pt x="5779" y="3589"/>
                  </a:cubicBezTo>
                  <a:cubicBezTo>
                    <a:pt x="5766" y="3589"/>
                    <a:pt x="5766" y="3589"/>
                    <a:pt x="5766" y="3589"/>
                  </a:cubicBezTo>
                  <a:cubicBezTo>
                    <a:pt x="5753" y="3600"/>
                    <a:pt x="5753" y="3600"/>
                    <a:pt x="5753" y="3600"/>
                  </a:cubicBezTo>
                  <a:cubicBezTo>
                    <a:pt x="5753" y="3633"/>
                    <a:pt x="5753" y="3633"/>
                    <a:pt x="5753" y="3633"/>
                  </a:cubicBezTo>
                  <a:cubicBezTo>
                    <a:pt x="5725" y="3658"/>
                    <a:pt x="5725" y="3658"/>
                    <a:pt x="5725" y="3658"/>
                  </a:cubicBezTo>
                  <a:cubicBezTo>
                    <a:pt x="5697" y="3666"/>
                    <a:pt x="5697" y="3666"/>
                    <a:pt x="5697" y="3666"/>
                  </a:cubicBezTo>
                  <a:cubicBezTo>
                    <a:pt x="5664" y="3663"/>
                    <a:pt x="5664" y="3663"/>
                    <a:pt x="5664" y="3663"/>
                  </a:cubicBezTo>
                  <a:cubicBezTo>
                    <a:pt x="5639" y="3650"/>
                    <a:pt x="5639" y="3650"/>
                    <a:pt x="5639" y="3650"/>
                  </a:cubicBezTo>
                  <a:cubicBezTo>
                    <a:pt x="5623" y="3666"/>
                    <a:pt x="5623" y="3666"/>
                    <a:pt x="5623" y="3666"/>
                  </a:cubicBezTo>
                  <a:cubicBezTo>
                    <a:pt x="5605" y="3696"/>
                    <a:pt x="5605" y="3696"/>
                    <a:pt x="5605" y="3696"/>
                  </a:cubicBezTo>
                  <a:cubicBezTo>
                    <a:pt x="5585" y="3681"/>
                    <a:pt x="5585" y="3681"/>
                    <a:pt x="5585" y="3681"/>
                  </a:cubicBezTo>
                  <a:cubicBezTo>
                    <a:pt x="5570" y="3648"/>
                    <a:pt x="5570" y="3648"/>
                    <a:pt x="5570" y="3648"/>
                  </a:cubicBezTo>
                  <a:cubicBezTo>
                    <a:pt x="5552" y="3633"/>
                    <a:pt x="5552" y="3633"/>
                    <a:pt x="5552" y="3633"/>
                  </a:cubicBezTo>
                  <a:cubicBezTo>
                    <a:pt x="5552" y="3587"/>
                    <a:pt x="5552" y="3587"/>
                    <a:pt x="5552" y="3587"/>
                  </a:cubicBezTo>
                  <a:cubicBezTo>
                    <a:pt x="5515" y="3586"/>
                    <a:pt x="5515" y="3586"/>
                    <a:pt x="5515" y="3586"/>
                  </a:cubicBezTo>
                  <a:cubicBezTo>
                    <a:pt x="5472" y="3606"/>
                    <a:pt x="5472" y="3606"/>
                    <a:pt x="5472" y="3606"/>
                  </a:cubicBezTo>
                  <a:cubicBezTo>
                    <a:pt x="5455" y="3607"/>
                    <a:pt x="5455" y="3607"/>
                    <a:pt x="5455" y="3607"/>
                  </a:cubicBezTo>
                  <a:cubicBezTo>
                    <a:pt x="5440" y="3616"/>
                    <a:pt x="5440" y="3616"/>
                    <a:pt x="5440" y="3616"/>
                  </a:cubicBezTo>
                  <a:cubicBezTo>
                    <a:pt x="5381" y="3621"/>
                    <a:pt x="5381" y="3621"/>
                    <a:pt x="5381" y="3621"/>
                  </a:cubicBezTo>
                  <a:cubicBezTo>
                    <a:pt x="5344" y="3629"/>
                    <a:pt x="5344" y="3629"/>
                    <a:pt x="5344" y="3629"/>
                  </a:cubicBezTo>
                  <a:cubicBezTo>
                    <a:pt x="5334" y="3601"/>
                    <a:pt x="5334" y="3601"/>
                    <a:pt x="5334" y="3601"/>
                  </a:cubicBezTo>
                  <a:cubicBezTo>
                    <a:pt x="5349" y="3596"/>
                    <a:pt x="5349" y="3596"/>
                    <a:pt x="5349" y="3596"/>
                  </a:cubicBezTo>
                  <a:cubicBezTo>
                    <a:pt x="5377" y="3592"/>
                    <a:pt x="5377" y="3592"/>
                    <a:pt x="5377" y="3592"/>
                  </a:cubicBezTo>
                  <a:cubicBezTo>
                    <a:pt x="5386" y="3572"/>
                    <a:pt x="5386" y="3572"/>
                    <a:pt x="5386" y="3572"/>
                  </a:cubicBezTo>
                  <a:cubicBezTo>
                    <a:pt x="5327" y="3574"/>
                    <a:pt x="5327" y="3574"/>
                    <a:pt x="5327" y="3574"/>
                  </a:cubicBezTo>
                  <a:cubicBezTo>
                    <a:pt x="5324" y="3562"/>
                    <a:pt x="5324" y="3562"/>
                    <a:pt x="5324" y="3562"/>
                  </a:cubicBezTo>
                  <a:cubicBezTo>
                    <a:pt x="5327" y="3551"/>
                    <a:pt x="5327" y="3551"/>
                    <a:pt x="5327" y="3551"/>
                  </a:cubicBezTo>
                  <a:cubicBezTo>
                    <a:pt x="5357" y="3534"/>
                    <a:pt x="5357" y="3534"/>
                    <a:pt x="5357" y="3534"/>
                  </a:cubicBezTo>
                  <a:cubicBezTo>
                    <a:pt x="5374" y="3516"/>
                    <a:pt x="5374" y="3516"/>
                    <a:pt x="5374" y="3516"/>
                  </a:cubicBezTo>
                  <a:cubicBezTo>
                    <a:pt x="5372" y="3486"/>
                    <a:pt x="5372" y="3486"/>
                    <a:pt x="5372" y="3486"/>
                  </a:cubicBezTo>
                  <a:cubicBezTo>
                    <a:pt x="5381" y="3464"/>
                    <a:pt x="5381" y="3464"/>
                    <a:pt x="5381" y="3464"/>
                  </a:cubicBezTo>
                  <a:cubicBezTo>
                    <a:pt x="5344" y="3464"/>
                    <a:pt x="5344" y="3464"/>
                    <a:pt x="5344" y="3464"/>
                  </a:cubicBezTo>
                  <a:cubicBezTo>
                    <a:pt x="5304" y="3501"/>
                    <a:pt x="5304" y="3501"/>
                    <a:pt x="5304" y="3501"/>
                  </a:cubicBezTo>
                  <a:cubicBezTo>
                    <a:pt x="5292" y="3521"/>
                    <a:pt x="5292" y="3521"/>
                    <a:pt x="5292" y="3521"/>
                  </a:cubicBezTo>
                  <a:cubicBezTo>
                    <a:pt x="5282" y="3537"/>
                    <a:pt x="5282" y="3537"/>
                    <a:pt x="5282" y="3537"/>
                  </a:cubicBezTo>
                  <a:cubicBezTo>
                    <a:pt x="5251" y="3529"/>
                    <a:pt x="5251" y="3529"/>
                    <a:pt x="5251" y="3529"/>
                  </a:cubicBezTo>
                  <a:cubicBezTo>
                    <a:pt x="5249" y="3519"/>
                    <a:pt x="5249" y="3519"/>
                    <a:pt x="5249" y="3519"/>
                  </a:cubicBezTo>
                  <a:cubicBezTo>
                    <a:pt x="5267" y="3503"/>
                    <a:pt x="5267" y="3503"/>
                    <a:pt x="5267" y="3503"/>
                  </a:cubicBezTo>
                  <a:cubicBezTo>
                    <a:pt x="5301" y="3471"/>
                    <a:pt x="5301" y="3471"/>
                    <a:pt x="5301" y="3471"/>
                  </a:cubicBezTo>
                  <a:cubicBezTo>
                    <a:pt x="5296" y="3456"/>
                    <a:pt x="5296" y="3456"/>
                    <a:pt x="5296" y="3456"/>
                  </a:cubicBezTo>
                  <a:cubicBezTo>
                    <a:pt x="5269" y="3468"/>
                    <a:pt x="5269" y="3468"/>
                    <a:pt x="5269" y="3468"/>
                  </a:cubicBezTo>
                  <a:cubicBezTo>
                    <a:pt x="5226" y="3484"/>
                    <a:pt x="5226" y="3484"/>
                    <a:pt x="5226" y="3484"/>
                  </a:cubicBezTo>
                  <a:cubicBezTo>
                    <a:pt x="5214" y="3468"/>
                    <a:pt x="5214" y="3468"/>
                    <a:pt x="5214" y="3468"/>
                  </a:cubicBezTo>
                  <a:cubicBezTo>
                    <a:pt x="5227" y="3444"/>
                    <a:pt x="5227" y="3444"/>
                    <a:pt x="5227" y="3444"/>
                  </a:cubicBezTo>
                  <a:cubicBezTo>
                    <a:pt x="5257" y="3424"/>
                    <a:pt x="5257" y="3424"/>
                    <a:pt x="5257" y="3424"/>
                  </a:cubicBezTo>
                  <a:cubicBezTo>
                    <a:pt x="5311" y="3418"/>
                    <a:pt x="5311" y="3418"/>
                    <a:pt x="5311" y="3418"/>
                  </a:cubicBezTo>
                  <a:cubicBezTo>
                    <a:pt x="5366" y="3413"/>
                    <a:pt x="5366" y="3413"/>
                    <a:pt x="5366" y="3413"/>
                  </a:cubicBezTo>
                  <a:cubicBezTo>
                    <a:pt x="5417" y="3398"/>
                    <a:pt x="5417" y="3398"/>
                    <a:pt x="5417" y="3398"/>
                  </a:cubicBezTo>
                  <a:cubicBezTo>
                    <a:pt x="5434" y="3386"/>
                    <a:pt x="5434" y="3386"/>
                    <a:pt x="5434" y="3386"/>
                  </a:cubicBezTo>
                  <a:cubicBezTo>
                    <a:pt x="5440" y="3353"/>
                    <a:pt x="5440" y="3353"/>
                    <a:pt x="5440" y="3353"/>
                  </a:cubicBezTo>
                  <a:cubicBezTo>
                    <a:pt x="5402" y="3353"/>
                    <a:pt x="5402" y="3353"/>
                    <a:pt x="5402" y="3353"/>
                  </a:cubicBezTo>
                  <a:cubicBezTo>
                    <a:pt x="5322" y="3351"/>
                    <a:pt x="5322" y="3351"/>
                    <a:pt x="5322" y="3351"/>
                  </a:cubicBezTo>
                  <a:cubicBezTo>
                    <a:pt x="5259" y="3364"/>
                    <a:pt x="5259" y="3364"/>
                    <a:pt x="5259" y="3364"/>
                  </a:cubicBezTo>
                  <a:cubicBezTo>
                    <a:pt x="5242" y="3371"/>
                    <a:pt x="5242" y="3371"/>
                    <a:pt x="5242" y="3371"/>
                  </a:cubicBezTo>
                  <a:cubicBezTo>
                    <a:pt x="5221" y="3383"/>
                    <a:pt x="5221" y="3383"/>
                    <a:pt x="5221" y="3383"/>
                  </a:cubicBezTo>
                  <a:cubicBezTo>
                    <a:pt x="5206" y="3403"/>
                    <a:pt x="5206" y="3403"/>
                    <a:pt x="5206" y="3403"/>
                  </a:cubicBezTo>
                  <a:cubicBezTo>
                    <a:pt x="5182" y="3406"/>
                    <a:pt x="5182" y="3406"/>
                    <a:pt x="5182" y="3406"/>
                  </a:cubicBezTo>
                  <a:cubicBezTo>
                    <a:pt x="5167" y="3401"/>
                    <a:pt x="5167" y="3401"/>
                    <a:pt x="5167" y="3401"/>
                  </a:cubicBezTo>
                  <a:cubicBezTo>
                    <a:pt x="5161" y="3388"/>
                    <a:pt x="5161" y="3388"/>
                    <a:pt x="5161" y="3388"/>
                  </a:cubicBezTo>
                  <a:cubicBezTo>
                    <a:pt x="5174" y="3373"/>
                    <a:pt x="5174" y="3373"/>
                    <a:pt x="5174" y="3373"/>
                  </a:cubicBezTo>
                  <a:cubicBezTo>
                    <a:pt x="5202" y="3354"/>
                    <a:pt x="5202" y="3354"/>
                    <a:pt x="5202" y="3354"/>
                  </a:cubicBezTo>
                  <a:cubicBezTo>
                    <a:pt x="5234" y="3324"/>
                    <a:pt x="5234" y="3324"/>
                    <a:pt x="5234" y="3324"/>
                  </a:cubicBezTo>
                  <a:cubicBezTo>
                    <a:pt x="5262" y="3273"/>
                    <a:pt x="5262" y="3273"/>
                    <a:pt x="5262" y="3273"/>
                  </a:cubicBezTo>
                  <a:cubicBezTo>
                    <a:pt x="5274" y="3271"/>
                    <a:pt x="5274" y="3271"/>
                    <a:pt x="5274" y="3271"/>
                  </a:cubicBezTo>
                  <a:cubicBezTo>
                    <a:pt x="5307" y="3254"/>
                    <a:pt x="5307" y="3254"/>
                    <a:pt x="5307" y="3254"/>
                  </a:cubicBezTo>
                  <a:cubicBezTo>
                    <a:pt x="5307" y="3228"/>
                    <a:pt x="5307" y="3228"/>
                    <a:pt x="5307" y="3228"/>
                  </a:cubicBezTo>
                  <a:cubicBezTo>
                    <a:pt x="5277" y="3205"/>
                    <a:pt x="5277" y="3205"/>
                    <a:pt x="5277" y="3205"/>
                  </a:cubicBezTo>
                  <a:cubicBezTo>
                    <a:pt x="5221" y="3176"/>
                    <a:pt x="5221" y="3176"/>
                    <a:pt x="5221" y="3176"/>
                  </a:cubicBezTo>
                  <a:cubicBezTo>
                    <a:pt x="5184" y="3165"/>
                    <a:pt x="5184" y="3165"/>
                    <a:pt x="5184" y="3165"/>
                  </a:cubicBezTo>
                  <a:cubicBezTo>
                    <a:pt x="5171" y="3163"/>
                    <a:pt x="5171" y="3163"/>
                    <a:pt x="5171" y="3163"/>
                  </a:cubicBezTo>
                  <a:cubicBezTo>
                    <a:pt x="5161" y="3183"/>
                    <a:pt x="5161" y="3183"/>
                    <a:pt x="5161" y="3183"/>
                  </a:cubicBezTo>
                  <a:cubicBezTo>
                    <a:pt x="5161" y="3246"/>
                    <a:pt x="5161" y="3246"/>
                    <a:pt x="5161" y="3246"/>
                  </a:cubicBezTo>
                  <a:cubicBezTo>
                    <a:pt x="5149" y="3288"/>
                    <a:pt x="5149" y="3288"/>
                    <a:pt x="5149" y="3288"/>
                  </a:cubicBezTo>
                  <a:cubicBezTo>
                    <a:pt x="5139" y="3338"/>
                    <a:pt x="5139" y="3338"/>
                    <a:pt x="5139" y="3338"/>
                  </a:cubicBezTo>
                  <a:cubicBezTo>
                    <a:pt x="5119" y="3366"/>
                    <a:pt x="5119" y="3366"/>
                    <a:pt x="5119" y="3366"/>
                  </a:cubicBezTo>
                  <a:cubicBezTo>
                    <a:pt x="5096" y="3361"/>
                    <a:pt x="5096" y="3361"/>
                    <a:pt x="5096" y="3361"/>
                  </a:cubicBezTo>
                  <a:cubicBezTo>
                    <a:pt x="5098" y="3338"/>
                    <a:pt x="5098" y="3338"/>
                    <a:pt x="5098" y="3338"/>
                  </a:cubicBezTo>
                  <a:cubicBezTo>
                    <a:pt x="5107" y="3303"/>
                    <a:pt x="5107" y="3303"/>
                    <a:pt x="5107" y="3303"/>
                  </a:cubicBezTo>
                  <a:cubicBezTo>
                    <a:pt x="5132" y="3256"/>
                    <a:pt x="5132" y="3256"/>
                    <a:pt x="5132" y="3256"/>
                  </a:cubicBezTo>
                  <a:cubicBezTo>
                    <a:pt x="5119" y="3236"/>
                    <a:pt x="5119" y="3236"/>
                    <a:pt x="5119" y="3236"/>
                  </a:cubicBezTo>
                  <a:cubicBezTo>
                    <a:pt x="5088" y="3228"/>
                    <a:pt x="5088" y="3228"/>
                    <a:pt x="5088" y="3228"/>
                  </a:cubicBezTo>
                  <a:cubicBezTo>
                    <a:pt x="5071" y="3258"/>
                    <a:pt x="5071" y="3258"/>
                    <a:pt x="5071" y="3258"/>
                  </a:cubicBezTo>
                  <a:cubicBezTo>
                    <a:pt x="5058" y="3289"/>
                    <a:pt x="5058" y="3289"/>
                    <a:pt x="5058" y="3289"/>
                  </a:cubicBezTo>
                  <a:cubicBezTo>
                    <a:pt x="5068" y="3338"/>
                    <a:pt x="5068" y="3338"/>
                    <a:pt x="5068" y="3338"/>
                  </a:cubicBezTo>
                  <a:cubicBezTo>
                    <a:pt x="5058" y="3358"/>
                    <a:pt x="5058" y="3358"/>
                    <a:pt x="5058" y="3358"/>
                  </a:cubicBezTo>
                  <a:cubicBezTo>
                    <a:pt x="5036" y="3348"/>
                    <a:pt x="5036" y="3348"/>
                    <a:pt x="5036" y="3348"/>
                  </a:cubicBezTo>
                  <a:cubicBezTo>
                    <a:pt x="5033" y="3316"/>
                    <a:pt x="5033" y="3316"/>
                    <a:pt x="5033" y="3316"/>
                  </a:cubicBezTo>
                  <a:cubicBezTo>
                    <a:pt x="5033" y="3261"/>
                    <a:pt x="5033" y="3261"/>
                    <a:pt x="5033" y="3261"/>
                  </a:cubicBezTo>
                  <a:cubicBezTo>
                    <a:pt x="5049" y="3221"/>
                    <a:pt x="5049" y="3221"/>
                    <a:pt x="5049" y="3221"/>
                  </a:cubicBezTo>
                  <a:cubicBezTo>
                    <a:pt x="5099" y="3148"/>
                    <a:pt x="5099" y="3148"/>
                    <a:pt x="5099" y="3148"/>
                  </a:cubicBezTo>
                  <a:cubicBezTo>
                    <a:pt x="5099" y="3123"/>
                    <a:pt x="5099" y="3123"/>
                    <a:pt x="5099" y="3123"/>
                  </a:cubicBezTo>
                  <a:cubicBezTo>
                    <a:pt x="5069" y="3111"/>
                    <a:pt x="5069" y="3111"/>
                    <a:pt x="5069" y="3111"/>
                  </a:cubicBezTo>
                  <a:cubicBezTo>
                    <a:pt x="5053" y="3111"/>
                    <a:pt x="5053" y="3111"/>
                    <a:pt x="5053" y="3111"/>
                  </a:cubicBezTo>
                  <a:cubicBezTo>
                    <a:pt x="5039" y="3111"/>
                    <a:pt x="5039" y="3111"/>
                    <a:pt x="5039" y="3111"/>
                  </a:cubicBezTo>
                  <a:cubicBezTo>
                    <a:pt x="5003" y="3108"/>
                    <a:pt x="5003" y="3108"/>
                    <a:pt x="5003" y="3108"/>
                  </a:cubicBezTo>
                  <a:cubicBezTo>
                    <a:pt x="5003" y="3108"/>
                    <a:pt x="4981" y="3126"/>
                    <a:pt x="4979" y="3131"/>
                  </a:cubicBezTo>
                  <a:cubicBezTo>
                    <a:pt x="4978" y="3136"/>
                    <a:pt x="4954" y="3163"/>
                    <a:pt x="4954" y="3163"/>
                  </a:cubicBezTo>
                  <a:cubicBezTo>
                    <a:pt x="4924" y="3176"/>
                    <a:pt x="4924" y="3176"/>
                    <a:pt x="4924" y="3176"/>
                  </a:cubicBezTo>
                  <a:cubicBezTo>
                    <a:pt x="4908" y="3181"/>
                    <a:pt x="4908" y="3181"/>
                    <a:pt x="4908" y="3181"/>
                  </a:cubicBezTo>
                  <a:cubicBezTo>
                    <a:pt x="4918" y="3140"/>
                    <a:pt x="4918" y="3140"/>
                    <a:pt x="4918" y="3140"/>
                  </a:cubicBezTo>
                  <a:cubicBezTo>
                    <a:pt x="4933" y="3110"/>
                    <a:pt x="4933" y="3110"/>
                    <a:pt x="4933" y="3110"/>
                  </a:cubicBezTo>
                  <a:cubicBezTo>
                    <a:pt x="4924" y="3095"/>
                    <a:pt x="4924" y="3095"/>
                    <a:pt x="4924" y="3095"/>
                  </a:cubicBezTo>
                  <a:cubicBezTo>
                    <a:pt x="4893" y="3113"/>
                    <a:pt x="4893" y="3113"/>
                    <a:pt x="4893" y="3113"/>
                  </a:cubicBezTo>
                  <a:cubicBezTo>
                    <a:pt x="4881" y="3140"/>
                    <a:pt x="4881" y="3140"/>
                    <a:pt x="4881" y="3140"/>
                  </a:cubicBezTo>
                  <a:cubicBezTo>
                    <a:pt x="4881" y="3168"/>
                    <a:pt x="4881" y="3168"/>
                    <a:pt x="4881" y="3168"/>
                  </a:cubicBezTo>
                  <a:cubicBezTo>
                    <a:pt x="4881" y="3218"/>
                    <a:pt x="4881" y="3218"/>
                    <a:pt x="4881" y="3218"/>
                  </a:cubicBezTo>
                  <a:cubicBezTo>
                    <a:pt x="4871" y="3228"/>
                    <a:pt x="4871" y="3228"/>
                    <a:pt x="4871" y="3228"/>
                  </a:cubicBezTo>
                  <a:cubicBezTo>
                    <a:pt x="4861" y="3239"/>
                    <a:pt x="4861" y="3239"/>
                    <a:pt x="4861" y="3239"/>
                  </a:cubicBezTo>
                  <a:cubicBezTo>
                    <a:pt x="4844" y="3228"/>
                    <a:pt x="4844" y="3228"/>
                    <a:pt x="4844" y="3228"/>
                  </a:cubicBezTo>
                  <a:cubicBezTo>
                    <a:pt x="4843" y="3215"/>
                    <a:pt x="4843" y="3215"/>
                    <a:pt x="4843" y="3215"/>
                  </a:cubicBezTo>
                  <a:cubicBezTo>
                    <a:pt x="4843" y="3190"/>
                    <a:pt x="4843" y="3190"/>
                    <a:pt x="4843" y="3190"/>
                  </a:cubicBezTo>
                  <a:cubicBezTo>
                    <a:pt x="4853" y="3156"/>
                    <a:pt x="4853" y="3156"/>
                    <a:pt x="4853" y="3156"/>
                  </a:cubicBezTo>
                  <a:cubicBezTo>
                    <a:pt x="4861" y="3125"/>
                    <a:pt x="4861" y="3125"/>
                    <a:pt x="4861" y="3125"/>
                  </a:cubicBezTo>
                  <a:cubicBezTo>
                    <a:pt x="4861" y="3090"/>
                    <a:pt x="4861" y="3090"/>
                    <a:pt x="4861" y="3090"/>
                  </a:cubicBezTo>
                  <a:cubicBezTo>
                    <a:pt x="4825" y="3056"/>
                    <a:pt x="4825" y="3056"/>
                    <a:pt x="4825" y="3056"/>
                  </a:cubicBezTo>
                  <a:cubicBezTo>
                    <a:pt x="4806" y="3056"/>
                    <a:pt x="4806" y="3056"/>
                    <a:pt x="4806" y="3056"/>
                  </a:cubicBezTo>
                  <a:cubicBezTo>
                    <a:pt x="4806" y="3093"/>
                    <a:pt x="4806" y="3093"/>
                    <a:pt x="4806" y="3093"/>
                  </a:cubicBezTo>
                  <a:cubicBezTo>
                    <a:pt x="4806" y="3110"/>
                    <a:pt x="4806" y="3110"/>
                    <a:pt x="4806" y="3110"/>
                  </a:cubicBezTo>
                  <a:cubicBezTo>
                    <a:pt x="4806" y="3140"/>
                    <a:pt x="4806" y="3140"/>
                    <a:pt x="4806" y="3140"/>
                  </a:cubicBezTo>
                  <a:cubicBezTo>
                    <a:pt x="4800" y="3155"/>
                    <a:pt x="4800" y="3155"/>
                    <a:pt x="4800" y="3155"/>
                  </a:cubicBezTo>
                  <a:cubicBezTo>
                    <a:pt x="4800" y="3180"/>
                    <a:pt x="4800" y="3180"/>
                    <a:pt x="4800" y="3180"/>
                  </a:cubicBezTo>
                  <a:cubicBezTo>
                    <a:pt x="4773" y="3210"/>
                    <a:pt x="4773" y="3210"/>
                    <a:pt x="4773" y="3210"/>
                  </a:cubicBezTo>
                  <a:cubicBezTo>
                    <a:pt x="4746" y="3211"/>
                    <a:pt x="4746" y="3211"/>
                    <a:pt x="4746" y="3211"/>
                  </a:cubicBezTo>
                  <a:cubicBezTo>
                    <a:pt x="4725" y="3198"/>
                    <a:pt x="4725" y="3198"/>
                    <a:pt x="4725" y="3198"/>
                  </a:cubicBezTo>
                  <a:cubicBezTo>
                    <a:pt x="4708" y="3186"/>
                    <a:pt x="4708" y="3186"/>
                    <a:pt x="4708" y="3186"/>
                  </a:cubicBezTo>
                  <a:cubicBezTo>
                    <a:pt x="4705" y="3168"/>
                    <a:pt x="4705" y="3168"/>
                    <a:pt x="4705" y="3168"/>
                  </a:cubicBezTo>
                  <a:cubicBezTo>
                    <a:pt x="4705" y="3130"/>
                    <a:pt x="4705" y="3130"/>
                    <a:pt x="4705" y="3130"/>
                  </a:cubicBezTo>
                  <a:cubicBezTo>
                    <a:pt x="4740" y="3105"/>
                    <a:pt x="4740" y="3105"/>
                    <a:pt x="4740" y="3105"/>
                  </a:cubicBezTo>
                  <a:cubicBezTo>
                    <a:pt x="4773" y="3053"/>
                    <a:pt x="4773" y="3053"/>
                    <a:pt x="4773" y="3053"/>
                  </a:cubicBezTo>
                  <a:cubicBezTo>
                    <a:pt x="4765" y="3013"/>
                    <a:pt x="4765" y="3013"/>
                    <a:pt x="4765" y="3013"/>
                  </a:cubicBezTo>
                  <a:cubicBezTo>
                    <a:pt x="4765" y="3003"/>
                    <a:pt x="4765" y="3003"/>
                    <a:pt x="4765" y="3003"/>
                  </a:cubicBezTo>
                  <a:cubicBezTo>
                    <a:pt x="4746" y="2995"/>
                    <a:pt x="4746" y="2995"/>
                    <a:pt x="4746" y="2995"/>
                  </a:cubicBezTo>
                  <a:cubicBezTo>
                    <a:pt x="4716" y="2993"/>
                    <a:pt x="4716" y="2993"/>
                    <a:pt x="4716" y="2993"/>
                  </a:cubicBezTo>
                  <a:cubicBezTo>
                    <a:pt x="4645" y="2970"/>
                    <a:pt x="4645" y="2970"/>
                    <a:pt x="4645" y="2970"/>
                  </a:cubicBezTo>
                  <a:cubicBezTo>
                    <a:pt x="4576" y="2968"/>
                    <a:pt x="4576" y="2968"/>
                    <a:pt x="4576" y="2968"/>
                  </a:cubicBezTo>
                  <a:cubicBezTo>
                    <a:pt x="4550" y="2976"/>
                    <a:pt x="4550" y="2976"/>
                    <a:pt x="4550" y="2976"/>
                  </a:cubicBezTo>
                  <a:cubicBezTo>
                    <a:pt x="4556" y="2996"/>
                    <a:pt x="4556" y="2996"/>
                    <a:pt x="4556" y="2996"/>
                  </a:cubicBezTo>
                  <a:cubicBezTo>
                    <a:pt x="4588" y="3011"/>
                    <a:pt x="4588" y="3011"/>
                    <a:pt x="4588" y="3011"/>
                  </a:cubicBezTo>
                  <a:cubicBezTo>
                    <a:pt x="4598" y="3035"/>
                    <a:pt x="4598" y="3035"/>
                    <a:pt x="4598" y="3035"/>
                  </a:cubicBezTo>
                  <a:cubicBezTo>
                    <a:pt x="4606" y="3081"/>
                    <a:pt x="4606" y="3081"/>
                    <a:pt x="4606" y="3081"/>
                  </a:cubicBezTo>
                  <a:cubicBezTo>
                    <a:pt x="4628" y="3110"/>
                    <a:pt x="4628" y="3110"/>
                    <a:pt x="4628" y="3110"/>
                  </a:cubicBezTo>
                  <a:cubicBezTo>
                    <a:pt x="4618" y="3126"/>
                    <a:pt x="4618" y="3126"/>
                    <a:pt x="4618" y="3126"/>
                  </a:cubicBezTo>
                  <a:cubicBezTo>
                    <a:pt x="4576" y="3118"/>
                    <a:pt x="4576" y="3118"/>
                    <a:pt x="4576" y="3118"/>
                  </a:cubicBezTo>
                  <a:cubicBezTo>
                    <a:pt x="4537" y="3058"/>
                    <a:pt x="4537" y="3058"/>
                    <a:pt x="4537" y="3058"/>
                  </a:cubicBezTo>
                  <a:cubicBezTo>
                    <a:pt x="4527" y="3061"/>
                    <a:pt x="4527" y="3061"/>
                    <a:pt x="4527" y="3061"/>
                  </a:cubicBezTo>
                  <a:cubicBezTo>
                    <a:pt x="4518" y="3106"/>
                    <a:pt x="4518" y="3106"/>
                    <a:pt x="4518" y="3106"/>
                  </a:cubicBezTo>
                  <a:cubicBezTo>
                    <a:pt x="4507" y="3115"/>
                    <a:pt x="4507" y="3115"/>
                    <a:pt x="4507" y="3115"/>
                  </a:cubicBezTo>
                  <a:cubicBezTo>
                    <a:pt x="4497" y="3106"/>
                    <a:pt x="4497" y="3106"/>
                    <a:pt x="4497" y="3106"/>
                  </a:cubicBezTo>
                  <a:cubicBezTo>
                    <a:pt x="4490" y="3078"/>
                    <a:pt x="4490" y="3078"/>
                    <a:pt x="4490" y="3078"/>
                  </a:cubicBezTo>
                  <a:cubicBezTo>
                    <a:pt x="4490" y="3060"/>
                    <a:pt x="4490" y="3060"/>
                    <a:pt x="4490" y="3060"/>
                  </a:cubicBezTo>
                  <a:cubicBezTo>
                    <a:pt x="4497" y="3028"/>
                    <a:pt x="4497" y="3028"/>
                    <a:pt x="4497" y="3028"/>
                  </a:cubicBezTo>
                  <a:cubicBezTo>
                    <a:pt x="4497" y="2990"/>
                    <a:pt x="4497" y="2990"/>
                    <a:pt x="4497" y="2990"/>
                  </a:cubicBezTo>
                  <a:cubicBezTo>
                    <a:pt x="4485" y="2990"/>
                    <a:pt x="4485" y="2990"/>
                    <a:pt x="4485" y="2990"/>
                  </a:cubicBezTo>
                  <a:cubicBezTo>
                    <a:pt x="4452" y="3033"/>
                    <a:pt x="4452" y="3033"/>
                    <a:pt x="4452" y="3033"/>
                  </a:cubicBezTo>
                  <a:cubicBezTo>
                    <a:pt x="4438" y="3066"/>
                    <a:pt x="4438" y="3066"/>
                    <a:pt x="4438" y="3066"/>
                  </a:cubicBezTo>
                  <a:cubicBezTo>
                    <a:pt x="4463" y="3098"/>
                    <a:pt x="4463" y="3098"/>
                    <a:pt x="4463" y="3098"/>
                  </a:cubicBezTo>
                  <a:cubicBezTo>
                    <a:pt x="4452" y="3120"/>
                    <a:pt x="4452" y="3120"/>
                    <a:pt x="4452" y="3120"/>
                  </a:cubicBezTo>
                  <a:cubicBezTo>
                    <a:pt x="4430" y="3123"/>
                    <a:pt x="4430" y="3123"/>
                    <a:pt x="4430" y="3123"/>
                  </a:cubicBezTo>
                  <a:cubicBezTo>
                    <a:pt x="4412" y="3105"/>
                    <a:pt x="4412" y="3105"/>
                    <a:pt x="4412" y="3105"/>
                  </a:cubicBezTo>
                  <a:cubicBezTo>
                    <a:pt x="4408" y="3090"/>
                    <a:pt x="4408" y="3090"/>
                    <a:pt x="4408" y="3090"/>
                  </a:cubicBezTo>
                  <a:cubicBezTo>
                    <a:pt x="4389" y="3069"/>
                    <a:pt x="4389" y="3069"/>
                    <a:pt x="4389" y="3069"/>
                  </a:cubicBezTo>
                  <a:cubicBezTo>
                    <a:pt x="4397" y="3018"/>
                    <a:pt x="4397" y="3018"/>
                    <a:pt x="4397" y="3018"/>
                  </a:cubicBezTo>
                  <a:cubicBezTo>
                    <a:pt x="4430" y="2968"/>
                    <a:pt x="4430" y="2968"/>
                    <a:pt x="4430" y="2968"/>
                  </a:cubicBezTo>
                  <a:cubicBezTo>
                    <a:pt x="4397" y="2941"/>
                    <a:pt x="4397" y="2941"/>
                    <a:pt x="4397" y="2941"/>
                  </a:cubicBezTo>
                  <a:cubicBezTo>
                    <a:pt x="4397" y="2941"/>
                    <a:pt x="4389" y="2943"/>
                    <a:pt x="4360" y="2951"/>
                  </a:cubicBezTo>
                  <a:cubicBezTo>
                    <a:pt x="4331" y="2960"/>
                    <a:pt x="4345" y="2955"/>
                    <a:pt x="4345" y="2955"/>
                  </a:cubicBezTo>
                  <a:cubicBezTo>
                    <a:pt x="4333" y="2970"/>
                    <a:pt x="4333" y="2970"/>
                    <a:pt x="4333" y="2970"/>
                  </a:cubicBezTo>
                  <a:cubicBezTo>
                    <a:pt x="4314" y="2974"/>
                    <a:pt x="4314" y="2974"/>
                    <a:pt x="4314" y="2974"/>
                  </a:cubicBezTo>
                  <a:cubicBezTo>
                    <a:pt x="4298" y="2958"/>
                    <a:pt x="4298" y="2958"/>
                    <a:pt x="4298" y="2958"/>
                  </a:cubicBezTo>
                  <a:cubicBezTo>
                    <a:pt x="4292" y="2902"/>
                    <a:pt x="4292" y="2902"/>
                    <a:pt x="4292" y="2902"/>
                  </a:cubicBezTo>
                  <a:cubicBezTo>
                    <a:pt x="4306" y="2862"/>
                    <a:pt x="4306" y="2862"/>
                    <a:pt x="4306" y="2862"/>
                  </a:cubicBezTo>
                  <a:cubicBezTo>
                    <a:pt x="4283" y="2848"/>
                    <a:pt x="4283" y="2848"/>
                    <a:pt x="4283" y="2848"/>
                  </a:cubicBezTo>
                  <a:cubicBezTo>
                    <a:pt x="4232" y="2838"/>
                    <a:pt x="4232" y="2838"/>
                    <a:pt x="4232" y="2838"/>
                  </a:cubicBezTo>
                  <a:cubicBezTo>
                    <a:pt x="4232" y="2838"/>
                    <a:pt x="4219" y="2854"/>
                    <a:pt x="4213" y="2860"/>
                  </a:cubicBezTo>
                  <a:cubicBezTo>
                    <a:pt x="4207" y="2867"/>
                    <a:pt x="4180" y="2873"/>
                    <a:pt x="4180" y="2873"/>
                  </a:cubicBezTo>
                  <a:cubicBezTo>
                    <a:pt x="4127" y="2842"/>
                    <a:pt x="4127" y="2842"/>
                    <a:pt x="4127" y="2842"/>
                  </a:cubicBezTo>
                  <a:cubicBezTo>
                    <a:pt x="4046" y="2862"/>
                    <a:pt x="4046" y="2862"/>
                    <a:pt x="4046" y="2862"/>
                  </a:cubicBezTo>
                  <a:cubicBezTo>
                    <a:pt x="4006" y="2908"/>
                    <a:pt x="4006" y="2908"/>
                    <a:pt x="4006" y="2908"/>
                  </a:cubicBezTo>
                  <a:cubicBezTo>
                    <a:pt x="4006" y="2933"/>
                    <a:pt x="4006" y="2933"/>
                    <a:pt x="4006" y="2933"/>
                  </a:cubicBezTo>
                  <a:cubicBezTo>
                    <a:pt x="4013" y="2947"/>
                    <a:pt x="4013" y="2947"/>
                    <a:pt x="4013" y="2947"/>
                  </a:cubicBezTo>
                  <a:cubicBezTo>
                    <a:pt x="4036" y="2947"/>
                    <a:pt x="4036" y="2947"/>
                    <a:pt x="4036" y="2947"/>
                  </a:cubicBezTo>
                  <a:cubicBezTo>
                    <a:pt x="4079" y="2958"/>
                    <a:pt x="4079" y="2958"/>
                    <a:pt x="4079" y="2958"/>
                  </a:cubicBezTo>
                  <a:cubicBezTo>
                    <a:pt x="4091" y="2984"/>
                    <a:pt x="4091" y="2984"/>
                    <a:pt x="4091" y="2984"/>
                  </a:cubicBezTo>
                  <a:cubicBezTo>
                    <a:pt x="4061" y="2999"/>
                    <a:pt x="4061" y="2999"/>
                    <a:pt x="4061" y="2999"/>
                  </a:cubicBezTo>
                  <a:cubicBezTo>
                    <a:pt x="4027" y="2999"/>
                    <a:pt x="4027" y="2999"/>
                    <a:pt x="4027" y="2999"/>
                  </a:cubicBezTo>
                  <a:cubicBezTo>
                    <a:pt x="4015" y="3007"/>
                    <a:pt x="4015" y="3007"/>
                    <a:pt x="4015" y="3007"/>
                  </a:cubicBezTo>
                  <a:cubicBezTo>
                    <a:pt x="4015" y="3007"/>
                    <a:pt x="4019" y="3015"/>
                    <a:pt x="4025" y="3022"/>
                  </a:cubicBezTo>
                  <a:cubicBezTo>
                    <a:pt x="4031" y="3028"/>
                    <a:pt x="4036" y="3030"/>
                    <a:pt x="4036" y="3030"/>
                  </a:cubicBezTo>
                  <a:cubicBezTo>
                    <a:pt x="4061" y="3049"/>
                    <a:pt x="4061" y="3049"/>
                    <a:pt x="4061" y="3049"/>
                  </a:cubicBezTo>
                  <a:cubicBezTo>
                    <a:pt x="4023" y="3061"/>
                    <a:pt x="4023" y="3061"/>
                    <a:pt x="4023" y="3061"/>
                  </a:cubicBezTo>
                  <a:cubicBezTo>
                    <a:pt x="3998" y="3040"/>
                    <a:pt x="3998" y="3040"/>
                    <a:pt x="3998" y="3040"/>
                  </a:cubicBezTo>
                  <a:cubicBezTo>
                    <a:pt x="3942" y="2999"/>
                    <a:pt x="3942" y="2999"/>
                    <a:pt x="3942" y="2999"/>
                  </a:cubicBezTo>
                  <a:cubicBezTo>
                    <a:pt x="3919" y="2989"/>
                    <a:pt x="3919" y="2989"/>
                    <a:pt x="3919" y="2989"/>
                  </a:cubicBezTo>
                  <a:cubicBezTo>
                    <a:pt x="3891" y="3044"/>
                    <a:pt x="3891" y="3044"/>
                    <a:pt x="3891" y="3044"/>
                  </a:cubicBezTo>
                  <a:cubicBezTo>
                    <a:pt x="3874" y="3082"/>
                    <a:pt x="3874" y="3082"/>
                    <a:pt x="3874" y="3082"/>
                  </a:cubicBezTo>
                  <a:cubicBezTo>
                    <a:pt x="3860" y="3146"/>
                    <a:pt x="3860" y="3146"/>
                    <a:pt x="3860" y="3146"/>
                  </a:cubicBezTo>
                  <a:cubicBezTo>
                    <a:pt x="3841" y="3111"/>
                    <a:pt x="3841" y="3111"/>
                    <a:pt x="3841" y="3111"/>
                  </a:cubicBezTo>
                  <a:cubicBezTo>
                    <a:pt x="3837" y="3067"/>
                    <a:pt x="3837" y="3067"/>
                    <a:pt x="3837" y="3067"/>
                  </a:cubicBezTo>
                  <a:cubicBezTo>
                    <a:pt x="3820" y="3028"/>
                    <a:pt x="3820" y="3028"/>
                    <a:pt x="3820" y="3028"/>
                  </a:cubicBezTo>
                  <a:cubicBezTo>
                    <a:pt x="3791" y="2999"/>
                    <a:pt x="3791" y="2999"/>
                    <a:pt x="3791" y="2999"/>
                  </a:cubicBezTo>
                  <a:cubicBezTo>
                    <a:pt x="3824" y="2931"/>
                    <a:pt x="3824" y="2931"/>
                    <a:pt x="3824" y="2931"/>
                  </a:cubicBezTo>
                  <a:cubicBezTo>
                    <a:pt x="3802" y="2889"/>
                    <a:pt x="3802" y="2889"/>
                    <a:pt x="3802" y="2889"/>
                  </a:cubicBezTo>
                  <a:cubicBezTo>
                    <a:pt x="3760" y="2831"/>
                    <a:pt x="3760" y="2831"/>
                    <a:pt x="3760" y="2831"/>
                  </a:cubicBezTo>
                  <a:cubicBezTo>
                    <a:pt x="3711" y="2755"/>
                    <a:pt x="3711" y="2755"/>
                    <a:pt x="3711" y="2755"/>
                  </a:cubicBezTo>
                  <a:cubicBezTo>
                    <a:pt x="3657" y="2682"/>
                    <a:pt x="3657" y="2682"/>
                    <a:pt x="3657" y="2682"/>
                  </a:cubicBezTo>
                  <a:cubicBezTo>
                    <a:pt x="3657" y="2682"/>
                    <a:pt x="3628" y="2676"/>
                    <a:pt x="3622" y="2682"/>
                  </a:cubicBezTo>
                  <a:cubicBezTo>
                    <a:pt x="3615" y="2687"/>
                    <a:pt x="3568" y="2682"/>
                    <a:pt x="3568" y="2682"/>
                  </a:cubicBezTo>
                  <a:cubicBezTo>
                    <a:pt x="3537" y="2718"/>
                    <a:pt x="3537" y="2718"/>
                    <a:pt x="3537" y="2718"/>
                  </a:cubicBezTo>
                  <a:cubicBezTo>
                    <a:pt x="3500" y="2730"/>
                    <a:pt x="3500" y="2730"/>
                    <a:pt x="3500" y="2730"/>
                  </a:cubicBezTo>
                  <a:cubicBezTo>
                    <a:pt x="3494" y="2763"/>
                    <a:pt x="3494" y="2763"/>
                    <a:pt x="3494" y="2763"/>
                  </a:cubicBezTo>
                  <a:cubicBezTo>
                    <a:pt x="3512" y="2784"/>
                    <a:pt x="3512" y="2784"/>
                    <a:pt x="3512" y="2784"/>
                  </a:cubicBezTo>
                  <a:cubicBezTo>
                    <a:pt x="3490" y="2809"/>
                    <a:pt x="3490" y="2809"/>
                    <a:pt x="3490" y="2809"/>
                  </a:cubicBezTo>
                  <a:cubicBezTo>
                    <a:pt x="3490" y="2809"/>
                    <a:pt x="3459" y="2802"/>
                    <a:pt x="3450" y="2802"/>
                  </a:cubicBezTo>
                  <a:cubicBezTo>
                    <a:pt x="3442" y="2802"/>
                    <a:pt x="3452" y="2817"/>
                    <a:pt x="3452" y="2817"/>
                  </a:cubicBezTo>
                  <a:cubicBezTo>
                    <a:pt x="3442" y="2854"/>
                    <a:pt x="3442" y="2854"/>
                    <a:pt x="3442" y="2854"/>
                  </a:cubicBezTo>
                  <a:cubicBezTo>
                    <a:pt x="3423" y="2840"/>
                    <a:pt x="3423" y="2840"/>
                    <a:pt x="3423" y="2840"/>
                  </a:cubicBezTo>
                  <a:cubicBezTo>
                    <a:pt x="3423" y="2840"/>
                    <a:pt x="3405" y="2831"/>
                    <a:pt x="3388" y="2842"/>
                  </a:cubicBezTo>
                  <a:cubicBezTo>
                    <a:pt x="3372" y="2852"/>
                    <a:pt x="3425" y="2871"/>
                    <a:pt x="3425" y="2871"/>
                  </a:cubicBezTo>
                  <a:cubicBezTo>
                    <a:pt x="3442" y="2889"/>
                    <a:pt x="3442" y="2889"/>
                    <a:pt x="3442" y="2889"/>
                  </a:cubicBezTo>
                  <a:cubicBezTo>
                    <a:pt x="3432" y="2912"/>
                    <a:pt x="3432" y="2912"/>
                    <a:pt x="3432" y="2912"/>
                  </a:cubicBezTo>
                  <a:cubicBezTo>
                    <a:pt x="3448" y="2931"/>
                    <a:pt x="3448" y="2931"/>
                    <a:pt x="3448" y="2931"/>
                  </a:cubicBezTo>
                  <a:cubicBezTo>
                    <a:pt x="3485" y="2947"/>
                    <a:pt x="3485" y="2947"/>
                    <a:pt x="3485" y="2947"/>
                  </a:cubicBezTo>
                  <a:cubicBezTo>
                    <a:pt x="3485" y="2947"/>
                    <a:pt x="3485" y="2947"/>
                    <a:pt x="3502" y="2953"/>
                  </a:cubicBezTo>
                  <a:cubicBezTo>
                    <a:pt x="3518" y="2960"/>
                    <a:pt x="3514" y="2958"/>
                    <a:pt x="3514" y="2958"/>
                  </a:cubicBezTo>
                  <a:cubicBezTo>
                    <a:pt x="3531" y="2970"/>
                    <a:pt x="3531" y="2970"/>
                    <a:pt x="3531" y="2970"/>
                  </a:cubicBezTo>
                  <a:cubicBezTo>
                    <a:pt x="3533" y="2989"/>
                    <a:pt x="3533" y="2989"/>
                    <a:pt x="3533" y="2989"/>
                  </a:cubicBezTo>
                  <a:cubicBezTo>
                    <a:pt x="3504" y="2989"/>
                    <a:pt x="3504" y="2989"/>
                    <a:pt x="3504" y="2989"/>
                  </a:cubicBezTo>
                  <a:cubicBezTo>
                    <a:pt x="3504" y="2989"/>
                    <a:pt x="3475" y="2984"/>
                    <a:pt x="3463" y="2982"/>
                  </a:cubicBezTo>
                  <a:cubicBezTo>
                    <a:pt x="3450" y="2980"/>
                    <a:pt x="3430" y="2960"/>
                    <a:pt x="3423" y="2955"/>
                  </a:cubicBezTo>
                  <a:cubicBezTo>
                    <a:pt x="3417" y="2951"/>
                    <a:pt x="3401" y="2955"/>
                    <a:pt x="3401" y="2955"/>
                  </a:cubicBezTo>
                  <a:cubicBezTo>
                    <a:pt x="3396" y="3011"/>
                    <a:pt x="3396" y="3011"/>
                    <a:pt x="3396" y="3011"/>
                  </a:cubicBezTo>
                  <a:cubicBezTo>
                    <a:pt x="3392" y="3030"/>
                    <a:pt x="3392" y="3030"/>
                    <a:pt x="3392" y="3030"/>
                  </a:cubicBezTo>
                  <a:cubicBezTo>
                    <a:pt x="3392" y="3030"/>
                    <a:pt x="3413" y="3080"/>
                    <a:pt x="3423" y="3088"/>
                  </a:cubicBezTo>
                  <a:cubicBezTo>
                    <a:pt x="3434" y="3096"/>
                    <a:pt x="3438" y="3096"/>
                    <a:pt x="3438" y="3096"/>
                  </a:cubicBezTo>
                  <a:cubicBezTo>
                    <a:pt x="3456" y="3075"/>
                    <a:pt x="3456" y="3075"/>
                    <a:pt x="3456" y="3075"/>
                  </a:cubicBezTo>
                  <a:cubicBezTo>
                    <a:pt x="3502" y="3059"/>
                    <a:pt x="3502" y="3059"/>
                    <a:pt x="3502" y="3059"/>
                  </a:cubicBezTo>
                  <a:cubicBezTo>
                    <a:pt x="3512" y="3067"/>
                    <a:pt x="3512" y="3067"/>
                    <a:pt x="3512" y="3067"/>
                  </a:cubicBezTo>
                  <a:cubicBezTo>
                    <a:pt x="3504" y="3096"/>
                    <a:pt x="3504" y="3096"/>
                    <a:pt x="3504" y="3096"/>
                  </a:cubicBezTo>
                  <a:cubicBezTo>
                    <a:pt x="3525" y="3125"/>
                    <a:pt x="3525" y="3125"/>
                    <a:pt x="3525" y="3125"/>
                  </a:cubicBezTo>
                  <a:cubicBezTo>
                    <a:pt x="3525" y="3125"/>
                    <a:pt x="3541" y="3135"/>
                    <a:pt x="3547" y="3139"/>
                  </a:cubicBezTo>
                  <a:cubicBezTo>
                    <a:pt x="3554" y="3144"/>
                    <a:pt x="3568" y="3158"/>
                    <a:pt x="3568" y="3158"/>
                  </a:cubicBezTo>
                  <a:cubicBezTo>
                    <a:pt x="3568" y="3158"/>
                    <a:pt x="3578" y="3175"/>
                    <a:pt x="3583" y="3185"/>
                  </a:cubicBezTo>
                  <a:cubicBezTo>
                    <a:pt x="3587" y="3195"/>
                    <a:pt x="3580" y="3199"/>
                    <a:pt x="3580" y="3199"/>
                  </a:cubicBezTo>
                  <a:cubicBezTo>
                    <a:pt x="3580" y="3212"/>
                    <a:pt x="3580" y="3212"/>
                    <a:pt x="3580" y="3212"/>
                  </a:cubicBezTo>
                  <a:cubicBezTo>
                    <a:pt x="3554" y="3218"/>
                    <a:pt x="3554" y="3218"/>
                    <a:pt x="3554" y="3218"/>
                  </a:cubicBezTo>
                  <a:cubicBezTo>
                    <a:pt x="3554" y="3218"/>
                    <a:pt x="3554" y="3218"/>
                    <a:pt x="3533" y="3208"/>
                  </a:cubicBezTo>
                  <a:cubicBezTo>
                    <a:pt x="3512" y="3197"/>
                    <a:pt x="3518" y="3191"/>
                    <a:pt x="3510" y="3177"/>
                  </a:cubicBezTo>
                  <a:cubicBezTo>
                    <a:pt x="3502" y="3162"/>
                    <a:pt x="3487" y="3146"/>
                    <a:pt x="3480" y="3135"/>
                  </a:cubicBezTo>
                  <a:cubicBezTo>
                    <a:pt x="3472" y="3125"/>
                    <a:pt x="3456" y="3119"/>
                    <a:pt x="3456" y="3119"/>
                  </a:cubicBezTo>
                  <a:cubicBezTo>
                    <a:pt x="3436" y="3144"/>
                    <a:pt x="3436" y="3144"/>
                    <a:pt x="3436" y="3144"/>
                  </a:cubicBezTo>
                  <a:cubicBezTo>
                    <a:pt x="3440" y="3189"/>
                    <a:pt x="3440" y="3189"/>
                    <a:pt x="3440" y="3189"/>
                  </a:cubicBezTo>
                  <a:cubicBezTo>
                    <a:pt x="3430" y="3202"/>
                    <a:pt x="3430" y="3202"/>
                    <a:pt x="3430" y="3202"/>
                  </a:cubicBezTo>
                  <a:cubicBezTo>
                    <a:pt x="3419" y="3220"/>
                    <a:pt x="3419" y="3220"/>
                    <a:pt x="3419" y="3220"/>
                  </a:cubicBezTo>
                  <a:cubicBezTo>
                    <a:pt x="3423" y="3233"/>
                    <a:pt x="3423" y="3233"/>
                    <a:pt x="3423" y="3233"/>
                  </a:cubicBezTo>
                  <a:cubicBezTo>
                    <a:pt x="3440" y="3248"/>
                    <a:pt x="3440" y="3248"/>
                    <a:pt x="3440" y="3248"/>
                  </a:cubicBezTo>
                  <a:cubicBezTo>
                    <a:pt x="3463" y="3280"/>
                    <a:pt x="3463" y="3280"/>
                    <a:pt x="3463" y="3280"/>
                  </a:cubicBezTo>
                  <a:cubicBezTo>
                    <a:pt x="3463" y="3280"/>
                    <a:pt x="3498" y="3288"/>
                    <a:pt x="3504" y="3288"/>
                  </a:cubicBezTo>
                  <a:cubicBezTo>
                    <a:pt x="3510" y="3288"/>
                    <a:pt x="3531" y="3280"/>
                    <a:pt x="3531" y="3280"/>
                  </a:cubicBezTo>
                  <a:cubicBezTo>
                    <a:pt x="3560" y="3316"/>
                    <a:pt x="3560" y="3316"/>
                    <a:pt x="3560" y="3316"/>
                  </a:cubicBezTo>
                  <a:cubicBezTo>
                    <a:pt x="3572" y="3350"/>
                    <a:pt x="3572" y="3350"/>
                    <a:pt x="3572" y="3350"/>
                  </a:cubicBezTo>
                  <a:cubicBezTo>
                    <a:pt x="3589" y="3419"/>
                    <a:pt x="3589" y="3419"/>
                    <a:pt x="3589" y="3419"/>
                  </a:cubicBezTo>
                  <a:cubicBezTo>
                    <a:pt x="3601" y="3456"/>
                    <a:pt x="3601" y="3456"/>
                    <a:pt x="3601" y="3456"/>
                  </a:cubicBezTo>
                  <a:cubicBezTo>
                    <a:pt x="3622" y="3475"/>
                    <a:pt x="3622" y="3475"/>
                    <a:pt x="3622" y="3475"/>
                  </a:cubicBezTo>
                  <a:cubicBezTo>
                    <a:pt x="3590" y="3498"/>
                    <a:pt x="3590" y="3498"/>
                    <a:pt x="3590" y="3498"/>
                  </a:cubicBezTo>
                  <a:cubicBezTo>
                    <a:pt x="3558" y="3480"/>
                    <a:pt x="3558" y="3480"/>
                    <a:pt x="3558" y="3480"/>
                  </a:cubicBezTo>
                  <a:cubicBezTo>
                    <a:pt x="3558" y="3430"/>
                    <a:pt x="3558" y="3430"/>
                    <a:pt x="3558" y="3430"/>
                  </a:cubicBezTo>
                  <a:cubicBezTo>
                    <a:pt x="3480" y="3453"/>
                    <a:pt x="3480" y="3453"/>
                    <a:pt x="3480" y="3453"/>
                  </a:cubicBezTo>
                  <a:cubicBezTo>
                    <a:pt x="3480" y="3484"/>
                    <a:pt x="3480" y="3484"/>
                    <a:pt x="3480" y="3484"/>
                  </a:cubicBezTo>
                  <a:cubicBezTo>
                    <a:pt x="3427" y="3493"/>
                    <a:pt x="3427" y="3493"/>
                    <a:pt x="3427" y="3493"/>
                  </a:cubicBezTo>
                  <a:cubicBezTo>
                    <a:pt x="3427" y="3462"/>
                    <a:pt x="3427" y="3462"/>
                    <a:pt x="3427" y="3462"/>
                  </a:cubicBezTo>
                  <a:cubicBezTo>
                    <a:pt x="3450" y="3444"/>
                    <a:pt x="3450" y="3444"/>
                    <a:pt x="3450" y="3444"/>
                  </a:cubicBezTo>
                  <a:cubicBezTo>
                    <a:pt x="3500" y="3399"/>
                    <a:pt x="3500" y="3399"/>
                    <a:pt x="3500" y="3399"/>
                  </a:cubicBezTo>
                  <a:cubicBezTo>
                    <a:pt x="3527" y="3363"/>
                    <a:pt x="3527" y="3363"/>
                    <a:pt x="3527" y="3363"/>
                  </a:cubicBezTo>
                  <a:cubicBezTo>
                    <a:pt x="3480" y="3338"/>
                    <a:pt x="3480" y="3338"/>
                    <a:pt x="3480" y="3338"/>
                  </a:cubicBezTo>
                  <a:cubicBezTo>
                    <a:pt x="3455" y="3316"/>
                    <a:pt x="3455" y="3316"/>
                    <a:pt x="3455" y="3316"/>
                  </a:cubicBezTo>
                  <a:cubicBezTo>
                    <a:pt x="3396" y="3282"/>
                    <a:pt x="3396" y="3282"/>
                    <a:pt x="3396" y="3282"/>
                  </a:cubicBezTo>
                  <a:cubicBezTo>
                    <a:pt x="3364" y="3248"/>
                    <a:pt x="3364" y="3248"/>
                    <a:pt x="3364" y="3248"/>
                  </a:cubicBezTo>
                  <a:cubicBezTo>
                    <a:pt x="3346" y="3175"/>
                    <a:pt x="3346" y="3175"/>
                    <a:pt x="3346" y="3175"/>
                  </a:cubicBezTo>
                  <a:cubicBezTo>
                    <a:pt x="3342" y="3124"/>
                    <a:pt x="3342" y="3124"/>
                    <a:pt x="3342" y="3124"/>
                  </a:cubicBezTo>
                  <a:cubicBezTo>
                    <a:pt x="3324" y="3061"/>
                    <a:pt x="3324" y="3061"/>
                    <a:pt x="3324" y="3061"/>
                  </a:cubicBezTo>
                  <a:cubicBezTo>
                    <a:pt x="3306" y="2935"/>
                    <a:pt x="3306" y="2935"/>
                    <a:pt x="3306" y="2935"/>
                  </a:cubicBezTo>
                  <a:cubicBezTo>
                    <a:pt x="3333" y="2801"/>
                    <a:pt x="3333" y="2801"/>
                    <a:pt x="3333" y="2801"/>
                  </a:cubicBezTo>
                  <a:cubicBezTo>
                    <a:pt x="3382" y="2750"/>
                    <a:pt x="3382" y="2750"/>
                    <a:pt x="3382" y="2750"/>
                  </a:cubicBezTo>
                  <a:cubicBezTo>
                    <a:pt x="3373" y="2718"/>
                    <a:pt x="3373" y="2718"/>
                    <a:pt x="3373" y="2718"/>
                  </a:cubicBezTo>
                  <a:cubicBezTo>
                    <a:pt x="3337" y="2718"/>
                    <a:pt x="3337" y="2718"/>
                    <a:pt x="3337" y="2718"/>
                  </a:cubicBezTo>
                  <a:cubicBezTo>
                    <a:pt x="3292" y="2718"/>
                    <a:pt x="3292" y="2718"/>
                    <a:pt x="3292" y="2718"/>
                  </a:cubicBezTo>
                  <a:cubicBezTo>
                    <a:pt x="3225" y="2718"/>
                    <a:pt x="3225" y="2718"/>
                    <a:pt x="3225" y="2718"/>
                  </a:cubicBezTo>
                  <a:cubicBezTo>
                    <a:pt x="3148" y="2801"/>
                    <a:pt x="3148" y="2801"/>
                    <a:pt x="3148" y="2801"/>
                  </a:cubicBezTo>
                  <a:cubicBezTo>
                    <a:pt x="3086" y="2880"/>
                    <a:pt x="3086" y="2880"/>
                    <a:pt x="3086" y="2880"/>
                  </a:cubicBezTo>
                  <a:cubicBezTo>
                    <a:pt x="3086" y="2939"/>
                    <a:pt x="3086" y="2939"/>
                    <a:pt x="3086" y="2939"/>
                  </a:cubicBezTo>
                  <a:cubicBezTo>
                    <a:pt x="3062" y="3056"/>
                    <a:pt x="3062" y="3056"/>
                    <a:pt x="3062" y="3056"/>
                  </a:cubicBezTo>
                  <a:cubicBezTo>
                    <a:pt x="3041" y="3175"/>
                    <a:pt x="3041" y="3175"/>
                    <a:pt x="3041" y="3175"/>
                  </a:cubicBezTo>
                  <a:cubicBezTo>
                    <a:pt x="3086" y="3246"/>
                    <a:pt x="3086" y="3246"/>
                    <a:pt x="3086" y="3246"/>
                  </a:cubicBezTo>
                  <a:cubicBezTo>
                    <a:pt x="3062" y="3246"/>
                    <a:pt x="3062" y="3246"/>
                    <a:pt x="3062" y="3246"/>
                  </a:cubicBezTo>
                  <a:cubicBezTo>
                    <a:pt x="3041" y="3246"/>
                    <a:pt x="3041" y="3246"/>
                    <a:pt x="3041" y="3246"/>
                  </a:cubicBezTo>
                  <a:cubicBezTo>
                    <a:pt x="3058" y="3316"/>
                    <a:pt x="3058" y="3316"/>
                    <a:pt x="3058" y="3316"/>
                  </a:cubicBezTo>
                  <a:cubicBezTo>
                    <a:pt x="3086" y="3338"/>
                    <a:pt x="3086" y="3338"/>
                    <a:pt x="3086" y="3338"/>
                  </a:cubicBezTo>
                  <a:cubicBezTo>
                    <a:pt x="3086" y="3385"/>
                    <a:pt x="3086" y="3385"/>
                    <a:pt x="3086" y="3385"/>
                  </a:cubicBezTo>
                  <a:cubicBezTo>
                    <a:pt x="3086" y="3421"/>
                    <a:pt x="3086" y="3421"/>
                    <a:pt x="3086" y="3421"/>
                  </a:cubicBezTo>
                  <a:cubicBezTo>
                    <a:pt x="3112" y="3453"/>
                    <a:pt x="3112" y="3453"/>
                    <a:pt x="3112" y="3453"/>
                  </a:cubicBezTo>
                  <a:cubicBezTo>
                    <a:pt x="3130" y="3453"/>
                    <a:pt x="3130" y="3453"/>
                    <a:pt x="3130" y="3453"/>
                  </a:cubicBezTo>
                  <a:cubicBezTo>
                    <a:pt x="3184" y="3453"/>
                    <a:pt x="3184" y="3453"/>
                    <a:pt x="3184" y="3453"/>
                  </a:cubicBezTo>
                  <a:cubicBezTo>
                    <a:pt x="3247" y="3453"/>
                    <a:pt x="3247" y="3453"/>
                    <a:pt x="3247" y="3453"/>
                  </a:cubicBezTo>
                  <a:cubicBezTo>
                    <a:pt x="3247" y="3453"/>
                    <a:pt x="3247" y="3453"/>
                    <a:pt x="3270" y="3457"/>
                  </a:cubicBezTo>
                  <a:cubicBezTo>
                    <a:pt x="3292" y="3462"/>
                    <a:pt x="3306" y="3457"/>
                    <a:pt x="3306" y="3457"/>
                  </a:cubicBezTo>
                  <a:cubicBezTo>
                    <a:pt x="3360" y="3516"/>
                    <a:pt x="3360" y="3516"/>
                    <a:pt x="3360" y="3516"/>
                  </a:cubicBezTo>
                  <a:cubicBezTo>
                    <a:pt x="3342" y="3546"/>
                    <a:pt x="3342" y="3546"/>
                    <a:pt x="3342" y="3546"/>
                  </a:cubicBezTo>
                  <a:cubicBezTo>
                    <a:pt x="3319" y="3549"/>
                    <a:pt x="3319" y="3549"/>
                    <a:pt x="3319" y="3549"/>
                  </a:cubicBezTo>
                  <a:cubicBezTo>
                    <a:pt x="3319" y="3549"/>
                    <a:pt x="3288" y="3543"/>
                    <a:pt x="3270" y="3549"/>
                  </a:cubicBezTo>
                  <a:cubicBezTo>
                    <a:pt x="3252" y="3555"/>
                    <a:pt x="3216" y="3549"/>
                    <a:pt x="3216" y="3549"/>
                  </a:cubicBezTo>
                  <a:cubicBezTo>
                    <a:pt x="3189" y="3549"/>
                    <a:pt x="3189" y="3549"/>
                    <a:pt x="3189" y="3549"/>
                  </a:cubicBezTo>
                  <a:cubicBezTo>
                    <a:pt x="3162" y="3549"/>
                    <a:pt x="3162" y="3549"/>
                    <a:pt x="3162" y="3549"/>
                  </a:cubicBezTo>
                  <a:cubicBezTo>
                    <a:pt x="3180" y="3579"/>
                    <a:pt x="3180" y="3579"/>
                    <a:pt x="3180" y="3579"/>
                  </a:cubicBezTo>
                  <a:cubicBezTo>
                    <a:pt x="3202" y="3624"/>
                    <a:pt x="3202" y="3624"/>
                    <a:pt x="3202" y="3624"/>
                  </a:cubicBezTo>
                  <a:cubicBezTo>
                    <a:pt x="3238" y="3651"/>
                    <a:pt x="3238" y="3651"/>
                    <a:pt x="3238" y="3651"/>
                  </a:cubicBezTo>
                  <a:cubicBezTo>
                    <a:pt x="3283" y="3701"/>
                    <a:pt x="3283" y="3701"/>
                    <a:pt x="3283" y="3701"/>
                  </a:cubicBezTo>
                  <a:cubicBezTo>
                    <a:pt x="3333" y="3728"/>
                    <a:pt x="3333" y="3728"/>
                    <a:pt x="3333" y="3728"/>
                  </a:cubicBezTo>
                  <a:cubicBezTo>
                    <a:pt x="3364" y="3701"/>
                    <a:pt x="3364" y="3701"/>
                    <a:pt x="3364" y="3701"/>
                  </a:cubicBezTo>
                  <a:cubicBezTo>
                    <a:pt x="3409" y="3701"/>
                    <a:pt x="3409" y="3701"/>
                    <a:pt x="3409" y="3701"/>
                  </a:cubicBezTo>
                  <a:cubicBezTo>
                    <a:pt x="3409" y="3678"/>
                    <a:pt x="3409" y="3678"/>
                    <a:pt x="3409" y="3678"/>
                  </a:cubicBezTo>
                  <a:cubicBezTo>
                    <a:pt x="3441" y="3701"/>
                    <a:pt x="3441" y="3701"/>
                    <a:pt x="3441" y="3701"/>
                  </a:cubicBezTo>
                  <a:cubicBezTo>
                    <a:pt x="3459" y="3701"/>
                    <a:pt x="3459" y="3701"/>
                    <a:pt x="3459" y="3701"/>
                  </a:cubicBezTo>
                  <a:cubicBezTo>
                    <a:pt x="3459" y="3624"/>
                    <a:pt x="3459" y="3624"/>
                    <a:pt x="3459" y="3624"/>
                  </a:cubicBezTo>
                  <a:cubicBezTo>
                    <a:pt x="3486" y="3651"/>
                    <a:pt x="3486" y="3651"/>
                    <a:pt x="3486" y="3651"/>
                  </a:cubicBezTo>
                  <a:cubicBezTo>
                    <a:pt x="3486" y="3678"/>
                    <a:pt x="3486" y="3678"/>
                    <a:pt x="3486" y="3678"/>
                  </a:cubicBezTo>
                  <a:cubicBezTo>
                    <a:pt x="3486" y="3728"/>
                    <a:pt x="3486" y="3728"/>
                    <a:pt x="3486" y="3728"/>
                  </a:cubicBezTo>
                  <a:cubicBezTo>
                    <a:pt x="3558" y="3777"/>
                    <a:pt x="3558" y="3777"/>
                    <a:pt x="3558" y="3777"/>
                  </a:cubicBezTo>
                  <a:cubicBezTo>
                    <a:pt x="3576" y="3741"/>
                    <a:pt x="3576" y="3741"/>
                    <a:pt x="3576" y="3741"/>
                  </a:cubicBezTo>
                  <a:cubicBezTo>
                    <a:pt x="3590" y="3728"/>
                    <a:pt x="3590" y="3728"/>
                    <a:pt x="3590" y="3728"/>
                  </a:cubicBezTo>
                  <a:cubicBezTo>
                    <a:pt x="3622" y="3728"/>
                    <a:pt x="3622" y="3728"/>
                    <a:pt x="3622" y="3728"/>
                  </a:cubicBezTo>
                  <a:cubicBezTo>
                    <a:pt x="3675" y="3728"/>
                    <a:pt x="3675" y="3728"/>
                    <a:pt x="3675" y="3728"/>
                  </a:cubicBezTo>
                  <a:cubicBezTo>
                    <a:pt x="3698" y="3741"/>
                    <a:pt x="3698" y="3741"/>
                    <a:pt x="3698" y="3741"/>
                  </a:cubicBezTo>
                  <a:cubicBezTo>
                    <a:pt x="3757" y="3728"/>
                    <a:pt x="3757" y="3728"/>
                    <a:pt x="3757" y="3728"/>
                  </a:cubicBezTo>
                  <a:cubicBezTo>
                    <a:pt x="3797" y="3728"/>
                    <a:pt x="3797" y="3728"/>
                    <a:pt x="3797" y="3728"/>
                  </a:cubicBezTo>
                  <a:cubicBezTo>
                    <a:pt x="3842" y="3728"/>
                    <a:pt x="3842" y="3728"/>
                    <a:pt x="3842" y="3728"/>
                  </a:cubicBezTo>
                  <a:cubicBezTo>
                    <a:pt x="3919" y="3728"/>
                    <a:pt x="3919" y="3728"/>
                    <a:pt x="3919" y="3728"/>
                  </a:cubicBezTo>
                  <a:lnTo>
                    <a:pt x="3942" y="3728"/>
                  </a:lnTo>
                  <a:close/>
                  <a:moveTo>
                    <a:pt x="3893" y="2896"/>
                  </a:moveTo>
                  <a:cubicBezTo>
                    <a:pt x="3931" y="2883"/>
                    <a:pt x="3931" y="2883"/>
                    <a:pt x="3931" y="2883"/>
                  </a:cubicBezTo>
                  <a:cubicBezTo>
                    <a:pt x="3931" y="2853"/>
                    <a:pt x="3931" y="2853"/>
                    <a:pt x="3931" y="2853"/>
                  </a:cubicBezTo>
                  <a:cubicBezTo>
                    <a:pt x="3983" y="2820"/>
                    <a:pt x="3983" y="2820"/>
                    <a:pt x="3983" y="2820"/>
                  </a:cubicBezTo>
                  <a:cubicBezTo>
                    <a:pt x="4015" y="2820"/>
                    <a:pt x="4015" y="2820"/>
                    <a:pt x="4015" y="2820"/>
                  </a:cubicBezTo>
                  <a:cubicBezTo>
                    <a:pt x="4081" y="2820"/>
                    <a:pt x="4081" y="2820"/>
                    <a:pt x="4081" y="2820"/>
                  </a:cubicBezTo>
                  <a:cubicBezTo>
                    <a:pt x="4154" y="2806"/>
                    <a:pt x="4154" y="2806"/>
                    <a:pt x="4154" y="2806"/>
                  </a:cubicBezTo>
                  <a:cubicBezTo>
                    <a:pt x="4165" y="2782"/>
                    <a:pt x="4165" y="2782"/>
                    <a:pt x="4165" y="2782"/>
                  </a:cubicBezTo>
                  <a:cubicBezTo>
                    <a:pt x="4127" y="2730"/>
                    <a:pt x="4127" y="2730"/>
                    <a:pt x="4127" y="2730"/>
                  </a:cubicBezTo>
                  <a:cubicBezTo>
                    <a:pt x="4061" y="2682"/>
                    <a:pt x="4061" y="2682"/>
                    <a:pt x="4061" y="2682"/>
                  </a:cubicBezTo>
                  <a:cubicBezTo>
                    <a:pt x="4029" y="2656"/>
                    <a:pt x="4029" y="2656"/>
                    <a:pt x="4029" y="2656"/>
                  </a:cubicBezTo>
                  <a:cubicBezTo>
                    <a:pt x="3959" y="2623"/>
                    <a:pt x="3959" y="2623"/>
                    <a:pt x="3959" y="2623"/>
                  </a:cubicBezTo>
                  <a:cubicBezTo>
                    <a:pt x="3893" y="2623"/>
                    <a:pt x="3893" y="2623"/>
                    <a:pt x="3893" y="2623"/>
                  </a:cubicBezTo>
                  <a:cubicBezTo>
                    <a:pt x="3893" y="2623"/>
                    <a:pt x="3871" y="2621"/>
                    <a:pt x="3860" y="2623"/>
                  </a:cubicBezTo>
                  <a:cubicBezTo>
                    <a:pt x="3849" y="2626"/>
                    <a:pt x="3819" y="2656"/>
                    <a:pt x="3819" y="2656"/>
                  </a:cubicBezTo>
                  <a:cubicBezTo>
                    <a:pt x="3756" y="2622"/>
                    <a:pt x="3756" y="2622"/>
                    <a:pt x="3756" y="2622"/>
                  </a:cubicBezTo>
                  <a:cubicBezTo>
                    <a:pt x="3698" y="2645"/>
                    <a:pt x="3698" y="2645"/>
                    <a:pt x="3698" y="2645"/>
                  </a:cubicBezTo>
                  <a:cubicBezTo>
                    <a:pt x="3729" y="2716"/>
                    <a:pt x="3729" y="2716"/>
                    <a:pt x="3729" y="2716"/>
                  </a:cubicBezTo>
                  <a:cubicBezTo>
                    <a:pt x="3745" y="2743"/>
                    <a:pt x="3745" y="2743"/>
                    <a:pt x="3745" y="2743"/>
                  </a:cubicBezTo>
                  <a:cubicBezTo>
                    <a:pt x="3778" y="2759"/>
                    <a:pt x="3778" y="2759"/>
                    <a:pt x="3778" y="2759"/>
                  </a:cubicBezTo>
                  <a:cubicBezTo>
                    <a:pt x="3800" y="2793"/>
                    <a:pt x="3800" y="2793"/>
                    <a:pt x="3800" y="2793"/>
                  </a:cubicBezTo>
                  <a:cubicBezTo>
                    <a:pt x="3813" y="2831"/>
                    <a:pt x="3813" y="2831"/>
                    <a:pt x="3813" y="2831"/>
                  </a:cubicBezTo>
                  <a:cubicBezTo>
                    <a:pt x="3843" y="2872"/>
                    <a:pt x="3843" y="2872"/>
                    <a:pt x="3843" y="2872"/>
                  </a:cubicBezTo>
                  <a:cubicBezTo>
                    <a:pt x="3852" y="2896"/>
                    <a:pt x="3852" y="2896"/>
                    <a:pt x="3852" y="2896"/>
                  </a:cubicBezTo>
                  <a:lnTo>
                    <a:pt x="3893" y="2896"/>
                  </a:lnTo>
                  <a:close/>
                  <a:moveTo>
                    <a:pt x="4874" y="4047"/>
                  </a:moveTo>
                  <a:cubicBezTo>
                    <a:pt x="4929" y="4047"/>
                    <a:pt x="4929" y="4047"/>
                    <a:pt x="4929" y="4047"/>
                  </a:cubicBezTo>
                  <a:cubicBezTo>
                    <a:pt x="4959" y="4022"/>
                    <a:pt x="4959" y="4022"/>
                    <a:pt x="4959" y="4022"/>
                  </a:cubicBezTo>
                  <a:cubicBezTo>
                    <a:pt x="4959" y="4011"/>
                    <a:pt x="4959" y="4011"/>
                    <a:pt x="4959" y="4011"/>
                  </a:cubicBezTo>
                  <a:cubicBezTo>
                    <a:pt x="4917" y="3968"/>
                    <a:pt x="4917" y="3968"/>
                    <a:pt x="4917" y="3968"/>
                  </a:cubicBezTo>
                  <a:cubicBezTo>
                    <a:pt x="4874" y="3968"/>
                    <a:pt x="4874" y="3968"/>
                    <a:pt x="4874" y="3968"/>
                  </a:cubicBezTo>
                  <a:cubicBezTo>
                    <a:pt x="4836" y="3989"/>
                    <a:pt x="4836" y="3989"/>
                    <a:pt x="4836" y="3989"/>
                  </a:cubicBezTo>
                  <a:cubicBezTo>
                    <a:pt x="4850" y="4007"/>
                    <a:pt x="4850" y="4007"/>
                    <a:pt x="4850" y="4007"/>
                  </a:cubicBezTo>
                  <a:lnTo>
                    <a:pt x="4874" y="4047"/>
                  </a:lnTo>
                  <a:close/>
                  <a:moveTo>
                    <a:pt x="4738" y="3943"/>
                  </a:moveTo>
                  <a:cubicBezTo>
                    <a:pt x="4779" y="3923"/>
                    <a:pt x="4779" y="3923"/>
                    <a:pt x="4779" y="3923"/>
                  </a:cubicBezTo>
                  <a:cubicBezTo>
                    <a:pt x="4758" y="3886"/>
                    <a:pt x="4758" y="3886"/>
                    <a:pt x="4758" y="3886"/>
                  </a:cubicBezTo>
                  <a:cubicBezTo>
                    <a:pt x="4738" y="3837"/>
                    <a:pt x="4738" y="3837"/>
                    <a:pt x="4738" y="3837"/>
                  </a:cubicBezTo>
                  <a:cubicBezTo>
                    <a:pt x="4738" y="3837"/>
                    <a:pt x="4713" y="3839"/>
                    <a:pt x="4708" y="3850"/>
                  </a:cubicBezTo>
                  <a:cubicBezTo>
                    <a:pt x="4702" y="3861"/>
                    <a:pt x="4708" y="3890"/>
                    <a:pt x="4708" y="3890"/>
                  </a:cubicBezTo>
                  <a:cubicBezTo>
                    <a:pt x="4705" y="3911"/>
                    <a:pt x="4705" y="3911"/>
                    <a:pt x="4705" y="3911"/>
                  </a:cubicBezTo>
                  <a:cubicBezTo>
                    <a:pt x="4705" y="3923"/>
                    <a:pt x="4705" y="3923"/>
                    <a:pt x="4705" y="3923"/>
                  </a:cubicBezTo>
                  <a:lnTo>
                    <a:pt x="4738" y="3943"/>
                  </a:lnTo>
                  <a:close/>
                  <a:moveTo>
                    <a:pt x="4411" y="4047"/>
                  </a:moveTo>
                  <a:cubicBezTo>
                    <a:pt x="4392" y="4047"/>
                    <a:pt x="4392" y="4047"/>
                    <a:pt x="4392" y="4047"/>
                  </a:cubicBezTo>
                  <a:cubicBezTo>
                    <a:pt x="4333" y="4080"/>
                    <a:pt x="4333" y="4080"/>
                    <a:pt x="4333" y="4080"/>
                  </a:cubicBezTo>
                  <a:cubicBezTo>
                    <a:pt x="4370" y="4110"/>
                    <a:pt x="4370" y="4110"/>
                    <a:pt x="4370" y="4110"/>
                  </a:cubicBezTo>
                  <a:cubicBezTo>
                    <a:pt x="4392" y="4126"/>
                    <a:pt x="4392" y="4126"/>
                    <a:pt x="4392" y="4126"/>
                  </a:cubicBezTo>
                  <a:lnTo>
                    <a:pt x="4411" y="404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412026821"/>
              </p:ext>
            </p:extLst>
          </p:nvPr>
        </p:nvGraphicFramePr>
        <p:xfrm>
          <a:off x="14731345" y="3561347"/>
          <a:ext cx="6754114" cy="534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 19"/>
          <p:cNvSpPr/>
          <p:nvPr/>
        </p:nvSpPr>
        <p:spPr>
          <a:xfrm>
            <a:off x="15703884" y="9464214"/>
            <a:ext cx="4809036" cy="818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77652" y="9565511"/>
            <a:ext cx="3461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in 2017</a:t>
            </a:r>
            <a:endParaRPr lang="en-US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060524" y="3163032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185620" y="3259870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3770" y="10631239"/>
            <a:ext cx="6959066" cy="94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76400" y="2263484"/>
            <a:ext cx="8115300" cy="9746182"/>
            <a:chOff x="8912030" y="2078712"/>
            <a:chExt cx="8525834" cy="10239218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1348569" y="8172116"/>
              <a:ext cx="2736485" cy="2481737"/>
            </a:xfrm>
            <a:custGeom>
              <a:avLst/>
              <a:gdLst>
                <a:gd name="T0" fmla="*/ 75 w 3457"/>
                <a:gd name="T1" fmla="*/ 2715 h 3135"/>
                <a:gd name="T2" fmla="*/ 56 w 3457"/>
                <a:gd name="T3" fmla="*/ 2477 h 3135"/>
                <a:gd name="T4" fmla="*/ 203 w 3457"/>
                <a:gd name="T5" fmla="*/ 2246 h 3135"/>
                <a:gd name="T6" fmla="*/ 305 w 3457"/>
                <a:gd name="T7" fmla="*/ 2076 h 3135"/>
                <a:gd name="T8" fmla="*/ 282 w 3457"/>
                <a:gd name="T9" fmla="*/ 1796 h 3135"/>
                <a:gd name="T10" fmla="*/ 118 w 3457"/>
                <a:gd name="T11" fmla="*/ 1664 h 3135"/>
                <a:gd name="T12" fmla="*/ 202 w 3457"/>
                <a:gd name="T13" fmla="*/ 1428 h 3135"/>
                <a:gd name="T14" fmla="*/ 246 w 3457"/>
                <a:gd name="T15" fmla="*/ 1299 h 3135"/>
                <a:gd name="T16" fmla="*/ 381 w 3457"/>
                <a:gd name="T17" fmla="*/ 1340 h 3135"/>
                <a:gd name="T18" fmla="*/ 482 w 3457"/>
                <a:gd name="T19" fmla="*/ 1256 h 3135"/>
                <a:gd name="T20" fmla="*/ 570 w 3457"/>
                <a:gd name="T21" fmla="*/ 1256 h 3135"/>
                <a:gd name="T22" fmla="*/ 725 w 3457"/>
                <a:gd name="T23" fmla="*/ 1254 h 3135"/>
                <a:gd name="T24" fmla="*/ 914 w 3457"/>
                <a:gd name="T25" fmla="*/ 1171 h 3135"/>
                <a:gd name="T26" fmla="*/ 1061 w 3457"/>
                <a:gd name="T27" fmla="*/ 1156 h 3135"/>
                <a:gd name="T28" fmla="*/ 1194 w 3457"/>
                <a:gd name="T29" fmla="*/ 1080 h 3135"/>
                <a:gd name="T30" fmla="*/ 1239 w 3457"/>
                <a:gd name="T31" fmla="*/ 939 h 3135"/>
                <a:gd name="T32" fmla="*/ 1361 w 3457"/>
                <a:gd name="T33" fmla="*/ 818 h 3135"/>
                <a:gd name="T34" fmla="*/ 1337 w 3457"/>
                <a:gd name="T35" fmla="*/ 593 h 3135"/>
                <a:gd name="T36" fmla="*/ 1569 w 3457"/>
                <a:gd name="T37" fmla="*/ 435 h 3135"/>
                <a:gd name="T38" fmla="*/ 1733 w 3457"/>
                <a:gd name="T39" fmla="*/ 206 h 3135"/>
                <a:gd name="T40" fmla="*/ 1802 w 3457"/>
                <a:gd name="T41" fmla="*/ 0 h 3135"/>
                <a:gd name="T42" fmla="*/ 2078 w 3457"/>
                <a:gd name="T43" fmla="*/ 144 h 3135"/>
                <a:gd name="T44" fmla="*/ 2232 w 3457"/>
                <a:gd name="T45" fmla="*/ 114 h 3135"/>
                <a:gd name="T46" fmla="*/ 2346 w 3457"/>
                <a:gd name="T47" fmla="*/ 276 h 3135"/>
                <a:gd name="T48" fmla="*/ 2327 w 3457"/>
                <a:gd name="T49" fmla="*/ 465 h 3135"/>
                <a:gd name="T50" fmla="*/ 2467 w 3457"/>
                <a:gd name="T51" fmla="*/ 546 h 3135"/>
                <a:gd name="T52" fmla="*/ 2727 w 3457"/>
                <a:gd name="T53" fmla="*/ 429 h 3135"/>
                <a:gd name="T54" fmla="*/ 2870 w 3457"/>
                <a:gd name="T55" fmla="*/ 235 h 3135"/>
                <a:gd name="T56" fmla="*/ 3020 w 3457"/>
                <a:gd name="T57" fmla="*/ 391 h 3135"/>
                <a:gd name="T58" fmla="*/ 3152 w 3457"/>
                <a:gd name="T59" fmla="*/ 595 h 3135"/>
                <a:gd name="T60" fmla="*/ 3244 w 3457"/>
                <a:gd name="T61" fmla="*/ 791 h 3135"/>
                <a:gd name="T62" fmla="*/ 3254 w 3457"/>
                <a:gd name="T63" fmla="*/ 996 h 3135"/>
                <a:gd name="T64" fmla="*/ 3308 w 3457"/>
                <a:gd name="T65" fmla="*/ 1139 h 3135"/>
                <a:gd name="T66" fmla="*/ 3389 w 3457"/>
                <a:gd name="T67" fmla="*/ 1252 h 3135"/>
                <a:gd name="T68" fmla="*/ 3457 w 3457"/>
                <a:gd name="T69" fmla="*/ 1432 h 3135"/>
                <a:gd name="T70" fmla="*/ 3304 w 3457"/>
                <a:gd name="T71" fmla="*/ 1602 h 3135"/>
                <a:gd name="T72" fmla="*/ 3068 w 3457"/>
                <a:gd name="T73" fmla="*/ 1785 h 3135"/>
                <a:gd name="T74" fmla="*/ 2751 w 3457"/>
                <a:gd name="T75" fmla="*/ 1837 h 3135"/>
                <a:gd name="T76" fmla="*/ 2700 w 3457"/>
                <a:gd name="T77" fmla="*/ 2063 h 3135"/>
                <a:gd name="T78" fmla="*/ 2465 w 3457"/>
                <a:gd name="T79" fmla="*/ 2090 h 3135"/>
                <a:gd name="T80" fmla="*/ 2351 w 3457"/>
                <a:gd name="T81" fmla="*/ 2137 h 3135"/>
                <a:gd name="T82" fmla="*/ 2087 w 3457"/>
                <a:gd name="T83" fmla="*/ 2093 h 3135"/>
                <a:gd name="T84" fmla="*/ 1985 w 3457"/>
                <a:gd name="T85" fmla="*/ 2124 h 3135"/>
                <a:gd name="T86" fmla="*/ 1888 w 3457"/>
                <a:gd name="T87" fmla="*/ 2297 h 3135"/>
                <a:gd name="T88" fmla="*/ 2071 w 3457"/>
                <a:gd name="T89" fmla="*/ 2408 h 3135"/>
                <a:gd name="T90" fmla="*/ 2154 w 3457"/>
                <a:gd name="T91" fmla="*/ 2566 h 3135"/>
                <a:gd name="T92" fmla="*/ 2125 w 3457"/>
                <a:gd name="T93" fmla="*/ 2713 h 3135"/>
                <a:gd name="T94" fmla="*/ 2080 w 3457"/>
                <a:gd name="T95" fmla="*/ 2813 h 3135"/>
                <a:gd name="T96" fmla="*/ 2141 w 3457"/>
                <a:gd name="T97" fmla="*/ 2895 h 3135"/>
                <a:gd name="T98" fmla="*/ 2280 w 3457"/>
                <a:gd name="T99" fmla="*/ 2985 h 3135"/>
                <a:gd name="T100" fmla="*/ 2066 w 3457"/>
                <a:gd name="T101" fmla="*/ 3081 h 3135"/>
                <a:gd name="T102" fmla="*/ 1907 w 3457"/>
                <a:gd name="T103" fmla="*/ 3135 h 3135"/>
                <a:gd name="T104" fmla="*/ 1709 w 3457"/>
                <a:gd name="T105" fmla="*/ 3023 h 3135"/>
                <a:gd name="T106" fmla="*/ 1377 w 3457"/>
                <a:gd name="T107" fmla="*/ 2891 h 3135"/>
                <a:gd name="T108" fmla="*/ 1041 w 3457"/>
                <a:gd name="T109" fmla="*/ 2745 h 3135"/>
                <a:gd name="T110" fmla="*/ 890 w 3457"/>
                <a:gd name="T111" fmla="*/ 2751 h 3135"/>
                <a:gd name="T112" fmla="*/ 772 w 3457"/>
                <a:gd name="T113" fmla="*/ 2874 h 3135"/>
                <a:gd name="T114" fmla="*/ 499 w 3457"/>
                <a:gd name="T115" fmla="*/ 2816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7" h="3135">
                  <a:moveTo>
                    <a:pt x="230" y="2813"/>
                  </a:moveTo>
                  <a:cubicBezTo>
                    <a:pt x="209" y="2780"/>
                    <a:pt x="209" y="2780"/>
                    <a:pt x="209" y="2780"/>
                  </a:cubicBezTo>
                  <a:cubicBezTo>
                    <a:pt x="155" y="2745"/>
                    <a:pt x="155" y="2745"/>
                    <a:pt x="155" y="2745"/>
                  </a:cubicBezTo>
                  <a:cubicBezTo>
                    <a:pt x="118" y="2723"/>
                    <a:pt x="118" y="2723"/>
                    <a:pt x="118" y="2723"/>
                  </a:cubicBezTo>
                  <a:cubicBezTo>
                    <a:pt x="75" y="2715"/>
                    <a:pt x="75" y="2715"/>
                    <a:pt x="75" y="2715"/>
                  </a:cubicBezTo>
                  <a:cubicBezTo>
                    <a:pt x="67" y="2662"/>
                    <a:pt x="67" y="2662"/>
                    <a:pt x="67" y="2662"/>
                  </a:cubicBezTo>
                  <a:cubicBezTo>
                    <a:pt x="0" y="2654"/>
                    <a:pt x="0" y="2654"/>
                    <a:pt x="0" y="2654"/>
                  </a:cubicBezTo>
                  <a:cubicBezTo>
                    <a:pt x="10" y="2596"/>
                    <a:pt x="10" y="2596"/>
                    <a:pt x="10" y="2596"/>
                  </a:cubicBezTo>
                  <a:cubicBezTo>
                    <a:pt x="52" y="2563"/>
                    <a:pt x="52" y="2563"/>
                    <a:pt x="52" y="2563"/>
                  </a:cubicBezTo>
                  <a:cubicBezTo>
                    <a:pt x="56" y="2477"/>
                    <a:pt x="56" y="2477"/>
                    <a:pt x="56" y="2477"/>
                  </a:cubicBezTo>
                  <a:cubicBezTo>
                    <a:pt x="84" y="2447"/>
                    <a:pt x="84" y="2447"/>
                    <a:pt x="84" y="2447"/>
                  </a:cubicBezTo>
                  <a:cubicBezTo>
                    <a:pt x="148" y="2418"/>
                    <a:pt x="148" y="2418"/>
                    <a:pt x="148" y="2418"/>
                  </a:cubicBezTo>
                  <a:cubicBezTo>
                    <a:pt x="169" y="2371"/>
                    <a:pt x="169" y="2371"/>
                    <a:pt x="169" y="2371"/>
                  </a:cubicBezTo>
                  <a:cubicBezTo>
                    <a:pt x="185" y="2268"/>
                    <a:pt x="185" y="2268"/>
                    <a:pt x="185" y="2268"/>
                  </a:cubicBezTo>
                  <a:cubicBezTo>
                    <a:pt x="203" y="2246"/>
                    <a:pt x="203" y="2246"/>
                    <a:pt x="203" y="2246"/>
                  </a:cubicBezTo>
                  <a:cubicBezTo>
                    <a:pt x="249" y="2246"/>
                    <a:pt x="249" y="2246"/>
                    <a:pt x="249" y="2246"/>
                  </a:cubicBezTo>
                  <a:cubicBezTo>
                    <a:pt x="272" y="2246"/>
                    <a:pt x="272" y="2246"/>
                    <a:pt x="272" y="2246"/>
                  </a:cubicBezTo>
                  <a:cubicBezTo>
                    <a:pt x="280" y="2183"/>
                    <a:pt x="280" y="2183"/>
                    <a:pt x="280" y="2183"/>
                  </a:cubicBezTo>
                  <a:cubicBezTo>
                    <a:pt x="305" y="2173"/>
                    <a:pt x="305" y="2173"/>
                    <a:pt x="305" y="2173"/>
                  </a:cubicBezTo>
                  <a:cubicBezTo>
                    <a:pt x="305" y="2076"/>
                    <a:pt x="305" y="2076"/>
                    <a:pt x="305" y="2076"/>
                  </a:cubicBezTo>
                  <a:cubicBezTo>
                    <a:pt x="352" y="2067"/>
                    <a:pt x="352" y="2067"/>
                    <a:pt x="352" y="2067"/>
                  </a:cubicBezTo>
                  <a:cubicBezTo>
                    <a:pt x="343" y="1942"/>
                    <a:pt x="343" y="1942"/>
                    <a:pt x="343" y="1942"/>
                  </a:cubicBezTo>
                  <a:cubicBezTo>
                    <a:pt x="303" y="1932"/>
                    <a:pt x="303" y="1932"/>
                    <a:pt x="303" y="1932"/>
                  </a:cubicBezTo>
                  <a:cubicBezTo>
                    <a:pt x="306" y="1824"/>
                    <a:pt x="306" y="1824"/>
                    <a:pt x="306" y="1824"/>
                  </a:cubicBezTo>
                  <a:cubicBezTo>
                    <a:pt x="282" y="1796"/>
                    <a:pt x="282" y="1796"/>
                    <a:pt x="282" y="1796"/>
                  </a:cubicBezTo>
                  <a:cubicBezTo>
                    <a:pt x="276" y="1735"/>
                    <a:pt x="276" y="1735"/>
                    <a:pt x="276" y="1735"/>
                  </a:cubicBezTo>
                  <a:cubicBezTo>
                    <a:pt x="200" y="1735"/>
                    <a:pt x="200" y="1735"/>
                    <a:pt x="200" y="1735"/>
                  </a:cubicBezTo>
                  <a:cubicBezTo>
                    <a:pt x="162" y="1712"/>
                    <a:pt x="162" y="1712"/>
                    <a:pt x="162" y="1712"/>
                  </a:cubicBezTo>
                  <a:cubicBezTo>
                    <a:pt x="135" y="1699"/>
                    <a:pt x="135" y="1699"/>
                    <a:pt x="135" y="1699"/>
                  </a:cubicBezTo>
                  <a:cubicBezTo>
                    <a:pt x="118" y="1664"/>
                    <a:pt x="118" y="1664"/>
                    <a:pt x="118" y="1664"/>
                  </a:cubicBezTo>
                  <a:cubicBezTo>
                    <a:pt x="138" y="1629"/>
                    <a:pt x="138" y="1629"/>
                    <a:pt x="138" y="1629"/>
                  </a:cubicBezTo>
                  <a:cubicBezTo>
                    <a:pt x="155" y="1586"/>
                    <a:pt x="155" y="1586"/>
                    <a:pt x="155" y="1586"/>
                  </a:cubicBezTo>
                  <a:cubicBezTo>
                    <a:pt x="181" y="1533"/>
                    <a:pt x="181" y="1533"/>
                    <a:pt x="181" y="1533"/>
                  </a:cubicBezTo>
                  <a:cubicBezTo>
                    <a:pt x="201" y="1477"/>
                    <a:pt x="201" y="1477"/>
                    <a:pt x="201" y="1477"/>
                  </a:cubicBezTo>
                  <a:cubicBezTo>
                    <a:pt x="202" y="1428"/>
                    <a:pt x="202" y="1428"/>
                    <a:pt x="202" y="1428"/>
                  </a:cubicBezTo>
                  <a:cubicBezTo>
                    <a:pt x="195" y="1374"/>
                    <a:pt x="195" y="1374"/>
                    <a:pt x="195" y="1374"/>
                  </a:cubicBezTo>
                  <a:cubicBezTo>
                    <a:pt x="192" y="1336"/>
                    <a:pt x="192" y="1336"/>
                    <a:pt x="192" y="1336"/>
                  </a:cubicBezTo>
                  <a:cubicBezTo>
                    <a:pt x="176" y="1301"/>
                    <a:pt x="176" y="1301"/>
                    <a:pt x="176" y="1301"/>
                  </a:cubicBezTo>
                  <a:cubicBezTo>
                    <a:pt x="203" y="1284"/>
                    <a:pt x="203" y="1284"/>
                    <a:pt x="203" y="1284"/>
                  </a:cubicBezTo>
                  <a:cubicBezTo>
                    <a:pt x="246" y="1299"/>
                    <a:pt x="246" y="1299"/>
                    <a:pt x="246" y="1299"/>
                  </a:cubicBezTo>
                  <a:cubicBezTo>
                    <a:pt x="270" y="1315"/>
                    <a:pt x="270" y="1315"/>
                    <a:pt x="270" y="1315"/>
                  </a:cubicBezTo>
                  <a:cubicBezTo>
                    <a:pt x="301" y="1309"/>
                    <a:pt x="301" y="1309"/>
                    <a:pt x="301" y="1309"/>
                  </a:cubicBezTo>
                  <a:cubicBezTo>
                    <a:pt x="339" y="1292"/>
                    <a:pt x="339" y="1292"/>
                    <a:pt x="339" y="1292"/>
                  </a:cubicBezTo>
                  <a:cubicBezTo>
                    <a:pt x="348" y="1284"/>
                    <a:pt x="348" y="1284"/>
                    <a:pt x="348" y="1284"/>
                  </a:cubicBezTo>
                  <a:cubicBezTo>
                    <a:pt x="381" y="1340"/>
                    <a:pt x="381" y="1340"/>
                    <a:pt x="381" y="1340"/>
                  </a:cubicBezTo>
                  <a:cubicBezTo>
                    <a:pt x="415" y="1367"/>
                    <a:pt x="415" y="1367"/>
                    <a:pt x="415" y="1367"/>
                  </a:cubicBezTo>
                  <a:cubicBezTo>
                    <a:pt x="422" y="1366"/>
                    <a:pt x="422" y="1366"/>
                    <a:pt x="422" y="1366"/>
                  </a:cubicBezTo>
                  <a:cubicBezTo>
                    <a:pt x="442" y="1302"/>
                    <a:pt x="442" y="1302"/>
                    <a:pt x="442" y="1302"/>
                  </a:cubicBezTo>
                  <a:cubicBezTo>
                    <a:pt x="457" y="1272"/>
                    <a:pt x="457" y="1272"/>
                    <a:pt x="457" y="1272"/>
                  </a:cubicBezTo>
                  <a:cubicBezTo>
                    <a:pt x="482" y="1256"/>
                    <a:pt x="482" y="1256"/>
                    <a:pt x="482" y="1256"/>
                  </a:cubicBezTo>
                  <a:cubicBezTo>
                    <a:pt x="499" y="1256"/>
                    <a:pt x="499" y="1256"/>
                    <a:pt x="499" y="1256"/>
                  </a:cubicBezTo>
                  <a:cubicBezTo>
                    <a:pt x="517" y="1273"/>
                    <a:pt x="517" y="1273"/>
                    <a:pt x="517" y="1273"/>
                  </a:cubicBezTo>
                  <a:cubicBezTo>
                    <a:pt x="526" y="1279"/>
                    <a:pt x="526" y="1279"/>
                    <a:pt x="526" y="1279"/>
                  </a:cubicBezTo>
                  <a:cubicBezTo>
                    <a:pt x="548" y="1264"/>
                    <a:pt x="548" y="1264"/>
                    <a:pt x="548" y="1264"/>
                  </a:cubicBezTo>
                  <a:cubicBezTo>
                    <a:pt x="570" y="1256"/>
                    <a:pt x="570" y="1256"/>
                    <a:pt x="570" y="1256"/>
                  </a:cubicBezTo>
                  <a:cubicBezTo>
                    <a:pt x="592" y="1273"/>
                    <a:pt x="592" y="1273"/>
                    <a:pt x="592" y="1273"/>
                  </a:cubicBezTo>
                  <a:cubicBezTo>
                    <a:pt x="605" y="1285"/>
                    <a:pt x="605" y="1285"/>
                    <a:pt x="605" y="1285"/>
                  </a:cubicBezTo>
                  <a:cubicBezTo>
                    <a:pt x="673" y="1230"/>
                    <a:pt x="673" y="1230"/>
                    <a:pt x="673" y="1230"/>
                  </a:cubicBezTo>
                  <a:cubicBezTo>
                    <a:pt x="701" y="1235"/>
                    <a:pt x="701" y="1235"/>
                    <a:pt x="701" y="1235"/>
                  </a:cubicBezTo>
                  <a:cubicBezTo>
                    <a:pt x="725" y="1254"/>
                    <a:pt x="725" y="1254"/>
                    <a:pt x="725" y="1254"/>
                  </a:cubicBezTo>
                  <a:cubicBezTo>
                    <a:pt x="762" y="1238"/>
                    <a:pt x="762" y="1238"/>
                    <a:pt x="762" y="1238"/>
                  </a:cubicBezTo>
                  <a:cubicBezTo>
                    <a:pt x="794" y="1209"/>
                    <a:pt x="794" y="1209"/>
                    <a:pt x="794" y="1209"/>
                  </a:cubicBezTo>
                  <a:cubicBezTo>
                    <a:pt x="816" y="1186"/>
                    <a:pt x="816" y="1186"/>
                    <a:pt x="816" y="1186"/>
                  </a:cubicBezTo>
                  <a:cubicBezTo>
                    <a:pt x="877" y="1186"/>
                    <a:pt x="877" y="1186"/>
                    <a:pt x="877" y="1186"/>
                  </a:cubicBezTo>
                  <a:cubicBezTo>
                    <a:pt x="914" y="1171"/>
                    <a:pt x="914" y="1171"/>
                    <a:pt x="914" y="1171"/>
                  </a:cubicBezTo>
                  <a:cubicBezTo>
                    <a:pt x="930" y="1165"/>
                    <a:pt x="930" y="1165"/>
                    <a:pt x="930" y="1165"/>
                  </a:cubicBezTo>
                  <a:cubicBezTo>
                    <a:pt x="962" y="1230"/>
                    <a:pt x="962" y="1230"/>
                    <a:pt x="962" y="1230"/>
                  </a:cubicBezTo>
                  <a:cubicBezTo>
                    <a:pt x="978" y="1216"/>
                    <a:pt x="978" y="1216"/>
                    <a:pt x="978" y="1216"/>
                  </a:cubicBezTo>
                  <a:cubicBezTo>
                    <a:pt x="1025" y="1172"/>
                    <a:pt x="1025" y="1172"/>
                    <a:pt x="1025" y="1172"/>
                  </a:cubicBezTo>
                  <a:cubicBezTo>
                    <a:pt x="1061" y="1156"/>
                    <a:pt x="1061" y="1156"/>
                    <a:pt x="1061" y="1156"/>
                  </a:cubicBezTo>
                  <a:cubicBezTo>
                    <a:pt x="1082" y="1136"/>
                    <a:pt x="1082" y="1136"/>
                    <a:pt x="1082" y="1136"/>
                  </a:cubicBezTo>
                  <a:cubicBezTo>
                    <a:pt x="1120" y="1109"/>
                    <a:pt x="1120" y="1109"/>
                    <a:pt x="1120" y="1109"/>
                  </a:cubicBezTo>
                  <a:cubicBezTo>
                    <a:pt x="1120" y="1109"/>
                    <a:pt x="1134" y="1094"/>
                    <a:pt x="1136" y="1094"/>
                  </a:cubicBezTo>
                  <a:cubicBezTo>
                    <a:pt x="1139" y="1094"/>
                    <a:pt x="1168" y="1089"/>
                    <a:pt x="1168" y="1089"/>
                  </a:cubicBezTo>
                  <a:cubicBezTo>
                    <a:pt x="1194" y="1080"/>
                    <a:pt x="1194" y="1080"/>
                    <a:pt x="1194" y="1080"/>
                  </a:cubicBezTo>
                  <a:cubicBezTo>
                    <a:pt x="1183" y="1049"/>
                    <a:pt x="1183" y="1049"/>
                    <a:pt x="1183" y="1049"/>
                  </a:cubicBezTo>
                  <a:cubicBezTo>
                    <a:pt x="1185" y="1021"/>
                    <a:pt x="1185" y="1021"/>
                    <a:pt x="1185" y="1021"/>
                  </a:cubicBezTo>
                  <a:cubicBezTo>
                    <a:pt x="1212" y="997"/>
                    <a:pt x="1212" y="997"/>
                    <a:pt x="1212" y="997"/>
                  </a:cubicBezTo>
                  <a:cubicBezTo>
                    <a:pt x="1232" y="969"/>
                    <a:pt x="1232" y="969"/>
                    <a:pt x="1232" y="969"/>
                  </a:cubicBezTo>
                  <a:cubicBezTo>
                    <a:pt x="1239" y="939"/>
                    <a:pt x="1239" y="939"/>
                    <a:pt x="1239" y="939"/>
                  </a:cubicBezTo>
                  <a:cubicBezTo>
                    <a:pt x="1224" y="899"/>
                    <a:pt x="1224" y="899"/>
                    <a:pt x="1224" y="899"/>
                  </a:cubicBezTo>
                  <a:cubicBezTo>
                    <a:pt x="1221" y="839"/>
                    <a:pt x="1221" y="839"/>
                    <a:pt x="1221" y="839"/>
                  </a:cubicBezTo>
                  <a:cubicBezTo>
                    <a:pt x="1289" y="844"/>
                    <a:pt x="1289" y="844"/>
                    <a:pt x="1289" y="844"/>
                  </a:cubicBezTo>
                  <a:cubicBezTo>
                    <a:pt x="1339" y="839"/>
                    <a:pt x="1339" y="839"/>
                    <a:pt x="1339" y="839"/>
                  </a:cubicBezTo>
                  <a:cubicBezTo>
                    <a:pt x="1361" y="818"/>
                    <a:pt x="1361" y="818"/>
                    <a:pt x="1361" y="818"/>
                  </a:cubicBezTo>
                  <a:cubicBezTo>
                    <a:pt x="1361" y="770"/>
                    <a:pt x="1361" y="770"/>
                    <a:pt x="1361" y="770"/>
                  </a:cubicBezTo>
                  <a:cubicBezTo>
                    <a:pt x="1361" y="701"/>
                    <a:pt x="1361" y="701"/>
                    <a:pt x="1361" y="701"/>
                  </a:cubicBezTo>
                  <a:cubicBezTo>
                    <a:pt x="1349" y="651"/>
                    <a:pt x="1349" y="651"/>
                    <a:pt x="1349" y="651"/>
                  </a:cubicBezTo>
                  <a:cubicBezTo>
                    <a:pt x="1330" y="628"/>
                    <a:pt x="1330" y="628"/>
                    <a:pt x="1330" y="628"/>
                  </a:cubicBezTo>
                  <a:cubicBezTo>
                    <a:pt x="1337" y="593"/>
                    <a:pt x="1337" y="593"/>
                    <a:pt x="1337" y="593"/>
                  </a:cubicBezTo>
                  <a:cubicBezTo>
                    <a:pt x="1409" y="527"/>
                    <a:pt x="1409" y="527"/>
                    <a:pt x="1409" y="527"/>
                  </a:cubicBezTo>
                  <a:cubicBezTo>
                    <a:pt x="1438" y="505"/>
                    <a:pt x="1438" y="505"/>
                    <a:pt x="1438" y="505"/>
                  </a:cubicBezTo>
                  <a:cubicBezTo>
                    <a:pt x="1469" y="487"/>
                    <a:pt x="1469" y="487"/>
                    <a:pt x="1469" y="487"/>
                  </a:cubicBezTo>
                  <a:cubicBezTo>
                    <a:pt x="1474" y="435"/>
                    <a:pt x="1474" y="435"/>
                    <a:pt x="1474" y="435"/>
                  </a:cubicBezTo>
                  <a:cubicBezTo>
                    <a:pt x="1569" y="435"/>
                    <a:pt x="1569" y="435"/>
                    <a:pt x="1569" y="435"/>
                  </a:cubicBezTo>
                  <a:cubicBezTo>
                    <a:pt x="1608" y="380"/>
                    <a:pt x="1608" y="380"/>
                    <a:pt x="1608" y="380"/>
                  </a:cubicBezTo>
                  <a:cubicBezTo>
                    <a:pt x="1634" y="320"/>
                    <a:pt x="1634" y="320"/>
                    <a:pt x="1634" y="320"/>
                  </a:cubicBezTo>
                  <a:cubicBezTo>
                    <a:pt x="1656" y="253"/>
                    <a:pt x="1656" y="253"/>
                    <a:pt x="1656" y="253"/>
                  </a:cubicBezTo>
                  <a:cubicBezTo>
                    <a:pt x="1686" y="234"/>
                    <a:pt x="1686" y="234"/>
                    <a:pt x="1686" y="234"/>
                  </a:cubicBezTo>
                  <a:cubicBezTo>
                    <a:pt x="1733" y="206"/>
                    <a:pt x="1733" y="206"/>
                    <a:pt x="1733" y="206"/>
                  </a:cubicBezTo>
                  <a:cubicBezTo>
                    <a:pt x="1733" y="121"/>
                    <a:pt x="1733" y="121"/>
                    <a:pt x="1733" y="121"/>
                  </a:cubicBezTo>
                  <a:cubicBezTo>
                    <a:pt x="1733" y="75"/>
                    <a:pt x="1733" y="75"/>
                    <a:pt x="1733" y="75"/>
                  </a:cubicBezTo>
                  <a:cubicBezTo>
                    <a:pt x="1745" y="35"/>
                    <a:pt x="1745" y="35"/>
                    <a:pt x="1745" y="35"/>
                  </a:cubicBezTo>
                  <a:cubicBezTo>
                    <a:pt x="1760" y="0"/>
                    <a:pt x="1760" y="0"/>
                    <a:pt x="1760" y="0"/>
                  </a:cubicBezTo>
                  <a:cubicBezTo>
                    <a:pt x="1802" y="0"/>
                    <a:pt x="1802" y="0"/>
                    <a:pt x="1802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56" y="28"/>
                    <a:pt x="1956" y="28"/>
                    <a:pt x="1956" y="28"/>
                  </a:cubicBezTo>
                  <a:cubicBezTo>
                    <a:pt x="2013" y="105"/>
                    <a:pt x="2013" y="105"/>
                    <a:pt x="2013" y="105"/>
                  </a:cubicBezTo>
                  <a:cubicBezTo>
                    <a:pt x="2039" y="129"/>
                    <a:pt x="2039" y="129"/>
                    <a:pt x="2039" y="129"/>
                  </a:cubicBezTo>
                  <a:cubicBezTo>
                    <a:pt x="2078" y="144"/>
                    <a:pt x="2078" y="144"/>
                    <a:pt x="2078" y="144"/>
                  </a:cubicBezTo>
                  <a:cubicBezTo>
                    <a:pt x="2095" y="136"/>
                    <a:pt x="2095" y="136"/>
                    <a:pt x="2095" y="136"/>
                  </a:cubicBezTo>
                  <a:cubicBezTo>
                    <a:pt x="2129" y="122"/>
                    <a:pt x="2129" y="122"/>
                    <a:pt x="2129" y="122"/>
                  </a:cubicBezTo>
                  <a:cubicBezTo>
                    <a:pt x="2145" y="112"/>
                    <a:pt x="2145" y="112"/>
                    <a:pt x="2145" y="112"/>
                  </a:cubicBezTo>
                  <a:cubicBezTo>
                    <a:pt x="2184" y="117"/>
                    <a:pt x="2184" y="117"/>
                    <a:pt x="2184" y="117"/>
                  </a:cubicBezTo>
                  <a:cubicBezTo>
                    <a:pt x="2232" y="114"/>
                    <a:pt x="2232" y="114"/>
                    <a:pt x="2232" y="114"/>
                  </a:cubicBezTo>
                  <a:cubicBezTo>
                    <a:pt x="2293" y="113"/>
                    <a:pt x="2293" y="113"/>
                    <a:pt x="2293" y="113"/>
                  </a:cubicBezTo>
                  <a:cubicBezTo>
                    <a:pt x="2305" y="145"/>
                    <a:pt x="2305" y="145"/>
                    <a:pt x="2305" y="145"/>
                  </a:cubicBezTo>
                  <a:cubicBezTo>
                    <a:pt x="2300" y="224"/>
                    <a:pt x="2300" y="224"/>
                    <a:pt x="2300" y="224"/>
                  </a:cubicBezTo>
                  <a:cubicBezTo>
                    <a:pt x="2305" y="245"/>
                    <a:pt x="2305" y="245"/>
                    <a:pt x="2305" y="245"/>
                  </a:cubicBezTo>
                  <a:cubicBezTo>
                    <a:pt x="2346" y="276"/>
                    <a:pt x="2346" y="276"/>
                    <a:pt x="2346" y="276"/>
                  </a:cubicBezTo>
                  <a:cubicBezTo>
                    <a:pt x="2377" y="313"/>
                    <a:pt x="2377" y="313"/>
                    <a:pt x="2377" y="313"/>
                  </a:cubicBezTo>
                  <a:cubicBezTo>
                    <a:pt x="2359" y="348"/>
                    <a:pt x="2359" y="348"/>
                    <a:pt x="2359" y="348"/>
                  </a:cubicBezTo>
                  <a:cubicBezTo>
                    <a:pt x="2327" y="384"/>
                    <a:pt x="2327" y="384"/>
                    <a:pt x="2327" y="384"/>
                  </a:cubicBezTo>
                  <a:cubicBezTo>
                    <a:pt x="2309" y="405"/>
                    <a:pt x="2309" y="405"/>
                    <a:pt x="2309" y="405"/>
                  </a:cubicBezTo>
                  <a:cubicBezTo>
                    <a:pt x="2327" y="465"/>
                    <a:pt x="2327" y="465"/>
                    <a:pt x="2327" y="465"/>
                  </a:cubicBezTo>
                  <a:cubicBezTo>
                    <a:pt x="2359" y="531"/>
                    <a:pt x="2359" y="531"/>
                    <a:pt x="2359" y="531"/>
                  </a:cubicBezTo>
                  <a:cubicBezTo>
                    <a:pt x="2377" y="547"/>
                    <a:pt x="2377" y="547"/>
                    <a:pt x="2377" y="547"/>
                  </a:cubicBezTo>
                  <a:cubicBezTo>
                    <a:pt x="2389" y="564"/>
                    <a:pt x="2389" y="564"/>
                    <a:pt x="2389" y="564"/>
                  </a:cubicBezTo>
                  <a:cubicBezTo>
                    <a:pt x="2429" y="559"/>
                    <a:pt x="2429" y="559"/>
                    <a:pt x="2429" y="559"/>
                  </a:cubicBezTo>
                  <a:cubicBezTo>
                    <a:pt x="2467" y="546"/>
                    <a:pt x="2467" y="546"/>
                    <a:pt x="2467" y="546"/>
                  </a:cubicBezTo>
                  <a:cubicBezTo>
                    <a:pt x="2546" y="537"/>
                    <a:pt x="2546" y="537"/>
                    <a:pt x="2546" y="537"/>
                  </a:cubicBezTo>
                  <a:cubicBezTo>
                    <a:pt x="2633" y="527"/>
                    <a:pt x="2633" y="527"/>
                    <a:pt x="2633" y="527"/>
                  </a:cubicBezTo>
                  <a:cubicBezTo>
                    <a:pt x="2667" y="521"/>
                    <a:pt x="2667" y="521"/>
                    <a:pt x="2667" y="521"/>
                  </a:cubicBezTo>
                  <a:cubicBezTo>
                    <a:pt x="2697" y="466"/>
                    <a:pt x="2697" y="466"/>
                    <a:pt x="2697" y="466"/>
                  </a:cubicBezTo>
                  <a:cubicBezTo>
                    <a:pt x="2727" y="429"/>
                    <a:pt x="2727" y="429"/>
                    <a:pt x="2727" y="429"/>
                  </a:cubicBezTo>
                  <a:cubicBezTo>
                    <a:pt x="2758" y="376"/>
                    <a:pt x="2758" y="376"/>
                    <a:pt x="2758" y="376"/>
                  </a:cubicBezTo>
                  <a:cubicBezTo>
                    <a:pt x="2796" y="318"/>
                    <a:pt x="2796" y="318"/>
                    <a:pt x="2796" y="318"/>
                  </a:cubicBezTo>
                  <a:cubicBezTo>
                    <a:pt x="2822" y="284"/>
                    <a:pt x="2822" y="284"/>
                    <a:pt x="2822" y="284"/>
                  </a:cubicBezTo>
                  <a:cubicBezTo>
                    <a:pt x="2838" y="252"/>
                    <a:pt x="2838" y="252"/>
                    <a:pt x="2838" y="252"/>
                  </a:cubicBezTo>
                  <a:cubicBezTo>
                    <a:pt x="2870" y="235"/>
                    <a:pt x="2870" y="235"/>
                    <a:pt x="2870" y="235"/>
                  </a:cubicBezTo>
                  <a:cubicBezTo>
                    <a:pt x="2892" y="192"/>
                    <a:pt x="2892" y="192"/>
                    <a:pt x="2892" y="192"/>
                  </a:cubicBezTo>
                  <a:cubicBezTo>
                    <a:pt x="2955" y="284"/>
                    <a:pt x="2955" y="284"/>
                    <a:pt x="2955" y="284"/>
                  </a:cubicBezTo>
                  <a:cubicBezTo>
                    <a:pt x="3002" y="290"/>
                    <a:pt x="3002" y="290"/>
                    <a:pt x="3002" y="290"/>
                  </a:cubicBezTo>
                  <a:cubicBezTo>
                    <a:pt x="3002" y="367"/>
                    <a:pt x="3002" y="367"/>
                    <a:pt x="3002" y="367"/>
                  </a:cubicBezTo>
                  <a:cubicBezTo>
                    <a:pt x="3020" y="391"/>
                    <a:pt x="3020" y="391"/>
                    <a:pt x="3020" y="391"/>
                  </a:cubicBezTo>
                  <a:cubicBezTo>
                    <a:pt x="3054" y="407"/>
                    <a:pt x="3054" y="407"/>
                    <a:pt x="3054" y="407"/>
                  </a:cubicBezTo>
                  <a:cubicBezTo>
                    <a:pt x="3072" y="467"/>
                    <a:pt x="3072" y="467"/>
                    <a:pt x="3072" y="467"/>
                  </a:cubicBezTo>
                  <a:cubicBezTo>
                    <a:pt x="3098" y="520"/>
                    <a:pt x="3098" y="520"/>
                    <a:pt x="3098" y="520"/>
                  </a:cubicBezTo>
                  <a:cubicBezTo>
                    <a:pt x="3118" y="555"/>
                    <a:pt x="3118" y="555"/>
                    <a:pt x="3118" y="555"/>
                  </a:cubicBezTo>
                  <a:cubicBezTo>
                    <a:pt x="3152" y="595"/>
                    <a:pt x="3152" y="595"/>
                    <a:pt x="3152" y="595"/>
                  </a:cubicBezTo>
                  <a:cubicBezTo>
                    <a:pt x="3182" y="616"/>
                    <a:pt x="3182" y="616"/>
                    <a:pt x="3182" y="616"/>
                  </a:cubicBezTo>
                  <a:cubicBezTo>
                    <a:pt x="3211" y="642"/>
                    <a:pt x="3211" y="642"/>
                    <a:pt x="3211" y="642"/>
                  </a:cubicBezTo>
                  <a:cubicBezTo>
                    <a:pt x="3211" y="723"/>
                    <a:pt x="3211" y="723"/>
                    <a:pt x="3211" y="723"/>
                  </a:cubicBezTo>
                  <a:cubicBezTo>
                    <a:pt x="3211" y="763"/>
                    <a:pt x="3211" y="763"/>
                    <a:pt x="3211" y="763"/>
                  </a:cubicBezTo>
                  <a:cubicBezTo>
                    <a:pt x="3244" y="791"/>
                    <a:pt x="3244" y="791"/>
                    <a:pt x="3244" y="791"/>
                  </a:cubicBezTo>
                  <a:cubicBezTo>
                    <a:pt x="3264" y="788"/>
                    <a:pt x="3264" y="788"/>
                    <a:pt x="3264" y="788"/>
                  </a:cubicBezTo>
                  <a:cubicBezTo>
                    <a:pt x="3272" y="839"/>
                    <a:pt x="3272" y="839"/>
                    <a:pt x="3272" y="839"/>
                  </a:cubicBezTo>
                  <a:cubicBezTo>
                    <a:pt x="3272" y="908"/>
                    <a:pt x="3272" y="908"/>
                    <a:pt x="3272" y="908"/>
                  </a:cubicBezTo>
                  <a:cubicBezTo>
                    <a:pt x="3272" y="956"/>
                    <a:pt x="3272" y="956"/>
                    <a:pt x="3272" y="956"/>
                  </a:cubicBezTo>
                  <a:cubicBezTo>
                    <a:pt x="3254" y="996"/>
                    <a:pt x="3254" y="996"/>
                    <a:pt x="3254" y="996"/>
                  </a:cubicBezTo>
                  <a:cubicBezTo>
                    <a:pt x="3240" y="1030"/>
                    <a:pt x="3240" y="1030"/>
                    <a:pt x="3240" y="1030"/>
                  </a:cubicBezTo>
                  <a:cubicBezTo>
                    <a:pt x="3258" y="1059"/>
                    <a:pt x="3258" y="1059"/>
                    <a:pt x="3258" y="1059"/>
                  </a:cubicBezTo>
                  <a:cubicBezTo>
                    <a:pt x="3289" y="1071"/>
                    <a:pt x="3289" y="1071"/>
                    <a:pt x="3289" y="1071"/>
                  </a:cubicBezTo>
                  <a:cubicBezTo>
                    <a:pt x="3294" y="1120"/>
                    <a:pt x="3294" y="1120"/>
                    <a:pt x="3294" y="1120"/>
                  </a:cubicBezTo>
                  <a:cubicBezTo>
                    <a:pt x="3308" y="1139"/>
                    <a:pt x="3308" y="1139"/>
                    <a:pt x="3308" y="1139"/>
                  </a:cubicBezTo>
                  <a:cubicBezTo>
                    <a:pt x="3353" y="1152"/>
                    <a:pt x="3353" y="1152"/>
                    <a:pt x="3353" y="1152"/>
                  </a:cubicBezTo>
                  <a:cubicBezTo>
                    <a:pt x="3378" y="1150"/>
                    <a:pt x="3378" y="1150"/>
                    <a:pt x="3378" y="1150"/>
                  </a:cubicBezTo>
                  <a:cubicBezTo>
                    <a:pt x="3395" y="1169"/>
                    <a:pt x="3395" y="1169"/>
                    <a:pt x="3395" y="1169"/>
                  </a:cubicBezTo>
                  <a:cubicBezTo>
                    <a:pt x="3411" y="1213"/>
                    <a:pt x="3411" y="1213"/>
                    <a:pt x="3411" y="1213"/>
                  </a:cubicBezTo>
                  <a:cubicBezTo>
                    <a:pt x="3389" y="1252"/>
                    <a:pt x="3389" y="1252"/>
                    <a:pt x="3389" y="1252"/>
                  </a:cubicBezTo>
                  <a:cubicBezTo>
                    <a:pt x="3389" y="1252"/>
                    <a:pt x="3373" y="1260"/>
                    <a:pt x="3385" y="1275"/>
                  </a:cubicBezTo>
                  <a:cubicBezTo>
                    <a:pt x="3396" y="1290"/>
                    <a:pt x="3411" y="1313"/>
                    <a:pt x="3411" y="1313"/>
                  </a:cubicBezTo>
                  <a:cubicBezTo>
                    <a:pt x="3438" y="1340"/>
                    <a:pt x="3438" y="1340"/>
                    <a:pt x="3438" y="1340"/>
                  </a:cubicBezTo>
                  <a:cubicBezTo>
                    <a:pt x="3457" y="1387"/>
                    <a:pt x="3457" y="1387"/>
                    <a:pt x="3457" y="1387"/>
                  </a:cubicBezTo>
                  <a:cubicBezTo>
                    <a:pt x="3457" y="1432"/>
                    <a:pt x="3457" y="1432"/>
                    <a:pt x="3457" y="1432"/>
                  </a:cubicBezTo>
                  <a:cubicBezTo>
                    <a:pt x="3424" y="1500"/>
                    <a:pt x="3424" y="1500"/>
                    <a:pt x="3424" y="1500"/>
                  </a:cubicBezTo>
                  <a:cubicBezTo>
                    <a:pt x="3391" y="1528"/>
                    <a:pt x="3391" y="1528"/>
                    <a:pt x="3391" y="1528"/>
                  </a:cubicBezTo>
                  <a:cubicBezTo>
                    <a:pt x="3337" y="1541"/>
                    <a:pt x="3337" y="1541"/>
                    <a:pt x="3337" y="1541"/>
                  </a:cubicBezTo>
                  <a:cubicBezTo>
                    <a:pt x="3306" y="1554"/>
                    <a:pt x="3306" y="1554"/>
                    <a:pt x="3306" y="1554"/>
                  </a:cubicBezTo>
                  <a:cubicBezTo>
                    <a:pt x="3304" y="1602"/>
                    <a:pt x="3304" y="1602"/>
                    <a:pt x="3304" y="1602"/>
                  </a:cubicBezTo>
                  <a:cubicBezTo>
                    <a:pt x="3252" y="1619"/>
                    <a:pt x="3252" y="1619"/>
                    <a:pt x="3252" y="1619"/>
                  </a:cubicBezTo>
                  <a:cubicBezTo>
                    <a:pt x="3191" y="1635"/>
                    <a:pt x="3191" y="1635"/>
                    <a:pt x="3191" y="1635"/>
                  </a:cubicBezTo>
                  <a:cubicBezTo>
                    <a:pt x="3150" y="1648"/>
                    <a:pt x="3150" y="1648"/>
                    <a:pt x="3150" y="1648"/>
                  </a:cubicBezTo>
                  <a:cubicBezTo>
                    <a:pt x="3139" y="1755"/>
                    <a:pt x="3139" y="1755"/>
                    <a:pt x="3139" y="1755"/>
                  </a:cubicBezTo>
                  <a:cubicBezTo>
                    <a:pt x="3068" y="1785"/>
                    <a:pt x="3068" y="1785"/>
                    <a:pt x="3068" y="1785"/>
                  </a:cubicBezTo>
                  <a:cubicBezTo>
                    <a:pt x="2978" y="1820"/>
                    <a:pt x="2978" y="1820"/>
                    <a:pt x="2978" y="1820"/>
                  </a:cubicBezTo>
                  <a:cubicBezTo>
                    <a:pt x="2926" y="1837"/>
                    <a:pt x="2926" y="1837"/>
                    <a:pt x="2926" y="1837"/>
                  </a:cubicBezTo>
                  <a:cubicBezTo>
                    <a:pt x="2886" y="1851"/>
                    <a:pt x="2886" y="1851"/>
                    <a:pt x="2886" y="1851"/>
                  </a:cubicBezTo>
                  <a:cubicBezTo>
                    <a:pt x="2824" y="1822"/>
                    <a:pt x="2824" y="1822"/>
                    <a:pt x="2824" y="1822"/>
                  </a:cubicBezTo>
                  <a:cubicBezTo>
                    <a:pt x="2751" y="1837"/>
                    <a:pt x="2751" y="1837"/>
                    <a:pt x="2751" y="1837"/>
                  </a:cubicBezTo>
                  <a:cubicBezTo>
                    <a:pt x="2726" y="1863"/>
                    <a:pt x="2726" y="1863"/>
                    <a:pt x="2726" y="1863"/>
                  </a:cubicBezTo>
                  <a:cubicBezTo>
                    <a:pt x="2725" y="1894"/>
                    <a:pt x="2725" y="1894"/>
                    <a:pt x="2725" y="1894"/>
                  </a:cubicBezTo>
                  <a:cubicBezTo>
                    <a:pt x="2743" y="1935"/>
                    <a:pt x="2743" y="1935"/>
                    <a:pt x="2743" y="1935"/>
                  </a:cubicBezTo>
                  <a:cubicBezTo>
                    <a:pt x="2721" y="2024"/>
                    <a:pt x="2721" y="2024"/>
                    <a:pt x="2721" y="2024"/>
                  </a:cubicBezTo>
                  <a:cubicBezTo>
                    <a:pt x="2700" y="2063"/>
                    <a:pt x="2700" y="2063"/>
                    <a:pt x="2700" y="2063"/>
                  </a:cubicBezTo>
                  <a:cubicBezTo>
                    <a:pt x="2663" y="2082"/>
                    <a:pt x="2663" y="2082"/>
                    <a:pt x="2663" y="2082"/>
                  </a:cubicBezTo>
                  <a:cubicBezTo>
                    <a:pt x="2587" y="2092"/>
                    <a:pt x="2587" y="2092"/>
                    <a:pt x="2587" y="2092"/>
                  </a:cubicBezTo>
                  <a:cubicBezTo>
                    <a:pt x="2534" y="2094"/>
                    <a:pt x="2534" y="2094"/>
                    <a:pt x="2534" y="2094"/>
                  </a:cubicBezTo>
                  <a:cubicBezTo>
                    <a:pt x="2502" y="2109"/>
                    <a:pt x="2502" y="2109"/>
                    <a:pt x="2502" y="2109"/>
                  </a:cubicBezTo>
                  <a:cubicBezTo>
                    <a:pt x="2465" y="2090"/>
                    <a:pt x="2465" y="2090"/>
                    <a:pt x="2465" y="2090"/>
                  </a:cubicBezTo>
                  <a:cubicBezTo>
                    <a:pt x="2411" y="2060"/>
                    <a:pt x="2411" y="2060"/>
                    <a:pt x="2411" y="2060"/>
                  </a:cubicBezTo>
                  <a:cubicBezTo>
                    <a:pt x="2382" y="2061"/>
                    <a:pt x="2382" y="2061"/>
                    <a:pt x="2382" y="2061"/>
                  </a:cubicBezTo>
                  <a:cubicBezTo>
                    <a:pt x="2364" y="2085"/>
                    <a:pt x="2364" y="2085"/>
                    <a:pt x="2364" y="2085"/>
                  </a:cubicBezTo>
                  <a:cubicBezTo>
                    <a:pt x="2361" y="2123"/>
                    <a:pt x="2361" y="2123"/>
                    <a:pt x="2361" y="2123"/>
                  </a:cubicBezTo>
                  <a:cubicBezTo>
                    <a:pt x="2351" y="2137"/>
                    <a:pt x="2351" y="2137"/>
                    <a:pt x="2351" y="2137"/>
                  </a:cubicBezTo>
                  <a:cubicBezTo>
                    <a:pt x="2291" y="2102"/>
                    <a:pt x="2291" y="2102"/>
                    <a:pt x="2291" y="2102"/>
                  </a:cubicBezTo>
                  <a:cubicBezTo>
                    <a:pt x="2222" y="2093"/>
                    <a:pt x="2222" y="2093"/>
                    <a:pt x="2222" y="2093"/>
                  </a:cubicBezTo>
                  <a:cubicBezTo>
                    <a:pt x="2173" y="2093"/>
                    <a:pt x="2173" y="2093"/>
                    <a:pt x="2173" y="2093"/>
                  </a:cubicBezTo>
                  <a:cubicBezTo>
                    <a:pt x="2105" y="2096"/>
                    <a:pt x="2105" y="2096"/>
                    <a:pt x="2105" y="2096"/>
                  </a:cubicBezTo>
                  <a:cubicBezTo>
                    <a:pt x="2087" y="2093"/>
                    <a:pt x="2087" y="2093"/>
                    <a:pt x="2087" y="2093"/>
                  </a:cubicBezTo>
                  <a:cubicBezTo>
                    <a:pt x="2083" y="2063"/>
                    <a:pt x="2083" y="2063"/>
                    <a:pt x="2083" y="2063"/>
                  </a:cubicBezTo>
                  <a:cubicBezTo>
                    <a:pt x="2075" y="2050"/>
                    <a:pt x="2075" y="2050"/>
                    <a:pt x="2075" y="2050"/>
                  </a:cubicBezTo>
                  <a:cubicBezTo>
                    <a:pt x="2048" y="2052"/>
                    <a:pt x="2048" y="2052"/>
                    <a:pt x="2048" y="2052"/>
                  </a:cubicBezTo>
                  <a:cubicBezTo>
                    <a:pt x="2010" y="2076"/>
                    <a:pt x="2010" y="2076"/>
                    <a:pt x="2010" y="2076"/>
                  </a:cubicBezTo>
                  <a:cubicBezTo>
                    <a:pt x="1985" y="2124"/>
                    <a:pt x="1985" y="2124"/>
                    <a:pt x="1985" y="2124"/>
                  </a:cubicBezTo>
                  <a:cubicBezTo>
                    <a:pt x="1921" y="2125"/>
                    <a:pt x="1921" y="2125"/>
                    <a:pt x="1921" y="2125"/>
                  </a:cubicBezTo>
                  <a:cubicBezTo>
                    <a:pt x="1897" y="2181"/>
                    <a:pt x="1897" y="2181"/>
                    <a:pt x="1897" y="2181"/>
                  </a:cubicBezTo>
                  <a:cubicBezTo>
                    <a:pt x="1865" y="2232"/>
                    <a:pt x="1865" y="2232"/>
                    <a:pt x="1865" y="2232"/>
                  </a:cubicBezTo>
                  <a:cubicBezTo>
                    <a:pt x="1865" y="2280"/>
                    <a:pt x="1865" y="2280"/>
                    <a:pt x="1865" y="2280"/>
                  </a:cubicBezTo>
                  <a:cubicBezTo>
                    <a:pt x="1888" y="2297"/>
                    <a:pt x="1888" y="2297"/>
                    <a:pt x="1888" y="2297"/>
                  </a:cubicBezTo>
                  <a:cubicBezTo>
                    <a:pt x="1881" y="2347"/>
                    <a:pt x="1881" y="2347"/>
                    <a:pt x="1881" y="2347"/>
                  </a:cubicBezTo>
                  <a:cubicBezTo>
                    <a:pt x="1911" y="2377"/>
                    <a:pt x="1911" y="2377"/>
                    <a:pt x="1911" y="2377"/>
                  </a:cubicBezTo>
                  <a:cubicBezTo>
                    <a:pt x="1970" y="2387"/>
                    <a:pt x="1970" y="2387"/>
                    <a:pt x="1970" y="2387"/>
                  </a:cubicBezTo>
                  <a:cubicBezTo>
                    <a:pt x="2022" y="2385"/>
                    <a:pt x="2022" y="2385"/>
                    <a:pt x="2022" y="2385"/>
                  </a:cubicBezTo>
                  <a:cubicBezTo>
                    <a:pt x="2071" y="2408"/>
                    <a:pt x="2071" y="2408"/>
                    <a:pt x="2071" y="2408"/>
                  </a:cubicBezTo>
                  <a:cubicBezTo>
                    <a:pt x="2086" y="2415"/>
                    <a:pt x="2086" y="2415"/>
                    <a:pt x="2086" y="2415"/>
                  </a:cubicBezTo>
                  <a:cubicBezTo>
                    <a:pt x="2095" y="2464"/>
                    <a:pt x="2095" y="2464"/>
                    <a:pt x="2095" y="2464"/>
                  </a:cubicBezTo>
                  <a:cubicBezTo>
                    <a:pt x="2120" y="2495"/>
                    <a:pt x="2120" y="2495"/>
                    <a:pt x="2120" y="2495"/>
                  </a:cubicBezTo>
                  <a:cubicBezTo>
                    <a:pt x="2150" y="2534"/>
                    <a:pt x="2150" y="2534"/>
                    <a:pt x="2150" y="2534"/>
                  </a:cubicBezTo>
                  <a:cubicBezTo>
                    <a:pt x="2154" y="2566"/>
                    <a:pt x="2154" y="2566"/>
                    <a:pt x="2154" y="2566"/>
                  </a:cubicBezTo>
                  <a:cubicBezTo>
                    <a:pt x="2148" y="2595"/>
                    <a:pt x="2148" y="2595"/>
                    <a:pt x="2148" y="2595"/>
                  </a:cubicBezTo>
                  <a:cubicBezTo>
                    <a:pt x="2118" y="2614"/>
                    <a:pt x="2118" y="2614"/>
                    <a:pt x="2118" y="2614"/>
                  </a:cubicBezTo>
                  <a:cubicBezTo>
                    <a:pt x="2111" y="2630"/>
                    <a:pt x="2111" y="2630"/>
                    <a:pt x="2111" y="2630"/>
                  </a:cubicBezTo>
                  <a:cubicBezTo>
                    <a:pt x="2126" y="2672"/>
                    <a:pt x="2126" y="2672"/>
                    <a:pt x="2126" y="2672"/>
                  </a:cubicBezTo>
                  <a:cubicBezTo>
                    <a:pt x="2126" y="2672"/>
                    <a:pt x="2124" y="2710"/>
                    <a:pt x="2125" y="2713"/>
                  </a:cubicBezTo>
                  <a:cubicBezTo>
                    <a:pt x="2126" y="2716"/>
                    <a:pt x="2132" y="2743"/>
                    <a:pt x="2132" y="2743"/>
                  </a:cubicBezTo>
                  <a:cubicBezTo>
                    <a:pt x="2107" y="2755"/>
                    <a:pt x="2107" y="2755"/>
                    <a:pt x="2107" y="2755"/>
                  </a:cubicBezTo>
                  <a:cubicBezTo>
                    <a:pt x="2067" y="2767"/>
                    <a:pt x="2067" y="2767"/>
                    <a:pt x="2067" y="2767"/>
                  </a:cubicBezTo>
                  <a:cubicBezTo>
                    <a:pt x="2064" y="2777"/>
                    <a:pt x="2064" y="2777"/>
                    <a:pt x="2064" y="2777"/>
                  </a:cubicBezTo>
                  <a:cubicBezTo>
                    <a:pt x="2080" y="2813"/>
                    <a:pt x="2080" y="2813"/>
                    <a:pt x="2080" y="2813"/>
                  </a:cubicBezTo>
                  <a:cubicBezTo>
                    <a:pt x="2062" y="2834"/>
                    <a:pt x="2062" y="2834"/>
                    <a:pt x="2062" y="2834"/>
                  </a:cubicBezTo>
                  <a:cubicBezTo>
                    <a:pt x="2047" y="2876"/>
                    <a:pt x="2047" y="2876"/>
                    <a:pt x="2047" y="2876"/>
                  </a:cubicBezTo>
                  <a:cubicBezTo>
                    <a:pt x="2074" y="2898"/>
                    <a:pt x="2074" y="2898"/>
                    <a:pt x="2074" y="2898"/>
                  </a:cubicBezTo>
                  <a:cubicBezTo>
                    <a:pt x="2099" y="2912"/>
                    <a:pt x="2099" y="2912"/>
                    <a:pt x="2099" y="2912"/>
                  </a:cubicBezTo>
                  <a:cubicBezTo>
                    <a:pt x="2141" y="2895"/>
                    <a:pt x="2141" y="2895"/>
                    <a:pt x="2141" y="2895"/>
                  </a:cubicBezTo>
                  <a:cubicBezTo>
                    <a:pt x="2169" y="2903"/>
                    <a:pt x="2169" y="2903"/>
                    <a:pt x="2169" y="2903"/>
                  </a:cubicBezTo>
                  <a:cubicBezTo>
                    <a:pt x="2195" y="2908"/>
                    <a:pt x="2195" y="2908"/>
                    <a:pt x="2195" y="2908"/>
                  </a:cubicBezTo>
                  <a:cubicBezTo>
                    <a:pt x="2222" y="2912"/>
                    <a:pt x="2222" y="2912"/>
                    <a:pt x="2222" y="2912"/>
                  </a:cubicBezTo>
                  <a:cubicBezTo>
                    <a:pt x="2233" y="2966"/>
                    <a:pt x="2233" y="2966"/>
                    <a:pt x="2233" y="2966"/>
                  </a:cubicBezTo>
                  <a:cubicBezTo>
                    <a:pt x="2280" y="2985"/>
                    <a:pt x="2280" y="2985"/>
                    <a:pt x="2280" y="2985"/>
                  </a:cubicBezTo>
                  <a:cubicBezTo>
                    <a:pt x="2304" y="2997"/>
                    <a:pt x="2304" y="2997"/>
                    <a:pt x="2304" y="2997"/>
                  </a:cubicBezTo>
                  <a:cubicBezTo>
                    <a:pt x="2255" y="3030"/>
                    <a:pt x="2255" y="3030"/>
                    <a:pt x="2255" y="3030"/>
                  </a:cubicBezTo>
                  <a:cubicBezTo>
                    <a:pt x="2209" y="3054"/>
                    <a:pt x="2209" y="3054"/>
                    <a:pt x="2209" y="3054"/>
                  </a:cubicBezTo>
                  <a:cubicBezTo>
                    <a:pt x="2209" y="3054"/>
                    <a:pt x="2151" y="3066"/>
                    <a:pt x="2148" y="3067"/>
                  </a:cubicBezTo>
                  <a:cubicBezTo>
                    <a:pt x="2144" y="3069"/>
                    <a:pt x="2066" y="3081"/>
                    <a:pt x="2066" y="3081"/>
                  </a:cubicBezTo>
                  <a:cubicBezTo>
                    <a:pt x="2061" y="3081"/>
                    <a:pt x="2061" y="3081"/>
                    <a:pt x="2061" y="3081"/>
                  </a:cubicBezTo>
                  <a:cubicBezTo>
                    <a:pt x="2044" y="3112"/>
                    <a:pt x="2044" y="3112"/>
                    <a:pt x="2044" y="3112"/>
                  </a:cubicBezTo>
                  <a:cubicBezTo>
                    <a:pt x="2027" y="3135"/>
                    <a:pt x="2027" y="3135"/>
                    <a:pt x="2027" y="3135"/>
                  </a:cubicBezTo>
                  <a:cubicBezTo>
                    <a:pt x="1950" y="3135"/>
                    <a:pt x="1950" y="3135"/>
                    <a:pt x="1950" y="3135"/>
                  </a:cubicBezTo>
                  <a:cubicBezTo>
                    <a:pt x="1907" y="3135"/>
                    <a:pt x="1907" y="3135"/>
                    <a:pt x="1907" y="3135"/>
                  </a:cubicBezTo>
                  <a:cubicBezTo>
                    <a:pt x="1891" y="3113"/>
                    <a:pt x="1891" y="3113"/>
                    <a:pt x="1891" y="3113"/>
                  </a:cubicBezTo>
                  <a:cubicBezTo>
                    <a:pt x="1884" y="3056"/>
                    <a:pt x="1884" y="3056"/>
                    <a:pt x="1884" y="3056"/>
                  </a:cubicBezTo>
                  <a:cubicBezTo>
                    <a:pt x="1851" y="3048"/>
                    <a:pt x="1851" y="3048"/>
                    <a:pt x="1851" y="3048"/>
                  </a:cubicBezTo>
                  <a:cubicBezTo>
                    <a:pt x="1775" y="3033"/>
                    <a:pt x="1775" y="3033"/>
                    <a:pt x="1775" y="3033"/>
                  </a:cubicBezTo>
                  <a:cubicBezTo>
                    <a:pt x="1709" y="3023"/>
                    <a:pt x="1709" y="3023"/>
                    <a:pt x="1709" y="3023"/>
                  </a:cubicBezTo>
                  <a:cubicBezTo>
                    <a:pt x="1594" y="3015"/>
                    <a:pt x="1594" y="3015"/>
                    <a:pt x="1594" y="3015"/>
                  </a:cubicBezTo>
                  <a:cubicBezTo>
                    <a:pt x="1584" y="2954"/>
                    <a:pt x="1584" y="2954"/>
                    <a:pt x="1584" y="2954"/>
                  </a:cubicBezTo>
                  <a:cubicBezTo>
                    <a:pt x="1536" y="2910"/>
                    <a:pt x="1536" y="2910"/>
                    <a:pt x="1536" y="2910"/>
                  </a:cubicBezTo>
                  <a:cubicBezTo>
                    <a:pt x="1470" y="2901"/>
                    <a:pt x="1470" y="2901"/>
                    <a:pt x="1470" y="2901"/>
                  </a:cubicBezTo>
                  <a:cubicBezTo>
                    <a:pt x="1377" y="2891"/>
                    <a:pt x="1377" y="2891"/>
                    <a:pt x="1377" y="2891"/>
                  </a:cubicBezTo>
                  <a:cubicBezTo>
                    <a:pt x="1357" y="2869"/>
                    <a:pt x="1357" y="2869"/>
                    <a:pt x="1357" y="2869"/>
                  </a:cubicBezTo>
                  <a:cubicBezTo>
                    <a:pt x="1326" y="2811"/>
                    <a:pt x="1326" y="2811"/>
                    <a:pt x="1326" y="2811"/>
                  </a:cubicBezTo>
                  <a:cubicBezTo>
                    <a:pt x="1223" y="2789"/>
                    <a:pt x="1223" y="2789"/>
                    <a:pt x="1223" y="2789"/>
                  </a:cubicBezTo>
                  <a:cubicBezTo>
                    <a:pt x="1119" y="2758"/>
                    <a:pt x="1119" y="2758"/>
                    <a:pt x="1119" y="2758"/>
                  </a:cubicBezTo>
                  <a:cubicBezTo>
                    <a:pt x="1041" y="2745"/>
                    <a:pt x="1041" y="2745"/>
                    <a:pt x="1041" y="2745"/>
                  </a:cubicBezTo>
                  <a:cubicBezTo>
                    <a:pt x="980" y="2720"/>
                    <a:pt x="980" y="2720"/>
                    <a:pt x="980" y="2720"/>
                  </a:cubicBezTo>
                  <a:cubicBezTo>
                    <a:pt x="938" y="2708"/>
                    <a:pt x="938" y="2708"/>
                    <a:pt x="938" y="2708"/>
                  </a:cubicBezTo>
                  <a:cubicBezTo>
                    <a:pt x="917" y="2727"/>
                    <a:pt x="917" y="2727"/>
                    <a:pt x="917" y="2727"/>
                  </a:cubicBezTo>
                  <a:cubicBezTo>
                    <a:pt x="890" y="2740"/>
                    <a:pt x="890" y="2740"/>
                    <a:pt x="890" y="2740"/>
                  </a:cubicBezTo>
                  <a:cubicBezTo>
                    <a:pt x="890" y="2751"/>
                    <a:pt x="890" y="2751"/>
                    <a:pt x="890" y="2751"/>
                  </a:cubicBezTo>
                  <a:cubicBezTo>
                    <a:pt x="890" y="2798"/>
                    <a:pt x="890" y="2798"/>
                    <a:pt x="890" y="2798"/>
                  </a:cubicBezTo>
                  <a:cubicBezTo>
                    <a:pt x="895" y="2819"/>
                    <a:pt x="895" y="2819"/>
                    <a:pt x="895" y="2819"/>
                  </a:cubicBezTo>
                  <a:cubicBezTo>
                    <a:pt x="905" y="2844"/>
                    <a:pt x="905" y="2844"/>
                    <a:pt x="905" y="2844"/>
                  </a:cubicBezTo>
                  <a:cubicBezTo>
                    <a:pt x="883" y="2866"/>
                    <a:pt x="883" y="2866"/>
                    <a:pt x="883" y="2866"/>
                  </a:cubicBezTo>
                  <a:cubicBezTo>
                    <a:pt x="772" y="2874"/>
                    <a:pt x="772" y="2874"/>
                    <a:pt x="772" y="2874"/>
                  </a:cubicBezTo>
                  <a:cubicBezTo>
                    <a:pt x="686" y="2857"/>
                    <a:pt x="686" y="2857"/>
                    <a:pt x="686" y="2857"/>
                  </a:cubicBezTo>
                  <a:cubicBezTo>
                    <a:pt x="623" y="2859"/>
                    <a:pt x="623" y="2859"/>
                    <a:pt x="623" y="2859"/>
                  </a:cubicBezTo>
                  <a:cubicBezTo>
                    <a:pt x="567" y="2877"/>
                    <a:pt x="567" y="2877"/>
                    <a:pt x="567" y="2877"/>
                  </a:cubicBezTo>
                  <a:cubicBezTo>
                    <a:pt x="514" y="2833"/>
                    <a:pt x="514" y="2833"/>
                    <a:pt x="514" y="2833"/>
                  </a:cubicBezTo>
                  <a:cubicBezTo>
                    <a:pt x="499" y="2816"/>
                    <a:pt x="499" y="2816"/>
                    <a:pt x="499" y="2816"/>
                  </a:cubicBezTo>
                  <a:cubicBezTo>
                    <a:pt x="426" y="2813"/>
                    <a:pt x="426" y="2813"/>
                    <a:pt x="426" y="2813"/>
                  </a:cubicBezTo>
                  <a:cubicBezTo>
                    <a:pt x="303" y="2813"/>
                    <a:pt x="303" y="2813"/>
                    <a:pt x="303" y="2813"/>
                  </a:cubicBezTo>
                  <a:lnTo>
                    <a:pt x="230" y="28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0382993" y="7420198"/>
              <a:ext cx="2350254" cy="2904945"/>
            </a:xfrm>
            <a:custGeom>
              <a:avLst/>
              <a:gdLst>
                <a:gd name="T0" fmla="*/ 1368 w 2970"/>
                <a:gd name="T1" fmla="*/ 3371 h 3674"/>
                <a:gd name="T2" fmla="*/ 1469 w 2970"/>
                <a:gd name="T3" fmla="*/ 3199 h 3674"/>
                <a:gd name="T4" fmla="*/ 1525 w 2970"/>
                <a:gd name="T5" fmla="*/ 3029 h 3674"/>
                <a:gd name="T6" fmla="*/ 1526 w 2970"/>
                <a:gd name="T7" fmla="*/ 2777 h 3674"/>
                <a:gd name="T8" fmla="*/ 1382 w 2970"/>
                <a:gd name="T9" fmla="*/ 2665 h 3674"/>
                <a:gd name="T10" fmla="*/ 1375 w 2970"/>
                <a:gd name="T11" fmla="*/ 2539 h 3674"/>
                <a:gd name="T12" fmla="*/ 1415 w 2970"/>
                <a:gd name="T13" fmla="*/ 2327 h 3674"/>
                <a:gd name="T14" fmla="*/ 1466 w 2970"/>
                <a:gd name="T15" fmla="*/ 2252 h 3674"/>
                <a:gd name="T16" fmla="*/ 1568 w 2970"/>
                <a:gd name="T17" fmla="*/ 2237 h 3674"/>
                <a:gd name="T18" fmla="*/ 1662 w 2970"/>
                <a:gd name="T19" fmla="*/ 2255 h 3674"/>
                <a:gd name="T20" fmla="*/ 1737 w 2970"/>
                <a:gd name="T21" fmla="*/ 2226 h 3674"/>
                <a:gd name="T22" fmla="*/ 1812 w 2970"/>
                <a:gd name="T23" fmla="*/ 2226 h 3674"/>
                <a:gd name="T24" fmla="*/ 1945 w 2970"/>
                <a:gd name="T25" fmla="*/ 2207 h 3674"/>
                <a:gd name="T26" fmla="*/ 2097 w 2970"/>
                <a:gd name="T27" fmla="*/ 2139 h 3674"/>
                <a:gd name="T28" fmla="*/ 2198 w 2970"/>
                <a:gd name="T29" fmla="*/ 2169 h 3674"/>
                <a:gd name="T30" fmla="*/ 2340 w 2970"/>
                <a:gd name="T31" fmla="*/ 2062 h 3674"/>
                <a:gd name="T32" fmla="*/ 2403 w 2970"/>
                <a:gd name="T33" fmla="*/ 2002 h 3674"/>
                <a:gd name="T34" fmla="*/ 2459 w 2970"/>
                <a:gd name="T35" fmla="*/ 1892 h 3674"/>
                <a:gd name="T36" fmla="*/ 2559 w 2970"/>
                <a:gd name="T37" fmla="*/ 1792 h 3674"/>
                <a:gd name="T38" fmla="*/ 2569 w 2970"/>
                <a:gd name="T39" fmla="*/ 1604 h 3674"/>
                <a:gd name="T40" fmla="*/ 2658 w 2970"/>
                <a:gd name="T41" fmla="*/ 1458 h 3674"/>
                <a:gd name="T42" fmla="*/ 2828 w 2970"/>
                <a:gd name="T43" fmla="*/ 1333 h 3674"/>
                <a:gd name="T44" fmla="*/ 2953 w 2970"/>
                <a:gd name="T45" fmla="*/ 1159 h 3674"/>
                <a:gd name="T46" fmla="*/ 2970 w 2970"/>
                <a:gd name="T47" fmla="*/ 975 h 3674"/>
                <a:gd name="T48" fmla="*/ 2904 w 2970"/>
                <a:gd name="T49" fmla="*/ 834 h 3674"/>
                <a:gd name="T50" fmla="*/ 2800 w 2970"/>
                <a:gd name="T51" fmla="*/ 682 h 3674"/>
                <a:gd name="T52" fmla="*/ 2850 w 2970"/>
                <a:gd name="T53" fmla="*/ 492 h 3674"/>
                <a:gd name="T54" fmla="*/ 2756 w 2970"/>
                <a:gd name="T55" fmla="*/ 368 h 3674"/>
                <a:gd name="T56" fmla="*/ 2636 w 2970"/>
                <a:gd name="T57" fmla="*/ 212 h 3674"/>
                <a:gd name="T58" fmla="*/ 2410 w 2970"/>
                <a:gd name="T59" fmla="*/ 107 h 3674"/>
                <a:gd name="T60" fmla="*/ 2242 w 2970"/>
                <a:gd name="T61" fmla="*/ 29 h 3674"/>
                <a:gd name="T62" fmla="*/ 2144 w 2970"/>
                <a:gd name="T63" fmla="*/ 201 h 3674"/>
                <a:gd name="T64" fmla="*/ 1994 w 2970"/>
                <a:gd name="T65" fmla="*/ 325 h 3674"/>
                <a:gd name="T66" fmla="*/ 1892 w 2970"/>
                <a:gd name="T67" fmla="*/ 503 h 3674"/>
                <a:gd name="T68" fmla="*/ 1696 w 2970"/>
                <a:gd name="T69" fmla="*/ 573 h 3674"/>
                <a:gd name="T70" fmla="*/ 1554 w 2970"/>
                <a:gd name="T71" fmla="*/ 723 h 3674"/>
                <a:gd name="T72" fmla="*/ 1369 w 2970"/>
                <a:gd name="T73" fmla="*/ 612 h 3674"/>
                <a:gd name="T74" fmla="*/ 1273 w 2970"/>
                <a:gd name="T75" fmla="*/ 440 h 3674"/>
                <a:gd name="T76" fmla="*/ 1143 w 2970"/>
                <a:gd name="T77" fmla="*/ 466 h 3674"/>
                <a:gd name="T78" fmla="*/ 1243 w 2970"/>
                <a:gd name="T79" fmla="*/ 843 h 3674"/>
                <a:gd name="T80" fmla="*/ 1162 w 2970"/>
                <a:gd name="T81" fmla="*/ 828 h 3674"/>
                <a:gd name="T82" fmla="*/ 1058 w 2970"/>
                <a:gd name="T83" fmla="*/ 499 h 3674"/>
                <a:gd name="T84" fmla="*/ 857 w 2970"/>
                <a:gd name="T85" fmla="*/ 218 h 3674"/>
                <a:gd name="T86" fmla="*/ 762 w 2970"/>
                <a:gd name="T87" fmla="*/ 153 h 3674"/>
                <a:gd name="T88" fmla="*/ 653 w 2970"/>
                <a:gd name="T89" fmla="*/ 860 h 3674"/>
                <a:gd name="T90" fmla="*/ 742 w 2970"/>
                <a:gd name="T91" fmla="*/ 1178 h 3674"/>
                <a:gd name="T92" fmla="*/ 631 w 2970"/>
                <a:gd name="T93" fmla="*/ 1239 h 3674"/>
                <a:gd name="T94" fmla="*/ 505 w 2970"/>
                <a:gd name="T95" fmla="*/ 1749 h 3674"/>
                <a:gd name="T96" fmla="*/ 300 w 2970"/>
                <a:gd name="T97" fmla="*/ 2467 h 3674"/>
                <a:gd name="T98" fmla="*/ 32 w 2970"/>
                <a:gd name="T99" fmla="*/ 2840 h 3674"/>
                <a:gd name="T100" fmla="*/ 69 w 2970"/>
                <a:gd name="T101" fmla="*/ 2901 h 3674"/>
                <a:gd name="T102" fmla="*/ 274 w 2970"/>
                <a:gd name="T103" fmla="*/ 2997 h 3674"/>
                <a:gd name="T104" fmla="*/ 267 w 2970"/>
                <a:gd name="T105" fmla="*/ 3210 h 3674"/>
                <a:gd name="T106" fmla="*/ 326 w 2970"/>
                <a:gd name="T107" fmla="*/ 3201 h 3674"/>
                <a:gd name="T108" fmla="*/ 402 w 2970"/>
                <a:gd name="T109" fmla="*/ 3258 h 3674"/>
                <a:gd name="T110" fmla="*/ 611 w 2970"/>
                <a:gd name="T111" fmla="*/ 3380 h 3674"/>
                <a:gd name="T112" fmla="*/ 855 w 2970"/>
                <a:gd name="T113" fmla="*/ 3423 h 3674"/>
                <a:gd name="T114" fmla="*/ 1056 w 2970"/>
                <a:gd name="T115" fmla="*/ 3637 h 3674"/>
                <a:gd name="T116" fmla="*/ 1230 w 2970"/>
                <a:gd name="T117" fmla="*/ 3549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0" h="3674">
                  <a:moveTo>
                    <a:pt x="1272" y="3516"/>
                  </a:moveTo>
                  <a:cubicBezTo>
                    <a:pt x="1276" y="3430"/>
                    <a:pt x="1276" y="3430"/>
                    <a:pt x="1276" y="3430"/>
                  </a:cubicBezTo>
                  <a:cubicBezTo>
                    <a:pt x="1304" y="3400"/>
                    <a:pt x="1304" y="3400"/>
                    <a:pt x="1304" y="3400"/>
                  </a:cubicBezTo>
                  <a:cubicBezTo>
                    <a:pt x="1368" y="3371"/>
                    <a:pt x="1368" y="3371"/>
                    <a:pt x="1368" y="3371"/>
                  </a:cubicBezTo>
                  <a:cubicBezTo>
                    <a:pt x="1389" y="3324"/>
                    <a:pt x="1389" y="3324"/>
                    <a:pt x="1389" y="3324"/>
                  </a:cubicBezTo>
                  <a:cubicBezTo>
                    <a:pt x="1405" y="3221"/>
                    <a:pt x="1405" y="3221"/>
                    <a:pt x="1405" y="3221"/>
                  </a:cubicBezTo>
                  <a:cubicBezTo>
                    <a:pt x="1423" y="3199"/>
                    <a:pt x="1423" y="3199"/>
                    <a:pt x="1423" y="3199"/>
                  </a:cubicBezTo>
                  <a:cubicBezTo>
                    <a:pt x="1469" y="3199"/>
                    <a:pt x="1469" y="3199"/>
                    <a:pt x="1469" y="3199"/>
                  </a:cubicBezTo>
                  <a:cubicBezTo>
                    <a:pt x="1492" y="3199"/>
                    <a:pt x="1492" y="3199"/>
                    <a:pt x="1492" y="3199"/>
                  </a:cubicBezTo>
                  <a:cubicBezTo>
                    <a:pt x="1500" y="3136"/>
                    <a:pt x="1500" y="3136"/>
                    <a:pt x="1500" y="3136"/>
                  </a:cubicBezTo>
                  <a:cubicBezTo>
                    <a:pt x="1525" y="3126"/>
                    <a:pt x="1525" y="3126"/>
                    <a:pt x="1525" y="3126"/>
                  </a:cubicBezTo>
                  <a:cubicBezTo>
                    <a:pt x="1525" y="3029"/>
                    <a:pt x="1525" y="3029"/>
                    <a:pt x="1525" y="3029"/>
                  </a:cubicBezTo>
                  <a:cubicBezTo>
                    <a:pt x="1572" y="3020"/>
                    <a:pt x="1572" y="3020"/>
                    <a:pt x="1572" y="3020"/>
                  </a:cubicBezTo>
                  <a:cubicBezTo>
                    <a:pt x="1563" y="2895"/>
                    <a:pt x="1563" y="2895"/>
                    <a:pt x="1563" y="2895"/>
                  </a:cubicBezTo>
                  <a:cubicBezTo>
                    <a:pt x="1523" y="2885"/>
                    <a:pt x="1523" y="2885"/>
                    <a:pt x="1523" y="2885"/>
                  </a:cubicBezTo>
                  <a:cubicBezTo>
                    <a:pt x="1526" y="2777"/>
                    <a:pt x="1526" y="2777"/>
                    <a:pt x="1526" y="2777"/>
                  </a:cubicBezTo>
                  <a:cubicBezTo>
                    <a:pt x="1502" y="2749"/>
                    <a:pt x="1502" y="2749"/>
                    <a:pt x="1502" y="2749"/>
                  </a:cubicBezTo>
                  <a:cubicBezTo>
                    <a:pt x="1496" y="2688"/>
                    <a:pt x="1496" y="2688"/>
                    <a:pt x="1496" y="2688"/>
                  </a:cubicBezTo>
                  <a:cubicBezTo>
                    <a:pt x="1420" y="2688"/>
                    <a:pt x="1420" y="2688"/>
                    <a:pt x="1420" y="2688"/>
                  </a:cubicBezTo>
                  <a:cubicBezTo>
                    <a:pt x="1382" y="2665"/>
                    <a:pt x="1382" y="2665"/>
                    <a:pt x="1382" y="2665"/>
                  </a:cubicBezTo>
                  <a:cubicBezTo>
                    <a:pt x="1355" y="2652"/>
                    <a:pt x="1355" y="2652"/>
                    <a:pt x="1355" y="2652"/>
                  </a:cubicBezTo>
                  <a:cubicBezTo>
                    <a:pt x="1338" y="2617"/>
                    <a:pt x="1338" y="2617"/>
                    <a:pt x="1338" y="2617"/>
                  </a:cubicBezTo>
                  <a:cubicBezTo>
                    <a:pt x="1358" y="2582"/>
                    <a:pt x="1358" y="2582"/>
                    <a:pt x="1358" y="2582"/>
                  </a:cubicBezTo>
                  <a:cubicBezTo>
                    <a:pt x="1375" y="2539"/>
                    <a:pt x="1375" y="2539"/>
                    <a:pt x="1375" y="2539"/>
                  </a:cubicBezTo>
                  <a:cubicBezTo>
                    <a:pt x="1401" y="2486"/>
                    <a:pt x="1401" y="2486"/>
                    <a:pt x="1401" y="2486"/>
                  </a:cubicBezTo>
                  <a:cubicBezTo>
                    <a:pt x="1421" y="2430"/>
                    <a:pt x="1421" y="2430"/>
                    <a:pt x="1421" y="2430"/>
                  </a:cubicBezTo>
                  <a:cubicBezTo>
                    <a:pt x="1422" y="2381"/>
                    <a:pt x="1422" y="2381"/>
                    <a:pt x="1422" y="2381"/>
                  </a:cubicBezTo>
                  <a:cubicBezTo>
                    <a:pt x="1415" y="2327"/>
                    <a:pt x="1415" y="2327"/>
                    <a:pt x="1415" y="2327"/>
                  </a:cubicBezTo>
                  <a:cubicBezTo>
                    <a:pt x="1412" y="2289"/>
                    <a:pt x="1412" y="2289"/>
                    <a:pt x="1412" y="2289"/>
                  </a:cubicBezTo>
                  <a:cubicBezTo>
                    <a:pt x="1396" y="2254"/>
                    <a:pt x="1396" y="2254"/>
                    <a:pt x="1396" y="2254"/>
                  </a:cubicBezTo>
                  <a:cubicBezTo>
                    <a:pt x="1423" y="2237"/>
                    <a:pt x="1423" y="2237"/>
                    <a:pt x="1423" y="2237"/>
                  </a:cubicBezTo>
                  <a:cubicBezTo>
                    <a:pt x="1466" y="2252"/>
                    <a:pt x="1466" y="2252"/>
                    <a:pt x="1466" y="2252"/>
                  </a:cubicBezTo>
                  <a:cubicBezTo>
                    <a:pt x="1490" y="2268"/>
                    <a:pt x="1490" y="2268"/>
                    <a:pt x="1490" y="2268"/>
                  </a:cubicBezTo>
                  <a:cubicBezTo>
                    <a:pt x="1521" y="2262"/>
                    <a:pt x="1521" y="2262"/>
                    <a:pt x="1521" y="2262"/>
                  </a:cubicBezTo>
                  <a:cubicBezTo>
                    <a:pt x="1559" y="2245"/>
                    <a:pt x="1559" y="2245"/>
                    <a:pt x="1559" y="2245"/>
                  </a:cubicBezTo>
                  <a:cubicBezTo>
                    <a:pt x="1568" y="2237"/>
                    <a:pt x="1568" y="2237"/>
                    <a:pt x="1568" y="2237"/>
                  </a:cubicBezTo>
                  <a:cubicBezTo>
                    <a:pt x="1601" y="2293"/>
                    <a:pt x="1601" y="2293"/>
                    <a:pt x="1601" y="2293"/>
                  </a:cubicBezTo>
                  <a:cubicBezTo>
                    <a:pt x="1635" y="2320"/>
                    <a:pt x="1635" y="2320"/>
                    <a:pt x="1635" y="2320"/>
                  </a:cubicBezTo>
                  <a:cubicBezTo>
                    <a:pt x="1642" y="2319"/>
                    <a:pt x="1642" y="2319"/>
                    <a:pt x="1642" y="2319"/>
                  </a:cubicBezTo>
                  <a:cubicBezTo>
                    <a:pt x="1662" y="2255"/>
                    <a:pt x="1662" y="2255"/>
                    <a:pt x="1662" y="2255"/>
                  </a:cubicBezTo>
                  <a:cubicBezTo>
                    <a:pt x="1677" y="2225"/>
                    <a:pt x="1677" y="2225"/>
                    <a:pt x="1677" y="2225"/>
                  </a:cubicBezTo>
                  <a:cubicBezTo>
                    <a:pt x="1702" y="2209"/>
                    <a:pt x="1702" y="2209"/>
                    <a:pt x="1702" y="2209"/>
                  </a:cubicBezTo>
                  <a:cubicBezTo>
                    <a:pt x="1719" y="2209"/>
                    <a:pt x="1719" y="2209"/>
                    <a:pt x="1719" y="2209"/>
                  </a:cubicBezTo>
                  <a:cubicBezTo>
                    <a:pt x="1737" y="2226"/>
                    <a:pt x="1737" y="2226"/>
                    <a:pt x="1737" y="2226"/>
                  </a:cubicBezTo>
                  <a:cubicBezTo>
                    <a:pt x="1746" y="2232"/>
                    <a:pt x="1746" y="2232"/>
                    <a:pt x="1746" y="2232"/>
                  </a:cubicBezTo>
                  <a:cubicBezTo>
                    <a:pt x="1768" y="2217"/>
                    <a:pt x="1768" y="2217"/>
                    <a:pt x="1768" y="2217"/>
                  </a:cubicBezTo>
                  <a:cubicBezTo>
                    <a:pt x="1790" y="2209"/>
                    <a:pt x="1790" y="2209"/>
                    <a:pt x="1790" y="2209"/>
                  </a:cubicBezTo>
                  <a:cubicBezTo>
                    <a:pt x="1812" y="2226"/>
                    <a:pt x="1812" y="2226"/>
                    <a:pt x="1812" y="2226"/>
                  </a:cubicBezTo>
                  <a:cubicBezTo>
                    <a:pt x="1825" y="2238"/>
                    <a:pt x="1825" y="2238"/>
                    <a:pt x="1825" y="2238"/>
                  </a:cubicBezTo>
                  <a:cubicBezTo>
                    <a:pt x="1893" y="2183"/>
                    <a:pt x="1893" y="2183"/>
                    <a:pt x="1893" y="2183"/>
                  </a:cubicBezTo>
                  <a:cubicBezTo>
                    <a:pt x="1921" y="2188"/>
                    <a:pt x="1921" y="2188"/>
                    <a:pt x="1921" y="2188"/>
                  </a:cubicBezTo>
                  <a:cubicBezTo>
                    <a:pt x="1945" y="2207"/>
                    <a:pt x="1945" y="2207"/>
                    <a:pt x="1945" y="2207"/>
                  </a:cubicBezTo>
                  <a:cubicBezTo>
                    <a:pt x="1982" y="2191"/>
                    <a:pt x="1982" y="2191"/>
                    <a:pt x="1982" y="2191"/>
                  </a:cubicBezTo>
                  <a:cubicBezTo>
                    <a:pt x="2014" y="2162"/>
                    <a:pt x="2014" y="2162"/>
                    <a:pt x="2014" y="2162"/>
                  </a:cubicBezTo>
                  <a:cubicBezTo>
                    <a:pt x="2036" y="2139"/>
                    <a:pt x="2036" y="2139"/>
                    <a:pt x="2036" y="2139"/>
                  </a:cubicBezTo>
                  <a:cubicBezTo>
                    <a:pt x="2097" y="2139"/>
                    <a:pt x="2097" y="2139"/>
                    <a:pt x="2097" y="2139"/>
                  </a:cubicBezTo>
                  <a:cubicBezTo>
                    <a:pt x="2134" y="2124"/>
                    <a:pt x="2134" y="2124"/>
                    <a:pt x="2134" y="2124"/>
                  </a:cubicBezTo>
                  <a:cubicBezTo>
                    <a:pt x="2150" y="2118"/>
                    <a:pt x="2150" y="2118"/>
                    <a:pt x="2150" y="2118"/>
                  </a:cubicBezTo>
                  <a:cubicBezTo>
                    <a:pt x="2182" y="2183"/>
                    <a:pt x="2182" y="2183"/>
                    <a:pt x="2182" y="2183"/>
                  </a:cubicBezTo>
                  <a:cubicBezTo>
                    <a:pt x="2198" y="2169"/>
                    <a:pt x="2198" y="2169"/>
                    <a:pt x="2198" y="2169"/>
                  </a:cubicBezTo>
                  <a:cubicBezTo>
                    <a:pt x="2245" y="2125"/>
                    <a:pt x="2245" y="2125"/>
                    <a:pt x="2245" y="2125"/>
                  </a:cubicBezTo>
                  <a:cubicBezTo>
                    <a:pt x="2281" y="2109"/>
                    <a:pt x="2281" y="2109"/>
                    <a:pt x="2281" y="2109"/>
                  </a:cubicBezTo>
                  <a:cubicBezTo>
                    <a:pt x="2302" y="2089"/>
                    <a:pt x="2302" y="2089"/>
                    <a:pt x="2302" y="2089"/>
                  </a:cubicBezTo>
                  <a:cubicBezTo>
                    <a:pt x="2340" y="2062"/>
                    <a:pt x="2340" y="2062"/>
                    <a:pt x="2340" y="2062"/>
                  </a:cubicBezTo>
                  <a:cubicBezTo>
                    <a:pt x="2340" y="2062"/>
                    <a:pt x="2354" y="2047"/>
                    <a:pt x="2356" y="2047"/>
                  </a:cubicBezTo>
                  <a:cubicBezTo>
                    <a:pt x="2359" y="2047"/>
                    <a:pt x="2388" y="2042"/>
                    <a:pt x="2388" y="2042"/>
                  </a:cubicBezTo>
                  <a:cubicBezTo>
                    <a:pt x="2414" y="2033"/>
                    <a:pt x="2414" y="2033"/>
                    <a:pt x="2414" y="2033"/>
                  </a:cubicBezTo>
                  <a:cubicBezTo>
                    <a:pt x="2403" y="2002"/>
                    <a:pt x="2403" y="2002"/>
                    <a:pt x="2403" y="2002"/>
                  </a:cubicBezTo>
                  <a:cubicBezTo>
                    <a:pt x="2405" y="1974"/>
                    <a:pt x="2405" y="1974"/>
                    <a:pt x="2405" y="1974"/>
                  </a:cubicBezTo>
                  <a:cubicBezTo>
                    <a:pt x="2432" y="1950"/>
                    <a:pt x="2432" y="1950"/>
                    <a:pt x="2432" y="1950"/>
                  </a:cubicBezTo>
                  <a:cubicBezTo>
                    <a:pt x="2452" y="1922"/>
                    <a:pt x="2452" y="1922"/>
                    <a:pt x="2452" y="1922"/>
                  </a:cubicBezTo>
                  <a:cubicBezTo>
                    <a:pt x="2459" y="1892"/>
                    <a:pt x="2459" y="1892"/>
                    <a:pt x="2459" y="1892"/>
                  </a:cubicBezTo>
                  <a:cubicBezTo>
                    <a:pt x="2444" y="1852"/>
                    <a:pt x="2444" y="1852"/>
                    <a:pt x="2444" y="1852"/>
                  </a:cubicBezTo>
                  <a:cubicBezTo>
                    <a:pt x="2441" y="1792"/>
                    <a:pt x="2441" y="1792"/>
                    <a:pt x="2441" y="1792"/>
                  </a:cubicBezTo>
                  <a:cubicBezTo>
                    <a:pt x="2509" y="1797"/>
                    <a:pt x="2509" y="1797"/>
                    <a:pt x="2509" y="1797"/>
                  </a:cubicBezTo>
                  <a:cubicBezTo>
                    <a:pt x="2559" y="1792"/>
                    <a:pt x="2559" y="1792"/>
                    <a:pt x="2559" y="1792"/>
                  </a:cubicBezTo>
                  <a:cubicBezTo>
                    <a:pt x="2581" y="1771"/>
                    <a:pt x="2581" y="1771"/>
                    <a:pt x="2581" y="1771"/>
                  </a:cubicBezTo>
                  <a:cubicBezTo>
                    <a:pt x="2581" y="1723"/>
                    <a:pt x="2581" y="1723"/>
                    <a:pt x="2581" y="1723"/>
                  </a:cubicBezTo>
                  <a:cubicBezTo>
                    <a:pt x="2581" y="1654"/>
                    <a:pt x="2581" y="1654"/>
                    <a:pt x="2581" y="1654"/>
                  </a:cubicBezTo>
                  <a:cubicBezTo>
                    <a:pt x="2569" y="1604"/>
                    <a:pt x="2569" y="1604"/>
                    <a:pt x="2569" y="1604"/>
                  </a:cubicBezTo>
                  <a:cubicBezTo>
                    <a:pt x="2550" y="1581"/>
                    <a:pt x="2550" y="1581"/>
                    <a:pt x="2550" y="1581"/>
                  </a:cubicBezTo>
                  <a:cubicBezTo>
                    <a:pt x="2557" y="1546"/>
                    <a:pt x="2557" y="1546"/>
                    <a:pt x="2557" y="1546"/>
                  </a:cubicBezTo>
                  <a:cubicBezTo>
                    <a:pt x="2629" y="1480"/>
                    <a:pt x="2629" y="1480"/>
                    <a:pt x="2629" y="1480"/>
                  </a:cubicBezTo>
                  <a:cubicBezTo>
                    <a:pt x="2658" y="1458"/>
                    <a:pt x="2658" y="1458"/>
                    <a:pt x="2658" y="1458"/>
                  </a:cubicBezTo>
                  <a:cubicBezTo>
                    <a:pt x="2689" y="1440"/>
                    <a:pt x="2689" y="1440"/>
                    <a:pt x="2689" y="1440"/>
                  </a:cubicBezTo>
                  <a:cubicBezTo>
                    <a:pt x="2694" y="1388"/>
                    <a:pt x="2694" y="1388"/>
                    <a:pt x="2694" y="1388"/>
                  </a:cubicBezTo>
                  <a:cubicBezTo>
                    <a:pt x="2789" y="1388"/>
                    <a:pt x="2789" y="1388"/>
                    <a:pt x="2789" y="1388"/>
                  </a:cubicBezTo>
                  <a:cubicBezTo>
                    <a:pt x="2828" y="1333"/>
                    <a:pt x="2828" y="1333"/>
                    <a:pt x="2828" y="1333"/>
                  </a:cubicBezTo>
                  <a:cubicBezTo>
                    <a:pt x="2854" y="1273"/>
                    <a:pt x="2854" y="1273"/>
                    <a:pt x="2854" y="1273"/>
                  </a:cubicBezTo>
                  <a:cubicBezTo>
                    <a:pt x="2876" y="1206"/>
                    <a:pt x="2876" y="1206"/>
                    <a:pt x="2876" y="1206"/>
                  </a:cubicBezTo>
                  <a:cubicBezTo>
                    <a:pt x="2906" y="1187"/>
                    <a:pt x="2906" y="1187"/>
                    <a:pt x="2906" y="1187"/>
                  </a:cubicBezTo>
                  <a:cubicBezTo>
                    <a:pt x="2953" y="1159"/>
                    <a:pt x="2953" y="1159"/>
                    <a:pt x="2953" y="1159"/>
                  </a:cubicBezTo>
                  <a:cubicBezTo>
                    <a:pt x="2953" y="1074"/>
                    <a:pt x="2953" y="1074"/>
                    <a:pt x="2953" y="1074"/>
                  </a:cubicBezTo>
                  <a:cubicBezTo>
                    <a:pt x="2953" y="1028"/>
                    <a:pt x="2953" y="1028"/>
                    <a:pt x="2953" y="1028"/>
                  </a:cubicBezTo>
                  <a:cubicBezTo>
                    <a:pt x="2965" y="988"/>
                    <a:pt x="2965" y="988"/>
                    <a:pt x="2965" y="988"/>
                  </a:cubicBezTo>
                  <a:cubicBezTo>
                    <a:pt x="2970" y="975"/>
                    <a:pt x="2970" y="975"/>
                    <a:pt x="2970" y="975"/>
                  </a:cubicBezTo>
                  <a:cubicBezTo>
                    <a:pt x="2961" y="942"/>
                    <a:pt x="2961" y="942"/>
                    <a:pt x="2961" y="942"/>
                  </a:cubicBezTo>
                  <a:cubicBezTo>
                    <a:pt x="2957" y="909"/>
                    <a:pt x="2957" y="909"/>
                    <a:pt x="2957" y="909"/>
                  </a:cubicBezTo>
                  <a:cubicBezTo>
                    <a:pt x="2949" y="878"/>
                    <a:pt x="2949" y="878"/>
                    <a:pt x="2949" y="878"/>
                  </a:cubicBezTo>
                  <a:cubicBezTo>
                    <a:pt x="2904" y="834"/>
                    <a:pt x="2904" y="834"/>
                    <a:pt x="2904" y="834"/>
                  </a:cubicBezTo>
                  <a:cubicBezTo>
                    <a:pt x="2872" y="793"/>
                    <a:pt x="2872" y="793"/>
                    <a:pt x="2872" y="793"/>
                  </a:cubicBezTo>
                  <a:cubicBezTo>
                    <a:pt x="2835" y="754"/>
                    <a:pt x="2835" y="754"/>
                    <a:pt x="2835" y="754"/>
                  </a:cubicBezTo>
                  <a:cubicBezTo>
                    <a:pt x="2800" y="704"/>
                    <a:pt x="2800" y="704"/>
                    <a:pt x="2800" y="704"/>
                  </a:cubicBezTo>
                  <a:cubicBezTo>
                    <a:pt x="2800" y="682"/>
                    <a:pt x="2800" y="682"/>
                    <a:pt x="2800" y="682"/>
                  </a:cubicBezTo>
                  <a:cubicBezTo>
                    <a:pt x="2811" y="627"/>
                    <a:pt x="2811" y="627"/>
                    <a:pt x="2811" y="627"/>
                  </a:cubicBezTo>
                  <a:cubicBezTo>
                    <a:pt x="2815" y="588"/>
                    <a:pt x="2815" y="588"/>
                    <a:pt x="2815" y="588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50" y="492"/>
                    <a:pt x="2850" y="492"/>
                    <a:pt x="2850" y="492"/>
                  </a:cubicBezTo>
                  <a:cubicBezTo>
                    <a:pt x="2859" y="464"/>
                    <a:pt x="2859" y="464"/>
                    <a:pt x="2859" y="464"/>
                  </a:cubicBezTo>
                  <a:cubicBezTo>
                    <a:pt x="2845" y="421"/>
                    <a:pt x="2845" y="421"/>
                    <a:pt x="2845" y="421"/>
                  </a:cubicBezTo>
                  <a:cubicBezTo>
                    <a:pt x="2800" y="386"/>
                    <a:pt x="2800" y="386"/>
                    <a:pt x="2800" y="386"/>
                  </a:cubicBezTo>
                  <a:cubicBezTo>
                    <a:pt x="2756" y="368"/>
                    <a:pt x="2756" y="368"/>
                    <a:pt x="2756" y="368"/>
                  </a:cubicBezTo>
                  <a:cubicBezTo>
                    <a:pt x="2704" y="340"/>
                    <a:pt x="2704" y="340"/>
                    <a:pt x="2704" y="340"/>
                  </a:cubicBezTo>
                  <a:cubicBezTo>
                    <a:pt x="2734" y="270"/>
                    <a:pt x="2734" y="270"/>
                    <a:pt x="2734" y="270"/>
                  </a:cubicBezTo>
                  <a:cubicBezTo>
                    <a:pt x="2669" y="270"/>
                    <a:pt x="2669" y="270"/>
                    <a:pt x="2669" y="270"/>
                  </a:cubicBezTo>
                  <a:cubicBezTo>
                    <a:pt x="2636" y="212"/>
                    <a:pt x="2636" y="212"/>
                    <a:pt x="2636" y="212"/>
                  </a:cubicBezTo>
                  <a:cubicBezTo>
                    <a:pt x="2589" y="122"/>
                    <a:pt x="2589" y="122"/>
                    <a:pt x="2589" y="122"/>
                  </a:cubicBezTo>
                  <a:cubicBezTo>
                    <a:pt x="2556" y="144"/>
                    <a:pt x="2556" y="144"/>
                    <a:pt x="2556" y="144"/>
                  </a:cubicBezTo>
                  <a:cubicBezTo>
                    <a:pt x="2484" y="122"/>
                    <a:pt x="2484" y="122"/>
                    <a:pt x="2484" y="122"/>
                  </a:cubicBezTo>
                  <a:cubicBezTo>
                    <a:pt x="2410" y="107"/>
                    <a:pt x="2410" y="107"/>
                    <a:pt x="2410" y="107"/>
                  </a:cubicBezTo>
                  <a:cubicBezTo>
                    <a:pt x="2410" y="50"/>
                    <a:pt x="2410" y="50"/>
                    <a:pt x="2410" y="50"/>
                  </a:cubicBezTo>
                  <a:cubicBezTo>
                    <a:pt x="2336" y="20"/>
                    <a:pt x="2336" y="20"/>
                    <a:pt x="2336" y="20"/>
                  </a:cubicBezTo>
                  <a:cubicBezTo>
                    <a:pt x="2290" y="0"/>
                    <a:pt x="2290" y="0"/>
                    <a:pt x="2290" y="0"/>
                  </a:cubicBezTo>
                  <a:cubicBezTo>
                    <a:pt x="2242" y="29"/>
                    <a:pt x="2242" y="29"/>
                    <a:pt x="2242" y="29"/>
                  </a:cubicBezTo>
                  <a:cubicBezTo>
                    <a:pt x="2242" y="77"/>
                    <a:pt x="2242" y="77"/>
                    <a:pt x="2242" y="77"/>
                  </a:cubicBezTo>
                  <a:cubicBezTo>
                    <a:pt x="2168" y="90"/>
                    <a:pt x="2168" y="90"/>
                    <a:pt x="2168" y="90"/>
                  </a:cubicBezTo>
                  <a:cubicBezTo>
                    <a:pt x="2168" y="201"/>
                    <a:pt x="2168" y="201"/>
                    <a:pt x="2168" y="201"/>
                  </a:cubicBezTo>
                  <a:cubicBezTo>
                    <a:pt x="2144" y="201"/>
                    <a:pt x="2144" y="201"/>
                    <a:pt x="2144" y="201"/>
                  </a:cubicBezTo>
                  <a:cubicBezTo>
                    <a:pt x="2125" y="196"/>
                    <a:pt x="2125" y="196"/>
                    <a:pt x="2125" y="196"/>
                  </a:cubicBezTo>
                  <a:cubicBezTo>
                    <a:pt x="2092" y="251"/>
                    <a:pt x="2092" y="251"/>
                    <a:pt x="2092" y="251"/>
                  </a:cubicBezTo>
                  <a:cubicBezTo>
                    <a:pt x="2055" y="277"/>
                    <a:pt x="2055" y="277"/>
                    <a:pt x="2055" y="277"/>
                  </a:cubicBezTo>
                  <a:cubicBezTo>
                    <a:pt x="1994" y="325"/>
                    <a:pt x="1994" y="325"/>
                    <a:pt x="1994" y="325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31" y="377"/>
                    <a:pt x="1931" y="377"/>
                    <a:pt x="1931" y="377"/>
                  </a:cubicBezTo>
                  <a:cubicBezTo>
                    <a:pt x="1931" y="488"/>
                    <a:pt x="1931" y="488"/>
                    <a:pt x="1931" y="488"/>
                  </a:cubicBezTo>
                  <a:cubicBezTo>
                    <a:pt x="1892" y="503"/>
                    <a:pt x="1892" y="503"/>
                    <a:pt x="1892" y="503"/>
                  </a:cubicBezTo>
                  <a:cubicBezTo>
                    <a:pt x="1831" y="582"/>
                    <a:pt x="1831" y="582"/>
                    <a:pt x="1831" y="582"/>
                  </a:cubicBezTo>
                  <a:cubicBezTo>
                    <a:pt x="1796" y="597"/>
                    <a:pt x="1796" y="597"/>
                    <a:pt x="1796" y="597"/>
                  </a:cubicBezTo>
                  <a:cubicBezTo>
                    <a:pt x="1752" y="564"/>
                    <a:pt x="1752" y="564"/>
                    <a:pt x="1752" y="564"/>
                  </a:cubicBezTo>
                  <a:cubicBezTo>
                    <a:pt x="1696" y="573"/>
                    <a:pt x="1696" y="573"/>
                    <a:pt x="1696" y="573"/>
                  </a:cubicBezTo>
                  <a:cubicBezTo>
                    <a:pt x="1667" y="610"/>
                    <a:pt x="1667" y="610"/>
                    <a:pt x="1667" y="610"/>
                  </a:cubicBezTo>
                  <a:cubicBezTo>
                    <a:pt x="1667" y="656"/>
                    <a:pt x="1667" y="656"/>
                    <a:pt x="1667" y="656"/>
                  </a:cubicBezTo>
                  <a:cubicBezTo>
                    <a:pt x="1648" y="684"/>
                    <a:pt x="1648" y="684"/>
                    <a:pt x="1648" y="684"/>
                  </a:cubicBezTo>
                  <a:cubicBezTo>
                    <a:pt x="1554" y="723"/>
                    <a:pt x="1554" y="723"/>
                    <a:pt x="1554" y="723"/>
                  </a:cubicBezTo>
                  <a:cubicBezTo>
                    <a:pt x="1504" y="715"/>
                    <a:pt x="1504" y="715"/>
                    <a:pt x="1504" y="715"/>
                  </a:cubicBezTo>
                  <a:cubicBezTo>
                    <a:pt x="1456" y="686"/>
                    <a:pt x="1456" y="686"/>
                    <a:pt x="1456" y="686"/>
                  </a:cubicBezTo>
                  <a:cubicBezTo>
                    <a:pt x="1387" y="649"/>
                    <a:pt x="1387" y="649"/>
                    <a:pt x="1387" y="649"/>
                  </a:cubicBezTo>
                  <a:cubicBezTo>
                    <a:pt x="1369" y="612"/>
                    <a:pt x="1369" y="612"/>
                    <a:pt x="1369" y="612"/>
                  </a:cubicBezTo>
                  <a:cubicBezTo>
                    <a:pt x="1369" y="584"/>
                    <a:pt x="1369" y="584"/>
                    <a:pt x="1369" y="584"/>
                  </a:cubicBezTo>
                  <a:cubicBezTo>
                    <a:pt x="1369" y="488"/>
                    <a:pt x="1369" y="488"/>
                    <a:pt x="1369" y="488"/>
                  </a:cubicBezTo>
                  <a:cubicBezTo>
                    <a:pt x="1341" y="460"/>
                    <a:pt x="1341" y="460"/>
                    <a:pt x="1341" y="460"/>
                  </a:cubicBezTo>
                  <a:cubicBezTo>
                    <a:pt x="1273" y="440"/>
                    <a:pt x="1273" y="440"/>
                    <a:pt x="1273" y="440"/>
                  </a:cubicBezTo>
                  <a:cubicBezTo>
                    <a:pt x="1241" y="384"/>
                    <a:pt x="1241" y="384"/>
                    <a:pt x="1241" y="384"/>
                  </a:cubicBezTo>
                  <a:cubicBezTo>
                    <a:pt x="1145" y="357"/>
                    <a:pt x="1145" y="357"/>
                    <a:pt x="1145" y="357"/>
                  </a:cubicBezTo>
                  <a:cubicBezTo>
                    <a:pt x="1132" y="349"/>
                    <a:pt x="1132" y="349"/>
                    <a:pt x="1132" y="349"/>
                  </a:cubicBezTo>
                  <a:cubicBezTo>
                    <a:pt x="1143" y="466"/>
                    <a:pt x="1143" y="466"/>
                    <a:pt x="1143" y="466"/>
                  </a:cubicBezTo>
                  <a:cubicBezTo>
                    <a:pt x="1156" y="595"/>
                    <a:pt x="1156" y="595"/>
                    <a:pt x="1156" y="595"/>
                  </a:cubicBezTo>
                  <a:cubicBezTo>
                    <a:pt x="1186" y="704"/>
                    <a:pt x="1186" y="704"/>
                    <a:pt x="1186" y="704"/>
                  </a:cubicBezTo>
                  <a:cubicBezTo>
                    <a:pt x="1236" y="804"/>
                    <a:pt x="1236" y="804"/>
                    <a:pt x="1236" y="804"/>
                  </a:cubicBezTo>
                  <a:cubicBezTo>
                    <a:pt x="1243" y="843"/>
                    <a:pt x="1243" y="843"/>
                    <a:pt x="1243" y="843"/>
                  </a:cubicBezTo>
                  <a:cubicBezTo>
                    <a:pt x="1236" y="975"/>
                    <a:pt x="1236" y="975"/>
                    <a:pt x="1236" y="975"/>
                  </a:cubicBezTo>
                  <a:cubicBezTo>
                    <a:pt x="1201" y="913"/>
                    <a:pt x="1201" y="913"/>
                    <a:pt x="1201" y="913"/>
                  </a:cubicBezTo>
                  <a:cubicBezTo>
                    <a:pt x="1197" y="878"/>
                    <a:pt x="1197" y="878"/>
                    <a:pt x="1197" y="878"/>
                  </a:cubicBezTo>
                  <a:cubicBezTo>
                    <a:pt x="1162" y="828"/>
                    <a:pt x="1162" y="828"/>
                    <a:pt x="1162" y="828"/>
                  </a:cubicBezTo>
                  <a:cubicBezTo>
                    <a:pt x="1132" y="802"/>
                    <a:pt x="1132" y="802"/>
                    <a:pt x="1132" y="802"/>
                  </a:cubicBezTo>
                  <a:cubicBezTo>
                    <a:pt x="1119" y="773"/>
                    <a:pt x="1119" y="773"/>
                    <a:pt x="1119" y="773"/>
                  </a:cubicBezTo>
                  <a:cubicBezTo>
                    <a:pt x="1058" y="619"/>
                    <a:pt x="1058" y="619"/>
                    <a:pt x="1058" y="619"/>
                  </a:cubicBezTo>
                  <a:cubicBezTo>
                    <a:pt x="1058" y="499"/>
                    <a:pt x="1058" y="499"/>
                    <a:pt x="1058" y="499"/>
                  </a:cubicBezTo>
                  <a:cubicBezTo>
                    <a:pt x="1014" y="425"/>
                    <a:pt x="1014" y="425"/>
                    <a:pt x="1014" y="425"/>
                  </a:cubicBezTo>
                  <a:cubicBezTo>
                    <a:pt x="984" y="342"/>
                    <a:pt x="984" y="342"/>
                    <a:pt x="984" y="342"/>
                  </a:cubicBezTo>
                  <a:cubicBezTo>
                    <a:pt x="923" y="272"/>
                    <a:pt x="923" y="272"/>
                    <a:pt x="923" y="272"/>
                  </a:cubicBezTo>
                  <a:cubicBezTo>
                    <a:pt x="857" y="218"/>
                    <a:pt x="857" y="218"/>
                    <a:pt x="857" y="218"/>
                  </a:cubicBezTo>
                  <a:cubicBezTo>
                    <a:pt x="801" y="168"/>
                    <a:pt x="801" y="168"/>
                    <a:pt x="801" y="168"/>
                  </a:cubicBezTo>
                  <a:cubicBezTo>
                    <a:pt x="825" y="103"/>
                    <a:pt x="825" y="103"/>
                    <a:pt x="825" y="103"/>
                  </a:cubicBezTo>
                  <a:cubicBezTo>
                    <a:pt x="801" y="94"/>
                    <a:pt x="801" y="94"/>
                    <a:pt x="801" y="94"/>
                  </a:cubicBezTo>
                  <a:cubicBezTo>
                    <a:pt x="762" y="153"/>
                    <a:pt x="762" y="153"/>
                    <a:pt x="762" y="153"/>
                  </a:cubicBezTo>
                  <a:cubicBezTo>
                    <a:pt x="744" y="279"/>
                    <a:pt x="744" y="279"/>
                    <a:pt x="744" y="279"/>
                  </a:cubicBezTo>
                  <a:cubicBezTo>
                    <a:pt x="731" y="423"/>
                    <a:pt x="731" y="423"/>
                    <a:pt x="731" y="423"/>
                  </a:cubicBezTo>
                  <a:cubicBezTo>
                    <a:pt x="703" y="601"/>
                    <a:pt x="703" y="601"/>
                    <a:pt x="703" y="601"/>
                  </a:cubicBezTo>
                  <a:cubicBezTo>
                    <a:pt x="653" y="860"/>
                    <a:pt x="653" y="860"/>
                    <a:pt x="653" y="860"/>
                  </a:cubicBezTo>
                  <a:cubicBezTo>
                    <a:pt x="644" y="953"/>
                    <a:pt x="644" y="953"/>
                    <a:pt x="644" y="953"/>
                  </a:cubicBezTo>
                  <a:cubicBezTo>
                    <a:pt x="600" y="1146"/>
                    <a:pt x="600" y="1146"/>
                    <a:pt x="600" y="1146"/>
                  </a:cubicBezTo>
                  <a:cubicBezTo>
                    <a:pt x="655" y="1080"/>
                    <a:pt x="655" y="1080"/>
                    <a:pt x="655" y="1080"/>
                  </a:cubicBezTo>
                  <a:cubicBezTo>
                    <a:pt x="742" y="1178"/>
                    <a:pt x="742" y="1178"/>
                    <a:pt x="742" y="1178"/>
                  </a:cubicBezTo>
                  <a:cubicBezTo>
                    <a:pt x="773" y="1218"/>
                    <a:pt x="773" y="1218"/>
                    <a:pt x="773" y="1218"/>
                  </a:cubicBezTo>
                  <a:cubicBezTo>
                    <a:pt x="751" y="1239"/>
                    <a:pt x="751" y="1239"/>
                    <a:pt x="751" y="1239"/>
                  </a:cubicBezTo>
                  <a:cubicBezTo>
                    <a:pt x="685" y="1239"/>
                    <a:pt x="685" y="1239"/>
                    <a:pt x="685" y="1239"/>
                  </a:cubicBezTo>
                  <a:cubicBezTo>
                    <a:pt x="631" y="1239"/>
                    <a:pt x="631" y="1239"/>
                    <a:pt x="631" y="1239"/>
                  </a:cubicBezTo>
                  <a:cubicBezTo>
                    <a:pt x="574" y="1305"/>
                    <a:pt x="574" y="1305"/>
                    <a:pt x="574" y="1305"/>
                  </a:cubicBezTo>
                  <a:cubicBezTo>
                    <a:pt x="561" y="1420"/>
                    <a:pt x="561" y="1420"/>
                    <a:pt x="561" y="1420"/>
                  </a:cubicBezTo>
                  <a:cubicBezTo>
                    <a:pt x="542" y="1583"/>
                    <a:pt x="542" y="1583"/>
                    <a:pt x="542" y="1583"/>
                  </a:cubicBezTo>
                  <a:cubicBezTo>
                    <a:pt x="505" y="1749"/>
                    <a:pt x="505" y="1749"/>
                    <a:pt x="505" y="1749"/>
                  </a:cubicBezTo>
                  <a:cubicBezTo>
                    <a:pt x="470" y="1956"/>
                    <a:pt x="470" y="1956"/>
                    <a:pt x="470" y="1956"/>
                  </a:cubicBezTo>
                  <a:cubicBezTo>
                    <a:pt x="398" y="2180"/>
                    <a:pt x="398" y="2180"/>
                    <a:pt x="398" y="2180"/>
                  </a:cubicBezTo>
                  <a:cubicBezTo>
                    <a:pt x="322" y="2354"/>
                    <a:pt x="322" y="2354"/>
                    <a:pt x="322" y="2354"/>
                  </a:cubicBezTo>
                  <a:cubicBezTo>
                    <a:pt x="300" y="2467"/>
                    <a:pt x="300" y="2467"/>
                    <a:pt x="300" y="2467"/>
                  </a:cubicBezTo>
                  <a:cubicBezTo>
                    <a:pt x="261" y="2585"/>
                    <a:pt x="261" y="2585"/>
                    <a:pt x="261" y="2585"/>
                  </a:cubicBezTo>
                  <a:cubicBezTo>
                    <a:pt x="217" y="2655"/>
                    <a:pt x="217" y="2655"/>
                    <a:pt x="217" y="2655"/>
                  </a:cubicBezTo>
                  <a:cubicBezTo>
                    <a:pt x="111" y="2770"/>
                    <a:pt x="111" y="2770"/>
                    <a:pt x="111" y="2770"/>
                  </a:cubicBezTo>
                  <a:cubicBezTo>
                    <a:pt x="32" y="2840"/>
                    <a:pt x="32" y="2840"/>
                    <a:pt x="32" y="2840"/>
                  </a:cubicBezTo>
                  <a:cubicBezTo>
                    <a:pt x="0" y="2868"/>
                    <a:pt x="0" y="2868"/>
                    <a:pt x="0" y="2868"/>
                  </a:cubicBezTo>
                  <a:cubicBezTo>
                    <a:pt x="0" y="2885"/>
                    <a:pt x="0" y="2885"/>
                    <a:pt x="0" y="2885"/>
                  </a:cubicBezTo>
                  <a:cubicBezTo>
                    <a:pt x="13" y="2901"/>
                    <a:pt x="13" y="2901"/>
                    <a:pt x="13" y="2901"/>
                  </a:cubicBezTo>
                  <a:cubicBezTo>
                    <a:pt x="69" y="2901"/>
                    <a:pt x="69" y="2901"/>
                    <a:pt x="69" y="2901"/>
                  </a:cubicBezTo>
                  <a:cubicBezTo>
                    <a:pt x="121" y="2968"/>
                    <a:pt x="121" y="2968"/>
                    <a:pt x="121" y="2968"/>
                  </a:cubicBezTo>
                  <a:cubicBezTo>
                    <a:pt x="165" y="2905"/>
                    <a:pt x="165" y="2905"/>
                    <a:pt x="165" y="2905"/>
                  </a:cubicBezTo>
                  <a:cubicBezTo>
                    <a:pt x="213" y="2968"/>
                    <a:pt x="213" y="2968"/>
                    <a:pt x="213" y="2968"/>
                  </a:cubicBezTo>
                  <a:cubicBezTo>
                    <a:pt x="274" y="2997"/>
                    <a:pt x="274" y="2997"/>
                    <a:pt x="274" y="2997"/>
                  </a:cubicBezTo>
                  <a:cubicBezTo>
                    <a:pt x="293" y="3038"/>
                    <a:pt x="293" y="3038"/>
                    <a:pt x="293" y="3038"/>
                  </a:cubicBezTo>
                  <a:cubicBezTo>
                    <a:pt x="298" y="3112"/>
                    <a:pt x="298" y="3112"/>
                    <a:pt x="298" y="3112"/>
                  </a:cubicBezTo>
                  <a:cubicBezTo>
                    <a:pt x="263" y="3166"/>
                    <a:pt x="263" y="3166"/>
                    <a:pt x="263" y="3166"/>
                  </a:cubicBezTo>
                  <a:cubicBezTo>
                    <a:pt x="267" y="3210"/>
                    <a:pt x="267" y="3210"/>
                    <a:pt x="267" y="3210"/>
                  </a:cubicBezTo>
                  <a:cubicBezTo>
                    <a:pt x="267" y="3238"/>
                    <a:pt x="267" y="3238"/>
                    <a:pt x="267" y="3238"/>
                  </a:cubicBezTo>
                  <a:cubicBezTo>
                    <a:pt x="287" y="3258"/>
                    <a:pt x="287" y="3258"/>
                    <a:pt x="287" y="3258"/>
                  </a:cubicBezTo>
                  <a:cubicBezTo>
                    <a:pt x="311" y="3238"/>
                    <a:pt x="311" y="3238"/>
                    <a:pt x="311" y="3238"/>
                  </a:cubicBezTo>
                  <a:cubicBezTo>
                    <a:pt x="326" y="3201"/>
                    <a:pt x="326" y="3201"/>
                    <a:pt x="326" y="3201"/>
                  </a:cubicBezTo>
                  <a:cubicBezTo>
                    <a:pt x="357" y="3177"/>
                    <a:pt x="357" y="3177"/>
                    <a:pt x="357" y="3177"/>
                  </a:cubicBezTo>
                  <a:cubicBezTo>
                    <a:pt x="374" y="3166"/>
                    <a:pt x="374" y="3166"/>
                    <a:pt x="374" y="3166"/>
                  </a:cubicBezTo>
                  <a:cubicBezTo>
                    <a:pt x="378" y="3195"/>
                    <a:pt x="378" y="3195"/>
                    <a:pt x="378" y="3195"/>
                  </a:cubicBezTo>
                  <a:cubicBezTo>
                    <a:pt x="402" y="3258"/>
                    <a:pt x="402" y="3258"/>
                    <a:pt x="402" y="3258"/>
                  </a:cubicBezTo>
                  <a:cubicBezTo>
                    <a:pt x="459" y="3258"/>
                    <a:pt x="459" y="3258"/>
                    <a:pt x="459" y="3258"/>
                  </a:cubicBezTo>
                  <a:cubicBezTo>
                    <a:pt x="465" y="3306"/>
                    <a:pt x="465" y="3306"/>
                    <a:pt x="465" y="3306"/>
                  </a:cubicBezTo>
                  <a:cubicBezTo>
                    <a:pt x="537" y="3306"/>
                    <a:pt x="537" y="3306"/>
                    <a:pt x="537" y="3306"/>
                  </a:cubicBezTo>
                  <a:cubicBezTo>
                    <a:pt x="611" y="3380"/>
                    <a:pt x="611" y="3380"/>
                    <a:pt x="611" y="3380"/>
                  </a:cubicBezTo>
                  <a:cubicBezTo>
                    <a:pt x="677" y="3397"/>
                    <a:pt x="677" y="3397"/>
                    <a:pt x="677" y="3397"/>
                  </a:cubicBezTo>
                  <a:cubicBezTo>
                    <a:pt x="733" y="3397"/>
                    <a:pt x="733" y="3397"/>
                    <a:pt x="733" y="3397"/>
                  </a:cubicBezTo>
                  <a:cubicBezTo>
                    <a:pt x="836" y="3423"/>
                    <a:pt x="836" y="3423"/>
                    <a:pt x="836" y="3423"/>
                  </a:cubicBezTo>
                  <a:cubicBezTo>
                    <a:pt x="855" y="3423"/>
                    <a:pt x="855" y="3423"/>
                    <a:pt x="855" y="3423"/>
                  </a:cubicBezTo>
                  <a:cubicBezTo>
                    <a:pt x="862" y="3506"/>
                    <a:pt x="862" y="3506"/>
                    <a:pt x="862" y="3506"/>
                  </a:cubicBezTo>
                  <a:cubicBezTo>
                    <a:pt x="955" y="3591"/>
                    <a:pt x="955" y="3591"/>
                    <a:pt x="955" y="3591"/>
                  </a:cubicBezTo>
                  <a:cubicBezTo>
                    <a:pt x="1023" y="3674"/>
                    <a:pt x="1023" y="3674"/>
                    <a:pt x="1023" y="3674"/>
                  </a:cubicBezTo>
                  <a:cubicBezTo>
                    <a:pt x="1056" y="3637"/>
                    <a:pt x="1056" y="3637"/>
                    <a:pt x="1056" y="3637"/>
                  </a:cubicBezTo>
                  <a:cubicBezTo>
                    <a:pt x="1106" y="3637"/>
                    <a:pt x="1106" y="3637"/>
                    <a:pt x="1106" y="3637"/>
                  </a:cubicBezTo>
                  <a:cubicBezTo>
                    <a:pt x="1178" y="3637"/>
                    <a:pt x="1178" y="3637"/>
                    <a:pt x="1178" y="3637"/>
                  </a:cubicBezTo>
                  <a:cubicBezTo>
                    <a:pt x="1220" y="3607"/>
                    <a:pt x="1220" y="3607"/>
                    <a:pt x="1220" y="3607"/>
                  </a:cubicBezTo>
                  <a:cubicBezTo>
                    <a:pt x="1230" y="3549"/>
                    <a:pt x="1230" y="3549"/>
                    <a:pt x="1230" y="3549"/>
                  </a:cubicBezTo>
                  <a:lnTo>
                    <a:pt x="1272" y="351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0929467" y="5941017"/>
              <a:ext cx="1721601" cy="2050308"/>
            </a:xfrm>
            <a:custGeom>
              <a:avLst/>
              <a:gdLst>
                <a:gd name="T0" fmla="*/ 582 w 2173"/>
                <a:gd name="T1" fmla="*/ 2307 h 2590"/>
                <a:gd name="T2" fmla="*/ 678 w 2173"/>
                <a:gd name="T3" fmla="*/ 2451 h 2590"/>
                <a:gd name="T4" fmla="*/ 765 w 2173"/>
                <a:gd name="T5" fmla="*/ 2553 h 2590"/>
                <a:gd name="T6" fmla="*/ 957 w 2173"/>
                <a:gd name="T7" fmla="*/ 2551 h 2590"/>
                <a:gd name="T8" fmla="*/ 1005 w 2173"/>
                <a:gd name="T9" fmla="*/ 2440 h 2590"/>
                <a:gd name="T10" fmla="*/ 1140 w 2173"/>
                <a:gd name="T11" fmla="*/ 2449 h 2590"/>
                <a:gd name="T12" fmla="*/ 1240 w 2173"/>
                <a:gd name="T13" fmla="*/ 2244 h 2590"/>
                <a:gd name="T14" fmla="*/ 1364 w 2173"/>
                <a:gd name="T15" fmla="*/ 2144 h 2590"/>
                <a:gd name="T16" fmla="*/ 1453 w 2173"/>
                <a:gd name="T17" fmla="*/ 2068 h 2590"/>
                <a:gd name="T18" fmla="*/ 1551 w 2173"/>
                <a:gd name="T19" fmla="*/ 1944 h 2590"/>
                <a:gd name="T20" fmla="*/ 1657 w 2173"/>
                <a:gd name="T21" fmla="*/ 1817 h 2590"/>
                <a:gd name="T22" fmla="*/ 1796 w 2173"/>
                <a:gd name="T23" fmla="*/ 1705 h 2590"/>
                <a:gd name="T24" fmla="*/ 1807 w 2173"/>
                <a:gd name="T25" fmla="*/ 1593 h 2590"/>
                <a:gd name="T26" fmla="*/ 1927 w 2173"/>
                <a:gd name="T27" fmla="*/ 1512 h 2590"/>
                <a:gd name="T28" fmla="*/ 1835 w 2173"/>
                <a:gd name="T29" fmla="*/ 1401 h 2590"/>
                <a:gd name="T30" fmla="*/ 1872 w 2173"/>
                <a:gd name="T31" fmla="*/ 1217 h 2590"/>
                <a:gd name="T32" fmla="*/ 2011 w 2173"/>
                <a:gd name="T33" fmla="*/ 1126 h 2590"/>
                <a:gd name="T34" fmla="*/ 2115 w 2173"/>
                <a:gd name="T35" fmla="*/ 1100 h 2590"/>
                <a:gd name="T36" fmla="*/ 2173 w 2173"/>
                <a:gd name="T37" fmla="*/ 943 h 2590"/>
                <a:gd name="T38" fmla="*/ 2067 w 2173"/>
                <a:gd name="T39" fmla="*/ 847 h 2590"/>
                <a:gd name="T40" fmla="*/ 1967 w 2173"/>
                <a:gd name="T41" fmla="*/ 715 h 2590"/>
                <a:gd name="T42" fmla="*/ 1958 w 2173"/>
                <a:gd name="T43" fmla="*/ 534 h 2590"/>
                <a:gd name="T44" fmla="*/ 1832 w 2173"/>
                <a:gd name="T45" fmla="*/ 348 h 2590"/>
                <a:gd name="T46" fmla="*/ 1734 w 2173"/>
                <a:gd name="T47" fmla="*/ 278 h 2590"/>
                <a:gd name="T48" fmla="*/ 1629 w 2173"/>
                <a:gd name="T49" fmla="*/ 321 h 2590"/>
                <a:gd name="T50" fmla="*/ 1475 w 2173"/>
                <a:gd name="T51" fmla="*/ 161 h 2590"/>
                <a:gd name="T52" fmla="*/ 1373 w 2173"/>
                <a:gd name="T53" fmla="*/ 87 h 2590"/>
                <a:gd name="T54" fmla="*/ 1271 w 2173"/>
                <a:gd name="T55" fmla="*/ 0 h 2590"/>
                <a:gd name="T56" fmla="*/ 1233 w 2173"/>
                <a:gd name="T57" fmla="*/ 77 h 2590"/>
                <a:gd name="T58" fmla="*/ 1163 w 2173"/>
                <a:gd name="T59" fmla="*/ 106 h 2590"/>
                <a:gd name="T60" fmla="*/ 1108 w 2173"/>
                <a:gd name="T61" fmla="*/ 64 h 2590"/>
                <a:gd name="T62" fmla="*/ 989 w 2173"/>
                <a:gd name="T63" fmla="*/ 80 h 2590"/>
                <a:gd name="T64" fmla="*/ 845 w 2173"/>
                <a:gd name="T65" fmla="*/ 102 h 2590"/>
                <a:gd name="T66" fmla="*/ 775 w 2173"/>
                <a:gd name="T67" fmla="*/ 174 h 2590"/>
                <a:gd name="T68" fmla="*/ 625 w 2173"/>
                <a:gd name="T69" fmla="*/ 191 h 2590"/>
                <a:gd name="T70" fmla="*/ 466 w 2173"/>
                <a:gd name="T71" fmla="*/ 94 h 2590"/>
                <a:gd name="T72" fmla="*/ 436 w 2173"/>
                <a:gd name="T73" fmla="*/ 174 h 2590"/>
                <a:gd name="T74" fmla="*/ 525 w 2173"/>
                <a:gd name="T75" fmla="*/ 249 h 2590"/>
                <a:gd name="T76" fmla="*/ 555 w 2173"/>
                <a:gd name="T77" fmla="*/ 347 h 2590"/>
                <a:gd name="T78" fmla="*/ 613 w 2173"/>
                <a:gd name="T79" fmla="*/ 447 h 2590"/>
                <a:gd name="T80" fmla="*/ 693 w 2173"/>
                <a:gd name="T81" fmla="*/ 605 h 2590"/>
                <a:gd name="T82" fmla="*/ 704 w 2173"/>
                <a:gd name="T83" fmla="*/ 730 h 2590"/>
                <a:gd name="T84" fmla="*/ 651 w 2173"/>
                <a:gd name="T85" fmla="*/ 892 h 2590"/>
                <a:gd name="T86" fmla="*/ 688 w 2173"/>
                <a:gd name="T87" fmla="*/ 983 h 2590"/>
                <a:gd name="T88" fmla="*/ 511 w 2173"/>
                <a:gd name="T89" fmla="*/ 1015 h 2590"/>
                <a:gd name="T90" fmla="*/ 390 w 2173"/>
                <a:gd name="T91" fmla="*/ 1013 h 2590"/>
                <a:gd name="T92" fmla="*/ 206 w 2173"/>
                <a:gd name="T93" fmla="*/ 941 h 2590"/>
                <a:gd name="T94" fmla="*/ 205 w 2173"/>
                <a:gd name="T95" fmla="*/ 1074 h 2590"/>
                <a:gd name="T96" fmla="*/ 122 w 2173"/>
                <a:gd name="T97" fmla="*/ 1132 h 2590"/>
                <a:gd name="T98" fmla="*/ 177 w 2173"/>
                <a:gd name="T99" fmla="*/ 1241 h 2590"/>
                <a:gd name="T100" fmla="*/ 221 w 2173"/>
                <a:gd name="T101" fmla="*/ 1314 h 2590"/>
                <a:gd name="T102" fmla="*/ 183 w 2173"/>
                <a:gd name="T103" fmla="*/ 1438 h 2590"/>
                <a:gd name="T104" fmla="*/ 119 w 2173"/>
                <a:gd name="T105" fmla="*/ 1574 h 2590"/>
                <a:gd name="T106" fmla="*/ 172 w 2173"/>
                <a:gd name="T107" fmla="*/ 1769 h 2590"/>
                <a:gd name="T108" fmla="*/ 37 w 2173"/>
                <a:gd name="T109" fmla="*/ 1675 h 2590"/>
                <a:gd name="T110" fmla="*/ 111 w 2173"/>
                <a:gd name="T111" fmla="*/ 1805 h 2590"/>
                <a:gd name="T112" fmla="*/ 232 w 2173"/>
                <a:gd name="T113" fmla="*/ 1862 h 2590"/>
                <a:gd name="T114" fmla="*/ 362 w 2173"/>
                <a:gd name="T115" fmla="*/ 2052 h 2590"/>
                <a:gd name="T116" fmla="*/ 442 w 2173"/>
                <a:gd name="T117" fmla="*/ 2228 h 2590"/>
                <a:gd name="T118" fmla="*/ 454 w 2173"/>
                <a:gd name="T119" fmla="*/ 2224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73" h="2590">
                  <a:moveTo>
                    <a:pt x="454" y="2224"/>
                  </a:moveTo>
                  <a:cubicBezTo>
                    <a:pt x="550" y="2251"/>
                    <a:pt x="550" y="2251"/>
                    <a:pt x="550" y="2251"/>
                  </a:cubicBezTo>
                  <a:cubicBezTo>
                    <a:pt x="582" y="2307"/>
                    <a:pt x="582" y="2307"/>
                    <a:pt x="582" y="2307"/>
                  </a:cubicBezTo>
                  <a:cubicBezTo>
                    <a:pt x="650" y="2327"/>
                    <a:pt x="650" y="2327"/>
                    <a:pt x="650" y="2327"/>
                  </a:cubicBezTo>
                  <a:cubicBezTo>
                    <a:pt x="678" y="2355"/>
                    <a:pt x="678" y="2355"/>
                    <a:pt x="678" y="2355"/>
                  </a:cubicBezTo>
                  <a:cubicBezTo>
                    <a:pt x="678" y="2451"/>
                    <a:pt x="678" y="2451"/>
                    <a:pt x="678" y="2451"/>
                  </a:cubicBezTo>
                  <a:cubicBezTo>
                    <a:pt x="678" y="2479"/>
                    <a:pt x="678" y="2479"/>
                    <a:pt x="678" y="2479"/>
                  </a:cubicBezTo>
                  <a:cubicBezTo>
                    <a:pt x="696" y="2516"/>
                    <a:pt x="696" y="2516"/>
                    <a:pt x="696" y="2516"/>
                  </a:cubicBezTo>
                  <a:cubicBezTo>
                    <a:pt x="765" y="2553"/>
                    <a:pt x="765" y="2553"/>
                    <a:pt x="765" y="2553"/>
                  </a:cubicBezTo>
                  <a:cubicBezTo>
                    <a:pt x="813" y="2582"/>
                    <a:pt x="813" y="2582"/>
                    <a:pt x="813" y="2582"/>
                  </a:cubicBezTo>
                  <a:cubicBezTo>
                    <a:pt x="863" y="2590"/>
                    <a:pt x="863" y="2590"/>
                    <a:pt x="863" y="2590"/>
                  </a:cubicBezTo>
                  <a:cubicBezTo>
                    <a:pt x="957" y="2551"/>
                    <a:pt x="957" y="2551"/>
                    <a:pt x="957" y="2551"/>
                  </a:cubicBezTo>
                  <a:cubicBezTo>
                    <a:pt x="976" y="2523"/>
                    <a:pt x="976" y="2523"/>
                    <a:pt x="976" y="2523"/>
                  </a:cubicBezTo>
                  <a:cubicBezTo>
                    <a:pt x="976" y="2477"/>
                    <a:pt x="976" y="2477"/>
                    <a:pt x="976" y="2477"/>
                  </a:cubicBezTo>
                  <a:cubicBezTo>
                    <a:pt x="1005" y="2440"/>
                    <a:pt x="1005" y="2440"/>
                    <a:pt x="1005" y="2440"/>
                  </a:cubicBezTo>
                  <a:cubicBezTo>
                    <a:pt x="1061" y="2431"/>
                    <a:pt x="1061" y="2431"/>
                    <a:pt x="1061" y="2431"/>
                  </a:cubicBezTo>
                  <a:cubicBezTo>
                    <a:pt x="1105" y="2464"/>
                    <a:pt x="1105" y="2464"/>
                    <a:pt x="1105" y="2464"/>
                  </a:cubicBezTo>
                  <a:cubicBezTo>
                    <a:pt x="1140" y="2449"/>
                    <a:pt x="1140" y="2449"/>
                    <a:pt x="1140" y="2449"/>
                  </a:cubicBezTo>
                  <a:cubicBezTo>
                    <a:pt x="1201" y="2370"/>
                    <a:pt x="1201" y="2370"/>
                    <a:pt x="1201" y="2370"/>
                  </a:cubicBezTo>
                  <a:cubicBezTo>
                    <a:pt x="1240" y="2355"/>
                    <a:pt x="1240" y="2355"/>
                    <a:pt x="1240" y="2355"/>
                  </a:cubicBezTo>
                  <a:cubicBezTo>
                    <a:pt x="1240" y="2244"/>
                    <a:pt x="1240" y="2244"/>
                    <a:pt x="1240" y="2244"/>
                  </a:cubicBezTo>
                  <a:cubicBezTo>
                    <a:pt x="1266" y="2209"/>
                    <a:pt x="1266" y="2209"/>
                    <a:pt x="1266" y="2209"/>
                  </a:cubicBezTo>
                  <a:cubicBezTo>
                    <a:pt x="1303" y="2192"/>
                    <a:pt x="1303" y="2192"/>
                    <a:pt x="1303" y="2192"/>
                  </a:cubicBezTo>
                  <a:cubicBezTo>
                    <a:pt x="1364" y="2144"/>
                    <a:pt x="1364" y="2144"/>
                    <a:pt x="1364" y="2144"/>
                  </a:cubicBezTo>
                  <a:cubicBezTo>
                    <a:pt x="1401" y="2118"/>
                    <a:pt x="1401" y="2118"/>
                    <a:pt x="1401" y="2118"/>
                  </a:cubicBezTo>
                  <a:cubicBezTo>
                    <a:pt x="1434" y="2063"/>
                    <a:pt x="1434" y="2063"/>
                    <a:pt x="1434" y="2063"/>
                  </a:cubicBezTo>
                  <a:cubicBezTo>
                    <a:pt x="1453" y="2068"/>
                    <a:pt x="1453" y="2068"/>
                    <a:pt x="1453" y="2068"/>
                  </a:cubicBezTo>
                  <a:cubicBezTo>
                    <a:pt x="1477" y="2068"/>
                    <a:pt x="1477" y="2068"/>
                    <a:pt x="1477" y="2068"/>
                  </a:cubicBezTo>
                  <a:cubicBezTo>
                    <a:pt x="1477" y="1957"/>
                    <a:pt x="1477" y="1957"/>
                    <a:pt x="1477" y="1957"/>
                  </a:cubicBezTo>
                  <a:cubicBezTo>
                    <a:pt x="1551" y="1944"/>
                    <a:pt x="1551" y="1944"/>
                    <a:pt x="1551" y="1944"/>
                  </a:cubicBezTo>
                  <a:cubicBezTo>
                    <a:pt x="1551" y="1896"/>
                    <a:pt x="1551" y="1896"/>
                    <a:pt x="1551" y="1896"/>
                  </a:cubicBezTo>
                  <a:cubicBezTo>
                    <a:pt x="1599" y="1867"/>
                    <a:pt x="1599" y="1867"/>
                    <a:pt x="1599" y="1867"/>
                  </a:cubicBezTo>
                  <a:cubicBezTo>
                    <a:pt x="1657" y="1817"/>
                    <a:pt x="1657" y="1817"/>
                    <a:pt x="1657" y="1817"/>
                  </a:cubicBezTo>
                  <a:cubicBezTo>
                    <a:pt x="1707" y="1775"/>
                    <a:pt x="1707" y="1775"/>
                    <a:pt x="1707" y="1775"/>
                  </a:cubicBezTo>
                  <a:cubicBezTo>
                    <a:pt x="1765" y="1739"/>
                    <a:pt x="1765" y="1739"/>
                    <a:pt x="1765" y="1739"/>
                  </a:cubicBezTo>
                  <a:cubicBezTo>
                    <a:pt x="1796" y="1705"/>
                    <a:pt x="1796" y="1705"/>
                    <a:pt x="1796" y="1705"/>
                  </a:cubicBezTo>
                  <a:cubicBezTo>
                    <a:pt x="1798" y="1645"/>
                    <a:pt x="1798" y="1645"/>
                    <a:pt x="1798" y="1645"/>
                  </a:cubicBezTo>
                  <a:cubicBezTo>
                    <a:pt x="1789" y="1593"/>
                    <a:pt x="1789" y="1593"/>
                    <a:pt x="1789" y="1593"/>
                  </a:cubicBezTo>
                  <a:cubicBezTo>
                    <a:pt x="1807" y="1593"/>
                    <a:pt x="1807" y="1593"/>
                    <a:pt x="1807" y="1593"/>
                  </a:cubicBezTo>
                  <a:cubicBezTo>
                    <a:pt x="1872" y="1600"/>
                    <a:pt x="1872" y="1600"/>
                    <a:pt x="1872" y="1600"/>
                  </a:cubicBezTo>
                  <a:cubicBezTo>
                    <a:pt x="1917" y="1571"/>
                    <a:pt x="1917" y="1571"/>
                    <a:pt x="1917" y="1571"/>
                  </a:cubicBezTo>
                  <a:cubicBezTo>
                    <a:pt x="1927" y="1512"/>
                    <a:pt x="1927" y="1512"/>
                    <a:pt x="1927" y="1512"/>
                  </a:cubicBezTo>
                  <a:cubicBezTo>
                    <a:pt x="1880" y="1500"/>
                    <a:pt x="1880" y="1500"/>
                    <a:pt x="1880" y="1500"/>
                  </a:cubicBezTo>
                  <a:cubicBezTo>
                    <a:pt x="1839" y="1463"/>
                    <a:pt x="1839" y="1463"/>
                    <a:pt x="1839" y="1463"/>
                  </a:cubicBezTo>
                  <a:cubicBezTo>
                    <a:pt x="1835" y="1401"/>
                    <a:pt x="1835" y="1401"/>
                    <a:pt x="1835" y="1401"/>
                  </a:cubicBezTo>
                  <a:cubicBezTo>
                    <a:pt x="1862" y="1343"/>
                    <a:pt x="1862" y="1343"/>
                    <a:pt x="1862" y="1343"/>
                  </a:cubicBezTo>
                  <a:cubicBezTo>
                    <a:pt x="1869" y="1273"/>
                    <a:pt x="1869" y="1273"/>
                    <a:pt x="1869" y="1273"/>
                  </a:cubicBezTo>
                  <a:cubicBezTo>
                    <a:pt x="1872" y="1217"/>
                    <a:pt x="1872" y="1217"/>
                    <a:pt x="1872" y="1217"/>
                  </a:cubicBezTo>
                  <a:cubicBezTo>
                    <a:pt x="1910" y="1196"/>
                    <a:pt x="1910" y="1196"/>
                    <a:pt x="1910" y="1196"/>
                  </a:cubicBezTo>
                  <a:cubicBezTo>
                    <a:pt x="1971" y="1169"/>
                    <a:pt x="1971" y="1169"/>
                    <a:pt x="1971" y="1169"/>
                  </a:cubicBezTo>
                  <a:cubicBezTo>
                    <a:pt x="2011" y="1126"/>
                    <a:pt x="2011" y="1126"/>
                    <a:pt x="2011" y="1126"/>
                  </a:cubicBezTo>
                  <a:cubicBezTo>
                    <a:pt x="2044" y="1114"/>
                    <a:pt x="2044" y="1114"/>
                    <a:pt x="2044" y="1114"/>
                  </a:cubicBezTo>
                  <a:cubicBezTo>
                    <a:pt x="2038" y="1075"/>
                    <a:pt x="2038" y="1075"/>
                    <a:pt x="2038" y="1075"/>
                  </a:cubicBezTo>
                  <a:cubicBezTo>
                    <a:pt x="2115" y="1100"/>
                    <a:pt x="2115" y="1100"/>
                    <a:pt x="2115" y="1100"/>
                  </a:cubicBezTo>
                  <a:cubicBezTo>
                    <a:pt x="2156" y="1074"/>
                    <a:pt x="2156" y="1074"/>
                    <a:pt x="2156" y="1074"/>
                  </a:cubicBezTo>
                  <a:cubicBezTo>
                    <a:pt x="2173" y="997"/>
                    <a:pt x="2173" y="997"/>
                    <a:pt x="2173" y="997"/>
                  </a:cubicBezTo>
                  <a:cubicBezTo>
                    <a:pt x="2173" y="943"/>
                    <a:pt x="2173" y="943"/>
                    <a:pt x="2173" y="943"/>
                  </a:cubicBezTo>
                  <a:cubicBezTo>
                    <a:pt x="2173" y="943"/>
                    <a:pt x="2152" y="896"/>
                    <a:pt x="2151" y="892"/>
                  </a:cubicBezTo>
                  <a:cubicBezTo>
                    <a:pt x="2149" y="888"/>
                    <a:pt x="2127" y="874"/>
                    <a:pt x="2127" y="874"/>
                  </a:cubicBezTo>
                  <a:cubicBezTo>
                    <a:pt x="2067" y="847"/>
                    <a:pt x="2067" y="847"/>
                    <a:pt x="2067" y="847"/>
                  </a:cubicBezTo>
                  <a:cubicBezTo>
                    <a:pt x="2015" y="819"/>
                    <a:pt x="2015" y="819"/>
                    <a:pt x="2015" y="819"/>
                  </a:cubicBezTo>
                  <a:cubicBezTo>
                    <a:pt x="1985" y="781"/>
                    <a:pt x="1985" y="781"/>
                    <a:pt x="1985" y="781"/>
                  </a:cubicBezTo>
                  <a:cubicBezTo>
                    <a:pt x="1967" y="715"/>
                    <a:pt x="1967" y="715"/>
                    <a:pt x="1967" y="715"/>
                  </a:cubicBezTo>
                  <a:cubicBezTo>
                    <a:pt x="1972" y="672"/>
                    <a:pt x="1972" y="672"/>
                    <a:pt x="1972" y="672"/>
                  </a:cubicBezTo>
                  <a:cubicBezTo>
                    <a:pt x="1985" y="608"/>
                    <a:pt x="1985" y="608"/>
                    <a:pt x="1985" y="608"/>
                  </a:cubicBezTo>
                  <a:cubicBezTo>
                    <a:pt x="1958" y="534"/>
                    <a:pt x="1958" y="534"/>
                    <a:pt x="1958" y="534"/>
                  </a:cubicBezTo>
                  <a:cubicBezTo>
                    <a:pt x="1930" y="483"/>
                    <a:pt x="1930" y="483"/>
                    <a:pt x="1930" y="483"/>
                  </a:cubicBezTo>
                  <a:cubicBezTo>
                    <a:pt x="1881" y="395"/>
                    <a:pt x="1881" y="395"/>
                    <a:pt x="1881" y="395"/>
                  </a:cubicBezTo>
                  <a:cubicBezTo>
                    <a:pt x="1832" y="348"/>
                    <a:pt x="1832" y="348"/>
                    <a:pt x="1832" y="348"/>
                  </a:cubicBezTo>
                  <a:cubicBezTo>
                    <a:pt x="1787" y="292"/>
                    <a:pt x="1787" y="292"/>
                    <a:pt x="1787" y="292"/>
                  </a:cubicBezTo>
                  <a:cubicBezTo>
                    <a:pt x="1743" y="266"/>
                    <a:pt x="1743" y="266"/>
                    <a:pt x="1743" y="266"/>
                  </a:cubicBezTo>
                  <a:cubicBezTo>
                    <a:pt x="1734" y="278"/>
                    <a:pt x="1734" y="278"/>
                    <a:pt x="1734" y="278"/>
                  </a:cubicBezTo>
                  <a:cubicBezTo>
                    <a:pt x="1726" y="310"/>
                    <a:pt x="1726" y="310"/>
                    <a:pt x="1726" y="310"/>
                  </a:cubicBezTo>
                  <a:cubicBezTo>
                    <a:pt x="1675" y="315"/>
                    <a:pt x="1675" y="315"/>
                    <a:pt x="1675" y="315"/>
                  </a:cubicBezTo>
                  <a:cubicBezTo>
                    <a:pt x="1629" y="321"/>
                    <a:pt x="1629" y="321"/>
                    <a:pt x="1629" y="321"/>
                  </a:cubicBezTo>
                  <a:cubicBezTo>
                    <a:pt x="1560" y="327"/>
                    <a:pt x="1560" y="327"/>
                    <a:pt x="1560" y="327"/>
                  </a:cubicBezTo>
                  <a:cubicBezTo>
                    <a:pt x="1501" y="185"/>
                    <a:pt x="1501" y="185"/>
                    <a:pt x="1501" y="185"/>
                  </a:cubicBezTo>
                  <a:cubicBezTo>
                    <a:pt x="1475" y="161"/>
                    <a:pt x="1475" y="161"/>
                    <a:pt x="1475" y="161"/>
                  </a:cubicBezTo>
                  <a:cubicBezTo>
                    <a:pt x="1422" y="152"/>
                    <a:pt x="1422" y="152"/>
                    <a:pt x="1422" y="152"/>
                  </a:cubicBezTo>
                  <a:cubicBezTo>
                    <a:pt x="1409" y="81"/>
                    <a:pt x="1409" y="81"/>
                    <a:pt x="1409" y="81"/>
                  </a:cubicBezTo>
                  <a:cubicBezTo>
                    <a:pt x="1373" y="87"/>
                    <a:pt x="1373" y="87"/>
                    <a:pt x="1373" y="87"/>
                  </a:cubicBezTo>
                  <a:cubicBezTo>
                    <a:pt x="1359" y="59"/>
                    <a:pt x="1359" y="59"/>
                    <a:pt x="1359" y="59"/>
                  </a:cubicBezTo>
                  <a:cubicBezTo>
                    <a:pt x="1322" y="26"/>
                    <a:pt x="1322" y="26"/>
                    <a:pt x="1322" y="26"/>
                  </a:cubicBezTo>
                  <a:cubicBezTo>
                    <a:pt x="1271" y="0"/>
                    <a:pt x="1271" y="0"/>
                    <a:pt x="1271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49" y="42"/>
                    <a:pt x="1249" y="42"/>
                    <a:pt x="1249" y="42"/>
                  </a:cubicBezTo>
                  <a:cubicBezTo>
                    <a:pt x="1233" y="77"/>
                    <a:pt x="1233" y="77"/>
                    <a:pt x="1233" y="77"/>
                  </a:cubicBezTo>
                  <a:cubicBezTo>
                    <a:pt x="1209" y="73"/>
                    <a:pt x="1209" y="73"/>
                    <a:pt x="1209" y="73"/>
                  </a:cubicBezTo>
                  <a:cubicBezTo>
                    <a:pt x="1187" y="77"/>
                    <a:pt x="1187" y="77"/>
                    <a:pt x="1187" y="77"/>
                  </a:cubicBezTo>
                  <a:cubicBezTo>
                    <a:pt x="1163" y="106"/>
                    <a:pt x="1163" y="106"/>
                    <a:pt x="1163" y="10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32" y="94"/>
                    <a:pt x="1132" y="94"/>
                    <a:pt x="1132" y="94"/>
                  </a:cubicBezTo>
                  <a:cubicBezTo>
                    <a:pt x="1108" y="64"/>
                    <a:pt x="1108" y="64"/>
                    <a:pt x="1108" y="64"/>
                  </a:cubicBezTo>
                  <a:cubicBezTo>
                    <a:pt x="1082" y="51"/>
                    <a:pt x="1082" y="51"/>
                    <a:pt x="1082" y="51"/>
                  </a:cubicBezTo>
                  <a:cubicBezTo>
                    <a:pt x="1038" y="57"/>
                    <a:pt x="1038" y="57"/>
                    <a:pt x="1038" y="57"/>
                  </a:cubicBezTo>
                  <a:cubicBezTo>
                    <a:pt x="989" y="80"/>
                    <a:pt x="989" y="80"/>
                    <a:pt x="989" y="80"/>
                  </a:cubicBezTo>
                  <a:cubicBezTo>
                    <a:pt x="926" y="99"/>
                    <a:pt x="926" y="99"/>
                    <a:pt x="926" y="99"/>
                  </a:cubicBezTo>
                  <a:cubicBezTo>
                    <a:pt x="884" y="116"/>
                    <a:pt x="884" y="116"/>
                    <a:pt x="884" y="116"/>
                  </a:cubicBezTo>
                  <a:cubicBezTo>
                    <a:pt x="845" y="102"/>
                    <a:pt x="845" y="102"/>
                    <a:pt x="845" y="102"/>
                  </a:cubicBezTo>
                  <a:cubicBezTo>
                    <a:pt x="808" y="94"/>
                    <a:pt x="808" y="94"/>
                    <a:pt x="808" y="94"/>
                  </a:cubicBezTo>
                  <a:cubicBezTo>
                    <a:pt x="808" y="161"/>
                    <a:pt x="808" y="161"/>
                    <a:pt x="808" y="161"/>
                  </a:cubicBezTo>
                  <a:cubicBezTo>
                    <a:pt x="775" y="174"/>
                    <a:pt x="775" y="174"/>
                    <a:pt x="775" y="174"/>
                  </a:cubicBezTo>
                  <a:cubicBezTo>
                    <a:pt x="720" y="185"/>
                    <a:pt x="720" y="185"/>
                    <a:pt x="720" y="185"/>
                  </a:cubicBezTo>
                  <a:cubicBezTo>
                    <a:pt x="662" y="196"/>
                    <a:pt x="662" y="196"/>
                    <a:pt x="662" y="196"/>
                  </a:cubicBezTo>
                  <a:cubicBezTo>
                    <a:pt x="625" y="191"/>
                    <a:pt x="625" y="191"/>
                    <a:pt x="625" y="191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489" y="94"/>
                    <a:pt x="489" y="94"/>
                    <a:pt x="489" y="94"/>
                  </a:cubicBezTo>
                  <a:cubicBezTo>
                    <a:pt x="466" y="94"/>
                    <a:pt x="466" y="94"/>
                    <a:pt x="466" y="94"/>
                  </a:cubicBezTo>
                  <a:cubicBezTo>
                    <a:pt x="420" y="106"/>
                    <a:pt x="420" y="106"/>
                    <a:pt x="420" y="106"/>
                  </a:cubicBezTo>
                  <a:cubicBezTo>
                    <a:pt x="426" y="127"/>
                    <a:pt x="426" y="127"/>
                    <a:pt x="426" y="127"/>
                  </a:cubicBezTo>
                  <a:cubicBezTo>
                    <a:pt x="436" y="174"/>
                    <a:pt x="436" y="174"/>
                    <a:pt x="436" y="174"/>
                  </a:cubicBezTo>
                  <a:cubicBezTo>
                    <a:pt x="453" y="198"/>
                    <a:pt x="453" y="198"/>
                    <a:pt x="453" y="198"/>
                  </a:cubicBezTo>
                  <a:cubicBezTo>
                    <a:pt x="485" y="220"/>
                    <a:pt x="485" y="220"/>
                    <a:pt x="485" y="220"/>
                  </a:cubicBezTo>
                  <a:cubicBezTo>
                    <a:pt x="525" y="249"/>
                    <a:pt x="525" y="249"/>
                    <a:pt x="525" y="249"/>
                  </a:cubicBezTo>
                  <a:cubicBezTo>
                    <a:pt x="488" y="285"/>
                    <a:pt x="488" y="285"/>
                    <a:pt x="488" y="285"/>
                  </a:cubicBezTo>
                  <a:cubicBezTo>
                    <a:pt x="511" y="312"/>
                    <a:pt x="511" y="312"/>
                    <a:pt x="511" y="312"/>
                  </a:cubicBezTo>
                  <a:cubicBezTo>
                    <a:pt x="555" y="347"/>
                    <a:pt x="555" y="347"/>
                    <a:pt x="555" y="347"/>
                  </a:cubicBezTo>
                  <a:cubicBezTo>
                    <a:pt x="620" y="369"/>
                    <a:pt x="620" y="369"/>
                    <a:pt x="620" y="369"/>
                  </a:cubicBezTo>
                  <a:cubicBezTo>
                    <a:pt x="616" y="392"/>
                    <a:pt x="616" y="392"/>
                    <a:pt x="616" y="392"/>
                  </a:cubicBezTo>
                  <a:cubicBezTo>
                    <a:pt x="613" y="447"/>
                    <a:pt x="613" y="447"/>
                    <a:pt x="613" y="447"/>
                  </a:cubicBezTo>
                  <a:cubicBezTo>
                    <a:pt x="638" y="494"/>
                    <a:pt x="638" y="494"/>
                    <a:pt x="638" y="494"/>
                  </a:cubicBezTo>
                  <a:cubicBezTo>
                    <a:pt x="675" y="553"/>
                    <a:pt x="675" y="553"/>
                    <a:pt x="675" y="553"/>
                  </a:cubicBezTo>
                  <a:cubicBezTo>
                    <a:pt x="693" y="605"/>
                    <a:pt x="693" y="605"/>
                    <a:pt x="693" y="605"/>
                  </a:cubicBezTo>
                  <a:cubicBezTo>
                    <a:pt x="662" y="644"/>
                    <a:pt x="662" y="644"/>
                    <a:pt x="662" y="644"/>
                  </a:cubicBezTo>
                  <a:cubicBezTo>
                    <a:pt x="699" y="704"/>
                    <a:pt x="699" y="704"/>
                    <a:pt x="699" y="704"/>
                  </a:cubicBezTo>
                  <a:cubicBezTo>
                    <a:pt x="704" y="730"/>
                    <a:pt x="704" y="730"/>
                    <a:pt x="704" y="730"/>
                  </a:cubicBezTo>
                  <a:cubicBezTo>
                    <a:pt x="675" y="774"/>
                    <a:pt x="675" y="774"/>
                    <a:pt x="675" y="774"/>
                  </a:cubicBezTo>
                  <a:cubicBezTo>
                    <a:pt x="655" y="837"/>
                    <a:pt x="655" y="837"/>
                    <a:pt x="655" y="837"/>
                  </a:cubicBezTo>
                  <a:cubicBezTo>
                    <a:pt x="651" y="892"/>
                    <a:pt x="651" y="892"/>
                    <a:pt x="651" y="892"/>
                  </a:cubicBezTo>
                  <a:cubicBezTo>
                    <a:pt x="709" y="907"/>
                    <a:pt x="709" y="907"/>
                    <a:pt x="709" y="907"/>
                  </a:cubicBezTo>
                  <a:cubicBezTo>
                    <a:pt x="709" y="978"/>
                    <a:pt x="709" y="978"/>
                    <a:pt x="709" y="978"/>
                  </a:cubicBezTo>
                  <a:cubicBezTo>
                    <a:pt x="688" y="983"/>
                    <a:pt x="688" y="983"/>
                    <a:pt x="688" y="983"/>
                  </a:cubicBezTo>
                  <a:cubicBezTo>
                    <a:pt x="629" y="997"/>
                    <a:pt x="629" y="997"/>
                    <a:pt x="629" y="997"/>
                  </a:cubicBezTo>
                  <a:cubicBezTo>
                    <a:pt x="568" y="1001"/>
                    <a:pt x="568" y="1001"/>
                    <a:pt x="568" y="1001"/>
                  </a:cubicBezTo>
                  <a:cubicBezTo>
                    <a:pt x="511" y="1015"/>
                    <a:pt x="511" y="1015"/>
                    <a:pt x="511" y="1015"/>
                  </a:cubicBezTo>
                  <a:cubicBezTo>
                    <a:pt x="477" y="1005"/>
                    <a:pt x="477" y="1005"/>
                    <a:pt x="477" y="1005"/>
                  </a:cubicBezTo>
                  <a:cubicBezTo>
                    <a:pt x="427" y="1015"/>
                    <a:pt x="427" y="1015"/>
                    <a:pt x="427" y="1015"/>
                  </a:cubicBezTo>
                  <a:cubicBezTo>
                    <a:pt x="390" y="1013"/>
                    <a:pt x="390" y="1013"/>
                    <a:pt x="390" y="1013"/>
                  </a:cubicBezTo>
                  <a:cubicBezTo>
                    <a:pt x="363" y="984"/>
                    <a:pt x="363" y="984"/>
                    <a:pt x="363" y="984"/>
                  </a:cubicBezTo>
                  <a:cubicBezTo>
                    <a:pt x="330" y="953"/>
                    <a:pt x="330" y="953"/>
                    <a:pt x="330" y="953"/>
                  </a:cubicBezTo>
                  <a:cubicBezTo>
                    <a:pt x="206" y="941"/>
                    <a:pt x="206" y="941"/>
                    <a:pt x="206" y="941"/>
                  </a:cubicBezTo>
                  <a:cubicBezTo>
                    <a:pt x="191" y="970"/>
                    <a:pt x="191" y="970"/>
                    <a:pt x="191" y="970"/>
                  </a:cubicBezTo>
                  <a:cubicBezTo>
                    <a:pt x="221" y="1027"/>
                    <a:pt x="221" y="1027"/>
                    <a:pt x="221" y="1027"/>
                  </a:cubicBezTo>
                  <a:cubicBezTo>
                    <a:pt x="205" y="1074"/>
                    <a:pt x="205" y="1074"/>
                    <a:pt x="205" y="1074"/>
                  </a:cubicBezTo>
                  <a:cubicBezTo>
                    <a:pt x="183" y="1090"/>
                    <a:pt x="183" y="1090"/>
                    <a:pt x="183" y="1090"/>
                  </a:cubicBezTo>
                  <a:cubicBezTo>
                    <a:pt x="150" y="1105"/>
                    <a:pt x="150" y="1105"/>
                    <a:pt x="150" y="1105"/>
                  </a:cubicBezTo>
                  <a:cubicBezTo>
                    <a:pt x="122" y="1132"/>
                    <a:pt x="122" y="1132"/>
                    <a:pt x="122" y="1132"/>
                  </a:cubicBezTo>
                  <a:cubicBezTo>
                    <a:pt x="126" y="1189"/>
                    <a:pt x="126" y="1189"/>
                    <a:pt x="126" y="1189"/>
                  </a:cubicBezTo>
                  <a:cubicBezTo>
                    <a:pt x="126" y="1189"/>
                    <a:pt x="149" y="1217"/>
                    <a:pt x="153" y="1221"/>
                  </a:cubicBezTo>
                  <a:cubicBezTo>
                    <a:pt x="158" y="1224"/>
                    <a:pt x="177" y="1241"/>
                    <a:pt x="177" y="1241"/>
                  </a:cubicBezTo>
                  <a:cubicBezTo>
                    <a:pt x="177" y="1241"/>
                    <a:pt x="185" y="1286"/>
                    <a:pt x="187" y="1289"/>
                  </a:cubicBezTo>
                  <a:cubicBezTo>
                    <a:pt x="189" y="1292"/>
                    <a:pt x="205" y="1308"/>
                    <a:pt x="205" y="1308"/>
                  </a:cubicBezTo>
                  <a:cubicBezTo>
                    <a:pt x="221" y="1314"/>
                    <a:pt x="221" y="1314"/>
                    <a:pt x="221" y="1314"/>
                  </a:cubicBezTo>
                  <a:cubicBezTo>
                    <a:pt x="232" y="1371"/>
                    <a:pt x="232" y="1371"/>
                    <a:pt x="232" y="1371"/>
                  </a:cubicBezTo>
                  <a:cubicBezTo>
                    <a:pt x="230" y="1438"/>
                    <a:pt x="230" y="1438"/>
                    <a:pt x="230" y="1438"/>
                  </a:cubicBezTo>
                  <a:cubicBezTo>
                    <a:pt x="183" y="1438"/>
                    <a:pt x="183" y="1438"/>
                    <a:pt x="183" y="1438"/>
                  </a:cubicBezTo>
                  <a:cubicBezTo>
                    <a:pt x="185" y="1523"/>
                    <a:pt x="185" y="1523"/>
                    <a:pt x="185" y="1523"/>
                  </a:cubicBezTo>
                  <a:cubicBezTo>
                    <a:pt x="160" y="1574"/>
                    <a:pt x="160" y="1574"/>
                    <a:pt x="160" y="1574"/>
                  </a:cubicBezTo>
                  <a:cubicBezTo>
                    <a:pt x="119" y="1574"/>
                    <a:pt x="119" y="1574"/>
                    <a:pt x="119" y="1574"/>
                  </a:cubicBezTo>
                  <a:cubicBezTo>
                    <a:pt x="161" y="1683"/>
                    <a:pt x="161" y="1683"/>
                    <a:pt x="161" y="1683"/>
                  </a:cubicBezTo>
                  <a:cubicBezTo>
                    <a:pt x="190" y="1753"/>
                    <a:pt x="190" y="1753"/>
                    <a:pt x="190" y="1753"/>
                  </a:cubicBezTo>
                  <a:cubicBezTo>
                    <a:pt x="172" y="1769"/>
                    <a:pt x="172" y="1769"/>
                    <a:pt x="172" y="1769"/>
                  </a:cubicBezTo>
                  <a:cubicBezTo>
                    <a:pt x="134" y="1726"/>
                    <a:pt x="134" y="1726"/>
                    <a:pt x="134" y="1726"/>
                  </a:cubicBezTo>
                  <a:cubicBezTo>
                    <a:pt x="47" y="1657"/>
                    <a:pt x="47" y="1657"/>
                    <a:pt x="47" y="1657"/>
                  </a:cubicBezTo>
                  <a:cubicBezTo>
                    <a:pt x="37" y="1675"/>
                    <a:pt x="37" y="1675"/>
                    <a:pt x="37" y="1675"/>
                  </a:cubicBezTo>
                  <a:cubicBezTo>
                    <a:pt x="0" y="1778"/>
                    <a:pt x="0" y="1778"/>
                    <a:pt x="0" y="1778"/>
                  </a:cubicBezTo>
                  <a:cubicBezTo>
                    <a:pt x="63" y="1785"/>
                    <a:pt x="63" y="1785"/>
                    <a:pt x="63" y="1785"/>
                  </a:cubicBezTo>
                  <a:cubicBezTo>
                    <a:pt x="111" y="1805"/>
                    <a:pt x="111" y="1805"/>
                    <a:pt x="111" y="1805"/>
                  </a:cubicBezTo>
                  <a:cubicBezTo>
                    <a:pt x="132" y="1836"/>
                    <a:pt x="132" y="1836"/>
                    <a:pt x="132" y="1836"/>
                  </a:cubicBezTo>
                  <a:cubicBezTo>
                    <a:pt x="162" y="1854"/>
                    <a:pt x="162" y="1854"/>
                    <a:pt x="162" y="1854"/>
                  </a:cubicBezTo>
                  <a:cubicBezTo>
                    <a:pt x="232" y="1862"/>
                    <a:pt x="232" y="1862"/>
                    <a:pt x="232" y="1862"/>
                  </a:cubicBezTo>
                  <a:cubicBezTo>
                    <a:pt x="275" y="1971"/>
                    <a:pt x="275" y="1971"/>
                    <a:pt x="275" y="1971"/>
                  </a:cubicBezTo>
                  <a:cubicBezTo>
                    <a:pt x="305" y="1998"/>
                    <a:pt x="305" y="1998"/>
                    <a:pt x="305" y="1998"/>
                  </a:cubicBezTo>
                  <a:cubicBezTo>
                    <a:pt x="362" y="2052"/>
                    <a:pt x="362" y="2052"/>
                    <a:pt x="362" y="2052"/>
                  </a:cubicBezTo>
                  <a:cubicBezTo>
                    <a:pt x="404" y="2114"/>
                    <a:pt x="404" y="2114"/>
                    <a:pt x="404" y="2114"/>
                  </a:cubicBezTo>
                  <a:cubicBezTo>
                    <a:pt x="427" y="2179"/>
                    <a:pt x="427" y="2179"/>
                    <a:pt x="427" y="2179"/>
                  </a:cubicBezTo>
                  <a:cubicBezTo>
                    <a:pt x="442" y="2228"/>
                    <a:pt x="442" y="2228"/>
                    <a:pt x="442" y="2228"/>
                  </a:cubicBezTo>
                  <a:cubicBezTo>
                    <a:pt x="442" y="2228"/>
                    <a:pt x="442" y="2228"/>
                    <a:pt x="442" y="2228"/>
                  </a:cubicBezTo>
                  <a:cubicBezTo>
                    <a:pt x="441" y="2216"/>
                    <a:pt x="441" y="2216"/>
                    <a:pt x="441" y="2216"/>
                  </a:cubicBezTo>
                  <a:lnTo>
                    <a:pt x="454" y="222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0276164" y="4498817"/>
              <a:ext cx="2288621" cy="2247532"/>
            </a:xfrm>
            <a:custGeom>
              <a:avLst/>
              <a:gdLst>
                <a:gd name="T0" fmla="*/ 1305 w 2892"/>
                <a:gd name="T1" fmla="*/ 2830 h 2840"/>
                <a:gd name="T2" fmla="*/ 1537 w 2892"/>
                <a:gd name="T3" fmla="*/ 2803 h 2840"/>
                <a:gd name="T4" fmla="*/ 1532 w 2892"/>
                <a:gd name="T5" fmla="*/ 2555 h 2840"/>
                <a:gd name="T6" fmla="*/ 1466 w 2892"/>
                <a:gd name="T7" fmla="*/ 2319 h 2840"/>
                <a:gd name="T8" fmla="*/ 1339 w 2892"/>
                <a:gd name="T9" fmla="*/ 2137 h 2840"/>
                <a:gd name="T10" fmla="*/ 1264 w 2892"/>
                <a:gd name="T11" fmla="*/ 1999 h 2840"/>
                <a:gd name="T12" fmla="*/ 1383 w 2892"/>
                <a:gd name="T13" fmla="*/ 1968 h 2840"/>
                <a:gd name="T14" fmla="*/ 1636 w 2892"/>
                <a:gd name="T15" fmla="*/ 1986 h 2840"/>
                <a:gd name="T16" fmla="*/ 1817 w 2892"/>
                <a:gd name="T17" fmla="*/ 1905 h 2840"/>
                <a:gd name="T18" fmla="*/ 1970 w 2892"/>
                <a:gd name="T19" fmla="*/ 1964 h 2840"/>
                <a:gd name="T20" fmla="*/ 2077 w 2892"/>
                <a:gd name="T21" fmla="*/ 1867 h 2840"/>
                <a:gd name="T22" fmla="*/ 2150 w 2892"/>
                <a:gd name="T23" fmla="*/ 1797 h 2840"/>
                <a:gd name="T24" fmla="*/ 2199 w 2892"/>
                <a:gd name="T25" fmla="*/ 1639 h 2840"/>
                <a:gd name="T26" fmla="*/ 2292 w 2892"/>
                <a:gd name="T27" fmla="*/ 1446 h 2840"/>
                <a:gd name="T28" fmla="*/ 2306 w 2892"/>
                <a:gd name="T29" fmla="*/ 1339 h 2840"/>
                <a:gd name="T30" fmla="*/ 2466 w 2892"/>
                <a:gd name="T31" fmla="*/ 1263 h 2840"/>
                <a:gd name="T32" fmla="*/ 2703 w 2892"/>
                <a:gd name="T33" fmla="*/ 1146 h 2840"/>
                <a:gd name="T34" fmla="*/ 2875 w 2892"/>
                <a:gd name="T35" fmla="*/ 909 h 2840"/>
                <a:gd name="T36" fmla="*/ 2892 w 2892"/>
                <a:gd name="T37" fmla="*/ 660 h 2840"/>
                <a:gd name="T38" fmla="*/ 2764 w 2892"/>
                <a:gd name="T39" fmla="*/ 436 h 2840"/>
                <a:gd name="T40" fmla="*/ 2607 w 2892"/>
                <a:gd name="T41" fmla="*/ 392 h 2840"/>
                <a:gd name="T42" fmla="*/ 2521 w 2892"/>
                <a:gd name="T43" fmla="*/ 255 h 2840"/>
                <a:gd name="T44" fmla="*/ 2346 w 2892"/>
                <a:gd name="T45" fmla="*/ 192 h 2840"/>
                <a:gd name="T46" fmla="*/ 2213 w 2892"/>
                <a:gd name="T47" fmla="*/ 180 h 2840"/>
                <a:gd name="T48" fmla="*/ 2084 w 2892"/>
                <a:gd name="T49" fmla="*/ 56 h 2840"/>
                <a:gd name="T50" fmla="*/ 1982 w 2892"/>
                <a:gd name="T51" fmla="*/ 110 h 2840"/>
                <a:gd name="T52" fmla="*/ 1835 w 2892"/>
                <a:gd name="T53" fmla="*/ 77 h 2840"/>
                <a:gd name="T54" fmla="*/ 1613 w 2892"/>
                <a:gd name="T55" fmla="*/ 105 h 2840"/>
                <a:gd name="T56" fmla="*/ 1447 w 2892"/>
                <a:gd name="T57" fmla="*/ 75 h 2840"/>
                <a:gd name="T58" fmla="*/ 1310 w 2892"/>
                <a:gd name="T59" fmla="*/ 178 h 2840"/>
                <a:gd name="T60" fmla="*/ 1283 w 2892"/>
                <a:gd name="T61" fmla="*/ 448 h 2840"/>
                <a:gd name="T62" fmla="*/ 1283 w 2892"/>
                <a:gd name="T63" fmla="*/ 704 h 2840"/>
                <a:gd name="T64" fmla="*/ 1106 w 2892"/>
                <a:gd name="T65" fmla="*/ 887 h 2840"/>
                <a:gd name="T66" fmla="*/ 946 w 2892"/>
                <a:gd name="T67" fmla="*/ 878 h 2840"/>
                <a:gd name="T68" fmla="*/ 779 w 2892"/>
                <a:gd name="T69" fmla="*/ 963 h 2840"/>
                <a:gd name="T70" fmla="*/ 606 w 2892"/>
                <a:gd name="T71" fmla="*/ 998 h 2840"/>
                <a:gd name="T72" fmla="*/ 381 w 2892"/>
                <a:gd name="T73" fmla="*/ 1070 h 2840"/>
                <a:gd name="T74" fmla="*/ 193 w 2892"/>
                <a:gd name="T75" fmla="*/ 1252 h 2840"/>
                <a:gd name="T76" fmla="*/ 73 w 2892"/>
                <a:gd name="T77" fmla="*/ 1296 h 2840"/>
                <a:gd name="T78" fmla="*/ 21 w 2892"/>
                <a:gd name="T79" fmla="*/ 1414 h 2840"/>
                <a:gd name="T80" fmla="*/ 159 w 2892"/>
                <a:gd name="T81" fmla="*/ 1531 h 2840"/>
                <a:gd name="T82" fmla="*/ 361 w 2892"/>
                <a:gd name="T83" fmla="*/ 1447 h 2840"/>
                <a:gd name="T84" fmla="*/ 671 w 2892"/>
                <a:gd name="T85" fmla="*/ 1634 h 2840"/>
                <a:gd name="T86" fmla="*/ 580 w 2892"/>
                <a:gd name="T87" fmla="*/ 1658 h 2840"/>
                <a:gd name="T88" fmla="*/ 307 w 2892"/>
                <a:gd name="T89" fmla="*/ 1557 h 2840"/>
                <a:gd name="T90" fmla="*/ 328 w 2892"/>
                <a:gd name="T91" fmla="*/ 1726 h 2840"/>
                <a:gd name="T92" fmla="*/ 359 w 2892"/>
                <a:gd name="T93" fmla="*/ 1928 h 2840"/>
                <a:gd name="T94" fmla="*/ 277 w 2892"/>
                <a:gd name="T95" fmla="*/ 2126 h 2840"/>
                <a:gd name="T96" fmla="*/ 444 w 2892"/>
                <a:gd name="T97" fmla="*/ 2362 h 2840"/>
                <a:gd name="T98" fmla="*/ 618 w 2892"/>
                <a:gd name="T99" fmla="*/ 2637 h 2840"/>
                <a:gd name="T100" fmla="*/ 828 w 2892"/>
                <a:gd name="T101" fmla="*/ 2762 h 2840"/>
                <a:gd name="T102" fmla="*/ 1034 w 2892"/>
                <a:gd name="T103" fmla="*/ 2766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92" h="2840">
                  <a:moveTo>
                    <a:pt x="1158" y="2778"/>
                  </a:moveTo>
                  <a:cubicBezTo>
                    <a:pt x="1191" y="2809"/>
                    <a:pt x="1191" y="2809"/>
                    <a:pt x="1191" y="2809"/>
                  </a:cubicBezTo>
                  <a:cubicBezTo>
                    <a:pt x="1218" y="2838"/>
                    <a:pt x="1218" y="2838"/>
                    <a:pt x="1218" y="2838"/>
                  </a:cubicBezTo>
                  <a:cubicBezTo>
                    <a:pt x="1255" y="2840"/>
                    <a:pt x="1255" y="2840"/>
                    <a:pt x="1255" y="2840"/>
                  </a:cubicBezTo>
                  <a:cubicBezTo>
                    <a:pt x="1305" y="2830"/>
                    <a:pt x="1305" y="2830"/>
                    <a:pt x="1305" y="2830"/>
                  </a:cubicBezTo>
                  <a:cubicBezTo>
                    <a:pt x="1339" y="2840"/>
                    <a:pt x="1339" y="2840"/>
                    <a:pt x="1339" y="2840"/>
                  </a:cubicBezTo>
                  <a:cubicBezTo>
                    <a:pt x="1396" y="2826"/>
                    <a:pt x="1396" y="2826"/>
                    <a:pt x="1396" y="2826"/>
                  </a:cubicBezTo>
                  <a:cubicBezTo>
                    <a:pt x="1457" y="2822"/>
                    <a:pt x="1457" y="2822"/>
                    <a:pt x="1457" y="2822"/>
                  </a:cubicBezTo>
                  <a:cubicBezTo>
                    <a:pt x="1516" y="2808"/>
                    <a:pt x="1516" y="2808"/>
                    <a:pt x="1516" y="2808"/>
                  </a:cubicBezTo>
                  <a:cubicBezTo>
                    <a:pt x="1537" y="2803"/>
                    <a:pt x="1537" y="2803"/>
                    <a:pt x="1537" y="2803"/>
                  </a:cubicBezTo>
                  <a:cubicBezTo>
                    <a:pt x="1537" y="2732"/>
                    <a:pt x="1537" y="2732"/>
                    <a:pt x="1537" y="2732"/>
                  </a:cubicBezTo>
                  <a:cubicBezTo>
                    <a:pt x="1479" y="2717"/>
                    <a:pt x="1479" y="2717"/>
                    <a:pt x="1479" y="2717"/>
                  </a:cubicBezTo>
                  <a:cubicBezTo>
                    <a:pt x="1483" y="2662"/>
                    <a:pt x="1483" y="2662"/>
                    <a:pt x="1483" y="2662"/>
                  </a:cubicBezTo>
                  <a:cubicBezTo>
                    <a:pt x="1503" y="2599"/>
                    <a:pt x="1503" y="2599"/>
                    <a:pt x="1503" y="2599"/>
                  </a:cubicBezTo>
                  <a:cubicBezTo>
                    <a:pt x="1532" y="2555"/>
                    <a:pt x="1532" y="2555"/>
                    <a:pt x="1532" y="2555"/>
                  </a:cubicBezTo>
                  <a:cubicBezTo>
                    <a:pt x="1527" y="2529"/>
                    <a:pt x="1527" y="2529"/>
                    <a:pt x="1527" y="2529"/>
                  </a:cubicBezTo>
                  <a:cubicBezTo>
                    <a:pt x="1490" y="2469"/>
                    <a:pt x="1490" y="2469"/>
                    <a:pt x="1490" y="2469"/>
                  </a:cubicBezTo>
                  <a:cubicBezTo>
                    <a:pt x="1521" y="2430"/>
                    <a:pt x="1521" y="2430"/>
                    <a:pt x="1521" y="2430"/>
                  </a:cubicBezTo>
                  <a:cubicBezTo>
                    <a:pt x="1503" y="2378"/>
                    <a:pt x="1503" y="2378"/>
                    <a:pt x="1503" y="2378"/>
                  </a:cubicBezTo>
                  <a:cubicBezTo>
                    <a:pt x="1466" y="2319"/>
                    <a:pt x="1466" y="2319"/>
                    <a:pt x="1466" y="2319"/>
                  </a:cubicBezTo>
                  <a:cubicBezTo>
                    <a:pt x="1441" y="2272"/>
                    <a:pt x="1441" y="2272"/>
                    <a:pt x="1441" y="2272"/>
                  </a:cubicBezTo>
                  <a:cubicBezTo>
                    <a:pt x="1444" y="2217"/>
                    <a:pt x="1444" y="2217"/>
                    <a:pt x="1444" y="2217"/>
                  </a:cubicBezTo>
                  <a:cubicBezTo>
                    <a:pt x="1448" y="2194"/>
                    <a:pt x="1448" y="2194"/>
                    <a:pt x="1448" y="2194"/>
                  </a:cubicBezTo>
                  <a:cubicBezTo>
                    <a:pt x="1383" y="2172"/>
                    <a:pt x="1383" y="2172"/>
                    <a:pt x="1383" y="2172"/>
                  </a:cubicBezTo>
                  <a:cubicBezTo>
                    <a:pt x="1339" y="2137"/>
                    <a:pt x="1339" y="2137"/>
                    <a:pt x="1339" y="2137"/>
                  </a:cubicBezTo>
                  <a:cubicBezTo>
                    <a:pt x="1316" y="2110"/>
                    <a:pt x="1316" y="2110"/>
                    <a:pt x="1316" y="2110"/>
                  </a:cubicBezTo>
                  <a:cubicBezTo>
                    <a:pt x="1353" y="2074"/>
                    <a:pt x="1353" y="2074"/>
                    <a:pt x="1353" y="2074"/>
                  </a:cubicBezTo>
                  <a:cubicBezTo>
                    <a:pt x="1313" y="2045"/>
                    <a:pt x="1313" y="2045"/>
                    <a:pt x="1313" y="2045"/>
                  </a:cubicBezTo>
                  <a:cubicBezTo>
                    <a:pt x="1281" y="2023"/>
                    <a:pt x="1281" y="2023"/>
                    <a:pt x="1281" y="2023"/>
                  </a:cubicBezTo>
                  <a:cubicBezTo>
                    <a:pt x="1264" y="1999"/>
                    <a:pt x="1264" y="1999"/>
                    <a:pt x="1264" y="1999"/>
                  </a:cubicBezTo>
                  <a:cubicBezTo>
                    <a:pt x="1254" y="1952"/>
                    <a:pt x="1254" y="1952"/>
                    <a:pt x="1254" y="1952"/>
                  </a:cubicBezTo>
                  <a:cubicBezTo>
                    <a:pt x="1248" y="1931"/>
                    <a:pt x="1248" y="1931"/>
                    <a:pt x="1248" y="1931"/>
                  </a:cubicBezTo>
                  <a:cubicBezTo>
                    <a:pt x="1294" y="1919"/>
                    <a:pt x="1294" y="1919"/>
                    <a:pt x="1294" y="1919"/>
                  </a:cubicBezTo>
                  <a:cubicBezTo>
                    <a:pt x="1317" y="1919"/>
                    <a:pt x="1317" y="1919"/>
                    <a:pt x="1317" y="1919"/>
                  </a:cubicBezTo>
                  <a:cubicBezTo>
                    <a:pt x="1383" y="1968"/>
                    <a:pt x="1383" y="1968"/>
                    <a:pt x="1383" y="1968"/>
                  </a:cubicBezTo>
                  <a:cubicBezTo>
                    <a:pt x="1453" y="2016"/>
                    <a:pt x="1453" y="2016"/>
                    <a:pt x="1453" y="2016"/>
                  </a:cubicBezTo>
                  <a:cubicBezTo>
                    <a:pt x="1490" y="2021"/>
                    <a:pt x="1490" y="2021"/>
                    <a:pt x="1490" y="2021"/>
                  </a:cubicBezTo>
                  <a:cubicBezTo>
                    <a:pt x="1548" y="2010"/>
                    <a:pt x="1548" y="2010"/>
                    <a:pt x="1548" y="2010"/>
                  </a:cubicBezTo>
                  <a:cubicBezTo>
                    <a:pt x="1603" y="1999"/>
                    <a:pt x="1603" y="1999"/>
                    <a:pt x="1603" y="1999"/>
                  </a:cubicBezTo>
                  <a:cubicBezTo>
                    <a:pt x="1636" y="1986"/>
                    <a:pt x="1636" y="1986"/>
                    <a:pt x="1636" y="1986"/>
                  </a:cubicBezTo>
                  <a:cubicBezTo>
                    <a:pt x="1636" y="1919"/>
                    <a:pt x="1636" y="1919"/>
                    <a:pt x="1636" y="1919"/>
                  </a:cubicBezTo>
                  <a:cubicBezTo>
                    <a:pt x="1673" y="1927"/>
                    <a:pt x="1673" y="1927"/>
                    <a:pt x="1673" y="1927"/>
                  </a:cubicBezTo>
                  <a:cubicBezTo>
                    <a:pt x="1712" y="1941"/>
                    <a:pt x="1712" y="1941"/>
                    <a:pt x="1712" y="1941"/>
                  </a:cubicBezTo>
                  <a:cubicBezTo>
                    <a:pt x="1754" y="1924"/>
                    <a:pt x="1754" y="1924"/>
                    <a:pt x="1754" y="1924"/>
                  </a:cubicBezTo>
                  <a:cubicBezTo>
                    <a:pt x="1817" y="1905"/>
                    <a:pt x="1817" y="1905"/>
                    <a:pt x="1817" y="1905"/>
                  </a:cubicBezTo>
                  <a:cubicBezTo>
                    <a:pt x="1866" y="1882"/>
                    <a:pt x="1866" y="1882"/>
                    <a:pt x="1866" y="1882"/>
                  </a:cubicBezTo>
                  <a:cubicBezTo>
                    <a:pt x="1910" y="1876"/>
                    <a:pt x="1910" y="1876"/>
                    <a:pt x="1910" y="1876"/>
                  </a:cubicBezTo>
                  <a:cubicBezTo>
                    <a:pt x="1936" y="1889"/>
                    <a:pt x="1936" y="1889"/>
                    <a:pt x="1936" y="1889"/>
                  </a:cubicBezTo>
                  <a:cubicBezTo>
                    <a:pt x="1960" y="1919"/>
                    <a:pt x="1960" y="1919"/>
                    <a:pt x="1960" y="1919"/>
                  </a:cubicBezTo>
                  <a:cubicBezTo>
                    <a:pt x="1970" y="1964"/>
                    <a:pt x="1970" y="1964"/>
                    <a:pt x="1970" y="1964"/>
                  </a:cubicBezTo>
                  <a:cubicBezTo>
                    <a:pt x="1991" y="1931"/>
                    <a:pt x="1991" y="1931"/>
                    <a:pt x="1991" y="1931"/>
                  </a:cubicBezTo>
                  <a:cubicBezTo>
                    <a:pt x="2015" y="1902"/>
                    <a:pt x="2015" y="1902"/>
                    <a:pt x="2015" y="1902"/>
                  </a:cubicBezTo>
                  <a:cubicBezTo>
                    <a:pt x="2037" y="1898"/>
                    <a:pt x="2037" y="1898"/>
                    <a:pt x="2037" y="1898"/>
                  </a:cubicBezTo>
                  <a:cubicBezTo>
                    <a:pt x="2061" y="1902"/>
                    <a:pt x="2061" y="1902"/>
                    <a:pt x="2061" y="1902"/>
                  </a:cubicBezTo>
                  <a:cubicBezTo>
                    <a:pt x="2077" y="1867"/>
                    <a:pt x="2077" y="1867"/>
                    <a:pt x="2077" y="1867"/>
                  </a:cubicBezTo>
                  <a:cubicBezTo>
                    <a:pt x="2084" y="1825"/>
                    <a:pt x="2084" y="1825"/>
                    <a:pt x="2084" y="1825"/>
                  </a:cubicBezTo>
                  <a:cubicBezTo>
                    <a:pt x="2099" y="1825"/>
                    <a:pt x="2099" y="1825"/>
                    <a:pt x="2099" y="1825"/>
                  </a:cubicBezTo>
                  <a:cubicBezTo>
                    <a:pt x="2150" y="1851"/>
                    <a:pt x="2150" y="1851"/>
                    <a:pt x="2150" y="1851"/>
                  </a:cubicBezTo>
                  <a:cubicBezTo>
                    <a:pt x="2150" y="1836"/>
                    <a:pt x="2150" y="1836"/>
                    <a:pt x="2150" y="1836"/>
                  </a:cubicBezTo>
                  <a:cubicBezTo>
                    <a:pt x="2150" y="1797"/>
                    <a:pt x="2150" y="1797"/>
                    <a:pt x="2150" y="1797"/>
                  </a:cubicBezTo>
                  <a:cubicBezTo>
                    <a:pt x="2150" y="1777"/>
                    <a:pt x="2150" y="1777"/>
                    <a:pt x="2150" y="1777"/>
                  </a:cubicBezTo>
                  <a:cubicBezTo>
                    <a:pt x="2161" y="1754"/>
                    <a:pt x="2161" y="1754"/>
                    <a:pt x="2161" y="1754"/>
                  </a:cubicBezTo>
                  <a:cubicBezTo>
                    <a:pt x="2150" y="1728"/>
                    <a:pt x="2150" y="1728"/>
                    <a:pt x="2150" y="1728"/>
                  </a:cubicBezTo>
                  <a:cubicBezTo>
                    <a:pt x="2168" y="1679"/>
                    <a:pt x="2168" y="1679"/>
                    <a:pt x="2168" y="1679"/>
                  </a:cubicBezTo>
                  <a:cubicBezTo>
                    <a:pt x="2199" y="1639"/>
                    <a:pt x="2199" y="1639"/>
                    <a:pt x="2199" y="1639"/>
                  </a:cubicBezTo>
                  <a:cubicBezTo>
                    <a:pt x="2243" y="1595"/>
                    <a:pt x="2243" y="1595"/>
                    <a:pt x="2243" y="1595"/>
                  </a:cubicBezTo>
                  <a:cubicBezTo>
                    <a:pt x="2267" y="1581"/>
                    <a:pt x="2267" y="1581"/>
                    <a:pt x="2267" y="1581"/>
                  </a:cubicBezTo>
                  <a:cubicBezTo>
                    <a:pt x="2253" y="1522"/>
                    <a:pt x="2253" y="1522"/>
                    <a:pt x="2253" y="1522"/>
                  </a:cubicBezTo>
                  <a:cubicBezTo>
                    <a:pt x="2267" y="1481"/>
                    <a:pt x="2267" y="1481"/>
                    <a:pt x="2267" y="1481"/>
                  </a:cubicBezTo>
                  <a:cubicBezTo>
                    <a:pt x="2292" y="1446"/>
                    <a:pt x="2292" y="1446"/>
                    <a:pt x="2292" y="1446"/>
                  </a:cubicBezTo>
                  <a:cubicBezTo>
                    <a:pt x="2328" y="1433"/>
                    <a:pt x="2328" y="1433"/>
                    <a:pt x="2328" y="1433"/>
                  </a:cubicBezTo>
                  <a:cubicBezTo>
                    <a:pt x="2339" y="1414"/>
                    <a:pt x="2339" y="1414"/>
                    <a:pt x="2339" y="1414"/>
                  </a:cubicBezTo>
                  <a:cubicBezTo>
                    <a:pt x="2316" y="1388"/>
                    <a:pt x="2316" y="1388"/>
                    <a:pt x="2316" y="1388"/>
                  </a:cubicBezTo>
                  <a:cubicBezTo>
                    <a:pt x="2302" y="1369"/>
                    <a:pt x="2302" y="1369"/>
                    <a:pt x="2302" y="1369"/>
                  </a:cubicBezTo>
                  <a:cubicBezTo>
                    <a:pt x="2306" y="1339"/>
                    <a:pt x="2306" y="1339"/>
                    <a:pt x="2306" y="1339"/>
                  </a:cubicBezTo>
                  <a:cubicBezTo>
                    <a:pt x="2323" y="1320"/>
                    <a:pt x="2323" y="1320"/>
                    <a:pt x="2323" y="1320"/>
                  </a:cubicBezTo>
                  <a:cubicBezTo>
                    <a:pt x="2380" y="1352"/>
                    <a:pt x="2380" y="1352"/>
                    <a:pt x="2380" y="1352"/>
                  </a:cubicBezTo>
                  <a:cubicBezTo>
                    <a:pt x="2438" y="1378"/>
                    <a:pt x="2438" y="1378"/>
                    <a:pt x="2438" y="1378"/>
                  </a:cubicBezTo>
                  <a:cubicBezTo>
                    <a:pt x="2445" y="1341"/>
                    <a:pt x="2445" y="1341"/>
                    <a:pt x="2445" y="1341"/>
                  </a:cubicBezTo>
                  <a:cubicBezTo>
                    <a:pt x="2466" y="1263"/>
                    <a:pt x="2466" y="1263"/>
                    <a:pt x="2466" y="1263"/>
                  </a:cubicBezTo>
                  <a:cubicBezTo>
                    <a:pt x="2508" y="1263"/>
                    <a:pt x="2508" y="1263"/>
                    <a:pt x="2508" y="1263"/>
                  </a:cubicBezTo>
                  <a:cubicBezTo>
                    <a:pt x="2549" y="1254"/>
                    <a:pt x="2549" y="1254"/>
                    <a:pt x="2549" y="1254"/>
                  </a:cubicBezTo>
                  <a:cubicBezTo>
                    <a:pt x="2610" y="1232"/>
                    <a:pt x="2610" y="1232"/>
                    <a:pt x="2610" y="1232"/>
                  </a:cubicBezTo>
                  <a:cubicBezTo>
                    <a:pt x="2664" y="1184"/>
                    <a:pt x="2664" y="1184"/>
                    <a:pt x="2664" y="1184"/>
                  </a:cubicBezTo>
                  <a:cubicBezTo>
                    <a:pt x="2703" y="1146"/>
                    <a:pt x="2703" y="1146"/>
                    <a:pt x="2703" y="1146"/>
                  </a:cubicBezTo>
                  <a:cubicBezTo>
                    <a:pt x="2757" y="1096"/>
                    <a:pt x="2757" y="1096"/>
                    <a:pt x="2757" y="1096"/>
                  </a:cubicBezTo>
                  <a:cubicBezTo>
                    <a:pt x="2784" y="1057"/>
                    <a:pt x="2784" y="1057"/>
                    <a:pt x="2784" y="1057"/>
                  </a:cubicBezTo>
                  <a:cubicBezTo>
                    <a:pt x="2833" y="1010"/>
                    <a:pt x="2833" y="1010"/>
                    <a:pt x="2833" y="1010"/>
                  </a:cubicBezTo>
                  <a:cubicBezTo>
                    <a:pt x="2859" y="956"/>
                    <a:pt x="2859" y="956"/>
                    <a:pt x="2859" y="956"/>
                  </a:cubicBezTo>
                  <a:cubicBezTo>
                    <a:pt x="2875" y="909"/>
                    <a:pt x="2875" y="909"/>
                    <a:pt x="2875" y="909"/>
                  </a:cubicBezTo>
                  <a:cubicBezTo>
                    <a:pt x="2875" y="817"/>
                    <a:pt x="2875" y="817"/>
                    <a:pt x="2875" y="817"/>
                  </a:cubicBezTo>
                  <a:cubicBezTo>
                    <a:pt x="2865" y="774"/>
                    <a:pt x="2865" y="774"/>
                    <a:pt x="2865" y="774"/>
                  </a:cubicBezTo>
                  <a:cubicBezTo>
                    <a:pt x="2851" y="723"/>
                    <a:pt x="2851" y="723"/>
                    <a:pt x="2851" y="723"/>
                  </a:cubicBezTo>
                  <a:cubicBezTo>
                    <a:pt x="2885" y="693"/>
                    <a:pt x="2885" y="693"/>
                    <a:pt x="2885" y="693"/>
                  </a:cubicBezTo>
                  <a:cubicBezTo>
                    <a:pt x="2892" y="660"/>
                    <a:pt x="2892" y="660"/>
                    <a:pt x="2892" y="660"/>
                  </a:cubicBezTo>
                  <a:cubicBezTo>
                    <a:pt x="2872" y="613"/>
                    <a:pt x="2872" y="613"/>
                    <a:pt x="2872" y="613"/>
                  </a:cubicBezTo>
                  <a:cubicBezTo>
                    <a:pt x="2856" y="582"/>
                    <a:pt x="2856" y="582"/>
                    <a:pt x="2856" y="582"/>
                  </a:cubicBezTo>
                  <a:cubicBezTo>
                    <a:pt x="2816" y="552"/>
                    <a:pt x="2816" y="552"/>
                    <a:pt x="2816" y="552"/>
                  </a:cubicBezTo>
                  <a:cubicBezTo>
                    <a:pt x="2786" y="526"/>
                    <a:pt x="2786" y="526"/>
                    <a:pt x="2786" y="526"/>
                  </a:cubicBezTo>
                  <a:cubicBezTo>
                    <a:pt x="2764" y="436"/>
                    <a:pt x="2764" y="436"/>
                    <a:pt x="2764" y="436"/>
                  </a:cubicBezTo>
                  <a:cubicBezTo>
                    <a:pt x="2722" y="457"/>
                    <a:pt x="2722" y="457"/>
                    <a:pt x="2722" y="457"/>
                  </a:cubicBezTo>
                  <a:cubicBezTo>
                    <a:pt x="2694" y="460"/>
                    <a:pt x="2694" y="460"/>
                    <a:pt x="2694" y="460"/>
                  </a:cubicBezTo>
                  <a:cubicBezTo>
                    <a:pt x="2666" y="460"/>
                    <a:pt x="2666" y="460"/>
                    <a:pt x="2666" y="460"/>
                  </a:cubicBezTo>
                  <a:cubicBezTo>
                    <a:pt x="2647" y="420"/>
                    <a:pt x="2647" y="420"/>
                    <a:pt x="2647" y="420"/>
                  </a:cubicBezTo>
                  <a:cubicBezTo>
                    <a:pt x="2607" y="392"/>
                    <a:pt x="2607" y="392"/>
                    <a:pt x="2607" y="392"/>
                  </a:cubicBezTo>
                  <a:cubicBezTo>
                    <a:pt x="2579" y="378"/>
                    <a:pt x="2579" y="378"/>
                    <a:pt x="2579" y="378"/>
                  </a:cubicBezTo>
                  <a:cubicBezTo>
                    <a:pt x="2556" y="370"/>
                    <a:pt x="2556" y="370"/>
                    <a:pt x="2556" y="370"/>
                  </a:cubicBezTo>
                  <a:cubicBezTo>
                    <a:pt x="2549" y="349"/>
                    <a:pt x="2549" y="349"/>
                    <a:pt x="2549" y="349"/>
                  </a:cubicBezTo>
                  <a:cubicBezTo>
                    <a:pt x="2521" y="295"/>
                    <a:pt x="2521" y="295"/>
                    <a:pt x="2521" y="295"/>
                  </a:cubicBezTo>
                  <a:cubicBezTo>
                    <a:pt x="2521" y="255"/>
                    <a:pt x="2521" y="255"/>
                    <a:pt x="2521" y="255"/>
                  </a:cubicBezTo>
                  <a:cubicBezTo>
                    <a:pt x="2492" y="204"/>
                    <a:pt x="2492" y="204"/>
                    <a:pt x="2492" y="204"/>
                  </a:cubicBezTo>
                  <a:cubicBezTo>
                    <a:pt x="2464" y="180"/>
                    <a:pt x="2464" y="180"/>
                    <a:pt x="2464" y="180"/>
                  </a:cubicBezTo>
                  <a:cubicBezTo>
                    <a:pt x="2427" y="169"/>
                    <a:pt x="2427" y="169"/>
                    <a:pt x="2427" y="169"/>
                  </a:cubicBezTo>
                  <a:cubicBezTo>
                    <a:pt x="2396" y="192"/>
                    <a:pt x="2396" y="192"/>
                    <a:pt x="2396" y="192"/>
                  </a:cubicBezTo>
                  <a:cubicBezTo>
                    <a:pt x="2346" y="192"/>
                    <a:pt x="2346" y="192"/>
                    <a:pt x="2346" y="192"/>
                  </a:cubicBezTo>
                  <a:cubicBezTo>
                    <a:pt x="2295" y="199"/>
                    <a:pt x="2295" y="199"/>
                    <a:pt x="2295" y="199"/>
                  </a:cubicBezTo>
                  <a:cubicBezTo>
                    <a:pt x="2255" y="239"/>
                    <a:pt x="2255" y="239"/>
                    <a:pt x="2255" y="239"/>
                  </a:cubicBezTo>
                  <a:cubicBezTo>
                    <a:pt x="2213" y="256"/>
                    <a:pt x="2213" y="256"/>
                    <a:pt x="2213" y="256"/>
                  </a:cubicBezTo>
                  <a:cubicBezTo>
                    <a:pt x="2210" y="215"/>
                    <a:pt x="2210" y="215"/>
                    <a:pt x="2210" y="215"/>
                  </a:cubicBezTo>
                  <a:cubicBezTo>
                    <a:pt x="2213" y="180"/>
                    <a:pt x="2213" y="180"/>
                    <a:pt x="2213" y="180"/>
                  </a:cubicBezTo>
                  <a:cubicBezTo>
                    <a:pt x="2178" y="169"/>
                    <a:pt x="2178" y="169"/>
                    <a:pt x="2178" y="169"/>
                  </a:cubicBezTo>
                  <a:cubicBezTo>
                    <a:pt x="2138" y="147"/>
                    <a:pt x="2138" y="147"/>
                    <a:pt x="2138" y="147"/>
                  </a:cubicBezTo>
                  <a:cubicBezTo>
                    <a:pt x="2128" y="136"/>
                    <a:pt x="2128" y="136"/>
                    <a:pt x="2128" y="136"/>
                  </a:cubicBezTo>
                  <a:cubicBezTo>
                    <a:pt x="2104" y="91"/>
                    <a:pt x="2104" y="91"/>
                    <a:pt x="2104" y="91"/>
                  </a:cubicBezTo>
                  <a:cubicBezTo>
                    <a:pt x="2084" y="56"/>
                    <a:pt x="2084" y="56"/>
                    <a:pt x="2084" y="56"/>
                  </a:cubicBezTo>
                  <a:cubicBezTo>
                    <a:pt x="2057" y="18"/>
                    <a:pt x="2057" y="18"/>
                    <a:pt x="2057" y="18"/>
                  </a:cubicBezTo>
                  <a:cubicBezTo>
                    <a:pt x="2039" y="0"/>
                    <a:pt x="2039" y="0"/>
                    <a:pt x="2039" y="0"/>
                  </a:cubicBezTo>
                  <a:cubicBezTo>
                    <a:pt x="2039" y="46"/>
                    <a:pt x="2039" y="46"/>
                    <a:pt x="2039" y="46"/>
                  </a:cubicBezTo>
                  <a:cubicBezTo>
                    <a:pt x="2017" y="87"/>
                    <a:pt x="2017" y="87"/>
                    <a:pt x="2017" y="87"/>
                  </a:cubicBezTo>
                  <a:cubicBezTo>
                    <a:pt x="1982" y="110"/>
                    <a:pt x="1982" y="110"/>
                    <a:pt x="1982" y="110"/>
                  </a:cubicBezTo>
                  <a:cubicBezTo>
                    <a:pt x="1966" y="103"/>
                    <a:pt x="1966" y="103"/>
                    <a:pt x="1966" y="103"/>
                  </a:cubicBezTo>
                  <a:cubicBezTo>
                    <a:pt x="1943" y="98"/>
                    <a:pt x="1943" y="98"/>
                    <a:pt x="1943" y="98"/>
                  </a:cubicBezTo>
                  <a:cubicBezTo>
                    <a:pt x="1909" y="75"/>
                    <a:pt x="1909" y="75"/>
                    <a:pt x="1909" y="75"/>
                  </a:cubicBezTo>
                  <a:cubicBezTo>
                    <a:pt x="1896" y="75"/>
                    <a:pt x="1896" y="75"/>
                    <a:pt x="1896" y="75"/>
                  </a:cubicBezTo>
                  <a:cubicBezTo>
                    <a:pt x="1835" y="77"/>
                    <a:pt x="1835" y="77"/>
                    <a:pt x="1835" y="77"/>
                  </a:cubicBezTo>
                  <a:cubicBezTo>
                    <a:pt x="1808" y="103"/>
                    <a:pt x="1808" y="103"/>
                    <a:pt x="1808" y="103"/>
                  </a:cubicBezTo>
                  <a:cubicBezTo>
                    <a:pt x="1731" y="101"/>
                    <a:pt x="1731" y="101"/>
                    <a:pt x="1731" y="101"/>
                  </a:cubicBezTo>
                  <a:cubicBezTo>
                    <a:pt x="1674" y="91"/>
                    <a:pt x="1674" y="91"/>
                    <a:pt x="1674" y="91"/>
                  </a:cubicBezTo>
                  <a:cubicBezTo>
                    <a:pt x="1665" y="152"/>
                    <a:pt x="1665" y="152"/>
                    <a:pt x="1665" y="152"/>
                  </a:cubicBezTo>
                  <a:cubicBezTo>
                    <a:pt x="1613" y="105"/>
                    <a:pt x="1613" y="105"/>
                    <a:pt x="1613" y="105"/>
                  </a:cubicBezTo>
                  <a:cubicBezTo>
                    <a:pt x="1592" y="143"/>
                    <a:pt x="1592" y="143"/>
                    <a:pt x="1592" y="143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100"/>
                    <a:pt x="1564" y="100"/>
                    <a:pt x="1564" y="100"/>
                  </a:cubicBezTo>
                  <a:cubicBezTo>
                    <a:pt x="1485" y="27"/>
                    <a:pt x="1485" y="27"/>
                    <a:pt x="1485" y="27"/>
                  </a:cubicBezTo>
                  <a:cubicBezTo>
                    <a:pt x="1447" y="75"/>
                    <a:pt x="1447" y="75"/>
                    <a:pt x="1447" y="75"/>
                  </a:cubicBezTo>
                  <a:cubicBezTo>
                    <a:pt x="1395" y="42"/>
                    <a:pt x="1395" y="42"/>
                    <a:pt x="1395" y="42"/>
                  </a:cubicBezTo>
                  <a:cubicBezTo>
                    <a:pt x="1325" y="11"/>
                    <a:pt x="1325" y="11"/>
                    <a:pt x="1325" y="11"/>
                  </a:cubicBezTo>
                  <a:cubicBezTo>
                    <a:pt x="1325" y="108"/>
                    <a:pt x="1325" y="108"/>
                    <a:pt x="1325" y="108"/>
                  </a:cubicBezTo>
                  <a:cubicBezTo>
                    <a:pt x="1310" y="147"/>
                    <a:pt x="1310" y="147"/>
                    <a:pt x="1310" y="147"/>
                  </a:cubicBezTo>
                  <a:cubicBezTo>
                    <a:pt x="1310" y="178"/>
                    <a:pt x="1310" y="178"/>
                    <a:pt x="1310" y="178"/>
                  </a:cubicBezTo>
                  <a:cubicBezTo>
                    <a:pt x="1329" y="215"/>
                    <a:pt x="1329" y="215"/>
                    <a:pt x="1329" y="215"/>
                  </a:cubicBezTo>
                  <a:cubicBezTo>
                    <a:pt x="1334" y="249"/>
                    <a:pt x="1334" y="249"/>
                    <a:pt x="1334" y="249"/>
                  </a:cubicBezTo>
                  <a:cubicBezTo>
                    <a:pt x="1320" y="317"/>
                    <a:pt x="1320" y="317"/>
                    <a:pt x="1320" y="317"/>
                  </a:cubicBezTo>
                  <a:cubicBezTo>
                    <a:pt x="1297" y="389"/>
                    <a:pt x="1297" y="389"/>
                    <a:pt x="1297" y="389"/>
                  </a:cubicBezTo>
                  <a:cubicBezTo>
                    <a:pt x="1283" y="448"/>
                    <a:pt x="1283" y="448"/>
                    <a:pt x="1283" y="448"/>
                  </a:cubicBezTo>
                  <a:cubicBezTo>
                    <a:pt x="1296" y="530"/>
                    <a:pt x="1296" y="530"/>
                    <a:pt x="1296" y="530"/>
                  </a:cubicBezTo>
                  <a:cubicBezTo>
                    <a:pt x="1317" y="591"/>
                    <a:pt x="1317" y="591"/>
                    <a:pt x="1317" y="591"/>
                  </a:cubicBezTo>
                  <a:cubicBezTo>
                    <a:pt x="1324" y="641"/>
                    <a:pt x="1324" y="641"/>
                    <a:pt x="1324" y="641"/>
                  </a:cubicBezTo>
                  <a:cubicBezTo>
                    <a:pt x="1313" y="692"/>
                    <a:pt x="1313" y="692"/>
                    <a:pt x="1313" y="692"/>
                  </a:cubicBezTo>
                  <a:cubicBezTo>
                    <a:pt x="1283" y="704"/>
                    <a:pt x="1283" y="704"/>
                    <a:pt x="1283" y="704"/>
                  </a:cubicBezTo>
                  <a:cubicBezTo>
                    <a:pt x="1254" y="707"/>
                    <a:pt x="1254" y="707"/>
                    <a:pt x="1254" y="707"/>
                  </a:cubicBezTo>
                  <a:cubicBezTo>
                    <a:pt x="1210" y="720"/>
                    <a:pt x="1210" y="720"/>
                    <a:pt x="1210" y="720"/>
                  </a:cubicBezTo>
                  <a:cubicBezTo>
                    <a:pt x="1191" y="779"/>
                    <a:pt x="1191" y="779"/>
                    <a:pt x="1191" y="779"/>
                  </a:cubicBezTo>
                  <a:cubicBezTo>
                    <a:pt x="1165" y="828"/>
                    <a:pt x="1165" y="828"/>
                    <a:pt x="1165" y="828"/>
                  </a:cubicBezTo>
                  <a:cubicBezTo>
                    <a:pt x="1106" y="887"/>
                    <a:pt x="1106" y="887"/>
                    <a:pt x="1106" y="887"/>
                  </a:cubicBezTo>
                  <a:cubicBezTo>
                    <a:pt x="1075" y="909"/>
                    <a:pt x="1075" y="909"/>
                    <a:pt x="1075" y="909"/>
                  </a:cubicBezTo>
                  <a:cubicBezTo>
                    <a:pt x="1007" y="926"/>
                    <a:pt x="1007" y="926"/>
                    <a:pt x="1007" y="926"/>
                  </a:cubicBezTo>
                  <a:cubicBezTo>
                    <a:pt x="996" y="916"/>
                    <a:pt x="996" y="916"/>
                    <a:pt x="996" y="916"/>
                  </a:cubicBezTo>
                  <a:cubicBezTo>
                    <a:pt x="965" y="899"/>
                    <a:pt x="965" y="899"/>
                    <a:pt x="965" y="899"/>
                  </a:cubicBezTo>
                  <a:cubicBezTo>
                    <a:pt x="946" y="878"/>
                    <a:pt x="946" y="878"/>
                    <a:pt x="946" y="878"/>
                  </a:cubicBezTo>
                  <a:cubicBezTo>
                    <a:pt x="937" y="868"/>
                    <a:pt x="937" y="868"/>
                    <a:pt x="937" y="868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873" y="926"/>
                    <a:pt x="873" y="926"/>
                    <a:pt x="873" y="926"/>
                  </a:cubicBezTo>
                  <a:cubicBezTo>
                    <a:pt x="831" y="944"/>
                    <a:pt x="831" y="944"/>
                    <a:pt x="831" y="944"/>
                  </a:cubicBezTo>
                  <a:cubicBezTo>
                    <a:pt x="779" y="963"/>
                    <a:pt x="779" y="963"/>
                    <a:pt x="779" y="963"/>
                  </a:cubicBezTo>
                  <a:cubicBezTo>
                    <a:pt x="740" y="986"/>
                    <a:pt x="740" y="986"/>
                    <a:pt x="740" y="986"/>
                  </a:cubicBezTo>
                  <a:cubicBezTo>
                    <a:pt x="707" y="998"/>
                    <a:pt x="707" y="998"/>
                    <a:pt x="707" y="998"/>
                  </a:cubicBezTo>
                  <a:cubicBezTo>
                    <a:pt x="684" y="995"/>
                    <a:pt x="684" y="995"/>
                    <a:pt x="684" y="995"/>
                  </a:cubicBezTo>
                  <a:cubicBezTo>
                    <a:pt x="644" y="988"/>
                    <a:pt x="644" y="988"/>
                    <a:pt x="644" y="988"/>
                  </a:cubicBezTo>
                  <a:cubicBezTo>
                    <a:pt x="606" y="998"/>
                    <a:pt x="606" y="998"/>
                    <a:pt x="606" y="998"/>
                  </a:cubicBezTo>
                  <a:cubicBezTo>
                    <a:pt x="540" y="1017"/>
                    <a:pt x="540" y="1017"/>
                    <a:pt x="540" y="1017"/>
                  </a:cubicBezTo>
                  <a:cubicBezTo>
                    <a:pt x="495" y="1017"/>
                    <a:pt x="495" y="1017"/>
                    <a:pt x="495" y="1017"/>
                  </a:cubicBezTo>
                  <a:cubicBezTo>
                    <a:pt x="437" y="1019"/>
                    <a:pt x="437" y="1019"/>
                    <a:pt x="437" y="1019"/>
                  </a:cubicBezTo>
                  <a:cubicBezTo>
                    <a:pt x="394" y="1024"/>
                    <a:pt x="394" y="1024"/>
                    <a:pt x="394" y="1024"/>
                  </a:cubicBezTo>
                  <a:cubicBezTo>
                    <a:pt x="381" y="1070"/>
                    <a:pt x="381" y="1070"/>
                    <a:pt x="381" y="1070"/>
                  </a:cubicBezTo>
                  <a:cubicBezTo>
                    <a:pt x="373" y="1122"/>
                    <a:pt x="373" y="1122"/>
                    <a:pt x="373" y="1122"/>
                  </a:cubicBezTo>
                  <a:cubicBezTo>
                    <a:pt x="322" y="1181"/>
                    <a:pt x="322" y="1181"/>
                    <a:pt x="322" y="1181"/>
                  </a:cubicBezTo>
                  <a:cubicBezTo>
                    <a:pt x="322" y="1219"/>
                    <a:pt x="322" y="1219"/>
                    <a:pt x="322" y="1219"/>
                  </a:cubicBezTo>
                  <a:cubicBezTo>
                    <a:pt x="251" y="1226"/>
                    <a:pt x="251" y="1226"/>
                    <a:pt x="251" y="1226"/>
                  </a:cubicBezTo>
                  <a:cubicBezTo>
                    <a:pt x="193" y="1252"/>
                    <a:pt x="193" y="1252"/>
                    <a:pt x="193" y="1252"/>
                  </a:cubicBezTo>
                  <a:cubicBezTo>
                    <a:pt x="173" y="1242"/>
                    <a:pt x="173" y="1242"/>
                    <a:pt x="173" y="1242"/>
                  </a:cubicBezTo>
                  <a:cubicBezTo>
                    <a:pt x="146" y="1223"/>
                    <a:pt x="146" y="1223"/>
                    <a:pt x="146" y="1223"/>
                  </a:cubicBezTo>
                  <a:cubicBezTo>
                    <a:pt x="99" y="1214"/>
                    <a:pt x="99" y="1214"/>
                    <a:pt x="99" y="1214"/>
                  </a:cubicBezTo>
                  <a:cubicBezTo>
                    <a:pt x="45" y="1223"/>
                    <a:pt x="45" y="1223"/>
                    <a:pt x="45" y="1223"/>
                  </a:cubicBezTo>
                  <a:cubicBezTo>
                    <a:pt x="73" y="1296"/>
                    <a:pt x="73" y="1296"/>
                    <a:pt x="73" y="1296"/>
                  </a:cubicBezTo>
                  <a:cubicBezTo>
                    <a:pt x="79" y="1329"/>
                    <a:pt x="79" y="1329"/>
                    <a:pt x="79" y="1329"/>
                  </a:cubicBezTo>
                  <a:cubicBezTo>
                    <a:pt x="45" y="1326"/>
                    <a:pt x="45" y="1326"/>
                    <a:pt x="45" y="1326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0" y="1373"/>
                    <a:pt x="0" y="1373"/>
                    <a:pt x="0" y="1373"/>
                  </a:cubicBezTo>
                  <a:cubicBezTo>
                    <a:pt x="21" y="1414"/>
                    <a:pt x="21" y="1414"/>
                    <a:pt x="21" y="1414"/>
                  </a:cubicBezTo>
                  <a:cubicBezTo>
                    <a:pt x="23" y="1456"/>
                    <a:pt x="23" y="1456"/>
                    <a:pt x="23" y="1456"/>
                  </a:cubicBezTo>
                  <a:cubicBezTo>
                    <a:pt x="33" y="1496"/>
                    <a:pt x="33" y="1496"/>
                    <a:pt x="33" y="1496"/>
                  </a:cubicBezTo>
                  <a:cubicBezTo>
                    <a:pt x="65" y="1519"/>
                    <a:pt x="65" y="1519"/>
                    <a:pt x="65" y="1519"/>
                  </a:cubicBezTo>
                  <a:cubicBezTo>
                    <a:pt x="117" y="1493"/>
                    <a:pt x="117" y="1493"/>
                    <a:pt x="117" y="1493"/>
                  </a:cubicBezTo>
                  <a:cubicBezTo>
                    <a:pt x="159" y="1531"/>
                    <a:pt x="159" y="1531"/>
                    <a:pt x="159" y="1531"/>
                  </a:cubicBezTo>
                  <a:cubicBezTo>
                    <a:pt x="200" y="1536"/>
                    <a:pt x="200" y="1536"/>
                    <a:pt x="200" y="1536"/>
                  </a:cubicBezTo>
                  <a:cubicBezTo>
                    <a:pt x="232" y="1507"/>
                    <a:pt x="232" y="1507"/>
                    <a:pt x="232" y="1507"/>
                  </a:cubicBezTo>
                  <a:cubicBezTo>
                    <a:pt x="267" y="1474"/>
                    <a:pt x="267" y="1474"/>
                    <a:pt x="267" y="1474"/>
                  </a:cubicBezTo>
                  <a:cubicBezTo>
                    <a:pt x="305" y="1446"/>
                    <a:pt x="305" y="1446"/>
                    <a:pt x="305" y="1446"/>
                  </a:cubicBezTo>
                  <a:cubicBezTo>
                    <a:pt x="361" y="1447"/>
                    <a:pt x="361" y="1447"/>
                    <a:pt x="361" y="1447"/>
                  </a:cubicBezTo>
                  <a:cubicBezTo>
                    <a:pt x="462" y="1463"/>
                    <a:pt x="462" y="1463"/>
                    <a:pt x="462" y="1463"/>
                  </a:cubicBezTo>
                  <a:cubicBezTo>
                    <a:pt x="503" y="1501"/>
                    <a:pt x="503" y="1501"/>
                    <a:pt x="503" y="1501"/>
                  </a:cubicBezTo>
                  <a:cubicBezTo>
                    <a:pt x="547" y="1566"/>
                    <a:pt x="547" y="1566"/>
                    <a:pt x="547" y="1566"/>
                  </a:cubicBezTo>
                  <a:cubicBezTo>
                    <a:pt x="594" y="1615"/>
                    <a:pt x="594" y="1615"/>
                    <a:pt x="594" y="1615"/>
                  </a:cubicBezTo>
                  <a:cubicBezTo>
                    <a:pt x="671" y="1634"/>
                    <a:pt x="671" y="1634"/>
                    <a:pt x="671" y="1634"/>
                  </a:cubicBezTo>
                  <a:cubicBezTo>
                    <a:pt x="707" y="1655"/>
                    <a:pt x="707" y="1655"/>
                    <a:pt x="707" y="1655"/>
                  </a:cubicBezTo>
                  <a:cubicBezTo>
                    <a:pt x="707" y="1669"/>
                    <a:pt x="707" y="1669"/>
                    <a:pt x="707" y="1669"/>
                  </a:cubicBezTo>
                  <a:cubicBezTo>
                    <a:pt x="657" y="1674"/>
                    <a:pt x="657" y="1674"/>
                    <a:pt x="657" y="1674"/>
                  </a:cubicBezTo>
                  <a:cubicBezTo>
                    <a:pt x="601" y="1674"/>
                    <a:pt x="601" y="1674"/>
                    <a:pt x="601" y="1674"/>
                  </a:cubicBezTo>
                  <a:cubicBezTo>
                    <a:pt x="580" y="1658"/>
                    <a:pt x="580" y="1658"/>
                    <a:pt x="580" y="1658"/>
                  </a:cubicBezTo>
                  <a:cubicBezTo>
                    <a:pt x="524" y="1629"/>
                    <a:pt x="524" y="1629"/>
                    <a:pt x="524" y="1629"/>
                  </a:cubicBezTo>
                  <a:cubicBezTo>
                    <a:pt x="479" y="1566"/>
                    <a:pt x="479" y="1566"/>
                    <a:pt x="479" y="1566"/>
                  </a:cubicBezTo>
                  <a:cubicBezTo>
                    <a:pt x="425" y="1538"/>
                    <a:pt x="425" y="1538"/>
                    <a:pt x="425" y="1538"/>
                  </a:cubicBezTo>
                  <a:cubicBezTo>
                    <a:pt x="359" y="1547"/>
                    <a:pt x="359" y="1547"/>
                    <a:pt x="359" y="1547"/>
                  </a:cubicBezTo>
                  <a:cubicBezTo>
                    <a:pt x="307" y="1557"/>
                    <a:pt x="307" y="1557"/>
                    <a:pt x="307" y="1557"/>
                  </a:cubicBezTo>
                  <a:cubicBezTo>
                    <a:pt x="286" y="1581"/>
                    <a:pt x="286" y="1581"/>
                    <a:pt x="286" y="1581"/>
                  </a:cubicBezTo>
                  <a:cubicBezTo>
                    <a:pt x="280" y="1634"/>
                    <a:pt x="280" y="1634"/>
                    <a:pt x="280" y="1634"/>
                  </a:cubicBezTo>
                  <a:cubicBezTo>
                    <a:pt x="258" y="1674"/>
                    <a:pt x="258" y="1674"/>
                    <a:pt x="258" y="1674"/>
                  </a:cubicBezTo>
                  <a:cubicBezTo>
                    <a:pt x="300" y="1705"/>
                    <a:pt x="300" y="1705"/>
                    <a:pt x="300" y="1705"/>
                  </a:cubicBezTo>
                  <a:cubicBezTo>
                    <a:pt x="300" y="1705"/>
                    <a:pt x="322" y="1724"/>
                    <a:pt x="328" y="1726"/>
                  </a:cubicBezTo>
                  <a:cubicBezTo>
                    <a:pt x="333" y="1728"/>
                    <a:pt x="355" y="1752"/>
                    <a:pt x="355" y="1752"/>
                  </a:cubicBezTo>
                  <a:cubicBezTo>
                    <a:pt x="388" y="1808"/>
                    <a:pt x="388" y="1808"/>
                    <a:pt x="388" y="1808"/>
                  </a:cubicBezTo>
                  <a:cubicBezTo>
                    <a:pt x="427" y="1865"/>
                    <a:pt x="427" y="1865"/>
                    <a:pt x="427" y="1865"/>
                  </a:cubicBezTo>
                  <a:cubicBezTo>
                    <a:pt x="390" y="1865"/>
                    <a:pt x="390" y="1865"/>
                    <a:pt x="390" y="1865"/>
                  </a:cubicBezTo>
                  <a:cubicBezTo>
                    <a:pt x="359" y="1928"/>
                    <a:pt x="359" y="1928"/>
                    <a:pt x="359" y="1928"/>
                  </a:cubicBezTo>
                  <a:cubicBezTo>
                    <a:pt x="305" y="1980"/>
                    <a:pt x="305" y="1980"/>
                    <a:pt x="305" y="1980"/>
                  </a:cubicBezTo>
                  <a:cubicBezTo>
                    <a:pt x="261" y="2013"/>
                    <a:pt x="261" y="2013"/>
                    <a:pt x="261" y="2013"/>
                  </a:cubicBezTo>
                  <a:cubicBezTo>
                    <a:pt x="230" y="2031"/>
                    <a:pt x="230" y="2031"/>
                    <a:pt x="230" y="2031"/>
                  </a:cubicBezTo>
                  <a:cubicBezTo>
                    <a:pt x="247" y="2071"/>
                    <a:pt x="247" y="2071"/>
                    <a:pt x="247" y="2071"/>
                  </a:cubicBezTo>
                  <a:cubicBezTo>
                    <a:pt x="277" y="2126"/>
                    <a:pt x="277" y="2126"/>
                    <a:pt x="277" y="2126"/>
                  </a:cubicBezTo>
                  <a:cubicBezTo>
                    <a:pt x="326" y="2165"/>
                    <a:pt x="326" y="2165"/>
                    <a:pt x="326" y="2165"/>
                  </a:cubicBezTo>
                  <a:cubicBezTo>
                    <a:pt x="355" y="2224"/>
                    <a:pt x="355" y="2224"/>
                    <a:pt x="355" y="2224"/>
                  </a:cubicBezTo>
                  <a:cubicBezTo>
                    <a:pt x="397" y="2257"/>
                    <a:pt x="397" y="2257"/>
                    <a:pt x="397" y="2257"/>
                  </a:cubicBezTo>
                  <a:cubicBezTo>
                    <a:pt x="418" y="2313"/>
                    <a:pt x="418" y="2313"/>
                    <a:pt x="418" y="2313"/>
                  </a:cubicBezTo>
                  <a:cubicBezTo>
                    <a:pt x="444" y="2362"/>
                    <a:pt x="444" y="2362"/>
                    <a:pt x="444" y="2362"/>
                  </a:cubicBezTo>
                  <a:cubicBezTo>
                    <a:pt x="472" y="2402"/>
                    <a:pt x="472" y="2402"/>
                    <a:pt x="472" y="2402"/>
                  </a:cubicBezTo>
                  <a:cubicBezTo>
                    <a:pt x="488" y="2503"/>
                    <a:pt x="488" y="2503"/>
                    <a:pt x="488" y="2503"/>
                  </a:cubicBezTo>
                  <a:cubicBezTo>
                    <a:pt x="585" y="2567"/>
                    <a:pt x="585" y="2567"/>
                    <a:pt x="585" y="2567"/>
                  </a:cubicBezTo>
                  <a:cubicBezTo>
                    <a:pt x="601" y="2604"/>
                    <a:pt x="601" y="2604"/>
                    <a:pt x="601" y="2604"/>
                  </a:cubicBezTo>
                  <a:cubicBezTo>
                    <a:pt x="618" y="2637"/>
                    <a:pt x="618" y="2637"/>
                    <a:pt x="618" y="2637"/>
                  </a:cubicBezTo>
                  <a:cubicBezTo>
                    <a:pt x="678" y="2658"/>
                    <a:pt x="678" y="2658"/>
                    <a:pt x="678" y="2658"/>
                  </a:cubicBezTo>
                  <a:cubicBezTo>
                    <a:pt x="716" y="2658"/>
                    <a:pt x="716" y="2658"/>
                    <a:pt x="716" y="2658"/>
                  </a:cubicBezTo>
                  <a:cubicBezTo>
                    <a:pt x="723" y="2724"/>
                    <a:pt x="723" y="2724"/>
                    <a:pt x="723" y="2724"/>
                  </a:cubicBezTo>
                  <a:cubicBezTo>
                    <a:pt x="751" y="2731"/>
                    <a:pt x="751" y="2731"/>
                    <a:pt x="751" y="2731"/>
                  </a:cubicBezTo>
                  <a:cubicBezTo>
                    <a:pt x="828" y="2762"/>
                    <a:pt x="828" y="2762"/>
                    <a:pt x="828" y="2762"/>
                  </a:cubicBezTo>
                  <a:cubicBezTo>
                    <a:pt x="886" y="2785"/>
                    <a:pt x="886" y="2785"/>
                    <a:pt x="886" y="2785"/>
                  </a:cubicBezTo>
                  <a:cubicBezTo>
                    <a:pt x="914" y="2785"/>
                    <a:pt x="914" y="2785"/>
                    <a:pt x="914" y="2785"/>
                  </a:cubicBezTo>
                  <a:cubicBezTo>
                    <a:pt x="953" y="2785"/>
                    <a:pt x="953" y="2785"/>
                    <a:pt x="953" y="2785"/>
                  </a:cubicBezTo>
                  <a:cubicBezTo>
                    <a:pt x="1022" y="2790"/>
                    <a:pt x="1022" y="2790"/>
                    <a:pt x="1022" y="2790"/>
                  </a:cubicBezTo>
                  <a:cubicBezTo>
                    <a:pt x="1034" y="2766"/>
                    <a:pt x="1034" y="2766"/>
                    <a:pt x="1034" y="2766"/>
                  </a:cubicBezTo>
                  <a:lnTo>
                    <a:pt x="1158" y="277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0917142" y="3278492"/>
              <a:ext cx="1746254" cy="1696948"/>
            </a:xfrm>
            <a:custGeom>
              <a:avLst/>
              <a:gdLst>
                <a:gd name="T0" fmla="*/ 2088 w 2206"/>
                <a:gd name="T1" fmla="*/ 1527 h 2145"/>
                <a:gd name="T2" fmla="*/ 2060 w 2206"/>
                <a:gd name="T3" fmla="*/ 1456 h 2145"/>
                <a:gd name="T4" fmla="*/ 1979 w 2206"/>
                <a:gd name="T5" fmla="*/ 1315 h 2145"/>
                <a:gd name="T6" fmla="*/ 1821 w 2206"/>
                <a:gd name="T7" fmla="*/ 1225 h 2145"/>
                <a:gd name="T8" fmla="*/ 1793 w 2206"/>
                <a:gd name="T9" fmla="*/ 1092 h 2145"/>
                <a:gd name="T10" fmla="*/ 1787 w 2206"/>
                <a:gd name="T11" fmla="*/ 929 h 2145"/>
                <a:gd name="T12" fmla="*/ 1759 w 2206"/>
                <a:gd name="T13" fmla="*/ 759 h 2145"/>
                <a:gd name="T14" fmla="*/ 1750 w 2206"/>
                <a:gd name="T15" fmla="*/ 671 h 2145"/>
                <a:gd name="T16" fmla="*/ 1684 w 2206"/>
                <a:gd name="T17" fmla="*/ 542 h 2145"/>
                <a:gd name="T18" fmla="*/ 1501 w 2206"/>
                <a:gd name="T19" fmla="*/ 658 h 2145"/>
                <a:gd name="T20" fmla="*/ 1315 w 2206"/>
                <a:gd name="T21" fmla="*/ 735 h 2145"/>
                <a:gd name="T22" fmla="*/ 1122 w 2206"/>
                <a:gd name="T23" fmla="*/ 605 h 2145"/>
                <a:gd name="T24" fmla="*/ 767 w 2206"/>
                <a:gd name="T25" fmla="*/ 542 h 2145"/>
                <a:gd name="T26" fmla="*/ 626 w 2206"/>
                <a:gd name="T27" fmla="*/ 537 h 2145"/>
                <a:gd name="T28" fmla="*/ 541 w 2206"/>
                <a:gd name="T29" fmla="*/ 526 h 2145"/>
                <a:gd name="T30" fmla="*/ 493 w 2206"/>
                <a:gd name="T31" fmla="*/ 347 h 2145"/>
                <a:gd name="T32" fmla="*/ 478 w 2206"/>
                <a:gd name="T33" fmla="*/ 207 h 2145"/>
                <a:gd name="T34" fmla="*/ 528 w 2206"/>
                <a:gd name="T35" fmla="*/ 98 h 2145"/>
                <a:gd name="T36" fmla="*/ 371 w 2206"/>
                <a:gd name="T37" fmla="*/ 81 h 2145"/>
                <a:gd name="T38" fmla="*/ 180 w 2206"/>
                <a:gd name="T39" fmla="*/ 90 h 2145"/>
                <a:gd name="T40" fmla="*/ 62 w 2206"/>
                <a:gd name="T41" fmla="*/ 17 h 2145"/>
                <a:gd name="T42" fmla="*/ 24 w 2206"/>
                <a:gd name="T43" fmla="*/ 77 h 2145"/>
                <a:gd name="T44" fmla="*/ 55 w 2206"/>
                <a:gd name="T45" fmla="*/ 185 h 2145"/>
                <a:gd name="T46" fmla="*/ 53 w 2206"/>
                <a:gd name="T47" fmla="*/ 333 h 2145"/>
                <a:gd name="T48" fmla="*/ 104 w 2206"/>
                <a:gd name="T49" fmla="*/ 465 h 2145"/>
                <a:gd name="T50" fmla="*/ 167 w 2206"/>
                <a:gd name="T51" fmla="*/ 569 h 2145"/>
                <a:gd name="T52" fmla="*/ 194 w 2206"/>
                <a:gd name="T53" fmla="*/ 614 h 2145"/>
                <a:gd name="T54" fmla="*/ 248 w 2206"/>
                <a:gd name="T55" fmla="*/ 648 h 2145"/>
                <a:gd name="T56" fmla="*/ 215 w 2206"/>
                <a:gd name="T57" fmla="*/ 702 h 2145"/>
                <a:gd name="T58" fmla="*/ 196 w 2206"/>
                <a:gd name="T59" fmla="*/ 846 h 2145"/>
                <a:gd name="T60" fmla="*/ 215 w 2206"/>
                <a:gd name="T61" fmla="*/ 954 h 2145"/>
                <a:gd name="T62" fmla="*/ 144 w 2206"/>
                <a:gd name="T63" fmla="*/ 1128 h 2145"/>
                <a:gd name="T64" fmla="*/ 163 w 2206"/>
                <a:gd name="T65" fmla="*/ 1250 h 2145"/>
                <a:gd name="T66" fmla="*/ 253 w 2206"/>
                <a:gd name="T67" fmla="*/ 1325 h 2145"/>
                <a:gd name="T68" fmla="*/ 326 w 2206"/>
                <a:gd name="T69" fmla="*/ 1363 h 2145"/>
                <a:gd name="T70" fmla="*/ 168 w 2206"/>
                <a:gd name="T71" fmla="*/ 1485 h 2145"/>
                <a:gd name="T72" fmla="*/ 168 w 2206"/>
                <a:gd name="T73" fmla="*/ 1574 h 2145"/>
                <a:gd name="T74" fmla="*/ 300 w 2206"/>
                <a:gd name="T75" fmla="*/ 1609 h 2145"/>
                <a:gd name="T76" fmla="*/ 375 w 2206"/>
                <a:gd name="T77" fmla="*/ 1550 h 2145"/>
                <a:gd name="T78" fmla="*/ 583 w 2206"/>
                <a:gd name="T79" fmla="*/ 1583 h 2145"/>
                <a:gd name="T80" fmla="*/ 752 w 2206"/>
                <a:gd name="T81" fmla="*/ 1665 h 2145"/>
                <a:gd name="T82" fmla="*/ 862 w 2206"/>
                <a:gd name="T83" fmla="*/ 1632 h 2145"/>
                <a:gd name="T84" fmla="*/ 1084 w 2206"/>
                <a:gd name="T85" fmla="*/ 1616 h 2145"/>
                <a:gd name="T86" fmla="*/ 1170 w 2206"/>
                <a:gd name="T87" fmla="*/ 1651 h 2145"/>
                <a:gd name="T88" fmla="*/ 1245 w 2206"/>
                <a:gd name="T89" fmla="*/ 1559 h 2145"/>
                <a:gd name="T90" fmla="*/ 1326 w 2206"/>
                <a:gd name="T91" fmla="*/ 1688 h 2145"/>
                <a:gd name="T92" fmla="*/ 1401 w 2206"/>
                <a:gd name="T93" fmla="*/ 1797 h 2145"/>
                <a:gd name="T94" fmla="*/ 1584 w 2206"/>
                <a:gd name="T95" fmla="*/ 1733 h 2145"/>
                <a:gd name="T96" fmla="*/ 1709 w 2206"/>
                <a:gd name="T97" fmla="*/ 1796 h 2145"/>
                <a:gd name="T98" fmla="*/ 1767 w 2206"/>
                <a:gd name="T99" fmla="*/ 1919 h 2145"/>
                <a:gd name="T100" fmla="*/ 1882 w 2206"/>
                <a:gd name="T101" fmla="*/ 2001 h 2145"/>
                <a:gd name="T102" fmla="*/ 2004 w 2206"/>
                <a:gd name="T103" fmla="*/ 2093 h 2145"/>
                <a:gd name="T104" fmla="*/ 2066 w 2206"/>
                <a:gd name="T105" fmla="*/ 2064 h 2145"/>
                <a:gd name="T106" fmla="*/ 2018 w 2206"/>
                <a:gd name="T107" fmla="*/ 1922 h 2145"/>
                <a:gd name="T108" fmla="*/ 2174 w 2206"/>
                <a:gd name="T109" fmla="*/ 1898 h 2145"/>
                <a:gd name="T110" fmla="*/ 2182 w 2206"/>
                <a:gd name="T111" fmla="*/ 1627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06" h="2145">
                  <a:moveTo>
                    <a:pt x="2182" y="1627"/>
                  </a:moveTo>
                  <a:cubicBezTo>
                    <a:pt x="2141" y="1578"/>
                    <a:pt x="2141" y="1578"/>
                    <a:pt x="2141" y="1578"/>
                  </a:cubicBezTo>
                  <a:cubicBezTo>
                    <a:pt x="2107" y="1541"/>
                    <a:pt x="2107" y="1541"/>
                    <a:pt x="2107" y="1541"/>
                  </a:cubicBezTo>
                  <a:cubicBezTo>
                    <a:pt x="2088" y="1527"/>
                    <a:pt x="2088" y="1527"/>
                    <a:pt x="2088" y="1527"/>
                  </a:cubicBezTo>
                  <a:cubicBezTo>
                    <a:pt x="2057" y="1527"/>
                    <a:pt x="2057" y="1527"/>
                    <a:pt x="2057" y="1527"/>
                  </a:cubicBezTo>
                  <a:cubicBezTo>
                    <a:pt x="2046" y="1518"/>
                    <a:pt x="2046" y="1518"/>
                    <a:pt x="2046" y="1518"/>
                  </a:cubicBezTo>
                  <a:cubicBezTo>
                    <a:pt x="2043" y="1490"/>
                    <a:pt x="2043" y="1490"/>
                    <a:pt x="2043" y="1490"/>
                  </a:cubicBezTo>
                  <a:cubicBezTo>
                    <a:pt x="2060" y="1456"/>
                    <a:pt x="2060" y="1456"/>
                    <a:pt x="2060" y="1456"/>
                  </a:cubicBezTo>
                  <a:cubicBezTo>
                    <a:pt x="2072" y="1437"/>
                    <a:pt x="2072" y="1437"/>
                    <a:pt x="2072" y="1437"/>
                  </a:cubicBezTo>
                  <a:cubicBezTo>
                    <a:pt x="2031" y="1399"/>
                    <a:pt x="2031" y="1399"/>
                    <a:pt x="2031" y="1399"/>
                  </a:cubicBezTo>
                  <a:cubicBezTo>
                    <a:pt x="2002" y="1358"/>
                    <a:pt x="2002" y="1358"/>
                    <a:pt x="2002" y="1358"/>
                  </a:cubicBezTo>
                  <a:cubicBezTo>
                    <a:pt x="1979" y="1315"/>
                    <a:pt x="1979" y="1315"/>
                    <a:pt x="1979" y="1315"/>
                  </a:cubicBezTo>
                  <a:cubicBezTo>
                    <a:pt x="1946" y="1260"/>
                    <a:pt x="1946" y="1260"/>
                    <a:pt x="1946" y="1260"/>
                  </a:cubicBezTo>
                  <a:cubicBezTo>
                    <a:pt x="1918" y="1225"/>
                    <a:pt x="1918" y="1225"/>
                    <a:pt x="1918" y="1225"/>
                  </a:cubicBezTo>
                  <a:cubicBezTo>
                    <a:pt x="1868" y="1225"/>
                    <a:pt x="1868" y="1225"/>
                    <a:pt x="1868" y="1225"/>
                  </a:cubicBezTo>
                  <a:cubicBezTo>
                    <a:pt x="1821" y="1225"/>
                    <a:pt x="1821" y="1225"/>
                    <a:pt x="1821" y="1225"/>
                  </a:cubicBezTo>
                  <a:cubicBezTo>
                    <a:pt x="1796" y="1209"/>
                    <a:pt x="1796" y="1209"/>
                    <a:pt x="1796" y="1209"/>
                  </a:cubicBezTo>
                  <a:cubicBezTo>
                    <a:pt x="1774" y="1170"/>
                    <a:pt x="1774" y="1170"/>
                    <a:pt x="1774" y="1170"/>
                  </a:cubicBezTo>
                  <a:cubicBezTo>
                    <a:pt x="1774" y="1146"/>
                    <a:pt x="1774" y="1146"/>
                    <a:pt x="1774" y="1146"/>
                  </a:cubicBezTo>
                  <a:cubicBezTo>
                    <a:pt x="1793" y="1092"/>
                    <a:pt x="1793" y="1092"/>
                    <a:pt x="1793" y="1092"/>
                  </a:cubicBezTo>
                  <a:cubicBezTo>
                    <a:pt x="1806" y="1061"/>
                    <a:pt x="1806" y="1061"/>
                    <a:pt x="1806" y="1061"/>
                  </a:cubicBezTo>
                  <a:cubicBezTo>
                    <a:pt x="1807" y="1015"/>
                    <a:pt x="1807" y="1015"/>
                    <a:pt x="1807" y="1015"/>
                  </a:cubicBezTo>
                  <a:cubicBezTo>
                    <a:pt x="1774" y="980"/>
                    <a:pt x="1774" y="980"/>
                    <a:pt x="1774" y="980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3" y="860"/>
                    <a:pt x="1793" y="860"/>
                    <a:pt x="1793" y="860"/>
                  </a:cubicBezTo>
                  <a:cubicBezTo>
                    <a:pt x="1794" y="825"/>
                    <a:pt x="1794" y="825"/>
                    <a:pt x="1794" y="825"/>
                  </a:cubicBezTo>
                  <a:cubicBezTo>
                    <a:pt x="1779" y="783"/>
                    <a:pt x="1779" y="783"/>
                    <a:pt x="1779" y="783"/>
                  </a:cubicBezTo>
                  <a:cubicBezTo>
                    <a:pt x="1759" y="759"/>
                    <a:pt x="1759" y="759"/>
                    <a:pt x="1759" y="759"/>
                  </a:cubicBezTo>
                  <a:cubicBezTo>
                    <a:pt x="1779" y="726"/>
                    <a:pt x="1779" y="726"/>
                    <a:pt x="1779" y="726"/>
                  </a:cubicBezTo>
                  <a:cubicBezTo>
                    <a:pt x="1793" y="714"/>
                    <a:pt x="1793" y="714"/>
                    <a:pt x="1793" y="714"/>
                  </a:cubicBezTo>
                  <a:cubicBezTo>
                    <a:pt x="1766" y="687"/>
                    <a:pt x="1766" y="687"/>
                    <a:pt x="1766" y="687"/>
                  </a:cubicBezTo>
                  <a:cubicBezTo>
                    <a:pt x="1750" y="671"/>
                    <a:pt x="1750" y="671"/>
                    <a:pt x="1750" y="671"/>
                  </a:cubicBezTo>
                  <a:cubicBezTo>
                    <a:pt x="1741" y="633"/>
                    <a:pt x="1741" y="633"/>
                    <a:pt x="1741" y="633"/>
                  </a:cubicBezTo>
                  <a:cubicBezTo>
                    <a:pt x="1741" y="560"/>
                    <a:pt x="1741" y="560"/>
                    <a:pt x="1741" y="560"/>
                  </a:cubicBezTo>
                  <a:cubicBezTo>
                    <a:pt x="1741" y="542"/>
                    <a:pt x="1741" y="542"/>
                    <a:pt x="1741" y="542"/>
                  </a:cubicBezTo>
                  <a:cubicBezTo>
                    <a:pt x="1684" y="542"/>
                    <a:pt x="1684" y="542"/>
                    <a:pt x="1684" y="542"/>
                  </a:cubicBezTo>
                  <a:cubicBezTo>
                    <a:pt x="1657" y="564"/>
                    <a:pt x="1657" y="564"/>
                    <a:pt x="1657" y="564"/>
                  </a:cubicBezTo>
                  <a:cubicBezTo>
                    <a:pt x="1607" y="597"/>
                    <a:pt x="1607" y="597"/>
                    <a:pt x="1607" y="597"/>
                  </a:cubicBezTo>
                  <a:cubicBezTo>
                    <a:pt x="1543" y="637"/>
                    <a:pt x="1543" y="637"/>
                    <a:pt x="1543" y="637"/>
                  </a:cubicBezTo>
                  <a:cubicBezTo>
                    <a:pt x="1501" y="658"/>
                    <a:pt x="1501" y="658"/>
                    <a:pt x="1501" y="658"/>
                  </a:cubicBezTo>
                  <a:cubicBezTo>
                    <a:pt x="1471" y="679"/>
                    <a:pt x="1471" y="679"/>
                    <a:pt x="1471" y="679"/>
                  </a:cubicBezTo>
                  <a:cubicBezTo>
                    <a:pt x="1390" y="691"/>
                    <a:pt x="1390" y="691"/>
                    <a:pt x="1390" y="691"/>
                  </a:cubicBezTo>
                  <a:cubicBezTo>
                    <a:pt x="1343" y="694"/>
                    <a:pt x="1343" y="694"/>
                    <a:pt x="1343" y="694"/>
                  </a:cubicBezTo>
                  <a:cubicBezTo>
                    <a:pt x="1315" y="735"/>
                    <a:pt x="1315" y="735"/>
                    <a:pt x="1315" y="735"/>
                  </a:cubicBezTo>
                  <a:cubicBezTo>
                    <a:pt x="1299" y="720"/>
                    <a:pt x="1299" y="720"/>
                    <a:pt x="1299" y="720"/>
                  </a:cubicBezTo>
                  <a:cubicBezTo>
                    <a:pt x="1279" y="664"/>
                    <a:pt x="1279" y="664"/>
                    <a:pt x="1279" y="664"/>
                  </a:cubicBezTo>
                  <a:cubicBezTo>
                    <a:pt x="1245" y="652"/>
                    <a:pt x="1245" y="652"/>
                    <a:pt x="1245" y="652"/>
                  </a:cubicBezTo>
                  <a:cubicBezTo>
                    <a:pt x="1122" y="605"/>
                    <a:pt x="1122" y="605"/>
                    <a:pt x="1122" y="605"/>
                  </a:cubicBezTo>
                  <a:cubicBezTo>
                    <a:pt x="1039" y="584"/>
                    <a:pt x="1039" y="584"/>
                    <a:pt x="1039" y="584"/>
                  </a:cubicBezTo>
                  <a:cubicBezTo>
                    <a:pt x="954" y="583"/>
                    <a:pt x="954" y="583"/>
                    <a:pt x="954" y="583"/>
                  </a:cubicBezTo>
                  <a:cubicBezTo>
                    <a:pt x="847" y="566"/>
                    <a:pt x="847" y="566"/>
                    <a:pt x="847" y="566"/>
                  </a:cubicBezTo>
                  <a:cubicBezTo>
                    <a:pt x="767" y="542"/>
                    <a:pt x="767" y="542"/>
                    <a:pt x="767" y="542"/>
                  </a:cubicBezTo>
                  <a:cubicBezTo>
                    <a:pt x="712" y="499"/>
                    <a:pt x="712" y="499"/>
                    <a:pt x="712" y="499"/>
                  </a:cubicBezTo>
                  <a:cubicBezTo>
                    <a:pt x="668" y="492"/>
                    <a:pt x="668" y="492"/>
                    <a:pt x="668" y="492"/>
                  </a:cubicBezTo>
                  <a:cubicBezTo>
                    <a:pt x="643" y="492"/>
                    <a:pt x="643" y="492"/>
                    <a:pt x="643" y="492"/>
                  </a:cubicBezTo>
                  <a:cubicBezTo>
                    <a:pt x="626" y="537"/>
                    <a:pt x="626" y="537"/>
                    <a:pt x="626" y="537"/>
                  </a:cubicBezTo>
                  <a:cubicBezTo>
                    <a:pt x="611" y="551"/>
                    <a:pt x="611" y="551"/>
                    <a:pt x="611" y="551"/>
                  </a:cubicBezTo>
                  <a:cubicBezTo>
                    <a:pt x="578" y="544"/>
                    <a:pt x="578" y="544"/>
                    <a:pt x="578" y="544"/>
                  </a:cubicBezTo>
                  <a:cubicBezTo>
                    <a:pt x="578" y="520"/>
                    <a:pt x="578" y="520"/>
                    <a:pt x="578" y="520"/>
                  </a:cubicBezTo>
                  <a:cubicBezTo>
                    <a:pt x="541" y="526"/>
                    <a:pt x="541" y="526"/>
                    <a:pt x="541" y="526"/>
                  </a:cubicBezTo>
                  <a:cubicBezTo>
                    <a:pt x="532" y="492"/>
                    <a:pt x="532" y="492"/>
                    <a:pt x="532" y="492"/>
                  </a:cubicBezTo>
                  <a:cubicBezTo>
                    <a:pt x="532" y="430"/>
                    <a:pt x="532" y="430"/>
                    <a:pt x="532" y="430"/>
                  </a:cubicBezTo>
                  <a:cubicBezTo>
                    <a:pt x="516" y="384"/>
                    <a:pt x="516" y="384"/>
                    <a:pt x="516" y="384"/>
                  </a:cubicBezTo>
                  <a:cubicBezTo>
                    <a:pt x="493" y="347"/>
                    <a:pt x="493" y="347"/>
                    <a:pt x="493" y="347"/>
                  </a:cubicBezTo>
                  <a:cubicBezTo>
                    <a:pt x="477" y="315"/>
                    <a:pt x="477" y="315"/>
                    <a:pt x="477" y="315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8" y="207"/>
                    <a:pt x="478" y="207"/>
                    <a:pt x="478" y="207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530" y="189"/>
                    <a:pt x="530" y="189"/>
                    <a:pt x="530" y="189"/>
                  </a:cubicBezTo>
                  <a:cubicBezTo>
                    <a:pt x="534" y="165"/>
                    <a:pt x="534" y="165"/>
                    <a:pt x="534" y="165"/>
                  </a:cubicBezTo>
                  <a:cubicBezTo>
                    <a:pt x="528" y="98"/>
                    <a:pt x="528" y="98"/>
                    <a:pt x="528" y="98"/>
                  </a:cubicBezTo>
                  <a:cubicBezTo>
                    <a:pt x="484" y="86"/>
                    <a:pt x="484" y="86"/>
                    <a:pt x="484" y="86"/>
                  </a:cubicBezTo>
                  <a:cubicBezTo>
                    <a:pt x="453" y="81"/>
                    <a:pt x="453" y="81"/>
                    <a:pt x="453" y="81"/>
                  </a:cubicBezTo>
                  <a:cubicBezTo>
                    <a:pt x="418" y="81"/>
                    <a:pt x="418" y="81"/>
                    <a:pt x="418" y="81"/>
                  </a:cubicBezTo>
                  <a:cubicBezTo>
                    <a:pt x="371" y="81"/>
                    <a:pt x="371" y="81"/>
                    <a:pt x="371" y="81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35" y="81"/>
                    <a:pt x="44" y="83"/>
                  </a:cubicBezTo>
                  <a:cubicBezTo>
                    <a:pt x="53" y="84"/>
                    <a:pt x="56" y="92"/>
                    <a:pt x="56" y="92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55" y="185"/>
                    <a:pt x="51" y="219"/>
                    <a:pt x="47" y="221"/>
                  </a:cubicBezTo>
                  <a:cubicBezTo>
                    <a:pt x="44" y="224"/>
                    <a:pt x="26" y="265"/>
                    <a:pt x="26" y="265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53" y="333"/>
                    <a:pt x="53" y="333"/>
                    <a:pt x="53" y="333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56" y="419"/>
                    <a:pt x="56" y="419"/>
                    <a:pt x="56" y="419"/>
                  </a:cubicBezTo>
                  <a:cubicBezTo>
                    <a:pt x="83" y="431"/>
                    <a:pt x="83" y="431"/>
                    <a:pt x="83" y="431"/>
                  </a:cubicBezTo>
                  <a:cubicBezTo>
                    <a:pt x="104" y="465"/>
                    <a:pt x="104" y="465"/>
                    <a:pt x="104" y="465"/>
                  </a:cubicBezTo>
                  <a:cubicBezTo>
                    <a:pt x="108" y="485"/>
                    <a:pt x="108" y="485"/>
                    <a:pt x="108" y="485"/>
                  </a:cubicBezTo>
                  <a:cubicBezTo>
                    <a:pt x="150" y="494"/>
                    <a:pt x="150" y="494"/>
                    <a:pt x="150" y="494"/>
                  </a:cubicBezTo>
                  <a:cubicBezTo>
                    <a:pt x="171" y="519"/>
                    <a:pt x="171" y="519"/>
                    <a:pt x="171" y="519"/>
                  </a:cubicBezTo>
                  <a:cubicBezTo>
                    <a:pt x="167" y="569"/>
                    <a:pt x="167" y="569"/>
                    <a:pt x="167" y="569"/>
                  </a:cubicBezTo>
                  <a:cubicBezTo>
                    <a:pt x="154" y="583"/>
                    <a:pt x="154" y="583"/>
                    <a:pt x="154" y="583"/>
                  </a:cubicBezTo>
                  <a:cubicBezTo>
                    <a:pt x="154" y="620"/>
                    <a:pt x="154" y="620"/>
                    <a:pt x="154" y="620"/>
                  </a:cubicBezTo>
                  <a:cubicBezTo>
                    <a:pt x="174" y="629"/>
                    <a:pt x="174" y="629"/>
                    <a:pt x="174" y="629"/>
                  </a:cubicBezTo>
                  <a:cubicBezTo>
                    <a:pt x="194" y="614"/>
                    <a:pt x="194" y="614"/>
                    <a:pt x="194" y="614"/>
                  </a:cubicBezTo>
                  <a:cubicBezTo>
                    <a:pt x="204" y="612"/>
                    <a:pt x="204" y="612"/>
                    <a:pt x="204" y="612"/>
                  </a:cubicBezTo>
                  <a:cubicBezTo>
                    <a:pt x="219" y="615"/>
                    <a:pt x="219" y="615"/>
                    <a:pt x="219" y="615"/>
                  </a:cubicBezTo>
                  <a:cubicBezTo>
                    <a:pt x="237" y="626"/>
                    <a:pt x="237" y="626"/>
                    <a:pt x="237" y="626"/>
                  </a:cubicBezTo>
                  <a:cubicBezTo>
                    <a:pt x="248" y="648"/>
                    <a:pt x="248" y="648"/>
                    <a:pt x="248" y="648"/>
                  </a:cubicBezTo>
                  <a:cubicBezTo>
                    <a:pt x="248" y="648"/>
                    <a:pt x="256" y="655"/>
                    <a:pt x="249" y="660"/>
                  </a:cubicBezTo>
                  <a:cubicBezTo>
                    <a:pt x="241" y="665"/>
                    <a:pt x="224" y="670"/>
                    <a:pt x="224" y="670"/>
                  </a:cubicBezTo>
                  <a:cubicBezTo>
                    <a:pt x="221" y="680"/>
                    <a:pt x="221" y="680"/>
                    <a:pt x="221" y="680"/>
                  </a:cubicBezTo>
                  <a:cubicBezTo>
                    <a:pt x="215" y="702"/>
                    <a:pt x="215" y="702"/>
                    <a:pt x="215" y="702"/>
                  </a:cubicBezTo>
                  <a:cubicBezTo>
                    <a:pt x="230" y="748"/>
                    <a:pt x="230" y="748"/>
                    <a:pt x="230" y="748"/>
                  </a:cubicBezTo>
                  <a:cubicBezTo>
                    <a:pt x="215" y="783"/>
                    <a:pt x="215" y="783"/>
                    <a:pt x="215" y="783"/>
                  </a:cubicBezTo>
                  <a:cubicBezTo>
                    <a:pt x="204" y="807"/>
                    <a:pt x="204" y="807"/>
                    <a:pt x="204" y="807"/>
                  </a:cubicBezTo>
                  <a:cubicBezTo>
                    <a:pt x="196" y="846"/>
                    <a:pt x="196" y="846"/>
                    <a:pt x="196" y="846"/>
                  </a:cubicBezTo>
                  <a:cubicBezTo>
                    <a:pt x="194" y="877"/>
                    <a:pt x="194" y="877"/>
                    <a:pt x="194" y="877"/>
                  </a:cubicBezTo>
                  <a:cubicBezTo>
                    <a:pt x="196" y="882"/>
                    <a:pt x="196" y="882"/>
                    <a:pt x="196" y="882"/>
                  </a:cubicBezTo>
                  <a:cubicBezTo>
                    <a:pt x="222" y="884"/>
                    <a:pt x="222" y="884"/>
                    <a:pt x="222" y="884"/>
                  </a:cubicBezTo>
                  <a:cubicBezTo>
                    <a:pt x="219" y="903"/>
                    <a:pt x="215" y="954"/>
                    <a:pt x="215" y="954"/>
                  </a:cubicBezTo>
                  <a:cubicBezTo>
                    <a:pt x="203" y="1028"/>
                    <a:pt x="203" y="1028"/>
                    <a:pt x="203" y="1028"/>
                  </a:cubicBezTo>
                  <a:cubicBezTo>
                    <a:pt x="203" y="1089"/>
                    <a:pt x="203" y="1089"/>
                    <a:pt x="203" y="1089"/>
                  </a:cubicBezTo>
                  <a:cubicBezTo>
                    <a:pt x="168" y="1089"/>
                    <a:pt x="168" y="1089"/>
                    <a:pt x="168" y="1089"/>
                  </a:cubicBezTo>
                  <a:cubicBezTo>
                    <a:pt x="168" y="1089"/>
                    <a:pt x="142" y="1124"/>
                    <a:pt x="144" y="1128"/>
                  </a:cubicBezTo>
                  <a:cubicBezTo>
                    <a:pt x="145" y="1132"/>
                    <a:pt x="154" y="1147"/>
                    <a:pt x="154" y="1147"/>
                  </a:cubicBezTo>
                  <a:cubicBezTo>
                    <a:pt x="169" y="1161"/>
                    <a:pt x="169" y="1161"/>
                    <a:pt x="169" y="1161"/>
                  </a:cubicBezTo>
                  <a:cubicBezTo>
                    <a:pt x="168" y="1201"/>
                    <a:pt x="168" y="1201"/>
                    <a:pt x="168" y="1201"/>
                  </a:cubicBezTo>
                  <a:cubicBezTo>
                    <a:pt x="163" y="1250"/>
                    <a:pt x="163" y="1250"/>
                    <a:pt x="163" y="1250"/>
                  </a:cubicBezTo>
                  <a:cubicBezTo>
                    <a:pt x="185" y="1281"/>
                    <a:pt x="185" y="1281"/>
                    <a:pt x="185" y="1281"/>
                  </a:cubicBezTo>
                  <a:cubicBezTo>
                    <a:pt x="185" y="1281"/>
                    <a:pt x="195" y="1283"/>
                    <a:pt x="197" y="1290"/>
                  </a:cubicBezTo>
                  <a:cubicBezTo>
                    <a:pt x="200" y="1296"/>
                    <a:pt x="194" y="1315"/>
                    <a:pt x="194" y="1315"/>
                  </a:cubicBezTo>
                  <a:cubicBezTo>
                    <a:pt x="253" y="1325"/>
                    <a:pt x="253" y="1325"/>
                    <a:pt x="253" y="1325"/>
                  </a:cubicBezTo>
                  <a:cubicBezTo>
                    <a:pt x="269" y="1350"/>
                    <a:pt x="269" y="1350"/>
                    <a:pt x="269" y="1350"/>
                  </a:cubicBezTo>
                  <a:cubicBezTo>
                    <a:pt x="269" y="1350"/>
                    <a:pt x="276" y="1356"/>
                    <a:pt x="281" y="1359"/>
                  </a:cubicBezTo>
                  <a:cubicBezTo>
                    <a:pt x="286" y="1361"/>
                    <a:pt x="301" y="1364"/>
                    <a:pt x="307" y="1361"/>
                  </a:cubicBezTo>
                  <a:cubicBezTo>
                    <a:pt x="312" y="1359"/>
                    <a:pt x="326" y="1363"/>
                    <a:pt x="326" y="1363"/>
                  </a:cubicBezTo>
                  <a:cubicBezTo>
                    <a:pt x="290" y="1395"/>
                    <a:pt x="290" y="1395"/>
                    <a:pt x="290" y="1395"/>
                  </a:cubicBezTo>
                  <a:cubicBezTo>
                    <a:pt x="290" y="1395"/>
                    <a:pt x="241" y="1432"/>
                    <a:pt x="233" y="1436"/>
                  </a:cubicBezTo>
                  <a:cubicBezTo>
                    <a:pt x="226" y="1440"/>
                    <a:pt x="167" y="1441"/>
                    <a:pt x="167" y="1441"/>
                  </a:cubicBezTo>
                  <a:cubicBezTo>
                    <a:pt x="168" y="1485"/>
                    <a:pt x="168" y="1485"/>
                    <a:pt x="168" y="1485"/>
                  </a:cubicBezTo>
                  <a:cubicBezTo>
                    <a:pt x="168" y="1514"/>
                    <a:pt x="168" y="1514"/>
                    <a:pt x="168" y="1514"/>
                  </a:cubicBezTo>
                  <a:cubicBezTo>
                    <a:pt x="168" y="1514"/>
                    <a:pt x="160" y="1549"/>
                    <a:pt x="160" y="1553"/>
                  </a:cubicBezTo>
                  <a:cubicBezTo>
                    <a:pt x="160" y="1556"/>
                    <a:pt x="164" y="1562"/>
                    <a:pt x="164" y="1565"/>
                  </a:cubicBezTo>
                  <a:cubicBezTo>
                    <a:pt x="164" y="1569"/>
                    <a:pt x="168" y="1574"/>
                    <a:pt x="168" y="1574"/>
                  </a:cubicBezTo>
                  <a:cubicBezTo>
                    <a:pt x="201" y="1582"/>
                    <a:pt x="201" y="1582"/>
                    <a:pt x="201" y="1582"/>
                  </a:cubicBezTo>
                  <a:cubicBezTo>
                    <a:pt x="241" y="1573"/>
                    <a:pt x="241" y="1573"/>
                    <a:pt x="241" y="1573"/>
                  </a:cubicBezTo>
                  <a:cubicBezTo>
                    <a:pt x="258" y="1619"/>
                    <a:pt x="258" y="1619"/>
                    <a:pt x="258" y="1619"/>
                  </a:cubicBezTo>
                  <a:cubicBezTo>
                    <a:pt x="300" y="1609"/>
                    <a:pt x="300" y="1609"/>
                    <a:pt x="300" y="1609"/>
                  </a:cubicBezTo>
                  <a:cubicBezTo>
                    <a:pt x="314" y="1576"/>
                    <a:pt x="314" y="1576"/>
                    <a:pt x="314" y="1576"/>
                  </a:cubicBezTo>
                  <a:cubicBezTo>
                    <a:pt x="336" y="1563"/>
                    <a:pt x="336" y="1563"/>
                    <a:pt x="336" y="1563"/>
                  </a:cubicBezTo>
                  <a:cubicBezTo>
                    <a:pt x="368" y="1553"/>
                    <a:pt x="368" y="1553"/>
                    <a:pt x="368" y="1553"/>
                  </a:cubicBezTo>
                  <a:cubicBezTo>
                    <a:pt x="375" y="1550"/>
                    <a:pt x="375" y="1550"/>
                    <a:pt x="375" y="1550"/>
                  </a:cubicBezTo>
                  <a:cubicBezTo>
                    <a:pt x="375" y="1550"/>
                    <a:pt x="376" y="1550"/>
                    <a:pt x="386" y="1550"/>
                  </a:cubicBezTo>
                  <a:cubicBezTo>
                    <a:pt x="396" y="1550"/>
                    <a:pt x="451" y="1549"/>
                    <a:pt x="451" y="1549"/>
                  </a:cubicBezTo>
                  <a:cubicBezTo>
                    <a:pt x="513" y="1552"/>
                    <a:pt x="513" y="1552"/>
                    <a:pt x="513" y="1552"/>
                  </a:cubicBezTo>
                  <a:cubicBezTo>
                    <a:pt x="583" y="1583"/>
                    <a:pt x="583" y="1583"/>
                    <a:pt x="583" y="1583"/>
                  </a:cubicBezTo>
                  <a:cubicBezTo>
                    <a:pt x="635" y="1616"/>
                    <a:pt x="635" y="1616"/>
                    <a:pt x="635" y="1616"/>
                  </a:cubicBezTo>
                  <a:cubicBezTo>
                    <a:pt x="673" y="1568"/>
                    <a:pt x="673" y="1568"/>
                    <a:pt x="673" y="1568"/>
                  </a:cubicBezTo>
                  <a:cubicBezTo>
                    <a:pt x="752" y="1641"/>
                    <a:pt x="752" y="1641"/>
                    <a:pt x="752" y="1641"/>
                  </a:cubicBezTo>
                  <a:cubicBezTo>
                    <a:pt x="752" y="1665"/>
                    <a:pt x="752" y="1665"/>
                    <a:pt x="752" y="1665"/>
                  </a:cubicBezTo>
                  <a:cubicBezTo>
                    <a:pt x="780" y="1684"/>
                    <a:pt x="780" y="1684"/>
                    <a:pt x="780" y="1684"/>
                  </a:cubicBezTo>
                  <a:cubicBezTo>
                    <a:pt x="801" y="1646"/>
                    <a:pt x="801" y="1646"/>
                    <a:pt x="801" y="1646"/>
                  </a:cubicBezTo>
                  <a:cubicBezTo>
                    <a:pt x="853" y="1693"/>
                    <a:pt x="853" y="1693"/>
                    <a:pt x="853" y="1693"/>
                  </a:cubicBezTo>
                  <a:cubicBezTo>
                    <a:pt x="862" y="1632"/>
                    <a:pt x="862" y="1632"/>
                    <a:pt x="862" y="1632"/>
                  </a:cubicBezTo>
                  <a:cubicBezTo>
                    <a:pt x="919" y="1642"/>
                    <a:pt x="919" y="1642"/>
                    <a:pt x="919" y="1642"/>
                  </a:cubicBezTo>
                  <a:cubicBezTo>
                    <a:pt x="996" y="1644"/>
                    <a:pt x="996" y="1644"/>
                    <a:pt x="996" y="1644"/>
                  </a:cubicBezTo>
                  <a:cubicBezTo>
                    <a:pt x="1023" y="1618"/>
                    <a:pt x="1023" y="1618"/>
                    <a:pt x="1023" y="1618"/>
                  </a:cubicBezTo>
                  <a:cubicBezTo>
                    <a:pt x="1084" y="1616"/>
                    <a:pt x="1084" y="1616"/>
                    <a:pt x="1084" y="1616"/>
                  </a:cubicBezTo>
                  <a:cubicBezTo>
                    <a:pt x="1097" y="1616"/>
                    <a:pt x="1097" y="1616"/>
                    <a:pt x="1097" y="1616"/>
                  </a:cubicBezTo>
                  <a:cubicBezTo>
                    <a:pt x="1131" y="1639"/>
                    <a:pt x="1131" y="1639"/>
                    <a:pt x="1131" y="1639"/>
                  </a:cubicBezTo>
                  <a:cubicBezTo>
                    <a:pt x="1154" y="1644"/>
                    <a:pt x="1154" y="1644"/>
                    <a:pt x="1154" y="1644"/>
                  </a:cubicBezTo>
                  <a:cubicBezTo>
                    <a:pt x="1170" y="1651"/>
                    <a:pt x="1170" y="1651"/>
                    <a:pt x="1170" y="1651"/>
                  </a:cubicBezTo>
                  <a:cubicBezTo>
                    <a:pt x="1205" y="1628"/>
                    <a:pt x="1205" y="1628"/>
                    <a:pt x="1205" y="1628"/>
                  </a:cubicBezTo>
                  <a:cubicBezTo>
                    <a:pt x="1227" y="1587"/>
                    <a:pt x="1227" y="1587"/>
                    <a:pt x="1227" y="1587"/>
                  </a:cubicBezTo>
                  <a:cubicBezTo>
                    <a:pt x="1227" y="1541"/>
                    <a:pt x="1227" y="1541"/>
                    <a:pt x="1227" y="1541"/>
                  </a:cubicBezTo>
                  <a:cubicBezTo>
                    <a:pt x="1245" y="1559"/>
                    <a:pt x="1245" y="1559"/>
                    <a:pt x="1245" y="1559"/>
                  </a:cubicBezTo>
                  <a:cubicBezTo>
                    <a:pt x="1272" y="1597"/>
                    <a:pt x="1272" y="1597"/>
                    <a:pt x="1272" y="1597"/>
                  </a:cubicBezTo>
                  <a:cubicBezTo>
                    <a:pt x="1292" y="1632"/>
                    <a:pt x="1292" y="1632"/>
                    <a:pt x="1292" y="1632"/>
                  </a:cubicBezTo>
                  <a:cubicBezTo>
                    <a:pt x="1316" y="1677"/>
                    <a:pt x="1316" y="1677"/>
                    <a:pt x="1316" y="1677"/>
                  </a:cubicBezTo>
                  <a:cubicBezTo>
                    <a:pt x="1326" y="1688"/>
                    <a:pt x="1326" y="1688"/>
                    <a:pt x="1326" y="1688"/>
                  </a:cubicBezTo>
                  <a:cubicBezTo>
                    <a:pt x="1366" y="1710"/>
                    <a:pt x="1366" y="1710"/>
                    <a:pt x="1366" y="1710"/>
                  </a:cubicBezTo>
                  <a:cubicBezTo>
                    <a:pt x="1401" y="1721"/>
                    <a:pt x="1401" y="1721"/>
                    <a:pt x="1401" y="1721"/>
                  </a:cubicBezTo>
                  <a:cubicBezTo>
                    <a:pt x="1398" y="1756"/>
                    <a:pt x="1398" y="1756"/>
                    <a:pt x="1398" y="1756"/>
                  </a:cubicBezTo>
                  <a:cubicBezTo>
                    <a:pt x="1401" y="1797"/>
                    <a:pt x="1401" y="1797"/>
                    <a:pt x="1401" y="1797"/>
                  </a:cubicBezTo>
                  <a:cubicBezTo>
                    <a:pt x="1443" y="1780"/>
                    <a:pt x="1443" y="1780"/>
                    <a:pt x="1443" y="1780"/>
                  </a:cubicBezTo>
                  <a:cubicBezTo>
                    <a:pt x="1483" y="1740"/>
                    <a:pt x="1483" y="1740"/>
                    <a:pt x="1483" y="1740"/>
                  </a:cubicBezTo>
                  <a:cubicBezTo>
                    <a:pt x="1534" y="1733"/>
                    <a:pt x="1534" y="1733"/>
                    <a:pt x="1534" y="1733"/>
                  </a:cubicBezTo>
                  <a:cubicBezTo>
                    <a:pt x="1584" y="1733"/>
                    <a:pt x="1584" y="1733"/>
                    <a:pt x="1584" y="1733"/>
                  </a:cubicBezTo>
                  <a:cubicBezTo>
                    <a:pt x="1615" y="1710"/>
                    <a:pt x="1615" y="1710"/>
                    <a:pt x="1615" y="1710"/>
                  </a:cubicBezTo>
                  <a:cubicBezTo>
                    <a:pt x="1652" y="1721"/>
                    <a:pt x="1652" y="1721"/>
                    <a:pt x="1652" y="1721"/>
                  </a:cubicBezTo>
                  <a:cubicBezTo>
                    <a:pt x="1680" y="1745"/>
                    <a:pt x="1680" y="1745"/>
                    <a:pt x="1680" y="1745"/>
                  </a:cubicBezTo>
                  <a:cubicBezTo>
                    <a:pt x="1709" y="1796"/>
                    <a:pt x="1709" y="1796"/>
                    <a:pt x="1709" y="1796"/>
                  </a:cubicBezTo>
                  <a:cubicBezTo>
                    <a:pt x="1709" y="1836"/>
                    <a:pt x="1709" y="1836"/>
                    <a:pt x="1709" y="1836"/>
                  </a:cubicBezTo>
                  <a:cubicBezTo>
                    <a:pt x="1737" y="1890"/>
                    <a:pt x="1737" y="1890"/>
                    <a:pt x="1737" y="1890"/>
                  </a:cubicBezTo>
                  <a:cubicBezTo>
                    <a:pt x="1744" y="1911"/>
                    <a:pt x="1744" y="1911"/>
                    <a:pt x="1744" y="1911"/>
                  </a:cubicBezTo>
                  <a:cubicBezTo>
                    <a:pt x="1767" y="1919"/>
                    <a:pt x="1767" y="1919"/>
                    <a:pt x="1767" y="1919"/>
                  </a:cubicBezTo>
                  <a:cubicBezTo>
                    <a:pt x="1795" y="1933"/>
                    <a:pt x="1795" y="1933"/>
                    <a:pt x="1795" y="1933"/>
                  </a:cubicBezTo>
                  <a:cubicBezTo>
                    <a:pt x="1835" y="1961"/>
                    <a:pt x="1835" y="1961"/>
                    <a:pt x="1835" y="1961"/>
                  </a:cubicBezTo>
                  <a:cubicBezTo>
                    <a:pt x="1854" y="2001"/>
                    <a:pt x="1854" y="2001"/>
                    <a:pt x="1854" y="2001"/>
                  </a:cubicBezTo>
                  <a:cubicBezTo>
                    <a:pt x="1882" y="2001"/>
                    <a:pt x="1882" y="2001"/>
                    <a:pt x="1882" y="2001"/>
                  </a:cubicBezTo>
                  <a:cubicBezTo>
                    <a:pt x="1910" y="1998"/>
                    <a:pt x="1910" y="1998"/>
                    <a:pt x="1910" y="1998"/>
                  </a:cubicBezTo>
                  <a:cubicBezTo>
                    <a:pt x="1952" y="1977"/>
                    <a:pt x="1952" y="1977"/>
                    <a:pt x="1952" y="1977"/>
                  </a:cubicBezTo>
                  <a:cubicBezTo>
                    <a:pt x="1974" y="2067"/>
                    <a:pt x="1974" y="2067"/>
                    <a:pt x="1974" y="2067"/>
                  </a:cubicBezTo>
                  <a:cubicBezTo>
                    <a:pt x="2004" y="2093"/>
                    <a:pt x="2004" y="2093"/>
                    <a:pt x="2004" y="2093"/>
                  </a:cubicBezTo>
                  <a:cubicBezTo>
                    <a:pt x="2044" y="2123"/>
                    <a:pt x="2044" y="2123"/>
                    <a:pt x="2044" y="2123"/>
                  </a:cubicBezTo>
                  <a:cubicBezTo>
                    <a:pt x="2055" y="2145"/>
                    <a:pt x="2055" y="2145"/>
                    <a:pt x="2055" y="2145"/>
                  </a:cubicBezTo>
                  <a:cubicBezTo>
                    <a:pt x="2055" y="2125"/>
                    <a:pt x="2055" y="2125"/>
                    <a:pt x="2055" y="2125"/>
                  </a:cubicBezTo>
                  <a:cubicBezTo>
                    <a:pt x="2066" y="2064"/>
                    <a:pt x="2066" y="2064"/>
                    <a:pt x="2066" y="2064"/>
                  </a:cubicBezTo>
                  <a:cubicBezTo>
                    <a:pt x="2066" y="2030"/>
                    <a:pt x="2066" y="2030"/>
                    <a:pt x="2066" y="2030"/>
                  </a:cubicBezTo>
                  <a:cubicBezTo>
                    <a:pt x="2061" y="1994"/>
                    <a:pt x="2061" y="1994"/>
                    <a:pt x="2061" y="1994"/>
                  </a:cubicBezTo>
                  <a:cubicBezTo>
                    <a:pt x="2037" y="1972"/>
                    <a:pt x="2037" y="1972"/>
                    <a:pt x="2037" y="1972"/>
                  </a:cubicBezTo>
                  <a:cubicBezTo>
                    <a:pt x="2018" y="1922"/>
                    <a:pt x="2018" y="1922"/>
                    <a:pt x="2018" y="1922"/>
                  </a:cubicBezTo>
                  <a:cubicBezTo>
                    <a:pt x="2025" y="1922"/>
                    <a:pt x="2025" y="1922"/>
                    <a:pt x="2025" y="1922"/>
                  </a:cubicBezTo>
                  <a:cubicBezTo>
                    <a:pt x="2092" y="1922"/>
                    <a:pt x="2092" y="1922"/>
                    <a:pt x="2092" y="1922"/>
                  </a:cubicBezTo>
                  <a:cubicBezTo>
                    <a:pt x="2140" y="1922"/>
                    <a:pt x="2140" y="1922"/>
                    <a:pt x="2140" y="1922"/>
                  </a:cubicBezTo>
                  <a:cubicBezTo>
                    <a:pt x="2174" y="1898"/>
                    <a:pt x="2174" y="1898"/>
                    <a:pt x="2174" y="1898"/>
                  </a:cubicBezTo>
                  <a:cubicBezTo>
                    <a:pt x="2196" y="1866"/>
                    <a:pt x="2196" y="1866"/>
                    <a:pt x="2196" y="1866"/>
                  </a:cubicBezTo>
                  <a:cubicBezTo>
                    <a:pt x="2206" y="1765"/>
                    <a:pt x="2206" y="1765"/>
                    <a:pt x="2206" y="1765"/>
                  </a:cubicBezTo>
                  <a:cubicBezTo>
                    <a:pt x="2206" y="1676"/>
                    <a:pt x="2206" y="1676"/>
                    <a:pt x="2206" y="1676"/>
                  </a:cubicBezTo>
                  <a:lnTo>
                    <a:pt x="2182" y="162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8912030" y="4034518"/>
              <a:ext cx="2420103" cy="1454528"/>
            </a:xfrm>
            <a:custGeom>
              <a:avLst/>
              <a:gdLst>
                <a:gd name="T0" fmla="*/ 2115 w 3055"/>
                <a:gd name="T1" fmla="*/ 1611 h 1839"/>
                <a:gd name="T2" fmla="*/ 2428 w 3055"/>
                <a:gd name="T3" fmla="*/ 1585 h 1839"/>
                <a:gd name="T4" fmla="*/ 2667 w 3055"/>
                <a:gd name="T5" fmla="*/ 1465 h 1839"/>
                <a:gd name="T6" fmla="*/ 2912 w 3055"/>
                <a:gd name="T7" fmla="*/ 1366 h 1839"/>
                <a:gd name="T8" fmla="*/ 3017 w 3055"/>
                <a:gd name="T9" fmla="*/ 1117 h 1839"/>
                <a:gd name="T10" fmla="*/ 3031 w 3055"/>
                <a:gd name="T11" fmla="*/ 734 h 1839"/>
                <a:gd name="T12" fmla="*/ 2869 w 3055"/>
                <a:gd name="T13" fmla="*/ 609 h 1839"/>
                <a:gd name="T14" fmla="*/ 2697 w 3055"/>
                <a:gd name="T15" fmla="*/ 611 h 1839"/>
                <a:gd name="T16" fmla="*/ 2613 w 3055"/>
                <a:gd name="T17" fmla="*/ 475 h 1839"/>
                <a:gd name="T18" fmla="*/ 2455 w 3055"/>
                <a:gd name="T19" fmla="*/ 396 h 1839"/>
                <a:gd name="T20" fmla="*/ 2361 w 3055"/>
                <a:gd name="T21" fmla="*/ 438 h 1839"/>
                <a:gd name="T22" fmla="*/ 2328 w 3055"/>
                <a:gd name="T23" fmla="*/ 553 h 1839"/>
                <a:gd name="T24" fmla="*/ 2196 w 3055"/>
                <a:gd name="T25" fmla="*/ 438 h 1839"/>
                <a:gd name="T26" fmla="*/ 2032 w 3055"/>
                <a:gd name="T27" fmla="*/ 395 h 1839"/>
                <a:gd name="T28" fmla="*/ 1825 w 3055"/>
                <a:gd name="T29" fmla="*/ 498 h 1839"/>
                <a:gd name="T30" fmla="*/ 1699 w 3055"/>
                <a:gd name="T31" fmla="*/ 459 h 1839"/>
                <a:gd name="T32" fmla="*/ 1559 w 3055"/>
                <a:gd name="T33" fmla="*/ 227 h 1839"/>
                <a:gd name="T34" fmla="*/ 1436 w 3055"/>
                <a:gd name="T35" fmla="*/ 21 h 1839"/>
                <a:gd name="T36" fmla="*/ 1192 w 3055"/>
                <a:gd name="T37" fmla="*/ 72 h 1839"/>
                <a:gd name="T38" fmla="*/ 1080 w 3055"/>
                <a:gd name="T39" fmla="*/ 90 h 1839"/>
                <a:gd name="T40" fmla="*/ 895 w 3055"/>
                <a:gd name="T41" fmla="*/ 142 h 1839"/>
                <a:gd name="T42" fmla="*/ 786 w 3055"/>
                <a:gd name="T43" fmla="*/ 223 h 1839"/>
                <a:gd name="T44" fmla="*/ 664 w 3055"/>
                <a:gd name="T45" fmla="*/ 107 h 1839"/>
                <a:gd name="T46" fmla="*/ 508 w 3055"/>
                <a:gd name="T47" fmla="*/ 152 h 1839"/>
                <a:gd name="T48" fmla="*/ 376 w 3055"/>
                <a:gd name="T49" fmla="*/ 119 h 1839"/>
                <a:gd name="T50" fmla="*/ 279 w 3055"/>
                <a:gd name="T51" fmla="*/ 198 h 1839"/>
                <a:gd name="T52" fmla="*/ 177 w 3055"/>
                <a:gd name="T53" fmla="*/ 230 h 1839"/>
                <a:gd name="T54" fmla="*/ 50 w 3055"/>
                <a:gd name="T55" fmla="*/ 284 h 1839"/>
                <a:gd name="T56" fmla="*/ 27 w 3055"/>
                <a:gd name="T57" fmla="*/ 432 h 1839"/>
                <a:gd name="T58" fmla="*/ 205 w 3055"/>
                <a:gd name="T59" fmla="*/ 465 h 1839"/>
                <a:gd name="T60" fmla="*/ 336 w 3055"/>
                <a:gd name="T61" fmla="*/ 510 h 1839"/>
                <a:gd name="T62" fmla="*/ 437 w 3055"/>
                <a:gd name="T63" fmla="*/ 640 h 1839"/>
                <a:gd name="T64" fmla="*/ 269 w 3055"/>
                <a:gd name="T65" fmla="*/ 591 h 1839"/>
                <a:gd name="T66" fmla="*/ 178 w 3055"/>
                <a:gd name="T67" fmla="*/ 647 h 1839"/>
                <a:gd name="T68" fmla="*/ 350 w 3055"/>
                <a:gd name="T69" fmla="*/ 743 h 1839"/>
                <a:gd name="T70" fmla="*/ 303 w 3055"/>
                <a:gd name="T71" fmla="*/ 830 h 1839"/>
                <a:gd name="T72" fmla="*/ 95 w 3055"/>
                <a:gd name="T73" fmla="*/ 830 h 1839"/>
                <a:gd name="T74" fmla="*/ 96 w 3055"/>
                <a:gd name="T75" fmla="*/ 895 h 1839"/>
                <a:gd name="T76" fmla="*/ 271 w 3055"/>
                <a:gd name="T77" fmla="*/ 1038 h 1839"/>
                <a:gd name="T78" fmla="*/ 242 w 3055"/>
                <a:gd name="T79" fmla="*/ 1198 h 1839"/>
                <a:gd name="T80" fmla="*/ 436 w 3055"/>
                <a:gd name="T81" fmla="*/ 1086 h 1839"/>
                <a:gd name="T82" fmla="*/ 491 w 3055"/>
                <a:gd name="T83" fmla="*/ 1106 h 1839"/>
                <a:gd name="T84" fmla="*/ 638 w 3055"/>
                <a:gd name="T85" fmla="*/ 1126 h 1839"/>
                <a:gd name="T86" fmla="*/ 761 w 3055"/>
                <a:gd name="T87" fmla="*/ 1211 h 1839"/>
                <a:gd name="T88" fmla="*/ 934 w 3055"/>
                <a:gd name="T89" fmla="*/ 1289 h 1839"/>
                <a:gd name="T90" fmla="*/ 1129 w 3055"/>
                <a:gd name="T91" fmla="*/ 1307 h 1839"/>
                <a:gd name="T92" fmla="*/ 1105 w 3055"/>
                <a:gd name="T93" fmla="*/ 1418 h 1839"/>
                <a:gd name="T94" fmla="*/ 1265 w 3055"/>
                <a:gd name="T95" fmla="*/ 1378 h 1839"/>
                <a:gd name="T96" fmla="*/ 1215 w 3055"/>
                <a:gd name="T97" fmla="*/ 1546 h 1839"/>
                <a:gd name="T98" fmla="*/ 1323 w 3055"/>
                <a:gd name="T99" fmla="*/ 1544 h 1839"/>
                <a:gd name="T100" fmla="*/ 1410 w 3055"/>
                <a:gd name="T101" fmla="*/ 1545 h 1839"/>
                <a:gd name="T102" fmla="*/ 1594 w 3055"/>
                <a:gd name="T103" fmla="*/ 1602 h 1839"/>
                <a:gd name="T104" fmla="*/ 1549 w 3055"/>
                <a:gd name="T105" fmla="*/ 1700 h 1839"/>
                <a:gd name="T106" fmla="*/ 1506 w 3055"/>
                <a:gd name="T107" fmla="*/ 1758 h 1839"/>
                <a:gd name="T108" fmla="*/ 1827 w 3055"/>
                <a:gd name="T109" fmla="*/ 177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55" h="1839">
                  <a:moveTo>
                    <a:pt x="1914" y="1839"/>
                  </a:moveTo>
                  <a:cubicBezTo>
                    <a:pt x="1972" y="1813"/>
                    <a:pt x="1972" y="1813"/>
                    <a:pt x="1972" y="1813"/>
                  </a:cubicBezTo>
                  <a:cubicBezTo>
                    <a:pt x="2043" y="1806"/>
                    <a:pt x="2043" y="1806"/>
                    <a:pt x="2043" y="1806"/>
                  </a:cubicBezTo>
                  <a:cubicBezTo>
                    <a:pt x="2043" y="1768"/>
                    <a:pt x="2043" y="1768"/>
                    <a:pt x="2043" y="1768"/>
                  </a:cubicBezTo>
                  <a:cubicBezTo>
                    <a:pt x="2094" y="1709"/>
                    <a:pt x="2094" y="1709"/>
                    <a:pt x="2094" y="1709"/>
                  </a:cubicBezTo>
                  <a:cubicBezTo>
                    <a:pt x="2102" y="1657"/>
                    <a:pt x="2102" y="1657"/>
                    <a:pt x="2102" y="1657"/>
                  </a:cubicBezTo>
                  <a:cubicBezTo>
                    <a:pt x="2115" y="1611"/>
                    <a:pt x="2115" y="1611"/>
                    <a:pt x="2115" y="1611"/>
                  </a:cubicBezTo>
                  <a:cubicBezTo>
                    <a:pt x="2158" y="1606"/>
                    <a:pt x="2158" y="1606"/>
                    <a:pt x="2158" y="1606"/>
                  </a:cubicBezTo>
                  <a:cubicBezTo>
                    <a:pt x="2216" y="1604"/>
                    <a:pt x="2216" y="1604"/>
                    <a:pt x="2216" y="1604"/>
                  </a:cubicBezTo>
                  <a:cubicBezTo>
                    <a:pt x="2261" y="1604"/>
                    <a:pt x="2261" y="1604"/>
                    <a:pt x="2261" y="1604"/>
                  </a:cubicBezTo>
                  <a:cubicBezTo>
                    <a:pt x="2327" y="1585"/>
                    <a:pt x="2327" y="1585"/>
                    <a:pt x="2327" y="1585"/>
                  </a:cubicBezTo>
                  <a:cubicBezTo>
                    <a:pt x="2365" y="1575"/>
                    <a:pt x="2365" y="1575"/>
                    <a:pt x="2365" y="1575"/>
                  </a:cubicBezTo>
                  <a:cubicBezTo>
                    <a:pt x="2405" y="1582"/>
                    <a:pt x="2405" y="1582"/>
                    <a:pt x="2405" y="1582"/>
                  </a:cubicBezTo>
                  <a:cubicBezTo>
                    <a:pt x="2428" y="1585"/>
                    <a:pt x="2428" y="1585"/>
                    <a:pt x="2428" y="1585"/>
                  </a:cubicBezTo>
                  <a:cubicBezTo>
                    <a:pt x="2461" y="1573"/>
                    <a:pt x="2461" y="1573"/>
                    <a:pt x="2461" y="1573"/>
                  </a:cubicBezTo>
                  <a:cubicBezTo>
                    <a:pt x="2500" y="1550"/>
                    <a:pt x="2500" y="1550"/>
                    <a:pt x="2500" y="1550"/>
                  </a:cubicBezTo>
                  <a:cubicBezTo>
                    <a:pt x="2552" y="1531"/>
                    <a:pt x="2552" y="1531"/>
                    <a:pt x="2552" y="1531"/>
                  </a:cubicBezTo>
                  <a:cubicBezTo>
                    <a:pt x="2594" y="1513"/>
                    <a:pt x="2594" y="1513"/>
                    <a:pt x="2594" y="1513"/>
                  </a:cubicBezTo>
                  <a:cubicBezTo>
                    <a:pt x="2632" y="1472"/>
                    <a:pt x="2632" y="1472"/>
                    <a:pt x="2632" y="1472"/>
                  </a:cubicBezTo>
                  <a:cubicBezTo>
                    <a:pt x="2658" y="1455"/>
                    <a:pt x="2658" y="1455"/>
                    <a:pt x="2658" y="1455"/>
                  </a:cubicBezTo>
                  <a:cubicBezTo>
                    <a:pt x="2667" y="1465"/>
                    <a:pt x="2667" y="1465"/>
                    <a:pt x="2667" y="1465"/>
                  </a:cubicBezTo>
                  <a:cubicBezTo>
                    <a:pt x="2686" y="1486"/>
                    <a:pt x="2686" y="1486"/>
                    <a:pt x="2686" y="1486"/>
                  </a:cubicBezTo>
                  <a:cubicBezTo>
                    <a:pt x="2717" y="1503"/>
                    <a:pt x="2717" y="1503"/>
                    <a:pt x="2717" y="1503"/>
                  </a:cubicBezTo>
                  <a:cubicBezTo>
                    <a:pt x="2728" y="1513"/>
                    <a:pt x="2728" y="1513"/>
                    <a:pt x="2728" y="1513"/>
                  </a:cubicBezTo>
                  <a:cubicBezTo>
                    <a:pt x="2796" y="1496"/>
                    <a:pt x="2796" y="1496"/>
                    <a:pt x="2796" y="1496"/>
                  </a:cubicBezTo>
                  <a:cubicBezTo>
                    <a:pt x="2827" y="1474"/>
                    <a:pt x="2827" y="1474"/>
                    <a:pt x="2827" y="1474"/>
                  </a:cubicBezTo>
                  <a:cubicBezTo>
                    <a:pt x="2886" y="1415"/>
                    <a:pt x="2886" y="1415"/>
                    <a:pt x="2886" y="1415"/>
                  </a:cubicBezTo>
                  <a:cubicBezTo>
                    <a:pt x="2912" y="1366"/>
                    <a:pt x="2912" y="1366"/>
                    <a:pt x="2912" y="1366"/>
                  </a:cubicBezTo>
                  <a:cubicBezTo>
                    <a:pt x="2931" y="1307"/>
                    <a:pt x="2931" y="1307"/>
                    <a:pt x="2931" y="1307"/>
                  </a:cubicBezTo>
                  <a:cubicBezTo>
                    <a:pt x="2975" y="1294"/>
                    <a:pt x="2975" y="1294"/>
                    <a:pt x="2975" y="1294"/>
                  </a:cubicBezTo>
                  <a:cubicBezTo>
                    <a:pt x="3004" y="1291"/>
                    <a:pt x="3004" y="1291"/>
                    <a:pt x="3004" y="1291"/>
                  </a:cubicBezTo>
                  <a:cubicBezTo>
                    <a:pt x="3034" y="1279"/>
                    <a:pt x="3034" y="1279"/>
                    <a:pt x="3034" y="1279"/>
                  </a:cubicBezTo>
                  <a:cubicBezTo>
                    <a:pt x="3045" y="1228"/>
                    <a:pt x="3045" y="1228"/>
                    <a:pt x="3045" y="1228"/>
                  </a:cubicBezTo>
                  <a:cubicBezTo>
                    <a:pt x="3038" y="1178"/>
                    <a:pt x="3038" y="1178"/>
                    <a:pt x="3038" y="1178"/>
                  </a:cubicBezTo>
                  <a:cubicBezTo>
                    <a:pt x="3017" y="1117"/>
                    <a:pt x="3017" y="1117"/>
                    <a:pt x="3017" y="1117"/>
                  </a:cubicBezTo>
                  <a:cubicBezTo>
                    <a:pt x="3004" y="1035"/>
                    <a:pt x="3004" y="1035"/>
                    <a:pt x="3004" y="1035"/>
                  </a:cubicBezTo>
                  <a:cubicBezTo>
                    <a:pt x="3018" y="976"/>
                    <a:pt x="3018" y="976"/>
                    <a:pt x="3018" y="976"/>
                  </a:cubicBezTo>
                  <a:cubicBezTo>
                    <a:pt x="3041" y="904"/>
                    <a:pt x="3041" y="904"/>
                    <a:pt x="3041" y="904"/>
                  </a:cubicBezTo>
                  <a:cubicBezTo>
                    <a:pt x="3055" y="836"/>
                    <a:pt x="3055" y="836"/>
                    <a:pt x="3055" y="836"/>
                  </a:cubicBezTo>
                  <a:cubicBezTo>
                    <a:pt x="3050" y="802"/>
                    <a:pt x="3050" y="802"/>
                    <a:pt x="3050" y="802"/>
                  </a:cubicBezTo>
                  <a:cubicBezTo>
                    <a:pt x="3031" y="765"/>
                    <a:pt x="3031" y="765"/>
                    <a:pt x="3031" y="765"/>
                  </a:cubicBezTo>
                  <a:cubicBezTo>
                    <a:pt x="3031" y="734"/>
                    <a:pt x="3031" y="734"/>
                    <a:pt x="3031" y="734"/>
                  </a:cubicBezTo>
                  <a:cubicBezTo>
                    <a:pt x="3046" y="695"/>
                    <a:pt x="3046" y="695"/>
                    <a:pt x="3046" y="695"/>
                  </a:cubicBezTo>
                  <a:cubicBezTo>
                    <a:pt x="3046" y="598"/>
                    <a:pt x="3046" y="598"/>
                    <a:pt x="3046" y="598"/>
                  </a:cubicBezTo>
                  <a:cubicBezTo>
                    <a:pt x="2984" y="595"/>
                    <a:pt x="2984" y="595"/>
                    <a:pt x="2984" y="595"/>
                  </a:cubicBezTo>
                  <a:cubicBezTo>
                    <a:pt x="2984" y="595"/>
                    <a:pt x="2929" y="596"/>
                    <a:pt x="2919" y="596"/>
                  </a:cubicBezTo>
                  <a:cubicBezTo>
                    <a:pt x="2909" y="596"/>
                    <a:pt x="2908" y="596"/>
                    <a:pt x="2908" y="596"/>
                  </a:cubicBezTo>
                  <a:cubicBezTo>
                    <a:pt x="2901" y="599"/>
                    <a:pt x="2901" y="599"/>
                    <a:pt x="2901" y="599"/>
                  </a:cubicBezTo>
                  <a:cubicBezTo>
                    <a:pt x="2869" y="609"/>
                    <a:pt x="2869" y="609"/>
                    <a:pt x="2869" y="609"/>
                  </a:cubicBezTo>
                  <a:cubicBezTo>
                    <a:pt x="2847" y="622"/>
                    <a:pt x="2847" y="622"/>
                    <a:pt x="2847" y="622"/>
                  </a:cubicBezTo>
                  <a:cubicBezTo>
                    <a:pt x="2833" y="655"/>
                    <a:pt x="2833" y="655"/>
                    <a:pt x="2833" y="655"/>
                  </a:cubicBezTo>
                  <a:cubicBezTo>
                    <a:pt x="2791" y="665"/>
                    <a:pt x="2791" y="665"/>
                    <a:pt x="2791" y="665"/>
                  </a:cubicBezTo>
                  <a:cubicBezTo>
                    <a:pt x="2774" y="619"/>
                    <a:pt x="2774" y="619"/>
                    <a:pt x="2774" y="619"/>
                  </a:cubicBezTo>
                  <a:cubicBezTo>
                    <a:pt x="2734" y="628"/>
                    <a:pt x="2734" y="628"/>
                    <a:pt x="2734" y="628"/>
                  </a:cubicBezTo>
                  <a:cubicBezTo>
                    <a:pt x="2701" y="620"/>
                    <a:pt x="2701" y="620"/>
                    <a:pt x="2701" y="620"/>
                  </a:cubicBezTo>
                  <a:cubicBezTo>
                    <a:pt x="2701" y="620"/>
                    <a:pt x="2697" y="615"/>
                    <a:pt x="2697" y="611"/>
                  </a:cubicBezTo>
                  <a:cubicBezTo>
                    <a:pt x="2697" y="608"/>
                    <a:pt x="2693" y="602"/>
                    <a:pt x="2693" y="599"/>
                  </a:cubicBezTo>
                  <a:cubicBezTo>
                    <a:pt x="2693" y="595"/>
                    <a:pt x="2701" y="560"/>
                    <a:pt x="2701" y="560"/>
                  </a:cubicBezTo>
                  <a:cubicBezTo>
                    <a:pt x="2701" y="531"/>
                    <a:pt x="2701" y="531"/>
                    <a:pt x="2701" y="531"/>
                  </a:cubicBezTo>
                  <a:cubicBezTo>
                    <a:pt x="2700" y="489"/>
                    <a:pt x="2700" y="489"/>
                    <a:pt x="2700" y="489"/>
                  </a:cubicBezTo>
                  <a:cubicBezTo>
                    <a:pt x="2681" y="482"/>
                    <a:pt x="2681" y="482"/>
                    <a:pt x="2681" y="482"/>
                  </a:cubicBezTo>
                  <a:cubicBezTo>
                    <a:pt x="2681" y="482"/>
                    <a:pt x="2642" y="472"/>
                    <a:pt x="2632" y="472"/>
                  </a:cubicBezTo>
                  <a:cubicBezTo>
                    <a:pt x="2622" y="472"/>
                    <a:pt x="2613" y="475"/>
                    <a:pt x="2613" y="475"/>
                  </a:cubicBezTo>
                  <a:cubicBezTo>
                    <a:pt x="2559" y="479"/>
                    <a:pt x="2559" y="479"/>
                    <a:pt x="2559" y="479"/>
                  </a:cubicBezTo>
                  <a:cubicBezTo>
                    <a:pt x="2559" y="479"/>
                    <a:pt x="2517" y="477"/>
                    <a:pt x="2514" y="477"/>
                  </a:cubicBezTo>
                  <a:cubicBezTo>
                    <a:pt x="2512" y="477"/>
                    <a:pt x="2490" y="477"/>
                    <a:pt x="2488" y="477"/>
                  </a:cubicBezTo>
                  <a:cubicBezTo>
                    <a:pt x="2486" y="477"/>
                    <a:pt x="2465" y="468"/>
                    <a:pt x="2465" y="468"/>
                  </a:cubicBezTo>
                  <a:cubicBezTo>
                    <a:pt x="2465" y="468"/>
                    <a:pt x="2460" y="461"/>
                    <a:pt x="2454" y="447"/>
                  </a:cubicBezTo>
                  <a:cubicBezTo>
                    <a:pt x="2448" y="433"/>
                    <a:pt x="2444" y="428"/>
                    <a:pt x="2446" y="413"/>
                  </a:cubicBezTo>
                  <a:cubicBezTo>
                    <a:pt x="2448" y="399"/>
                    <a:pt x="2455" y="396"/>
                    <a:pt x="2455" y="396"/>
                  </a:cubicBezTo>
                  <a:cubicBezTo>
                    <a:pt x="2455" y="396"/>
                    <a:pt x="2479" y="358"/>
                    <a:pt x="2483" y="356"/>
                  </a:cubicBezTo>
                  <a:cubicBezTo>
                    <a:pt x="2487" y="354"/>
                    <a:pt x="2463" y="347"/>
                    <a:pt x="2463" y="347"/>
                  </a:cubicBezTo>
                  <a:cubicBezTo>
                    <a:pt x="2463" y="347"/>
                    <a:pt x="2433" y="352"/>
                    <a:pt x="2424" y="354"/>
                  </a:cubicBezTo>
                  <a:cubicBezTo>
                    <a:pt x="2416" y="355"/>
                    <a:pt x="2396" y="361"/>
                    <a:pt x="2393" y="365"/>
                  </a:cubicBezTo>
                  <a:cubicBezTo>
                    <a:pt x="2390" y="368"/>
                    <a:pt x="2362" y="378"/>
                    <a:pt x="2361" y="381"/>
                  </a:cubicBezTo>
                  <a:cubicBezTo>
                    <a:pt x="2359" y="384"/>
                    <a:pt x="2358" y="396"/>
                    <a:pt x="2358" y="396"/>
                  </a:cubicBezTo>
                  <a:cubicBezTo>
                    <a:pt x="2358" y="396"/>
                    <a:pt x="2361" y="434"/>
                    <a:pt x="2361" y="438"/>
                  </a:cubicBezTo>
                  <a:cubicBezTo>
                    <a:pt x="2361" y="443"/>
                    <a:pt x="2365" y="461"/>
                    <a:pt x="2365" y="461"/>
                  </a:cubicBezTo>
                  <a:cubicBezTo>
                    <a:pt x="2365" y="461"/>
                    <a:pt x="2364" y="476"/>
                    <a:pt x="2363" y="478"/>
                  </a:cubicBezTo>
                  <a:cubicBezTo>
                    <a:pt x="2362" y="480"/>
                    <a:pt x="2372" y="508"/>
                    <a:pt x="2372" y="508"/>
                  </a:cubicBezTo>
                  <a:cubicBezTo>
                    <a:pt x="2388" y="543"/>
                    <a:pt x="2388" y="543"/>
                    <a:pt x="2388" y="543"/>
                  </a:cubicBezTo>
                  <a:cubicBezTo>
                    <a:pt x="2374" y="574"/>
                    <a:pt x="2374" y="574"/>
                    <a:pt x="2374" y="574"/>
                  </a:cubicBezTo>
                  <a:cubicBezTo>
                    <a:pt x="2348" y="587"/>
                    <a:pt x="2348" y="587"/>
                    <a:pt x="2348" y="587"/>
                  </a:cubicBezTo>
                  <a:cubicBezTo>
                    <a:pt x="2328" y="553"/>
                    <a:pt x="2328" y="553"/>
                    <a:pt x="2328" y="553"/>
                  </a:cubicBezTo>
                  <a:cubicBezTo>
                    <a:pt x="2308" y="510"/>
                    <a:pt x="2308" y="510"/>
                    <a:pt x="2308" y="510"/>
                  </a:cubicBezTo>
                  <a:cubicBezTo>
                    <a:pt x="2299" y="486"/>
                    <a:pt x="2299" y="486"/>
                    <a:pt x="2299" y="486"/>
                  </a:cubicBezTo>
                  <a:cubicBezTo>
                    <a:pt x="2281" y="454"/>
                    <a:pt x="2281" y="454"/>
                    <a:pt x="2281" y="454"/>
                  </a:cubicBezTo>
                  <a:cubicBezTo>
                    <a:pt x="2281" y="454"/>
                    <a:pt x="2277" y="432"/>
                    <a:pt x="2276" y="429"/>
                  </a:cubicBezTo>
                  <a:cubicBezTo>
                    <a:pt x="2275" y="426"/>
                    <a:pt x="2254" y="419"/>
                    <a:pt x="2251" y="418"/>
                  </a:cubicBezTo>
                  <a:cubicBezTo>
                    <a:pt x="2248" y="417"/>
                    <a:pt x="2220" y="414"/>
                    <a:pt x="2220" y="414"/>
                  </a:cubicBezTo>
                  <a:cubicBezTo>
                    <a:pt x="2196" y="438"/>
                    <a:pt x="2196" y="438"/>
                    <a:pt x="2196" y="438"/>
                  </a:cubicBezTo>
                  <a:cubicBezTo>
                    <a:pt x="2175" y="470"/>
                    <a:pt x="2175" y="470"/>
                    <a:pt x="2175" y="470"/>
                  </a:cubicBezTo>
                  <a:cubicBezTo>
                    <a:pt x="2149" y="477"/>
                    <a:pt x="2149" y="477"/>
                    <a:pt x="2149" y="477"/>
                  </a:cubicBezTo>
                  <a:cubicBezTo>
                    <a:pt x="2149" y="477"/>
                    <a:pt x="2125" y="446"/>
                    <a:pt x="2122" y="443"/>
                  </a:cubicBezTo>
                  <a:cubicBezTo>
                    <a:pt x="2119" y="440"/>
                    <a:pt x="2104" y="429"/>
                    <a:pt x="2097" y="420"/>
                  </a:cubicBezTo>
                  <a:cubicBezTo>
                    <a:pt x="2090" y="411"/>
                    <a:pt x="2092" y="416"/>
                    <a:pt x="2082" y="409"/>
                  </a:cubicBezTo>
                  <a:cubicBezTo>
                    <a:pt x="2072" y="402"/>
                    <a:pt x="2061" y="399"/>
                    <a:pt x="2061" y="399"/>
                  </a:cubicBezTo>
                  <a:cubicBezTo>
                    <a:pt x="2032" y="395"/>
                    <a:pt x="2032" y="395"/>
                    <a:pt x="2032" y="395"/>
                  </a:cubicBezTo>
                  <a:cubicBezTo>
                    <a:pt x="1998" y="387"/>
                    <a:pt x="1998" y="387"/>
                    <a:pt x="1998" y="387"/>
                  </a:cubicBezTo>
                  <a:cubicBezTo>
                    <a:pt x="1963" y="365"/>
                    <a:pt x="1963" y="365"/>
                    <a:pt x="1963" y="365"/>
                  </a:cubicBezTo>
                  <a:cubicBezTo>
                    <a:pt x="1940" y="399"/>
                    <a:pt x="1940" y="399"/>
                    <a:pt x="1940" y="399"/>
                  </a:cubicBezTo>
                  <a:cubicBezTo>
                    <a:pt x="1913" y="408"/>
                    <a:pt x="1913" y="408"/>
                    <a:pt x="1913" y="408"/>
                  </a:cubicBezTo>
                  <a:cubicBezTo>
                    <a:pt x="1913" y="408"/>
                    <a:pt x="1881" y="436"/>
                    <a:pt x="1877" y="439"/>
                  </a:cubicBezTo>
                  <a:cubicBezTo>
                    <a:pt x="1873" y="443"/>
                    <a:pt x="1842" y="460"/>
                    <a:pt x="1842" y="460"/>
                  </a:cubicBezTo>
                  <a:cubicBezTo>
                    <a:pt x="1825" y="498"/>
                    <a:pt x="1825" y="498"/>
                    <a:pt x="1825" y="498"/>
                  </a:cubicBezTo>
                  <a:cubicBezTo>
                    <a:pt x="1825" y="498"/>
                    <a:pt x="1790" y="495"/>
                    <a:pt x="1778" y="497"/>
                  </a:cubicBezTo>
                  <a:cubicBezTo>
                    <a:pt x="1766" y="499"/>
                    <a:pt x="1771" y="513"/>
                    <a:pt x="1771" y="513"/>
                  </a:cubicBezTo>
                  <a:cubicBezTo>
                    <a:pt x="1780" y="550"/>
                    <a:pt x="1780" y="550"/>
                    <a:pt x="1780" y="550"/>
                  </a:cubicBezTo>
                  <a:cubicBezTo>
                    <a:pt x="1749" y="556"/>
                    <a:pt x="1749" y="556"/>
                    <a:pt x="1749" y="556"/>
                  </a:cubicBezTo>
                  <a:cubicBezTo>
                    <a:pt x="1730" y="529"/>
                    <a:pt x="1730" y="529"/>
                    <a:pt x="1730" y="529"/>
                  </a:cubicBezTo>
                  <a:cubicBezTo>
                    <a:pt x="1712" y="490"/>
                    <a:pt x="1712" y="490"/>
                    <a:pt x="1712" y="490"/>
                  </a:cubicBezTo>
                  <a:cubicBezTo>
                    <a:pt x="1712" y="490"/>
                    <a:pt x="1709" y="480"/>
                    <a:pt x="1699" y="459"/>
                  </a:cubicBezTo>
                  <a:cubicBezTo>
                    <a:pt x="1689" y="438"/>
                    <a:pt x="1699" y="459"/>
                    <a:pt x="1696" y="458"/>
                  </a:cubicBezTo>
                  <a:cubicBezTo>
                    <a:pt x="1693" y="457"/>
                    <a:pt x="1667" y="442"/>
                    <a:pt x="1667" y="442"/>
                  </a:cubicBezTo>
                  <a:cubicBezTo>
                    <a:pt x="1651" y="401"/>
                    <a:pt x="1651" y="401"/>
                    <a:pt x="1651" y="401"/>
                  </a:cubicBezTo>
                  <a:cubicBezTo>
                    <a:pt x="1643" y="353"/>
                    <a:pt x="1643" y="353"/>
                    <a:pt x="1643" y="353"/>
                  </a:cubicBezTo>
                  <a:cubicBezTo>
                    <a:pt x="1618" y="293"/>
                    <a:pt x="1618" y="293"/>
                    <a:pt x="1618" y="293"/>
                  </a:cubicBezTo>
                  <a:cubicBezTo>
                    <a:pt x="1587" y="267"/>
                    <a:pt x="1587" y="267"/>
                    <a:pt x="1587" y="267"/>
                  </a:cubicBezTo>
                  <a:cubicBezTo>
                    <a:pt x="1559" y="227"/>
                    <a:pt x="1559" y="227"/>
                    <a:pt x="1559" y="227"/>
                  </a:cubicBezTo>
                  <a:cubicBezTo>
                    <a:pt x="1559" y="168"/>
                    <a:pt x="1559" y="168"/>
                    <a:pt x="1559" y="168"/>
                  </a:cubicBezTo>
                  <a:cubicBezTo>
                    <a:pt x="1559" y="168"/>
                    <a:pt x="1516" y="160"/>
                    <a:pt x="1513" y="159"/>
                  </a:cubicBezTo>
                  <a:cubicBezTo>
                    <a:pt x="1510" y="158"/>
                    <a:pt x="1499" y="121"/>
                    <a:pt x="1499" y="117"/>
                  </a:cubicBezTo>
                  <a:cubicBezTo>
                    <a:pt x="1499" y="114"/>
                    <a:pt x="1490" y="103"/>
                    <a:pt x="1490" y="103"/>
                  </a:cubicBezTo>
                  <a:cubicBezTo>
                    <a:pt x="1461" y="69"/>
                    <a:pt x="1461" y="69"/>
                    <a:pt x="1461" y="69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436" y="21"/>
                    <a:pt x="1436" y="21"/>
                    <a:pt x="1436" y="21"/>
                  </a:cubicBezTo>
                  <a:cubicBezTo>
                    <a:pt x="1392" y="54"/>
                    <a:pt x="1392" y="54"/>
                    <a:pt x="1392" y="54"/>
                  </a:cubicBezTo>
                  <a:cubicBezTo>
                    <a:pt x="1392" y="86"/>
                    <a:pt x="1392" y="86"/>
                    <a:pt x="1392" y="86"/>
                  </a:cubicBezTo>
                  <a:cubicBezTo>
                    <a:pt x="1354" y="86"/>
                    <a:pt x="1354" y="86"/>
                    <a:pt x="1354" y="86"/>
                  </a:cubicBezTo>
                  <a:cubicBezTo>
                    <a:pt x="1354" y="86"/>
                    <a:pt x="1337" y="59"/>
                    <a:pt x="1338" y="52"/>
                  </a:cubicBezTo>
                  <a:cubicBezTo>
                    <a:pt x="1340" y="46"/>
                    <a:pt x="1305" y="30"/>
                    <a:pt x="1305" y="30"/>
                  </a:cubicBezTo>
                  <a:cubicBezTo>
                    <a:pt x="1259" y="41"/>
                    <a:pt x="1259" y="41"/>
                    <a:pt x="1259" y="41"/>
                  </a:cubicBezTo>
                  <a:cubicBezTo>
                    <a:pt x="1192" y="72"/>
                    <a:pt x="1192" y="72"/>
                    <a:pt x="1192" y="72"/>
                  </a:cubicBezTo>
                  <a:cubicBezTo>
                    <a:pt x="1174" y="47"/>
                    <a:pt x="1174" y="47"/>
                    <a:pt x="1174" y="47"/>
                  </a:cubicBezTo>
                  <a:cubicBezTo>
                    <a:pt x="1148" y="11"/>
                    <a:pt x="1148" y="11"/>
                    <a:pt x="1148" y="11"/>
                  </a:cubicBezTo>
                  <a:cubicBezTo>
                    <a:pt x="1113" y="11"/>
                    <a:pt x="1113" y="11"/>
                    <a:pt x="1113" y="11"/>
                  </a:cubicBezTo>
                  <a:cubicBezTo>
                    <a:pt x="1105" y="41"/>
                    <a:pt x="1105" y="41"/>
                    <a:pt x="1105" y="41"/>
                  </a:cubicBezTo>
                  <a:cubicBezTo>
                    <a:pt x="1103" y="52"/>
                    <a:pt x="1103" y="52"/>
                    <a:pt x="1103" y="52"/>
                  </a:cubicBezTo>
                  <a:cubicBezTo>
                    <a:pt x="1091" y="81"/>
                    <a:pt x="1091" y="81"/>
                    <a:pt x="1091" y="81"/>
                  </a:cubicBezTo>
                  <a:cubicBezTo>
                    <a:pt x="1080" y="90"/>
                    <a:pt x="1080" y="90"/>
                    <a:pt x="1080" y="90"/>
                  </a:cubicBezTo>
                  <a:cubicBezTo>
                    <a:pt x="1047" y="128"/>
                    <a:pt x="1047" y="128"/>
                    <a:pt x="1047" y="128"/>
                  </a:cubicBezTo>
                  <a:cubicBezTo>
                    <a:pt x="1037" y="156"/>
                    <a:pt x="1037" y="156"/>
                    <a:pt x="1037" y="156"/>
                  </a:cubicBezTo>
                  <a:cubicBezTo>
                    <a:pt x="1045" y="233"/>
                    <a:pt x="1045" y="233"/>
                    <a:pt x="1045" y="233"/>
                  </a:cubicBezTo>
                  <a:cubicBezTo>
                    <a:pt x="1019" y="208"/>
                    <a:pt x="1019" y="208"/>
                    <a:pt x="1019" y="208"/>
                  </a:cubicBezTo>
                  <a:cubicBezTo>
                    <a:pt x="975" y="178"/>
                    <a:pt x="975" y="178"/>
                    <a:pt x="975" y="178"/>
                  </a:cubicBezTo>
                  <a:cubicBezTo>
                    <a:pt x="935" y="162"/>
                    <a:pt x="935" y="162"/>
                    <a:pt x="935" y="162"/>
                  </a:cubicBezTo>
                  <a:cubicBezTo>
                    <a:pt x="895" y="142"/>
                    <a:pt x="895" y="142"/>
                    <a:pt x="895" y="142"/>
                  </a:cubicBezTo>
                  <a:cubicBezTo>
                    <a:pt x="839" y="112"/>
                    <a:pt x="839" y="112"/>
                    <a:pt x="839" y="112"/>
                  </a:cubicBezTo>
                  <a:cubicBezTo>
                    <a:pt x="835" y="123"/>
                    <a:pt x="835" y="123"/>
                    <a:pt x="835" y="123"/>
                  </a:cubicBezTo>
                  <a:cubicBezTo>
                    <a:pt x="828" y="154"/>
                    <a:pt x="828" y="154"/>
                    <a:pt x="828" y="154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807" y="231"/>
                    <a:pt x="807" y="231"/>
                    <a:pt x="807" y="231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86" y="223"/>
                    <a:pt x="786" y="223"/>
                    <a:pt x="786" y="223"/>
                  </a:cubicBezTo>
                  <a:cubicBezTo>
                    <a:pt x="762" y="181"/>
                    <a:pt x="762" y="181"/>
                    <a:pt x="762" y="181"/>
                  </a:cubicBezTo>
                  <a:cubicBezTo>
                    <a:pt x="758" y="174"/>
                    <a:pt x="758" y="174"/>
                    <a:pt x="758" y="174"/>
                  </a:cubicBezTo>
                  <a:cubicBezTo>
                    <a:pt x="717" y="183"/>
                    <a:pt x="717" y="183"/>
                    <a:pt x="717" y="183"/>
                  </a:cubicBezTo>
                  <a:cubicBezTo>
                    <a:pt x="708" y="163"/>
                    <a:pt x="708" y="163"/>
                    <a:pt x="708" y="163"/>
                  </a:cubicBezTo>
                  <a:cubicBezTo>
                    <a:pt x="728" y="101"/>
                    <a:pt x="728" y="101"/>
                    <a:pt x="728" y="101"/>
                  </a:cubicBezTo>
                  <a:cubicBezTo>
                    <a:pt x="701" y="90"/>
                    <a:pt x="701" y="90"/>
                    <a:pt x="701" y="90"/>
                  </a:cubicBezTo>
                  <a:cubicBezTo>
                    <a:pt x="664" y="107"/>
                    <a:pt x="664" y="107"/>
                    <a:pt x="664" y="107"/>
                  </a:cubicBezTo>
                  <a:cubicBezTo>
                    <a:pt x="647" y="114"/>
                    <a:pt x="647" y="114"/>
                    <a:pt x="647" y="114"/>
                  </a:cubicBezTo>
                  <a:cubicBezTo>
                    <a:pt x="614" y="125"/>
                    <a:pt x="614" y="125"/>
                    <a:pt x="614" y="125"/>
                  </a:cubicBezTo>
                  <a:cubicBezTo>
                    <a:pt x="606" y="96"/>
                    <a:pt x="606" y="96"/>
                    <a:pt x="606" y="96"/>
                  </a:cubicBezTo>
                  <a:cubicBezTo>
                    <a:pt x="564" y="90"/>
                    <a:pt x="564" y="90"/>
                    <a:pt x="564" y="90"/>
                  </a:cubicBezTo>
                  <a:cubicBezTo>
                    <a:pt x="554" y="115"/>
                    <a:pt x="554" y="115"/>
                    <a:pt x="554" y="115"/>
                  </a:cubicBezTo>
                  <a:cubicBezTo>
                    <a:pt x="514" y="126"/>
                    <a:pt x="514" y="126"/>
                    <a:pt x="514" y="12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495" y="162"/>
                    <a:pt x="495" y="162"/>
                    <a:pt x="495" y="162"/>
                  </a:cubicBezTo>
                  <a:cubicBezTo>
                    <a:pt x="446" y="154"/>
                    <a:pt x="446" y="154"/>
                    <a:pt x="446" y="154"/>
                  </a:cubicBezTo>
                  <a:cubicBezTo>
                    <a:pt x="429" y="144"/>
                    <a:pt x="429" y="144"/>
                    <a:pt x="429" y="144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16" y="123"/>
                    <a:pt x="416" y="123"/>
                    <a:pt x="416" y="123"/>
                  </a:cubicBezTo>
                  <a:cubicBezTo>
                    <a:pt x="388" y="115"/>
                    <a:pt x="388" y="115"/>
                    <a:pt x="388" y="115"/>
                  </a:cubicBezTo>
                  <a:cubicBezTo>
                    <a:pt x="376" y="119"/>
                    <a:pt x="376" y="119"/>
                    <a:pt x="376" y="119"/>
                  </a:cubicBezTo>
                  <a:cubicBezTo>
                    <a:pt x="374" y="127"/>
                    <a:pt x="374" y="127"/>
                    <a:pt x="374" y="127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357" y="157"/>
                    <a:pt x="357" y="157"/>
                    <a:pt x="357" y="157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79" y="198"/>
                    <a:pt x="279" y="198"/>
                    <a:pt x="279" y="198"/>
                  </a:cubicBezTo>
                  <a:cubicBezTo>
                    <a:pt x="275" y="215"/>
                    <a:pt x="275" y="215"/>
                    <a:pt x="275" y="215"/>
                  </a:cubicBezTo>
                  <a:cubicBezTo>
                    <a:pt x="256" y="223"/>
                    <a:pt x="256" y="223"/>
                    <a:pt x="256" y="223"/>
                  </a:cubicBezTo>
                  <a:cubicBezTo>
                    <a:pt x="236" y="214"/>
                    <a:pt x="236" y="214"/>
                    <a:pt x="236" y="214"/>
                  </a:cubicBezTo>
                  <a:cubicBezTo>
                    <a:pt x="209" y="198"/>
                    <a:pt x="209" y="198"/>
                    <a:pt x="209" y="198"/>
                  </a:cubicBezTo>
                  <a:cubicBezTo>
                    <a:pt x="214" y="224"/>
                    <a:pt x="214" y="224"/>
                    <a:pt x="214" y="224"/>
                  </a:cubicBezTo>
                  <a:cubicBezTo>
                    <a:pt x="207" y="231"/>
                    <a:pt x="207" y="231"/>
                    <a:pt x="207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49" y="217"/>
                    <a:pt x="149" y="217"/>
                    <a:pt x="149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64" y="232"/>
                    <a:pt x="64" y="232"/>
                    <a:pt x="64" y="232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50" y="284"/>
                    <a:pt x="50" y="284"/>
                    <a:pt x="50" y="284"/>
                  </a:cubicBezTo>
                  <a:cubicBezTo>
                    <a:pt x="64" y="317"/>
                    <a:pt x="64" y="317"/>
                    <a:pt x="64" y="317"/>
                  </a:cubicBezTo>
                  <a:cubicBezTo>
                    <a:pt x="50" y="331"/>
                    <a:pt x="50" y="331"/>
                    <a:pt x="50" y="331"/>
                  </a:cubicBezTo>
                  <a:cubicBezTo>
                    <a:pt x="20" y="331"/>
                    <a:pt x="20" y="331"/>
                    <a:pt x="20" y="33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6" y="411"/>
                    <a:pt x="16" y="411"/>
                    <a:pt x="16" y="411"/>
                  </a:cubicBezTo>
                  <a:cubicBezTo>
                    <a:pt x="27" y="432"/>
                    <a:pt x="27" y="432"/>
                    <a:pt x="27" y="432"/>
                  </a:cubicBezTo>
                  <a:cubicBezTo>
                    <a:pt x="23" y="459"/>
                    <a:pt x="23" y="459"/>
                    <a:pt x="23" y="459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132" y="452"/>
                    <a:pt x="132" y="452"/>
                    <a:pt x="132" y="452"/>
                  </a:cubicBezTo>
                  <a:cubicBezTo>
                    <a:pt x="172" y="461"/>
                    <a:pt x="172" y="461"/>
                    <a:pt x="172" y="461"/>
                  </a:cubicBezTo>
                  <a:cubicBezTo>
                    <a:pt x="205" y="465"/>
                    <a:pt x="205" y="465"/>
                    <a:pt x="205" y="465"/>
                  </a:cubicBezTo>
                  <a:cubicBezTo>
                    <a:pt x="205" y="465"/>
                    <a:pt x="226" y="456"/>
                    <a:pt x="233" y="448"/>
                  </a:cubicBezTo>
                  <a:cubicBezTo>
                    <a:pt x="240" y="440"/>
                    <a:pt x="246" y="440"/>
                    <a:pt x="246" y="440"/>
                  </a:cubicBezTo>
                  <a:cubicBezTo>
                    <a:pt x="246" y="440"/>
                    <a:pt x="298" y="440"/>
                    <a:pt x="315" y="440"/>
                  </a:cubicBezTo>
                  <a:cubicBezTo>
                    <a:pt x="333" y="440"/>
                    <a:pt x="324" y="462"/>
                    <a:pt x="324" y="462"/>
                  </a:cubicBezTo>
                  <a:cubicBezTo>
                    <a:pt x="305" y="489"/>
                    <a:pt x="305" y="489"/>
                    <a:pt x="305" y="489"/>
                  </a:cubicBezTo>
                  <a:cubicBezTo>
                    <a:pt x="319" y="503"/>
                    <a:pt x="319" y="503"/>
                    <a:pt x="319" y="503"/>
                  </a:cubicBezTo>
                  <a:cubicBezTo>
                    <a:pt x="336" y="510"/>
                    <a:pt x="336" y="510"/>
                    <a:pt x="336" y="510"/>
                  </a:cubicBezTo>
                  <a:cubicBezTo>
                    <a:pt x="378" y="515"/>
                    <a:pt x="378" y="515"/>
                    <a:pt x="378" y="515"/>
                  </a:cubicBezTo>
                  <a:cubicBezTo>
                    <a:pt x="378" y="515"/>
                    <a:pt x="421" y="548"/>
                    <a:pt x="426" y="552"/>
                  </a:cubicBezTo>
                  <a:cubicBezTo>
                    <a:pt x="431" y="556"/>
                    <a:pt x="445" y="572"/>
                    <a:pt x="445" y="572"/>
                  </a:cubicBezTo>
                  <a:cubicBezTo>
                    <a:pt x="478" y="616"/>
                    <a:pt x="478" y="616"/>
                    <a:pt x="478" y="616"/>
                  </a:cubicBezTo>
                  <a:cubicBezTo>
                    <a:pt x="478" y="616"/>
                    <a:pt x="469" y="626"/>
                    <a:pt x="466" y="628"/>
                  </a:cubicBezTo>
                  <a:cubicBezTo>
                    <a:pt x="463" y="630"/>
                    <a:pt x="438" y="631"/>
                    <a:pt x="438" y="631"/>
                  </a:cubicBezTo>
                  <a:cubicBezTo>
                    <a:pt x="437" y="640"/>
                    <a:pt x="437" y="640"/>
                    <a:pt x="437" y="640"/>
                  </a:cubicBezTo>
                  <a:cubicBezTo>
                    <a:pt x="447" y="674"/>
                    <a:pt x="447" y="674"/>
                    <a:pt x="447" y="674"/>
                  </a:cubicBezTo>
                  <a:cubicBezTo>
                    <a:pt x="447" y="674"/>
                    <a:pt x="425" y="665"/>
                    <a:pt x="417" y="661"/>
                  </a:cubicBezTo>
                  <a:cubicBezTo>
                    <a:pt x="409" y="657"/>
                    <a:pt x="391" y="644"/>
                    <a:pt x="391" y="644"/>
                  </a:cubicBezTo>
                  <a:cubicBezTo>
                    <a:pt x="361" y="623"/>
                    <a:pt x="361" y="623"/>
                    <a:pt x="361" y="623"/>
                  </a:cubicBezTo>
                  <a:cubicBezTo>
                    <a:pt x="339" y="607"/>
                    <a:pt x="339" y="607"/>
                    <a:pt x="339" y="607"/>
                  </a:cubicBezTo>
                  <a:cubicBezTo>
                    <a:pt x="306" y="602"/>
                    <a:pt x="306" y="602"/>
                    <a:pt x="306" y="602"/>
                  </a:cubicBezTo>
                  <a:cubicBezTo>
                    <a:pt x="269" y="591"/>
                    <a:pt x="269" y="591"/>
                    <a:pt x="269" y="591"/>
                  </a:cubicBezTo>
                  <a:cubicBezTo>
                    <a:pt x="220" y="572"/>
                    <a:pt x="220" y="572"/>
                    <a:pt x="220" y="572"/>
                  </a:cubicBezTo>
                  <a:cubicBezTo>
                    <a:pt x="184" y="578"/>
                    <a:pt x="184" y="578"/>
                    <a:pt x="184" y="578"/>
                  </a:cubicBezTo>
                  <a:cubicBezTo>
                    <a:pt x="170" y="598"/>
                    <a:pt x="170" y="598"/>
                    <a:pt x="170" y="598"/>
                  </a:cubicBezTo>
                  <a:cubicBezTo>
                    <a:pt x="170" y="598"/>
                    <a:pt x="154" y="615"/>
                    <a:pt x="151" y="616"/>
                  </a:cubicBezTo>
                  <a:cubicBezTo>
                    <a:pt x="148" y="617"/>
                    <a:pt x="146" y="644"/>
                    <a:pt x="146" y="644"/>
                  </a:cubicBezTo>
                  <a:cubicBezTo>
                    <a:pt x="157" y="665"/>
                    <a:pt x="157" y="665"/>
                    <a:pt x="157" y="665"/>
                  </a:cubicBezTo>
                  <a:cubicBezTo>
                    <a:pt x="157" y="665"/>
                    <a:pt x="174" y="648"/>
                    <a:pt x="178" y="647"/>
                  </a:cubicBezTo>
                  <a:cubicBezTo>
                    <a:pt x="181" y="646"/>
                    <a:pt x="194" y="626"/>
                    <a:pt x="194" y="626"/>
                  </a:cubicBezTo>
                  <a:cubicBezTo>
                    <a:pt x="252" y="632"/>
                    <a:pt x="252" y="632"/>
                    <a:pt x="252" y="632"/>
                  </a:cubicBezTo>
                  <a:cubicBezTo>
                    <a:pt x="270" y="646"/>
                    <a:pt x="270" y="646"/>
                    <a:pt x="270" y="646"/>
                  </a:cubicBezTo>
                  <a:cubicBezTo>
                    <a:pt x="340" y="665"/>
                    <a:pt x="340" y="665"/>
                    <a:pt x="340" y="665"/>
                  </a:cubicBezTo>
                  <a:cubicBezTo>
                    <a:pt x="349" y="687"/>
                    <a:pt x="349" y="687"/>
                    <a:pt x="349" y="687"/>
                  </a:cubicBezTo>
                  <a:cubicBezTo>
                    <a:pt x="347" y="713"/>
                    <a:pt x="347" y="713"/>
                    <a:pt x="347" y="713"/>
                  </a:cubicBezTo>
                  <a:cubicBezTo>
                    <a:pt x="350" y="743"/>
                    <a:pt x="350" y="743"/>
                    <a:pt x="350" y="743"/>
                  </a:cubicBezTo>
                  <a:cubicBezTo>
                    <a:pt x="367" y="758"/>
                    <a:pt x="367" y="758"/>
                    <a:pt x="367" y="758"/>
                  </a:cubicBezTo>
                  <a:cubicBezTo>
                    <a:pt x="376" y="771"/>
                    <a:pt x="376" y="771"/>
                    <a:pt x="376" y="771"/>
                  </a:cubicBezTo>
                  <a:cubicBezTo>
                    <a:pt x="390" y="791"/>
                    <a:pt x="390" y="791"/>
                    <a:pt x="390" y="791"/>
                  </a:cubicBezTo>
                  <a:cubicBezTo>
                    <a:pt x="374" y="796"/>
                    <a:pt x="374" y="796"/>
                    <a:pt x="374" y="796"/>
                  </a:cubicBezTo>
                  <a:cubicBezTo>
                    <a:pt x="332" y="809"/>
                    <a:pt x="332" y="809"/>
                    <a:pt x="332" y="809"/>
                  </a:cubicBezTo>
                  <a:cubicBezTo>
                    <a:pt x="334" y="828"/>
                    <a:pt x="334" y="828"/>
                    <a:pt x="334" y="828"/>
                  </a:cubicBezTo>
                  <a:cubicBezTo>
                    <a:pt x="303" y="830"/>
                    <a:pt x="303" y="830"/>
                    <a:pt x="303" y="830"/>
                  </a:cubicBezTo>
                  <a:cubicBezTo>
                    <a:pt x="254" y="803"/>
                    <a:pt x="254" y="803"/>
                    <a:pt x="254" y="803"/>
                  </a:cubicBezTo>
                  <a:cubicBezTo>
                    <a:pt x="208" y="803"/>
                    <a:pt x="208" y="803"/>
                    <a:pt x="208" y="803"/>
                  </a:cubicBezTo>
                  <a:cubicBezTo>
                    <a:pt x="189" y="803"/>
                    <a:pt x="189" y="803"/>
                    <a:pt x="189" y="803"/>
                  </a:cubicBezTo>
                  <a:cubicBezTo>
                    <a:pt x="161" y="803"/>
                    <a:pt x="161" y="803"/>
                    <a:pt x="161" y="803"/>
                  </a:cubicBezTo>
                  <a:cubicBezTo>
                    <a:pt x="132" y="810"/>
                    <a:pt x="132" y="810"/>
                    <a:pt x="132" y="810"/>
                  </a:cubicBezTo>
                  <a:cubicBezTo>
                    <a:pt x="108" y="820"/>
                    <a:pt x="108" y="820"/>
                    <a:pt x="108" y="820"/>
                  </a:cubicBezTo>
                  <a:cubicBezTo>
                    <a:pt x="95" y="830"/>
                    <a:pt x="95" y="830"/>
                    <a:pt x="95" y="830"/>
                  </a:cubicBezTo>
                  <a:cubicBezTo>
                    <a:pt x="67" y="830"/>
                    <a:pt x="67" y="830"/>
                    <a:pt x="67" y="830"/>
                  </a:cubicBezTo>
                  <a:cubicBezTo>
                    <a:pt x="32" y="830"/>
                    <a:pt x="32" y="830"/>
                    <a:pt x="32" y="830"/>
                  </a:cubicBezTo>
                  <a:cubicBezTo>
                    <a:pt x="4" y="839"/>
                    <a:pt x="4" y="839"/>
                    <a:pt x="4" y="839"/>
                  </a:cubicBezTo>
                  <a:cubicBezTo>
                    <a:pt x="4" y="860"/>
                    <a:pt x="4" y="860"/>
                    <a:pt x="4" y="860"/>
                  </a:cubicBezTo>
                  <a:cubicBezTo>
                    <a:pt x="32" y="876"/>
                    <a:pt x="32" y="876"/>
                    <a:pt x="32" y="876"/>
                  </a:cubicBezTo>
                  <a:cubicBezTo>
                    <a:pt x="69" y="893"/>
                    <a:pt x="69" y="893"/>
                    <a:pt x="69" y="893"/>
                  </a:cubicBezTo>
                  <a:cubicBezTo>
                    <a:pt x="96" y="895"/>
                    <a:pt x="96" y="895"/>
                    <a:pt x="96" y="895"/>
                  </a:cubicBezTo>
                  <a:cubicBezTo>
                    <a:pt x="96" y="860"/>
                    <a:pt x="96" y="860"/>
                    <a:pt x="96" y="860"/>
                  </a:cubicBezTo>
                  <a:cubicBezTo>
                    <a:pt x="120" y="854"/>
                    <a:pt x="120" y="854"/>
                    <a:pt x="120" y="854"/>
                  </a:cubicBezTo>
                  <a:cubicBezTo>
                    <a:pt x="190" y="894"/>
                    <a:pt x="190" y="894"/>
                    <a:pt x="190" y="894"/>
                  </a:cubicBezTo>
                  <a:cubicBezTo>
                    <a:pt x="218" y="917"/>
                    <a:pt x="218" y="917"/>
                    <a:pt x="218" y="917"/>
                  </a:cubicBezTo>
                  <a:cubicBezTo>
                    <a:pt x="223" y="941"/>
                    <a:pt x="223" y="941"/>
                    <a:pt x="223" y="941"/>
                  </a:cubicBezTo>
                  <a:cubicBezTo>
                    <a:pt x="256" y="988"/>
                    <a:pt x="256" y="988"/>
                    <a:pt x="256" y="988"/>
                  </a:cubicBezTo>
                  <a:cubicBezTo>
                    <a:pt x="271" y="1038"/>
                    <a:pt x="271" y="1038"/>
                    <a:pt x="271" y="1038"/>
                  </a:cubicBezTo>
                  <a:cubicBezTo>
                    <a:pt x="288" y="1087"/>
                    <a:pt x="288" y="1087"/>
                    <a:pt x="288" y="1087"/>
                  </a:cubicBezTo>
                  <a:cubicBezTo>
                    <a:pt x="278" y="1126"/>
                    <a:pt x="278" y="1126"/>
                    <a:pt x="278" y="1126"/>
                  </a:cubicBezTo>
                  <a:cubicBezTo>
                    <a:pt x="266" y="1131"/>
                    <a:pt x="266" y="1131"/>
                    <a:pt x="266" y="1131"/>
                  </a:cubicBezTo>
                  <a:cubicBezTo>
                    <a:pt x="242" y="1136"/>
                    <a:pt x="242" y="1136"/>
                    <a:pt x="242" y="1136"/>
                  </a:cubicBezTo>
                  <a:cubicBezTo>
                    <a:pt x="242" y="1155"/>
                    <a:pt x="242" y="1155"/>
                    <a:pt x="242" y="1155"/>
                  </a:cubicBezTo>
                  <a:cubicBezTo>
                    <a:pt x="242" y="1179"/>
                    <a:pt x="242" y="1179"/>
                    <a:pt x="242" y="1179"/>
                  </a:cubicBezTo>
                  <a:cubicBezTo>
                    <a:pt x="242" y="1198"/>
                    <a:pt x="242" y="1198"/>
                    <a:pt x="242" y="1198"/>
                  </a:cubicBezTo>
                  <a:cubicBezTo>
                    <a:pt x="332" y="1195"/>
                    <a:pt x="332" y="1195"/>
                    <a:pt x="332" y="1195"/>
                  </a:cubicBezTo>
                  <a:cubicBezTo>
                    <a:pt x="371" y="1191"/>
                    <a:pt x="371" y="1191"/>
                    <a:pt x="371" y="1191"/>
                  </a:cubicBezTo>
                  <a:cubicBezTo>
                    <a:pt x="385" y="1182"/>
                    <a:pt x="385" y="1182"/>
                    <a:pt x="385" y="1182"/>
                  </a:cubicBezTo>
                  <a:cubicBezTo>
                    <a:pt x="385" y="1143"/>
                    <a:pt x="385" y="1143"/>
                    <a:pt x="385" y="1143"/>
                  </a:cubicBezTo>
                  <a:cubicBezTo>
                    <a:pt x="385" y="1109"/>
                    <a:pt x="385" y="1109"/>
                    <a:pt x="385" y="1109"/>
                  </a:cubicBezTo>
                  <a:cubicBezTo>
                    <a:pt x="398" y="1080"/>
                    <a:pt x="398" y="1080"/>
                    <a:pt x="398" y="1080"/>
                  </a:cubicBezTo>
                  <a:cubicBezTo>
                    <a:pt x="436" y="1086"/>
                    <a:pt x="436" y="1086"/>
                    <a:pt x="436" y="1086"/>
                  </a:cubicBezTo>
                  <a:cubicBezTo>
                    <a:pt x="436" y="1051"/>
                    <a:pt x="436" y="1051"/>
                    <a:pt x="436" y="1051"/>
                  </a:cubicBezTo>
                  <a:cubicBezTo>
                    <a:pt x="454" y="1039"/>
                    <a:pt x="454" y="1039"/>
                    <a:pt x="454" y="1039"/>
                  </a:cubicBezTo>
                  <a:cubicBezTo>
                    <a:pt x="470" y="1022"/>
                    <a:pt x="470" y="1022"/>
                    <a:pt x="470" y="1022"/>
                  </a:cubicBezTo>
                  <a:cubicBezTo>
                    <a:pt x="503" y="1014"/>
                    <a:pt x="503" y="1014"/>
                    <a:pt x="503" y="1014"/>
                  </a:cubicBezTo>
                  <a:cubicBezTo>
                    <a:pt x="504" y="1032"/>
                    <a:pt x="504" y="1032"/>
                    <a:pt x="504" y="1032"/>
                  </a:cubicBezTo>
                  <a:cubicBezTo>
                    <a:pt x="491" y="1088"/>
                    <a:pt x="491" y="1088"/>
                    <a:pt x="491" y="1088"/>
                  </a:cubicBezTo>
                  <a:cubicBezTo>
                    <a:pt x="491" y="1106"/>
                    <a:pt x="491" y="1106"/>
                    <a:pt x="491" y="1106"/>
                  </a:cubicBezTo>
                  <a:cubicBezTo>
                    <a:pt x="520" y="1123"/>
                    <a:pt x="520" y="1123"/>
                    <a:pt x="520" y="1123"/>
                  </a:cubicBezTo>
                  <a:cubicBezTo>
                    <a:pt x="555" y="1122"/>
                    <a:pt x="555" y="1122"/>
                    <a:pt x="555" y="1122"/>
                  </a:cubicBezTo>
                  <a:cubicBezTo>
                    <a:pt x="555" y="1097"/>
                    <a:pt x="555" y="1097"/>
                    <a:pt x="555" y="1097"/>
                  </a:cubicBezTo>
                  <a:cubicBezTo>
                    <a:pt x="555" y="1071"/>
                    <a:pt x="555" y="1071"/>
                    <a:pt x="555" y="1071"/>
                  </a:cubicBezTo>
                  <a:cubicBezTo>
                    <a:pt x="581" y="1077"/>
                    <a:pt x="581" y="1077"/>
                    <a:pt x="581" y="1077"/>
                  </a:cubicBezTo>
                  <a:cubicBezTo>
                    <a:pt x="601" y="1105"/>
                    <a:pt x="601" y="1105"/>
                    <a:pt x="601" y="1105"/>
                  </a:cubicBezTo>
                  <a:cubicBezTo>
                    <a:pt x="638" y="1126"/>
                    <a:pt x="638" y="1126"/>
                    <a:pt x="638" y="1126"/>
                  </a:cubicBezTo>
                  <a:cubicBezTo>
                    <a:pt x="638" y="1146"/>
                    <a:pt x="638" y="1146"/>
                    <a:pt x="638" y="1146"/>
                  </a:cubicBezTo>
                  <a:cubicBezTo>
                    <a:pt x="645" y="1177"/>
                    <a:pt x="645" y="1177"/>
                    <a:pt x="645" y="1177"/>
                  </a:cubicBezTo>
                  <a:cubicBezTo>
                    <a:pt x="657" y="1189"/>
                    <a:pt x="657" y="1189"/>
                    <a:pt x="657" y="1189"/>
                  </a:cubicBezTo>
                  <a:cubicBezTo>
                    <a:pt x="689" y="1207"/>
                    <a:pt x="689" y="1207"/>
                    <a:pt x="689" y="1207"/>
                  </a:cubicBezTo>
                  <a:cubicBezTo>
                    <a:pt x="713" y="1211"/>
                    <a:pt x="713" y="1211"/>
                    <a:pt x="713" y="1211"/>
                  </a:cubicBezTo>
                  <a:cubicBezTo>
                    <a:pt x="743" y="1219"/>
                    <a:pt x="743" y="1219"/>
                    <a:pt x="743" y="1219"/>
                  </a:cubicBezTo>
                  <a:cubicBezTo>
                    <a:pt x="743" y="1219"/>
                    <a:pt x="757" y="1212"/>
                    <a:pt x="761" y="1211"/>
                  </a:cubicBezTo>
                  <a:cubicBezTo>
                    <a:pt x="766" y="1210"/>
                    <a:pt x="784" y="1235"/>
                    <a:pt x="787" y="1237"/>
                  </a:cubicBezTo>
                  <a:cubicBezTo>
                    <a:pt x="790" y="1239"/>
                    <a:pt x="813" y="1250"/>
                    <a:pt x="816" y="1249"/>
                  </a:cubicBezTo>
                  <a:cubicBezTo>
                    <a:pt x="819" y="1248"/>
                    <a:pt x="840" y="1242"/>
                    <a:pt x="840" y="1242"/>
                  </a:cubicBezTo>
                  <a:cubicBezTo>
                    <a:pt x="870" y="1255"/>
                    <a:pt x="870" y="1255"/>
                    <a:pt x="870" y="1255"/>
                  </a:cubicBezTo>
                  <a:cubicBezTo>
                    <a:pt x="886" y="1260"/>
                    <a:pt x="886" y="1260"/>
                    <a:pt x="886" y="1260"/>
                  </a:cubicBezTo>
                  <a:cubicBezTo>
                    <a:pt x="923" y="1282"/>
                    <a:pt x="923" y="1282"/>
                    <a:pt x="923" y="1282"/>
                  </a:cubicBezTo>
                  <a:cubicBezTo>
                    <a:pt x="934" y="1289"/>
                    <a:pt x="934" y="1289"/>
                    <a:pt x="934" y="1289"/>
                  </a:cubicBezTo>
                  <a:cubicBezTo>
                    <a:pt x="951" y="1318"/>
                    <a:pt x="951" y="1318"/>
                    <a:pt x="951" y="1318"/>
                  </a:cubicBezTo>
                  <a:cubicBezTo>
                    <a:pt x="962" y="1348"/>
                    <a:pt x="962" y="1348"/>
                    <a:pt x="962" y="1348"/>
                  </a:cubicBezTo>
                  <a:cubicBezTo>
                    <a:pt x="1004" y="1373"/>
                    <a:pt x="1004" y="1373"/>
                    <a:pt x="1004" y="1373"/>
                  </a:cubicBezTo>
                  <a:cubicBezTo>
                    <a:pt x="1031" y="1372"/>
                    <a:pt x="1031" y="1372"/>
                    <a:pt x="1031" y="1372"/>
                  </a:cubicBezTo>
                  <a:cubicBezTo>
                    <a:pt x="1062" y="1340"/>
                    <a:pt x="1062" y="1340"/>
                    <a:pt x="1062" y="1340"/>
                  </a:cubicBezTo>
                  <a:cubicBezTo>
                    <a:pt x="1092" y="1311"/>
                    <a:pt x="1092" y="1311"/>
                    <a:pt x="1092" y="1311"/>
                  </a:cubicBezTo>
                  <a:cubicBezTo>
                    <a:pt x="1129" y="1307"/>
                    <a:pt x="1129" y="1307"/>
                    <a:pt x="1129" y="1307"/>
                  </a:cubicBezTo>
                  <a:cubicBezTo>
                    <a:pt x="1159" y="1277"/>
                    <a:pt x="1159" y="1277"/>
                    <a:pt x="1159" y="1277"/>
                  </a:cubicBezTo>
                  <a:cubicBezTo>
                    <a:pt x="1181" y="1287"/>
                    <a:pt x="1181" y="1287"/>
                    <a:pt x="1181" y="1287"/>
                  </a:cubicBezTo>
                  <a:cubicBezTo>
                    <a:pt x="1177" y="1324"/>
                    <a:pt x="1177" y="1324"/>
                    <a:pt x="1177" y="1324"/>
                  </a:cubicBezTo>
                  <a:cubicBezTo>
                    <a:pt x="1149" y="1345"/>
                    <a:pt x="1149" y="1345"/>
                    <a:pt x="1149" y="1345"/>
                  </a:cubicBezTo>
                  <a:cubicBezTo>
                    <a:pt x="1128" y="1365"/>
                    <a:pt x="1128" y="1365"/>
                    <a:pt x="1128" y="1365"/>
                  </a:cubicBezTo>
                  <a:cubicBezTo>
                    <a:pt x="1110" y="1396"/>
                    <a:pt x="1110" y="1396"/>
                    <a:pt x="1110" y="1396"/>
                  </a:cubicBezTo>
                  <a:cubicBezTo>
                    <a:pt x="1105" y="1418"/>
                    <a:pt x="1105" y="1418"/>
                    <a:pt x="1105" y="1418"/>
                  </a:cubicBezTo>
                  <a:cubicBezTo>
                    <a:pt x="1128" y="1433"/>
                    <a:pt x="1128" y="1433"/>
                    <a:pt x="1128" y="1433"/>
                  </a:cubicBezTo>
                  <a:cubicBezTo>
                    <a:pt x="1147" y="1445"/>
                    <a:pt x="1147" y="1445"/>
                    <a:pt x="1147" y="1445"/>
                  </a:cubicBezTo>
                  <a:cubicBezTo>
                    <a:pt x="1147" y="1445"/>
                    <a:pt x="1177" y="1451"/>
                    <a:pt x="1180" y="1449"/>
                  </a:cubicBezTo>
                  <a:cubicBezTo>
                    <a:pt x="1183" y="1447"/>
                    <a:pt x="1202" y="1404"/>
                    <a:pt x="1202" y="1404"/>
                  </a:cubicBezTo>
                  <a:cubicBezTo>
                    <a:pt x="1215" y="1372"/>
                    <a:pt x="1215" y="1372"/>
                    <a:pt x="1215" y="1372"/>
                  </a:cubicBezTo>
                  <a:cubicBezTo>
                    <a:pt x="1237" y="1365"/>
                    <a:pt x="1237" y="1365"/>
                    <a:pt x="1237" y="1365"/>
                  </a:cubicBezTo>
                  <a:cubicBezTo>
                    <a:pt x="1265" y="1378"/>
                    <a:pt x="1265" y="1378"/>
                    <a:pt x="1265" y="1378"/>
                  </a:cubicBezTo>
                  <a:cubicBezTo>
                    <a:pt x="1288" y="1398"/>
                    <a:pt x="1288" y="1398"/>
                    <a:pt x="1288" y="1398"/>
                  </a:cubicBezTo>
                  <a:cubicBezTo>
                    <a:pt x="1305" y="1416"/>
                    <a:pt x="1305" y="1416"/>
                    <a:pt x="1305" y="1416"/>
                  </a:cubicBezTo>
                  <a:cubicBezTo>
                    <a:pt x="1284" y="1434"/>
                    <a:pt x="1284" y="1434"/>
                    <a:pt x="1284" y="1434"/>
                  </a:cubicBezTo>
                  <a:cubicBezTo>
                    <a:pt x="1260" y="1452"/>
                    <a:pt x="1260" y="1452"/>
                    <a:pt x="1260" y="1452"/>
                  </a:cubicBezTo>
                  <a:cubicBezTo>
                    <a:pt x="1239" y="1482"/>
                    <a:pt x="1239" y="1482"/>
                    <a:pt x="1239" y="1482"/>
                  </a:cubicBezTo>
                  <a:cubicBezTo>
                    <a:pt x="1215" y="1513"/>
                    <a:pt x="1215" y="1513"/>
                    <a:pt x="1215" y="1513"/>
                  </a:cubicBezTo>
                  <a:cubicBezTo>
                    <a:pt x="1215" y="1546"/>
                    <a:pt x="1215" y="1546"/>
                    <a:pt x="1215" y="1546"/>
                  </a:cubicBezTo>
                  <a:cubicBezTo>
                    <a:pt x="1215" y="1589"/>
                    <a:pt x="1215" y="1589"/>
                    <a:pt x="1215" y="1589"/>
                  </a:cubicBezTo>
                  <a:cubicBezTo>
                    <a:pt x="1230" y="1630"/>
                    <a:pt x="1230" y="1630"/>
                    <a:pt x="1230" y="1630"/>
                  </a:cubicBezTo>
                  <a:cubicBezTo>
                    <a:pt x="1261" y="1639"/>
                    <a:pt x="1261" y="1639"/>
                    <a:pt x="1261" y="1639"/>
                  </a:cubicBezTo>
                  <a:cubicBezTo>
                    <a:pt x="1295" y="1623"/>
                    <a:pt x="1295" y="1623"/>
                    <a:pt x="1295" y="1623"/>
                  </a:cubicBezTo>
                  <a:cubicBezTo>
                    <a:pt x="1300" y="1606"/>
                    <a:pt x="1300" y="1606"/>
                    <a:pt x="1300" y="1606"/>
                  </a:cubicBezTo>
                  <a:cubicBezTo>
                    <a:pt x="1308" y="1565"/>
                    <a:pt x="1308" y="1565"/>
                    <a:pt x="1308" y="1565"/>
                  </a:cubicBezTo>
                  <a:cubicBezTo>
                    <a:pt x="1323" y="1544"/>
                    <a:pt x="1323" y="1544"/>
                    <a:pt x="1323" y="1544"/>
                  </a:cubicBezTo>
                  <a:cubicBezTo>
                    <a:pt x="1338" y="1566"/>
                    <a:pt x="1338" y="1566"/>
                    <a:pt x="1338" y="1566"/>
                  </a:cubicBezTo>
                  <a:cubicBezTo>
                    <a:pt x="1364" y="1602"/>
                    <a:pt x="1364" y="1602"/>
                    <a:pt x="1364" y="1602"/>
                  </a:cubicBezTo>
                  <a:cubicBezTo>
                    <a:pt x="1372" y="1606"/>
                    <a:pt x="1372" y="1606"/>
                    <a:pt x="1372" y="1606"/>
                  </a:cubicBezTo>
                  <a:cubicBezTo>
                    <a:pt x="1364" y="1574"/>
                    <a:pt x="1364" y="1574"/>
                    <a:pt x="1364" y="1574"/>
                  </a:cubicBezTo>
                  <a:cubicBezTo>
                    <a:pt x="1381" y="1521"/>
                    <a:pt x="1381" y="1521"/>
                    <a:pt x="1381" y="1521"/>
                  </a:cubicBezTo>
                  <a:cubicBezTo>
                    <a:pt x="1397" y="1521"/>
                    <a:pt x="1397" y="1521"/>
                    <a:pt x="1397" y="1521"/>
                  </a:cubicBezTo>
                  <a:cubicBezTo>
                    <a:pt x="1410" y="1545"/>
                    <a:pt x="1410" y="1545"/>
                    <a:pt x="1410" y="1545"/>
                  </a:cubicBezTo>
                  <a:cubicBezTo>
                    <a:pt x="1423" y="1593"/>
                    <a:pt x="1423" y="1593"/>
                    <a:pt x="1423" y="1593"/>
                  </a:cubicBezTo>
                  <a:cubicBezTo>
                    <a:pt x="1438" y="1627"/>
                    <a:pt x="1438" y="1627"/>
                    <a:pt x="1438" y="1627"/>
                  </a:cubicBezTo>
                  <a:cubicBezTo>
                    <a:pt x="1475" y="1603"/>
                    <a:pt x="1475" y="1603"/>
                    <a:pt x="1475" y="1603"/>
                  </a:cubicBezTo>
                  <a:cubicBezTo>
                    <a:pt x="1500" y="1591"/>
                    <a:pt x="1500" y="1591"/>
                    <a:pt x="1500" y="1591"/>
                  </a:cubicBezTo>
                  <a:cubicBezTo>
                    <a:pt x="1523" y="1588"/>
                    <a:pt x="1523" y="1588"/>
                    <a:pt x="1523" y="1588"/>
                  </a:cubicBezTo>
                  <a:cubicBezTo>
                    <a:pt x="1554" y="1584"/>
                    <a:pt x="1554" y="1584"/>
                    <a:pt x="1554" y="1584"/>
                  </a:cubicBezTo>
                  <a:cubicBezTo>
                    <a:pt x="1594" y="1602"/>
                    <a:pt x="1594" y="1602"/>
                    <a:pt x="1594" y="1602"/>
                  </a:cubicBezTo>
                  <a:cubicBezTo>
                    <a:pt x="1603" y="1610"/>
                    <a:pt x="1603" y="1610"/>
                    <a:pt x="1603" y="1610"/>
                  </a:cubicBezTo>
                  <a:cubicBezTo>
                    <a:pt x="1597" y="1629"/>
                    <a:pt x="1597" y="1629"/>
                    <a:pt x="1597" y="1629"/>
                  </a:cubicBezTo>
                  <a:cubicBezTo>
                    <a:pt x="1608" y="1661"/>
                    <a:pt x="1608" y="1661"/>
                    <a:pt x="1608" y="1661"/>
                  </a:cubicBezTo>
                  <a:cubicBezTo>
                    <a:pt x="1583" y="1661"/>
                    <a:pt x="1583" y="1661"/>
                    <a:pt x="1583" y="1661"/>
                  </a:cubicBezTo>
                  <a:cubicBezTo>
                    <a:pt x="1562" y="1668"/>
                    <a:pt x="1562" y="1668"/>
                    <a:pt x="1562" y="1668"/>
                  </a:cubicBezTo>
                  <a:cubicBezTo>
                    <a:pt x="1560" y="1694"/>
                    <a:pt x="1560" y="1694"/>
                    <a:pt x="1560" y="1694"/>
                  </a:cubicBezTo>
                  <a:cubicBezTo>
                    <a:pt x="1549" y="1700"/>
                    <a:pt x="1549" y="1700"/>
                    <a:pt x="1549" y="1700"/>
                  </a:cubicBezTo>
                  <a:cubicBezTo>
                    <a:pt x="1531" y="1707"/>
                    <a:pt x="1531" y="1707"/>
                    <a:pt x="1531" y="1707"/>
                  </a:cubicBezTo>
                  <a:cubicBezTo>
                    <a:pt x="1493" y="1706"/>
                    <a:pt x="1493" y="1706"/>
                    <a:pt x="1493" y="1706"/>
                  </a:cubicBezTo>
                  <a:cubicBezTo>
                    <a:pt x="1457" y="1694"/>
                    <a:pt x="1457" y="1694"/>
                    <a:pt x="1457" y="1694"/>
                  </a:cubicBezTo>
                  <a:cubicBezTo>
                    <a:pt x="1457" y="1701"/>
                    <a:pt x="1457" y="1701"/>
                    <a:pt x="1457" y="1701"/>
                  </a:cubicBezTo>
                  <a:cubicBezTo>
                    <a:pt x="1467" y="1725"/>
                    <a:pt x="1467" y="1725"/>
                    <a:pt x="1467" y="1725"/>
                  </a:cubicBezTo>
                  <a:cubicBezTo>
                    <a:pt x="1493" y="1753"/>
                    <a:pt x="1493" y="1753"/>
                    <a:pt x="1493" y="1753"/>
                  </a:cubicBezTo>
                  <a:cubicBezTo>
                    <a:pt x="1506" y="1758"/>
                    <a:pt x="1506" y="1758"/>
                    <a:pt x="1506" y="1758"/>
                  </a:cubicBezTo>
                  <a:cubicBezTo>
                    <a:pt x="1568" y="1747"/>
                    <a:pt x="1568" y="1747"/>
                    <a:pt x="1568" y="1747"/>
                  </a:cubicBezTo>
                  <a:cubicBezTo>
                    <a:pt x="1617" y="1726"/>
                    <a:pt x="1617" y="1726"/>
                    <a:pt x="1617" y="1726"/>
                  </a:cubicBezTo>
                  <a:cubicBezTo>
                    <a:pt x="1664" y="1714"/>
                    <a:pt x="1664" y="1714"/>
                    <a:pt x="1664" y="1714"/>
                  </a:cubicBezTo>
                  <a:cubicBezTo>
                    <a:pt x="1688" y="1732"/>
                    <a:pt x="1688" y="1732"/>
                    <a:pt x="1688" y="1732"/>
                  </a:cubicBezTo>
                  <a:cubicBezTo>
                    <a:pt x="1688" y="1732"/>
                    <a:pt x="1698" y="1749"/>
                    <a:pt x="1701" y="1749"/>
                  </a:cubicBezTo>
                  <a:cubicBezTo>
                    <a:pt x="1704" y="1749"/>
                    <a:pt x="1764" y="1755"/>
                    <a:pt x="1764" y="1755"/>
                  </a:cubicBezTo>
                  <a:cubicBezTo>
                    <a:pt x="1827" y="1779"/>
                    <a:pt x="1827" y="1779"/>
                    <a:pt x="1827" y="1779"/>
                  </a:cubicBezTo>
                  <a:cubicBezTo>
                    <a:pt x="1866" y="1786"/>
                    <a:pt x="1866" y="1786"/>
                    <a:pt x="1866" y="1786"/>
                  </a:cubicBezTo>
                  <a:cubicBezTo>
                    <a:pt x="1871" y="1812"/>
                    <a:pt x="1871" y="1812"/>
                    <a:pt x="1871" y="1812"/>
                  </a:cubicBezTo>
                  <a:cubicBezTo>
                    <a:pt x="1894" y="1829"/>
                    <a:pt x="1894" y="1829"/>
                    <a:pt x="1894" y="1829"/>
                  </a:cubicBezTo>
                  <a:lnTo>
                    <a:pt x="1914" y="183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2823642" y="8315924"/>
              <a:ext cx="2333819" cy="2584456"/>
            </a:xfrm>
            <a:custGeom>
              <a:avLst/>
              <a:gdLst>
                <a:gd name="T0" fmla="*/ 2846 w 2946"/>
                <a:gd name="T1" fmla="*/ 1038 h 3264"/>
                <a:gd name="T2" fmla="*/ 2721 w 2946"/>
                <a:gd name="T3" fmla="*/ 859 h 3264"/>
                <a:gd name="T4" fmla="*/ 2543 w 2946"/>
                <a:gd name="T5" fmla="*/ 840 h 3264"/>
                <a:gd name="T6" fmla="*/ 2392 w 2946"/>
                <a:gd name="T7" fmla="*/ 866 h 3264"/>
                <a:gd name="T8" fmla="*/ 2226 w 2946"/>
                <a:gd name="T9" fmla="*/ 811 h 3264"/>
                <a:gd name="T10" fmla="*/ 2142 w 2946"/>
                <a:gd name="T11" fmla="*/ 673 h 3264"/>
                <a:gd name="T12" fmla="*/ 2027 w 2946"/>
                <a:gd name="T13" fmla="*/ 285 h 3264"/>
                <a:gd name="T14" fmla="*/ 1862 w 2946"/>
                <a:gd name="T15" fmla="*/ 114 h 3264"/>
                <a:gd name="T16" fmla="*/ 1708 w 2946"/>
                <a:gd name="T17" fmla="*/ 170 h 3264"/>
                <a:gd name="T18" fmla="*/ 1507 w 2946"/>
                <a:gd name="T19" fmla="*/ 5 h 3264"/>
                <a:gd name="T20" fmla="*/ 1382 w 2946"/>
                <a:gd name="T21" fmla="*/ 94 h 3264"/>
                <a:gd name="T22" fmla="*/ 1278 w 2946"/>
                <a:gd name="T23" fmla="*/ 310 h 3264"/>
                <a:gd name="T24" fmla="*/ 1317 w 2946"/>
                <a:gd name="T25" fmla="*/ 434 h 3264"/>
                <a:gd name="T26" fmla="*/ 1399 w 2946"/>
                <a:gd name="T27" fmla="*/ 606 h 3264"/>
                <a:gd name="T28" fmla="*/ 1375 w 2946"/>
                <a:gd name="T29" fmla="*/ 848 h 3264"/>
                <a:gd name="T30" fmla="*/ 1488 w 2946"/>
                <a:gd name="T31" fmla="*/ 970 h 3264"/>
                <a:gd name="T32" fmla="*/ 1520 w 2946"/>
                <a:gd name="T33" fmla="*/ 1093 h 3264"/>
                <a:gd name="T34" fmla="*/ 1559 w 2946"/>
                <a:gd name="T35" fmla="*/ 1318 h 3264"/>
                <a:gd name="T36" fmla="*/ 1387 w 2946"/>
                <a:gd name="T37" fmla="*/ 1437 h 3264"/>
                <a:gd name="T38" fmla="*/ 1113 w 2946"/>
                <a:gd name="T39" fmla="*/ 1638 h 3264"/>
                <a:gd name="T40" fmla="*/ 861 w 2946"/>
                <a:gd name="T41" fmla="*/ 1681 h 3264"/>
                <a:gd name="T42" fmla="*/ 798 w 2946"/>
                <a:gd name="T43" fmla="*/ 1900 h 3264"/>
                <a:gd name="T44" fmla="*/ 546 w 2946"/>
                <a:gd name="T45" fmla="*/ 1878 h 3264"/>
                <a:gd name="T46" fmla="*/ 426 w 2946"/>
                <a:gd name="T47" fmla="*/ 1920 h 3264"/>
                <a:gd name="T48" fmla="*/ 218 w 2946"/>
                <a:gd name="T49" fmla="*/ 1881 h 3264"/>
                <a:gd name="T50" fmla="*/ 56 w 2946"/>
                <a:gd name="T51" fmla="*/ 1943 h 3264"/>
                <a:gd name="T52" fmla="*/ 16 w 2946"/>
                <a:gd name="T53" fmla="*/ 2165 h 3264"/>
                <a:gd name="T54" fmla="*/ 221 w 2946"/>
                <a:gd name="T55" fmla="*/ 2233 h 3264"/>
                <a:gd name="T56" fmla="*/ 283 w 2946"/>
                <a:gd name="T57" fmla="*/ 2413 h 3264"/>
                <a:gd name="T58" fmla="*/ 267 w 2946"/>
                <a:gd name="T59" fmla="*/ 2561 h 3264"/>
                <a:gd name="T60" fmla="*/ 197 w 2946"/>
                <a:gd name="T61" fmla="*/ 2652 h 3264"/>
                <a:gd name="T62" fmla="*/ 304 w 2946"/>
                <a:gd name="T63" fmla="*/ 2721 h 3264"/>
                <a:gd name="T64" fmla="*/ 439 w 2946"/>
                <a:gd name="T65" fmla="*/ 2815 h 3264"/>
                <a:gd name="T66" fmla="*/ 196 w 2946"/>
                <a:gd name="T67" fmla="*/ 2899 h 3264"/>
                <a:gd name="T68" fmla="*/ 41 w 2946"/>
                <a:gd name="T69" fmla="*/ 3013 h 3264"/>
                <a:gd name="T70" fmla="*/ 192 w 2946"/>
                <a:gd name="T71" fmla="*/ 3094 h 3264"/>
                <a:gd name="T72" fmla="*/ 340 w 2946"/>
                <a:gd name="T73" fmla="*/ 3161 h 3264"/>
                <a:gd name="T74" fmla="*/ 490 w 2946"/>
                <a:gd name="T75" fmla="*/ 3127 h 3264"/>
                <a:gd name="T76" fmla="*/ 673 w 2946"/>
                <a:gd name="T77" fmla="*/ 3212 h 3264"/>
                <a:gd name="T78" fmla="*/ 867 w 2946"/>
                <a:gd name="T79" fmla="*/ 3218 h 3264"/>
                <a:gd name="T80" fmla="*/ 1043 w 2946"/>
                <a:gd name="T81" fmla="*/ 3079 h 3264"/>
                <a:gd name="T82" fmla="*/ 1230 w 2946"/>
                <a:gd name="T83" fmla="*/ 3109 h 3264"/>
                <a:gd name="T84" fmla="*/ 1298 w 2946"/>
                <a:gd name="T85" fmla="*/ 3120 h 3264"/>
                <a:gd name="T86" fmla="*/ 1213 w 2946"/>
                <a:gd name="T87" fmla="*/ 2896 h 3264"/>
                <a:gd name="T88" fmla="*/ 1191 w 2946"/>
                <a:gd name="T89" fmla="*/ 2665 h 3264"/>
                <a:gd name="T90" fmla="*/ 1169 w 2946"/>
                <a:gd name="T91" fmla="*/ 2582 h 3264"/>
                <a:gd name="T92" fmla="*/ 1215 w 2946"/>
                <a:gd name="T93" fmla="*/ 2439 h 3264"/>
                <a:gd name="T94" fmla="*/ 1359 w 2946"/>
                <a:gd name="T95" fmla="*/ 2206 h 3264"/>
                <a:gd name="T96" fmla="*/ 1742 w 2946"/>
                <a:gd name="T97" fmla="*/ 2031 h 3264"/>
                <a:gd name="T98" fmla="*/ 1938 w 2946"/>
                <a:gd name="T99" fmla="*/ 1936 h 3264"/>
                <a:gd name="T100" fmla="*/ 2215 w 2946"/>
                <a:gd name="T101" fmla="*/ 1783 h 3264"/>
                <a:gd name="T102" fmla="*/ 2406 w 2946"/>
                <a:gd name="T103" fmla="*/ 1883 h 3264"/>
                <a:gd name="T104" fmla="*/ 2627 w 2946"/>
                <a:gd name="T105" fmla="*/ 1775 h 3264"/>
                <a:gd name="T106" fmla="*/ 2574 w 2946"/>
                <a:gd name="T107" fmla="*/ 1713 h 3264"/>
                <a:gd name="T108" fmla="*/ 2791 w 2946"/>
                <a:gd name="T109" fmla="*/ 1562 h 3264"/>
                <a:gd name="T110" fmla="*/ 2879 w 2946"/>
                <a:gd name="T111" fmla="*/ 1367 h 3264"/>
                <a:gd name="T112" fmla="*/ 2941 w 2946"/>
                <a:gd name="T113" fmla="*/ 11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6" h="3264">
                  <a:moveTo>
                    <a:pt x="2941" y="1180"/>
                  </a:moveTo>
                  <a:cubicBezTo>
                    <a:pt x="2920" y="1149"/>
                    <a:pt x="2920" y="1149"/>
                    <a:pt x="2920" y="1149"/>
                  </a:cubicBezTo>
                  <a:cubicBezTo>
                    <a:pt x="2888" y="1140"/>
                    <a:pt x="2888" y="1140"/>
                    <a:pt x="2888" y="1140"/>
                  </a:cubicBezTo>
                  <a:cubicBezTo>
                    <a:pt x="2866" y="1109"/>
                    <a:pt x="2866" y="1109"/>
                    <a:pt x="2866" y="1109"/>
                  </a:cubicBezTo>
                  <a:cubicBezTo>
                    <a:pt x="2846" y="1038"/>
                    <a:pt x="2846" y="1038"/>
                    <a:pt x="2846" y="1038"/>
                  </a:cubicBezTo>
                  <a:cubicBezTo>
                    <a:pt x="2837" y="998"/>
                    <a:pt x="2837" y="998"/>
                    <a:pt x="2837" y="998"/>
                  </a:cubicBezTo>
                  <a:cubicBezTo>
                    <a:pt x="2808" y="944"/>
                    <a:pt x="2808" y="944"/>
                    <a:pt x="2808" y="944"/>
                  </a:cubicBezTo>
                  <a:cubicBezTo>
                    <a:pt x="2774" y="891"/>
                    <a:pt x="2774" y="891"/>
                    <a:pt x="2774" y="891"/>
                  </a:cubicBezTo>
                  <a:cubicBezTo>
                    <a:pt x="2761" y="873"/>
                    <a:pt x="2761" y="873"/>
                    <a:pt x="2761" y="873"/>
                  </a:cubicBezTo>
                  <a:cubicBezTo>
                    <a:pt x="2721" y="859"/>
                    <a:pt x="2721" y="859"/>
                    <a:pt x="2721" y="859"/>
                  </a:cubicBezTo>
                  <a:cubicBezTo>
                    <a:pt x="2688" y="846"/>
                    <a:pt x="2688" y="846"/>
                    <a:pt x="2688" y="846"/>
                  </a:cubicBezTo>
                  <a:cubicBezTo>
                    <a:pt x="2644" y="824"/>
                    <a:pt x="2644" y="824"/>
                    <a:pt x="2644" y="824"/>
                  </a:cubicBezTo>
                  <a:cubicBezTo>
                    <a:pt x="2622" y="821"/>
                    <a:pt x="2622" y="821"/>
                    <a:pt x="2622" y="821"/>
                  </a:cubicBezTo>
                  <a:cubicBezTo>
                    <a:pt x="2584" y="851"/>
                    <a:pt x="2584" y="851"/>
                    <a:pt x="2584" y="851"/>
                  </a:cubicBezTo>
                  <a:cubicBezTo>
                    <a:pt x="2543" y="840"/>
                    <a:pt x="2543" y="840"/>
                    <a:pt x="2543" y="840"/>
                  </a:cubicBezTo>
                  <a:cubicBezTo>
                    <a:pt x="2505" y="796"/>
                    <a:pt x="2505" y="796"/>
                    <a:pt x="2505" y="796"/>
                  </a:cubicBezTo>
                  <a:cubicBezTo>
                    <a:pt x="2482" y="802"/>
                    <a:pt x="2482" y="802"/>
                    <a:pt x="2482" y="802"/>
                  </a:cubicBezTo>
                  <a:cubicBezTo>
                    <a:pt x="2448" y="837"/>
                    <a:pt x="2448" y="837"/>
                    <a:pt x="2448" y="837"/>
                  </a:cubicBezTo>
                  <a:cubicBezTo>
                    <a:pt x="2417" y="858"/>
                    <a:pt x="2417" y="858"/>
                    <a:pt x="2417" y="858"/>
                  </a:cubicBezTo>
                  <a:cubicBezTo>
                    <a:pt x="2392" y="866"/>
                    <a:pt x="2392" y="866"/>
                    <a:pt x="2392" y="866"/>
                  </a:cubicBezTo>
                  <a:cubicBezTo>
                    <a:pt x="2373" y="873"/>
                    <a:pt x="2373" y="873"/>
                    <a:pt x="2373" y="873"/>
                  </a:cubicBezTo>
                  <a:cubicBezTo>
                    <a:pt x="2338" y="858"/>
                    <a:pt x="2338" y="858"/>
                    <a:pt x="2338" y="858"/>
                  </a:cubicBezTo>
                  <a:cubicBezTo>
                    <a:pt x="2318" y="841"/>
                    <a:pt x="2318" y="841"/>
                    <a:pt x="2318" y="841"/>
                  </a:cubicBezTo>
                  <a:cubicBezTo>
                    <a:pt x="2246" y="837"/>
                    <a:pt x="2246" y="837"/>
                    <a:pt x="2246" y="837"/>
                  </a:cubicBezTo>
                  <a:cubicBezTo>
                    <a:pt x="2226" y="811"/>
                    <a:pt x="2226" y="811"/>
                    <a:pt x="2226" y="811"/>
                  </a:cubicBezTo>
                  <a:cubicBezTo>
                    <a:pt x="2226" y="776"/>
                    <a:pt x="2226" y="776"/>
                    <a:pt x="2226" y="776"/>
                  </a:cubicBezTo>
                  <a:cubicBezTo>
                    <a:pt x="2192" y="728"/>
                    <a:pt x="2192" y="728"/>
                    <a:pt x="2192" y="728"/>
                  </a:cubicBezTo>
                  <a:cubicBezTo>
                    <a:pt x="2164" y="711"/>
                    <a:pt x="2164" y="711"/>
                    <a:pt x="2164" y="711"/>
                  </a:cubicBezTo>
                  <a:cubicBezTo>
                    <a:pt x="2149" y="700"/>
                    <a:pt x="2149" y="700"/>
                    <a:pt x="2149" y="700"/>
                  </a:cubicBezTo>
                  <a:cubicBezTo>
                    <a:pt x="2142" y="673"/>
                    <a:pt x="2142" y="673"/>
                    <a:pt x="2142" y="673"/>
                  </a:cubicBezTo>
                  <a:cubicBezTo>
                    <a:pt x="2120" y="618"/>
                    <a:pt x="2120" y="618"/>
                    <a:pt x="2120" y="618"/>
                  </a:cubicBezTo>
                  <a:cubicBezTo>
                    <a:pt x="2093" y="562"/>
                    <a:pt x="2093" y="562"/>
                    <a:pt x="2093" y="562"/>
                  </a:cubicBezTo>
                  <a:cubicBezTo>
                    <a:pt x="2057" y="485"/>
                    <a:pt x="2057" y="485"/>
                    <a:pt x="2057" y="485"/>
                  </a:cubicBezTo>
                  <a:cubicBezTo>
                    <a:pt x="2033" y="399"/>
                    <a:pt x="2033" y="399"/>
                    <a:pt x="2033" y="399"/>
                  </a:cubicBezTo>
                  <a:cubicBezTo>
                    <a:pt x="2027" y="285"/>
                    <a:pt x="2027" y="285"/>
                    <a:pt x="2027" y="285"/>
                  </a:cubicBezTo>
                  <a:cubicBezTo>
                    <a:pt x="2019" y="268"/>
                    <a:pt x="2019" y="268"/>
                    <a:pt x="2019" y="268"/>
                  </a:cubicBezTo>
                  <a:cubicBezTo>
                    <a:pt x="1989" y="232"/>
                    <a:pt x="1989" y="232"/>
                    <a:pt x="1989" y="232"/>
                  </a:cubicBezTo>
                  <a:cubicBezTo>
                    <a:pt x="1927" y="174"/>
                    <a:pt x="1927" y="174"/>
                    <a:pt x="1927" y="174"/>
                  </a:cubicBezTo>
                  <a:cubicBezTo>
                    <a:pt x="1898" y="143"/>
                    <a:pt x="1898" y="143"/>
                    <a:pt x="1898" y="143"/>
                  </a:cubicBezTo>
                  <a:cubicBezTo>
                    <a:pt x="1862" y="114"/>
                    <a:pt x="1862" y="114"/>
                    <a:pt x="1862" y="114"/>
                  </a:cubicBezTo>
                  <a:cubicBezTo>
                    <a:pt x="1836" y="115"/>
                    <a:pt x="1836" y="115"/>
                    <a:pt x="1836" y="115"/>
                  </a:cubicBezTo>
                  <a:cubicBezTo>
                    <a:pt x="1824" y="147"/>
                    <a:pt x="1824" y="147"/>
                    <a:pt x="1824" y="147"/>
                  </a:cubicBezTo>
                  <a:cubicBezTo>
                    <a:pt x="1788" y="157"/>
                    <a:pt x="1788" y="157"/>
                    <a:pt x="1788" y="157"/>
                  </a:cubicBezTo>
                  <a:cubicBezTo>
                    <a:pt x="1745" y="169"/>
                    <a:pt x="1745" y="169"/>
                    <a:pt x="1745" y="169"/>
                  </a:cubicBezTo>
                  <a:cubicBezTo>
                    <a:pt x="1708" y="170"/>
                    <a:pt x="1708" y="170"/>
                    <a:pt x="1708" y="170"/>
                  </a:cubicBezTo>
                  <a:cubicBezTo>
                    <a:pt x="1684" y="133"/>
                    <a:pt x="1684" y="133"/>
                    <a:pt x="1684" y="133"/>
                  </a:cubicBezTo>
                  <a:cubicBezTo>
                    <a:pt x="1648" y="62"/>
                    <a:pt x="1648" y="62"/>
                    <a:pt x="1648" y="62"/>
                  </a:cubicBezTo>
                  <a:cubicBezTo>
                    <a:pt x="1613" y="8"/>
                    <a:pt x="1613" y="8"/>
                    <a:pt x="1613" y="8"/>
                  </a:cubicBezTo>
                  <a:cubicBezTo>
                    <a:pt x="1599" y="0"/>
                    <a:pt x="1599" y="0"/>
                    <a:pt x="1599" y="0"/>
                  </a:cubicBezTo>
                  <a:cubicBezTo>
                    <a:pt x="1507" y="5"/>
                    <a:pt x="1507" y="5"/>
                    <a:pt x="1507" y="5"/>
                  </a:cubicBezTo>
                  <a:cubicBezTo>
                    <a:pt x="1479" y="24"/>
                    <a:pt x="1479" y="24"/>
                    <a:pt x="1479" y="24"/>
                  </a:cubicBezTo>
                  <a:cubicBezTo>
                    <a:pt x="1467" y="54"/>
                    <a:pt x="1467" y="54"/>
                    <a:pt x="1467" y="54"/>
                  </a:cubicBezTo>
                  <a:cubicBezTo>
                    <a:pt x="1443" y="62"/>
                    <a:pt x="1443" y="62"/>
                    <a:pt x="1443" y="62"/>
                  </a:cubicBezTo>
                  <a:cubicBezTo>
                    <a:pt x="1400" y="62"/>
                    <a:pt x="1400" y="62"/>
                    <a:pt x="1400" y="62"/>
                  </a:cubicBezTo>
                  <a:cubicBezTo>
                    <a:pt x="1382" y="94"/>
                    <a:pt x="1382" y="94"/>
                    <a:pt x="1382" y="94"/>
                  </a:cubicBezTo>
                  <a:cubicBezTo>
                    <a:pt x="1346" y="121"/>
                    <a:pt x="1346" y="121"/>
                    <a:pt x="1346" y="121"/>
                  </a:cubicBezTo>
                  <a:cubicBezTo>
                    <a:pt x="1330" y="179"/>
                    <a:pt x="1330" y="179"/>
                    <a:pt x="1330" y="179"/>
                  </a:cubicBezTo>
                  <a:cubicBezTo>
                    <a:pt x="1315" y="208"/>
                    <a:pt x="1315" y="208"/>
                    <a:pt x="1315" y="208"/>
                  </a:cubicBezTo>
                  <a:cubicBezTo>
                    <a:pt x="1287" y="260"/>
                    <a:pt x="1287" y="260"/>
                    <a:pt x="1287" y="260"/>
                  </a:cubicBezTo>
                  <a:cubicBezTo>
                    <a:pt x="1278" y="310"/>
                    <a:pt x="1278" y="310"/>
                    <a:pt x="1278" y="310"/>
                  </a:cubicBezTo>
                  <a:cubicBezTo>
                    <a:pt x="1244" y="333"/>
                    <a:pt x="1244" y="333"/>
                    <a:pt x="1244" y="333"/>
                  </a:cubicBezTo>
                  <a:cubicBezTo>
                    <a:pt x="1244" y="357"/>
                    <a:pt x="1244" y="357"/>
                    <a:pt x="1244" y="357"/>
                  </a:cubicBezTo>
                  <a:cubicBezTo>
                    <a:pt x="1253" y="373"/>
                    <a:pt x="1253" y="373"/>
                    <a:pt x="1253" y="373"/>
                  </a:cubicBezTo>
                  <a:cubicBezTo>
                    <a:pt x="1287" y="413"/>
                    <a:pt x="1287" y="413"/>
                    <a:pt x="1287" y="413"/>
                  </a:cubicBezTo>
                  <a:cubicBezTo>
                    <a:pt x="1317" y="434"/>
                    <a:pt x="1317" y="434"/>
                    <a:pt x="1317" y="434"/>
                  </a:cubicBezTo>
                  <a:cubicBezTo>
                    <a:pt x="1346" y="460"/>
                    <a:pt x="1346" y="460"/>
                    <a:pt x="1346" y="460"/>
                  </a:cubicBezTo>
                  <a:cubicBezTo>
                    <a:pt x="1346" y="541"/>
                    <a:pt x="1346" y="541"/>
                    <a:pt x="1346" y="541"/>
                  </a:cubicBezTo>
                  <a:cubicBezTo>
                    <a:pt x="1346" y="581"/>
                    <a:pt x="1346" y="581"/>
                    <a:pt x="1346" y="581"/>
                  </a:cubicBezTo>
                  <a:cubicBezTo>
                    <a:pt x="1379" y="609"/>
                    <a:pt x="1379" y="609"/>
                    <a:pt x="1379" y="609"/>
                  </a:cubicBezTo>
                  <a:cubicBezTo>
                    <a:pt x="1399" y="606"/>
                    <a:pt x="1399" y="606"/>
                    <a:pt x="1399" y="606"/>
                  </a:cubicBezTo>
                  <a:cubicBezTo>
                    <a:pt x="1407" y="657"/>
                    <a:pt x="1407" y="657"/>
                    <a:pt x="1407" y="657"/>
                  </a:cubicBezTo>
                  <a:cubicBezTo>
                    <a:pt x="1407" y="726"/>
                    <a:pt x="1407" y="726"/>
                    <a:pt x="1407" y="726"/>
                  </a:cubicBezTo>
                  <a:cubicBezTo>
                    <a:pt x="1407" y="774"/>
                    <a:pt x="1407" y="774"/>
                    <a:pt x="1407" y="774"/>
                  </a:cubicBezTo>
                  <a:cubicBezTo>
                    <a:pt x="1389" y="814"/>
                    <a:pt x="1389" y="814"/>
                    <a:pt x="1389" y="814"/>
                  </a:cubicBezTo>
                  <a:cubicBezTo>
                    <a:pt x="1375" y="848"/>
                    <a:pt x="1375" y="848"/>
                    <a:pt x="1375" y="848"/>
                  </a:cubicBezTo>
                  <a:cubicBezTo>
                    <a:pt x="1393" y="877"/>
                    <a:pt x="1393" y="877"/>
                    <a:pt x="1393" y="877"/>
                  </a:cubicBezTo>
                  <a:cubicBezTo>
                    <a:pt x="1424" y="889"/>
                    <a:pt x="1424" y="889"/>
                    <a:pt x="1424" y="889"/>
                  </a:cubicBezTo>
                  <a:cubicBezTo>
                    <a:pt x="1429" y="938"/>
                    <a:pt x="1429" y="938"/>
                    <a:pt x="1429" y="938"/>
                  </a:cubicBezTo>
                  <a:cubicBezTo>
                    <a:pt x="1443" y="957"/>
                    <a:pt x="1443" y="957"/>
                    <a:pt x="1443" y="957"/>
                  </a:cubicBezTo>
                  <a:cubicBezTo>
                    <a:pt x="1488" y="970"/>
                    <a:pt x="1488" y="970"/>
                    <a:pt x="1488" y="970"/>
                  </a:cubicBezTo>
                  <a:cubicBezTo>
                    <a:pt x="1513" y="968"/>
                    <a:pt x="1513" y="968"/>
                    <a:pt x="1513" y="968"/>
                  </a:cubicBezTo>
                  <a:cubicBezTo>
                    <a:pt x="1530" y="987"/>
                    <a:pt x="1530" y="987"/>
                    <a:pt x="1530" y="987"/>
                  </a:cubicBezTo>
                  <a:cubicBezTo>
                    <a:pt x="1546" y="1031"/>
                    <a:pt x="1546" y="1031"/>
                    <a:pt x="1546" y="1031"/>
                  </a:cubicBezTo>
                  <a:cubicBezTo>
                    <a:pt x="1524" y="1070"/>
                    <a:pt x="1524" y="1070"/>
                    <a:pt x="1524" y="1070"/>
                  </a:cubicBezTo>
                  <a:cubicBezTo>
                    <a:pt x="1524" y="1070"/>
                    <a:pt x="1508" y="1078"/>
                    <a:pt x="1520" y="1093"/>
                  </a:cubicBezTo>
                  <a:cubicBezTo>
                    <a:pt x="1531" y="1108"/>
                    <a:pt x="1546" y="1131"/>
                    <a:pt x="1546" y="1131"/>
                  </a:cubicBezTo>
                  <a:cubicBezTo>
                    <a:pt x="1573" y="1158"/>
                    <a:pt x="1573" y="1158"/>
                    <a:pt x="1573" y="1158"/>
                  </a:cubicBezTo>
                  <a:cubicBezTo>
                    <a:pt x="1592" y="1205"/>
                    <a:pt x="1592" y="1205"/>
                    <a:pt x="1592" y="1205"/>
                  </a:cubicBezTo>
                  <a:cubicBezTo>
                    <a:pt x="1592" y="1250"/>
                    <a:pt x="1592" y="1250"/>
                    <a:pt x="1592" y="1250"/>
                  </a:cubicBezTo>
                  <a:cubicBezTo>
                    <a:pt x="1559" y="1318"/>
                    <a:pt x="1559" y="1318"/>
                    <a:pt x="1559" y="1318"/>
                  </a:cubicBezTo>
                  <a:cubicBezTo>
                    <a:pt x="1526" y="1346"/>
                    <a:pt x="1526" y="1346"/>
                    <a:pt x="1526" y="1346"/>
                  </a:cubicBezTo>
                  <a:cubicBezTo>
                    <a:pt x="1472" y="1359"/>
                    <a:pt x="1472" y="1359"/>
                    <a:pt x="1472" y="1359"/>
                  </a:cubicBezTo>
                  <a:cubicBezTo>
                    <a:pt x="1441" y="1372"/>
                    <a:pt x="1441" y="1372"/>
                    <a:pt x="1441" y="1372"/>
                  </a:cubicBezTo>
                  <a:cubicBezTo>
                    <a:pt x="1439" y="1420"/>
                    <a:pt x="1439" y="1420"/>
                    <a:pt x="1439" y="1420"/>
                  </a:cubicBezTo>
                  <a:cubicBezTo>
                    <a:pt x="1387" y="1437"/>
                    <a:pt x="1387" y="1437"/>
                    <a:pt x="1387" y="1437"/>
                  </a:cubicBezTo>
                  <a:cubicBezTo>
                    <a:pt x="1326" y="1453"/>
                    <a:pt x="1326" y="1453"/>
                    <a:pt x="1326" y="1453"/>
                  </a:cubicBezTo>
                  <a:cubicBezTo>
                    <a:pt x="1285" y="1466"/>
                    <a:pt x="1285" y="1466"/>
                    <a:pt x="1285" y="1466"/>
                  </a:cubicBezTo>
                  <a:cubicBezTo>
                    <a:pt x="1274" y="1573"/>
                    <a:pt x="1274" y="1573"/>
                    <a:pt x="1274" y="1573"/>
                  </a:cubicBezTo>
                  <a:cubicBezTo>
                    <a:pt x="1203" y="1603"/>
                    <a:pt x="1203" y="1603"/>
                    <a:pt x="1203" y="1603"/>
                  </a:cubicBezTo>
                  <a:cubicBezTo>
                    <a:pt x="1113" y="1638"/>
                    <a:pt x="1113" y="1638"/>
                    <a:pt x="1113" y="1638"/>
                  </a:cubicBezTo>
                  <a:cubicBezTo>
                    <a:pt x="1061" y="1655"/>
                    <a:pt x="1061" y="1655"/>
                    <a:pt x="1061" y="1655"/>
                  </a:cubicBezTo>
                  <a:cubicBezTo>
                    <a:pt x="1021" y="1669"/>
                    <a:pt x="1021" y="1669"/>
                    <a:pt x="1021" y="1669"/>
                  </a:cubicBezTo>
                  <a:cubicBezTo>
                    <a:pt x="959" y="1640"/>
                    <a:pt x="959" y="1640"/>
                    <a:pt x="959" y="1640"/>
                  </a:cubicBezTo>
                  <a:cubicBezTo>
                    <a:pt x="886" y="1655"/>
                    <a:pt x="886" y="1655"/>
                    <a:pt x="886" y="1655"/>
                  </a:cubicBezTo>
                  <a:cubicBezTo>
                    <a:pt x="861" y="1681"/>
                    <a:pt x="861" y="1681"/>
                    <a:pt x="861" y="1681"/>
                  </a:cubicBezTo>
                  <a:cubicBezTo>
                    <a:pt x="860" y="1712"/>
                    <a:pt x="860" y="1712"/>
                    <a:pt x="860" y="1712"/>
                  </a:cubicBezTo>
                  <a:cubicBezTo>
                    <a:pt x="878" y="1753"/>
                    <a:pt x="878" y="1753"/>
                    <a:pt x="878" y="1753"/>
                  </a:cubicBezTo>
                  <a:cubicBezTo>
                    <a:pt x="856" y="1842"/>
                    <a:pt x="856" y="1842"/>
                    <a:pt x="856" y="1842"/>
                  </a:cubicBezTo>
                  <a:cubicBezTo>
                    <a:pt x="835" y="1881"/>
                    <a:pt x="835" y="1881"/>
                    <a:pt x="835" y="1881"/>
                  </a:cubicBezTo>
                  <a:cubicBezTo>
                    <a:pt x="798" y="1900"/>
                    <a:pt x="798" y="1900"/>
                    <a:pt x="798" y="1900"/>
                  </a:cubicBezTo>
                  <a:cubicBezTo>
                    <a:pt x="722" y="1910"/>
                    <a:pt x="722" y="1910"/>
                    <a:pt x="722" y="1910"/>
                  </a:cubicBezTo>
                  <a:cubicBezTo>
                    <a:pt x="669" y="1912"/>
                    <a:pt x="669" y="1912"/>
                    <a:pt x="669" y="1912"/>
                  </a:cubicBezTo>
                  <a:cubicBezTo>
                    <a:pt x="637" y="1927"/>
                    <a:pt x="637" y="1927"/>
                    <a:pt x="637" y="1927"/>
                  </a:cubicBezTo>
                  <a:cubicBezTo>
                    <a:pt x="600" y="1908"/>
                    <a:pt x="600" y="1908"/>
                    <a:pt x="600" y="1908"/>
                  </a:cubicBezTo>
                  <a:cubicBezTo>
                    <a:pt x="546" y="1878"/>
                    <a:pt x="546" y="1878"/>
                    <a:pt x="546" y="1878"/>
                  </a:cubicBezTo>
                  <a:cubicBezTo>
                    <a:pt x="517" y="1879"/>
                    <a:pt x="517" y="1879"/>
                    <a:pt x="517" y="1879"/>
                  </a:cubicBezTo>
                  <a:cubicBezTo>
                    <a:pt x="499" y="1903"/>
                    <a:pt x="499" y="1903"/>
                    <a:pt x="499" y="1903"/>
                  </a:cubicBezTo>
                  <a:cubicBezTo>
                    <a:pt x="496" y="1941"/>
                    <a:pt x="496" y="1941"/>
                    <a:pt x="496" y="1941"/>
                  </a:cubicBezTo>
                  <a:cubicBezTo>
                    <a:pt x="486" y="1955"/>
                    <a:pt x="486" y="1955"/>
                    <a:pt x="486" y="1955"/>
                  </a:cubicBezTo>
                  <a:cubicBezTo>
                    <a:pt x="426" y="1920"/>
                    <a:pt x="426" y="1920"/>
                    <a:pt x="426" y="1920"/>
                  </a:cubicBezTo>
                  <a:cubicBezTo>
                    <a:pt x="357" y="1911"/>
                    <a:pt x="357" y="1911"/>
                    <a:pt x="357" y="1911"/>
                  </a:cubicBezTo>
                  <a:cubicBezTo>
                    <a:pt x="308" y="1911"/>
                    <a:pt x="308" y="1911"/>
                    <a:pt x="308" y="1911"/>
                  </a:cubicBezTo>
                  <a:cubicBezTo>
                    <a:pt x="240" y="1914"/>
                    <a:pt x="240" y="1914"/>
                    <a:pt x="240" y="1914"/>
                  </a:cubicBezTo>
                  <a:cubicBezTo>
                    <a:pt x="222" y="1911"/>
                    <a:pt x="222" y="1911"/>
                    <a:pt x="222" y="1911"/>
                  </a:cubicBezTo>
                  <a:cubicBezTo>
                    <a:pt x="218" y="1881"/>
                    <a:pt x="218" y="1881"/>
                    <a:pt x="218" y="1881"/>
                  </a:cubicBezTo>
                  <a:cubicBezTo>
                    <a:pt x="210" y="1868"/>
                    <a:pt x="210" y="1868"/>
                    <a:pt x="210" y="1868"/>
                  </a:cubicBezTo>
                  <a:cubicBezTo>
                    <a:pt x="183" y="1870"/>
                    <a:pt x="183" y="1870"/>
                    <a:pt x="183" y="1870"/>
                  </a:cubicBezTo>
                  <a:cubicBezTo>
                    <a:pt x="145" y="1894"/>
                    <a:pt x="145" y="1894"/>
                    <a:pt x="145" y="1894"/>
                  </a:cubicBezTo>
                  <a:cubicBezTo>
                    <a:pt x="120" y="1942"/>
                    <a:pt x="120" y="1942"/>
                    <a:pt x="120" y="1942"/>
                  </a:cubicBezTo>
                  <a:cubicBezTo>
                    <a:pt x="56" y="1943"/>
                    <a:pt x="56" y="1943"/>
                    <a:pt x="56" y="1943"/>
                  </a:cubicBezTo>
                  <a:cubicBezTo>
                    <a:pt x="32" y="1999"/>
                    <a:pt x="32" y="1999"/>
                    <a:pt x="32" y="1999"/>
                  </a:cubicBezTo>
                  <a:cubicBezTo>
                    <a:pt x="0" y="2050"/>
                    <a:pt x="0" y="2050"/>
                    <a:pt x="0" y="2050"/>
                  </a:cubicBezTo>
                  <a:cubicBezTo>
                    <a:pt x="0" y="2098"/>
                    <a:pt x="0" y="2098"/>
                    <a:pt x="0" y="2098"/>
                  </a:cubicBezTo>
                  <a:cubicBezTo>
                    <a:pt x="23" y="2115"/>
                    <a:pt x="23" y="2115"/>
                    <a:pt x="23" y="2115"/>
                  </a:cubicBezTo>
                  <a:cubicBezTo>
                    <a:pt x="16" y="2165"/>
                    <a:pt x="16" y="2165"/>
                    <a:pt x="16" y="2165"/>
                  </a:cubicBezTo>
                  <a:cubicBezTo>
                    <a:pt x="46" y="2195"/>
                    <a:pt x="46" y="2195"/>
                    <a:pt x="46" y="2195"/>
                  </a:cubicBezTo>
                  <a:cubicBezTo>
                    <a:pt x="105" y="2205"/>
                    <a:pt x="105" y="2205"/>
                    <a:pt x="105" y="2205"/>
                  </a:cubicBezTo>
                  <a:cubicBezTo>
                    <a:pt x="157" y="2203"/>
                    <a:pt x="157" y="2203"/>
                    <a:pt x="157" y="2203"/>
                  </a:cubicBezTo>
                  <a:cubicBezTo>
                    <a:pt x="206" y="2226"/>
                    <a:pt x="206" y="2226"/>
                    <a:pt x="206" y="2226"/>
                  </a:cubicBezTo>
                  <a:cubicBezTo>
                    <a:pt x="221" y="2233"/>
                    <a:pt x="221" y="2233"/>
                    <a:pt x="221" y="2233"/>
                  </a:cubicBezTo>
                  <a:cubicBezTo>
                    <a:pt x="230" y="2282"/>
                    <a:pt x="230" y="2282"/>
                    <a:pt x="230" y="2282"/>
                  </a:cubicBezTo>
                  <a:cubicBezTo>
                    <a:pt x="255" y="2313"/>
                    <a:pt x="255" y="2313"/>
                    <a:pt x="255" y="2313"/>
                  </a:cubicBezTo>
                  <a:cubicBezTo>
                    <a:pt x="285" y="2352"/>
                    <a:pt x="285" y="2352"/>
                    <a:pt x="285" y="2352"/>
                  </a:cubicBezTo>
                  <a:cubicBezTo>
                    <a:pt x="289" y="2384"/>
                    <a:pt x="289" y="2384"/>
                    <a:pt x="289" y="2384"/>
                  </a:cubicBezTo>
                  <a:cubicBezTo>
                    <a:pt x="283" y="2413"/>
                    <a:pt x="283" y="2413"/>
                    <a:pt x="283" y="2413"/>
                  </a:cubicBezTo>
                  <a:cubicBezTo>
                    <a:pt x="253" y="2432"/>
                    <a:pt x="253" y="2432"/>
                    <a:pt x="253" y="2432"/>
                  </a:cubicBezTo>
                  <a:cubicBezTo>
                    <a:pt x="246" y="2448"/>
                    <a:pt x="246" y="2448"/>
                    <a:pt x="246" y="2448"/>
                  </a:cubicBezTo>
                  <a:cubicBezTo>
                    <a:pt x="261" y="2490"/>
                    <a:pt x="261" y="2490"/>
                    <a:pt x="261" y="2490"/>
                  </a:cubicBezTo>
                  <a:cubicBezTo>
                    <a:pt x="261" y="2490"/>
                    <a:pt x="259" y="2528"/>
                    <a:pt x="260" y="2531"/>
                  </a:cubicBezTo>
                  <a:cubicBezTo>
                    <a:pt x="261" y="2534"/>
                    <a:pt x="267" y="2561"/>
                    <a:pt x="267" y="2561"/>
                  </a:cubicBezTo>
                  <a:cubicBezTo>
                    <a:pt x="242" y="2573"/>
                    <a:pt x="242" y="2573"/>
                    <a:pt x="242" y="2573"/>
                  </a:cubicBezTo>
                  <a:cubicBezTo>
                    <a:pt x="202" y="2585"/>
                    <a:pt x="202" y="2585"/>
                    <a:pt x="202" y="2585"/>
                  </a:cubicBezTo>
                  <a:cubicBezTo>
                    <a:pt x="199" y="2595"/>
                    <a:pt x="199" y="2595"/>
                    <a:pt x="199" y="2595"/>
                  </a:cubicBezTo>
                  <a:cubicBezTo>
                    <a:pt x="215" y="2631"/>
                    <a:pt x="215" y="2631"/>
                    <a:pt x="215" y="2631"/>
                  </a:cubicBezTo>
                  <a:cubicBezTo>
                    <a:pt x="197" y="2652"/>
                    <a:pt x="197" y="2652"/>
                    <a:pt x="197" y="2652"/>
                  </a:cubicBezTo>
                  <a:cubicBezTo>
                    <a:pt x="182" y="2694"/>
                    <a:pt x="182" y="2694"/>
                    <a:pt x="182" y="2694"/>
                  </a:cubicBezTo>
                  <a:cubicBezTo>
                    <a:pt x="209" y="2716"/>
                    <a:pt x="209" y="2716"/>
                    <a:pt x="209" y="2716"/>
                  </a:cubicBezTo>
                  <a:cubicBezTo>
                    <a:pt x="234" y="2730"/>
                    <a:pt x="234" y="2730"/>
                    <a:pt x="234" y="2730"/>
                  </a:cubicBezTo>
                  <a:cubicBezTo>
                    <a:pt x="276" y="2713"/>
                    <a:pt x="276" y="2713"/>
                    <a:pt x="276" y="2713"/>
                  </a:cubicBezTo>
                  <a:cubicBezTo>
                    <a:pt x="304" y="2721"/>
                    <a:pt x="304" y="2721"/>
                    <a:pt x="304" y="2721"/>
                  </a:cubicBezTo>
                  <a:cubicBezTo>
                    <a:pt x="330" y="2726"/>
                    <a:pt x="330" y="2726"/>
                    <a:pt x="330" y="2726"/>
                  </a:cubicBezTo>
                  <a:cubicBezTo>
                    <a:pt x="357" y="2730"/>
                    <a:pt x="357" y="2730"/>
                    <a:pt x="357" y="2730"/>
                  </a:cubicBezTo>
                  <a:cubicBezTo>
                    <a:pt x="368" y="2784"/>
                    <a:pt x="368" y="2784"/>
                    <a:pt x="368" y="2784"/>
                  </a:cubicBezTo>
                  <a:cubicBezTo>
                    <a:pt x="415" y="2803"/>
                    <a:pt x="415" y="2803"/>
                    <a:pt x="415" y="2803"/>
                  </a:cubicBezTo>
                  <a:cubicBezTo>
                    <a:pt x="439" y="2815"/>
                    <a:pt x="439" y="2815"/>
                    <a:pt x="439" y="2815"/>
                  </a:cubicBezTo>
                  <a:cubicBezTo>
                    <a:pt x="390" y="2848"/>
                    <a:pt x="390" y="2848"/>
                    <a:pt x="390" y="2848"/>
                  </a:cubicBezTo>
                  <a:cubicBezTo>
                    <a:pt x="344" y="2872"/>
                    <a:pt x="344" y="2872"/>
                    <a:pt x="344" y="2872"/>
                  </a:cubicBezTo>
                  <a:cubicBezTo>
                    <a:pt x="344" y="2872"/>
                    <a:pt x="286" y="2884"/>
                    <a:pt x="283" y="2885"/>
                  </a:cubicBezTo>
                  <a:cubicBezTo>
                    <a:pt x="279" y="2887"/>
                    <a:pt x="201" y="2899"/>
                    <a:pt x="201" y="2899"/>
                  </a:cubicBezTo>
                  <a:cubicBezTo>
                    <a:pt x="196" y="2899"/>
                    <a:pt x="196" y="2899"/>
                    <a:pt x="196" y="2899"/>
                  </a:cubicBezTo>
                  <a:cubicBezTo>
                    <a:pt x="179" y="2930"/>
                    <a:pt x="179" y="2930"/>
                    <a:pt x="179" y="2930"/>
                  </a:cubicBezTo>
                  <a:cubicBezTo>
                    <a:pt x="162" y="2953"/>
                    <a:pt x="162" y="2953"/>
                    <a:pt x="162" y="2953"/>
                  </a:cubicBezTo>
                  <a:cubicBezTo>
                    <a:pt x="85" y="2953"/>
                    <a:pt x="85" y="2953"/>
                    <a:pt x="85" y="2953"/>
                  </a:cubicBezTo>
                  <a:cubicBezTo>
                    <a:pt x="47" y="2953"/>
                    <a:pt x="47" y="2953"/>
                    <a:pt x="47" y="2953"/>
                  </a:cubicBezTo>
                  <a:cubicBezTo>
                    <a:pt x="41" y="3013"/>
                    <a:pt x="41" y="3013"/>
                    <a:pt x="41" y="3013"/>
                  </a:cubicBezTo>
                  <a:cubicBezTo>
                    <a:pt x="61" y="3044"/>
                    <a:pt x="61" y="3044"/>
                    <a:pt x="61" y="3044"/>
                  </a:cubicBezTo>
                  <a:cubicBezTo>
                    <a:pt x="72" y="3046"/>
                    <a:pt x="72" y="3046"/>
                    <a:pt x="72" y="3046"/>
                  </a:cubicBezTo>
                  <a:cubicBezTo>
                    <a:pt x="144" y="3068"/>
                    <a:pt x="144" y="3068"/>
                    <a:pt x="144" y="3068"/>
                  </a:cubicBezTo>
                  <a:cubicBezTo>
                    <a:pt x="192" y="3085"/>
                    <a:pt x="192" y="3085"/>
                    <a:pt x="192" y="3085"/>
                  </a:cubicBezTo>
                  <a:cubicBezTo>
                    <a:pt x="192" y="3094"/>
                    <a:pt x="192" y="3094"/>
                    <a:pt x="192" y="3094"/>
                  </a:cubicBezTo>
                  <a:cubicBezTo>
                    <a:pt x="220" y="3142"/>
                    <a:pt x="220" y="3142"/>
                    <a:pt x="220" y="3142"/>
                  </a:cubicBezTo>
                  <a:cubicBezTo>
                    <a:pt x="240" y="3157"/>
                    <a:pt x="240" y="3157"/>
                    <a:pt x="240" y="3157"/>
                  </a:cubicBezTo>
                  <a:cubicBezTo>
                    <a:pt x="283" y="3177"/>
                    <a:pt x="283" y="3177"/>
                    <a:pt x="283" y="3177"/>
                  </a:cubicBezTo>
                  <a:cubicBezTo>
                    <a:pt x="303" y="3185"/>
                    <a:pt x="303" y="3185"/>
                    <a:pt x="303" y="3185"/>
                  </a:cubicBezTo>
                  <a:cubicBezTo>
                    <a:pt x="340" y="3161"/>
                    <a:pt x="340" y="3161"/>
                    <a:pt x="340" y="3161"/>
                  </a:cubicBezTo>
                  <a:cubicBezTo>
                    <a:pt x="388" y="3142"/>
                    <a:pt x="388" y="3142"/>
                    <a:pt x="388" y="3142"/>
                  </a:cubicBezTo>
                  <a:cubicBezTo>
                    <a:pt x="422" y="3140"/>
                    <a:pt x="422" y="3140"/>
                    <a:pt x="422" y="3140"/>
                  </a:cubicBezTo>
                  <a:cubicBezTo>
                    <a:pt x="442" y="3116"/>
                    <a:pt x="442" y="3116"/>
                    <a:pt x="442" y="3116"/>
                  </a:cubicBezTo>
                  <a:cubicBezTo>
                    <a:pt x="483" y="3131"/>
                    <a:pt x="483" y="3131"/>
                    <a:pt x="483" y="3131"/>
                  </a:cubicBezTo>
                  <a:cubicBezTo>
                    <a:pt x="483" y="3131"/>
                    <a:pt x="483" y="3131"/>
                    <a:pt x="490" y="3127"/>
                  </a:cubicBezTo>
                  <a:cubicBezTo>
                    <a:pt x="496" y="3122"/>
                    <a:pt x="505" y="3111"/>
                    <a:pt x="516" y="3103"/>
                  </a:cubicBezTo>
                  <a:cubicBezTo>
                    <a:pt x="527" y="3094"/>
                    <a:pt x="538" y="3109"/>
                    <a:pt x="538" y="3109"/>
                  </a:cubicBezTo>
                  <a:cubicBezTo>
                    <a:pt x="564" y="3142"/>
                    <a:pt x="564" y="3142"/>
                    <a:pt x="564" y="3142"/>
                  </a:cubicBezTo>
                  <a:cubicBezTo>
                    <a:pt x="634" y="3181"/>
                    <a:pt x="634" y="3181"/>
                    <a:pt x="634" y="3181"/>
                  </a:cubicBezTo>
                  <a:cubicBezTo>
                    <a:pt x="673" y="3212"/>
                    <a:pt x="673" y="3212"/>
                    <a:pt x="673" y="3212"/>
                  </a:cubicBezTo>
                  <a:cubicBezTo>
                    <a:pt x="692" y="3231"/>
                    <a:pt x="692" y="3231"/>
                    <a:pt x="692" y="3231"/>
                  </a:cubicBezTo>
                  <a:cubicBezTo>
                    <a:pt x="703" y="3264"/>
                    <a:pt x="703" y="3264"/>
                    <a:pt x="703" y="3264"/>
                  </a:cubicBezTo>
                  <a:cubicBezTo>
                    <a:pt x="804" y="3233"/>
                    <a:pt x="804" y="3233"/>
                    <a:pt x="804" y="3233"/>
                  </a:cubicBezTo>
                  <a:cubicBezTo>
                    <a:pt x="851" y="3218"/>
                    <a:pt x="851" y="3218"/>
                    <a:pt x="851" y="3218"/>
                  </a:cubicBezTo>
                  <a:cubicBezTo>
                    <a:pt x="867" y="3218"/>
                    <a:pt x="867" y="3218"/>
                    <a:pt x="867" y="3218"/>
                  </a:cubicBezTo>
                  <a:cubicBezTo>
                    <a:pt x="891" y="3205"/>
                    <a:pt x="891" y="3205"/>
                    <a:pt x="891" y="3205"/>
                  </a:cubicBezTo>
                  <a:cubicBezTo>
                    <a:pt x="956" y="3146"/>
                    <a:pt x="956" y="3146"/>
                    <a:pt x="956" y="3146"/>
                  </a:cubicBezTo>
                  <a:cubicBezTo>
                    <a:pt x="984" y="3118"/>
                    <a:pt x="984" y="3118"/>
                    <a:pt x="984" y="3118"/>
                  </a:cubicBezTo>
                  <a:cubicBezTo>
                    <a:pt x="1026" y="3092"/>
                    <a:pt x="1026" y="3092"/>
                    <a:pt x="1026" y="3092"/>
                  </a:cubicBezTo>
                  <a:cubicBezTo>
                    <a:pt x="1043" y="3079"/>
                    <a:pt x="1043" y="3079"/>
                    <a:pt x="1043" y="3079"/>
                  </a:cubicBezTo>
                  <a:cubicBezTo>
                    <a:pt x="1093" y="3105"/>
                    <a:pt x="1093" y="3105"/>
                    <a:pt x="1093" y="3105"/>
                  </a:cubicBezTo>
                  <a:cubicBezTo>
                    <a:pt x="1143" y="3085"/>
                    <a:pt x="1143" y="3085"/>
                    <a:pt x="1143" y="3085"/>
                  </a:cubicBezTo>
                  <a:cubicBezTo>
                    <a:pt x="1161" y="3077"/>
                    <a:pt x="1161" y="3077"/>
                    <a:pt x="1161" y="3077"/>
                  </a:cubicBezTo>
                  <a:cubicBezTo>
                    <a:pt x="1200" y="3094"/>
                    <a:pt x="1200" y="3094"/>
                    <a:pt x="1200" y="3094"/>
                  </a:cubicBezTo>
                  <a:cubicBezTo>
                    <a:pt x="1230" y="3109"/>
                    <a:pt x="1230" y="3109"/>
                    <a:pt x="1230" y="3109"/>
                  </a:cubicBezTo>
                  <a:cubicBezTo>
                    <a:pt x="1265" y="3129"/>
                    <a:pt x="1265" y="3129"/>
                    <a:pt x="1265" y="3129"/>
                  </a:cubicBezTo>
                  <a:cubicBezTo>
                    <a:pt x="1300" y="3175"/>
                    <a:pt x="1300" y="3175"/>
                    <a:pt x="1300" y="3175"/>
                  </a:cubicBezTo>
                  <a:cubicBezTo>
                    <a:pt x="1309" y="3175"/>
                    <a:pt x="1309" y="3175"/>
                    <a:pt x="1309" y="3175"/>
                  </a:cubicBezTo>
                  <a:cubicBezTo>
                    <a:pt x="1320" y="3148"/>
                    <a:pt x="1320" y="3148"/>
                    <a:pt x="1320" y="3148"/>
                  </a:cubicBezTo>
                  <a:cubicBezTo>
                    <a:pt x="1298" y="3120"/>
                    <a:pt x="1298" y="3120"/>
                    <a:pt x="1298" y="3120"/>
                  </a:cubicBezTo>
                  <a:cubicBezTo>
                    <a:pt x="1276" y="3068"/>
                    <a:pt x="1276" y="3068"/>
                    <a:pt x="1276" y="3068"/>
                  </a:cubicBezTo>
                  <a:cubicBezTo>
                    <a:pt x="1256" y="3037"/>
                    <a:pt x="1256" y="3037"/>
                    <a:pt x="1256" y="3037"/>
                  </a:cubicBezTo>
                  <a:cubicBezTo>
                    <a:pt x="1250" y="3016"/>
                    <a:pt x="1250" y="3016"/>
                    <a:pt x="1250" y="3016"/>
                  </a:cubicBezTo>
                  <a:cubicBezTo>
                    <a:pt x="1226" y="2953"/>
                    <a:pt x="1226" y="2953"/>
                    <a:pt x="1226" y="2953"/>
                  </a:cubicBezTo>
                  <a:cubicBezTo>
                    <a:pt x="1213" y="2896"/>
                    <a:pt x="1213" y="2896"/>
                    <a:pt x="1213" y="2896"/>
                  </a:cubicBezTo>
                  <a:cubicBezTo>
                    <a:pt x="1213" y="2850"/>
                    <a:pt x="1213" y="2850"/>
                    <a:pt x="1213" y="2850"/>
                  </a:cubicBezTo>
                  <a:cubicBezTo>
                    <a:pt x="1226" y="2785"/>
                    <a:pt x="1226" y="2785"/>
                    <a:pt x="1226" y="2785"/>
                  </a:cubicBezTo>
                  <a:cubicBezTo>
                    <a:pt x="1235" y="2706"/>
                    <a:pt x="1235" y="2706"/>
                    <a:pt x="1235" y="2706"/>
                  </a:cubicBezTo>
                  <a:cubicBezTo>
                    <a:pt x="1232" y="2665"/>
                    <a:pt x="1232" y="2665"/>
                    <a:pt x="1232" y="2665"/>
                  </a:cubicBezTo>
                  <a:cubicBezTo>
                    <a:pt x="1191" y="2665"/>
                    <a:pt x="1191" y="2665"/>
                    <a:pt x="1191" y="2665"/>
                  </a:cubicBezTo>
                  <a:cubicBezTo>
                    <a:pt x="1174" y="2665"/>
                    <a:pt x="1174" y="2665"/>
                    <a:pt x="1174" y="2665"/>
                  </a:cubicBezTo>
                  <a:cubicBezTo>
                    <a:pt x="1143" y="2652"/>
                    <a:pt x="1143" y="2652"/>
                    <a:pt x="1143" y="2652"/>
                  </a:cubicBezTo>
                  <a:cubicBezTo>
                    <a:pt x="1143" y="2624"/>
                    <a:pt x="1143" y="2624"/>
                    <a:pt x="1143" y="2624"/>
                  </a:cubicBezTo>
                  <a:cubicBezTo>
                    <a:pt x="1143" y="2606"/>
                    <a:pt x="1143" y="2606"/>
                    <a:pt x="1143" y="2606"/>
                  </a:cubicBezTo>
                  <a:cubicBezTo>
                    <a:pt x="1169" y="2582"/>
                    <a:pt x="1169" y="2582"/>
                    <a:pt x="1169" y="2582"/>
                  </a:cubicBezTo>
                  <a:cubicBezTo>
                    <a:pt x="1235" y="2545"/>
                    <a:pt x="1235" y="2545"/>
                    <a:pt x="1235" y="2545"/>
                  </a:cubicBezTo>
                  <a:cubicBezTo>
                    <a:pt x="1215" y="2534"/>
                    <a:pt x="1215" y="2534"/>
                    <a:pt x="1215" y="2534"/>
                  </a:cubicBezTo>
                  <a:cubicBezTo>
                    <a:pt x="1215" y="2513"/>
                    <a:pt x="1215" y="2513"/>
                    <a:pt x="1215" y="2513"/>
                  </a:cubicBezTo>
                  <a:cubicBezTo>
                    <a:pt x="1215" y="2465"/>
                    <a:pt x="1215" y="2465"/>
                    <a:pt x="1215" y="2465"/>
                  </a:cubicBezTo>
                  <a:cubicBezTo>
                    <a:pt x="1215" y="2439"/>
                    <a:pt x="1215" y="2439"/>
                    <a:pt x="1215" y="2439"/>
                  </a:cubicBezTo>
                  <a:cubicBezTo>
                    <a:pt x="1244" y="2428"/>
                    <a:pt x="1244" y="2428"/>
                    <a:pt x="1244" y="2428"/>
                  </a:cubicBezTo>
                  <a:cubicBezTo>
                    <a:pt x="1274" y="2404"/>
                    <a:pt x="1274" y="2404"/>
                    <a:pt x="1274" y="2404"/>
                  </a:cubicBezTo>
                  <a:cubicBezTo>
                    <a:pt x="1309" y="2369"/>
                    <a:pt x="1309" y="2369"/>
                    <a:pt x="1309" y="2369"/>
                  </a:cubicBezTo>
                  <a:cubicBezTo>
                    <a:pt x="1344" y="2288"/>
                    <a:pt x="1344" y="2288"/>
                    <a:pt x="1344" y="2288"/>
                  </a:cubicBezTo>
                  <a:cubicBezTo>
                    <a:pt x="1359" y="2206"/>
                    <a:pt x="1359" y="2206"/>
                    <a:pt x="1359" y="2206"/>
                  </a:cubicBezTo>
                  <a:cubicBezTo>
                    <a:pt x="1439" y="2153"/>
                    <a:pt x="1439" y="2153"/>
                    <a:pt x="1439" y="2153"/>
                  </a:cubicBezTo>
                  <a:cubicBezTo>
                    <a:pt x="1526" y="2116"/>
                    <a:pt x="1526" y="2116"/>
                    <a:pt x="1526" y="2116"/>
                  </a:cubicBezTo>
                  <a:cubicBezTo>
                    <a:pt x="1592" y="2090"/>
                    <a:pt x="1592" y="2090"/>
                    <a:pt x="1592" y="2090"/>
                  </a:cubicBezTo>
                  <a:cubicBezTo>
                    <a:pt x="1698" y="2079"/>
                    <a:pt x="1698" y="2079"/>
                    <a:pt x="1698" y="2079"/>
                  </a:cubicBezTo>
                  <a:cubicBezTo>
                    <a:pt x="1742" y="2031"/>
                    <a:pt x="1742" y="2031"/>
                    <a:pt x="1742" y="2031"/>
                  </a:cubicBezTo>
                  <a:cubicBezTo>
                    <a:pt x="1742" y="2031"/>
                    <a:pt x="1786" y="1992"/>
                    <a:pt x="1792" y="1983"/>
                  </a:cubicBezTo>
                  <a:cubicBezTo>
                    <a:pt x="1799" y="1975"/>
                    <a:pt x="1836" y="1983"/>
                    <a:pt x="1836" y="1983"/>
                  </a:cubicBezTo>
                  <a:cubicBezTo>
                    <a:pt x="1836" y="1983"/>
                    <a:pt x="1851" y="1979"/>
                    <a:pt x="1860" y="1973"/>
                  </a:cubicBezTo>
                  <a:cubicBezTo>
                    <a:pt x="1868" y="1966"/>
                    <a:pt x="1888" y="1951"/>
                    <a:pt x="1888" y="1951"/>
                  </a:cubicBezTo>
                  <a:cubicBezTo>
                    <a:pt x="1888" y="1951"/>
                    <a:pt x="1931" y="1938"/>
                    <a:pt x="1938" y="1936"/>
                  </a:cubicBezTo>
                  <a:cubicBezTo>
                    <a:pt x="1945" y="1933"/>
                    <a:pt x="1962" y="1907"/>
                    <a:pt x="1971" y="1898"/>
                  </a:cubicBezTo>
                  <a:cubicBezTo>
                    <a:pt x="1979" y="1888"/>
                    <a:pt x="1966" y="1864"/>
                    <a:pt x="1966" y="1864"/>
                  </a:cubicBezTo>
                  <a:cubicBezTo>
                    <a:pt x="2062" y="1818"/>
                    <a:pt x="2062" y="1818"/>
                    <a:pt x="2062" y="1818"/>
                  </a:cubicBezTo>
                  <a:cubicBezTo>
                    <a:pt x="2123" y="1796"/>
                    <a:pt x="2123" y="1796"/>
                    <a:pt x="2123" y="1796"/>
                  </a:cubicBezTo>
                  <a:cubicBezTo>
                    <a:pt x="2215" y="1783"/>
                    <a:pt x="2215" y="1783"/>
                    <a:pt x="2215" y="1783"/>
                  </a:cubicBezTo>
                  <a:cubicBezTo>
                    <a:pt x="2249" y="1796"/>
                    <a:pt x="2249" y="1796"/>
                    <a:pt x="2249" y="1796"/>
                  </a:cubicBezTo>
                  <a:cubicBezTo>
                    <a:pt x="2299" y="1811"/>
                    <a:pt x="2299" y="1811"/>
                    <a:pt x="2299" y="1811"/>
                  </a:cubicBezTo>
                  <a:cubicBezTo>
                    <a:pt x="2323" y="1870"/>
                    <a:pt x="2323" y="1870"/>
                    <a:pt x="2323" y="1870"/>
                  </a:cubicBezTo>
                  <a:cubicBezTo>
                    <a:pt x="2365" y="1898"/>
                    <a:pt x="2365" y="1898"/>
                    <a:pt x="2365" y="1898"/>
                  </a:cubicBezTo>
                  <a:cubicBezTo>
                    <a:pt x="2406" y="1883"/>
                    <a:pt x="2406" y="1883"/>
                    <a:pt x="2406" y="1883"/>
                  </a:cubicBezTo>
                  <a:cubicBezTo>
                    <a:pt x="2473" y="1876"/>
                    <a:pt x="2473" y="1876"/>
                    <a:pt x="2473" y="1876"/>
                  </a:cubicBezTo>
                  <a:cubicBezTo>
                    <a:pt x="2544" y="1862"/>
                    <a:pt x="2544" y="1862"/>
                    <a:pt x="2544" y="1862"/>
                  </a:cubicBezTo>
                  <a:cubicBezTo>
                    <a:pt x="2565" y="1831"/>
                    <a:pt x="2565" y="1831"/>
                    <a:pt x="2565" y="1831"/>
                  </a:cubicBezTo>
                  <a:cubicBezTo>
                    <a:pt x="2602" y="1802"/>
                    <a:pt x="2602" y="1802"/>
                    <a:pt x="2602" y="1802"/>
                  </a:cubicBezTo>
                  <a:cubicBezTo>
                    <a:pt x="2627" y="1775"/>
                    <a:pt x="2627" y="1775"/>
                    <a:pt x="2627" y="1775"/>
                  </a:cubicBezTo>
                  <a:cubicBezTo>
                    <a:pt x="2631" y="1754"/>
                    <a:pt x="2631" y="1754"/>
                    <a:pt x="2631" y="1754"/>
                  </a:cubicBezTo>
                  <a:cubicBezTo>
                    <a:pt x="2620" y="1744"/>
                    <a:pt x="2620" y="1744"/>
                    <a:pt x="2620" y="1744"/>
                  </a:cubicBezTo>
                  <a:cubicBezTo>
                    <a:pt x="2601" y="1740"/>
                    <a:pt x="2601" y="1740"/>
                    <a:pt x="2601" y="1740"/>
                  </a:cubicBezTo>
                  <a:cubicBezTo>
                    <a:pt x="2601" y="1740"/>
                    <a:pt x="2589" y="1726"/>
                    <a:pt x="2588" y="1722"/>
                  </a:cubicBezTo>
                  <a:cubicBezTo>
                    <a:pt x="2586" y="1718"/>
                    <a:pt x="2574" y="1713"/>
                    <a:pt x="2574" y="1713"/>
                  </a:cubicBezTo>
                  <a:cubicBezTo>
                    <a:pt x="2612" y="1698"/>
                    <a:pt x="2612" y="1698"/>
                    <a:pt x="2612" y="1698"/>
                  </a:cubicBezTo>
                  <a:cubicBezTo>
                    <a:pt x="2612" y="1698"/>
                    <a:pt x="2636" y="1655"/>
                    <a:pt x="2637" y="1654"/>
                  </a:cubicBezTo>
                  <a:cubicBezTo>
                    <a:pt x="2639" y="1653"/>
                    <a:pt x="2701" y="1643"/>
                    <a:pt x="2701" y="1643"/>
                  </a:cubicBezTo>
                  <a:cubicBezTo>
                    <a:pt x="2701" y="1643"/>
                    <a:pt x="2755" y="1608"/>
                    <a:pt x="2759" y="1602"/>
                  </a:cubicBezTo>
                  <a:cubicBezTo>
                    <a:pt x="2762" y="1597"/>
                    <a:pt x="2791" y="1562"/>
                    <a:pt x="2791" y="1562"/>
                  </a:cubicBezTo>
                  <a:cubicBezTo>
                    <a:pt x="2814" y="1520"/>
                    <a:pt x="2814" y="1520"/>
                    <a:pt x="2814" y="1520"/>
                  </a:cubicBezTo>
                  <a:cubicBezTo>
                    <a:pt x="2804" y="1461"/>
                    <a:pt x="2804" y="1461"/>
                    <a:pt x="2804" y="1461"/>
                  </a:cubicBezTo>
                  <a:cubicBezTo>
                    <a:pt x="2822" y="1425"/>
                    <a:pt x="2822" y="1425"/>
                    <a:pt x="2822" y="1425"/>
                  </a:cubicBezTo>
                  <a:cubicBezTo>
                    <a:pt x="2848" y="1405"/>
                    <a:pt x="2848" y="1405"/>
                    <a:pt x="2848" y="1405"/>
                  </a:cubicBezTo>
                  <a:cubicBezTo>
                    <a:pt x="2879" y="1367"/>
                    <a:pt x="2879" y="1367"/>
                    <a:pt x="2879" y="1367"/>
                  </a:cubicBezTo>
                  <a:cubicBezTo>
                    <a:pt x="2898" y="1338"/>
                    <a:pt x="2898" y="1338"/>
                    <a:pt x="2898" y="1338"/>
                  </a:cubicBezTo>
                  <a:cubicBezTo>
                    <a:pt x="2932" y="1301"/>
                    <a:pt x="2932" y="1301"/>
                    <a:pt x="2932" y="1301"/>
                  </a:cubicBezTo>
                  <a:cubicBezTo>
                    <a:pt x="2932" y="1301"/>
                    <a:pt x="2941" y="1274"/>
                    <a:pt x="2941" y="1272"/>
                  </a:cubicBezTo>
                  <a:cubicBezTo>
                    <a:pt x="2942" y="1270"/>
                    <a:pt x="2946" y="1228"/>
                    <a:pt x="2946" y="1228"/>
                  </a:cubicBezTo>
                  <a:lnTo>
                    <a:pt x="2941" y="118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4689054" y="8188552"/>
              <a:ext cx="2502280" cy="2066743"/>
            </a:xfrm>
            <a:custGeom>
              <a:avLst/>
              <a:gdLst>
                <a:gd name="T0" fmla="*/ 3095 w 3161"/>
                <a:gd name="T1" fmla="*/ 1161 h 2612"/>
                <a:gd name="T2" fmla="*/ 2848 w 3161"/>
                <a:gd name="T3" fmla="*/ 1252 h 2612"/>
                <a:gd name="T4" fmla="*/ 2648 w 3161"/>
                <a:gd name="T5" fmla="*/ 1165 h 2612"/>
                <a:gd name="T6" fmla="*/ 2407 w 3161"/>
                <a:gd name="T7" fmla="*/ 881 h 2612"/>
                <a:gd name="T8" fmla="*/ 2407 w 3161"/>
                <a:gd name="T9" fmla="*/ 707 h 2612"/>
                <a:gd name="T10" fmla="*/ 2488 w 3161"/>
                <a:gd name="T11" fmla="*/ 439 h 2612"/>
                <a:gd name="T12" fmla="*/ 2280 w 3161"/>
                <a:gd name="T13" fmla="*/ 271 h 2612"/>
                <a:gd name="T14" fmla="*/ 2066 w 3161"/>
                <a:gd name="T15" fmla="*/ 62 h 2612"/>
                <a:gd name="T16" fmla="*/ 1833 w 3161"/>
                <a:gd name="T17" fmla="*/ 64 h 2612"/>
                <a:gd name="T18" fmla="*/ 1940 w 3161"/>
                <a:gd name="T19" fmla="*/ 229 h 2612"/>
                <a:gd name="T20" fmla="*/ 1660 w 3161"/>
                <a:gd name="T21" fmla="*/ 354 h 2612"/>
                <a:gd name="T22" fmla="*/ 1470 w 3161"/>
                <a:gd name="T23" fmla="*/ 466 h 2612"/>
                <a:gd name="T24" fmla="*/ 1378 w 3161"/>
                <a:gd name="T25" fmla="*/ 606 h 2612"/>
                <a:gd name="T26" fmla="*/ 1330 w 3161"/>
                <a:gd name="T27" fmla="*/ 813 h 2612"/>
                <a:gd name="T28" fmla="*/ 1193 w 3161"/>
                <a:gd name="T29" fmla="*/ 884 h 2612"/>
                <a:gd name="T30" fmla="*/ 1255 w 3161"/>
                <a:gd name="T31" fmla="*/ 1003 h 2612"/>
                <a:gd name="T32" fmla="*/ 1332 w 3161"/>
                <a:gd name="T33" fmla="*/ 1166 h 2612"/>
                <a:gd name="T34" fmla="*/ 1262 w 3161"/>
                <a:gd name="T35" fmla="*/ 1180 h 2612"/>
                <a:gd name="T36" fmla="*/ 1101 w 3161"/>
                <a:gd name="T37" fmla="*/ 1242 h 2612"/>
                <a:gd name="T38" fmla="*/ 872 w 3161"/>
                <a:gd name="T39" fmla="*/ 1113 h 2612"/>
                <a:gd name="T40" fmla="*/ 759 w 3161"/>
                <a:gd name="T41" fmla="*/ 1023 h 2612"/>
                <a:gd name="T42" fmla="*/ 578 w 3161"/>
                <a:gd name="T43" fmla="*/ 1071 h 2612"/>
                <a:gd name="T44" fmla="*/ 404 w 3161"/>
                <a:gd name="T45" fmla="*/ 1038 h 2612"/>
                <a:gd name="T46" fmla="*/ 509 w 3161"/>
                <a:gd name="T47" fmla="*/ 1274 h 2612"/>
                <a:gd name="T48" fmla="*/ 584 w 3161"/>
                <a:gd name="T49" fmla="*/ 1437 h 2612"/>
                <a:gd name="T50" fmla="*/ 465 w 3161"/>
                <a:gd name="T51" fmla="*/ 1590 h 2612"/>
                <a:gd name="T52" fmla="*/ 344 w 3161"/>
                <a:gd name="T53" fmla="*/ 1808 h 2612"/>
                <a:gd name="T54" fmla="*/ 244 w 3161"/>
                <a:gd name="T55" fmla="*/ 1905 h 2612"/>
                <a:gd name="T56" fmla="*/ 208 w 3161"/>
                <a:gd name="T57" fmla="*/ 1996 h 2612"/>
                <a:gd name="T58" fmla="*/ 0 w 3161"/>
                <a:gd name="T59" fmla="*/ 2057 h 2612"/>
                <a:gd name="T60" fmla="*/ 175 w 3161"/>
                <a:gd name="T61" fmla="*/ 2081 h 2612"/>
                <a:gd name="T62" fmla="*/ 311 w 3161"/>
                <a:gd name="T63" fmla="*/ 2114 h 2612"/>
                <a:gd name="T64" fmla="*/ 343 w 3161"/>
                <a:gd name="T65" fmla="*/ 2189 h 2612"/>
                <a:gd name="T66" fmla="*/ 505 w 3161"/>
                <a:gd name="T67" fmla="*/ 2232 h 2612"/>
                <a:gd name="T68" fmla="*/ 539 w 3161"/>
                <a:gd name="T69" fmla="*/ 2147 h 2612"/>
                <a:gd name="T70" fmla="*/ 645 w 3161"/>
                <a:gd name="T71" fmla="*/ 2144 h 2612"/>
                <a:gd name="T72" fmla="*/ 952 w 3161"/>
                <a:gd name="T73" fmla="*/ 2192 h 2612"/>
                <a:gd name="T74" fmla="*/ 1023 w 3161"/>
                <a:gd name="T75" fmla="*/ 2332 h 2612"/>
                <a:gd name="T76" fmla="*/ 1143 w 3161"/>
                <a:gd name="T77" fmla="*/ 2400 h 2612"/>
                <a:gd name="T78" fmla="*/ 1302 w 3161"/>
                <a:gd name="T79" fmla="*/ 2433 h 2612"/>
                <a:gd name="T80" fmla="*/ 1461 w 3161"/>
                <a:gd name="T81" fmla="*/ 2545 h 2612"/>
                <a:gd name="T82" fmla="*/ 1553 w 3161"/>
                <a:gd name="T83" fmla="*/ 2579 h 2612"/>
                <a:gd name="T84" fmla="*/ 1688 w 3161"/>
                <a:gd name="T85" fmla="*/ 2548 h 2612"/>
                <a:gd name="T86" fmla="*/ 1970 w 3161"/>
                <a:gd name="T87" fmla="*/ 2531 h 2612"/>
                <a:gd name="T88" fmla="*/ 2149 w 3161"/>
                <a:gd name="T89" fmla="*/ 2436 h 2612"/>
                <a:gd name="T90" fmla="*/ 2256 w 3161"/>
                <a:gd name="T91" fmla="*/ 2360 h 2612"/>
                <a:gd name="T92" fmla="*/ 2220 w 3161"/>
                <a:gd name="T93" fmla="*/ 2231 h 2612"/>
                <a:gd name="T94" fmla="*/ 2465 w 3161"/>
                <a:gd name="T95" fmla="*/ 2103 h 2612"/>
                <a:gd name="T96" fmla="*/ 2602 w 3161"/>
                <a:gd name="T97" fmla="*/ 2013 h 2612"/>
                <a:gd name="T98" fmla="*/ 2765 w 3161"/>
                <a:gd name="T99" fmla="*/ 1853 h 2612"/>
                <a:gd name="T100" fmla="*/ 2907 w 3161"/>
                <a:gd name="T101" fmla="*/ 1761 h 2612"/>
                <a:gd name="T102" fmla="*/ 3017 w 3161"/>
                <a:gd name="T103" fmla="*/ 1689 h 2612"/>
                <a:gd name="T104" fmla="*/ 3067 w 3161"/>
                <a:gd name="T105" fmla="*/ 1437 h 2612"/>
                <a:gd name="T106" fmla="*/ 3117 w 3161"/>
                <a:gd name="T107" fmla="*/ 1334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61" h="2612">
                  <a:moveTo>
                    <a:pt x="3117" y="1334"/>
                  </a:moveTo>
                  <a:cubicBezTo>
                    <a:pt x="3161" y="1298"/>
                    <a:pt x="3161" y="1298"/>
                    <a:pt x="3161" y="1298"/>
                  </a:cubicBezTo>
                  <a:cubicBezTo>
                    <a:pt x="3129" y="1252"/>
                    <a:pt x="3129" y="1252"/>
                    <a:pt x="3129" y="1252"/>
                  </a:cubicBezTo>
                  <a:cubicBezTo>
                    <a:pt x="3119" y="1211"/>
                    <a:pt x="3119" y="1211"/>
                    <a:pt x="3119" y="1211"/>
                  </a:cubicBezTo>
                  <a:cubicBezTo>
                    <a:pt x="3095" y="1161"/>
                    <a:pt x="3095" y="1161"/>
                    <a:pt x="3095" y="1161"/>
                  </a:cubicBezTo>
                  <a:cubicBezTo>
                    <a:pt x="3064" y="1183"/>
                    <a:pt x="3064" y="1183"/>
                    <a:pt x="3064" y="1183"/>
                  </a:cubicBezTo>
                  <a:cubicBezTo>
                    <a:pt x="3028" y="1217"/>
                    <a:pt x="3028" y="1217"/>
                    <a:pt x="3028" y="1217"/>
                  </a:cubicBezTo>
                  <a:cubicBezTo>
                    <a:pt x="2996" y="1239"/>
                    <a:pt x="2996" y="1239"/>
                    <a:pt x="2996" y="1239"/>
                  </a:cubicBezTo>
                  <a:cubicBezTo>
                    <a:pt x="2922" y="1244"/>
                    <a:pt x="2922" y="1244"/>
                    <a:pt x="2922" y="1244"/>
                  </a:cubicBezTo>
                  <a:cubicBezTo>
                    <a:pt x="2848" y="1252"/>
                    <a:pt x="2848" y="1252"/>
                    <a:pt x="2848" y="1252"/>
                  </a:cubicBezTo>
                  <a:cubicBezTo>
                    <a:pt x="2821" y="1194"/>
                    <a:pt x="2821" y="1194"/>
                    <a:pt x="2821" y="1194"/>
                  </a:cubicBezTo>
                  <a:cubicBezTo>
                    <a:pt x="2793" y="1219"/>
                    <a:pt x="2793" y="1219"/>
                    <a:pt x="2793" y="1219"/>
                  </a:cubicBezTo>
                  <a:cubicBezTo>
                    <a:pt x="2764" y="1221"/>
                    <a:pt x="2764" y="1221"/>
                    <a:pt x="2764" y="1221"/>
                  </a:cubicBezTo>
                  <a:cubicBezTo>
                    <a:pt x="2708" y="1200"/>
                    <a:pt x="2708" y="1200"/>
                    <a:pt x="2708" y="1200"/>
                  </a:cubicBezTo>
                  <a:cubicBezTo>
                    <a:pt x="2648" y="1165"/>
                    <a:pt x="2648" y="1165"/>
                    <a:pt x="2648" y="1165"/>
                  </a:cubicBezTo>
                  <a:cubicBezTo>
                    <a:pt x="2597" y="1138"/>
                    <a:pt x="2597" y="1138"/>
                    <a:pt x="2597" y="1138"/>
                  </a:cubicBezTo>
                  <a:cubicBezTo>
                    <a:pt x="2522" y="1127"/>
                    <a:pt x="2522" y="1127"/>
                    <a:pt x="2522" y="1127"/>
                  </a:cubicBezTo>
                  <a:cubicBezTo>
                    <a:pt x="2505" y="1118"/>
                    <a:pt x="2505" y="1118"/>
                    <a:pt x="2505" y="1118"/>
                  </a:cubicBezTo>
                  <a:cubicBezTo>
                    <a:pt x="2421" y="981"/>
                    <a:pt x="2421" y="981"/>
                    <a:pt x="2421" y="981"/>
                  </a:cubicBezTo>
                  <a:cubicBezTo>
                    <a:pt x="2407" y="881"/>
                    <a:pt x="2407" y="881"/>
                    <a:pt x="2407" y="881"/>
                  </a:cubicBezTo>
                  <a:cubicBezTo>
                    <a:pt x="2455" y="873"/>
                    <a:pt x="2455" y="873"/>
                    <a:pt x="2455" y="873"/>
                  </a:cubicBezTo>
                  <a:cubicBezTo>
                    <a:pt x="2466" y="859"/>
                    <a:pt x="2466" y="859"/>
                    <a:pt x="2466" y="859"/>
                  </a:cubicBezTo>
                  <a:cubicBezTo>
                    <a:pt x="2389" y="824"/>
                    <a:pt x="2389" y="824"/>
                    <a:pt x="2389" y="824"/>
                  </a:cubicBezTo>
                  <a:cubicBezTo>
                    <a:pt x="2389" y="824"/>
                    <a:pt x="2379" y="726"/>
                    <a:pt x="2381" y="721"/>
                  </a:cubicBezTo>
                  <a:cubicBezTo>
                    <a:pt x="2382" y="716"/>
                    <a:pt x="2407" y="707"/>
                    <a:pt x="2407" y="707"/>
                  </a:cubicBezTo>
                  <a:cubicBezTo>
                    <a:pt x="2480" y="618"/>
                    <a:pt x="2480" y="618"/>
                    <a:pt x="2480" y="618"/>
                  </a:cubicBezTo>
                  <a:cubicBezTo>
                    <a:pt x="2488" y="547"/>
                    <a:pt x="2488" y="547"/>
                    <a:pt x="2488" y="547"/>
                  </a:cubicBezTo>
                  <a:cubicBezTo>
                    <a:pt x="2547" y="512"/>
                    <a:pt x="2547" y="512"/>
                    <a:pt x="2547" y="512"/>
                  </a:cubicBezTo>
                  <a:cubicBezTo>
                    <a:pt x="2499" y="467"/>
                    <a:pt x="2499" y="467"/>
                    <a:pt x="2499" y="467"/>
                  </a:cubicBezTo>
                  <a:cubicBezTo>
                    <a:pt x="2499" y="467"/>
                    <a:pt x="2488" y="447"/>
                    <a:pt x="2488" y="439"/>
                  </a:cubicBezTo>
                  <a:cubicBezTo>
                    <a:pt x="2488" y="431"/>
                    <a:pt x="2499" y="340"/>
                    <a:pt x="2499" y="340"/>
                  </a:cubicBezTo>
                  <a:cubicBezTo>
                    <a:pt x="2479" y="313"/>
                    <a:pt x="2479" y="313"/>
                    <a:pt x="2479" y="313"/>
                  </a:cubicBezTo>
                  <a:cubicBezTo>
                    <a:pt x="2412" y="308"/>
                    <a:pt x="2412" y="308"/>
                    <a:pt x="2412" y="308"/>
                  </a:cubicBezTo>
                  <a:cubicBezTo>
                    <a:pt x="2389" y="341"/>
                    <a:pt x="2389" y="341"/>
                    <a:pt x="2389" y="341"/>
                  </a:cubicBezTo>
                  <a:cubicBezTo>
                    <a:pt x="2280" y="271"/>
                    <a:pt x="2280" y="271"/>
                    <a:pt x="2280" y="271"/>
                  </a:cubicBezTo>
                  <a:cubicBezTo>
                    <a:pt x="2280" y="140"/>
                    <a:pt x="2280" y="140"/>
                    <a:pt x="2280" y="140"/>
                  </a:cubicBezTo>
                  <a:cubicBezTo>
                    <a:pt x="2202" y="125"/>
                    <a:pt x="2202" y="125"/>
                    <a:pt x="2202" y="125"/>
                  </a:cubicBezTo>
                  <a:cubicBezTo>
                    <a:pt x="2188" y="47"/>
                    <a:pt x="2188" y="47"/>
                    <a:pt x="2188" y="47"/>
                  </a:cubicBezTo>
                  <a:cubicBezTo>
                    <a:pt x="2090" y="0"/>
                    <a:pt x="2090" y="0"/>
                    <a:pt x="2090" y="0"/>
                  </a:cubicBezTo>
                  <a:cubicBezTo>
                    <a:pt x="2066" y="62"/>
                    <a:pt x="2066" y="62"/>
                    <a:pt x="2066" y="62"/>
                  </a:cubicBezTo>
                  <a:cubicBezTo>
                    <a:pt x="1970" y="14"/>
                    <a:pt x="1970" y="14"/>
                    <a:pt x="1970" y="14"/>
                  </a:cubicBezTo>
                  <a:cubicBezTo>
                    <a:pt x="1946" y="0"/>
                    <a:pt x="1946" y="0"/>
                    <a:pt x="1946" y="0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850" y="25"/>
                    <a:pt x="1850" y="25"/>
                    <a:pt x="1850" y="25"/>
                  </a:cubicBezTo>
                  <a:cubicBezTo>
                    <a:pt x="1833" y="64"/>
                    <a:pt x="1833" y="64"/>
                    <a:pt x="1833" y="64"/>
                  </a:cubicBezTo>
                  <a:cubicBezTo>
                    <a:pt x="1838" y="129"/>
                    <a:pt x="1838" y="129"/>
                    <a:pt x="1838" y="129"/>
                  </a:cubicBezTo>
                  <a:cubicBezTo>
                    <a:pt x="1875" y="143"/>
                    <a:pt x="1875" y="143"/>
                    <a:pt x="1875" y="143"/>
                  </a:cubicBezTo>
                  <a:cubicBezTo>
                    <a:pt x="1912" y="143"/>
                    <a:pt x="1912" y="143"/>
                    <a:pt x="1912" y="143"/>
                  </a:cubicBezTo>
                  <a:cubicBezTo>
                    <a:pt x="1940" y="143"/>
                    <a:pt x="1940" y="143"/>
                    <a:pt x="1940" y="143"/>
                  </a:cubicBezTo>
                  <a:cubicBezTo>
                    <a:pt x="1940" y="229"/>
                    <a:pt x="1940" y="229"/>
                    <a:pt x="1940" y="229"/>
                  </a:cubicBezTo>
                  <a:cubicBezTo>
                    <a:pt x="1940" y="335"/>
                    <a:pt x="1940" y="335"/>
                    <a:pt x="1940" y="335"/>
                  </a:cubicBezTo>
                  <a:cubicBezTo>
                    <a:pt x="1875" y="287"/>
                    <a:pt x="1875" y="287"/>
                    <a:pt x="1875" y="287"/>
                  </a:cubicBezTo>
                  <a:cubicBezTo>
                    <a:pt x="1819" y="333"/>
                    <a:pt x="1819" y="333"/>
                    <a:pt x="1819" y="333"/>
                  </a:cubicBezTo>
                  <a:cubicBezTo>
                    <a:pt x="1746" y="333"/>
                    <a:pt x="1746" y="333"/>
                    <a:pt x="1746" y="333"/>
                  </a:cubicBezTo>
                  <a:cubicBezTo>
                    <a:pt x="1660" y="354"/>
                    <a:pt x="1660" y="354"/>
                    <a:pt x="1660" y="354"/>
                  </a:cubicBezTo>
                  <a:cubicBezTo>
                    <a:pt x="1626" y="382"/>
                    <a:pt x="1626" y="382"/>
                    <a:pt x="1626" y="382"/>
                  </a:cubicBezTo>
                  <a:cubicBezTo>
                    <a:pt x="1609" y="427"/>
                    <a:pt x="1609" y="427"/>
                    <a:pt x="1609" y="427"/>
                  </a:cubicBezTo>
                  <a:cubicBezTo>
                    <a:pt x="1587" y="445"/>
                    <a:pt x="1587" y="445"/>
                    <a:pt x="1587" y="445"/>
                  </a:cubicBezTo>
                  <a:cubicBezTo>
                    <a:pt x="1503" y="445"/>
                    <a:pt x="1503" y="445"/>
                    <a:pt x="1503" y="445"/>
                  </a:cubicBezTo>
                  <a:cubicBezTo>
                    <a:pt x="1470" y="466"/>
                    <a:pt x="1470" y="466"/>
                    <a:pt x="1470" y="466"/>
                  </a:cubicBezTo>
                  <a:cubicBezTo>
                    <a:pt x="1466" y="486"/>
                    <a:pt x="1466" y="486"/>
                    <a:pt x="1466" y="486"/>
                  </a:cubicBezTo>
                  <a:cubicBezTo>
                    <a:pt x="1481" y="511"/>
                    <a:pt x="1481" y="511"/>
                    <a:pt x="1481" y="511"/>
                  </a:cubicBezTo>
                  <a:cubicBezTo>
                    <a:pt x="1481" y="536"/>
                    <a:pt x="1481" y="536"/>
                    <a:pt x="1481" y="536"/>
                  </a:cubicBezTo>
                  <a:cubicBezTo>
                    <a:pt x="1445" y="571"/>
                    <a:pt x="1445" y="571"/>
                    <a:pt x="1445" y="571"/>
                  </a:cubicBezTo>
                  <a:cubicBezTo>
                    <a:pt x="1378" y="606"/>
                    <a:pt x="1378" y="606"/>
                    <a:pt x="1378" y="606"/>
                  </a:cubicBezTo>
                  <a:cubicBezTo>
                    <a:pt x="1327" y="598"/>
                    <a:pt x="1327" y="598"/>
                    <a:pt x="1327" y="598"/>
                  </a:cubicBezTo>
                  <a:cubicBezTo>
                    <a:pt x="1322" y="651"/>
                    <a:pt x="1322" y="651"/>
                    <a:pt x="1322" y="651"/>
                  </a:cubicBezTo>
                  <a:cubicBezTo>
                    <a:pt x="1290" y="708"/>
                    <a:pt x="1290" y="708"/>
                    <a:pt x="1290" y="708"/>
                  </a:cubicBezTo>
                  <a:cubicBezTo>
                    <a:pt x="1310" y="754"/>
                    <a:pt x="1310" y="754"/>
                    <a:pt x="1310" y="754"/>
                  </a:cubicBezTo>
                  <a:cubicBezTo>
                    <a:pt x="1330" y="813"/>
                    <a:pt x="1330" y="813"/>
                    <a:pt x="1330" y="813"/>
                  </a:cubicBezTo>
                  <a:cubicBezTo>
                    <a:pt x="1244" y="824"/>
                    <a:pt x="1244" y="824"/>
                    <a:pt x="1244" y="824"/>
                  </a:cubicBezTo>
                  <a:cubicBezTo>
                    <a:pt x="1185" y="813"/>
                    <a:pt x="1185" y="813"/>
                    <a:pt x="1185" y="813"/>
                  </a:cubicBezTo>
                  <a:cubicBezTo>
                    <a:pt x="1171" y="825"/>
                    <a:pt x="1171" y="825"/>
                    <a:pt x="1171" y="825"/>
                  </a:cubicBezTo>
                  <a:cubicBezTo>
                    <a:pt x="1170" y="844"/>
                    <a:pt x="1170" y="844"/>
                    <a:pt x="1170" y="844"/>
                  </a:cubicBezTo>
                  <a:cubicBezTo>
                    <a:pt x="1193" y="884"/>
                    <a:pt x="1193" y="884"/>
                    <a:pt x="1193" y="884"/>
                  </a:cubicBezTo>
                  <a:cubicBezTo>
                    <a:pt x="1134" y="884"/>
                    <a:pt x="1134" y="884"/>
                    <a:pt x="1134" y="884"/>
                  </a:cubicBezTo>
                  <a:cubicBezTo>
                    <a:pt x="1165" y="936"/>
                    <a:pt x="1165" y="936"/>
                    <a:pt x="1165" y="936"/>
                  </a:cubicBezTo>
                  <a:cubicBezTo>
                    <a:pt x="1187" y="967"/>
                    <a:pt x="1187" y="967"/>
                    <a:pt x="1187" y="967"/>
                  </a:cubicBezTo>
                  <a:cubicBezTo>
                    <a:pt x="1221" y="989"/>
                    <a:pt x="1221" y="989"/>
                    <a:pt x="1221" y="989"/>
                  </a:cubicBezTo>
                  <a:cubicBezTo>
                    <a:pt x="1255" y="1003"/>
                    <a:pt x="1255" y="1003"/>
                    <a:pt x="1255" y="1003"/>
                  </a:cubicBezTo>
                  <a:cubicBezTo>
                    <a:pt x="1327" y="989"/>
                    <a:pt x="1327" y="989"/>
                    <a:pt x="1327" y="989"/>
                  </a:cubicBezTo>
                  <a:cubicBezTo>
                    <a:pt x="1324" y="1023"/>
                    <a:pt x="1324" y="1023"/>
                    <a:pt x="1324" y="1023"/>
                  </a:cubicBezTo>
                  <a:cubicBezTo>
                    <a:pt x="1357" y="1102"/>
                    <a:pt x="1357" y="1102"/>
                    <a:pt x="1357" y="1102"/>
                  </a:cubicBezTo>
                  <a:cubicBezTo>
                    <a:pt x="1386" y="1149"/>
                    <a:pt x="1386" y="1149"/>
                    <a:pt x="1386" y="1149"/>
                  </a:cubicBezTo>
                  <a:cubicBezTo>
                    <a:pt x="1332" y="1166"/>
                    <a:pt x="1332" y="1166"/>
                    <a:pt x="1332" y="1166"/>
                  </a:cubicBezTo>
                  <a:cubicBezTo>
                    <a:pt x="1324" y="1177"/>
                    <a:pt x="1324" y="1177"/>
                    <a:pt x="1324" y="1177"/>
                  </a:cubicBezTo>
                  <a:cubicBezTo>
                    <a:pt x="1341" y="1224"/>
                    <a:pt x="1341" y="1224"/>
                    <a:pt x="1341" y="1224"/>
                  </a:cubicBezTo>
                  <a:cubicBezTo>
                    <a:pt x="1288" y="1238"/>
                    <a:pt x="1288" y="1238"/>
                    <a:pt x="1288" y="1238"/>
                  </a:cubicBezTo>
                  <a:cubicBezTo>
                    <a:pt x="1277" y="1194"/>
                    <a:pt x="1277" y="1194"/>
                    <a:pt x="1277" y="1194"/>
                  </a:cubicBezTo>
                  <a:cubicBezTo>
                    <a:pt x="1262" y="1180"/>
                    <a:pt x="1262" y="1180"/>
                    <a:pt x="1262" y="1180"/>
                  </a:cubicBezTo>
                  <a:cubicBezTo>
                    <a:pt x="1251" y="1191"/>
                    <a:pt x="1251" y="1191"/>
                    <a:pt x="1251" y="1191"/>
                  </a:cubicBezTo>
                  <a:cubicBezTo>
                    <a:pt x="1234" y="1222"/>
                    <a:pt x="1234" y="1222"/>
                    <a:pt x="1234" y="1222"/>
                  </a:cubicBezTo>
                  <a:cubicBezTo>
                    <a:pt x="1216" y="1252"/>
                    <a:pt x="1216" y="1252"/>
                    <a:pt x="1216" y="1252"/>
                  </a:cubicBezTo>
                  <a:cubicBezTo>
                    <a:pt x="1159" y="1252"/>
                    <a:pt x="1159" y="1252"/>
                    <a:pt x="1159" y="1252"/>
                  </a:cubicBezTo>
                  <a:cubicBezTo>
                    <a:pt x="1101" y="1242"/>
                    <a:pt x="1101" y="1242"/>
                    <a:pt x="1101" y="1242"/>
                  </a:cubicBezTo>
                  <a:cubicBezTo>
                    <a:pt x="1072" y="1211"/>
                    <a:pt x="1072" y="1211"/>
                    <a:pt x="1072" y="1211"/>
                  </a:cubicBezTo>
                  <a:cubicBezTo>
                    <a:pt x="1037" y="1172"/>
                    <a:pt x="1037" y="1172"/>
                    <a:pt x="1037" y="1172"/>
                  </a:cubicBezTo>
                  <a:cubicBezTo>
                    <a:pt x="995" y="1141"/>
                    <a:pt x="995" y="1141"/>
                    <a:pt x="995" y="1141"/>
                  </a:cubicBezTo>
                  <a:cubicBezTo>
                    <a:pt x="946" y="1151"/>
                    <a:pt x="946" y="1151"/>
                    <a:pt x="946" y="1151"/>
                  </a:cubicBezTo>
                  <a:cubicBezTo>
                    <a:pt x="872" y="1113"/>
                    <a:pt x="872" y="1113"/>
                    <a:pt x="872" y="1113"/>
                  </a:cubicBezTo>
                  <a:cubicBezTo>
                    <a:pt x="855" y="1094"/>
                    <a:pt x="855" y="1094"/>
                    <a:pt x="855" y="1094"/>
                  </a:cubicBezTo>
                  <a:cubicBezTo>
                    <a:pt x="855" y="1040"/>
                    <a:pt x="855" y="1040"/>
                    <a:pt x="855" y="1040"/>
                  </a:cubicBezTo>
                  <a:cubicBezTo>
                    <a:pt x="837" y="1051"/>
                    <a:pt x="837" y="1051"/>
                    <a:pt x="837" y="1051"/>
                  </a:cubicBezTo>
                  <a:cubicBezTo>
                    <a:pt x="781" y="1023"/>
                    <a:pt x="781" y="1023"/>
                    <a:pt x="781" y="1023"/>
                  </a:cubicBezTo>
                  <a:cubicBezTo>
                    <a:pt x="759" y="1023"/>
                    <a:pt x="759" y="1023"/>
                    <a:pt x="759" y="1023"/>
                  </a:cubicBezTo>
                  <a:cubicBezTo>
                    <a:pt x="759" y="1066"/>
                    <a:pt x="759" y="1066"/>
                    <a:pt x="759" y="1066"/>
                  </a:cubicBezTo>
                  <a:cubicBezTo>
                    <a:pt x="718" y="1092"/>
                    <a:pt x="718" y="1092"/>
                    <a:pt x="718" y="1092"/>
                  </a:cubicBezTo>
                  <a:cubicBezTo>
                    <a:pt x="718" y="1092"/>
                    <a:pt x="673" y="1096"/>
                    <a:pt x="667" y="1091"/>
                  </a:cubicBezTo>
                  <a:cubicBezTo>
                    <a:pt x="661" y="1087"/>
                    <a:pt x="619" y="1094"/>
                    <a:pt x="611" y="1091"/>
                  </a:cubicBezTo>
                  <a:cubicBezTo>
                    <a:pt x="603" y="1088"/>
                    <a:pt x="586" y="1077"/>
                    <a:pt x="578" y="1071"/>
                  </a:cubicBezTo>
                  <a:cubicBezTo>
                    <a:pt x="570" y="1065"/>
                    <a:pt x="563" y="1056"/>
                    <a:pt x="558" y="1045"/>
                  </a:cubicBezTo>
                  <a:cubicBezTo>
                    <a:pt x="553" y="1034"/>
                    <a:pt x="535" y="1045"/>
                    <a:pt x="535" y="1045"/>
                  </a:cubicBezTo>
                  <a:cubicBezTo>
                    <a:pt x="483" y="1038"/>
                    <a:pt x="483" y="1038"/>
                    <a:pt x="483" y="1038"/>
                  </a:cubicBezTo>
                  <a:cubicBezTo>
                    <a:pt x="443" y="1038"/>
                    <a:pt x="443" y="1038"/>
                    <a:pt x="443" y="1038"/>
                  </a:cubicBezTo>
                  <a:cubicBezTo>
                    <a:pt x="404" y="1038"/>
                    <a:pt x="404" y="1038"/>
                    <a:pt x="404" y="1038"/>
                  </a:cubicBezTo>
                  <a:cubicBezTo>
                    <a:pt x="417" y="1056"/>
                    <a:pt x="417" y="1056"/>
                    <a:pt x="417" y="1056"/>
                  </a:cubicBezTo>
                  <a:cubicBezTo>
                    <a:pt x="451" y="1109"/>
                    <a:pt x="451" y="1109"/>
                    <a:pt x="451" y="1109"/>
                  </a:cubicBezTo>
                  <a:cubicBezTo>
                    <a:pt x="480" y="1163"/>
                    <a:pt x="480" y="1163"/>
                    <a:pt x="480" y="1163"/>
                  </a:cubicBezTo>
                  <a:cubicBezTo>
                    <a:pt x="489" y="1203"/>
                    <a:pt x="489" y="1203"/>
                    <a:pt x="489" y="1203"/>
                  </a:cubicBezTo>
                  <a:cubicBezTo>
                    <a:pt x="509" y="1274"/>
                    <a:pt x="509" y="1274"/>
                    <a:pt x="509" y="1274"/>
                  </a:cubicBezTo>
                  <a:cubicBezTo>
                    <a:pt x="531" y="1305"/>
                    <a:pt x="531" y="1305"/>
                    <a:pt x="531" y="1305"/>
                  </a:cubicBezTo>
                  <a:cubicBezTo>
                    <a:pt x="563" y="1314"/>
                    <a:pt x="563" y="1314"/>
                    <a:pt x="563" y="1314"/>
                  </a:cubicBezTo>
                  <a:cubicBezTo>
                    <a:pt x="584" y="1345"/>
                    <a:pt x="584" y="1345"/>
                    <a:pt x="584" y="1345"/>
                  </a:cubicBezTo>
                  <a:cubicBezTo>
                    <a:pt x="589" y="1393"/>
                    <a:pt x="589" y="1393"/>
                    <a:pt x="589" y="1393"/>
                  </a:cubicBezTo>
                  <a:cubicBezTo>
                    <a:pt x="589" y="1393"/>
                    <a:pt x="585" y="1435"/>
                    <a:pt x="584" y="1437"/>
                  </a:cubicBezTo>
                  <a:cubicBezTo>
                    <a:pt x="584" y="1439"/>
                    <a:pt x="575" y="1466"/>
                    <a:pt x="575" y="1466"/>
                  </a:cubicBezTo>
                  <a:cubicBezTo>
                    <a:pt x="541" y="1503"/>
                    <a:pt x="541" y="1503"/>
                    <a:pt x="541" y="1503"/>
                  </a:cubicBezTo>
                  <a:cubicBezTo>
                    <a:pt x="522" y="1532"/>
                    <a:pt x="522" y="1532"/>
                    <a:pt x="522" y="1532"/>
                  </a:cubicBezTo>
                  <a:cubicBezTo>
                    <a:pt x="491" y="1570"/>
                    <a:pt x="491" y="1570"/>
                    <a:pt x="491" y="1570"/>
                  </a:cubicBezTo>
                  <a:cubicBezTo>
                    <a:pt x="465" y="1590"/>
                    <a:pt x="465" y="1590"/>
                    <a:pt x="465" y="1590"/>
                  </a:cubicBezTo>
                  <a:cubicBezTo>
                    <a:pt x="447" y="1626"/>
                    <a:pt x="447" y="1626"/>
                    <a:pt x="447" y="1626"/>
                  </a:cubicBezTo>
                  <a:cubicBezTo>
                    <a:pt x="457" y="1685"/>
                    <a:pt x="457" y="1685"/>
                    <a:pt x="457" y="1685"/>
                  </a:cubicBezTo>
                  <a:cubicBezTo>
                    <a:pt x="434" y="1727"/>
                    <a:pt x="434" y="1727"/>
                    <a:pt x="434" y="1727"/>
                  </a:cubicBezTo>
                  <a:cubicBezTo>
                    <a:pt x="434" y="1727"/>
                    <a:pt x="405" y="1762"/>
                    <a:pt x="402" y="1767"/>
                  </a:cubicBezTo>
                  <a:cubicBezTo>
                    <a:pt x="398" y="1773"/>
                    <a:pt x="344" y="1808"/>
                    <a:pt x="344" y="1808"/>
                  </a:cubicBezTo>
                  <a:cubicBezTo>
                    <a:pt x="344" y="1808"/>
                    <a:pt x="282" y="1818"/>
                    <a:pt x="280" y="1819"/>
                  </a:cubicBezTo>
                  <a:cubicBezTo>
                    <a:pt x="279" y="1820"/>
                    <a:pt x="255" y="1863"/>
                    <a:pt x="255" y="1863"/>
                  </a:cubicBezTo>
                  <a:cubicBezTo>
                    <a:pt x="217" y="1878"/>
                    <a:pt x="217" y="1878"/>
                    <a:pt x="217" y="1878"/>
                  </a:cubicBezTo>
                  <a:cubicBezTo>
                    <a:pt x="217" y="1878"/>
                    <a:pt x="229" y="1883"/>
                    <a:pt x="231" y="1887"/>
                  </a:cubicBezTo>
                  <a:cubicBezTo>
                    <a:pt x="232" y="1891"/>
                    <a:pt x="244" y="1905"/>
                    <a:pt x="244" y="1905"/>
                  </a:cubicBezTo>
                  <a:cubicBezTo>
                    <a:pt x="263" y="1909"/>
                    <a:pt x="263" y="1909"/>
                    <a:pt x="263" y="1909"/>
                  </a:cubicBezTo>
                  <a:cubicBezTo>
                    <a:pt x="274" y="1919"/>
                    <a:pt x="274" y="1919"/>
                    <a:pt x="274" y="1919"/>
                  </a:cubicBezTo>
                  <a:cubicBezTo>
                    <a:pt x="270" y="1940"/>
                    <a:pt x="270" y="1940"/>
                    <a:pt x="270" y="1940"/>
                  </a:cubicBezTo>
                  <a:cubicBezTo>
                    <a:pt x="245" y="1967"/>
                    <a:pt x="245" y="1967"/>
                    <a:pt x="245" y="1967"/>
                  </a:cubicBezTo>
                  <a:cubicBezTo>
                    <a:pt x="208" y="1996"/>
                    <a:pt x="208" y="1996"/>
                    <a:pt x="208" y="1996"/>
                  </a:cubicBezTo>
                  <a:cubicBezTo>
                    <a:pt x="187" y="2027"/>
                    <a:pt x="187" y="2027"/>
                    <a:pt x="187" y="2027"/>
                  </a:cubicBezTo>
                  <a:cubicBezTo>
                    <a:pt x="116" y="2041"/>
                    <a:pt x="116" y="2041"/>
                    <a:pt x="116" y="2041"/>
                  </a:cubicBezTo>
                  <a:cubicBezTo>
                    <a:pt x="49" y="2048"/>
                    <a:pt x="49" y="2048"/>
                    <a:pt x="49" y="2048"/>
                  </a:cubicBezTo>
                  <a:cubicBezTo>
                    <a:pt x="8" y="2063"/>
                    <a:pt x="8" y="2063"/>
                    <a:pt x="8" y="2063"/>
                  </a:cubicBezTo>
                  <a:cubicBezTo>
                    <a:pt x="0" y="2057"/>
                    <a:pt x="0" y="2057"/>
                    <a:pt x="0" y="2057"/>
                  </a:cubicBezTo>
                  <a:cubicBezTo>
                    <a:pt x="0" y="2057"/>
                    <a:pt x="0" y="2057"/>
                    <a:pt x="0" y="2057"/>
                  </a:cubicBezTo>
                  <a:cubicBezTo>
                    <a:pt x="32" y="2080"/>
                    <a:pt x="32" y="2080"/>
                    <a:pt x="32" y="2080"/>
                  </a:cubicBezTo>
                  <a:cubicBezTo>
                    <a:pt x="144" y="2116"/>
                    <a:pt x="144" y="2116"/>
                    <a:pt x="144" y="2116"/>
                  </a:cubicBezTo>
                  <a:cubicBezTo>
                    <a:pt x="158" y="2094"/>
                    <a:pt x="158" y="2094"/>
                    <a:pt x="158" y="2094"/>
                  </a:cubicBezTo>
                  <a:cubicBezTo>
                    <a:pt x="175" y="2081"/>
                    <a:pt x="175" y="2081"/>
                    <a:pt x="175" y="2081"/>
                  </a:cubicBezTo>
                  <a:cubicBezTo>
                    <a:pt x="219" y="2088"/>
                    <a:pt x="219" y="2088"/>
                    <a:pt x="219" y="2088"/>
                  </a:cubicBezTo>
                  <a:cubicBezTo>
                    <a:pt x="242" y="2084"/>
                    <a:pt x="242" y="2084"/>
                    <a:pt x="242" y="2084"/>
                  </a:cubicBezTo>
                  <a:cubicBezTo>
                    <a:pt x="272" y="2091"/>
                    <a:pt x="272" y="2091"/>
                    <a:pt x="272" y="2091"/>
                  </a:cubicBezTo>
                  <a:cubicBezTo>
                    <a:pt x="300" y="2102"/>
                    <a:pt x="300" y="2102"/>
                    <a:pt x="300" y="2102"/>
                  </a:cubicBezTo>
                  <a:cubicBezTo>
                    <a:pt x="311" y="2114"/>
                    <a:pt x="311" y="2114"/>
                    <a:pt x="311" y="2114"/>
                  </a:cubicBezTo>
                  <a:cubicBezTo>
                    <a:pt x="317" y="2134"/>
                    <a:pt x="317" y="2134"/>
                    <a:pt x="317" y="2134"/>
                  </a:cubicBezTo>
                  <a:cubicBezTo>
                    <a:pt x="304" y="2158"/>
                    <a:pt x="304" y="2158"/>
                    <a:pt x="304" y="2158"/>
                  </a:cubicBezTo>
                  <a:cubicBezTo>
                    <a:pt x="272" y="2183"/>
                    <a:pt x="272" y="2183"/>
                    <a:pt x="272" y="2183"/>
                  </a:cubicBezTo>
                  <a:cubicBezTo>
                    <a:pt x="320" y="2215"/>
                    <a:pt x="320" y="2215"/>
                    <a:pt x="320" y="2215"/>
                  </a:cubicBezTo>
                  <a:cubicBezTo>
                    <a:pt x="343" y="2189"/>
                    <a:pt x="343" y="2189"/>
                    <a:pt x="343" y="2189"/>
                  </a:cubicBezTo>
                  <a:cubicBezTo>
                    <a:pt x="356" y="2170"/>
                    <a:pt x="356" y="2170"/>
                    <a:pt x="356" y="2170"/>
                  </a:cubicBezTo>
                  <a:cubicBezTo>
                    <a:pt x="373" y="2193"/>
                    <a:pt x="373" y="2193"/>
                    <a:pt x="373" y="2193"/>
                  </a:cubicBezTo>
                  <a:cubicBezTo>
                    <a:pt x="391" y="2232"/>
                    <a:pt x="391" y="2232"/>
                    <a:pt x="391" y="2232"/>
                  </a:cubicBezTo>
                  <a:cubicBezTo>
                    <a:pt x="437" y="2248"/>
                    <a:pt x="437" y="2248"/>
                    <a:pt x="437" y="2248"/>
                  </a:cubicBezTo>
                  <a:cubicBezTo>
                    <a:pt x="505" y="2232"/>
                    <a:pt x="505" y="2232"/>
                    <a:pt x="505" y="2232"/>
                  </a:cubicBezTo>
                  <a:cubicBezTo>
                    <a:pt x="544" y="2225"/>
                    <a:pt x="544" y="2225"/>
                    <a:pt x="544" y="2225"/>
                  </a:cubicBezTo>
                  <a:cubicBezTo>
                    <a:pt x="539" y="2204"/>
                    <a:pt x="539" y="2204"/>
                    <a:pt x="539" y="2204"/>
                  </a:cubicBezTo>
                  <a:cubicBezTo>
                    <a:pt x="518" y="2181"/>
                    <a:pt x="518" y="2181"/>
                    <a:pt x="518" y="2181"/>
                  </a:cubicBezTo>
                  <a:cubicBezTo>
                    <a:pt x="514" y="2167"/>
                    <a:pt x="514" y="2167"/>
                    <a:pt x="514" y="2167"/>
                  </a:cubicBezTo>
                  <a:cubicBezTo>
                    <a:pt x="539" y="2147"/>
                    <a:pt x="539" y="2147"/>
                    <a:pt x="539" y="2147"/>
                  </a:cubicBezTo>
                  <a:cubicBezTo>
                    <a:pt x="589" y="2137"/>
                    <a:pt x="589" y="2137"/>
                    <a:pt x="589" y="2137"/>
                  </a:cubicBezTo>
                  <a:cubicBezTo>
                    <a:pt x="606" y="2109"/>
                    <a:pt x="606" y="2109"/>
                    <a:pt x="606" y="2109"/>
                  </a:cubicBezTo>
                  <a:cubicBezTo>
                    <a:pt x="625" y="2102"/>
                    <a:pt x="625" y="2102"/>
                    <a:pt x="625" y="2102"/>
                  </a:cubicBezTo>
                  <a:cubicBezTo>
                    <a:pt x="641" y="2116"/>
                    <a:pt x="641" y="2116"/>
                    <a:pt x="641" y="2116"/>
                  </a:cubicBezTo>
                  <a:cubicBezTo>
                    <a:pt x="645" y="2144"/>
                    <a:pt x="645" y="2144"/>
                    <a:pt x="645" y="2144"/>
                  </a:cubicBezTo>
                  <a:cubicBezTo>
                    <a:pt x="679" y="2206"/>
                    <a:pt x="679" y="2206"/>
                    <a:pt x="679" y="2206"/>
                  </a:cubicBezTo>
                  <a:cubicBezTo>
                    <a:pt x="728" y="2242"/>
                    <a:pt x="728" y="2242"/>
                    <a:pt x="728" y="2242"/>
                  </a:cubicBezTo>
                  <a:cubicBezTo>
                    <a:pt x="810" y="2253"/>
                    <a:pt x="810" y="2253"/>
                    <a:pt x="810" y="2253"/>
                  </a:cubicBezTo>
                  <a:cubicBezTo>
                    <a:pt x="900" y="2234"/>
                    <a:pt x="900" y="2234"/>
                    <a:pt x="900" y="2234"/>
                  </a:cubicBezTo>
                  <a:cubicBezTo>
                    <a:pt x="952" y="2192"/>
                    <a:pt x="952" y="2192"/>
                    <a:pt x="952" y="2192"/>
                  </a:cubicBezTo>
                  <a:cubicBezTo>
                    <a:pt x="980" y="2184"/>
                    <a:pt x="980" y="2184"/>
                    <a:pt x="980" y="2184"/>
                  </a:cubicBezTo>
                  <a:cubicBezTo>
                    <a:pt x="1002" y="2201"/>
                    <a:pt x="1002" y="2201"/>
                    <a:pt x="1002" y="2201"/>
                  </a:cubicBezTo>
                  <a:cubicBezTo>
                    <a:pt x="1019" y="2235"/>
                    <a:pt x="1019" y="2235"/>
                    <a:pt x="1019" y="2235"/>
                  </a:cubicBezTo>
                  <a:cubicBezTo>
                    <a:pt x="1022" y="2279"/>
                    <a:pt x="1022" y="2279"/>
                    <a:pt x="1022" y="2279"/>
                  </a:cubicBezTo>
                  <a:cubicBezTo>
                    <a:pt x="1023" y="2332"/>
                    <a:pt x="1023" y="2332"/>
                    <a:pt x="1023" y="2332"/>
                  </a:cubicBezTo>
                  <a:cubicBezTo>
                    <a:pt x="1025" y="2352"/>
                    <a:pt x="1025" y="2352"/>
                    <a:pt x="1025" y="2352"/>
                  </a:cubicBezTo>
                  <a:cubicBezTo>
                    <a:pt x="1008" y="2382"/>
                    <a:pt x="1008" y="2382"/>
                    <a:pt x="1008" y="2382"/>
                  </a:cubicBezTo>
                  <a:cubicBezTo>
                    <a:pt x="1016" y="2393"/>
                    <a:pt x="1016" y="2393"/>
                    <a:pt x="1016" y="2393"/>
                  </a:cubicBezTo>
                  <a:cubicBezTo>
                    <a:pt x="1070" y="2404"/>
                    <a:pt x="1070" y="2404"/>
                    <a:pt x="1070" y="2404"/>
                  </a:cubicBezTo>
                  <a:cubicBezTo>
                    <a:pt x="1143" y="2400"/>
                    <a:pt x="1143" y="2400"/>
                    <a:pt x="1143" y="2400"/>
                  </a:cubicBezTo>
                  <a:cubicBezTo>
                    <a:pt x="1190" y="2410"/>
                    <a:pt x="1190" y="2410"/>
                    <a:pt x="1190" y="2410"/>
                  </a:cubicBezTo>
                  <a:cubicBezTo>
                    <a:pt x="1230" y="2435"/>
                    <a:pt x="1230" y="2435"/>
                    <a:pt x="1230" y="2435"/>
                  </a:cubicBezTo>
                  <a:cubicBezTo>
                    <a:pt x="1258" y="2435"/>
                    <a:pt x="1258" y="2435"/>
                    <a:pt x="1258" y="2435"/>
                  </a:cubicBezTo>
                  <a:cubicBezTo>
                    <a:pt x="1285" y="2419"/>
                    <a:pt x="1285" y="2419"/>
                    <a:pt x="1285" y="2419"/>
                  </a:cubicBezTo>
                  <a:cubicBezTo>
                    <a:pt x="1302" y="2433"/>
                    <a:pt x="1302" y="2433"/>
                    <a:pt x="1302" y="2433"/>
                  </a:cubicBezTo>
                  <a:cubicBezTo>
                    <a:pt x="1358" y="2472"/>
                    <a:pt x="1358" y="2472"/>
                    <a:pt x="1358" y="2472"/>
                  </a:cubicBezTo>
                  <a:cubicBezTo>
                    <a:pt x="1360" y="2483"/>
                    <a:pt x="1360" y="2483"/>
                    <a:pt x="1360" y="2483"/>
                  </a:cubicBezTo>
                  <a:cubicBezTo>
                    <a:pt x="1406" y="2516"/>
                    <a:pt x="1406" y="2516"/>
                    <a:pt x="1406" y="2516"/>
                  </a:cubicBezTo>
                  <a:cubicBezTo>
                    <a:pt x="1416" y="2534"/>
                    <a:pt x="1416" y="2534"/>
                    <a:pt x="1416" y="2534"/>
                  </a:cubicBezTo>
                  <a:cubicBezTo>
                    <a:pt x="1461" y="2545"/>
                    <a:pt x="1461" y="2545"/>
                    <a:pt x="1461" y="2545"/>
                  </a:cubicBezTo>
                  <a:cubicBezTo>
                    <a:pt x="1451" y="2569"/>
                    <a:pt x="1451" y="2569"/>
                    <a:pt x="1451" y="2569"/>
                  </a:cubicBezTo>
                  <a:cubicBezTo>
                    <a:pt x="1462" y="2597"/>
                    <a:pt x="1462" y="2597"/>
                    <a:pt x="1462" y="2597"/>
                  </a:cubicBezTo>
                  <a:cubicBezTo>
                    <a:pt x="1498" y="2612"/>
                    <a:pt x="1498" y="2612"/>
                    <a:pt x="1498" y="2612"/>
                  </a:cubicBezTo>
                  <a:cubicBezTo>
                    <a:pt x="1529" y="2579"/>
                    <a:pt x="1529" y="2579"/>
                    <a:pt x="1529" y="2579"/>
                  </a:cubicBezTo>
                  <a:cubicBezTo>
                    <a:pt x="1553" y="2579"/>
                    <a:pt x="1553" y="2579"/>
                    <a:pt x="1553" y="2579"/>
                  </a:cubicBezTo>
                  <a:cubicBezTo>
                    <a:pt x="1557" y="2570"/>
                    <a:pt x="1557" y="2570"/>
                    <a:pt x="1557" y="2570"/>
                  </a:cubicBezTo>
                  <a:cubicBezTo>
                    <a:pt x="1537" y="2553"/>
                    <a:pt x="1537" y="2553"/>
                    <a:pt x="1537" y="2553"/>
                  </a:cubicBezTo>
                  <a:cubicBezTo>
                    <a:pt x="1545" y="2533"/>
                    <a:pt x="1545" y="2533"/>
                    <a:pt x="1545" y="2533"/>
                  </a:cubicBezTo>
                  <a:cubicBezTo>
                    <a:pt x="1581" y="2542"/>
                    <a:pt x="1581" y="2542"/>
                    <a:pt x="1581" y="2542"/>
                  </a:cubicBezTo>
                  <a:cubicBezTo>
                    <a:pt x="1688" y="2548"/>
                    <a:pt x="1688" y="2548"/>
                    <a:pt x="1688" y="2548"/>
                  </a:cubicBezTo>
                  <a:cubicBezTo>
                    <a:pt x="1764" y="2561"/>
                    <a:pt x="1764" y="2561"/>
                    <a:pt x="1764" y="2561"/>
                  </a:cubicBezTo>
                  <a:cubicBezTo>
                    <a:pt x="1856" y="2545"/>
                    <a:pt x="1856" y="2545"/>
                    <a:pt x="1856" y="2545"/>
                  </a:cubicBezTo>
                  <a:cubicBezTo>
                    <a:pt x="1890" y="2522"/>
                    <a:pt x="1890" y="2522"/>
                    <a:pt x="1890" y="2522"/>
                  </a:cubicBezTo>
                  <a:cubicBezTo>
                    <a:pt x="1917" y="2531"/>
                    <a:pt x="1917" y="2531"/>
                    <a:pt x="1917" y="2531"/>
                  </a:cubicBezTo>
                  <a:cubicBezTo>
                    <a:pt x="1970" y="2531"/>
                    <a:pt x="1970" y="2531"/>
                    <a:pt x="1970" y="2531"/>
                  </a:cubicBezTo>
                  <a:cubicBezTo>
                    <a:pt x="1967" y="2497"/>
                    <a:pt x="1967" y="2497"/>
                    <a:pt x="1967" y="2497"/>
                  </a:cubicBezTo>
                  <a:cubicBezTo>
                    <a:pt x="1990" y="2489"/>
                    <a:pt x="1990" y="2489"/>
                    <a:pt x="1990" y="2489"/>
                  </a:cubicBezTo>
                  <a:cubicBezTo>
                    <a:pt x="2073" y="2489"/>
                    <a:pt x="2073" y="2489"/>
                    <a:pt x="2073" y="2489"/>
                  </a:cubicBezTo>
                  <a:cubicBezTo>
                    <a:pt x="2122" y="2453"/>
                    <a:pt x="2122" y="2453"/>
                    <a:pt x="2122" y="2453"/>
                  </a:cubicBezTo>
                  <a:cubicBezTo>
                    <a:pt x="2149" y="2436"/>
                    <a:pt x="2149" y="2436"/>
                    <a:pt x="2149" y="2436"/>
                  </a:cubicBezTo>
                  <a:cubicBezTo>
                    <a:pt x="2175" y="2452"/>
                    <a:pt x="2175" y="2452"/>
                    <a:pt x="2175" y="2452"/>
                  </a:cubicBezTo>
                  <a:cubicBezTo>
                    <a:pt x="2202" y="2464"/>
                    <a:pt x="2202" y="2464"/>
                    <a:pt x="2202" y="2464"/>
                  </a:cubicBezTo>
                  <a:cubicBezTo>
                    <a:pt x="2219" y="2446"/>
                    <a:pt x="2219" y="2446"/>
                    <a:pt x="2219" y="2446"/>
                  </a:cubicBezTo>
                  <a:cubicBezTo>
                    <a:pt x="2242" y="2383"/>
                    <a:pt x="2242" y="2383"/>
                    <a:pt x="2242" y="2383"/>
                  </a:cubicBezTo>
                  <a:cubicBezTo>
                    <a:pt x="2256" y="2360"/>
                    <a:pt x="2256" y="2360"/>
                    <a:pt x="2256" y="2360"/>
                  </a:cubicBezTo>
                  <a:cubicBezTo>
                    <a:pt x="2238" y="2329"/>
                    <a:pt x="2238" y="2329"/>
                    <a:pt x="2238" y="2329"/>
                  </a:cubicBezTo>
                  <a:cubicBezTo>
                    <a:pt x="2227" y="2313"/>
                    <a:pt x="2227" y="2313"/>
                    <a:pt x="2227" y="2313"/>
                  </a:cubicBezTo>
                  <a:cubicBezTo>
                    <a:pt x="2220" y="2277"/>
                    <a:pt x="2220" y="2277"/>
                    <a:pt x="2220" y="2277"/>
                  </a:cubicBezTo>
                  <a:cubicBezTo>
                    <a:pt x="2213" y="2243"/>
                    <a:pt x="2213" y="2243"/>
                    <a:pt x="2213" y="2243"/>
                  </a:cubicBezTo>
                  <a:cubicBezTo>
                    <a:pt x="2220" y="2231"/>
                    <a:pt x="2220" y="2231"/>
                    <a:pt x="2220" y="2231"/>
                  </a:cubicBezTo>
                  <a:cubicBezTo>
                    <a:pt x="2245" y="2217"/>
                    <a:pt x="2245" y="2217"/>
                    <a:pt x="2245" y="2217"/>
                  </a:cubicBezTo>
                  <a:cubicBezTo>
                    <a:pt x="2322" y="2193"/>
                    <a:pt x="2322" y="2193"/>
                    <a:pt x="2322" y="2193"/>
                  </a:cubicBezTo>
                  <a:cubicBezTo>
                    <a:pt x="2367" y="2159"/>
                    <a:pt x="2367" y="2159"/>
                    <a:pt x="2367" y="2159"/>
                  </a:cubicBezTo>
                  <a:cubicBezTo>
                    <a:pt x="2420" y="2145"/>
                    <a:pt x="2420" y="2145"/>
                    <a:pt x="2420" y="2145"/>
                  </a:cubicBezTo>
                  <a:cubicBezTo>
                    <a:pt x="2465" y="2103"/>
                    <a:pt x="2465" y="2103"/>
                    <a:pt x="2465" y="2103"/>
                  </a:cubicBezTo>
                  <a:cubicBezTo>
                    <a:pt x="2491" y="2088"/>
                    <a:pt x="2491" y="2088"/>
                    <a:pt x="2491" y="2088"/>
                  </a:cubicBezTo>
                  <a:cubicBezTo>
                    <a:pt x="2507" y="2070"/>
                    <a:pt x="2507" y="2070"/>
                    <a:pt x="2507" y="2070"/>
                  </a:cubicBezTo>
                  <a:cubicBezTo>
                    <a:pt x="2530" y="2032"/>
                    <a:pt x="2530" y="2032"/>
                    <a:pt x="2530" y="2032"/>
                  </a:cubicBezTo>
                  <a:cubicBezTo>
                    <a:pt x="2552" y="2013"/>
                    <a:pt x="2552" y="2013"/>
                    <a:pt x="2552" y="2013"/>
                  </a:cubicBezTo>
                  <a:cubicBezTo>
                    <a:pt x="2602" y="2013"/>
                    <a:pt x="2602" y="2013"/>
                    <a:pt x="2602" y="2013"/>
                  </a:cubicBezTo>
                  <a:cubicBezTo>
                    <a:pt x="2667" y="1983"/>
                    <a:pt x="2667" y="1983"/>
                    <a:pt x="2667" y="1983"/>
                  </a:cubicBezTo>
                  <a:cubicBezTo>
                    <a:pt x="2669" y="1951"/>
                    <a:pt x="2669" y="1951"/>
                    <a:pt x="2669" y="1951"/>
                  </a:cubicBezTo>
                  <a:cubicBezTo>
                    <a:pt x="2687" y="1904"/>
                    <a:pt x="2687" y="1904"/>
                    <a:pt x="2687" y="1904"/>
                  </a:cubicBezTo>
                  <a:cubicBezTo>
                    <a:pt x="2729" y="1853"/>
                    <a:pt x="2729" y="1853"/>
                    <a:pt x="2729" y="1853"/>
                  </a:cubicBezTo>
                  <a:cubicBezTo>
                    <a:pt x="2765" y="1853"/>
                    <a:pt x="2765" y="1853"/>
                    <a:pt x="2765" y="1853"/>
                  </a:cubicBezTo>
                  <a:cubicBezTo>
                    <a:pt x="2789" y="1818"/>
                    <a:pt x="2789" y="1818"/>
                    <a:pt x="2789" y="1818"/>
                  </a:cubicBezTo>
                  <a:cubicBezTo>
                    <a:pt x="2821" y="1803"/>
                    <a:pt x="2821" y="1803"/>
                    <a:pt x="2821" y="1803"/>
                  </a:cubicBezTo>
                  <a:cubicBezTo>
                    <a:pt x="2865" y="1818"/>
                    <a:pt x="2865" y="1818"/>
                    <a:pt x="2865" y="1818"/>
                  </a:cubicBezTo>
                  <a:cubicBezTo>
                    <a:pt x="2877" y="1781"/>
                    <a:pt x="2877" y="1781"/>
                    <a:pt x="2877" y="1781"/>
                  </a:cubicBezTo>
                  <a:cubicBezTo>
                    <a:pt x="2907" y="1761"/>
                    <a:pt x="2907" y="1761"/>
                    <a:pt x="2907" y="1761"/>
                  </a:cubicBezTo>
                  <a:cubicBezTo>
                    <a:pt x="2983" y="1761"/>
                    <a:pt x="2983" y="1761"/>
                    <a:pt x="2983" y="1761"/>
                  </a:cubicBezTo>
                  <a:cubicBezTo>
                    <a:pt x="3044" y="1751"/>
                    <a:pt x="3044" y="1751"/>
                    <a:pt x="3044" y="1751"/>
                  </a:cubicBezTo>
                  <a:cubicBezTo>
                    <a:pt x="3061" y="1751"/>
                    <a:pt x="3061" y="1751"/>
                    <a:pt x="3061" y="1751"/>
                  </a:cubicBezTo>
                  <a:cubicBezTo>
                    <a:pt x="3038" y="1708"/>
                    <a:pt x="3038" y="1708"/>
                    <a:pt x="3038" y="1708"/>
                  </a:cubicBezTo>
                  <a:cubicBezTo>
                    <a:pt x="3017" y="1689"/>
                    <a:pt x="3017" y="1689"/>
                    <a:pt x="3017" y="1689"/>
                  </a:cubicBezTo>
                  <a:cubicBezTo>
                    <a:pt x="3008" y="1656"/>
                    <a:pt x="3008" y="1656"/>
                    <a:pt x="3008" y="1656"/>
                  </a:cubicBezTo>
                  <a:cubicBezTo>
                    <a:pt x="2980" y="1572"/>
                    <a:pt x="2980" y="1572"/>
                    <a:pt x="2980" y="1572"/>
                  </a:cubicBezTo>
                  <a:cubicBezTo>
                    <a:pt x="2974" y="1535"/>
                    <a:pt x="2974" y="1535"/>
                    <a:pt x="2974" y="1535"/>
                  </a:cubicBezTo>
                  <a:cubicBezTo>
                    <a:pt x="3003" y="1502"/>
                    <a:pt x="3003" y="1502"/>
                    <a:pt x="3003" y="1502"/>
                  </a:cubicBezTo>
                  <a:cubicBezTo>
                    <a:pt x="3067" y="1437"/>
                    <a:pt x="3067" y="1437"/>
                    <a:pt x="3067" y="1437"/>
                  </a:cubicBezTo>
                  <a:cubicBezTo>
                    <a:pt x="3091" y="1417"/>
                    <a:pt x="3091" y="1417"/>
                    <a:pt x="3091" y="1417"/>
                  </a:cubicBezTo>
                  <a:cubicBezTo>
                    <a:pt x="3117" y="1400"/>
                    <a:pt x="3117" y="1400"/>
                    <a:pt x="3117" y="1400"/>
                  </a:cubicBezTo>
                  <a:cubicBezTo>
                    <a:pt x="3122" y="1379"/>
                    <a:pt x="3122" y="1379"/>
                    <a:pt x="3122" y="1379"/>
                  </a:cubicBezTo>
                  <a:cubicBezTo>
                    <a:pt x="3114" y="1364"/>
                    <a:pt x="3114" y="1364"/>
                    <a:pt x="3114" y="1364"/>
                  </a:cubicBezTo>
                  <a:lnTo>
                    <a:pt x="3117" y="133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4343912" y="6713478"/>
              <a:ext cx="2436539" cy="2465301"/>
            </a:xfrm>
            <a:custGeom>
              <a:avLst/>
              <a:gdLst>
                <a:gd name="T0" fmla="*/ 244 w 3079"/>
                <a:gd name="T1" fmla="*/ 2737 h 3113"/>
                <a:gd name="T2" fmla="*/ 418 w 3079"/>
                <a:gd name="T3" fmla="*/ 2884 h 3113"/>
                <a:gd name="T4" fmla="*/ 585 w 3079"/>
                <a:gd name="T5" fmla="*/ 2822 h 3113"/>
                <a:gd name="T6" fmla="*/ 801 w 3079"/>
                <a:gd name="T7" fmla="*/ 2885 h 3113"/>
                <a:gd name="T8" fmla="*/ 1015 w 3079"/>
                <a:gd name="T9" fmla="*/ 2932 h 3113"/>
                <a:gd name="T10" fmla="*/ 1218 w 3079"/>
                <a:gd name="T11" fmla="*/ 2884 h 3113"/>
                <a:gd name="T12" fmla="*/ 1432 w 3079"/>
                <a:gd name="T13" fmla="*/ 3002 h 3113"/>
                <a:gd name="T14" fmla="*/ 1671 w 3079"/>
                <a:gd name="T15" fmla="*/ 3083 h 3113"/>
                <a:gd name="T16" fmla="*/ 1761 w 3079"/>
                <a:gd name="T17" fmla="*/ 3038 h 3113"/>
                <a:gd name="T18" fmla="*/ 1692 w 3079"/>
                <a:gd name="T19" fmla="*/ 2864 h 3113"/>
                <a:gd name="T20" fmla="*/ 1607 w 3079"/>
                <a:gd name="T21" fmla="*/ 2705 h 3113"/>
                <a:gd name="T22" fmla="*/ 1727 w 3079"/>
                <a:gd name="T23" fmla="*/ 2569 h 3113"/>
                <a:gd name="T24" fmla="*/ 1918 w 3079"/>
                <a:gd name="T25" fmla="*/ 2372 h 3113"/>
                <a:gd name="T26" fmla="*/ 2063 w 3079"/>
                <a:gd name="T27" fmla="*/ 2243 h 3113"/>
                <a:gd name="T28" fmla="*/ 2377 w 3079"/>
                <a:gd name="T29" fmla="*/ 2090 h 3113"/>
                <a:gd name="T30" fmla="*/ 2287 w 3079"/>
                <a:gd name="T31" fmla="*/ 1886 h 3113"/>
                <a:gd name="T32" fmla="*/ 2625 w 3079"/>
                <a:gd name="T33" fmla="*/ 1908 h 3113"/>
                <a:gd name="T34" fmla="*/ 2825 w 3079"/>
                <a:gd name="T35" fmla="*/ 1801 h 3113"/>
                <a:gd name="T36" fmla="*/ 3025 w 3079"/>
                <a:gd name="T37" fmla="*/ 1643 h 3113"/>
                <a:gd name="T38" fmla="*/ 3004 w 3079"/>
                <a:gd name="T39" fmla="*/ 1342 h 3113"/>
                <a:gd name="T40" fmla="*/ 2858 w 3079"/>
                <a:gd name="T41" fmla="*/ 1143 h 3113"/>
                <a:gd name="T42" fmla="*/ 2815 w 3079"/>
                <a:gd name="T43" fmla="*/ 901 h 3113"/>
                <a:gd name="T44" fmla="*/ 2898 w 3079"/>
                <a:gd name="T45" fmla="*/ 684 h 3113"/>
                <a:gd name="T46" fmla="*/ 2752 w 3079"/>
                <a:gd name="T47" fmla="*/ 529 h 3113"/>
                <a:gd name="T48" fmla="*/ 2732 w 3079"/>
                <a:gd name="T49" fmla="*/ 301 h 3113"/>
                <a:gd name="T50" fmla="*/ 2777 w 3079"/>
                <a:gd name="T51" fmla="*/ 115 h 3113"/>
                <a:gd name="T52" fmla="*/ 2486 w 3079"/>
                <a:gd name="T53" fmla="*/ 167 h 3113"/>
                <a:gd name="T54" fmla="*/ 2285 w 3079"/>
                <a:gd name="T55" fmla="*/ 339 h 3113"/>
                <a:gd name="T56" fmla="*/ 2312 w 3079"/>
                <a:gd name="T57" fmla="*/ 466 h 3113"/>
                <a:gd name="T58" fmla="*/ 2139 w 3079"/>
                <a:gd name="T59" fmla="*/ 546 h 3113"/>
                <a:gd name="T60" fmla="*/ 2123 w 3079"/>
                <a:gd name="T61" fmla="*/ 459 h 3113"/>
                <a:gd name="T62" fmla="*/ 2186 w 3079"/>
                <a:gd name="T63" fmla="*/ 264 h 3113"/>
                <a:gd name="T64" fmla="*/ 2112 w 3079"/>
                <a:gd name="T65" fmla="*/ 181 h 3113"/>
                <a:gd name="T66" fmla="*/ 1991 w 3079"/>
                <a:gd name="T67" fmla="*/ 306 h 3113"/>
                <a:gd name="T68" fmla="*/ 1798 w 3079"/>
                <a:gd name="T69" fmla="*/ 269 h 3113"/>
                <a:gd name="T70" fmla="*/ 1657 w 3079"/>
                <a:gd name="T71" fmla="*/ 255 h 3113"/>
                <a:gd name="T72" fmla="*/ 1565 w 3079"/>
                <a:gd name="T73" fmla="*/ 146 h 3113"/>
                <a:gd name="T74" fmla="*/ 1445 w 3079"/>
                <a:gd name="T75" fmla="*/ 71 h 3113"/>
                <a:gd name="T76" fmla="*/ 1233 w 3079"/>
                <a:gd name="T77" fmla="*/ 11 h 3113"/>
                <a:gd name="T78" fmla="*/ 1188 w 3079"/>
                <a:gd name="T79" fmla="*/ 142 h 3113"/>
                <a:gd name="T80" fmla="*/ 1087 w 3079"/>
                <a:gd name="T81" fmla="*/ 442 h 3113"/>
                <a:gd name="T82" fmla="*/ 878 w 3079"/>
                <a:gd name="T83" fmla="*/ 351 h 3113"/>
                <a:gd name="T84" fmla="*/ 612 w 3079"/>
                <a:gd name="T85" fmla="*/ 365 h 3113"/>
                <a:gd name="T86" fmla="*/ 359 w 3079"/>
                <a:gd name="T87" fmla="*/ 453 h 3113"/>
                <a:gd name="T88" fmla="*/ 191 w 3079"/>
                <a:gd name="T89" fmla="*/ 364 h 3113"/>
                <a:gd name="T90" fmla="*/ 82 w 3079"/>
                <a:gd name="T91" fmla="*/ 545 h 3113"/>
                <a:gd name="T92" fmla="*/ 32 w 3079"/>
                <a:gd name="T93" fmla="*/ 766 h 3113"/>
                <a:gd name="T94" fmla="*/ 11 w 3079"/>
                <a:gd name="T95" fmla="*/ 890 h 3113"/>
                <a:gd name="T96" fmla="*/ 80 w 3079"/>
                <a:gd name="T97" fmla="*/ 1134 h 3113"/>
                <a:gd name="T98" fmla="*/ 249 w 3079"/>
                <a:gd name="T99" fmla="*/ 1403 h 3113"/>
                <a:gd name="T100" fmla="*/ 158 w 3079"/>
                <a:gd name="T101" fmla="*/ 1498 h 3113"/>
                <a:gd name="T102" fmla="*/ 263 w 3079"/>
                <a:gd name="T103" fmla="*/ 1557 h 3113"/>
                <a:gd name="T104" fmla="*/ 462 w 3079"/>
                <a:gd name="T105" fmla="*/ 1491 h 3113"/>
                <a:gd name="T106" fmla="*/ 529 w 3079"/>
                <a:gd name="T107" fmla="*/ 1620 h 3113"/>
                <a:gd name="T108" fmla="*/ 667 w 3079"/>
                <a:gd name="T109" fmla="*/ 1630 h 3113"/>
                <a:gd name="T110" fmla="*/ 596 w 3079"/>
                <a:gd name="T111" fmla="*/ 1801 h 3113"/>
                <a:gd name="T112" fmla="*/ 529 w 3079"/>
                <a:gd name="T113" fmla="*/ 1899 h 3113"/>
                <a:gd name="T114" fmla="*/ 370 w 3079"/>
                <a:gd name="T115" fmla="*/ 2154 h 3113"/>
                <a:gd name="T116" fmla="*/ 138 w 3079"/>
                <a:gd name="T117" fmla="*/ 2270 h 3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79" h="3113">
                  <a:moveTo>
                    <a:pt x="137" y="2511"/>
                  </a:moveTo>
                  <a:cubicBezTo>
                    <a:pt x="173" y="2588"/>
                    <a:pt x="173" y="2588"/>
                    <a:pt x="173" y="2588"/>
                  </a:cubicBezTo>
                  <a:cubicBezTo>
                    <a:pt x="200" y="2644"/>
                    <a:pt x="200" y="2644"/>
                    <a:pt x="200" y="2644"/>
                  </a:cubicBezTo>
                  <a:cubicBezTo>
                    <a:pt x="222" y="2699"/>
                    <a:pt x="222" y="2699"/>
                    <a:pt x="222" y="2699"/>
                  </a:cubicBezTo>
                  <a:cubicBezTo>
                    <a:pt x="229" y="2726"/>
                    <a:pt x="229" y="2726"/>
                    <a:pt x="229" y="2726"/>
                  </a:cubicBezTo>
                  <a:cubicBezTo>
                    <a:pt x="244" y="2737"/>
                    <a:pt x="244" y="2737"/>
                    <a:pt x="244" y="2737"/>
                  </a:cubicBezTo>
                  <a:cubicBezTo>
                    <a:pt x="272" y="2754"/>
                    <a:pt x="272" y="2754"/>
                    <a:pt x="272" y="2754"/>
                  </a:cubicBezTo>
                  <a:cubicBezTo>
                    <a:pt x="306" y="2802"/>
                    <a:pt x="306" y="2802"/>
                    <a:pt x="306" y="2802"/>
                  </a:cubicBezTo>
                  <a:cubicBezTo>
                    <a:pt x="306" y="2837"/>
                    <a:pt x="306" y="2837"/>
                    <a:pt x="306" y="2837"/>
                  </a:cubicBezTo>
                  <a:cubicBezTo>
                    <a:pt x="326" y="2863"/>
                    <a:pt x="326" y="2863"/>
                    <a:pt x="326" y="2863"/>
                  </a:cubicBezTo>
                  <a:cubicBezTo>
                    <a:pt x="398" y="2867"/>
                    <a:pt x="398" y="2867"/>
                    <a:pt x="398" y="2867"/>
                  </a:cubicBezTo>
                  <a:cubicBezTo>
                    <a:pt x="418" y="2884"/>
                    <a:pt x="418" y="2884"/>
                    <a:pt x="418" y="2884"/>
                  </a:cubicBezTo>
                  <a:cubicBezTo>
                    <a:pt x="453" y="2899"/>
                    <a:pt x="453" y="2899"/>
                    <a:pt x="453" y="2899"/>
                  </a:cubicBezTo>
                  <a:cubicBezTo>
                    <a:pt x="472" y="2892"/>
                    <a:pt x="472" y="2892"/>
                    <a:pt x="472" y="2892"/>
                  </a:cubicBezTo>
                  <a:cubicBezTo>
                    <a:pt x="497" y="2884"/>
                    <a:pt x="497" y="2884"/>
                    <a:pt x="497" y="2884"/>
                  </a:cubicBezTo>
                  <a:cubicBezTo>
                    <a:pt x="528" y="2863"/>
                    <a:pt x="528" y="2863"/>
                    <a:pt x="528" y="2863"/>
                  </a:cubicBezTo>
                  <a:cubicBezTo>
                    <a:pt x="562" y="2828"/>
                    <a:pt x="562" y="2828"/>
                    <a:pt x="562" y="2828"/>
                  </a:cubicBezTo>
                  <a:cubicBezTo>
                    <a:pt x="585" y="2822"/>
                    <a:pt x="585" y="2822"/>
                    <a:pt x="585" y="2822"/>
                  </a:cubicBezTo>
                  <a:cubicBezTo>
                    <a:pt x="623" y="2866"/>
                    <a:pt x="623" y="2866"/>
                    <a:pt x="623" y="2866"/>
                  </a:cubicBezTo>
                  <a:cubicBezTo>
                    <a:pt x="664" y="2877"/>
                    <a:pt x="664" y="2877"/>
                    <a:pt x="664" y="2877"/>
                  </a:cubicBezTo>
                  <a:cubicBezTo>
                    <a:pt x="702" y="2847"/>
                    <a:pt x="702" y="2847"/>
                    <a:pt x="702" y="2847"/>
                  </a:cubicBezTo>
                  <a:cubicBezTo>
                    <a:pt x="724" y="2850"/>
                    <a:pt x="724" y="2850"/>
                    <a:pt x="724" y="2850"/>
                  </a:cubicBezTo>
                  <a:cubicBezTo>
                    <a:pt x="768" y="2872"/>
                    <a:pt x="768" y="2872"/>
                    <a:pt x="768" y="2872"/>
                  </a:cubicBezTo>
                  <a:cubicBezTo>
                    <a:pt x="801" y="2885"/>
                    <a:pt x="801" y="2885"/>
                    <a:pt x="801" y="2885"/>
                  </a:cubicBezTo>
                  <a:cubicBezTo>
                    <a:pt x="841" y="2899"/>
                    <a:pt x="841" y="2899"/>
                    <a:pt x="841" y="2899"/>
                  </a:cubicBezTo>
                  <a:cubicBezTo>
                    <a:pt x="880" y="2899"/>
                    <a:pt x="880" y="2899"/>
                    <a:pt x="880" y="2899"/>
                  </a:cubicBezTo>
                  <a:cubicBezTo>
                    <a:pt x="920" y="2899"/>
                    <a:pt x="920" y="2899"/>
                    <a:pt x="920" y="2899"/>
                  </a:cubicBezTo>
                  <a:cubicBezTo>
                    <a:pt x="972" y="2906"/>
                    <a:pt x="972" y="2906"/>
                    <a:pt x="972" y="2906"/>
                  </a:cubicBezTo>
                  <a:cubicBezTo>
                    <a:pt x="972" y="2906"/>
                    <a:pt x="990" y="2895"/>
                    <a:pt x="995" y="2906"/>
                  </a:cubicBezTo>
                  <a:cubicBezTo>
                    <a:pt x="1000" y="2917"/>
                    <a:pt x="1007" y="2926"/>
                    <a:pt x="1015" y="2932"/>
                  </a:cubicBezTo>
                  <a:cubicBezTo>
                    <a:pt x="1023" y="2938"/>
                    <a:pt x="1040" y="2949"/>
                    <a:pt x="1048" y="2952"/>
                  </a:cubicBezTo>
                  <a:cubicBezTo>
                    <a:pt x="1056" y="2955"/>
                    <a:pt x="1098" y="2948"/>
                    <a:pt x="1104" y="2952"/>
                  </a:cubicBezTo>
                  <a:cubicBezTo>
                    <a:pt x="1110" y="2957"/>
                    <a:pt x="1155" y="2953"/>
                    <a:pt x="1155" y="2953"/>
                  </a:cubicBezTo>
                  <a:cubicBezTo>
                    <a:pt x="1196" y="2927"/>
                    <a:pt x="1196" y="2927"/>
                    <a:pt x="1196" y="2927"/>
                  </a:cubicBezTo>
                  <a:cubicBezTo>
                    <a:pt x="1196" y="2884"/>
                    <a:pt x="1196" y="2884"/>
                    <a:pt x="1196" y="2884"/>
                  </a:cubicBezTo>
                  <a:cubicBezTo>
                    <a:pt x="1218" y="2884"/>
                    <a:pt x="1218" y="2884"/>
                    <a:pt x="1218" y="2884"/>
                  </a:cubicBezTo>
                  <a:cubicBezTo>
                    <a:pt x="1274" y="2912"/>
                    <a:pt x="1274" y="2912"/>
                    <a:pt x="1274" y="2912"/>
                  </a:cubicBezTo>
                  <a:cubicBezTo>
                    <a:pt x="1292" y="2901"/>
                    <a:pt x="1292" y="2901"/>
                    <a:pt x="1292" y="2901"/>
                  </a:cubicBezTo>
                  <a:cubicBezTo>
                    <a:pt x="1292" y="2955"/>
                    <a:pt x="1292" y="2955"/>
                    <a:pt x="1292" y="2955"/>
                  </a:cubicBezTo>
                  <a:cubicBezTo>
                    <a:pt x="1309" y="2974"/>
                    <a:pt x="1309" y="2974"/>
                    <a:pt x="1309" y="2974"/>
                  </a:cubicBezTo>
                  <a:cubicBezTo>
                    <a:pt x="1383" y="3012"/>
                    <a:pt x="1383" y="3012"/>
                    <a:pt x="1383" y="3012"/>
                  </a:cubicBezTo>
                  <a:cubicBezTo>
                    <a:pt x="1432" y="3002"/>
                    <a:pt x="1432" y="3002"/>
                    <a:pt x="1432" y="3002"/>
                  </a:cubicBezTo>
                  <a:cubicBezTo>
                    <a:pt x="1474" y="3033"/>
                    <a:pt x="1474" y="3033"/>
                    <a:pt x="1474" y="3033"/>
                  </a:cubicBezTo>
                  <a:cubicBezTo>
                    <a:pt x="1509" y="3072"/>
                    <a:pt x="1509" y="3072"/>
                    <a:pt x="1509" y="3072"/>
                  </a:cubicBezTo>
                  <a:cubicBezTo>
                    <a:pt x="1538" y="3103"/>
                    <a:pt x="1538" y="3103"/>
                    <a:pt x="1538" y="3103"/>
                  </a:cubicBezTo>
                  <a:cubicBezTo>
                    <a:pt x="1596" y="3113"/>
                    <a:pt x="1596" y="3113"/>
                    <a:pt x="1596" y="3113"/>
                  </a:cubicBezTo>
                  <a:cubicBezTo>
                    <a:pt x="1653" y="3113"/>
                    <a:pt x="1653" y="3113"/>
                    <a:pt x="1653" y="3113"/>
                  </a:cubicBezTo>
                  <a:cubicBezTo>
                    <a:pt x="1671" y="3083"/>
                    <a:pt x="1671" y="3083"/>
                    <a:pt x="1671" y="3083"/>
                  </a:cubicBezTo>
                  <a:cubicBezTo>
                    <a:pt x="1688" y="3052"/>
                    <a:pt x="1688" y="3052"/>
                    <a:pt x="1688" y="3052"/>
                  </a:cubicBezTo>
                  <a:cubicBezTo>
                    <a:pt x="1699" y="3041"/>
                    <a:pt x="1699" y="3041"/>
                    <a:pt x="1699" y="3041"/>
                  </a:cubicBezTo>
                  <a:cubicBezTo>
                    <a:pt x="1714" y="3055"/>
                    <a:pt x="1714" y="3055"/>
                    <a:pt x="1714" y="3055"/>
                  </a:cubicBezTo>
                  <a:cubicBezTo>
                    <a:pt x="1725" y="3099"/>
                    <a:pt x="1725" y="3099"/>
                    <a:pt x="1725" y="3099"/>
                  </a:cubicBezTo>
                  <a:cubicBezTo>
                    <a:pt x="1778" y="3085"/>
                    <a:pt x="1778" y="3085"/>
                    <a:pt x="1778" y="3085"/>
                  </a:cubicBezTo>
                  <a:cubicBezTo>
                    <a:pt x="1761" y="3038"/>
                    <a:pt x="1761" y="3038"/>
                    <a:pt x="1761" y="3038"/>
                  </a:cubicBezTo>
                  <a:cubicBezTo>
                    <a:pt x="1769" y="3027"/>
                    <a:pt x="1769" y="3027"/>
                    <a:pt x="1769" y="3027"/>
                  </a:cubicBezTo>
                  <a:cubicBezTo>
                    <a:pt x="1823" y="3010"/>
                    <a:pt x="1823" y="3010"/>
                    <a:pt x="1823" y="3010"/>
                  </a:cubicBezTo>
                  <a:cubicBezTo>
                    <a:pt x="1794" y="2963"/>
                    <a:pt x="1794" y="2963"/>
                    <a:pt x="1794" y="2963"/>
                  </a:cubicBezTo>
                  <a:cubicBezTo>
                    <a:pt x="1761" y="2884"/>
                    <a:pt x="1761" y="2884"/>
                    <a:pt x="1761" y="2884"/>
                  </a:cubicBezTo>
                  <a:cubicBezTo>
                    <a:pt x="1764" y="2850"/>
                    <a:pt x="1764" y="2850"/>
                    <a:pt x="1764" y="2850"/>
                  </a:cubicBezTo>
                  <a:cubicBezTo>
                    <a:pt x="1692" y="2864"/>
                    <a:pt x="1692" y="2864"/>
                    <a:pt x="1692" y="2864"/>
                  </a:cubicBezTo>
                  <a:cubicBezTo>
                    <a:pt x="1658" y="2850"/>
                    <a:pt x="1658" y="2850"/>
                    <a:pt x="1658" y="2850"/>
                  </a:cubicBezTo>
                  <a:cubicBezTo>
                    <a:pt x="1624" y="2828"/>
                    <a:pt x="1624" y="2828"/>
                    <a:pt x="1624" y="2828"/>
                  </a:cubicBezTo>
                  <a:cubicBezTo>
                    <a:pt x="1602" y="2797"/>
                    <a:pt x="1602" y="2797"/>
                    <a:pt x="1602" y="2797"/>
                  </a:cubicBezTo>
                  <a:cubicBezTo>
                    <a:pt x="1571" y="2745"/>
                    <a:pt x="1571" y="2745"/>
                    <a:pt x="1571" y="2745"/>
                  </a:cubicBezTo>
                  <a:cubicBezTo>
                    <a:pt x="1630" y="2745"/>
                    <a:pt x="1630" y="2745"/>
                    <a:pt x="1630" y="2745"/>
                  </a:cubicBezTo>
                  <a:cubicBezTo>
                    <a:pt x="1607" y="2705"/>
                    <a:pt x="1607" y="2705"/>
                    <a:pt x="1607" y="2705"/>
                  </a:cubicBezTo>
                  <a:cubicBezTo>
                    <a:pt x="1608" y="2686"/>
                    <a:pt x="1608" y="2686"/>
                    <a:pt x="1608" y="2686"/>
                  </a:cubicBezTo>
                  <a:cubicBezTo>
                    <a:pt x="1622" y="2674"/>
                    <a:pt x="1622" y="2674"/>
                    <a:pt x="1622" y="2674"/>
                  </a:cubicBezTo>
                  <a:cubicBezTo>
                    <a:pt x="1681" y="2685"/>
                    <a:pt x="1681" y="2685"/>
                    <a:pt x="1681" y="2685"/>
                  </a:cubicBezTo>
                  <a:cubicBezTo>
                    <a:pt x="1767" y="2674"/>
                    <a:pt x="1767" y="2674"/>
                    <a:pt x="1767" y="2674"/>
                  </a:cubicBezTo>
                  <a:cubicBezTo>
                    <a:pt x="1747" y="2615"/>
                    <a:pt x="1747" y="2615"/>
                    <a:pt x="1747" y="2615"/>
                  </a:cubicBezTo>
                  <a:cubicBezTo>
                    <a:pt x="1727" y="2569"/>
                    <a:pt x="1727" y="2569"/>
                    <a:pt x="1727" y="2569"/>
                  </a:cubicBezTo>
                  <a:cubicBezTo>
                    <a:pt x="1759" y="2512"/>
                    <a:pt x="1759" y="2512"/>
                    <a:pt x="1759" y="2512"/>
                  </a:cubicBezTo>
                  <a:cubicBezTo>
                    <a:pt x="1764" y="2459"/>
                    <a:pt x="1764" y="2459"/>
                    <a:pt x="1764" y="2459"/>
                  </a:cubicBezTo>
                  <a:cubicBezTo>
                    <a:pt x="1815" y="2467"/>
                    <a:pt x="1815" y="2467"/>
                    <a:pt x="1815" y="2467"/>
                  </a:cubicBezTo>
                  <a:cubicBezTo>
                    <a:pt x="1882" y="2432"/>
                    <a:pt x="1882" y="2432"/>
                    <a:pt x="1882" y="2432"/>
                  </a:cubicBezTo>
                  <a:cubicBezTo>
                    <a:pt x="1918" y="2397"/>
                    <a:pt x="1918" y="2397"/>
                    <a:pt x="1918" y="2397"/>
                  </a:cubicBezTo>
                  <a:cubicBezTo>
                    <a:pt x="1918" y="2372"/>
                    <a:pt x="1918" y="2372"/>
                    <a:pt x="1918" y="2372"/>
                  </a:cubicBezTo>
                  <a:cubicBezTo>
                    <a:pt x="1903" y="2347"/>
                    <a:pt x="1903" y="2347"/>
                    <a:pt x="1903" y="2347"/>
                  </a:cubicBezTo>
                  <a:cubicBezTo>
                    <a:pt x="1907" y="2327"/>
                    <a:pt x="1907" y="2327"/>
                    <a:pt x="1907" y="2327"/>
                  </a:cubicBezTo>
                  <a:cubicBezTo>
                    <a:pt x="1940" y="2306"/>
                    <a:pt x="1940" y="2306"/>
                    <a:pt x="1940" y="2306"/>
                  </a:cubicBezTo>
                  <a:cubicBezTo>
                    <a:pt x="2024" y="2306"/>
                    <a:pt x="2024" y="2306"/>
                    <a:pt x="2024" y="2306"/>
                  </a:cubicBezTo>
                  <a:cubicBezTo>
                    <a:pt x="2046" y="2288"/>
                    <a:pt x="2046" y="2288"/>
                    <a:pt x="2046" y="2288"/>
                  </a:cubicBezTo>
                  <a:cubicBezTo>
                    <a:pt x="2063" y="2243"/>
                    <a:pt x="2063" y="2243"/>
                    <a:pt x="2063" y="2243"/>
                  </a:cubicBezTo>
                  <a:cubicBezTo>
                    <a:pt x="2097" y="2215"/>
                    <a:pt x="2097" y="2215"/>
                    <a:pt x="2097" y="2215"/>
                  </a:cubicBezTo>
                  <a:cubicBezTo>
                    <a:pt x="2183" y="2194"/>
                    <a:pt x="2183" y="2194"/>
                    <a:pt x="2183" y="2194"/>
                  </a:cubicBezTo>
                  <a:cubicBezTo>
                    <a:pt x="2256" y="2194"/>
                    <a:pt x="2256" y="2194"/>
                    <a:pt x="2256" y="2194"/>
                  </a:cubicBezTo>
                  <a:cubicBezTo>
                    <a:pt x="2312" y="2148"/>
                    <a:pt x="2312" y="2148"/>
                    <a:pt x="2312" y="2148"/>
                  </a:cubicBezTo>
                  <a:cubicBezTo>
                    <a:pt x="2377" y="2196"/>
                    <a:pt x="2377" y="2196"/>
                    <a:pt x="2377" y="2196"/>
                  </a:cubicBezTo>
                  <a:cubicBezTo>
                    <a:pt x="2377" y="2090"/>
                    <a:pt x="2377" y="2090"/>
                    <a:pt x="2377" y="2090"/>
                  </a:cubicBezTo>
                  <a:cubicBezTo>
                    <a:pt x="2377" y="2004"/>
                    <a:pt x="2377" y="2004"/>
                    <a:pt x="2377" y="2004"/>
                  </a:cubicBezTo>
                  <a:cubicBezTo>
                    <a:pt x="2349" y="2004"/>
                    <a:pt x="2349" y="2004"/>
                    <a:pt x="2349" y="2004"/>
                  </a:cubicBezTo>
                  <a:cubicBezTo>
                    <a:pt x="2312" y="2004"/>
                    <a:pt x="2312" y="2004"/>
                    <a:pt x="2312" y="2004"/>
                  </a:cubicBezTo>
                  <a:cubicBezTo>
                    <a:pt x="2275" y="1990"/>
                    <a:pt x="2275" y="1990"/>
                    <a:pt x="2275" y="1990"/>
                  </a:cubicBezTo>
                  <a:cubicBezTo>
                    <a:pt x="2270" y="1925"/>
                    <a:pt x="2270" y="1925"/>
                    <a:pt x="2270" y="1925"/>
                  </a:cubicBezTo>
                  <a:cubicBezTo>
                    <a:pt x="2287" y="1886"/>
                    <a:pt x="2287" y="1886"/>
                    <a:pt x="2287" y="1886"/>
                  </a:cubicBezTo>
                  <a:cubicBezTo>
                    <a:pt x="2312" y="1861"/>
                    <a:pt x="2312" y="1861"/>
                    <a:pt x="2312" y="1861"/>
                  </a:cubicBezTo>
                  <a:cubicBezTo>
                    <a:pt x="2383" y="1861"/>
                    <a:pt x="2383" y="1861"/>
                    <a:pt x="2383" y="1861"/>
                  </a:cubicBezTo>
                  <a:cubicBezTo>
                    <a:pt x="2407" y="1875"/>
                    <a:pt x="2407" y="1875"/>
                    <a:pt x="2407" y="1875"/>
                  </a:cubicBezTo>
                  <a:cubicBezTo>
                    <a:pt x="2503" y="1923"/>
                    <a:pt x="2503" y="1923"/>
                    <a:pt x="2503" y="1923"/>
                  </a:cubicBezTo>
                  <a:cubicBezTo>
                    <a:pt x="2527" y="1861"/>
                    <a:pt x="2527" y="1861"/>
                    <a:pt x="2527" y="1861"/>
                  </a:cubicBezTo>
                  <a:cubicBezTo>
                    <a:pt x="2625" y="1908"/>
                    <a:pt x="2625" y="1908"/>
                    <a:pt x="2625" y="1908"/>
                  </a:cubicBezTo>
                  <a:cubicBezTo>
                    <a:pt x="2626" y="1914"/>
                    <a:pt x="2626" y="1914"/>
                    <a:pt x="2626" y="1914"/>
                  </a:cubicBezTo>
                  <a:cubicBezTo>
                    <a:pt x="2612" y="1808"/>
                    <a:pt x="2612" y="1808"/>
                    <a:pt x="2612" y="1808"/>
                  </a:cubicBezTo>
                  <a:cubicBezTo>
                    <a:pt x="2718" y="1811"/>
                    <a:pt x="2718" y="1811"/>
                    <a:pt x="2718" y="1811"/>
                  </a:cubicBezTo>
                  <a:cubicBezTo>
                    <a:pt x="2739" y="1812"/>
                    <a:pt x="2739" y="1812"/>
                    <a:pt x="2739" y="1812"/>
                  </a:cubicBezTo>
                  <a:cubicBezTo>
                    <a:pt x="2782" y="1811"/>
                    <a:pt x="2782" y="1811"/>
                    <a:pt x="2782" y="1811"/>
                  </a:cubicBezTo>
                  <a:cubicBezTo>
                    <a:pt x="2825" y="1801"/>
                    <a:pt x="2825" y="1801"/>
                    <a:pt x="2825" y="1801"/>
                  </a:cubicBezTo>
                  <a:cubicBezTo>
                    <a:pt x="2851" y="1775"/>
                    <a:pt x="2851" y="1775"/>
                    <a:pt x="2851" y="1775"/>
                  </a:cubicBezTo>
                  <a:cubicBezTo>
                    <a:pt x="2889" y="1750"/>
                    <a:pt x="2889" y="1750"/>
                    <a:pt x="2889" y="1750"/>
                  </a:cubicBezTo>
                  <a:cubicBezTo>
                    <a:pt x="2921" y="1735"/>
                    <a:pt x="2921" y="1735"/>
                    <a:pt x="2921" y="1735"/>
                  </a:cubicBezTo>
                  <a:cubicBezTo>
                    <a:pt x="2969" y="1712"/>
                    <a:pt x="2969" y="1712"/>
                    <a:pt x="2969" y="1712"/>
                  </a:cubicBezTo>
                  <a:cubicBezTo>
                    <a:pt x="3010" y="1704"/>
                    <a:pt x="3010" y="1704"/>
                    <a:pt x="3010" y="1704"/>
                  </a:cubicBezTo>
                  <a:cubicBezTo>
                    <a:pt x="3025" y="1643"/>
                    <a:pt x="3025" y="1643"/>
                    <a:pt x="3025" y="1643"/>
                  </a:cubicBezTo>
                  <a:cubicBezTo>
                    <a:pt x="3040" y="1618"/>
                    <a:pt x="3040" y="1618"/>
                    <a:pt x="3040" y="1618"/>
                  </a:cubicBezTo>
                  <a:cubicBezTo>
                    <a:pt x="3046" y="1575"/>
                    <a:pt x="3046" y="1575"/>
                    <a:pt x="3046" y="1575"/>
                  </a:cubicBezTo>
                  <a:cubicBezTo>
                    <a:pt x="3065" y="1509"/>
                    <a:pt x="3065" y="1509"/>
                    <a:pt x="3065" y="1509"/>
                  </a:cubicBezTo>
                  <a:cubicBezTo>
                    <a:pt x="3079" y="1415"/>
                    <a:pt x="3079" y="1415"/>
                    <a:pt x="3079" y="1415"/>
                  </a:cubicBezTo>
                  <a:cubicBezTo>
                    <a:pt x="3032" y="1379"/>
                    <a:pt x="3032" y="1379"/>
                    <a:pt x="3032" y="1379"/>
                  </a:cubicBezTo>
                  <a:cubicBezTo>
                    <a:pt x="3004" y="1342"/>
                    <a:pt x="3004" y="1342"/>
                    <a:pt x="3004" y="1342"/>
                  </a:cubicBezTo>
                  <a:cubicBezTo>
                    <a:pt x="2975" y="1335"/>
                    <a:pt x="2975" y="1335"/>
                    <a:pt x="2975" y="1335"/>
                  </a:cubicBezTo>
                  <a:cubicBezTo>
                    <a:pt x="2935" y="1313"/>
                    <a:pt x="2935" y="1313"/>
                    <a:pt x="2935" y="1313"/>
                  </a:cubicBezTo>
                  <a:cubicBezTo>
                    <a:pt x="2915" y="1294"/>
                    <a:pt x="2915" y="1294"/>
                    <a:pt x="2915" y="1294"/>
                  </a:cubicBezTo>
                  <a:cubicBezTo>
                    <a:pt x="2905" y="1253"/>
                    <a:pt x="2905" y="1253"/>
                    <a:pt x="2905" y="1253"/>
                  </a:cubicBezTo>
                  <a:cubicBezTo>
                    <a:pt x="2920" y="1147"/>
                    <a:pt x="2920" y="1147"/>
                    <a:pt x="2920" y="1147"/>
                  </a:cubicBezTo>
                  <a:cubicBezTo>
                    <a:pt x="2858" y="1143"/>
                    <a:pt x="2858" y="1143"/>
                    <a:pt x="2858" y="1143"/>
                  </a:cubicBezTo>
                  <a:cubicBezTo>
                    <a:pt x="2816" y="1125"/>
                    <a:pt x="2816" y="1125"/>
                    <a:pt x="2816" y="1125"/>
                  </a:cubicBezTo>
                  <a:cubicBezTo>
                    <a:pt x="2778" y="1083"/>
                    <a:pt x="2778" y="1083"/>
                    <a:pt x="2778" y="1083"/>
                  </a:cubicBezTo>
                  <a:cubicBezTo>
                    <a:pt x="2764" y="991"/>
                    <a:pt x="2764" y="991"/>
                    <a:pt x="2764" y="991"/>
                  </a:cubicBezTo>
                  <a:cubicBezTo>
                    <a:pt x="2758" y="956"/>
                    <a:pt x="2758" y="956"/>
                    <a:pt x="2758" y="956"/>
                  </a:cubicBezTo>
                  <a:cubicBezTo>
                    <a:pt x="2775" y="913"/>
                    <a:pt x="2775" y="913"/>
                    <a:pt x="2775" y="913"/>
                  </a:cubicBezTo>
                  <a:cubicBezTo>
                    <a:pt x="2815" y="901"/>
                    <a:pt x="2815" y="901"/>
                    <a:pt x="2815" y="901"/>
                  </a:cubicBezTo>
                  <a:cubicBezTo>
                    <a:pt x="2860" y="900"/>
                    <a:pt x="2860" y="900"/>
                    <a:pt x="2860" y="900"/>
                  </a:cubicBezTo>
                  <a:cubicBezTo>
                    <a:pt x="2899" y="875"/>
                    <a:pt x="2899" y="875"/>
                    <a:pt x="2899" y="875"/>
                  </a:cubicBezTo>
                  <a:cubicBezTo>
                    <a:pt x="2935" y="852"/>
                    <a:pt x="2935" y="852"/>
                    <a:pt x="2935" y="852"/>
                  </a:cubicBezTo>
                  <a:cubicBezTo>
                    <a:pt x="2935" y="781"/>
                    <a:pt x="2935" y="781"/>
                    <a:pt x="2935" y="781"/>
                  </a:cubicBezTo>
                  <a:cubicBezTo>
                    <a:pt x="2928" y="717"/>
                    <a:pt x="2928" y="717"/>
                    <a:pt x="2928" y="717"/>
                  </a:cubicBezTo>
                  <a:cubicBezTo>
                    <a:pt x="2898" y="684"/>
                    <a:pt x="2898" y="684"/>
                    <a:pt x="2898" y="684"/>
                  </a:cubicBezTo>
                  <a:cubicBezTo>
                    <a:pt x="2850" y="640"/>
                    <a:pt x="2850" y="640"/>
                    <a:pt x="2850" y="640"/>
                  </a:cubicBezTo>
                  <a:cubicBezTo>
                    <a:pt x="2817" y="621"/>
                    <a:pt x="2817" y="621"/>
                    <a:pt x="2817" y="621"/>
                  </a:cubicBezTo>
                  <a:cubicBezTo>
                    <a:pt x="2828" y="555"/>
                    <a:pt x="2828" y="555"/>
                    <a:pt x="2828" y="555"/>
                  </a:cubicBezTo>
                  <a:cubicBezTo>
                    <a:pt x="2818" y="546"/>
                    <a:pt x="2818" y="546"/>
                    <a:pt x="2818" y="546"/>
                  </a:cubicBezTo>
                  <a:cubicBezTo>
                    <a:pt x="2764" y="542"/>
                    <a:pt x="2764" y="542"/>
                    <a:pt x="2764" y="542"/>
                  </a:cubicBezTo>
                  <a:cubicBezTo>
                    <a:pt x="2752" y="529"/>
                    <a:pt x="2752" y="529"/>
                    <a:pt x="2752" y="529"/>
                  </a:cubicBezTo>
                  <a:cubicBezTo>
                    <a:pt x="2741" y="506"/>
                    <a:pt x="2741" y="506"/>
                    <a:pt x="2741" y="506"/>
                  </a:cubicBezTo>
                  <a:cubicBezTo>
                    <a:pt x="2754" y="470"/>
                    <a:pt x="2754" y="470"/>
                    <a:pt x="2754" y="470"/>
                  </a:cubicBezTo>
                  <a:cubicBezTo>
                    <a:pt x="2777" y="404"/>
                    <a:pt x="2777" y="404"/>
                    <a:pt x="2777" y="404"/>
                  </a:cubicBezTo>
                  <a:cubicBezTo>
                    <a:pt x="2788" y="367"/>
                    <a:pt x="2788" y="367"/>
                    <a:pt x="2788" y="367"/>
                  </a:cubicBezTo>
                  <a:cubicBezTo>
                    <a:pt x="2767" y="351"/>
                    <a:pt x="2767" y="351"/>
                    <a:pt x="2767" y="351"/>
                  </a:cubicBezTo>
                  <a:cubicBezTo>
                    <a:pt x="2732" y="301"/>
                    <a:pt x="2732" y="301"/>
                    <a:pt x="2732" y="301"/>
                  </a:cubicBezTo>
                  <a:cubicBezTo>
                    <a:pt x="2726" y="277"/>
                    <a:pt x="2726" y="277"/>
                    <a:pt x="2726" y="277"/>
                  </a:cubicBezTo>
                  <a:cubicBezTo>
                    <a:pt x="2744" y="241"/>
                    <a:pt x="2744" y="241"/>
                    <a:pt x="2744" y="241"/>
                  </a:cubicBezTo>
                  <a:cubicBezTo>
                    <a:pt x="2755" y="217"/>
                    <a:pt x="2755" y="217"/>
                    <a:pt x="2755" y="217"/>
                  </a:cubicBezTo>
                  <a:cubicBezTo>
                    <a:pt x="2777" y="175"/>
                    <a:pt x="2777" y="175"/>
                    <a:pt x="2777" y="175"/>
                  </a:cubicBezTo>
                  <a:cubicBezTo>
                    <a:pt x="2777" y="131"/>
                    <a:pt x="2777" y="131"/>
                    <a:pt x="2777" y="131"/>
                  </a:cubicBezTo>
                  <a:cubicBezTo>
                    <a:pt x="2777" y="115"/>
                    <a:pt x="2777" y="115"/>
                    <a:pt x="2777" y="115"/>
                  </a:cubicBezTo>
                  <a:cubicBezTo>
                    <a:pt x="2755" y="116"/>
                    <a:pt x="2755" y="116"/>
                    <a:pt x="2755" y="116"/>
                  </a:cubicBezTo>
                  <a:cubicBezTo>
                    <a:pt x="2701" y="112"/>
                    <a:pt x="2701" y="112"/>
                    <a:pt x="2701" y="112"/>
                  </a:cubicBezTo>
                  <a:cubicBezTo>
                    <a:pt x="2622" y="116"/>
                    <a:pt x="2622" y="116"/>
                    <a:pt x="2622" y="116"/>
                  </a:cubicBezTo>
                  <a:cubicBezTo>
                    <a:pt x="2576" y="124"/>
                    <a:pt x="2576" y="124"/>
                    <a:pt x="2576" y="124"/>
                  </a:cubicBezTo>
                  <a:cubicBezTo>
                    <a:pt x="2521" y="141"/>
                    <a:pt x="2521" y="141"/>
                    <a:pt x="2521" y="141"/>
                  </a:cubicBezTo>
                  <a:cubicBezTo>
                    <a:pt x="2486" y="167"/>
                    <a:pt x="2486" y="167"/>
                    <a:pt x="2486" y="167"/>
                  </a:cubicBezTo>
                  <a:cubicBezTo>
                    <a:pt x="2436" y="191"/>
                    <a:pt x="2436" y="191"/>
                    <a:pt x="2436" y="191"/>
                  </a:cubicBezTo>
                  <a:cubicBezTo>
                    <a:pt x="2372" y="229"/>
                    <a:pt x="2372" y="229"/>
                    <a:pt x="2372" y="229"/>
                  </a:cubicBezTo>
                  <a:cubicBezTo>
                    <a:pt x="2318" y="257"/>
                    <a:pt x="2318" y="257"/>
                    <a:pt x="2318" y="257"/>
                  </a:cubicBezTo>
                  <a:cubicBezTo>
                    <a:pt x="2299" y="278"/>
                    <a:pt x="2299" y="278"/>
                    <a:pt x="2299" y="278"/>
                  </a:cubicBezTo>
                  <a:cubicBezTo>
                    <a:pt x="2285" y="313"/>
                    <a:pt x="2285" y="313"/>
                    <a:pt x="2285" y="313"/>
                  </a:cubicBezTo>
                  <a:cubicBezTo>
                    <a:pt x="2285" y="339"/>
                    <a:pt x="2285" y="339"/>
                    <a:pt x="2285" y="339"/>
                  </a:cubicBezTo>
                  <a:cubicBezTo>
                    <a:pt x="2285" y="381"/>
                    <a:pt x="2285" y="381"/>
                    <a:pt x="2285" y="381"/>
                  </a:cubicBezTo>
                  <a:cubicBezTo>
                    <a:pt x="2292" y="408"/>
                    <a:pt x="2292" y="408"/>
                    <a:pt x="2292" y="408"/>
                  </a:cubicBezTo>
                  <a:cubicBezTo>
                    <a:pt x="2321" y="409"/>
                    <a:pt x="2321" y="409"/>
                    <a:pt x="2321" y="409"/>
                  </a:cubicBezTo>
                  <a:cubicBezTo>
                    <a:pt x="2340" y="416"/>
                    <a:pt x="2340" y="416"/>
                    <a:pt x="2340" y="416"/>
                  </a:cubicBezTo>
                  <a:cubicBezTo>
                    <a:pt x="2340" y="451"/>
                    <a:pt x="2340" y="451"/>
                    <a:pt x="2340" y="451"/>
                  </a:cubicBezTo>
                  <a:cubicBezTo>
                    <a:pt x="2312" y="466"/>
                    <a:pt x="2312" y="466"/>
                    <a:pt x="2312" y="466"/>
                  </a:cubicBezTo>
                  <a:cubicBezTo>
                    <a:pt x="2276" y="492"/>
                    <a:pt x="2276" y="492"/>
                    <a:pt x="2276" y="492"/>
                  </a:cubicBezTo>
                  <a:cubicBezTo>
                    <a:pt x="2237" y="506"/>
                    <a:pt x="2237" y="506"/>
                    <a:pt x="2237" y="506"/>
                  </a:cubicBezTo>
                  <a:cubicBezTo>
                    <a:pt x="2226" y="522"/>
                    <a:pt x="2226" y="522"/>
                    <a:pt x="2226" y="522"/>
                  </a:cubicBezTo>
                  <a:cubicBezTo>
                    <a:pt x="2203" y="538"/>
                    <a:pt x="2203" y="538"/>
                    <a:pt x="2203" y="538"/>
                  </a:cubicBezTo>
                  <a:cubicBezTo>
                    <a:pt x="2184" y="548"/>
                    <a:pt x="2184" y="548"/>
                    <a:pt x="2184" y="548"/>
                  </a:cubicBezTo>
                  <a:cubicBezTo>
                    <a:pt x="2139" y="546"/>
                    <a:pt x="2139" y="546"/>
                    <a:pt x="2139" y="546"/>
                  </a:cubicBezTo>
                  <a:cubicBezTo>
                    <a:pt x="2091" y="538"/>
                    <a:pt x="2091" y="538"/>
                    <a:pt x="2091" y="538"/>
                  </a:cubicBezTo>
                  <a:cubicBezTo>
                    <a:pt x="2075" y="546"/>
                    <a:pt x="2075" y="546"/>
                    <a:pt x="2075" y="546"/>
                  </a:cubicBezTo>
                  <a:cubicBezTo>
                    <a:pt x="2052" y="527"/>
                    <a:pt x="2052" y="527"/>
                    <a:pt x="2052" y="527"/>
                  </a:cubicBezTo>
                  <a:cubicBezTo>
                    <a:pt x="2054" y="519"/>
                    <a:pt x="2054" y="519"/>
                    <a:pt x="2054" y="519"/>
                  </a:cubicBezTo>
                  <a:cubicBezTo>
                    <a:pt x="2095" y="476"/>
                    <a:pt x="2095" y="476"/>
                    <a:pt x="2095" y="476"/>
                  </a:cubicBezTo>
                  <a:cubicBezTo>
                    <a:pt x="2123" y="459"/>
                    <a:pt x="2123" y="459"/>
                    <a:pt x="2123" y="459"/>
                  </a:cubicBezTo>
                  <a:cubicBezTo>
                    <a:pt x="2150" y="431"/>
                    <a:pt x="2150" y="431"/>
                    <a:pt x="2150" y="431"/>
                  </a:cubicBezTo>
                  <a:cubicBezTo>
                    <a:pt x="2161" y="396"/>
                    <a:pt x="2161" y="396"/>
                    <a:pt x="2161" y="396"/>
                  </a:cubicBezTo>
                  <a:cubicBezTo>
                    <a:pt x="2183" y="346"/>
                    <a:pt x="2183" y="346"/>
                    <a:pt x="2183" y="346"/>
                  </a:cubicBezTo>
                  <a:cubicBezTo>
                    <a:pt x="2203" y="294"/>
                    <a:pt x="2203" y="294"/>
                    <a:pt x="2203" y="294"/>
                  </a:cubicBezTo>
                  <a:cubicBezTo>
                    <a:pt x="2198" y="266"/>
                    <a:pt x="2198" y="266"/>
                    <a:pt x="2198" y="266"/>
                  </a:cubicBezTo>
                  <a:cubicBezTo>
                    <a:pt x="2186" y="264"/>
                    <a:pt x="2186" y="264"/>
                    <a:pt x="2186" y="264"/>
                  </a:cubicBezTo>
                  <a:cubicBezTo>
                    <a:pt x="2152" y="247"/>
                    <a:pt x="2152" y="247"/>
                    <a:pt x="2152" y="247"/>
                  </a:cubicBezTo>
                  <a:cubicBezTo>
                    <a:pt x="2142" y="212"/>
                    <a:pt x="2142" y="212"/>
                    <a:pt x="2142" y="212"/>
                  </a:cubicBezTo>
                  <a:cubicBezTo>
                    <a:pt x="2152" y="201"/>
                    <a:pt x="2152" y="201"/>
                    <a:pt x="2152" y="201"/>
                  </a:cubicBezTo>
                  <a:cubicBezTo>
                    <a:pt x="2143" y="181"/>
                    <a:pt x="2143" y="181"/>
                    <a:pt x="2143" y="181"/>
                  </a:cubicBezTo>
                  <a:cubicBezTo>
                    <a:pt x="2124" y="181"/>
                    <a:pt x="2124" y="181"/>
                    <a:pt x="2124" y="181"/>
                  </a:cubicBezTo>
                  <a:cubicBezTo>
                    <a:pt x="2112" y="181"/>
                    <a:pt x="2112" y="181"/>
                    <a:pt x="2112" y="181"/>
                  </a:cubicBezTo>
                  <a:cubicBezTo>
                    <a:pt x="2100" y="193"/>
                    <a:pt x="2100" y="193"/>
                    <a:pt x="2100" y="193"/>
                  </a:cubicBezTo>
                  <a:cubicBezTo>
                    <a:pt x="2071" y="212"/>
                    <a:pt x="2071" y="212"/>
                    <a:pt x="2071" y="212"/>
                  </a:cubicBezTo>
                  <a:cubicBezTo>
                    <a:pt x="2034" y="243"/>
                    <a:pt x="2034" y="243"/>
                    <a:pt x="2034" y="243"/>
                  </a:cubicBezTo>
                  <a:cubicBezTo>
                    <a:pt x="2022" y="261"/>
                    <a:pt x="2022" y="261"/>
                    <a:pt x="2022" y="261"/>
                  </a:cubicBezTo>
                  <a:cubicBezTo>
                    <a:pt x="2005" y="283"/>
                    <a:pt x="2005" y="283"/>
                    <a:pt x="2005" y="283"/>
                  </a:cubicBezTo>
                  <a:cubicBezTo>
                    <a:pt x="1991" y="306"/>
                    <a:pt x="1991" y="306"/>
                    <a:pt x="1991" y="306"/>
                  </a:cubicBezTo>
                  <a:cubicBezTo>
                    <a:pt x="1950" y="316"/>
                    <a:pt x="1950" y="316"/>
                    <a:pt x="1950" y="316"/>
                  </a:cubicBezTo>
                  <a:cubicBezTo>
                    <a:pt x="1912" y="309"/>
                    <a:pt x="1912" y="309"/>
                    <a:pt x="1912" y="309"/>
                  </a:cubicBezTo>
                  <a:cubicBezTo>
                    <a:pt x="1869" y="314"/>
                    <a:pt x="1869" y="314"/>
                    <a:pt x="1869" y="314"/>
                  </a:cubicBezTo>
                  <a:cubicBezTo>
                    <a:pt x="1824" y="311"/>
                    <a:pt x="1824" y="311"/>
                    <a:pt x="1824" y="311"/>
                  </a:cubicBezTo>
                  <a:cubicBezTo>
                    <a:pt x="1816" y="291"/>
                    <a:pt x="1816" y="291"/>
                    <a:pt x="1816" y="291"/>
                  </a:cubicBezTo>
                  <a:cubicBezTo>
                    <a:pt x="1798" y="269"/>
                    <a:pt x="1798" y="269"/>
                    <a:pt x="1798" y="269"/>
                  </a:cubicBezTo>
                  <a:cubicBezTo>
                    <a:pt x="1749" y="267"/>
                    <a:pt x="1749" y="267"/>
                    <a:pt x="1749" y="267"/>
                  </a:cubicBezTo>
                  <a:cubicBezTo>
                    <a:pt x="1716" y="268"/>
                    <a:pt x="1716" y="268"/>
                    <a:pt x="1716" y="268"/>
                  </a:cubicBezTo>
                  <a:cubicBezTo>
                    <a:pt x="1707" y="278"/>
                    <a:pt x="1707" y="278"/>
                    <a:pt x="1707" y="278"/>
                  </a:cubicBezTo>
                  <a:cubicBezTo>
                    <a:pt x="1679" y="289"/>
                    <a:pt x="1679" y="289"/>
                    <a:pt x="1679" y="289"/>
                  </a:cubicBezTo>
                  <a:cubicBezTo>
                    <a:pt x="1676" y="285"/>
                    <a:pt x="1676" y="285"/>
                    <a:pt x="1676" y="285"/>
                  </a:cubicBezTo>
                  <a:cubicBezTo>
                    <a:pt x="1657" y="255"/>
                    <a:pt x="1657" y="255"/>
                    <a:pt x="1657" y="255"/>
                  </a:cubicBezTo>
                  <a:cubicBezTo>
                    <a:pt x="1654" y="220"/>
                    <a:pt x="1654" y="220"/>
                    <a:pt x="1654" y="220"/>
                  </a:cubicBezTo>
                  <a:cubicBezTo>
                    <a:pt x="1654" y="220"/>
                    <a:pt x="1645" y="217"/>
                    <a:pt x="1643" y="217"/>
                  </a:cubicBezTo>
                  <a:cubicBezTo>
                    <a:pt x="1642" y="217"/>
                    <a:pt x="1621" y="209"/>
                    <a:pt x="1621" y="209"/>
                  </a:cubicBezTo>
                  <a:cubicBezTo>
                    <a:pt x="1582" y="192"/>
                    <a:pt x="1582" y="192"/>
                    <a:pt x="1582" y="192"/>
                  </a:cubicBezTo>
                  <a:cubicBezTo>
                    <a:pt x="1586" y="153"/>
                    <a:pt x="1586" y="153"/>
                    <a:pt x="1586" y="153"/>
                  </a:cubicBezTo>
                  <a:cubicBezTo>
                    <a:pt x="1565" y="146"/>
                    <a:pt x="1565" y="146"/>
                    <a:pt x="1565" y="146"/>
                  </a:cubicBezTo>
                  <a:cubicBezTo>
                    <a:pt x="1526" y="144"/>
                    <a:pt x="1526" y="144"/>
                    <a:pt x="1526" y="144"/>
                  </a:cubicBezTo>
                  <a:cubicBezTo>
                    <a:pt x="1537" y="128"/>
                    <a:pt x="1537" y="128"/>
                    <a:pt x="1537" y="128"/>
                  </a:cubicBezTo>
                  <a:cubicBezTo>
                    <a:pt x="1551" y="87"/>
                    <a:pt x="1551" y="87"/>
                    <a:pt x="1551" y="87"/>
                  </a:cubicBezTo>
                  <a:cubicBezTo>
                    <a:pt x="1525" y="81"/>
                    <a:pt x="1525" y="81"/>
                    <a:pt x="1525" y="81"/>
                  </a:cubicBezTo>
                  <a:cubicBezTo>
                    <a:pt x="1471" y="86"/>
                    <a:pt x="1471" y="86"/>
                    <a:pt x="1471" y="86"/>
                  </a:cubicBezTo>
                  <a:cubicBezTo>
                    <a:pt x="1445" y="71"/>
                    <a:pt x="1445" y="71"/>
                    <a:pt x="1445" y="71"/>
                  </a:cubicBezTo>
                  <a:cubicBezTo>
                    <a:pt x="1422" y="50"/>
                    <a:pt x="1422" y="50"/>
                    <a:pt x="1422" y="50"/>
                  </a:cubicBezTo>
                  <a:cubicBezTo>
                    <a:pt x="1402" y="40"/>
                    <a:pt x="1402" y="40"/>
                    <a:pt x="1402" y="40"/>
                  </a:cubicBezTo>
                  <a:cubicBezTo>
                    <a:pt x="1372" y="19"/>
                    <a:pt x="1372" y="19"/>
                    <a:pt x="1372" y="19"/>
                  </a:cubicBezTo>
                  <a:cubicBezTo>
                    <a:pt x="1339" y="4"/>
                    <a:pt x="1339" y="4"/>
                    <a:pt x="1339" y="4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1233" y="11"/>
                    <a:pt x="1233" y="11"/>
                    <a:pt x="1233" y="11"/>
                  </a:cubicBezTo>
                  <a:cubicBezTo>
                    <a:pt x="1212" y="26"/>
                    <a:pt x="1212" y="26"/>
                    <a:pt x="1212" y="26"/>
                  </a:cubicBezTo>
                  <a:cubicBezTo>
                    <a:pt x="1217" y="43"/>
                    <a:pt x="1217" y="43"/>
                    <a:pt x="1217" y="43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13" y="87"/>
                    <a:pt x="1213" y="87"/>
                    <a:pt x="1213" y="87"/>
                  </a:cubicBezTo>
                  <a:cubicBezTo>
                    <a:pt x="1206" y="111"/>
                    <a:pt x="1206" y="111"/>
                    <a:pt x="1206" y="111"/>
                  </a:cubicBezTo>
                  <a:cubicBezTo>
                    <a:pt x="1188" y="142"/>
                    <a:pt x="1188" y="142"/>
                    <a:pt x="1188" y="142"/>
                  </a:cubicBezTo>
                  <a:cubicBezTo>
                    <a:pt x="1175" y="160"/>
                    <a:pt x="1175" y="160"/>
                    <a:pt x="1175" y="160"/>
                  </a:cubicBezTo>
                  <a:cubicBezTo>
                    <a:pt x="1152" y="212"/>
                    <a:pt x="1152" y="212"/>
                    <a:pt x="1152" y="212"/>
                  </a:cubicBezTo>
                  <a:cubicBezTo>
                    <a:pt x="1139" y="263"/>
                    <a:pt x="1139" y="263"/>
                    <a:pt x="1139" y="263"/>
                  </a:cubicBezTo>
                  <a:cubicBezTo>
                    <a:pt x="1112" y="331"/>
                    <a:pt x="1112" y="331"/>
                    <a:pt x="1112" y="331"/>
                  </a:cubicBezTo>
                  <a:cubicBezTo>
                    <a:pt x="1093" y="400"/>
                    <a:pt x="1093" y="400"/>
                    <a:pt x="1093" y="400"/>
                  </a:cubicBezTo>
                  <a:cubicBezTo>
                    <a:pt x="1087" y="442"/>
                    <a:pt x="1087" y="442"/>
                    <a:pt x="1087" y="442"/>
                  </a:cubicBezTo>
                  <a:cubicBezTo>
                    <a:pt x="1073" y="501"/>
                    <a:pt x="1073" y="501"/>
                    <a:pt x="1073" y="501"/>
                  </a:cubicBezTo>
                  <a:cubicBezTo>
                    <a:pt x="1063" y="521"/>
                    <a:pt x="1063" y="521"/>
                    <a:pt x="1063" y="521"/>
                  </a:cubicBezTo>
                  <a:cubicBezTo>
                    <a:pt x="1025" y="494"/>
                    <a:pt x="1025" y="494"/>
                    <a:pt x="1025" y="494"/>
                  </a:cubicBezTo>
                  <a:cubicBezTo>
                    <a:pt x="992" y="466"/>
                    <a:pt x="992" y="466"/>
                    <a:pt x="992" y="466"/>
                  </a:cubicBezTo>
                  <a:cubicBezTo>
                    <a:pt x="928" y="390"/>
                    <a:pt x="928" y="390"/>
                    <a:pt x="928" y="390"/>
                  </a:cubicBezTo>
                  <a:cubicBezTo>
                    <a:pt x="878" y="351"/>
                    <a:pt x="878" y="351"/>
                    <a:pt x="878" y="351"/>
                  </a:cubicBezTo>
                  <a:cubicBezTo>
                    <a:pt x="826" y="332"/>
                    <a:pt x="826" y="332"/>
                    <a:pt x="826" y="332"/>
                  </a:cubicBezTo>
                  <a:cubicBezTo>
                    <a:pt x="766" y="328"/>
                    <a:pt x="766" y="328"/>
                    <a:pt x="766" y="328"/>
                  </a:cubicBezTo>
                  <a:cubicBezTo>
                    <a:pt x="718" y="315"/>
                    <a:pt x="718" y="315"/>
                    <a:pt x="718" y="315"/>
                  </a:cubicBezTo>
                  <a:cubicBezTo>
                    <a:pt x="679" y="358"/>
                    <a:pt x="679" y="358"/>
                    <a:pt x="679" y="358"/>
                  </a:cubicBezTo>
                  <a:cubicBezTo>
                    <a:pt x="637" y="355"/>
                    <a:pt x="637" y="355"/>
                    <a:pt x="637" y="355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577" y="410"/>
                    <a:pt x="577" y="410"/>
                    <a:pt x="577" y="410"/>
                  </a:cubicBezTo>
                  <a:cubicBezTo>
                    <a:pt x="543" y="451"/>
                    <a:pt x="543" y="451"/>
                    <a:pt x="543" y="451"/>
                  </a:cubicBezTo>
                  <a:cubicBezTo>
                    <a:pt x="513" y="471"/>
                    <a:pt x="513" y="471"/>
                    <a:pt x="513" y="471"/>
                  </a:cubicBezTo>
                  <a:cubicBezTo>
                    <a:pt x="513" y="471"/>
                    <a:pt x="473" y="432"/>
                    <a:pt x="471" y="431"/>
                  </a:cubicBezTo>
                  <a:cubicBezTo>
                    <a:pt x="468" y="430"/>
                    <a:pt x="437" y="438"/>
                    <a:pt x="437" y="438"/>
                  </a:cubicBezTo>
                  <a:cubicBezTo>
                    <a:pt x="437" y="438"/>
                    <a:pt x="362" y="452"/>
                    <a:pt x="359" y="453"/>
                  </a:cubicBezTo>
                  <a:cubicBezTo>
                    <a:pt x="356" y="455"/>
                    <a:pt x="313" y="469"/>
                    <a:pt x="313" y="469"/>
                  </a:cubicBezTo>
                  <a:cubicBezTo>
                    <a:pt x="313" y="469"/>
                    <a:pt x="244" y="439"/>
                    <a:pt x="241" y="438"/>
                  </a:cubicBezTo>
                  <a:cubicBezTo>
                    <a:pt x="238" y="437"/>
                    <a:pt x="235" y="437"/>
                    <a:pt x="232" y="433"/>
                  </a:cubicBezTo>
                  <a:cubicBezTo>
                    <a:pt x="229" y="428"/>
                    <a:pt x="222" y="418"/>
                    <a:pt x="219" y="408"/>
                  </a:cubicBezTo>
                  <a:cubicBezTo>
                    <a:pt x="215" y="399"/>
                    <a:pt x="205" y="371"/>
                    <a:pt x="201" y="364"/>
                  </a:cubicBezTo>
                  <a:cubicBezTo>
                    <a:pt x="197" y="356"/>
                    <a:pt x="191" y="364"/>
                    <a:pt x="191" y="364"/>
                  </a:cubicBezTo>
                  <a:cubicBezTo>
                    <a:pt x="154" y="381"/>
                    <a:pt x="154" y="381"/>
                    <a:pt x="154" y="381"/>
                  </a:cubicBezTo>
                  <a:cubicBezTo>
                    <a:pt x="111" y="396"/>
                    <a:pt x="111" y="396"/>
                    <a:pt x="111" y="396"/>
                  </a:cubicBezTo>
                  <a:cubicBezTo>
                    <a:pt x="83" y="407"/>
                    <a:pt x="83" y="407"/>
                    <a:pt x="83" y="407"/>
                  </a:cubicBezTo>
                  <a:cubicBezTo>
                    <a:pt x="76" y="428"/>
                    <a:pt x="76" y="428"/>
                    <a:pt x="76" y="428"/>
                  </a:cubicBezTo>
                  <a:cubicBezTo>
                    <a:pt x="70" y="487"/>
                    <a:pt x="70" y="487"/>
                    <a:pt x="70" y="487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96" y="637"/>
                    <a:pt x="96" y="637"/>
                    <a:pt x="96" y="637"/>
                  </a:cubicBezTo>
                  <a:cubicBezTo>
                    <a:pt x="118" y="678"/>
                    <a:pt x="118" y="678"/>
                    <a:pt x="118" y="678"/>
                  </a:cubicBezTo>
                  <a:cubicBezTo>
                    <a:pt x="124" y="721"/>
                    <a:pt x="124" y="721"/>
                    <a:pt x="124" y="721"/>
                  </a:cubicBezTo>
                  <a:cubicBezTo>
                    <a:pt x="105" y="729"/>
                    <a:pt x="105" y="729"/>
                    <a:pt x="105" y="729"/>
                  </a:cubicBezTo>
                  <a:cubicBezTo>
                    <a:pt x="87" y="749"/>
                    <a:pt x="87" y="749"/>
                    <a:pt x="87" y="749"/>
                  </a:cubicBezTo>
                  <a:cubicBezTo>
                    <a:pt x="32" y="766"/>
                    <a:pt x="32" y="766"/>
                    <a:pt x="32" y="766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5" y="838"/>
                    <a:pt x="25" y="838"/>
                    <a:pt x="25" y="838"/>
                  </a:cubicBezTo>
                  <a:cubicBezTo>
                    <a:pt x="39" y="858"/>
                    <a:pt x="39" y="858"/>
                    <a:pt x="39" y="858"/>
                  </a:cubicBezTo>
                  <a:cubicBezTo>
                    <a:pt x="34" y="866"/>
                    <a:pt x="34" y="866"/>
                    <a:pt x="34" y="866"/>
                  </a:cubicBezTo>
                  <a:cubicBezTo>
                    <a:pt x="11" y="890"/>
                    <a:pt x="11" y="890"/>
                    <a:pt x="11" y="890"/>
                  </a:cubicBezTo>
                  <a:cubicBezTo>
                    <a:pt x="11" y="928"/>
                    <a:pt x="11" y="928"/>
                    <a:pt x="11" y="928"/>
                  </a:cubicBezTo>
                  <a:cubicBezTo>
                    <a:pt x="11" y="982"/>
                    <a:pt x="11" y="982"/>
                    <a:pt x="11" y="982"/>
                  </a:cubicBezTo>
                  <a:cubicBezTo>
                    <a:pt x="11" y="1019"/>
                    <a:pt x="11" y="1019"/>
                    <a:pt x="11" y="1019"/>
                  </a:cubicBezTo>
                  <a:cubicBezTo>
                    <a:pt x="35" y="1031"/>
                    <a:pt x="35" y="1031"/>
                    <a:pt x="35" y="1031"/>
                  </a:cubicBezTo>
                  <a:cubicBezTo>
                    <a:pt x="46" y="1077"/>
                    <a:pt x="46" y="1077"/>
                    <a:pt x="46" y="1077"/>
                  </a:cubicBezTo>
                  <a:cubicBezTo>
                    <a:pt x="80" y="1134"/>
                    <a:pt x="80" y="1134"/>
                    <a:pt x="80" y="1134"/>
                  </a:cubicBezTo>
                  <a:cubicBezTo>
                    <a:pt x="113" y="1160"/>
                    <a:pt x="113" y="1160"/>
                    <a:pt x="113" y="1160"/>
                  </a:cubicBezTo>
                  <a:cubicBezTo>
                    <a:pt x="139" y="1209"/>
                    <a:pt x="139" y="1209"/>
                    <a:pt x="139" y="1209"/>
                  </a:cubicBezTo>
                  <a:cubicBezTo>
                    <a:pt x="165" y="1244"/>
                    <a:pt x="165" y="1244"/>
                    <a:pt x="165" y="1244"/>
                  </a:cubicBezTo>
                  <a:cubicBezTo>
                    <a:pt x="193" y="1280"/>
                    <a:pt x="193" y="1280"/>
                    <a:pt x="193" y="1280"/>
                  </a:cubicBezTo>
                  <a:cubicBezTo>
                    <a:pt x="232" y="1344"/>
                    <a:pt x="232" y="1344"/>
                    <a:pt x="232" y="1344"/>
                  </a:cubicBezTo>
                  <a:cubicBezTo>
                    <a:pt x="249" y="1403"/>
                    <a:pt x="249" y="1403"/>
                    <a:pt x="249" y="1403"/>
                  </a:cubicBezTo>
                  <a:cubicBezTo>
                    <a:pt x="238" y="1417"/>
                    <a:pt x="238" y="1417"/>
                    <a:pt x="238" y="1417"/>
                  </a:cubicBezTo>
                  <a:cubicBezTo>
                    <a:pt x="224" y="1430"/>
                    <a:pt x="224" y="1430"/>
                    <a:pt x="224" y="1430"/>
                  </a:cubicBezTo>
                  <a:cubicBezTo>
                    <a:pt x="192" y="1440"/>
                    <a:pt x="192" y="1440"/>
                    <a:pt x="192" y="1440"/>
                  </a:cubicBezTo>
                  <a:cubicBezTo>
                    <a:pt x="175" y="1462"/>
                    <a:pt x="175" y="1462"/>
                    <a:pt x="175" y="1462"/>
                  </a:cubicBezTo>
                  <a:cubicBezTo>
                    <a:pt x="158" y="1486"/>
                    <a:pt x="158" y="1486"/>
                    <a:pt x="158" y="1486"/>
                  </a:cubicBezTo>
                  <a:cubicBezTo>
                    <a:pt x="158" y="1498"/>
                    <a:pt x="158" y="1498"/>
                    <a:pt x="158" y="1498"/>
                  </a:cubicBezTo>
                  <a:cubicBezTo>
                    <a:pt x="169" y="1528"/>
                    <a:pt x="169" y="1528"/>
                    <a:pt x="169" y="1528"/>
                  </a:cubicBezTo>
                  <a:cubicBezTo>
                    <a:pt x="186" y="1537"/>
                    <a:pt x="186" y="1537"/>
                    <a:pt x="186" y="1537"/>
                  </a:cubicBezTo>
                  <a:cubicBezTo>
                    <a:pt x="219" y="1532"/>
                    <a:pt x="219" y="1532"/>
                    <a:pt x="219" y="1532"/>
                  </a:cubicBezTo>
                  <a:cubicBezTo>
                    <a:pt x="233" y="1503"/>
                    <a:pt x="233" y="1503"/>
                    <a:pt x="233" y="1503"/>
                  </a:cubicBezTo>
                  <a:cubicBezTo>
                    <a:pt x="244" y="1543"/>
                    <a:pt x="244" y="1543"/>
                    <a:pt x="244" y="1543"/>
                  </a:cubicBezTo>
                  <a:cubicBezTo>
                    <a:pt x="263" y="1557"/>
                    <a:pt x="263" y="1557"/>
                    <a:pt x="263" y="1557"/>
                  </a:cubicBezTo>
                  <a:cubicBezTo>
                    <a:pt x="287" y="1568"/>
                    <a:pt x="287" y="1568"/>
                    <a:pt x="287" y="1568"/>
                  </a:cubicBezTo>
                  <a:cubicBezTo>
                    <a:pt x="326" y="1570"/>
                    <a:pt x="326" y="1570"/>
                    <a:pt x="326" y="1570"/>
                  </a:cubicBezTo>
                  <a:cubicBezTo>
                    <a:pt x="339" y="1551"/>
                    <a:pt x="339" y="1551"/>
                    <a:pt x="339" y="1551"/>
                  </a:cubicBezTo>
                  <a:cubicBezTo>
                    <a:pt x="374" y="1525"/>
                    <a:pt x="374" y="1525"/>
                    <a:pt x="374" y="1525"/>
                  </a:cubicBezTo>
                  <a:cubicBezTo>
                    <a:pt x="401" y="1502"/>
                    <a:pt x="401" y="1502"/>
                    <a:pt x="401" y="1502"/>
                  </a:cubicBezTo>
                  <a:cubicBezTo>
                    <a:pt x="462" y="1491"/>
                    <a:pt x="462" y="1491"/>
                    <a:pt x="462" y="1491"/>
                  </a:cubicBezTo>
                  <a:cubicBezTo>
                    <a:pt x="508" y="1505"/>
                    <a:pt x="508" y="1505"/>
                    <a:pt x="508" y="1505"/>
                  </a:cubicBezTo>
                  <a:cubicBezTo>
                    <a:pt x="540" y="1528"/>
                    <a:pt x="540" y="1528"/>
                    <a:pt x="540" y="1528"/>
                  </a:cubicBezTo>
                  <a:cubicBezTo>
                    <a:pt x="534" y="1548"/>
                    <a:pt x="534" y="1548"/>
                    <a:pt x="534" y="1548"/>
                  </a:cubicBezTo>
                  <a:cubicBezTo>
                    <a:pt x="519" y="1570"/>
                    <a:pt x="519" y="1570"/>
                    <a:pt x="519" y="1570"/>
                  </a:cubicBezTo>
                  <a:cubicBezTo>
                    <a:pt x="514" y="1591"/>
                    <a:pt x="514" y="1591"/>
                    <a:pt x="514" y="1591"/>
                  </a:cubicBezTo>
                  <a:cubicBezTo>
                    <a:pt x="529" y="1620"/>
                    <a:pt x="529" y="1620"/>
                    <a:pt x="529" y="1620"/>
                  </a:cubicBezTo>
                  <a:cubicBezTo>
                    <a:pt x="543" y="1645"/>
                    <a:pt x="543" y="1645"/>
                    <a:pt x="543" y="1645"/>
                  </a:cubicBezTo>
                  <a:cubicBezTo>
                    <a:pt x="565" y="1656"/>
                    <a:pt x="565" y="1656"/>
                    <a:pt x="565" y="1656"/>
                  </a:cubicBezTo>
                  <a:cubicBezTo>
                    <a:pt x="594" y="1670"/>
                    <a:pt x="594" y="1670"/>
                    <a:pt x="594" y="1670"/>
                  </a:cubicBezTo>
                  <a:cubicBezTo>
                    <a:pt x="622" y="1653"/>
                    <a:pt x="622" y="1653"/>
                    <a:pt x="622" y="1653"/>
                  </a:cubicBezTo>
                  <a:cubicBezTo>
                    <a:pt x="640" y="1641"/>
                    <a:pt x="640" y="1641"/>
                    <a:pt x="640" y="1641"/>
                  </a:cubicBezTo>
                  <a:cubicBezTo>
                    <a:pt x="667" y="1630"/>
                    <a:pt x="667" y="1630"/>
                    <a:pt x="667" y="1630"/>
                  </a:cubicBezTo>
                  <a:cubicBezTo>
                    <a:pt x="691" y="1653"/>
                    <a:pt x="691" y="1653"/>
                    <a:pt x="691" y="1653"/>
                  </a:cubicBezTo>
                  <a:cubicBezTo>
                    <a:pt x="695" y="1685"/>
                    <a:pt x="695" y="1685"/>
                    <a:pt x="695" y="1685"/>
                  </a:cubicBezTo>
                  <a:cubicBezTo>
                    <a:pt x="681" y="1720"/>
                    <a:pt x="681" y="1720"/>
                    <a:pt x="681" y="1720"/>
                  </a:cubicBezTo>
                  <a:cubicBezTo>
                    <a:pt x="681" y="1744"/>
                    <a:pt x="681" y="1744"/>
                    <a:pt x="681" y="1744"/>
                  </a:cubicBezTo>
                  <a:cubicBezTo>
                    <a:pt x="653" y="1807"/>
                    <a:pt x="653" y="1807"/>
                    <a:pt x="653" y="1807"/>
                  </a:cubicBezTo>
                  <a:cubicBezTo>
                    <a:pt x="653" y="1807"/>
                    <a:pt x="598" y="1801"/>
                    <a:pt x="596" y="1801"/>
                  </a:cubicBezTo>
                  <a:cubicBezTo>
                    <a:pt x="594" y="1801"/>
                    <a:pt x="540" y="1811"/>
                    <a:pt x="535" y="1811"/>
                  </a:cubicBezTo>
                  <a:cubicBezTo>
                    <a:pt x="530" y="1811"/>
                    <a:pt x="511" y="1824"/>
                    <a:pt x="511" y="1824"/>
                  </a:cubicBezTo>
                  <a:cubicBezTo>
                    <a:pt x="516" y="1847"/>
                    <a:pt x="516" y="1847"/>
                    <a:pt x="516" y="1847"/>
                  </a:cubicBezTo>
                  <a:cubicBezTo>
                    <a:pt x="550" y="1867"/>
                    <a:pt x="550" y="1867"/>
                    <a:pt x="550" y="1867"/>
                  </a:cubicBezTo>
                  <a:cubicBezTo>
                    <a:pt x="554" y="1887"/>
                    <a:pt x="554" y="1887"/>
                    <a:pt x="554" y="1887"/>
                  </a:cubicBezTo>
                  <a:cubicBezTo>
                    <a:pt x="529" y="1899"/>
                    <a:pt x="529" y="1899"/>
                    <a:pt x="529" y="1899"/>
                  </a:cubicBezTo>
                  <a:cubicBezTo>
                    <a:pt x="524" y="1931"/>
                    <a:pt x="524" y="1931"/>
                    <a:pt x="524" y="1931"/>
                  </a:cubicBezTo>
                  <a:cubicBezTo>
                    <a:pt x="516" y="2010"/>
                    <a:pt x="516" y="2010"/>
                    <a:pt x="516" y="2010"/>
                  </a:cubicBezTo>
                  <a:cubicBezTo>
                    <a:pt x="494" y="2053"/>
                    <a:pt x="494" y="2053"/>
                    <a:pt x="494" y="2053"/>
                  </a:cubicBezTo>
                  <a:cubicBezTo>
                    <a:pt x="459" y="2079"/>
                    <a:pt x="459" y="2079"/>
                    <a:pt x="459" y="2079"/>
                  </a:cubicBezTo>
                  <a:cubicBezTo>
                    <a:pt x="429" y="2079"/>
                    <a:pt x="429" y="2079"/>
                    <a:pt x="429" y="2079"/>
                  </a:cubicBezTo>
                  <a:cubicBezTo>
                    <a:pt x="370" y="2154"/>
                    <a:pt x="370" y="2154"/>
                    <a:pt x="370" y="2154"/>
                  </a:cubicBezTo>
                  <a:cubicBezTo>
                    <a:pt x="355" y="2162"/>
                    <a:pt x="355" y="2162"/>
                    <a:pt x="355" y="2162"/>
                  </a:cubicBezTo>
                  <a:cubicBezTo>
                    <a:pt x="280" y="2175"/>
                    <a:pt x="280" y="2175"/>
                    <a:pt x="280" y="2175"/>
                  </a:cubicBezTo>
                  <a:cubicBezTo>
                    <a:pt x="234" y="2188"/>
                    <a:pt x="234" y="2188"/>
                    <a:pt x="234" y="2188"/>
                  </a:cubicBezTo>
                  <a:cubicBezTo>
                    <a:pt x="199" y="2216"/>
                    <a:pt x="199" y="2216"/>
                    <a:pt x="199" y="2216"/>
                  </a:cubicBezTo>
                  <a:cubicBezTo>
                    <a:pt x="165" y="2236"/>
                    <a:pt x="165" y="2236"/>
                    <a:pt x="165" y="2236"/>
                  </a:cubicBezTo>
                  <a:cubicBezTo>
                    <a:pt x="138" y="2270"/>
                    <a:pt x="138" y="2270"/>
                    <a:pt x="138" y="2270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113" y="2425"/>
                    <a:pt x="113" y="2425"/>
                    <a:pt x="113" y="2425"/>
                  </a:cubicBezTo>
                  <a:lnTo>
                    <a:pt x="137" y="251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5486168" y="5271278"/>
              <a:ext cx="1240869" cy="1692840"/>
            </a:xfrm>
            <a:custGeom>
              <a:avLst/>
              <a:gdLst>
                <a:gd name="T0" fmla="*/ 124 w 1570"/>
                <a:gd name="T1" fmla="*/ 1969 h 2139"/>
                <a:gd name="T2" fmla="*/ 180 w 1570"/>
                <a:gd name="T3" fmla="*/ 2032 h 2139"/>
                <a:gd name="T4" fmla="*/ 216 w 1570"/>
                <a:gd name="T5" fmla="*/ 2078 h 2139"/>
                <a:gd name="T6" fmla="*/ 266 w 1570"/>
                <a:gd name="T7" fmla="*/ 2101 h 2139"/>
                <a:gd name="T8" fmla="*/ 357 w 1570"/>
                <a:gd name="T9" fmla="*/ 2092 h 2139"/>
                <a:gd name="T10" fmla="*/ 428 w 1570"/>
                <a:gd name="T11" fmla="*/ 2137 h 2139"/>
                <a:gd name="T12" fmla="*/ 550 w 1570"/>
                <a:gd name="T13" fmla="*/ 2129 h 2139"/>
                <a:gd name="T14" fmla="*/ 593 w 1570"/>
                <a:gd name="T15" fmla="*/ 2066 h 2139"/>
                <a:gd name="T16" fmla="*/ 671 w 1570"/>
                <a:gd name="T17" fmla="*/ 2004 h 2139"/>
                <a:gd name="T18" fmla="*/ 689 w 1570"/>
                <a:gd name="T19" fmla="*/ 1973 h 2139"/>
                <a:gd name="T20" fmla="*/ 750 w 1570"/>
                <a:gd name="T21" fmla="*/ 1882 h 2139"/>
                <a:gd name="T22" fmla="*/ 723 w 1570"/>
                <a:gd name="T23" fmla="*/ 1823 h 2139"/>
                <a:gd name="T24" fmla="*/ 866 w 1570"/>
                <a:gd name="T25" fmla="*/ 1683 h 2139"/>
                <a:gd name="T26" fmla="*/ 966 w 1570"/>
                <a:gd name="T27" fmla="*/ 1538 h 2139"/>
                <a:gd name="T28" fmla="*/ 1020 w 1570"/>
                <a:gd name="T29" fmla="*/ 1334 h 2139"/>
                <a:gd name="T30" fmla="*/ 1138 w 1570"/>
                <a:gd name="T31" fmla="*/ 1276 h 2139"/>
                <a:gd name="T32" fmla="*/ 1220 w 1570"/>
                <a:gd name="T33" fmla="*/ 1197 h 2139"/>
                <a:gd name="T34" fmla="*/ 1299 w 1570"/>
                <a:gd name="T35" fmla="*/ 1117 h 2139"/>
                <a:gd name="T36" fmla="*/ 1350 w 1570"/>
                <a:gd name="T37" fmla="*/ 1017 h 2139"/>
                <a:gd name="T38" fmla="*/ 1425 w 1570"/>
                <a:gd name="T39" fmla="*/ 950 h 2139"/>
                <a:gd name="T40" fmla="*/ 1444 w 1570"/>
                <a:gd name="T41" fmla="*/ 884 h 2139"/>
                <a:gd name="T42" fmla="*/ 1511 w 1570"/>
                <a:gd name="T43" fmla="*/ 808 h 2139"/>
                <a:gd name="T44" fmla="*/ 1460 w 1570"/>
                <a:gd name="T45" fmla="*/ 794 h 2139"/>
                <a:gd name="T46" fmla="*/ 1392 w 1570"/>
                <a:gd name="T47" fmla="*/ 747 h 2139"/>
                <a:gd name="T48" fmla="*/ 1463 w 1570"/>
                <a:gd name="T49" fmla="*/ 644 h 2139"/>
                <a:gd name="T50" fmla="*/ 1531 w 1570"/>
                <a:gd name="T51" fmla="*/ 654 h 2139"/>
                <a:gd name="T52" fmla="*/ 1570 w 1570"/>
                <a:gd name="T53" fmla="*/ 613 h 2139"/>
                <a:gd name="T54" fmla="*/ 1556 w 1570"/>
                <a:gd name="T55" fmla="*/ 575 h 2139"/>
                <a:gd name="T56" fmla="*/ 1463 w 1570"/>
                <a:gd name="T57" fmla="*/ 485 h 2139"/>
                <a:gd name="T58" fmla="*/ 1498 w 1570"/>
                <a:gd name="T59" fmla="*/ 398 h 2139"/>
                <a:gd name="T60" fmla="*/ 1445 w 1570"/>
                <a:gd name="T61" fmla="*/ 317 h 2139"/>
                <a:gd name="T62" fmla="*/ 1360 w 1570"/>
                <a:gd name="T63" fmla="*/ 265 h 2139"/>
                <a:gd name="T64" fmla="*/ 1252 w 1570"/>
                <a:gd name="T65" fmla="*/ 227 h 2139"/>
                <a:gd name="T66" fmla="*/ 1173 w 1570"/>
                <a:gd name="T67" fmla="*/ 173 h 2139"/>
                <a:gd name="T68" fmla="*/ 1101 w 1570"/>
                <a:gd name="T69" fmla="*/ 90 h 2139"/>
                <a:gd name="T70" fmla="*/ 981 w 1570"/>
                <a:gd name="T71" fmla="*/ 140 h 2139"/>
                <a:gd name="T72" fmla="*/ 907 w 1570"/>
                <a:gd name="T73" fmla="*/ 67 h 2139"/>
                <a:gd name="T74" fmla="*/ 837 w 1570"/>
                <a:gd name="T75" fmla="*/ 83 h 2139"/>
                <a:gd name="T76" fmla="*/ 770 w 1570"/>
                <a:gd name="T77" fmla="*/ 22 h 2139"/>
                <a:gd name="T78" fmla="*/ 650 w 1570"/>
                <a:gd name="T79" fmla="*/ 25 h 2139"/>
                <a:gd name="T80" fmla="*/ 550 w 1570"/>
                <a:gd name="T81" fmla="*/ 74 h 2139"/>
                <a:gd name="T82" fmla="*/ 335 w 1570"/>
                <a:gd name="T83" fmla="*/ 221 h 2139"/>
                <a:gd name="T84" fmla="*/ 373 w 1570"/>
                <a:gd name="T85" fmla="*/ 324 h 2139"/>
                <a:gd name="T86" fmla="*/ 270 w 1570"/>
                <a:gd name="T87" fmla="*/ 407 h 2139"/>
                <a:gd name="T88" fmla="*/ 174 w 1570"/>
                <a:gd name="T89" fmla="*/ 372 h 2139"/>
                <a:gd name="T90" fmla="*/ 88 w 1570"/>
                <a:gd name="T91" fmla="*/ 462 h 2139"/>
                <a:gd name="T92" fmla="*/ 197 w 1570"/>
                <a:gd name="T93" fmla="*/ 494 h 2139"/>
                <a:gd name="T94" fmla="*/ 197 w 1570"/>
                <a:gd name="T95" fmla="*/ 575 h 2139"/>
                <a:gd name="T96" fmla="*/ 135 w 1570"/>
                <a:gd name="T97" fmla="*/ 703 h 2139"/>
                <a:gd name="T98" fmla="*/ 194 w 1570"/>
                <a:gd name="T99" fmla="*/ 883 h 2139"/>
                <a:gd name="T100" fmla="*/ 216 w 1570"/>
                <a:gd name="T101" fmla="*/ 964 h 2139"/>
                <a:gd name="T102" fmla="*/ 168 w 1570"/>
                <a:gd name="T103" fmla="*/ 1075 h 2139"/>
                <a:gd name="T104" fmla="*/ 23 w 1570"/>
                <a:gd name="T105" fmla="*/ 1181 h 2139"/>
                <a:gd name="T106" fmla="*/ 24 w 1570"/>
                <a:gd name="T107" fmla="*/ 1268 h 2139"/>
                <a:gd name="T108" fmla="*/ 32 w 1570"/>
                <a:gd name="T109" fmla="*/ 1426 h 2139"/>
                <a:gd name="T110" fmla="*/ 123 w 1570"/>
                <a:gd name="T111" fmla="*/ 1474 h 2139"/>
                <a:gd name="T112" fmla="*/ 82 w 1570"/>
                <a:gd name="T113" fmla="*/ 1555 h 2139"/>
                <a:gd name="T114" fmla="*/ 110 w 1570"/>
                <a:gd name="T115" fmla="*/ 1710 h 2139"/>
                <a:gd name="T116" fmla="*/ 98 w 1570"/>
                <a:gd name="T117" fmla="*/ 1785 h 2139"/>
                <a:gd name="T118" fmla="*/ 109 w 1570"/>
                <a:gd name="T119" fmla="*/ 1883 h 2139"/>
                <a:gd name="T120" fmla="*/ 107 w 1570"/>
                <a:gd name="T121" fmla="*/ 1909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0" h="2139">
                  <a:moveTo>
                    <a:pt x="96" y="1951"/>
                  </a:moveTo>
                  <a:cubicBezTo>
                    <a:pt x="85" y="1967"/>
                    <a:pt x="85" y="1967"/>
                    <a:pt x="85" y="1967"/>
                  </a:cubicBezTo>
                  <a:cubicBezTo>
                    <a:pt x="124" y="1969"/>
                    <a:pt x="124" y="1969"/>
                    <a:pt x="124" y="1969"/>
                  </a:cubicBezTo>
                  <a:cubicBezTo>
                    <a:pt x="145" y="1976"/>
                    <a:pt x="145" y="1976"/>
                    <a:pt x="145" y="1976"/>
                  </a:cubicBezTo>
                  <a:cubicBezTo>
                    <a:pt x="141" y="2015"/>
                    <a:pt x="141" y="2015"/>
                    <a:pt x="141" y="2015"/>
                  </a:cubicBezTo>
                  <a:cubicBezTo>
                    <a:pt x="180" y="2032"/>
                    <a:pt x="180" y="2032"/>
                    <a:pt x="180" y="2032"/>
                  </a:cubicBezTo>
                  <a:cubicBezTo>
                    <a:pt x="180" y="2032"/>
                    <a:pt x="201" y="2040"/>
                    <a:pt x="202" y="2040"/>
                  </a:cubicBezTo>
                  <a:cubicBezTo>
                    <a:pt x="204" y="2040"/>
                    <a:pt x="213" y="2043"/>
                    <a:pt x="213" y="2043"/>
                  </a:cubicBezTo>
                  <a:cubicBezTo>
                    <a:pt x="216" y="2078"/>
                    <a:pt x="216" y="2078"/>
                    <a:pt x="216" y="2078"/>
                  </a:cubicBezTo>
                  <a:cubicBezTo>
                    <a:pt x="235" y="2108"/>
                    <a:pt x="235" y="2108"/>
                    <a:pt x="235" y="2108"/>
                  </a:cubicBezTo>
                  <a:cubicBezTo>
                    <a:pt x="238" y="2112"/>
                    <a:pt x="238" y="2112"/>
                    <a:pt x="238" y="2112"/>
                  </a:cubicBezTo>
                  <a:cubicBezTo>
                    <a:pt x="266" y="2101"/>
                    <a:pt x="266" y="2101"/>
                    <a:pt x="266" y="2101"/>
                  </a:cubicBezTo>
                  <a:cubicBezTo>
                    <a:pt x="275" y="2091"/>
                    <a:pt x="275" y="2091"/>
                    <a:pt x="275" y="2091"/>
                  </a:cubicBezTo>
                  <a:cubicBezTo>
                    <a:pt x="308" y="2090"/>
                    <a:pt x="308" y="2090"/>
                    <a:pt x="308" y="2090"/>
                  </a:cubicBezTo>
                  <a:cubicBezTo>
                    <a:pt x="357" y="2092"/>
                    <a:pt x="357" y="2092"/>
                    <a:pt x="357" y="2092"/>
                  </a:cubicBezTo>
                  <a:cubicBezTo>
                    <a:pt x="375" y="2114"/>
                    <a:pt x="375" y="2114"/>
                    <a:pt x="375" y="2114"/>
                  </a:cubicBezTo>
                  <a:cubicBezTo>
                    <a:pt x="383" y="2134"/>
                    <a:pt x="383" y="2134"/>
                    <a:pt x="383" y="2134"/>
                  </a:cubicBezTo>
                  <a:cubicBezTo>
                    <a:pt x="428" y="2137"/>
                    <a:pt x="428" y="2137"/>
                    <a:pt x="428" y="2137"/>
                  </a:cubicBezTo>
                  <a:cubicBezTo>
                    <a:pt x="471" y="2132"/>
                    <a:pt x="471" y="2132"/>
                    <a:pt x="471" y="2132"/>
                  </a:cubicBezTo>
                  <a:cubicBezTo>
                    <a:pt x="509" y="2139"/>
                    <a:pt x="509" y="2139"/>
                    <a:pt x="509" y="2139"/>
                  </a:cubicBezTo>
                  <a:cubicBezTo>
                    <a:pt x="550" y="2129"/>
                    <a:pt x="550" y="2129"/>
                    <a:pt x="550" y="2129"/>
                  </a:cubicBezTo>
                  <a:cubicBezTo>
                    <a:pt x="564" y="2106"/>
                    <a:pt x="564" y="2106"/>
                    <a:pt x="564" y="2106"/>
                  </a:cubicBezTo>
                  <a:cubicBezTo>
                    <a:pt x="581" y="2084"/>
                    <a:pt x="581" y="2084"/>
                    <a:pt x="581" y="2084"/>
                  </a:cubicBezTo>
                  <a:cubicBezTo>
                    <a:pt x="593" y="2066"/>
                    <a:pt x="593" y="2066"/>
                    <a:pt x="593" y="2066"/>
                  </a:cubicBezTo>
                  <a:cubicBezTo>
                    <a:pt x="630" y="2035"/>
                    <a:pt x="630" y="2035"/>
                    <a:pt x="630" y="2035"/>
                  </a:cubicBezTo>
                  <a:cubicBezTo>
                    <a:pt x="659" y="2016"/>
                    <a:pt x="659" y="2016"/>
                    <a:pt x="659" y="2016"/>
                  </a:cubicBezTo>
                  <a:cubicBezTo>
                    <a:pt x="671" y="2004"/>
                    <a:pt x="671" y="2004"/>
                    <a:pt x="671" y="2004"/>
                  </a:cubicBezTo>
                  <a:cubicBezTo>
                    <a:pt x="683" y="2004"/>
                    <a:pt x="683" y="2004"/>
                    <a:pt x="683" y="2004"/>
                  </a:cubicBezTo>
                  <a:cubicBezTo>
                    <a:pt x="689" y="2004"/>
                    <a:pt x="689" y="2004"/>
                    <a:pt x="689" y="2004"/>
                  </a:cubicBezTo>
                  <a:cubicBezTo>
                    <a:pt x="689" y="1973"/>
                    <a:pt x="689" y="1973"/>
                    <a:pt x="689" y="1973"/>
                  </a:cubicBezTo>
                  <a:cubicBezTo>
                    <a:pt x="703" y="1945"/>
                    <a:pt x="703" y="1945"/>
                    <a:pt x="703" y="1945"/>
                  </a:cubicBezTo>
                  <a:cubicBezTo>
                    <a:pt x="736" y="1904"/>
                    <a:pt x="736" y="1904"/>
                    <a:pt x="736" y="1904"/>
                  </a:cubicBezTo>
                  <a:cubicBezTo>
                    <a:pt x="750" y="1882"/>
                    <a:pt x="750" y="1882"/>
                    <a:pt x="750" y="1882"/>
                  </a:cubicBezTo>
                  <a:cubicBezTo>
                    <a:pt x="727" y="1865"/>
                    <a:pt x="727" y="1865"/>
                    <a:pt x="727" y="1865"/>
                  </a:cubicBezTo>
                  <a:cubicBezTo>
                    <a:pt x="711" y="1848"/>
                    <a:pt x="711" y="1848"/>
                    <a:pt x="711" y="1848"/>
                  </a:cubicBezTo>
                  <a:cubicBezTo>
                    <a:pt x="723" y="1823"/>
                    <a:pt x="723" y="1823"/>
                    <a:pt x="723" y="1823"/>
                  </a:cubicBezTo>
                  <a:cubicBezTo>
                    <a:pt x="735" y="1809"/>
                    <a:pt x="735" y="1809"/>
                    <a:pt x="735" y="1809"/>
                  </a:cubicBezTo>
                  <a:cubicBezTo>
                    <a:pt x="820" y="1731"/>
                    <a:pt x="820" y="1731"/>
                    <a:pt x="820" y="1731"/>
                  </a:cubicBezTo>
                  <a:cubicBezTo>
                    <a:pt x="866" y="1683"/>
                    <a:pt x="866" y="1683"/>
                    <a:pt x="866" y="1683"/>
                  </a:cubicBezTo>
                  <a:cubicBezTo>
                    <a:pt x="933" y="1641"/>
                    <a:pt x="933" y="1641"/>
                    <a:pt x="933" y="1641"/>
                  </a:cubicBezTo>
                  <a:cubicBezTo>
                    <a:pt x="961" y="1609"/>
                    <a:pt x="961" y="1609"/>
                    <a:pt x="961" y="1609"/>
                  </a:cubicBezTo>
                  <a:cubicBezTo>
                    <a:pt x="966" y="1538"/>
                    <a:pt x="966" y="1538"/>
                    <a:pt x="966" y="1538"/>
                  </a:cubicBezTo>
                  <a:cubicBezTo>
                    <a:pt x="979" y="1433"/>
                    <a:pt x="979" y="1433"/>
                    <a:pt x="979" y="1433"/>
                  </a:cubicBezTo>
                  <a:cubicBezTo>
                    <a:pt x="987" y="1409"/>
                    <a:pt x="987" y="1409"/>
                    <a:pt x="987" y="1409"/>
                  </a:cubicBezTo>
                  <a:cubicBezTo>
                    <a:pt x="1020" y="1334"/>
                    <a:pt x="1020" y="1334"/>
                    <a:pt x="1020" y="1334"/>
                  </a:cubicBezTo>
                  <a:cubicBezTo>
                    <a:pt x="1043" y="1292"/>
                    <a:pt x="1043" y="1292"/>
                    <a:pt x="1043" y="1292"/>
                  </a:cubicBezTo>
                  <a:cubicBezTo>
                    <a:pt x="1081" y="1276"/>
                    <a:pt x="1081" y="1276"/>
                    <a:pt x="1081" y="1276"/>
                  </a:cubicBezTo>
                  <a:cubicBezTo>
                    <a:pt x="1138" y="1276"/>
                    <a:pt x="1138" y="1276"/>
                    <a:pt x="1138" y="1276"/>
                  </a:cubicBezTo>
                  <a:cubicBezTo>
                    <a:pt x="1175" y="1246"/>
                    <a:pt x="1175" y="1246"/>
                    <a:pt x="1175" y="1246"/>
                  </a:cubicBezTo>
                  <a:cubicBezTo>
                    <a:pt x="1200" y="1221"/>
                    <a:pt x="1200" y="1221"/>
                    <a:pt x="1200" y="1221"/>
                  </a:cubicBezTo>
                  <a:cubicBezTo>
                    <a:pt x="1220" y="1197"/>
                    <a:pt x="1220" y="1197"/>
                    <a:pt x="1220" y="1197"/>
                  </a:cubicBezTo>
                  <a:cubicBezTo>
                    <a:pt x="1234" y="1176"/>
                    <a:pt x="1234" y="1176"/>
                    <a:pt x="1234" y="1176"/>
                  </a:cubicBezTo>
                  <a:cubicBezTo>
                    <a:pt x="1265" y="1147"/>
                    <a:pt x="1265" y="1147"/>
                    <a:pt x="1265" y="1147"/>
                  </a:cubicBezTo>
                  <a:cubicBezTo>
                    <a:pt x="1299" y="1117"/>
                    <a:pt x="1299" y="1117"/>
                    <a:pt x="1299" y="1117"/>
                  </a:cubicBezTo>
                  <a:cubicBezTo>
                    <a:pt x="1316" y="1109"/>
                    <a:pt x="1316" y="1109"/>
                    <a:pt x="1316" y="1109"/>
                  </a:cubicBezTo>
                  <a:cubicBezTo>
                    <a:pt x="1350" y="1099"/>
                    <a:pt x="1350" y="1099"/>
                    <a:pt x="1350" y="1099"/>
                  </a:cubicBezTo>
                  <a:cubicBezTo>
                    <a:pt x="1350" y="1017"/>
                    <a:pt x="1350" y="1017"/>
                    <a:pt x="1350" y="1017"/>
                  </a:cubicBezTo>
                  <a:cubicBezTo>
                    <a:pt x="1387" y="1002"/>
                    <a:pt x="1387" y="1002"/>
                    <a:pt x="1387" y="1002"/>
                  </a:cubicBezTo>
                  <a:cubicBezTo>
                    <a:pt x="1418" y="972"/>
                    <a:pt x="1418" y="972"/>
                    <a:pt x="1418" y="972"/>
                  </a:cubicBezTo>
                  <a:cubicBezTo>
                    <a:pt x="1425" y="950"/>
                    <a:pt x="1425" y="950"/>
                    <a:pt x="1425" y="950"/>
                  </a:cubicBezTo>
                  <a:cubicBezTo>
                    <a:pt x="1425" y="915"/>
                    <a:pt x="1425" y="915"/>
                    <a:pt x="1425" y="915"/>
                  </a:cubicBezTo>
                  <a:cubicBezTo>
                    <a:pt x="1425" y="893"/>
                    <a:pt x="1425" y="893"/>
                    <a:pt x="1425" y="893"/>
                  </a:cubicBezTo>
                  <a:cubicBezTo>
                    <a:pt x="1444" y="884"/>
                    <a:pt x="1444" y="884"/>
                    <a:pt x="1444" y="884"/>
                  </a:cubicBezTo>
                  <a:cubicBezTo>
                    <a:pt x="1463" y="879"/>
                    <a:pt x="1463" y="879"/>
                    <a:pt x="1463" y="879"/>
                  </a:cubicBezTo>
                  <a:cubicBezTo>
                    <a:pt x="1473" y="819"/>
                    <a:pt x="1473" y="819"/>
                    <a:pt x="1473" y="819"/>
                  </a:cubicBezTo>
                  <a:cubicBezTo>
                    <a:pt x="1511" y="808"/>
                    <a:pt x="1511" y="808"/>
                    <a:pt x="1511" y="808"/>
                  </a:cubicBezTo>
                  <a:cubicBezTo>
                    <a:pt x="1531" y="781"/>
                    <a:pt x="1531" y="781"/>
                    <a:pt x="1531" y="781"/>
                  </a:cubicBezTo>
                  <a:cubicBezTo>
                    <a:pt x="1511" y="770"/>
                    <a:pt x="1511" y="770"/>
                    <a:pt x="1511" y="770"/>
                  </a:cubicBezTo>
                  <a:cubicBezTo>
                    <a:pt x="1460" y="794"/>
                    <a:pt x="1460" y="794"/>
                    <a:pt x="1460" y="794"/>
                  </a:cubicBezTo>
                  <a:cubicBezTo>
                    <a:pt x="1400" y="808"/>
                    <a:pt x="1400" y="808"/>
                    <a:pt x="1400" y="808"/>
                  </a:cubicBezTo>
                  <a:cubicBezTo>
                    <a:pt x="1390" y="799"/>
                    <a:pt x="1390" y="799"/>
                    <a:pt x="1390" y="799"/>
                  </a:cubicBezTo>
                  <a:cubicBezTo>
                    <a:pt x="1392" y="747"/>
                    <a:pt x="1392" y="747"/>
                    <a:pt x="1392" y="747"/>
                  </a:cubicBezTo>
                  <a:cubicBezTo>
                    <a:pt x="1435" y="709"/>
                    <a:pt x="1435" y="709"/>
                    <a:pt x="1435" y="709"/>
                  </a:cubicBezTo>
                  <a:cubicBezTo>
                    <a:pt x="1457" y="684"/>
                    <a:pt x="1457" y="684"/>
                    <a:pt x="1457" y="684"/>
                  </a:cubicBezTo>
                  <a:cubicBezTo>
                    <a:pt x="1463" y="644"/>
                    <a:pt x="1463" y="644"/>
                    <a:pt x="1463" y="644"/>
                  </a:cubicBezTo>
                  <a:cubicBezTo>
                    <a:pt x="1476" y="613"/>
                    <a:pt x="1476" y="613"/>
                    <a:pt x="1476" y="613"/>
                  </a:cubicBezTo>
                  <a:cubicBezTo>
                    <a:pt x="1517" y="628"/>
                    <a:pt x="1517" y="628"/>
                    <a:pt x="1517" y="628"/>
                  </a:cubicBezTo>
                  <a:cubicBezTo>
                    <a:pt x="1531" y="654"/>
                    <a:pt x="1531" y="654"/>
                    <a:pt x="1531" y="654"/>
                  </a:cubicBezTo>
                  <a:cubicBezTo>
                    <a:pt x="1553" y="651"/>
                    <a:pt x="1553" y="651"/>
                    <a:pt x="1553" y="651"/>
                  </a:cubicBezTo>
                  <a:cubicBezTo>
                    <a:pt x="1570" y="633"/>
                    <a:pt x="1570" y="633"/>
                    <a:pt x="1570" y="633"/>
                  </a:cubicBezTo>
                  <a:cubicBezTo>
                    <a:pt x="1570" y="613"/>
                    <a:pt x="1570" y="613"/>
                    <a:pt x="1570" y="613"/>
                  </a:cubicBezTo>
                  <a:cubicBezTo>
                    <a:pt x="1570" y="607"/>
                    <a:pt x="1570" y="607"/>
                    <a:pt x="1570" y="607"/>
                  </a:cubicBezTo>
                  <a:cubicBezTo>
                    <a:pt x="1570" y="594"/>
                    <a:pt x="1570" y="594"/>
                    <a:pt x="1570" y="594"/>
                  </a:cubicBezTo>
                  <a:cubicBezTo>
                    <a:pt x="1556" y="575"/>
                    <a:pt x="1556" y="575"/>
                    <a:pt x="1556" y="575"/>
                  </a:cubicBezTo>
                  <a:cubicBezTo>
                    <a:pt x="1512" y="542"/>
                    <a:pt x="1512" y="542"/>
                    <a:pt x="1512" y="542"/>
                  </a:cubicBezTo>
                  <a:cubicBezTo>
                    <a:pt x="1489" y="509"/>
                    <a:pt x="1489" y="509"/>
                    <a:pt x="1489" y="509"/>
                  </a:cubicBezTo>
                  <a:cubicBezTo>
                    <a:pt x="1463" y="485"/>
                    <a:pt x="1463" y="485"/>
                    <a:pt x="1463" y="485"/>
                  </a:cubicBezTo>
                  <a:cubicBezTo>
                    <a:pt x="1473" y="448"/>
                    <a:pt x="1473" y="448"/>
                    <a:pt x="1473" y="448"/>
                  </a:cubicBezTo>
                  <a:cubicBezTo>
                    <a:pt x="1495" y="427"/>
                    <a:pt x="1495" y="427"/>
                    <a:pt x="1495" y="427"/>
                  </a:cubicBezTo>
                  <a:cubicBezTo>
                    <a:pt x="1498" y="398"/>
                    <a:pt x="1498" y="398"/>
                    <a:pt x="1498" y="398"/>
                  </a:cubicBezTo>
                  <a:cubicBezTo>
                    <a:pt x="1482" y="376"/>
                    <a:pt x="1482" y="376"/>
                    <a:pt x="1482" y="376"/>
                  </a:cubicBezTo>
                  <a:cubicBezTo>
                    <a:pt x="1466" y="350"/>
                    <a:pt x="1466" y="350"/>
                    <a:pt x="1466" y="350"/>
                  </a:cubicBezTo>
                  <a:cubicBezTo>
                    <a:pt x="1445" y="317"/>
                    <a:pt x="1445" y="317"/>
                    <a:pt x="1445" y="317"/>
                  </a:cubicBezTo>
                  <a:cubicBezTo>
                    <a:pt x="1408" y="281"/>
                    <a:pt x="1408" y="281"/>
                    <a:pt x="1408" y="281"/>
                  </a:cubicBezTo>
                  <a:cubicBezTo>
                    <a:pt x="1386" y="265"/>
                    <a:pt x="1386" y="265"/>
                    <a:pt x="1386" y="265"/>
                  </a:cubicBezTo>
                  <a:cubicBezTo>
                    <a:pt x="1360" y="265"/>
                    <a:pt x="1360" y="265"/>
                    <a:pt x="1360" y="265"/>
                  </a:cubicBezTo>
                  <a:cubicBezTo>
                    <a:pt x="1331" y="265"/>
                    <a:pt x="1331" y="265"/>
                    <a:pt x="1331" y="265"/>
                  </a:cubicBezTo>
                  <a:cubicBezTo>
                    <a:pt x="1270" y="249"/>
                    <a:pt x="1270" y="249"/>
                    <a:pt x="1270" y="249"/>
                  </a:cubicBezTo>
                  <a:cubicBezTo>
                    <a:pt x="1252" y="227"/>
                    <a:pt x="1252" y="227"/>
                    <a:pt x="1252" y="227"/>
                  </a:cubicBezTo>
                  <a:cubicBezTo>
                    <a:pt x="1234" y="211"/>
                    <a:pt x="1234" y="211"/>
                    <a:pt x="1234" y="211"/>
                  </a:cubicBezTo>
                  <a:cubicBezTo>
                    <a:pt x="1213" y="202"/>
                    <a:pt x="1213" y="202"/>
                    <a:pt x="1213" y="202"/>
                  </a:cubicBezTo>
                  <a:cubicBezTo>
                    <a:pt x="1173" y="173"/>
                    <a:pt x="1173" y="173"/>
                    <a:pt x="1173" y="173"/>
                  </a:cubicBezTo>
                  <a:cubicBezTo>
                    <a:pt x="1139" y="133"/>
                    <a:pt x="1139" y="133"/>
                    <a:pt x="1139" y="13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01" y="90"/>
                    <a:pt x="1101" y="90"/>
                    <a:pt x="1101" y="90"/>
                  </a:cubicBezTo>
                  <a:cubicBezTo>
                    <a:pt x="1064" y="117"/>
                    <a:pt x="1064" y="117"/>
                    <a:pt x="1064" y="117"/>
                  </a:cubicBezTo>
                  <a:cubicBezTo>
                    <a:pt x="1010" y="162"/>
                    <a:pt x="1010" y="162"/>
                    <a:pt x="1010" y="162"/>
                  </a:cubicBezTo>
                  <a:cubicBezTo>
                    <a:pt x="981" y="140"/>
                    <a:pt x="981" y="140"/>
                    <a:pt x="981" y="140"/>
                  </a:cubicBezTo>
                  <a:cubicBezTo>
                    <a:pt x="968" y="90"/>
                    <a:pt x="968" y="90"/>
                    <a:pt x="968" y="90"/>
                  </a:cubicBezTo>
                  <a:cubicBezTo>
                    <a:pt x="943" y="60"/>
                    <a:pt x="943" y="60"/>
                    <a:pt x="943" y="60"/>
                  </a:cubicBezTo>
                  <a:cubicBezTo>
                    <a:pt x="907" y="67"/>
                    <a:pt x="907" y="67"/>
                    <a:pt x="907" y="67"/>
                  </a:cubicBezTo>
                  <a:cubicBezTo>
                    <a:pt x="873" y="80"/>
                    <a:pt x="873" y="80"/>
                    <a:pt x="873" y="80"/>
                  </a:cubicBezTo>
                  <a:cubicBezTo>
                    <a:pt x="849" y="83"/>
                    <a:pt x="849" y="83"/>
                    <a:pt x="849" y="83"/>
                  </a:cubicBezTo>
                  <a:cubicBezTo>
                    <a:pt x="837" y="83"/>
                    <a:pt x="837" y="83"/>
                    <a:pt x="837" y="83"/>
                  </a:cubicBezTo>
                  <a:cubicBezTo>
                    <a:pt x="827" y="76"/>
                    <a:pt x="827" y="76"/>
                    <a:pt x="827" y="76"/>
                  </a:cubicBezTo>
                  <a:cubicBezTo>
                    <a:pt x="801" y="47"/>
                    <a:pt x="801" y="47"/>
                    <a:pt x="801" y="47"/>
                  </a:cubicBezTo>
                  <a:cubicBezTo>
                    <a:pt x="770" y="22"/>
                    <a:pt x="770" y="22"/>
                    <a:pt x="770" y="22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50" y="25"/>
                    <a:pt x="650" y="25"/>
                    <a:pt x="650" y="25"/>
                  </a:cubicBezTo>
                  <a:cubicBezTo>
                    <a:pt x="585" y="77"/>
                    <a:pt x="585" y="77"/>
                    <a:pt x="585" y="77"/>
                  </a:cubicBezTo>
                  <a:cubicBezTo>
                    <a:pt x="569" y="86"/>
                    <a:pt x="569" y="86"/>
                    <a:pt x="569" y="86"/>
                  </a:cubicBezTo>
                  <a:cubicBezTo>
                    <a:pt x="550" y="74"/>
                    <a:pt x="550" y="74"/>
                    <a:pt x="550" y="74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458" y="150"/>
                    <a:pt x="458" y="150"/>
                    <a:pt x="458" y="150"/>
                  </a:cubicBezTo>
                  <a:cubicBezTo>
                    <a:pt x="335" y="221"/>
                    <a:pt x="335" y="221"/>
                    <a:pt x="335" y="221"/>
                  </a:cubicBezTo>
                  <a:cubicBezTo>
                    <a:pt x="349" y="244"/>
                    <a:pt x="349" y="244"/>
                    <a:pt x="349" y="244"/>
                  </a:cubicBezTo>
                  <a:cubicBezTo>
                    <a:pt x="365" y="270"/>
                    <a:pt x="365" y="270"/>
                    <a:pt x="365" y="270"/>
                  </a:cubicBezTo>
                  <a:cubicBezTo>
                    <a:pt x="373" y="324"/>
                    <a:pt x="373" y="324"/>
                    <a:pt x="373" y="324"/>
                  </a:cubicBezTo>
                  <a:cubicBezTo>
                    <a:pt x="368" y="352"/>
                    <a:pt x="368" y="352"/>
                    <a:pt x="368" y="352"/>
                  </a:cubicBezTo>
                  <a:cubicBezTo>
                    <a:pt x="320" y="376"/>
                    <a:pt x="320" y="376"/>
                    <a:pt x="320" y="376"/>
                  </a:cubicBezTo>
                  <a:cubicBezTo>
                    <a:pt x="270" y="407"/>
                    <a:pt x="270" y="407"/>
                    <a:pt x="270" y="407"/>
                  </a:cubicBezTo>
                  <a:cubicBezTo>
                    <a:pt x="249" y="411"/>
                    <a:pt x="249" y="411"/>
                    <a:pt x="249" y="411"/>
                  </a:cubicBezTo>
                  <a:cubicBezTo>
                    <a:pt x="228" y="397"/>
                    <a:pt x="228" y="397"/>
                    <a:pt x="228" y="397"/>
                  </a:cubicBezTo>
                  <a:cubicBezTo>
                    <a:pt x="174" y="372"/>
                    <a:pt x="174" y="372"/>
                    <a:pt x="174" y="372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88" y="462"/>
                    <a:pt x="88" y="462"/>
                    <a:pt x="88" y="462"/>
                  </a:cubicBezTo>
                  <a:cubicBezTo>
                    <a:pt x="88" y="488"/>
                    <a:pt x="88" y="488"/>
                    <a:pt x="88" y="488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97" y="494"/>
                    <a:pt x="197" y="494"/>
                    <a:pt x="197" y="494"/>
                  </a:cubicBezTo>
                  <a:cubicBezTo>
                    <a:pt x="204" y="509"/>
                    <a:pt x="204" y="509"/>
                    <a:pt x="204" y="509"/>
                  </a:cubicBezTo>
                  <a:cubicBezTo>
                    <a:pt x="207" y="529"/>
                    <a:pt x="207" y="529"/>
                    <a:pt x="207" y="529"/>
                  </a:cubicBezTo>
                  <a:cubicBezTo>
                    <a:pt x="197" y="575"/>
                    <a:pt x="197" y="575"/>
                    <a:pt x="197" y="575"/>
                  </a:cubicBezTo>
                  <a:cubicBezTo>
                    <a:pt x="178" y="607"/>
                    <a:pt x="178" y="607"/>
                    <a:pt x="178" y="607"/>
                  </a:cubicBezTo>
                  <a:cubicBezTo>
                    <a:pt x="140" y="652"/>
                    <a:pt x="140" y="652"/>
                    <a:pt x="140" y="652"/>
                  </a:cubicBezTo>
                  <a:cubicBezTo>
                    <a:pt x="135" y="703"/>
                    <a:pt x="135" y="703"/>
                    <a:pt x="135" y="703"/>
                  </a:cubicBezTo>
                  <a:cubicBezTo>
                    <a:pt x="138" y="752"/>
                    <a:pt x="138" y="752"/>
                    <a:pt x="138" y="752"/>
                  </a:cubicBezTo>
                  <a:cubicBezTo>
                    <a:pt x="168" y="825"/>
                    <a:pt x="168" y="825"/>
                    <a:pt x="168" y="825"/>
                  </a:cubicBezTo>
                  <a:cubicBezTo>
                    <a:pt x="194" y="883"/>
                    <a:pt x="194" y="883"/>
                    <a:pt x="194" y="883"/>
                  </a:cubicBezTo>
                  <a:cubicBezTo>
                    <a:pt x="220" y="911"/>
                    <a:pt x="220" y="911"/>
                    <a:pt x="220" y="911"/>
                  </a:cubicBezTo>
                  <a:cubicBezTo>
                    <a:pt x="226" y="921"/>
                    <a:pt x="226" y="921"/>
                    <a:pt x="226" y="921"/>
                  </a:cubicBezTo>
                  <a:cubicBezTo>
                    <a:pt x="216" y="964"/>
                    <a:pt x="216" y="964"/>
                    <a:pt x="216" y="964"/>
                  </a:cubicBezTo>
                  <a:cubicBezTo>
                    <a:pt x="190" y="986"/>
                    <a:pt x="190" y="986"/>
                    <a:pt x="190" y="986"/>
                  </a:cubicBezTo>
                  <a:cubicBezTo>
                    <a:pt x="191" y="1034"/>
                    <a:pt x="191" y="1034"/>
                    <a:pt x="191" y="1034"/>
                  </a:cubicBezTo>
                  <a:cubicBezTo>
                    <a:pt x="168" y="1075"/>
                    <a:pt x="168" y="1075"/>
                    <a:pt x="168" y="1075"/>
                  </a:cubicBezTo>
                  <a:cubicBezTo>
                    <a:pt x="123" y="1128"/>
                    <a:pt x="123" y="1128"/>
                    <a:pt x="123" y="1128"/>
                  </a:cubicBezTo>
                  <a:cubicBezTo>
                    <a:pt x="123" y="1128"/>
                    <a:pt x="84" y="1156"/>
                    <a:pt x="79" y="1159"/>
                  </a:cubicBezTo>
                  <a:cubicBezTo>
                    <a:pt x="75" y="1162"/>
                    <a:pt x="23" y="1181"/>
                    <a:pt x="23" y="1181"/>
                  </a:cubicBezTo>
                  <a:cubicBezTo>
                    <a:pt x="23" y="1181"/>
                    <a:pt x="0" y="1178"/>
                    <a:pt x="8" y="1194"/>
                  </a:cubicBezTo>
                  <a:cubicBezTo>
                    <a:pt x="17" y="1210"/>
                    <a:pt x="40" y="1226"/>
                    <a:pt x="40" y="1226"/>
                  </a:cubicBezTo>
                  <a:cubicBezTo>
                    <a:pt x="24" y="1268"/>
                    <a:pt x="24" y="1268"/>
                    <a:pt x="24" y="1268"/>
                  </a:cubicBezTo>
                  <a:cubicBezTo>
                    <a:pt x="6" y="1291"/>
                    <a:pt x="6" y="1291"/>
                    <a:pt x="6" y="1291"/>
                  </a:cubicBezTo>
                  <a:cubicBezTo>
                    <a:pt x="6" y="1353"/>
                    <a:pt x="6" y="1353"/>
                    <a:pt x="6" y="1353"/>
                  </a:cubicBezTo>
                  <a:cubicBezTo>
                    <a:pt x="32" y="1426"/>
                    <a:pt x="32" y="1426"/>
                    <a:pt x="32" y="1426"/>
                  </a:cubicBezTo>
                  <a:cubicBezTo>
                    <a:pt x="75" y="1465"/>
                    <a:pt x="75" y="1465"/>
                    <a:pt x="75" y="1465"/>
                  </a:cubicBezTo>
                  <a:cubicBezTo>
                    <a:pt x="106" y="1464"/>
                    <a:pt x="106" y="1464"/>
                    <a:pt x="106" y="1464"/>
                  </a:cubicBezTo>
                  <a:cubicBezTo>
                    <a:pt x="123" y="1474"/>
                    <a:pt x="123" y="1474"/>
                    <a:pt x="123" y="1474"/>
                  </a:cubicBezTo>
                  <a:cubicBezTo>
                    <a:pt x="111" y="1510"/>
                    <a:pt x="111" y="1510"/>
                    <a:pt x="111" y="1510"/>
                  </a:cubicBezTo>
                  <a:cubicBezTo>
                    <a:pt x="98" y="1533"/>
                    <a:pt x="98" y="1533"/>
                    <a:pt x="98" y="1533"/>
                  </a:cubicBezTo>
                  <a:cubicBezTo>
                    <a:pt x="82" y="1555"/>
                    <a:pt x="82" y="1555"/>
                    <a:pt x="82" y="1555"/>
                  </a:cubicBezTo>
                  <a:cubicBezTo>
                    <a:pt x="85" y="1615"/>
                    <a:pt x="85" y="1615"/>
                    <a:pt x="85" y="1615"/>
                  </a:cubicBezTo>
                  <a:cubicBezTo>
                    <a:pt x="85" y="1687"/>
                    <a:pt x="85" y="1687"/>
                    <a:pt x="85" y="1687"/>
                  </a:cubicBezTo>
                  <a:cubicBezTo>
                    <a:pt x="110" y="1710"/>
                    <a:pt x="110" y="1710"/>
                    <a:pt x="110" y="1710"/>
                  </a:cubicBezTo>
                  <a:cubicBezTo>
                    <a:pt x="117" y="1716"/>
                    <a:pt x="117" y="1716"/>
                    <a:pt x="117" y="1716"/>
                  </a:cubicBezTo>
                  <a:cubicBezTo>
                    <a:pt x="114" y="1750"/>
                    <a:pt x="114" y="1750"/>
                    <a:pt x="114" y="1750"/>
                  </a:cubicBezTo>
                  <a:cubicBezTo>
                    <a:pt x="98" y="1785"/>
                    <a:pt x="98" y="1785"/>
                    <a:pt x="98" y="1785"/>
                  </a:cubicBezTo>
                  <a:cubicBezTo>
                    <a:pt x="85" y="1809"/>
                    <a:pt x="85" y="1809"/>
                    <a:pt x="85" y="1809"/>
                  </a:cubicBezTo>
                  <a:cubicBezTo>
                    <a:pt x="98" y="1863"/>
                    <a:pt x="98" y="1863"/>
                    <a:pt x="98" y="1863"/>
                  </a:cubicBezTo>
                  <a:cubicBezTo>
                    <a:pt x="109" y="1883"/>
                    <a:pt x="109" y="1883"/>
                    <a:pt x="109" y="1883"/>
                  </a:cubicBezTo>
                  <a:cubicBezTo>
                    <a:pt x="110" y="1904"/>
                    <a:pt x="110" y="1904"/>
                    <a:pt x="110" y="1904"/>
                  </a:cubicBezTo>
                  <a:cubicBezTo>
                    <a:pt x="107" y="1909"/>
                    <a:pt x="107" y="1909"/>
                    <a:pt x="107" y="1909"/>
                  </a:cubicBezTo>
                  <a:cubicBezTo>
                    <a:pt x="107" y="1909"/>
                    <a:pt x="107" y="1909"/>
                    <a:pt x="107" y="1909"/>
                  </a:cubicBezTo>
                  <a:cubicBezTo>
                    <a:pt x="110" y="1910"/>
                    <a:pt x="110" y="1910"/>
                    <a:pt x="110" y="1910"/>
                  </a:cubicBezTo>
                  <a:lnTo>
                    <a:pt x="96" y="195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2186771" y="3097703"/>
              <a:ext cx="1080623" cy="1388786"/>
            </a:xfrm>
            <a:custGeom>
              <a:avLst/>
              <a:gdLst>
                <a:gd name="T0" fmla="*/ 1296 w 1367"/>
                <a:gd name="T1" fmla="*/ 531 h 1754"/>
                <a:gd name="T2" fmla="*/ 1301 w 1367"/>
                <a:gd name="T3" fmla="*/ 456 h 1754"/>
                <a:gd name="T4" fmla="*/ 1367 w 1367"/>
                <a:gd name="T5" fmla="*/ 408 h 1754"/>
                <a:gd name="T6" fmla="*/ 1352 w 1367"/>
                <a:gd name="T7" fmla="*/ 288 h 1754"/>
                <a:gd name="T8" fmla="*/ 1289 w 1367"/>
                <a:gd name="T9" fmla="*/ 227 h 1754"/>
                <a:gd name="T10" fmla="*/ 1229 w 1367"/>
                <a:gd name="T11" fmla="*/ 148 h 1754"/>
                <a:gd name="T12" fmla="*/ 1174 w 1367"/>
                <a:gd name="T13" fmla="*/ 75 h 1754"/>
                <a:gd name="T14" fmla="*/ 1068 w 1367"/>
                <a:gd name="T15" fmla="*/ 0 h 1754"/>
                <a:gd name="T16" fmla="*/ 975 w 1367"/>
                <a:gd name="T17" fmla="*/ 70 h 1754"/>
                <a:gd name="T18" fmla="*/ 860 w 1367"/>
                <a:gd name="T19" fmla="*/ 173 h 1754"/>
                <a:gd name="T20" fmla="*/ 732 w 1367"/>
                <a:gd name="T21" fmla="*/ 175 h 1754"/>
                <a:gd name="T22" fmla="*/ 622 w 1367"/>
                <a:gd name="T23" fmla="*/ 210 h 1754"/>
                <a:gd name="T24" fmla="*/ 514 w 1367"/>
                <a:gd name="T25" fmla="*/ 227 h 1754"/>
                <a:gd name="T26" fmla="*/ 394 w 1367"/>
                <a:gd name="T27" fmla="*/ 265 h 1754"/>
                <a:gd name="T28" fmla="*/ 283 w 1367"/>
                <a:gd name="T29" fmla="*/ 328 h 1754"/>
                <a:gd name="T30" fmla="*/ 163 w 1367"/>
                <a:gd name="T31" fmla="*/ 376 h 1754"/>
                <a:gd name="T32" fmla="*/ 50 w 1367"/>
                <a:gd name="T33" fmla="*/ 489 h 1754"/>
                <a:gd name="T34" fmla="*/ 0 w 1367"/>
                <a:gd name="T35" fmla="*/ 622 h 1754"/>
                <a:gd name="T36" fmla="*/ 40 w 1367"/>
                <a:gd name="T37" fmla="*/ 684 h 1754"/>
                <a:gd name="T38" fmla="*/ 156 w 1367"/>
                <a:gd name="T39" fmla="*/ 724 h 1754"/>
                <a:gd name="T40" fmla="*/ 233 w 1367"/>
                <a:gd name="T41" fmla="*/ 742 h 1754"/>
                <a:gd name="T42" fmla="*/ 140 w 1367"/>
                <a:gd name="T43" fmla="*/ 769 h 1754"/>
                <a:gd name="T44" fmla="*/ 140 w 1367"/>
                <a:gd name="T45" fmla="*/ 860 h 1754"/>
                <a:gd name="T46" fmla="*/ 165 w 1367"/>
                <a:gd name="T47" fmla="*/ 914 h 1754"/>
                <a:gd name="T48" fmla="*/ 178 w 1367"/>
                <a:gd name="T49" fmla="*/ 953 h 1754"/>
                <a:gd name="T50" fmla="*/ 178 w 1367"/>
                <a:gd name="T51" fmla="*/ 1010 h 1754"/>
                <a:gd name="T52" fmla="*/ 192 w 1367"/>
                <a:gd name="T53" fmla="*/ 1087 h 1754"/>
                <a:gd name="T54" fmla="*/ 173 w 1367"/>
                <a:gd name="T55" fmla="*/ 1207 h 1754"/>
                <a:gd name="T56" fmla="*/ 205 w 1367"/>
                <a:gd name="T57" fmla="*/ 1288 h 1754"/>
                <a:gd name="T58" fmla="*/ 173 w 1367"/>
                <a:gd name="T59" fmla="*/ 1373 h 1754"/>
                <a:gd name="T60" fmla="*/ 195 w 1367"/>
                <a:gd name="T61" fmla="*/ 1436 h 1754"/>
                <a:gd name="T62" fmla="*/ 267 w 1367"/>
                <a:gd name="T63" fmla="*/ 1452 h 1754"/>
                <a:gd name="T64" fmla="*/ 345 w 1367"/>
                <a:gd name="T65" fmla="*/ 1487 h 1754"/>
                <a:gd name="T66" fmla="*/ 401 w 1367"/>
                <a:gd name="T67" fmla="*/ 1585 h 1754"/>
                <a:gd name="T68" fmla="*/ 471 w 1367"/>
                <a:gd name="T69" fmla="*/ 1664 h 1754"/>
                <a:gd name="T70" fmla="*/ 442 w 1367"/>
                <a:gd name="T71" fmla="*/ 1717 h 1754"/>
                <a:gd name="T72" fmla="*/ 456 w 1367"/>
                <a:gd name="T73" fmla="*/ 1754 h 1754"/>
                <a:gd name="T74" fmla="*/ 507 w 1367"/>
                <a:gd name="T75" fmla="*/ 1737 h 1754"/>
                <a:gd name="T76" fmla="*/ 605 w 1367"/>
                <a:gd name="T77" fmla="*/ 1690 h 1754"/>
                <a:gd name="T78" fmla="*/ 685 w 1367"/>
                <a:gd name="T79" fmla="*/ 1662 h 1754"/>
                <a:gd name="T80" fmla="*/ 755 w 1367"/>
                <a:gd name="T81" fmla="*/ 1632 h 1754"/>
                <a:gd name="T82" fmla="*/ 868 w 1367"/>
                <a:gd name="T83" fmla="*/ 1652 h 1754"/>
                <a:gd name="T84" fmla="*/ 950 w 1367"/>
                <a:gd name="T85" fmla="*/ 1587 h 1754"/>
                <a:gd name="T86" fmla="*/ 1013 w 1367"/>
                <a:gd name="T87" fmla="*/ 1527 h 1754"/>
                <a:gd name="T88" fmla="*/ 1058 w 1367"/>
                <a:gd name="T89" fmla="*/ 1451 h 1754"/>
                <a:gd name="T90" fmla="*/ 1058 w 1367"/>
                <a:gd name="T91" fmla="*/ 1331 h 1754"/>
                <a:gd name="T92" fmla="*/ 1093 w 1367"/>
                <a:gd name="T93" fmla="*/ 1268 h 1754"/>
                <a:gd name="T94" fmla="*/ 1204 w 1367"/>
                <a:gd name="T95" fmla="*/ 1223 h 1754"/>
                <a:gd name="T96" fmla="*/ 1251 w 1367"/>
                <a:gd name="T97" fmla="*/ 1125 h 1754"/>
                <a:gd name="T98" fmla="*/ 1286 w 1367"/>
                <a:gd name="T99" fmla="*/ 1038 h 1754"/>
                <a:gd name="T100" fmla="*/ 1306 w 1367"/>
                <a:gd name="T101" fmla="*/ 947 h 1754"/>
                <a:gd name="T102" fmla="*/ 1281 w 1367"/>
                <a:gd name="T103" fmla="*/ 835 h 1754"/>
                <a:gd name="T104" fmla="*/ 1299 w 1367"/>
                <a:gd name="T105" fmla="*/ 752 h 1754"/>
                <a:gd name="T106" fmla="*/ 1271 w 1367"/>
                <a:gd name="T107" fmla="*/ 599 h 1754"/>
                <a:gd name="T108" fmla="*/ 1367 w 1367"/>
                <a:gd name="T109" fmla="*/ 489 h 1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7" h="1754">
                  <a:moveTo>
                    <a:pt x="1367" y="489"/>
                  </a:moveTo>
                  <a:cubicBezTo>
                    <a:pt x="1296" y="531"/>
                    <a:pt x="1296" y="531"/>
                    <a:pt x="1296" y="531"/>
                  </a:cubicBezTo>
                  <a:cubicBezTo>
                    <a:pt x="1286" y="476"/>
                    <a:pt x="1286" y="476"/>
                    <a:pt x="1286" y="476"/>
                  </a:cubicBezTo>
                  <a:cubicBezTo>
                    <a:pt x="1301" y="456"/>
                    <a:pt x="1301" y="456"/>
                    <a:pt x="1301" y="456"/>
                  </a:cubicBezTo>
                  <a:cubicBezTo>
                    <a:pt x="1337" y="426"/>
                    <a:pt x="1337" y="426"/>
                    <a:pt x="1337" y="426"/>
                  </a:cubicBezTo>
                  <a:cubicBezTo>
                    <a:pt x="1367" y="408"/>
                    <a:pt x="1367" y="408"/>
                    <a:pt x="1367" y="408"/>
                  </a:cubicBezTo>
                  <a:cubicBezTo>
                    <a:pt x="1352" y="346"/>
                    <a:pt x="1352" y="346"/>
                    <a:pt x="1352" y="346"/>
                  </a:cubicBezTo>
                  <a:cubicBezTo>
                    <a:pt x="1352" y="288"/>
                    <a:pt x="1352" y="288"/>
                    <a:pt x="1352" y="288"/>
                  </a:cubicBezTo>
                  <a:cubicBezTo>
                    <a:pt x="1332" y="265"/>
                    <a:pt x="1332" y="265"/>
                    <a:pt x="1332" y="265"/>
                  </a:cubicBezTo>
                  <a:cubicBezTo>
                    <a:pt x="1289" y="227"/>
                    <a:pt x="1289" y="227"/>
                    <a:pt x="1289" y="227"/>
                  </a:cubicBezTo>
                  <a:cubicBezTo>
                    <a:pt x="1254" y="188"/>
                    <a:pt x="1254" y="188"/>
                    <a:pt x="1254" y="188"/>
                  </a:cubicBezTo>
                  <a:cubicBezTo>
                    <a:pt x="1229" y="148"/>
                    <a:pt x="1229" y="148"/>
                    <a:pt x="1229" y="148"/>
                  </a:cubicBezTo>
                  <a:cubicBezTo>
                    <a:pt x="1206" y="110"/>
                    <a:pt x="1206" y="110"/>
                    <a:pt x="1206" y="110"/>
                  </a:cubicBezTo>
                  <a:cubicBezTo>
                    <a:pt x="1174" y="75"/>
                    <a:pt x="1174" y="75"/>
                    <a:pt x="1174" y="75"/>
                  </a:cubicBezTo>
                  <a:cubicBezTo>
                    <a:pt x="1128" y="32"/>
                    <a:pt x="1128" y="32"/>
                    <a:pt x="1128" y="32"/>
                  </a:cubicBezTo>
                  <a:cubicBezTo>
                    <a:pt x="1068" y="0"/>
                    <a:pt x="1068" y="0"/>
                    <a:pt x="1068" y="0"/>
                  </a:cubicBezTo>
                  <a:cubicBezTo>
                    <a:pt x="1023" y="0"/>
                    <a:pt x="1023" y="0"/>
                    <a:pt x="1023" y="0"/>
                  </a:cubicBezTo>
                  <a:cubicBezTo>
                    <a:pt x="975" y="70"/>
                    <a:pt x="975" y="70"/>
                    <a:pt x="975" y="70"/>
                  </a:cubicBezTo>
                  <a:cubicBezTo>
                    <a:pt x="927" y="118"/>
                    <a:pt x="927" y="118"/>
                    <a:pt x="927" y="118"/>
                  </a:cubicBezTo>
                  <a:cubicBezTo>
                    <a:pt x="860" y="173"/>
                    <a:pt x="860" y="173"/>
                    <a:pt x="860" y="173"/>
                  </a:cubicBezTo>
                  <a:cubicBezTo>
                    <a:pt x="780" y="188"/>
                    <a:pt x="780" y="188"/>
                    <a:pt x="780" y="188"/>
                  </a:cubicBezTo>
                  <a:cubicBezTo>
                    <a:pt x="732" y="175"/>
                    <a:pt x="732" y="175"/>
                    <a:pt x="732" y="175"/>
                  </a:cubicBezTo>
                  <a:cubicBezTo>
                    <a:pt x="700" y="210"/>
                    <a:pt x="700" y="210"/>
                    <a:pt x="700" y="210"/>
                  </a:cubicBezTo>
                  <a:cubicBezTo>
                    <a:pt x="622" y="210"/>
                    <a:pt x="622" y="210"/>
                    <a:pt x="622" y="210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14" y="227"/>
                    <a:pt x="514" y="227"/>
                    <a:pt x="514" y="227"/>
                  </a:cubicBezTo>
                  <a:cubicBezTo>
                    <a:pt x="444" y="248"/>
                    <a:pt x="444" y="248"/>
                    <a:pt x="444" y="248"/>
                  </a:cubicBezTo>
                  <a:cubicBezTo>
                    <a:pt x="394" y="265"/>
                    <a:pt x="394" y="265"/>
                    <a:pt x="394" y="265"/>
                  </a:cubicBezTo>
                  <a:cubicBezTo>
                    <a:pt x="344" y="293"/>
                    <a:pt x="344" y="293"/>
                    <a:pt x="344" y="293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33" y="358"/>
                    <a:pt x="233" y="358"/>
                    <a:pt x="233" y="358"/>
                  </a:cubicBezTo>
                  <a:cubicBezTo>
                    <a:pt x="163" y="376"/>
                    <a:pt x="163" y="376"/>
                    <a:pt x="163" y="376"/>
                  </a:cubicBezTo>
                  <a:cubicBezTo>
                    <a:pt x="98" y="428"/>
                    <a:pt x="98" y="428"/>
                    <a:pt x="98" y="428"/>
                  </a:cubicBezTo>
                  <a:cubicBezTo>
                    <a:pt x="98" y="428"/>
                    <a:pt x="55" y="474"/>
                    <a:pt x="50" y="489"/>
                  </a:cubicBezTo>
                  <a:cubicBezTo>
                    <a:pt x="45" y="504"/>
                    <a:pt x="28" y="559"/>
                    <a:pt x="28" y="559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40" y="684"/>
                    <a:pt x="40" y="684"/>
                    <a:pt x="40" y="684"/>
                  </a:cubicBezTo>
                  <a:cubicBezTo>
                    <a:pt x="103" y="714"/>
                    <a:pt x="103" y="714"/>
                    <a:pt x="103" y="714"/>
                  </a:cubicBezTo>
                  <a:cubicBezTo>
                    <a:pt x="156" y="724"/>
                    <a:pt x="156" y="724"/>
                    <a:pt x="156" y="724"/>
                  </a:cubicBezTo>
                  <a:cubicBezTo>
                    <a:pt x="208" y="737"/>
                    <a:pt x="208" y="737"/>
                    <a:pt x="208" y="737"/>
                  </a:cubicBezTo>
                  <a:cubicBezTo>
                    <a:pt x="233" y="742"/>
                    <a:pt x="233" y="742"/>
                    <a:pt x="233" y="742"/>
                  </a:cubicBezTo>
                  <a:cubicBezTo>
                    <a:pt x="183" y="767"/>
                    <a:pt x="183" y="767"/>
                    <a:pt x="183" y="767"/>
                  </a:cubicBezTo>
                  <a:cubicBezTo>
                    <a:pt x="140" y="769"/>
                    <a:pt x="140" y="769"/>
                    <a:pt x="140" y="769"/>
                  </a:cubicBezTo>
                  <a:cubicBezTo>
                    <a:pt x="140" y="787"/>
                    <a:pt x="140" y="787"/>
                    <a:pt x="140" y="787"/>
                  </a:cubicBezTo>
                  <a:cubicBezTo>
                    <a:pt x="140" y="860"/>
                    <a:pt x="140" y="860"/>
                    <a:pt x="140" y="860"/>
                  </a:cubicBezTo>
                  <a:cubicBezTo>
                    <a:pt x="149" y="898"/>
                    <a:pt x="149" y="898"/>
                    <a:pt x="149" y="898"/>
                  </a:cubicBezTo>
                  <a:cubicBezTo>
                    <a:pt x="165" y="914"/>
                    <a:pt x="165" y="914"/>
                    <a:pt x="165" y="914"/>
                  </a:cubicBezTo>
                  <a:cubicBezTo>
                    <a:pt x="192" y="941"/>
                    <a:pt x="192" y="941"/>
                    <a:pt x="192" y="941"/>
                  </a:cubicBezTo>
                  <a:cubicBezTo>
                    <a:pt x="178" y="953"/>
                    <a:pt x="178" y="953"/>
                    <a:pt x="178" y="953"/>
                  </a:cubicBezTo>
                  <a:cubicBezTo>
                    <a:pt x="158" y="986"/>
                    <a:pt x="158" y="986"/>
                    <a:pt x="158" y="986"/>
                  </a:cubicBezTo>
                  <a:cubicBezTo>
                    <a:pt x="178" y="1010"/>
                    <a:pt x="178" y="1010"/>
                    <a:pt x="178" y="1010"/>
                  </a:cubicBezTo>
                  <a:cubicBezTo>
                    <a:pt x="193" y="1052"/>
                    <a:pt x="193" y="1052"/>
                    <a:pt x="193" y="1052"/>
                  </a:cubicBezTo>
                  <a:cubicBezTo>
                    <a:pt x="192" y="1087"/>
                    <a:pt x="192" y="1087"/>
                    <a:pt x="192" y="1087"/>
                  </a:cubicBezTo>
                  <a:cubicBezTo>
                    <a:pt x="186" y="1156"/>
                    <a:pt x="186" y="1156"/>
                    <a:pt x="186" y="1156"/>
                  </a:cubicBezTo>
                  <a:cubicBezTo>
                    <a:pt x="173" y="1207"/>
                    <a:pt x="173" y="1207"/>
                    <a:pt x="173" y="1207"/>
                  </a:cubicBezTo>
                  <a:cubicBezTo>
                    <a:pt x="206" y="1242"/>
                    <a:pt x="206" y="1242"/>
                    <a:pt x="206" y="1242"/>
                  </a:cubicBezTo>
                  <a:cubicBezTo>
                    <a:pt x="205" y="1288"/>
                    <a:pt x="205" y="1288"/>
                    <a:pt x="205" y="1288"/>
                  </a:cubicBezTo>
                  <a:cubicBezTo>
                    <a:pt x="192" y="1319"/>
                    <a:pt x="192" y="1319"/>
                    <a:pt x="192" y="1319"/>
                  </a:cubicBezTo>
                  <a:cubicBezTo>
                    <a:pt x="173" y="1373"/>
                    <a:pt x="173" y="1373"/>
                    <a:pt x="173" y="1373"/>
                  </a:cubicBezTo>
                  <a:cubicBezTo>
                    <a:pt x="173" y="1397"/>
                    <a:pt x="173" y="1397"/>
                    <a:pt x="173" y="1397"/>
                  </a:cubicBezTo>
                  <a:cubicBezTo>
                    <a:pt x="195" y="1436"/>
                    <a:pt x="195" y="1436"/>
                    <a:pt x="195" y="1436"/>
                  </a:cubicBezTo>
                  <a:cubicBezTo>
                    <a:pt x="220" y="1452"/>
                    <a:pt x="220" y="1452"/>
                    <a:pt x="220" y="1452"/>
                  </a:cubicBezTo>
                  <a:cubicBezTo>
                    <a:pt x="267" y="1452"/>
                    <a:pt x="267" y="1452"/>
                    <a:pt x="267" y="1452"/>
                  </a:cubicBezTo>
                  <a:cubicBezTo>
                    <a:pt x="317" y="1452"/>
                    <a:pt x="317" y="1452"/>
                    <a:pt x="317" y="1452"/>
                  </a:cubicBezTo>
                  <a:cubicBezTo>
                    <a:pt x="345" y="1487"/>
                    <a:pt x="345" y="1487"/>
                    <a:pt x="345" y="1487"/>
                  </a:cubicBezTo>
                  <a:cubicBezTo>
                    <a:pt x="378" y="1542"/>
                    <a:pt x="378" y="1542"/>
                    <a:pt x="378" y="1542"/>
                  </a:cubicBezTo>
                  <a:cubicBezTo>
                    <a:pt x="401" y="1585"/>
                    <a:pt x="401" y="1585"/>
                    <a:pt x="401" y="1585"/>
                  </a:cubicBezTo>
                  <a:cubicBezTo>
                    <a:pt x="430" y="1626"/>
                    <a:pt x="430" y="1626"/>
                    <a:pt x="430" y="1626"/>
                  </a:cubicBezTo>
                  <a:cubicBezTo>
                    <a:pt x="471" y="1664"/>
                    <a:pt x="471" y="1664"/>
                    <a:pt x="471" y="1664"/>
                  </a:cubicBezTo>
                  <a:cubicBezTo>
                    <a:pt x="459" y="1683"/>
                    <a:pt x="459" y="1683"/>
                    <a:pt x="459" y="1683"/>
                  </a:cubicBezTo>
                  <a:cubicBezTo>
                    <a:pt x="442" y="1717"/>
                    <a:pt x="442" y="1717"/>
                    <a:pt x="442" y="1717"/>
                  </a:cubicBezTo>
                  <a:cubicBezTo>
                    <a:pt x="445" y="1745"/>
                    <a:pt x="445" y="1745"/>
                    <a:pt x="445" y="1745"/>
                  </a:cubicBezTo>
                  <a:cubicBezTo>
                    <a:pt x="456" y="1754"/>
                    <a:pt x="456" y="1754"/>
                    <a:pt x="456" y="1754"/>
                  </a:cubicBezTo>
                  <a:cubicBezTo>
                    <a:pt x="487" y="1754"/>
                    <a:pt x="487" y="1754"/>
                    <a:pt x="487" y="1754"/>
                  </a:cubicBezTo>
                  <a:cubicBezTo>
                    <a:pt x="507" y="1737"/>
                    <a:pt x="507" y="1737"/>
                    <a:pt x="507" y="1737"/>
                  </a:cubicBezTo>
                  <a:cubicBezTo>
                    <a:pt x="552" y="1710"/>
                    <a:pt x="552" y="1710"/>
                    <a:pt x="552" y="1710"/>
                  </a:cubicBezTo>
                  <a:cubicBezTo>
                    <a:pt x="605" y="1690"/>
                    <a:pt x="605" y="1690"/>
                    <a:pt x="605" y="1690"/>
                  </a:cubicBezTo>
                  <a:cubicBezTo>
                    <a:pt x="642" y="1690"/>
                    <a:pt x="642" y="1690"/>
                    <a:pt x="642" y="1690"/>
                  </a:cubicBezTo>
                  <a:cubicBezTo>
                    <a:pt x="685" y="1662"/>
                    <a:pt x="685" y="1662"/>
                    <a:pt x="685" y="1662"/>
                  </a:cubicBezTo>
                  <a:cubicBezTo>
                    <a:pt x="715" y="1632"/>
                    <a:pt x="715" y="1632"/>
                    <a:pt x="715" y="1632"/>
                  </a:cubicBezTo>
                  <a:cubicBezTo>
                    <a:pt x="755" y="1632"/>
                    <a:pt x="755" y="1632"/>
                    <a:pt x="755" y="1632"/>
                  </a:cubicBezTo>
                  <a:cubicBezTo>
                    <a:pt x="815" y="1650"/>
                    <a:pt x="815" y="1650"/>
                    <a:pt x="815" y="1650"/>
                  </a:cubicBezTo>
                  <a:cubicBezTo>
                    <a:pt x="868" y="1652"/>
                    <a:pt x="868" y="1652"/>
                    <a:pt x="868" y="1652"/>
                  </a:cubicBezTo>
                  <a:cubicBezTo>
                    <a:pt x="925" y="1644"/>
                    <a:pt x="925" y="1644"/>
                    <a:pt x="925" y="1644"/>
                  </a:cubicBezTo>
                  <a:cubicBezTo>
                    <a:pt x="950" y="1587"/>
                    <a:pt x="950" y="1587"/>
                    <a:pt x="950" y="1587"/>
                  </a:cubicBezTo>
                  <a:cubicBezTo>
                    <a:pt x="968" y="1562"/>
                    <a:pt x="968" y="1562"/>
                    <a:pt x="968" y="1562"/>
                  </a:cubicBezTo>
                  <a:cubicBezTo>
                    <a:pt x="1013" y="1527"/>
                    <a:pt x="1013" y="1527"/>
                    <a:pt x="1013" y="1527"/>
                  </a:cubicBezTo>
                  <a:cubicBezTo>
                    <a:pt x="1033" y="1499"/>
                    <a:pt x="1033" y="1499"/>
                    <a:pt x="1033" y="1499"/>
                  </a:cubicBezTo>
                  <a:cubicBezTo>
                    <a:pt x="1058" y="1451"/>
                    <a:pt x="1058" y="1451"/>
                    <a:pt x="1058" y="1451"/>
                  </a:cubicBezTo>
                  <a:cubicBezTo>
                    <a:pt x="1058" y="1391"/>
                    <a:pt x="1058" y="1391"/>
                    <a:pt x="1058" y="1391"/>
                  </a:cubicBezTo>
                  <a:cubicBezTo>
                    <a:pt x="1058" y="1331"/>
                    <a:pt x="1058" y="1331"/>
                    <a:pt x="1058" y="1331"/>
                  </a:cubicBezTo>
                  <a:cubicBezTo>
                    <a:pt x="1058" y="1288"/>
                    <a:pt x="1058" y="1288"/>
                    <a:pt x="1058" y="1288"/>
                  </a:cubicBezTo>
                  <a:cubicBezTo>
                    <a:pt x="1093" y="1268"/>
                    <a:pt x="1093" y="1268"/>
                    <a:pt x="1093" y="1268"/>
                  </a:cubicBezTo>
                  <a:cubicBezTo>
                    <a:pt x="1161" y="1268"/>
                    <a:pt x="1161" y="1268"/>
                    <a:pt x="1161" y="1268"/>
                  </a:cubicBezTo>
                  <a:cubicBezTo>
                    <a:pt x="1204" y="1223"/>
                    <a:pt x="1204" y="1223"/>
                    <a:pt x="1204" y="1223"/>
                  </a:cubicBezTo>
                  <a:cubicBezTo>
                    <a:pt x="1234" y="1183"/>
                    <a:pt x="1234" y="1183"/>
                    <a:pt x="1234" y="1183"/>
                  </a:cubicBezTo>
                  <a:cubicBezTo>
                    <a:pt x="1251" y="1125"/>
                    <a:pt x="1251" y="1125"/>
                    <a:pt x="1251" y="1125"/>
                  </a:cubicBezTo>
                  <a:cubicBezTo>
                    <a:pt x="1271" y="1073"/>
                    <a:pt x="1271" y="1073"/>
                    <a:pt x="1271" y="1073"/>
                  </a:cubicBezTo>
                  <a:cubicBezTo>
                    <a:pt x="1286" y="1038"/>
                    <a:pt x="1286" y="1038"/>
                    <a:pt x="1286" y="1038"/>
                  </a:cubicBezTo>
                  <a:cubicBezTo>
                    <a:pt x="1319" y="1025"/>
                    <a:pt x="1319" y="1025"/>
                    <a:pt x="1319" y="1025"/>
                  </a:cubicBezTo>
                  <a:cubicBezTo>
                    <a:pt x="1306" y="947"/>
                    <a:pt x="1306" y="947"/>
                    <a:pt x="1306" y="947"/>
                  </a:cubicBezTo>
                  <a:cubicBezTo>
                    <a:pt x="1271" y="867"/>
                    <a:pt x="1271" y="867"/>
                    <a:pt x="1271" y="867"/>
                  </a:cubicBezTo>
                  <a:cubicBezTo>
                    <a:pt x="1281" y="835"/>
                    <a:pt x="1281" y="835"/>
                    <a:pt x="1281" y="835"/>
                  </a:cubicBezTo>
                  <a:cubicBezTo>
                    <a:pt x="1347" y="739"/>
                    <a:pt x="1347" y="739"/>
                    <a:pt x="1347" y="739"/>
                  </a:cubicBezTo>
                  <a:cubicBezTo>
                    <a:pt x="1299" y="752"/>
                    <a:pt x="1299" y="752"/>
                    <a:pt x="1299" y="752"/>
                  </a:cubicBezTo>
                  <a:cubicBezTo>
                    <a:pt x="1294" y="652"/>
                    <a:pt x="1294" y="652"/>
                    <a:pt x="1294" y="652"/>
                  </a:cubicBezTo>
                  <a:cubicBezTo>
                    <a:pt x="1271" y="599"/>
                    <a:pt x="1271" y="599"/>
                    <a:pt x="1271" y="599"/>
                  </a:cubicBezTo>
                  <a:cubicBezTo>
                    <a:pt x="1284" y="584"/>
                    <a:pt x="1284" y="584"/>
                    <a:pt x="1284" y="584"/>
                  </a:cubicBezTo>
                  <a:lnTo>
                    <a:pt x="1367" y="48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6558573" y="4215306"/>
              <a:ext cx="879291" cy="1639424"/>
            </a:xfrm>
            <a:custGeom>
              <a:avLst/>
              <a:gdLst>
                <a:gd name="T0" fmla="*/ 1101 w 1107"/>
                <a:gd name="T1" fmla="*/ 54 h 2070"/>
                <a:gd name="T2" fmla="*/ 1020 w 1107"/>
                <a:gd name="T3" fmla="*/ 59 h 2070"/>
                <a:gd name="T4" fmla="*/ 898 w 1107"/>
                <a:gd name="T5" fmla="*/ 21 h 2070"/>
                <a:gd name="T6" fmla="*/ 853 w 1107"/>
                <a:gd name="T7" fmla="*/ 0 h 2070"/>
                <a:gd name="T8" fmla="*/ 785 w 1107"/>
                <a:gd name="T9" fmla="*/ 20 h 2070"/>
                <a:gd name="T10" fmla="*/ 631 w 1107"/>
                <a:gd name="T11" fmla="*/ 10 h 2070"/>
                <a:gd name="T12" fmla="*/ 539 w 1107"/>
                <a:gd name="T13" fmla="*/ 144 h 2070"/>
                <a:gd name="T14" fmla="*/ 495 w 1107"/>
                <a:gd name="T15" fmla="*/ 135 h 2070"/>
                <a:gd name="T16" fmla="*/ 386 w 1107"/>
                <a:gd name="T17" fmla="*/ 115 h 2070"/>
                <a:gd name="T18" fmla="*/ 234 w 1107"/>
                <a:gd name="T19" fmla="*/ 78 h 2070"/>
                <a:gd name="T20" fmla="*/ 174 w 1107"/>
                <a:gd name="T21" fmla="*/ 6 h 2070"/>
                <a:gd name="T22" fmla="*/ 128 w 1107"/>
                <a:gd name="T23" fmla="*/ 74 h 2070"/>
                <a:gd name="T24" fmla="*/ 108 w 1107"/>
                <a:gd name="T25" fmla="*/ 111 h 2070"/>
                <a:gd name="T26" fmla="*/ 61 w 1107"/>
                <a:gd name="T27" fmla="*/ 107 h 2070"/>
                <a:gd name="T28" fmla="*/ 82 w 1107"/>
                <a:gd name="T29" fmla="*/ 234 h 2070"/>
                <a:gd name="T30" fmla="*/ 144 w 1107"/>
                <a:gd name="T31" fmla="*/ 251 h 2070"/>
                <a:gd name="T32" fmla="*/ 147 w 1107"/>
                <a:gd name="T33" fmla="*/ 341 h 2070"/>
                <a:gd name="T34" fmla="*/ 243 w 1107"/>
                <a:gd name="T35" fmla="*/ 297 h 2070"/>
                <a:gd name="T36" fmla="*/ 297 w 1107"/>
                <a:gd name="T37" fmla="*/ 320 h 2070"/>
                <a:gd name="T38" fmla="*/ 309 w 1107"/>
                <a:gd name="T39" fmla="*/ 423 h 2070"/>
                <a:gd name="T40" fmla="*/ 314 w 1107"/>
                <a:gd name="T41" fmla="*/ 564 h 2070"/>
                <a:gd name="T42" fmla="*/ 217 w 1107"/>
                <a:gd name="T43" fmla="*/ 666 h 2070"/>
                <a:gd name="T44" fmla="*/ 188 w 1107"/>
                <a:gd name="T45" fmla="*/ 805 h 2070"/>
                <a:gd name="T46" fmla="*/ 234 w 1107"/>
                <a:gd name="T47" fmla="*/ 917 h 2070"/>
                <a:gd name="T48" fmla="*/ 252 w 1107"/>
                <a:gd name="T49" fmla="*/ 963 h 2070"/>
                <a:gd name="T50" fmla="*/ 186 w 1107"/>
                <a:gd name="T51" fmla="*/ 1099 h 2070"/>
                <a:gd name="T52" fmla="*/ 164 w 1107"/>
                <a:gd name="T53" fmla="*/ 1245 h 2070"/>
                <a:gd name="T54" fmla="*/ 63 w 1107"/>
                <a:gd name="T55" fmla="*/ 1402 h 2070"/>
                <a:gd name="T56" fmla="*/ 18 w 1107"/>
                <a:gd name="T57" fmla="*/ 1513 h 2070"/>
                <a:gd name="T58" fmla="*/ 2 w 1107"/>
                <a:gd name="T59" fmla="*/ 1598 h 2070"/>
                <a:gd name="T60" fmla="*/ 50 w 1107"/>
                <a:gd name="T61" fmla="*/ 1614 h 2070"/>
                <a:gd name="T62" fmla="*/ 108 w 1107"/>
                <a:gd name="T63" fmla="*/ 1683 h 2070"/>
                <a:gd name="T64" fmla="*/ 140 w 1107"/>
                <a:gd name="T65" fmla="*/ 1731 h 2070"/>
                <a:gd name="T66" fmla="*/ 115 w 1107"/>
                <a:gd name="T67" fmla="*/ 1781 h 2070"/>
                <a:gd name="T68" fmla="*/ 131 w 1107"/>
                <a:gd name="T69" fmla="*/ 1842 h 2070"/>
                <a:gd name="T70" fmla="*/ 198 w 1107"/>
                <a:gd name="T71" fmla="*/ 1908 h 2070"/>
                <a:gd name="T72" fmla="*/ 212 w 1107"/>
                <a:gd name="T73" fmla="*/ 1940 h 2070"/>
                <a:gd name="T74" fmla="*/ 212 w 1107"/>
                <a:gd name="T75" fmla="*/ 1948 h 2070"/>
                <a:gd name="T76" fmla="*/ 279 w 1107"/>
                <a:gd name="T77" fmla="*/ 1982 h 2070"/>
                <a:gd name="T78" fmla="*/ 306 w 1107"/>
                <a:gd name="T79" fmla="*/ 2033 h 2070"/>
                <a:gd name="T80" fmla="*/ 395 w 1107"/>
                <a:gd name="T81" fmla="*/ 2056 h 2070"/>
                <a:gd name="T82" fmla="*/ 457 w 1107"/>
                <a:gd name="T83" fmla="*/ 2006 h 2070"/>
                <a:gd name="T84" fmla="*/ 528 w 1107"/>
                <a:gd name="T85" fmla="*/ 1965 h 2070"/>
                <a:gd name="T86" fmla="*/ 635 w 1107"/>
                <a:gd name="T87" fmla="*/ 1851 h 2070"/>
                <a:gd name="T88" fmla="*/ 536 w 1107"/>
                <a:gd name="T89" fmla="*/ 1646 h 2070"/>
                <a:gd name="T90" fmla="*/ 554 w 1107"/>
                <a:gd name="T91" fmla="*/ 1469 h 2070"/>
                <a:gd name="T92" fmla="*/ 616 w 1107"/>
                <a:gd name="T93" fmla="*/ 1367 h 2070"/>
                <a:gd name="T94" fmla="*/ 584 w 1107"/>
                <a:gd name="T95" fmla="*/ 1226 h 2070"/>
                <a:gd name="T96" fmla="*/ 688 w 1107"/>
                <a:gd name="T97" fmla="*/ 1017 h 2070"/>
                <a:gd name="T98" fmla="*/ 728 w 1107"/>
                <a:gd name="T99" fmla="*/ 886 h 2070"/>
                <a:gd name="T100" fmla="*/ 715 w 1107"/>
                <a:gd name="T101" fmla="*/ 818 h 2070"/>
                <a:gd name="T102" fmla="*/ 762 w 1107"/>
                <a:gd name="T103" fmla="*/ 709 h 2070"/>
                <a:gd name="T104" fmla="*/ 830 w 1107"/>
                <a:gd name="T105" fmla="*/ 526 h 2070"/>
                <a:gd name="T106" fmla="*/ 900 w 1107"/>
                <a:gd name="T107" fmla="*/ 423 h 2070"/>
                <a:gd name="T108" fmla="*/ 992 w 1107"/>
                <a:gd name="T109" fmla="*/ 339 h 2070"/>
                <a:gd name="T110" fmla="*/ 1044 w 1107"/>
                <a:gd name="T111" fmla="*/ 267 h 2070"/>
                <a:gd name="T112" fmla="*/ 1049 w 1107"/>
                <a:gd name="T113" fmla="*/ 186 h 2070"/>
                <a:gd name="T114" fmla="*/ 1082 w 1107"/>
                <a:gd name="T115" fmla="*/ 113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7" h="2070">
                  <a:moveTo>
                    <a:pt x="1107" y="84"/>
                  </a:moveTo>
                  <a:cubicBezTo>
                    <a:pt x="1101" y="54"/>
                    <a:pt x="1101" y="54"/>
                    <a:pt x="1101" y="54"/>
                  </a:cubicBezTo>
                  <a:cubicBezTo>
                    <a:pt x="1069" y="65"/>
                    <a:pt x="1069" y="65"/>
                    <a:pt x="1069" y="65"/>
                  </a:cubicBezTo>
                  <a:cubicBezTo>
                    <a:pt x="1020" y="59"/>
                    <a:pt x="1020" y="59"/>
                    <a:pt x="1020" y="59"/>
                  </a:cubicBezTo>
                  <a:cubicBezTo>
                    <a:pt x="980" y="46"/>
                    <a:pt x="980" y="46"/>
                    <a:pt x="980" y="46"/>
                  </a:cubicBezTo>
                  <a:cubicBezTo>
                    <a:pt x="898" y="21"/>
                    <a:pt x="898" y="21"/>
                    <a:pt x="898" y="21"/>
                  </a:cubicBezTo>
                  <a:cubicBezTo>
                    <a:pt x="872" y="0"/>
                    <a:pt x="872" y="0"/>
                    <a:pt x="872" y="0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16" y="14"/>
                    <a:pt x="816" y="14"/>
                    <a:pt x="816" y="14"/>
                  </a:cubicBezTo>
                  <a:cubicBezTo>
                    <a:pt x="785" y="20"/>
                    <a:pt x="785" y="20"/>
                    <a:pt x="785" y="20"/>
                  </a:cubicBezTo>
                  <a:cubicBezTo>
                    <a:pt x="717" y="8"/>
                    <a:pt x="717" y="8"/>
                    <a:pt x="717" y="8"/>
                  </a:cubicBezTo>
                  <a:cubicBezTo>
                    <a:pt x="631" y="10"/>
                    <a:pt x="631" y="10"/>
                    <a:pt x="631" y="10"/>
                  </a:cubicBezTo>
                  <a:cubicBezTo>
                    <a:pt x="571" y="71"/>
                    <a:pt x="571" y="71"/>
                    <a:pt x="571" y="71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495" y="135"/>
                    <a:pt x="495" y="135"/>
                    <a:pt x="495" y="135"/>
                  </a:cubicBezTo>
                  <a:cubicBezTo>
                    <a:pt x="462" y="117"/>
                    <a:pt x="462" y="117"/>
                    <a:pt x="462" y="117"/>
                  </a:cubicBezTo>
                  <a:cubicBezTo>
                    <a:pt x="386" y="115"/>
                    <a:pt x="386" y="115"/>
                    <a:pt x="386" y="115"/>
                  </a:cubicBezTo>
                  <a:cubicBezTo>
                    <a:pt x="293" y="88"/>
                    <a:pt x="293" y="88"/>
                    <a:pt x="293" y="8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42" y="213"/>
                    <a:pt x="42" y="213"/>
                    <a:pt x="42" y="213"/>
                  </a:cubicBezTo>
                  <a:cubicBezTo>
                    <a:pt x="82" y="234"/>
                    <a:pt x="82" y="234"/>
                    <a:pt x="82" y="234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35" y="308"/>
                    <a:pt x="135" y="308"/>
                    <a:pt x="135" y="308"/>
                  </a:cubicBezTo>
                  <a:cubicBezTo>
                    <a:pt x="147" y="341"/>
                    <a:pt x="147" y="341"/>
                    <a:pt x="147" y="341"/>
                  </a:cubicBezTo>
                  <a:cubicBezTo>
                    <a:pt x="206" y="313"/>
                    <a:pt x="206" y="313"/>
                    <a:pt x="206" y="313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10"/>
                    <a:pt x="293" y="318"/>
                    <a:pt x="297" y="320"/>
                  </a:cubicBezTo>
                  <a:cubicBezTo>
                    <a:pt x="301" y="321"/>
                    <a:pt x="322" y="351"/>
                    <a:pt x="322" y="351"/>
                  </a:cubicBezTo>
                  <a:cubicBezTo>
                    <a:pt x="309" y="423"/>
                    <a:pt x="309" y="423"/>
                    <a:pt x="309" y="423"/>
                  </a:cubicBezTo>
                  <a:cubicBezTo>
                    <a:pt x="316" y="499"/>
                    <a:pt x="316" y="499"/>
                    <a:pt x="316" y="499"/>
                  </a:cubicBezTo>
                  <a:cubicBezTo>
                    <a:pt x="314" y="564"/>
                    <a:pt x="314" y="564"/>
                    <a:pt x="314" y="564"/>
                  </a:cubicBezTo>
                  <a:cubicBezTo>
                    <a:pt x="292" y="617"/>
                    <a:pt x="292" y="617"/>
                    <a:pt x="292" y="617"/>
                  </a:cubicBezTo>
                  <a:cubicBezTo>
                    <a:pt x="217" y="666"/>
                    <a:pt x="217" y="666"/>
                    <a:pt x="217" y="666"/>
                  </a:cubicBezTo>
                  <a:cubicBezTo>
                    <a:pt x="165" y="721"/>
                    <a:pt x="165" y="721"/>
                    <a:pt x="165" y="721"/>
                  </a:cubicBezTo>
                  <a:cubicBezTo>
                    <a:pt x="188" y="805"/>
                    <a:pt x="188" y="805"/>
                    <a:pt x="188" y="805"/>
                  </a:cubicBezTo>
                  <a:cubicBezTo>
                    <a:pt x="212" y="902"/>
                    <a:pt x="212" y="902"/>
                    <a:pt x="212" y="902"/>
                  </a:cubicBezTo>
                  <a:cubicBezTo>
                    <a:pt x="234" y="917"/>
                    <a:pt x="234" y="917"/>
                    <a:pt x="234" y="917"/>
                  </a:cubicBezTo>
                  <a:cubicBezTo>
                    <a:pt x="263" y="945"/>
                    <a:pt x="263" y="945"/>
                    <a:pt x="263" y="945"/>
                  </a:cubicBezTo>
                  <a:cubicBezTo>
                    <a:pt x="263" y="945"/>
                    <a:pt x="259" y="947"/>
                    <a:pt x="252" y="963"/>
                  </a:cubicBezTo>
                  <a:cubicBezTo>
                    <a:pt x="246" y="979"/>
                    <a:pt x="191" y="1065"/>
                    <a:pt x="191" y="1065"/>
                  </a:cubicBezTo>
                  <a:cubicBezTo>
                    <a:pt x="186" y="1099"/>
                    <a:pt x="186" y="1099"/>
                    <a:pt x="186" y="1099"/>
                  </a:cubicBezTo>
                  <a:cubicBezTo>
                    <a:pt x="170" y="1183"/>
                    <a:pt x="170" y="1183"/>
                    <a:pt x="170" y="1183"/>
                  </a:cubicBezTo>
                  <a:cubicBezTo>
                    <a:pt x="164" y="1245"/>
                    <a:pt x="164" y="1245"/>
                    <a:pt x="164" y="1245"/>
                  </a:cubicBezTo>
                  <a:cubicBezTo>
                    <a:pt x="116" y="1315"/>
                    <a:pt x="116" y="1315"/>
                    <a:pt x="116" y="1315"/>
                  </a:cubicBezTo>
                  <a:cubicBezTo>
                    <a:pt x="63" y="1402"/>
                    <a:pt x="63" y="1402"/>
                    <a:pt x="63" y="1402"/>
                  </a:cubicBezTo>
                  <a:cubicBezTo>
                    <a:pt x="32" y="1461"/>
                    <a:pt x="32" y="1461"/>
                    <a:pt x="32" y="1461"/>
                  </a:cubicBezTo>
                  <a:cubicBezTo>
                    <a:pt x="18" y="1513"/>
                    <a:pt x="18" y="1513"/>
                    <a:pt x="18" y="1513"/>
                  </a:cubicBezTo>
                  <a:cubicBezTo>
                    <a:pt x="0" y="1598"/>
                    <a:pt x="0" y="1598"/>
                    <a:pt x="0" y="1598"/>
                  </a:cubicBezTo>
                  <a:cubicBezTo>
                    <a:pt x="2" y="1598"/>
                    <a:pt x="2" y="1598"/>
                    <a:pt x="2" y="1598"/>
                  </a:cubicBezTo>
                  <a:cubicBezTo>
                    <a:pt x="28" y="1598"/>
                    <a:pt x="28" y="1598"/>
                    <a:pt x="28" y="1598"/>
                  </a:cubicBezTo>
                  <a:cubicBezTo>
                    <a:pt x="50" y="1614"/>
                    <a:pt x="50" y="1614"/>
                    <a:pt x="50" y="1614"/>
                  </a:cubicBezTo>
                  <a:cubicBezTo>
                    <a:pt x="87" y="1650"/>
                    <a:pt x="87" y="1650"/>
                    <a:pt x="87" y="1650"/>
                  </a:cubicBezTo>
                  <a:cubicBezTo>
                    <a:pt x="108" y="1683"/>
                    <a:pt x="108" y="1683"/>
                    <a:pt x="108" y="1683"/>
                  </a:cubicBezTo>
                  <a:cubicBezTo>
                    <a:pt x="124" y="1709"/>
                    <a:pt x="124" y="1709"/>
                    <a:pt x="124" y="1709"/>
                  </a:cubicBezTo>
                  <a:cubicBezTo>
                    <a:pt x="140" y="1731"/>
                    <a:pt x="140" y="1731"/>
                    <a:pt x="140" y="1731"/>
                  </a:cubicBezTo>
                  <a:cubicBezTo>
                    <a:pt x="137" y="1760"/>
                    <a:pt x="137" y="1760"/>
                    <a:pt x="137" y="1760"/>
                  </a:cubicBezTo>
                  <a:cubicBezTo>
                    <a:pt x="115" y="1781"/>
                    <a:pt x="115" y="1781"/>
                    <a:pt x="115" y="1781"/>
                  </a:cubicBezTo>
                  <a:cubicBezTo>
                    <a:pt x="105" y="1818"/>
                    <a:pt x="105" y="1818"/>
                    <a:pt x="105" y="1818"/>
                  </a:cubicBezTo>
                  <a:cubicBezTo>
                    <a:pt x="131" y="1842"/>
                    <a:pt x="131" y="1842"/>
                    <a:pt x="131" y="1842"/>
                  </a:cubicBezTo>
                  <a:cubicBezTo>
                    <a:pt x="154" y="1875"/>
                    <a:pt x="154" y="1875"/>
                    <a:pt x="154" y="1875"/>
                  </a:cubicBezTo>
                  <a:cubicBezTo>
                    <a:pt x="198" y="1908"/>
                    <a:pt x="198" y="1908"/>
                    <a:pt x="198" y="1908"/>
                  </a:cubicBezTo>
                  <a:cubicBezTo>
                    <a:pt x="212" y="1927"/>
                    <a:pt x="212" y="1927"/>
                    <a:pt x="212" y="1927"/>
                  </a:cubicBezTo>
                  <a:cubicBezTo>
                    <a:pt x="212" y="1940"/>
                    <a:pt x="212" y="1940"/>
                    <a:pt x="212" y="1940"/>
                  </a:cubicBezTo>
                  <a:cubicBezTo>
                    <a:pt x="212" y="1946"/>
                    <a:pt x="212" y="1946"/>
                    <a:pt x="212" y="1946"/>
                  </a:cubicBezTo>
                  <a:cubicBezTo>
                    <a:pt x="212" y="1948"/>
                    <a:pt x="212" y="1948"/>
                    <a:pt x="212" y="1948"/>
                  </a:cubicBezTo>
                  <a:cubicBezTo>
                    <a:pt x="236" y="1962"/>
                    <a:pt x="236" y="1962"/>
                    <a:pt x="236" y="1962"/>
                  </a:cubicBezTo>
                  <a:cubicBezTo>
                    <a:pt x="279" y="1982"/>
                    <a:pt x="279" y="1982"/>
                    <a:pt x="279" y="1982"/>
                  </a:cubicBezTo>
                  <a:cubicBezTo>
                    <a:pt x="306" y="1991"/>
                    <a:pt x="306" y="1991"/>
                    <a:pt x="306" y="1991"/>
                  </a:cubicBezTo>
                  <a:cubicBezTo>
                    <a:pt x="306" y="2033"/>
                    <a:pt x="306" y="2033"/>
                    <a:pt x="306" y="2033"/>
                  </a:cubicBezTo>
                  <a:cubicBezTo>
                    <a:pt x="354" y="2070"/>
                    <a:pt x="354" y="2070"/>
                    <a:pt x="354" y="2070"/>
                  </a:cubicBezTo>
                  <a:cubicBezTo>
                    <a:pt x="395" y="2056"/>
                    <a:pt x="395" y="2056"/>
                    <a:pt x="395" y="2056"/>
                  </a:cubicBezTo>
                  <a:cubicBezTo>
                    <a:pt x="436" y="2037"/>
                    <a:pt x="436" y="2037"/>
                    <a:pt x="436" y="2037"/>
                  </a:cubicBezTo>
                  <a:cubicBezTo>
                    <a:pt x="457" y="2006"/>
                    <a:pt x="457" y="2006"/>
                    <a:pt x="457" y="2006"/>
                  </a:cubicBezTo>
                  <a:cubicBezTo>
                    <a:pt x="466" y="1932"/>
                    <a:pt x="466" y="1932"/>
                    <a:pt x="466" y="1932"/>
                  </a:cubicBezTo>
                  <a:cubicBezTo>
                    <a:pt x="528" y="1965"/>
                    <a:pt x="528" y="1965"/>
                    <a:pt x="528" y="1965"/>
                  </a:cubicBezTo>
                  <a:cubicBezTo>
                    <a:pt x="579" y="1858"/>
                    <a:pt x="579" y="1858"/>
                    <a:pt x="579" y="1858"/>
                  </a:cubicBezTo>
                  <a:cubicBezTo>
                    <a:pt x="635" y="1851"/>
                    <a:pt x="635" y="1851"/>
                    <a:pt x="635" y="1851"/>
                  </a:cubicBezTo>
                  <a:cubicBezTo>
                    <a:pt x="561" y="1736"/>
                    <a:pt x="561" y="1736"/>
                    <a:pt x="561" y="1736"/>
                  </a:cubicBezTo>
                  <a:cubicBezTo>
                    <a:pt x="536" y="1646"/>
                    <a:pt x="536" y="1646"/>
                    <a:pt x="536" y="1646"/>
                  </a:cubicBezTo>
                  <a:cubicBezTo>
                    <a:pt x="542" y="1535"/>
                    <a:pt x="542" y="1535"/>
                    <a:pt x="542" y="1535"/>
                  </a:cubicBezTo>
                  <a:cubicBezTo>
                    <a:pt x="554" y="1469"/>
                    <a:pt x="554" y="1469"/>
                    <a:pt x="554" y="1469"/>
                  </a:cubicBezTo>
                  <a:cubicBezTo>
                    <a:pt x="588" y="1402"/>
                    <a:pt x="588" y="1402"/>
                    <a:pt x="588" y="1402"/>
                  </a:cubicBezTo>
                  <a:cubicBezTo>
                    <a:pt x="616" y="1367"/>
                    <a:pt x="616" y="1367"/>
                    <a:pt x="616" y="1367"/>
                  </a:cubicBezTo>
                  <a:cubicBezTo>
                    <a:pt x="608" y="1297"/>
                    <a:pt x="608" y="1297"/>
                    <a:pt x="608" y="1297"/>
                  </a:cubicBezTo>
                  <a:cubicBezTo>
                    <a:pt x="584" y="1226"/>
                    <a:pt x="584" y="1226"/>
                    <a:pt x="584" y="1226"/>
                  </a:cubicBezTo>
                  <a:cubicBezTo>
                    <a:pt x="659" y="1099"/>
                    <a:pt x="659" y="1099"/>
                    <a:pt x="659" y="1099"/>
                  </a:cubicBezTo>
                  <a:cubicBezTo>
                    <a:pt x="688" y="1017"/>
                    <a:pt x="688" y="1017"/>
                    <a:pt x="688" y="1017"/>
                  </a:cubicBezTo>
                  <a:cubicBezTo>
                    <a:pt x="753" y="912"/>
                    <a:pt x="753" y="912"/>
                    <a:pt x="753" y="912"/>
                  </a:cubicBezTo>
                  <a:cubicBezTo>
                    <a:pt x="728" y="886"/>
                    <a:pt x="728" y="886"/>
                    <a:pt x="728" y="886"/>
                  </a:cubicBezTo>
                  <a:cubicBezTo>
                    <a:pt x="719" y="877"/>
                    <a:pt x="719" y="877"/>
                    <a:pt x="719" y="877"/>
                  </a:cubicBezTo>
                  <a:cubicBezTo>
                    <a:pt x="715" y="818"/>
                    <a:pt x="715" y="818"/>
                    <a:pt x="715" y="818"/>
                  </a:cubicBezTo>
                  <a:cubicBezTo>
                    <a:pt x="725" y="756"/>
                    <a:pt x="725" y="756"/>
                    <a:pt x="725" y="756"/>
                  </a:cubicBezTo>
                  <a:cubicBezTo>
                    <a:pt x="762" y="709"/>
                    <a:pt x="762" y="709"/>
                    <a:pt x="762" y="709"/>
                  </a:cubicBezTo>
                  <a:cubicBezTo>
                    <a:pt x="774" y="600"/>
                    <a:pt x="774" y="600"/>
                    <a:pt x="774" y="600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73" y="470"/>
                    <a:pt x="873" y="470"/>
                    <a:pt x="873" y="470"/>
                  </a:cubicBezTo>
                  <a:cubicBezTo>
                    <a:pt x="900" y="423"/>
                    <a:pt x="900" y="423"/>
                    <a:pt x="900" y="423"/>
                  </a:cubicBezTo>
                  <a:cubicBezTo>
                    <a:pt x="945" y="379"/>
                    <a:pt x="945" y="379"/>
                    <a:pt x="945" y="379"/>
                  </a:cubicBezTo>
                  <a:cubicBezTo>
                    <a:pt x="992" y="339"/>
                    <a:pt x="992" y="339"/>
                    <a:pt x="992" y="339"/>
                  </a:cubicBezTo>
                  <a:cubicBezTo>
                    <a:pt x="1023" y="285"/>
                    <a:pt x="1023" y="285"/>
                    <a:pt x="1023" y="285"/>
                  </a:cubicBezTo>
                  <a:cubicBezTo>
                    <a:pt x="1044" y="267"/>
                    <a:pt x="1044" y="267"/>
                    <a:pt x="1044" y="267"/>
                  </a:cubicBezTo>
                  <a:cubicBezTo>
                    <a:pt x="1049" y="223"/>
                    <a:pt x="1049" y="223"/>
                    <a:pt x="1049" y="223"/>
                  </a:cubicBezTo>
                  <a:cubicBezTo>
                    <a:pt x="1049" y="186"/>
                    <a:pt x="1049" y="186"/>
                    <a:pt x="1049" y="186"/>
                  </a:cubicBezTo>
                  <a:cubicBezTo>
                    <a:pt x="1038" y="139"/>
                    <a:pt x="1038" y="139"/>
                    <a:pt x="1038" y="139"/>
                  </a:cubicBezTo>
                  <a:cubicBezTo>
                    <a:pt x="1082" y="113"/>
                    <a:pt x="1082" y="113"/>
                    <a:pt x="1082" y="113"/>
                  </a:cubicBezTo>
                  <a:lnTo>
                    <a:pt x="1107" y="8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5260181" y="3664722"/>
              <a:ext cx="1807888" cy="1816105"/>
            </a:xfrm>
            <a:custGeom>
              <a:avLst/>
              <a:gdLst>
                <a:gd name="T0" fmla="*/ 869 w 2285"/>
                <a:gd name="T1" fmla="*/ 2105 h 2293"/>
                <a:gd name="T2" fmla="*/ 1007 w 2285"/>
                <a:gd name="T3" fmla="*/ 2028 h 2293"/>
                <a:gd name="T4" fmla="*/ 1111 w 2285"/>
                <a:gd name="T5" fmla="*/ 2104 h 2293"/>
                <a:gd name="T6" fmla="*/ 1157 w 2285"/>
                <a:gd name="T7" fmla="*/ 2108 h 2293"/>
                <a:gd name="T8" fmla="*/ 1252 w 2285"/>
                <a:gd name="T9" fmla="*/ 2118 h 2293"/>
                <a:gd name="T10" fmla="*/ 1348 w 2285"/>
                <a:gd name="T11" fmla="*/ 2145 h 2293"/>
                <a:gd name="T12" fmla="*/ 1423 w 2285"/>
                <a:gd name="T13" fmla="*/ 2161 h 2293"/>
                <a:gd name="T14" fmla="*/ 1518 w 2285"/>
                <a:gd name="T15" fmla="*/ 2239 h 2293"/>
                <a:gd name="T16" fmla="*/ 1615 w 2285"/>
                <a:gd name="T17" fmla="*/ 2293 h 2293"/>
                <a:gd name="T18" fmla="*/ 1674 w 2285"/>
                <a:gd name="T19" fmla="*/ 2156 h 2293"/>
                <a:gd name="T20" fmla="*/ 1806 w 2285"/>
                <a:gd name="T21" fmla="*/ 1940 h 2293"/>
                <a:gd name="T22" fmla="*/ 1833 w 2285"/>
                <a:gd name="T23" fmla="*/ 1760 h 2293"/>
                <a:gd name="T24" fmla="*/ 1876 w 2285"/>
                <a:gd name="T25" fmla="*/ 1612 h 2293"/>
                <a:gd name="T26" fmla="*/ 1807 w 2285"/>
                <a:gd name="T27" fmla="*/ 1416 h 2293"/>
                <a:gd name="T28" fmla="*/ 1956 w 2285"/>
                <a:gd name="T29" fmla="*/ 1259 h 2293"/>
                <a:gd name="T30" fmla="*/ 1964 w 2285"/>
                <a:gd name="T31" fmla="*/ 1046 h 2293"/>
                <a:gd name="T32" fmla="*/ 1885 w 2285"/>
                <a:gd name="T33" fmla="*/ 992 h 2293"/>
                <a:gd name="T34" fmla="*/ 1777 w 2285"/>
                <a:gd name="T35" fmla="*/ 1003 h 2293"/>
                <a:gd name="T36" fmla="*/ 1724 w 2285"/>
                <a:gd name="T37" fmla="*/ 929 h 2293"/>
                <a:gd name="T38" fmla="*/ 1717 w 2285"/>
                <a:gd name="T39" fmla="*/ 799 h 2293"/>
                <a:gd name="T40" fmla="*/ 1770 w 2285"/>
                <a:gd name="T41" fmla="*/ 769 h 2293"/>
                <a:gd name="T42" fmla="*/ 1837 w 2285"/>
                <a:gd name="T43" fmla="*/ 760 h 2293"/>
                <a:gd name="T44" fmla="*/ 2028 w 2285"/>
                <a:gd name="T45" fmla="*/ 810 h 2293"/>
                <a:gd name="T46" fmla="*/ 2162 w 2285"/>
                <a:gd name="T47" fmla="*/ 845 h 2293"/>
                <a:gd name="T48" fmla="*/ 2273 w 2285"/>
                <a:gd name="T49" fmla="*/ 705 h 2293"/>
                <a:gd name="T50" fmla="*/ 2230 w 2285"/>
                <a:gd name="T51" fmla="*/ 644 h 2293"/>
                <a:gd name="T52" fmla="*/ 2073 w 2285"/>
                <a:gd name="T53" fmla="*/ 557 h 2293"/>
                <a:gd name="T54" fmla="*/ 1914 w 2285"/>
                <a:gd name="T55" fmla="*/ 625 h 2293"/>
                <a:gd name="T56" fmla="*/ 1744 w 2285"/>
                <a:gd name="T57" fmla="*/ 529 h 2293"/>
                <a:gd name="T58" fmla="*/ 1552 w 2285"/>
                <a:gd name="T59" fmla="*/ 546 h 2293"/>
                <a:gd name="T60" fmla="*/ 1369 w 2285"/>
                <a:gd name="T61" fmla="*/ 337 h 2293"/>
                <a:gd name="T62" fmla="*/ 1280 w 2285"/>
                <a:gd name="T63" fmla="*/ 163 h 2293"/>
                <a:gd name="T64" fmla="*/ 1145 w 2285"/>
                <a:gd name="T65" fmla="*/ 150 h 2293"/>
                <a:gd name="T66" fmla="*/ 1038 w 2285"/>
                <a:gd name="T67" fmla="*/ 154 h 2293"/>
                <a:gd name="T68" fmla="*/ 964 w 2285"/>
                <a:gd name="T69" fmla="*/ 174 h 2293"/>
                <a:gd name="T70" fmla="*/ 866 w 2285"/>
                <a:gd name="T71" fmla="*/ 135 h 2293"/>
                <a:gd name="T72" fmla="*/ 764 w 2285"/>
                <a:gd name="T73" fmla="*/ 52 h 2293"/>
                <a:gd name="T74" fmla="*/ 647 w 2285"/>
                <a:gd name="T75" fmla="*/ 85 h 2293"/>
                <a:gd name="T76" fmla="*/ 512 w 2285"/>
                <a:gd name="T77" fmla="*/ 130 h 2293"/>
                <a:gd name="T78" fmla="*/ 472 w 2285"/>
                <a:gd name="T79" fmla="*/ 30 h 2293"/>
                <a:gd name="T80" fmla="*/ 387 w 2285"/>
                <a:gd name="T81" fmla="*/ 0 h 2293"/>
                <a:gd name="T82" fmla="*/ 333 w 2285"/>
                <a:gd name="T83" fmla="*/ 78 h 2293"/>
                <a:gd name="T84" fmla="*/ 252 w 2285"/>
                <a:gd name="T85" fmla="*/ 50 h 2293"/>
                <a:gd name="T86" fmla="*/ 144 w 2285"/>
                <a:gd name="T87" fmla="*/ 80 h 2293"/>
                <a:gd name="T88" fmla="*/ 157 w 2285"/>
                <a:gd name="T89" fmla="*/ 213 h 2293"/>
                <a:gd name="T90" fmla="*/ 113 w 2285"/>
                <a:gd name="T91" fmla="*/ 287 h 2293"/>
                <a:gd name="T92" fmla="*/ 122 w 2285"/>
                <a:gd name="T93" fmla="*/ 392 h 2293"/>
                <a:gd name="T94" fmla="*/ 50 w 2285"/>
                <a:gd name="T95" fmla="*/ 474 h 2293"/>
                <a:gd name="T96" fmla="*/ 32 w 2285"/>
                <a:gd name="T97" fmla="*/ 605 h 2293"/>
                <a:gd name="T98" fmla="*/ 61 w 2285"/>
                <a:gd name="T99" fmla="*/ 695 h 2293"/>
                <a:gd name="T100" fmla="*/ 91 w 2285"/>
                <a:gd name="T101" fmla="*/ 799 h 2293"/>
                <a:gd name="T102" fmla="*/ 0 w 2285"/>
                <a:gd name="T103" fmla="*/ 908 h 2293"/>
                <a:gd name="T104" fmla="*/ 52 w 2285"/>
                <a:gd name="T105" fmla="*/ 1069 h 2293"/>
                <a:gd name="T106" fmla="*/ 185 w 2285"/>
                <a:gd name="T107" fmla="*/ 1210 h 2293"/>
                <a:gd name="T108" fmla="*/ 370 w 2285"/>
                <a:gd name="T109" fmla="*/ 1422 h 2293"/>
                <a:gd name="T110" fmla="*/ 433 w 2285"/>
                <a:gd name="T111" fmla="*/ 1533 h 2293"/>
                <a:gd name="T112" fmla="*/ 562 w 2285"/>
                <a:gd name="T113" fmla="*/ 1670 h 2293"/>
                <a:gd name="T114" fmla="*/ 647 w 2285"/>
                <a:gd name="T115" fmla="*/ 1757 h 2293"/>
                <a:gd name="T116" fmla="*/ 607 w 2285"/>
                <a:gd name="T117" fmla="*/ 1894 h 2293"/>
                <a:gd name="T118" fmla="*/ 686 w 2285"/>
                <a:gd name="T119" fmla="*/ 1993 h 2293"/>
                <a:gd name="T120" fmla="*/ 811 w 2285"/>
                <a:gd name="T121" fmla="*/ 2099 h 2293"/>
                <a:gd name="T122" fmla="*/ 834 w 2285"/>
                <a:gd name="T123" fmla="*/ 210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5" h="2293">
                  <a:moveTo>
                    <a:pt x="834" y="2102"/>
                  </a:moveTo>
                  <a:cubicBezTo>
                    <a:pt x="853" y="2114"/>
                    <a:pt x="853" y="2114"/>
                    <a:pt x="853" y="2114"/>
                  </a:cubicBezTo>
                  <a:cubicBezTo>
                    <a:pt x="869" y="2105"/>
                    <a:pt x="869" y="2105"/>
                    <a:pt x="869" y="2105"/>
                  </a:cubicBezTo>
                  <a:cubicBezTo>
                    <a:pt x="934" y="2053"/>
                    <a:pt x="934" y="2053"/>
                    <a:pt x="934" y="2053"/>
                  </a:cubicBezTo>
                  <a:cubicBezTo>
                    <a:pt x="956" y="2028"/>
                    <a:pt x="956" y="2028"/>
                    <a:pt x="956" y="2028"/>
                  </a:cubicBezTo>
                  <a:cubicBezTo>
                    <a:pt x="1007" y="2028"/>
                    <a:pt x="1007" y="2028"/>
                    <a:pt x="1007" y="2028"/>
                  </a:cubicBezTo>
                  <a:cubicBezTo>
                    <a:pt x="1054" y="2050"/>
                    <a:pt x="1054" y="2050"/>
                    <a:pt x="1054" y="2050"/>
                  </a:cubicBezTo>
                  <a:cubicBezTo>
                    <a:pt x="1085" y="2075"/>
                    <a:pt x="1085" y="2075"/>
                    <a:pt x="1085" y="2075"/>
                  </a:cubicBezTo>
                  <a:cubicBezTo>
                    <a:pt x="1111" y="2104"/>
                    <a:pt x="1111" y="2104"/>
                    <a:pt x="1111" y="2104"/>
                  </a:cubicBezTo>
                  <a:cubicBezTo>
                    <a:pt x="1121" y="2111"/>
                    <a:pt x="1121" y="2111"/>
                    <a:pt x="1121" y="2111"/>
                  </a:cubicBezTo>
                  <a:cubicBezTo>
                    <a:pt x="1133" y="2111"/>
                    <a:pt x="1133" y="2111"/>
                    <a:pt x="1133" y="2111"/>
                  </a:cubicBezTo>
                  <a:cubicBezTo>
                    <a:pt x="1157" y="2108"/>
                    <a:pt x="1157" y="2108"/>
                    <a:pt x="1157" y="2108"/>
                  </a:cubicBezTo>
                  <a:cubicBezTo>
                    <a:pt x="1191" y="2095"/>
                    <a:pt x="1191" y="2095"/>
                    <a:pt x="1191" y="2095"/>
                  </a:cubicBezTo>
                  <a:cubicBezTo>
                    <a:pt x="1227" y="2088"/>
                    <a:pt x="1227" y="2088"/>
                    <a:pt x="1227" y="2088"/>
                  </a:cubicBezTo>
                  <a:cubicBezTo>
                    <a:pt x="1252" y="2118"/>
                    <a:pt x="1252" y="2118"/>
                    <a:pt x="1252" y="2118"/>
                  </a:cubicBezTo>
                  <a:cubicBezTo>
                    <a:pt x="1265" y="2168"/>
                    <a:pt x="1265" y="2168"/>
                    <a:pt x="1265" y="2168"/>
                  </a:cubicBezTo>
                  <a:cubicBezTo>
                    <a:pt x="1294" y="2190"/>
                    <a:pt x="1294" y="2190"/>
                    <a:pt x="1294" y="2190"/>
                  </a:cubicBezTo>
                  <a:cubicBezTo>
                    <a:pt x="1348" y="2145"/>
                    <a:pt x="1348" y="2145"/>
                    <a:pt x="1348" y="2145"/>
                  </a:cubicBezTo>
                  <a:cubicBezTo>
                    <a:pt x="1385" y="2118"/>
                    <a:pt x="1385" y="2118"/>
                    <a:pt x="1385" y="2118"/>
                  </a:cubicBezTo>
                  <a:cubicBezTo>
                    <a:pt x="1400" y="2130"/>
                    <a:pt x="1400" y="2130"/>
                    <a:pt x="1400" y="2130"/>
                  </a:cubicBezTo>
                  <a:cubicBezTo>
                    <a:pt x="1423" y="2161"/>
                    <a:pt x="1423" y="2161"/>
                    <a:pt x="1423" y="2161"/>
                  </a:cubicBezTo>
                  <a:cubicBezTo>
                    <a:pt x="1457" y="2201"/>
                    <a:pt x="1457" y="2201"/>
                    <a:pt x="1457" y="2201"/>
                  </a:cubicBezTo>
                  <a:cubicBezTo>
                    <a:pt x="1497" y="2230"/>
                    <a:pt x="1497" y="2230"/>
                    <a:pt x="1497" y="2230"/>
                  </a:cubicBezTo>
                  <a:cubicBezTo>
                    <a:pt x="1518" y="2239"/>
                    <a:pt x="1518" y="2239"/>
                    <a:pt x="1518" y="2239"/>
                  </a:cubicBezTo>
                  <a:cubicBezTo>
                    <a:pt x="1536" y="2255"/>
                    <a:pt x="1536" y="2255"/>
                    <a:pt x="1536" y="2255"/>
                  </a:cubicBezTo>
                  <a:cubicBezTo>
                    <a:pt x="1554" y="2277"/>
                    <a:pt x="1554" y="2277"/>
                    <a:pt x="1554" y="2277"/>
                  </a:cubicBezTo>
                  <a:cubicBezTo>
                    <a:pt x="1615" y="2293"/>
                    <a:pt x="1615" y="2293"/>
                    <a:pt x="1615" y="2293"/>
                  </a:cubicBezTo>
                  <a:cubicBezTo>
                    <a:pt x="1642" y="2293"/>
                    <a:pt x="1642" y="2293"/>
                    <a:pt x="1642" y="2293"/>
                  </a:cubicBezTo>
                  <a:cubicBezTo>
                    <a:pt x="1660" y="2208"/>
                    <a:pt x="1660" y="2208"/>
                    <a:pt x="1660" y="2208"/>
                  </a:cubicBezTo>
                  <a:cubicBezTo>
                    <a:pt x="1674" y="2156"/>
                    <a:pt x="1674" y="2156"/>
                    <a:pt x="1674" y="2156"/>
                  </a:cubicBezTo>
                  <a:cubicBezTo>
                    <a:pt x="1705" y="2097"/>
                    <a:pt x="1705" y="2097"/>
                    <a:pt x="1705" y="2097"/>
                  </a:cubicBezTo>
                  <a:cubicBezTo>
                    <a:pt x="1758" y="2010"/>
                    <a:pt x="1758" y="2010"/>
                    <a:pt x="1758" y="2010"/>
                  </a:cubicBezTo>
                  <a:cubicBezTo>
                    <a:pt x="1806" y="1940"/>
                    <a:pt x="1806" y="1940"/>
                    <a:pt x="1806" y="1940"/>
                  </a:cubicBezTo>
                  <a:cubicBezTo>
                    <a:pt x="1812" y="1878"/>
                    <a:pt x="1812" y="1878"/>
                    <a:pt x="1812" y="1878"/>
                  </a:cubicBezTo>
                  <a:cubicBezTo>
                    <a:pt x="1828" y="1794"/>
                    <a:pt x="1828" y="1794"/>
                    <a:pt x="1828" y="1794"/>
                  </a:cubicBezTo>
                  <a:cubicBezTo>
                    <a:pt x="1833" y="1760"/>
                    <a:pt x="1833" y="1760"/>
                    <a:pt x="1833" y="1760"/>
                  </a:cubicBezTo>
                  <a:cubicBezTo>
                    <a:pt x="1833" y="1760"/>
                    <a:pt x="1888" y="1674"/>
                    <a:pt x="1894" y="1658"/>
                  </a:cubicBezTo>
                  <a:cubicBezTo>
                    <a:pt x="1901" y="1642"/>
                    <a:pt x="1905" y="1640"/>
                    <a:pt x="1905" y="1640"/>
                  </a:cubicBezTo>
                  <a:cubicBezTo>
                    <a:pt x="1876" y="1612"/>
                    <a:pt x="1876" y="1612"/>
                    <a:pt x="1876" y="1612"/>
                  </a:cubicBezTo>
                  <a:cubicBezTo>
                    <a:pt x="1854" y="1597"/>
                    <a:pt x="1854" y="1597"/>
                    <a:pt x="1854" y="1597"/>
                  </a:cubicBezTo>
                  <a:cubicBezTo>
                    <a:pt x="1830" y="1500"/>
                    <a:pt x="1830" y="1500"/>
                    <a:pt x="1830" y="1500"/>
                  </a:cubicBezTo>
                  <a:cubicBezTo>
                    <a:pt x="1807" y="1416"/>
                    <a:pt x="1807" y="1416"/>
                    <a:pt x="1807" y="1416"/>
                  </a:cubicBezTo>
                  <a:cubicBezTo>
                    <a:pt x="1859" y="1361"/>
                    <a:pt x="1859" y="1361"/>
                    <a:pt x="1859" y="1361"/>
                  </a:cubicBezTo>
                  <a:cubicBezTo>
                    <a:pt x="1934" y="1312"/>
                    <a:pt x="1934" y="1312"/>
                    <a:pt x="1934" y="1312"/>
                  </a:cubicBezTo>
                  <a:cubicBezTo>
                    <a:pt x="1956" y="1259"/>
                    <a:pt x="1956" y="1259"/>
                    <a:pt x="1956" y="1259"/>
                  </a:cubicBezTo>
                  <a:cubicBezTo>
                    <a:pt x="1958" y="1194"/>
                    <a:pt x="1958" y="1194"/>
                    <a:pt x="1958" y="1194"/>
                  </a:cubicBezTo>
                  <a:cubicBezTo>
                    <a:pt x="1951" y="1118"/>
                    <a:pt x="1951" y="1118"/>
                    <a:pt x="1951" y="1118"/>
                  </a:cubicBezTo>
                  <a:cubicBezTo>
                    <a:pt x="1964" y="1046"/>
                    <a:pt x="1964" y="1046"/>
                    <a:pt x="1964" y="1046"/>
                  </a:cubicBezTo>
                  <a:cubicBezTo>
                    <a:pt x="1964" y="1046"/>
                    <a:pt x="1943" y="1016"/>
                    <a:pt x="1939" y="1015"/>
                  </a:cubicBezTo>
                  <a:cubicBezTo>
                    <a:pt x="1935" y="1013"/>
                    <a:pt x="1921" y="1005"/>
                    <a:pt x="1921" y="1005"/>
                  </a:cubicBezTo>
                  <a:cubicBezTo>
                    <a:pt x="1885" y="992"/>
                    <a:pt x="1885" y="992"/>
                    <a:pt x="1885" y="992"/>
                  </a:cubicBezTo>
                  <a:cubicBezTo>
                    <a:pt x="1848" y="1008"/>
                    <a:pt x="1848" y="1008"/>
                    <a:pt x="1848" y="1008"/>
                  </a:cubicBezTo>
                  <a:cubicBezTo>
                    <a:pt x="1789" y="1036"/>
                    <a:pt x="1789" y="1036"/>
                    <a:pt x="1789" y="1036"/>
                  </a:cubicBezTo>
                  <a:cubicBezTo>
                    <a:pt x="1777" y="1003"/>
                    <a:pt x="1777" y="1003"/>
                    <a:pt x="1777" y="1003"/>
                  </a:cubicBezTo>
                  <a:cubicBezTo>
                    <a:pt x="1786" y="946"/>
                    <a:pt x="1786" y="946"/>
                    <a:pt x="1786" y="946"/>
                  </a:cubicBezTo>
                  <a:cubicBezTo>
                    <a:pt x="1770" y="938"/>
                    <a:pt x="1770" y="938"/>
                    <a:pt x="1770" y="938"/>
                  </a:cubicBezTo>
                  <a:cubicBezTo>
                    <a:pt x="1724" y="929"/>
                    <a:pt x="1724" y="929"/>
                    <a:pt x="1724" y="929"/>
                  </a:cubicBezTo>
                  <a:cubicBezTo>
                    <a:pt x="1684" y="908"/>
                    <a:pt x="1684" y="908"/>
                    <a:pt x="1684" y="908"/>
                  </a:cubicBezTo>
                  <a:cubicBezTo>
                    <a:pt x="1703" y="802"/>
                    <a:pt x="1703" y="802"/>
                    <a:pt x="1703" y="802"/>
                  </a:cubicBezTo>
                  <a:cubicBezTo>
                    <a:pt x="1717" y="799"/>
                    <a:pt x="1717" y="799"/>
                    <a:pt x="1717" y="799"/>
                  </a:cubicBezTo>
                  <a:cubicBezTo>
                    <a:pt x="1750" y="806"/>
                    <a:pt x="1750" y="806"/>
                    <a:pt x="1750" y="806"/>
                  </a:cubicBezTo>
                  <a:cubicBezTo>
                    <a:pt x="1750" y="801"/>
                    <a:pt x="1750" y="801"/>
                    <a:pt x="1750" y="801"/>
                  </a:cubicBezTo>
                  <a:cubicBezTo>
                    <a:pt x="1770" y="769"/>
                    <a:pt x="1770" y="769"/>
                    <a:pt x="1770" y="769"/>
                  </a:cubicBezTo>
                  <a:cubicBezTo>
                    <a:pt x="1782" y="738"/>
                    <a:pt x="1782" y="738"/>
                    <a:pt x="1782" y="738"/>
                  </a:cubicBezTo>
                  <a:cubicBezTo>
                    <a:pt x="1816" y="701"/>
                    <a:pt x="1816" y="701"/>
                    <a:pt x="1816" y="701"/>
                  </a:cubicBezTo>
                  <a:cubicBezTo>
                    <a:pt x="1837" y="760"/>
                    <a:pt x="1837" y="760"/>
                    <a:pt x="1837" y="760"/>
                  </a:cubicBezTo>
                  <a:cubicBezTo>
                    <a:pt x="1876" y="773"/>
                    <a:pt x="1876" y="773"/>
                    <a:pt x="1876" y="773"/>
                  </a:cubicBezTo>
                  <a:cubicBezTo>
                    <a:pt x="1935" y="783"/>
                    <a:pt x="1935" y="783"/>
                    <a:pt x="1935" y="783"/>
                  </a:cubicBezTo>
                  <a:cubicBezTo>
                    <a:pt x="2028" y="810"/>
                    <a:pt x="2028" y="810"/>
                    <a:pt x="2028" y="810"/>
                  </a:cubicBezTo>
                  <a:cubicBezTo>
                    <a:pt x="2104" y="812"/>
                    <a:pt x="2104" y="812"/>
                    <a:pt x="2104" y="812"/>
                  </a:cubicBezTo>
                  <a:cubicBezTo>
                    <a:pt x="2137" y="830"/>
                    <a:pt x="2137" y="830"/>
                    <a:pt x="2137" y="830"/>
                  </a:cubicBezTo>
                  <a:cubicBezTo>
                    <a:pt x="2162" y="845"/>
                    <a:pt x="2162" y="845"/>
                    <a:pt x="2162" y="845"/>
                  </a:cubicBezTo>
                  <a:cubicBezTo>
                    <a:pt x="2181" y="839"/>
                    <a:pt x="2181" y="839"/>
                    <a:pt x="2181" y="839"/>
                  </a:cubicBezTo>
                  <a:cubicBezTo>
                    <a:pt x="2213" y="766"/>
                    <a:pt x="2213" y="766"/>
                    <a:pt x="2213" y="766"/>
                  </a:cubicBezTo>
                  <a:cubicBezTo>
                    <a:pt x="2273" y="705"/>
                    <a:pt x="2273" y="705"/>
                    <a:pt x="2273" y="705"/>
                  </a:cubicBezTo>
                  <a:cubicBezTo>
                    <a:pt x="2285" y="705"/>
                    <a:pt x="2285" y="705"/>
                    <a:pt x="2285" y="705"/>
                  </a:cubicBezTo>
                  <a:cubicBezTo>
                    <a:pt x="2262" y="675"/>
                    <a:pt x="2262" y="675"/>
                    <a:pt x="2262" y="675"/>
                  </a:cubicBezTo>
                  <a:cubicBezTo>
                    <a:pt x="2230" y="644"/>
                    <a:pt x="2230" y="644"/>
                    <a:pt x="2230" y="644"/>
                  </a:cubicBezTo>
                  <a:cubicBezTo>
                    <a:pt x="2151" y="620"/>
                    <a:pt x="2151" y="620"/>
                    <a:pt x="2151" y="620"/>
                  </a:cubicBezTo>
                  <a:cubicBezTo>
                    <a:pt x="2121" y="564"/>
                    <a:pt x="2121" y="564"/>
                    <a:pt x="2121" y="564"/>
                  </a:cubicBezTo>
                  <a:cubicBezTo>
                    <a:pt x="2073" y="557"/>
                    <a:pt x="2073" y="557"/>
                    <a:pt x="2073" y="557"/>
                  </a:cubicBezTo>
                  <a:cubicBezTo>
                    <a:pt x="2029" y="568"/>
                    <a:pt x="2029" y="568"/>
                    <a:pt x="2029" y="568"/>
                  </a:cubicBezTo>
                  <a:cubicBezTo>
                    <a:pt x="1975" y="579"/>
                    <a:pt x="1975" y="579"/>
                    <a:pt x="1975" y="579"/>
                  </a:cubicBezTo>
                  <a:cubicBezTo>
                    <a:pt x="1914" y="625"/>
                    <a:pt x="1914" y="625"/>
                    <a:pt x="1914" y="625"/>
                  </a:cubicBezTo>
                  <a:cubicBezTo>
                    <a:pt x="1855" y="590"/>
                    <a:pt x="1855" y="590"/>
                    <a:pt x="1855" y="590"/>
                  </a:cubicBezTo>
                  <a:cubicBezTo>
                    <a:pt x="1744" y="572"/>
                    <a:pt x="1744" y="572"/>
                    <a:pt x="1744" y="572"/>
                  </a:cubicBezTo>
                  <a:cubicBezTo>
                    <a:pt x="1744" y="529"/>
                    <a:pt x="1744" y="529"/>
                    <a:pt x="1744" y="529"/>
                  </a:cubicBezTo>
                  <a:cubicBezTo>
                    <a:pt x="1679" y="524"/>
                    <a:pt x="1679" y="524"/>
                    <a:pt x="1679" y="524"/>
                  </a:cubicBezTo>
                  <a:cubicBezTo>
                    <a:pt x="1618" y="507"/>
                    <a:pt x="1618" y="507"/>
                    <a:pt x="1618" y="507"/>
                  </a:cubicBezTo>
                  <a:cubicBezTo>
                    <a:pt x="1552" y="546"/>
                    <a:pt x="1552" y="546"/>
                    <a:pt x="1552" y="546"/>
                  </a:cubicBezTo>
                  <a:cubicBezTo>
                    <a:pt x="1524" y="516"/>
                    <a:pt x="1524" y="516"/>
                    <a:pt x="1524" y="516"/>
                  </a:cubicBezTo>
                  <a:cubicBezTo>
                    <a:pt x="1430" y="398"/>
                    <a:pt x="1430" y="398"/>
                    <a:pt x="1430" y="398"/>
                  </a:cubicBezTo>
                  <a:cubicBezTo>
                    <a:pt x="1369" y="337"/>
                    <a:pt x="1369" y="337"/>
                    <a:pt x="1369" y="337"/>
                  </a:cubicBezTo>
                  <a:cubicBezTo>
                    <a:pt x="1369" y="281"/>
                    <a:pt x="1369" y="281"/>
                    <a:pt x="1369" y="281"/>
                  </a:cubicBezTo>
                  <a:cubicBezTo>
                    <a:pt x="1337" y="222"/>
                    <a:pt x="1337" y="222"/>
                    <a:pt x="1337" y="222"/>
                  </a:cubicBezTo>
                  <a:cubicBezTo>
                    <a:pt x="1280" y="163"/>
                    <a:pt x="1280" y="163"/>
                    <a:pt x="1280" y="163"/>
                  </a:cubicBezTo>
                  <a:cubicBezTo>
                    <a:pt x="1248" y="165"/>
                    <a:pt x="1248" y="165"/>
                    <a:pt x="1248" y="165"/>
                  </a:cubicBezTo>
                  <a:cubicBezTo>
                    <a:pt x="1182" y="172"/>
                    <a:pt x="1182" y="172"/>
                    <a:pt x="1182" y="172"/>
                  </a:cubicBezTo>
                  <a:cubicBezTo>
                    <a:pt x="1145" y="150"/>
                    <a:pt x="1145" y="150"/>
                    <a:pt x="1145" y="150"/>
                  </a:cubicBezTo>
                  <a:cubicBezTo>
                    <a:pt x="1078" y="126"/>
                    <a:pt x="1078" y="126"/>
                    <a:pt x="1078" y="126"/>
                  </a:cubicBezTo>
                  <a:cubicBezTo>
                    <a:pt x="1054" y="126"/>
                    <a:pt x="1054" y="126"/>
                    <a:pt x="1054" y="126"/>
                  </a:cubicBezTo>
                  <a:cubicBezTo>
                    <a:pt x="1038" y="154"/>
                    <a:pt x="1038" y="154"/>
                    <a:pt x="1038" y="154"/>
                  </a:cubicBezTo>
                  <a:cubicBezTo>
                    <a:pt x="1015" y="196"/>
                    <a:pt x="1015" y="196"/>
                    <a:pt x="1015" y="196"/>
                  </a:cubicBezTo>
                  <a:cubicBezTo>
                    <a:pt x="980" y="187"/>
                    <a:pt x="980" y="187"/>
                    <a:pt x="980" y="187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06" y="167"/>
                    <a:pt x="906" y="167"/>
                    <a:pt x="906" y="167"/>
                  </a:cubicBezTo>
                  <a:cubicBezTo>
                    <a:pt x="888" y="139"/>
                    <a:pt x="888" y="139"/>
                    <a:pt x="888" y="139"/>
                  </a:cubicBezTo>
                  <a:cubicBezTo>
                    <a:pt x="866" y="135"/>
                    <a:pt x="866" y="135"/>
                    <a:pt x="866" y="135"/>
                  </a:cubicBezTo>
                  <a:cubicBezTo>
                    <a:pt x="825" y="117"/>
                    <a:pt x="825" y="117"/>
                    <a:pt x="825" y="117"/>
                  </a:cubicBezTo>
                  <a:cubicBezTo>
                    <a:pt x="797" y="61"/>
                    <a:pt x="797" y="61"/>
                    <a:pt x="797" y="6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05" y="52"/>
                    <a:pt x="705" y="52"/>
                    <a:pt x="705" y="52"/>
                  </a:cubicBezTo>
                  <a:cubicBezTo>
                    <a:pt x="662" y="50"/>
                    <a:pt x="662" y="50"/>
                    <a:pt x="662" y="50"/>
                  </a:cubicBezTo>
                  <a:cubicBezTo>
                    <a:pt x="647" y="85"/>
                    <a:pt x="647" y="85"/>
                    <a:pt x="647" y="85"/>
                  </a:cubicBezTo>
                  <a:cubicBezTo>
                    <a:pt x="590" y="100"/>
                    <a:pt x="590" y="100"/>
                    <a:pt x="590" y="100"/>
                  </a:cubicBezTo>
                  <a:cubicBezTo>
                    <a:pt x="549" y="111"/>
                    <a:pt x="549" y="111"/>
                    <a:pt x="549" y="111"/>
                  </a:cubicBezTo>
                  <a:cubicBezTo>
                    <a:pt x="512" y="130"/>
                    <a:pt x="512" y="130"/>
                    <a:pt x="512" y="130"/>
                  </a:cubicBezTo>
                  <a:cubicBezTo>
                    <a:pt x="496" y="126"/>
                    <a:pt x="496" y="126"/>
                    <a:pt x="496" y="126"/>
                  </a:cubicBezTo>
                  <a:cubicBezTo>
                    <a:pt x="488" y="72"/>
                    <a:pt x="488" y="72"/>
                    <a:pt x="488" y="72"/>
                  </a:cubicBezTo>
                  <a:cubicBezTo>
                    <a:pt x="472" y="30"/>
                    <a:pt x="472" y="30"/>
                    <a:pt x="472" y="30"/>
                  </a:cubicBezTo>
                  <a:cubicBezTo>
                    <a:pt x="461" y="11"/>
                    <a:pt x="461" y="11"/>
                    <a:pt x="461" y="11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42" y="50"/>
                    <a:pt x="342" y="50"/>
                    <a:pt x="342" y="50"/>
                  </a:cubicBezTo>
                  <a:cubicBezTo>
                    <a:pt x="333" y="78"/>
                    <a:pt x="333" y="78"/>
                    <a:pt x="333" y="78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48" y="180"/>
                    <a:pt x="148" y="180"/>
                    <a:pt x="148" y="180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48" y="274"/>
                    <a:pt x="148" y="274"/>
                    <a:pt x="148" y="274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04" y="309"/>
                    <a:pt x="104" y="309"/>
                    <a:pt x="104" y="309"/>
                  </a:cubicBezTo>
                  <a:cubicBezTo>
                    <a:pt x="104" y="348"/>
                    <a:pt x="104" y="348"/>
                    <a:pt x="104" y="348"/>
                  </a:cubicBezTo>
                  <a:cubicBezTo>
                    <a:pt x="122" y="392"/>
                    <a:pt x="122" y="392"/>
                    <a:pt x="122" y="392"/>
                  </a:cubicBezTo>
                  <a:cubicBezTo>
                    <a:pt x="111" y="416"/>
                    <a:pt x="111" y="416"/>
                    <a:pt x="111" y="416"/>
                  </a:cubicBezTo>
                  <a:cubicBezTo>
                    <a:pt x="87" y="442"/>
                    <a:pt x="87" y="442"/>
                    <a:pt x="87" y="442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546"/>
                    <a:pt x="28" y="546"/>
                    <a:pt x="28" y="546"/>
                  </a:cubicBezTo>
                  <a:cubicBezTo>
                    <a:pt x="32" y="605"/>
                    <a:pt x="32" y="605"/>
                    <a:pt x="32" y="605"/>
                  </a:cubicBezTo>
                  <a:cubicBezTo>
                    <a:pt x="59" y="636"/>
                    <a:pt x="59" y="636"/>
                    <a:pt x="59" y="636"/>
                  </a:cubicBezTo>
                  <a:cubicBezTo>
                    <a:pt x="69" y="668"/>
                    <a:pt x="69" y="668"/>
                    <a:pt x="69" y="668"/>
                  </a:cubicBezTo>
                  <a:cubicBezTo>
                    <a:pt x="61" y="695"/>
                    <a:pt x="61" y="695"/>
                    <a:pt x="61" y="695"/>
                  </a:cubicBezTo>
                  <a:cubicBezTo>
                    <a:pt x="59" y="734"/>
                    <a:pt x="59" y="734"/>
                    <a:pt x="59" y="734"/>
                  </a:cubicBezTo>
                  <a:cubicBezTo>
                    <a:pt x="96" y="764"/>
                    <a:pt x="96" y="764"/>
                    <a:pt x="96" y="764"/>
                  </a:cubicBezTo>
                  <a:cubicBezTo>
                    <a:pt x="91" y="799"/>
                    <a:pt x="91" y="799"/>
                    <a:pt x="91" y="799"/>
                  </a:cubicBezTo>
                  <a:cubicBezTo>
                    <a:pt x="83" y="838"/>
                    <a:pt x="83" y="838"/>
                    <a:pt x="83" y="838"/>
                  </a:cubicBezTo>
                  <a:cubicBezTo>
                    <a:pt x="35" y="877"/>
                    <a:pt x="35" y="877"/>
                    <a:pt x="35" y="877"/>
                  </a:cubicBezTo>
                  <a:cubicBezTo>
                    <a:pt x="0" y="908"/>
                    <a:pt x="0" y="908"/>
                    <a:pt x="0" y="908"/>
                  </a:cubicBezTo>
                  <a:cubicBezTo>
                    <a:pt x="17" y="1001"/>
                    <a:pt x="17" y="1001"/>
                    <a:pt x="17" y="1001"/>
                  </a:cubicBezTo>
                  <a:cubicBezTo>
                    <a:pt x="17" y="1069"/>
                    <a:pt x="17" y="1069"/>
                    <a:pt x="17" y="1069"/>
                  </a:cubicBezTo>
                  <a:cubicBezTo>
                    <a:pt x="52" y="1069"/>
                    <a:pt x="52" y="1069"/>
                    <a:pt x="52" y="1069"/>
                  </a:cubicBezTo>
                  <a:cubicBezTo>
                    <a:pt x="87" y="1106"/>
                    <a:pt x="87" y="1106"/>
                    <a:pt x="87" y="1106"/>
                  </a:cubicBezTo>
                  <a:cubicBezTo>
                    <a:pt x="133" y="1143"/>
                    <a:pt x="133" y="1143"/>
                    <a:pt x="133" y="1143"/>
                  </a:cubicBezTo>
                  <a:cubicBezTo>
                    <a:pt x="185" y="1210"/>
                    <a:pt x="185" y="1210"/>
                    <a:pt x="185" y="1210"/>
                  </a:cubicBezTo>
                  <a:cubicBezTo>
                    <a:pt x="242" y="1291"/>
                    <a:pt x="242" y="1291"/>
                    <a:pt x="242" y="1291"/>
                  </a:cubicBezTo>
                  <a:cubicBezTo>
                    <a:pt x="290" y="1354"/>
                    <a:pt x="290" y="1354"/>
                    <a:pt x="290" y="1354"/>
                  </a:cubicBezTo>
                  <a:cubicBezTo>
                    <a:pt x="370" y="1422"/>
                    <a:pt x="370" y="1422"/>
                    <a:pt x="370" y="1422"/>
                  </a:cubicBezTo>
                  <a:cubicBezTo>
                    <a:pt x="457" y="1480"/>
                    <a:pt x="457" y="1480"/>
                    <a:pt x="457" y="1480"/>
                  </a:cubicBezTo>
                  <a:cubicBezTo>
                    <a:pt x="464" y="1511"/>
                    <a:pt x="464" y="1511"/>
                    <a:pt x="464" y="1511"/>
                  </a:cubicBezTo>
                  <a:cubicBezTo>
                    <a:pt x="433" y="1533"/>
                    <a:pt x="433" y="1533"/>
                    <a:pt x="433" y="1533"/>
                  </a:cubicBezTo>
                  <a:cubicBezTo>
                    <a:pt x="422" y="1598"/>
                    <a:pt x="422" y="1598"/>
                    <a:pt x="422" y="1598"/>
                  </a:cubicBezTo>
                  <a:cubicBezTo>
                    <a:pt x="514" y="1598"/>
                    <a:pt x="514" y="1598"/>
                    <a:pt x="514" y="1598"/>
                  </a:cubicBezTo>
                  <a:cubicBezTo>
                    <a:pt x="562" y="1670"/>
                    <a:pt x="562" y="1670"/>
                    <a:pt x="562" y="1670"/>
                  </a:cubicBezTo>
                  <a:cubicBezTo>
                    <a:pt x="607" y="1689"/>
                    <a:pt x="607" y="1689"/>
                    <a:pt x="607" y="1689"/>
                  </a:cubicBezTo>
                  <a:cubicBezTo>
                    <a:pt x="633" y="1730"/>
                    <a:pt x="633" y="1730"/>
                    <a:pt x="633" y="1730"/>
                  </a:cubicBezTo>
                  <a:cubicBezTo>
                    <a:pt x="647" y="1757"/>
                    <a:pt x="647" y="1757"/>
                    <a:pt x="647" y="1757"/>
                  </a:cubicBezTo>
                  <a:cubicBezTo>
                    <a:pt x="623" y="1792"/>
                    <a:pt x="623" y="1792"/>
                    <a:pt x="623" y="1792"/>
                  </a:cubicBezTo>
                  <a:cubicBezTo>
                    <a:pt x="607" y="1842"/>
                    <a:pt x="607" y="1842"/>
                    <a:pt x="607" y="1842"/>
                  </a:cubicBezTo>
                  <a:cubicBezTo>
                    <a:pt x="607" y="1894"/>
                    <a:pt x="607" y="1894"/>
                    <a:pt x="607" y="1894"/>
                  </a:cubicBezTo>
                  <a:cubicBezTo>
                    <a:pt x="607" y="1931"/>
                    <a:pt x="607" y="1931"/>
                    <a:pt x="607" y="1931"/>
                  </a:cubicBezTo>
                  <a:cubicBezTo>
                    <a:pt x="657" y="1951"/>
                    <a:pt x="657" y="1951"/>
                    <a:pt x="657" y="1951"/>
                  </a:cubicBezTo>
                  <a:cubicBezTo>
                    <a:pt x="686" y="1993"/>
                    <a:pt x="686" y="1993"/>
                    <a:pt x="686" y="1993"/>
                  </a:cubicBezTo>
                  <a:cubicBezTo>
                    <a:pt x="728" y="2061"/>
                    <a:pt x="728" y="2061"/>
                    <a:pt x="728" y="2061"/>
                  </a:cubicBezTo>
                  <a:cubicBezTo>
                    <a:pt x="748" y="2092"/>
                    <a:pt x="748" y="2092"/>
                    <a:pt x="748" y="2092"/>
                  </a:cubicBezTo>
                  <a:cubicBezTo>
                    <a:pt x="811" y="2099"/>
                    <a:pt x="811" y="2099"/>
                    <a:pt x="811" y="2099"/>
                  </a:cubicBezTo>
                  <a:cubicBezTo>
                    <a:pt x="820" y="2103"/>
                    <a:pt x="820" y="2103"/>
                    <a:pt x="820" y="2103"/>
                  </a:cubicBezTo>
                  <a:cubicBezTo>
                    <a:pt x="824" y="2100"/>
                    <a:pt x="824" y="2100"/>
                    <a:pt x="824" y="2100"/>
                  </a:cubicBezTo>
                  <a:lnTo>
                    <a:pt x="834" y="210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4241189" y="3093596"/>
              <a:ext cx="1672295" cy="2551586"/>
            </a:xfrm>
            <a:custGeom>
              <a:avLst/>
              <a:gdLst>
                <a:gd name="T0" fmla="*/ 347 w 407"/>
                <a:gd name="T1" fmla="*/ 606 h 621"/>
                <a:gd name="T2" fmla="*/ 374 w 407"/>
                <a:gd name="T3" fmla="*/ 598 h 621"/>
                <a:gd name="T4" fmla="*/ 367 w 407"/>
                <a:gd name="T5" fmla="*/ 573 h 621"/>
                <a:gd name="T6" fmla="*/ 404 w 407"/>
                <a:gd name="T7" fmla="*/ 544 h 621"/>
                <a:gd name="T8" fmla="*/ 375 w 407"/>
                <a:gd name="T9" fmla="*/ 515 h 621"/>
                <a:gd name="T10" fmla="*/ 368 w 407"/>
                <a:gd name="T11" fmla="*/ 485 h 621"/>
                <a:gd name="T12" fmla="*/ 356 w 407"/>
                <a:gd name="T13" fmla="*/ 461 h 621"/>
                <a:gd name="T14" fmla="*/ 337 w 407"/>
                <a:gd name="T15" fmla="*/ 430 h 621"/>
                <a:gd name="T16" fmla="*/ 295 w 407"/>
                <a:gd name="T17" fmla="*/ 388 h 621"/>
                <a:gd name="T18" fmla="*/ 258 w 407"/>
                <a:gd name="T19" fmla="*/ 345 h 621"/>
                <a:gd name="T20" fmla="*/ 255 w 407"/>
                <a:gd name="T21" fmla="*/ 308 h 621"/>
                <a:gd name="T22" fmla="*/ 259 w 407"/>
                <a:gd name="T23" fmla="*/ 281 h 621"/>
                <a:gd name="T24" fmla="*/ 254 w 407"/>
                <a:gd name="T25" fmla="*/ 256 h 621"/>
                <a:gd name="T26" fmla="*/ 265 w 407"/>
                <a:gd name="T27" fmla="*/ 225 h 621"/>
                <a:gd name="T28" fmla="*/ 268 w 407"/>
                <a:gd name="T29" fmla="*/ 199 h 621"/>
                <a:gd name="T30" fmla="*/ 278 w 407"/>
                <a:gd name="T31" fmla="*/ 180 h 621"/>
                <a:gd name="T32" fmla="*/ 282 w 407"/>
                <a:gd name="T33" fmla="*/ 149 h 621"/>
                <a:gd name="T34" fmla="*/ 308 w 407"/>
                <a:gd name="T35" fmla="*/ 155 h 621"/>
                <a:gd name="T36" fmla="*/ 323 w 407"/>
                <a:gd name="T37" fmla="*/ 139 h 621"/>
                <a:gd name="T38" fmla="*/ 316 w 407"/>
                <a:gd name="T39" fmla="*/ 130 h 621"/>
                <a:gd name="T40" fmla="*/ 303 w 407"/>
                <a:gd name="T41" fmla="*/ 116 h 621"/>
                <a:gd name="T42" fmla="*/ 279 w 407"/>
                <a:gd name="T43" fmla="*/ 100 h 621"/>
                <a:gd name="T44" fmla="*/ 248 w 407"/>
                <a:gd name="T45" fmla="*/ 82 h 621"/>
                <a:gd name="T46" fmla="*/ 246 w 407"/>
                <a:gd name="T47" fmla="*/ 26 h 621"/>
                <a:gd name="T48" fmla="*/ 248 w 407"/>
                <a:gd name="T49" fmla="*/ 0 h 621"/>
                <a:gd name="T50" fmla="*/ 227 w 407"/>
                <a:gd name="T51" fmla="*/ 15 h 621"/>
                <a:gd name="T52" fmla="*/ 221 w 407"/>
                <a:gd name="T53" fmla="*/ 36 h 621"/>
                <a:gd name="T54" fmla="*/ 186 w 407"/>
                <a:gd name="T55" fmla="*/ 49 h 621"/>
                <a:gd name="T56" fmla="*/ 162 w 407"/>
                <a:gd name="T57" fmla="*/ 47 h 621"/>
                <a:gd name="T58" fmla="*/ 144 w 407"/>
                <a:gd name="T59" fmla="*/ 46 h 621"/>
                <a:gd name="T60" fmla="*/ 150 w 407"/>
                <a:gd name="T61" fmla="*/ 66 h 621"/>
                <a:gd name="T62" fmla="*/ 146 w 407"/>
                <a:gd name="T63" fmla="*/ 93 h 621"/>
                <a:gd name="T64" fmla="*/ 134 w 407"/>
                <a:gd name="T65" fmla="*/ 112 h 621"/>
                <a:gd name="T66" fmla="*/ 119 w 407"/>
                <a:gd name="T67" fmla="*/ 128 h 621"/>
                <a:gd name="T68" fmla="*/ 116 w 407"/>
                <a:gd name="T69" fmla="*/ 157 h 621"/>
                <a:gd name="T70" fmla="*/ 110 w 407"/>
                <a:gd name="T71" fmla="*/ 195 h 621"/>
                <a:gd name="T72" fmla="*/ 89 w 407"/>
                <a:gd name="T73" fmla="*/ 182 h 621"/>
                <a:gd name="T74" fmla="*/ 70 w 407"/>
                <a:gd name="T75" fmla="*/ 199 h 621"/>
                <a:gd name="T76" fmla="*/ 47 w 407"/>
                <a:gd name="T77" fmla="*/ 207 h 621"/>
                <a:gd name="T78" fmla="*/ 51 w 407"/>
                <a:gd name="T79" fmla="*/ 236 h 621"/>
                <a:gd name="T80" fmla="*/ 36 w 407"/>
                <a:gd name="T81" fmla="*/ 259 h 621"/>
                <a:gd name="T82" fmla="*/ 42 w 407"/>
                <a:gd name="T83" fmla="*/ 283 h 621"/>
                <a:gd name="T84" fmla="*/ 13 w 407"/>
                <a:gd name="T85" fmla="*/ 320 h 621"/>
                <a:gd name="T86" fmla="*/ 16 w 407"/>
                <a:gd name="T87" fmla="*/ 341 h 621"/>
                <a:gd name="T88" fmla="*/ 22 w 407"/>
                <a:gd name="T89" fmla="*/ 372 h 621"/>
                <a:gd name="T90" fmla="*/ 4 w 407"/>
                <a:gd name="T91" fmla="*/ 392 h 621"/>
                <a:gd name="T92" fmla="*/ 14 w 407"/>
                <a:gd name="T93" fmla="*/ 437 h 621"/>
                <a:gd name="T94" fmla="*/ 32 w 407"/>
                <a:gd name="T95" fmla="*/ 467 h 621"/>
                <a:gd name="T96" fmla="*/ 37 w 407"/>
                <a:gd name="T97" fmla="*/ 487 h 621"/>
                <a:gd name="T98" fmla="*/ 64 w 407"/>
                <a:gd name="T99" fmla="*/ 508 h 621"/>
                <a:gd name="T100" fmla="*/ 74 w 407"/>
                <a:gd name="T101" fmla="*/ 537 h 621"/>
                <a:gd name="T102" fmla="*/ 113 w 407"/>
                <a:gd name="T103" fmla="*/ 539 h 621"/>
                <a:gd name="T104" fmla="*/ 137 w 407"/>
                <a:gd name="T105" fmla="*/ 542 h 621"/>
                <a:gd name="T106" fmla="*/ 186 w 407"/>
                <a:gd name="T107" fmla="*/ 535 h 621"/>
                <a:gd name="T108" fmla="*/ 229 w 407"/>
                <a:gd name="T109" fmla="*/ 544 h 621"/>
                <a:gd name="T110" fmla="*/ 248 w 407"/>
                <a:gd name="T111" fmla="*/ 561 h 621"/>
                <a:gd name="T112" fmla="*/ 255 w 407"/>
                <a:gd name="T113" fmla="*/ 601 h 621"/>
                <a:gd name="T114" fmla="*/ 282 w 407"/>
                <a:gd name="T115" fmla="*/ 617 h 621"/>
                <a:gd name="T116" fmla="*/ 312 w 407"/>
                <a:gd name="T117" fmla="*/ 62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7" h="621">
                  <a:moveTo>
                    <a:pt x="323" y="613"/>
                  </a:moveTo>
                  <a:lnTo>
                    <a:pt x="330" y="607"/>
                  </a:lnTo>
                  <a:lnTo>
                    <a:pt x="336" y="602"/>
                  </a:lnTo>
                  <a:lnTo>
                    <a:pt x="347" y="606"/>
                  </a:lnTo>
                  <a:lnTo>
                    <a:pt x="351" y="609"/>
                  </a:lnTo>
                  <a:lnTo>
                    <a:pt x="355" y="608"/>
                  </a:lnTo>
                  <a:lnTo>
                    <a:pt x="364" y="602"/>
                  </a:lnTo>
                  <a:lnTo>
                    <a:pt x="374" y="598"/>
                  </a:lnTo>
                  <a:lnTo>
                    <a:pt x="375" y="592"/>
                  </a:lnTo>
                  <a:lnTo>
                    <a:pt x="373" y="582"/>
                  </a:lnTo>
                  <a:lnTo>
                    <a:pt x="370" y="577"/>
                  </a:lnTo>
                  <a:lnTo>
                    <a:pt x="367" y="573"/>
                  </a:lnTo>
                  <a:lnTo>
                    <a:pt x="391" y="559"/>
                  </a:lnTo>
                  <a:lnTo>
                    <a:pt x="407" y="544"/>
                  </a:lnTo>
                  <a:lnTo>
                    <a:pt x="406" y="544"/>
                  </a:lnTo>
                  <a:lnTo>
                    <a:pt x="404" y="544"/>
                  </a:lnTo>
                  <a:lnTo>
                    <a:pt x="392" y="542"/>
                  </a:lnTo>
                  <a:lnTo>
                    <a:pt x="388" y="536"/>
                  </a:lnTo>
                  <a:lnTo>
                    <a:pt x="380" y="523"/>
                  </a:lnTo>
                  <a:lnTo>
                    <a:pt x="375" y="515"/>
                  </a:lnTo>
                  <a:lnTo>
                    <a:pt x="365" y="511"/>
                  </a:lnTo>
                  <a:lnTo>
                    <a:pt x="365" y="504"/>
                  </a:lnTo>
                  <a:lnTo>
                    <a:pt x="365" y="494"/>
                  </a:lnTo>
                  <a:lnTo>
                    <a:pt x="368" y="485"/>
                  </a:lnTo>
                  <a:lnTo>
                    <a:pt x="373" y="478"/>
                  </a:lnTo>
                  <a:lnTo>
                    <a:pt x="370" y="473"/>
                  </a:lnTo>
                  <a:lnTo>
                    <a:pt x="365" y="465"/>
                  </a:lnTo>
                  <a:lnTo>
                    <a:pt x="356" y="461"/>
                  </a:lnTo>
                  <a:lnTo>
                    <a:pt x="347" y="447"/>
                  </a:lnTo>
                  <a:lnTo>
                    <a:pt x="329" y="447"/>
                  </a:lnTo>
                  <a:lnTo>
                    <a:pt x="332" y="435"/>
                  </a:lnTo>
                  <a:lnTo>
                    <a:pt x="337" y="430"/>
                  </a:lnTo>
                  <a:lnTo>
                    <a:pt x="336" y="425"/>
                  </a:lnTo>
                  <a:lnTo>
                    <a:pt x="319" y="413"/>
                  </a:lnTo>
                  <a:lnTo>
                    <a:pt x="304" y="400"/>
                  </a:lnTo>
                  <a:lnTo>
                    <a:pt x="295" y="388"/>
                  </a:lnTo>
                  <a:lnTo>
                    <a:pt x="284" y="373"/>
                  </a:lnTo>
                  <a:lnTo>
                    <a:pt x="274" y="360"/>
                  </a:lnTo>
                  <a:lnTo>
                    <a:pt x="265" y="352"/>
                  </a:lnTo>
                  <a:lnTo>
                    <a:pt x="258" y="345"/>
                  </a:lnTo>
                  <a:lnTo>
                    <a:pt x="251" y="345"/>
                  </a:lnTo>
                  <a:lnTo>
                    <a:pt x="251" y="332"/>
                  </a:lnTo>
                  <a:lnTo>
                    <a:pt x="248" y="314"/>
                  </a:lnTo>
                  <a:lnTo>
                    <a:pt x="255" y="308"/>
                  </a:lnTo>
                  <a:lnTo>
                    <a:pt x="264" y="301"/>
                  </a:lnTo>
                  <a:lnTo>
                    <a:pt x="266" y="293"/>
                  </a:lnTo>
                  <a:lnTo>
                    <a:pt x="267" y="287"/>
                  </a:lnTo>
                  <a:lnTo>
                    <a:pt x="259" y="281"/>
                  </a:lnTo>
                  <a:lnTo>
                    <a:pt x="260" y="273"/>
                  </a:lnTo>
                  <a:lnTo>
                    <a:pt x="261" y="268"/>
                  </a:lnTo>
                  <a:lnTo>
                    <a:pt x="259" y="262"/>
                  </a:lnTo>
                  <a:lnTo>
                    <a:pt x="254" y="256"/>
                  </a:lnTo>
                  <a:lnTo>
                    <a:pt x="254" y="245"/>
                  </a:lnTo>
                  <a:lnTo>
                    <a:pt x="256" y="236"/>
                  </a:lnTo>
                  <a:lnTo>
                    <a:pt x="258" y="231"/>
                  </a:lnTo>
                  <a:lnTo>
                    <a:pt x="265" y="225"/>
                  </a:lnTo>
                  <a:lnTo>
                    <a:pt x="269" y="220"/>
                  </a:lnTo>
                  <a:lnTo>
                    <a:pt x="272" y="215"/>
                  </a:lnTo>
                  <a:lnTo>
                    <a:pt x="268" y="206"/>
                  </a:lnTo>
                  <a:lnTo>
                    <a:pt x="268" y="199"/>
                  </a:lnTo>
                  <a:lnTo>
                    <a:pt x="270" y="195"/>
                  </a:lnTo>
                  <a:lnTo>
                    <a:pt x="277" y="192"/>
                  </a:lnTo>
                  <a:lnTo>
                    <a:pt x="280" y="189"/>
                  </a:lnTo>
                  <a:lnTo>
                    <a:pt x="278" y="180"/>
                  </a:lnTo>
                  <a:lnTo>
                    <a:pt x="277" y="174"/>
                  </a:lnTo>
                  <a:lnTo>
                    <a:pt x="274" y="164"/>
                  </a:lnTo>
                  <a:lnTo>
                    <a:pt x="276" y="155"/>
                  </a:lnTo>
                  <a:lnTo>
                    <a:pt x="282" y="149"/>
                  </a:lnTo>
                  <a:lnTo>
                    <a:pt x="287" y="149"/>
                  </a:lnTo>
                  <a:lnTo>
                    <a:pt x="297" y="149"/>
                  </a:lnTo>
                  <a:lnTo>
                    <a:pt x="302" y="153"/>
                  </a:lnTo>
                  <a:lnTo>
                    <a:pt x="308" y="155"/>
                  </a:lnTo>
                  <a:lnTo>
                    <a:pt x="312" y="154"/>
                  </a:lnTo>
                  <a:lnTo>
                    <a:pt x="314" y="149"/>
                  </a:lnTo>
                  <a:lnTo>
                    <a:pt x="317" y="143"/>
                  </a:lnTo>
                  <a:lnTo>
                    <a:pt x="323" y="139"/>
                  </a:lnTo>
                  <a:lnTo>
                    <a:pt x="325" y="139"/>
                  </a:lnTo>
                  <a:lnTo>
                    <a:pt x="316" y="135"/>
                  </a:lnTo>
                  <a:lnTo>
                    <a:pt x="316" y="132"/>
                  </a:lnTo>
                  <a:lnTo>
                    <a:pt x="316" y="130"/>
                  </a:lnTo>
                  <a:lnTo>
                    <a:pt x="320" y="123"/>
                  </a:lnTo>
                  <a:lnTo>
                    <a:pt x="316" y="119"/>
                  </a:lnTo>
                  <a:lnTo>
                    <a:pt x="311" y="116"/>
                  </a:lnTo>
                  <a:lnTo>
                    <a:pt x="303" y="116"/>
                  </a:lnTo>
                  <a:lnTo>
                    <a:pt x="298" y="115"/>
                  </a:lnTo>
                  <a:lnTo>
                    <a:pt x="293" y="114"/>
                  </a:lnTo>
                  <a:lnTo>
                    <a:pt x="289" y="107"/>
                  </a:lnTo>
                  <a:lnTo>
                    <a:pt x="279" y="100"/>
                  </a:lnTo>
                  <a:lnTo>
                    <a:pt x="257" y="88"/>
                  </a:lnTo>
                  <a:lnTo>
                    <a:pt x="254" y="88"/>
                  </a:lnTo>
                  <a:lnTo>
                    <a:pt x="248" y="88"/>
                  </a:lnTo>
                  <a:lnTo>
                    <a:pt x="248" y="82"/>
                  </a:lnTo>
                  <a:lnTo>
                    <a:pt x="248" y="59"/>
                  </a:lnTo>
                  <a:lnTo>
                    <a:pt x="244" y="52"/>
                  </a:lnTo>
                  <a:lnTo>
                    <a:pt x="240" y="41"/>
                  </a:lnTo>
                  <a:lnTo>
                    <a:pt x="246" y="26"/>
                  </a:lnTo>
                  <a:lnTo>
                    <a:pt x="248" y="18"/>
                  </a:lnTo>
                  <a:lnTo>
                    <a:pt x="254" y="20"/>
                  </a:lnTo>
                  <a:lnTo>
                    <a:pt x="254" y="4"/>
                  </a:lnTo>
                  <a:lnTo>
                    <a:pt x="248" y="0"/>
                  </a:lnTo>
                  <a:lnTo>
                    <a:pt x="243" y="0"/>
                  </a:lnTo>
                  <a:lnTo>
                    <a:pt x="238" y="2"/>
                  </a:lnTo>
                  <a:lnTo>
                    <a:pt x="232" y="7"/>
                  </a:lnTo>
                  <a:lnTo>
                    <a:pt x="227" y="15"/>
                  </a:lnTo>
                  <a:lnTo>
                    <a:pt x="224" y="21"/>
                  </a:lnTo>
                  <a:lnTo>
                    <a:pt x="224" y="26"/>
                  </a:lnTo>
                  <a:lnTo>
                    <a:pt x="223" y="32"/>
                  </a:lnTo>
                  <a:lnTo>
                    <a:pt x="221" y="36"/>
                  </a:lnTo>
                  <a:lnTo>
                    <a:pt x="205" y="39"/>
                  </a:lnTo>
                  <a:lnTo>
                    <a:pt x="199" y="45"/>
                  </a:lnTo>
                  <a:lnTo>
                    <a:pt x="194" y="52"/>
                  </a:lnTo>
                  <a:lnTo>
                    <a:pt x="186" y="49"/>
                  </a:lnTo>
                  <a:lnTo>
                    <a:pt x="180" y="49"/>
                  </a:lnTo>
                  <a:lnTo>
                    <a:pt x="169" y="49"/>
                  </a:lnTo>
                  <a:lnTo>
                    <a:pt x="165" y="52"/>
                  </a:lnTo>
                  <a:lnTo>
                    <a:pt x="162" y="47"/>
                  </a:lnTo>
                  <a:lnTo>
                    <a:pt x="158" y="42"/>
                  </a:lnTo>
                  <a:lnTo>
                    <a:pt x="154" y="42"/>
                  </a:lnTo>
                  <a:lnTo>
                    <a:pt x="150" y="42"/>
                  </a:lnTo>
                  <a:lnTo>
                    <a:pt x="144" y="46"/>
                  </a:lnTo>
                  <a:lnTo>
                    <a:pt x="145" y="54"/>
                  </a:lnTo>
                  <a:lnTo>
                    <a:pt x="147" y="59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48" y="77"/>
                  </a:lnTo>
                  <a:lnTo>
                    <a:pt x="147" y="81"/>
                  </a:lnTo>
                  <a:lnTo>
                    <a:pt x="147" y="86"/>
                  </a:lnTo>
                  <a:lnTo>
                    <a:pt x="146" y="93"/>
                  </a:lnTo>
                  <a:lnTo>
                    <a:pt x="146" y="103"/>
                  </a:lnTo>
                  <a:lnTo>
                    <a:pt x="140" y="106"/>
                  </a:lnTo>
                  <a:lnTo>
                    <a:pt x="137" y="109"/>
                  </a:lnTo>
                  <a:lnTo>
                    <a:pt x="134" y="112"/>
                  </a:lnTo>
                  <a:lnTo>
                    <a:pt x="131" y="116"/>
                  </a:lnTo>
                  <a:lnTo>
                    <a:pt x="127" y="120"/>
                  </a:lnTo>
                  <a:lnTo>
                    <a:pt x="123" y="124"/>
                  </a:lnTo>
                  <a:lnTo>
                    <a:pt x="119" y="128"/>
                  </a:lnTo>
                  <a:lnTo>
                    <a:pt x="111" y="128"/>
                  </a:lnTo>
                  <a:lnTo>
                    <a:pt x="113" y="139"/>
                  </a:lnTo>
                  <a:lnTo>
                    <a:pt x="115" y="145"/>
                  </a:lnTo>
                  <a:lnTo>
                    <a:pt x="116" y="157"/>
                  </a:lnTo>
                  <a:lnTo>
                    <a:pt x="116" y="171"/>
                  </a:lnTo>
                  <a:lnTo>
                    <a:pt x="115" y="182"/>
                  </a:lnTo>
                  <a:lnTo>
                    <a:pt x="115" y="192"/>
                  </a:lnTo>
                  <a:lnTo>
                    <a:pt x="110" y="195"/>
                  </a:lnTo>
                  <a:lnTo>
                    <a:pt x="104" y="189"/>
                  </a:lnTo>
                  <a:lnTo>
                    <a:pt x="102" y="189"/>
                  </a:lnTo>
                  <a:lnTo>
                    <a:pt x="94" y="183"/>
                  </a:lnTo>
                  <a:lnTo>
                    <a:pt x="89" y="182"/>
                  </a:lnTo>
                  <a:lnTo>
                    <a:pt x="85" y="184"/>
                  </a:lnTo>
                  <a:lnTo>
                    <a:pt x="85" y="192"/>
                  </a:lnTo>
                  <a:lnTo>
                    <a:pt x="80" y="199"/>
                  </a:lnTo>
                  <a:lnTo>
                    <a:pt x="70" y="199"/>
                  </a:lnTo>
                  <a:lnTo>
                    <a:pt x="67" y="199"/>
                  </a:lnTo>
                  <a:lnTo>
                    <a:pt x="60" y="199"/>
                  </a:lnTo>
                  <a:lnTo>
                    <a:pt x="47" y="206"/>
                  </a:lnTo>
                  <a:lnTo>
                    <a:pt x="47" y="207"/>
                  </a:lnTo>
                  <a:lnTo>
                    <a:pt x="48" y="213"/>
                  </a:lnTo>
                  <a:lnTo>
                    <a:pt x="50" y="217"/>
                  </a:lnTo>
                  <a:lnTo>
                    <a:pt x="52" y="227"/>
                  </a:lnTo>
                  <a:lnTo>
                    <a:pt x="51" y="236"/>
                  </a:lnTo>
                  <a:lnTo>
                    <a:pt x="49" y="243"/>
                  </a:lnTo>
                  <a:lnTo>
                    <a:pt x="43" y="245"/>
                  </a:lnTo>
                  <a:lnTo>
                    <a:pt x="40" y="250"/>
                  </a:lnTo>
                  <a:lnTo>
                    <a:pt x="36" y="259"/>
                  </a:lnTo>
                  <a:lnTo>
                    <a:pt x="34" y="267"/>
                  </a:lnTo>
                  <a:lnTo>
                    <a:pt x="42" y="273"/>
                  </a:lnTo>
                  <a:lnTo>
                    <a:pt x="46" y="279"/>
                  </a:lnTo>
                  <a:lnTo>
                    <a:pt x="42" y="283"/>
                  </a:lnTo>
                  <a:lnTo>
                    <a:pt x="34" y="294"/>
                  </a:lnTo>
                  <a:lnTo>
                    <a:pt x="26" y="306"/>
                  </a:lnTo>
                  <a:lnTo>
                    <a:pt x="18" y="316"/>
                  </a:lnTo>
                  <a:lnTo>
                    <a:pt x="13" y="320"/>
                  </a:lnTo>
                  <a:lnTo>
                    <a:pt x="6" y="324"/>
                  </a:lnTo>
                  <a:lnTo>
                    <a:pt x="10" y="335"/>
                  </a:lnTo>
                  <a:lnTo>
                    <a:pt x="4" y="338"/>
                  </a:lnTo>
                  <a:lnTo>
                    <a:pt x="16" y="341"/>
                  </a:lnTo>
                  <a:lnTo>
                    <a:pt x="15" y="350"/>
                  </a:lnTo>
                  <a:lnTo>
                    <a:pt x="14" y="364"/>
                  </a:lnTo>
                  <a:lnTo>
                    <a:pt x="21" y="367"/>
                  </a:lnTo>
                  <a:lnTo>
                    <a:pt x="22" y="372"/>
                  </a:lnTo>
                  <a:lnTo>
                    <a:pt x="19" y="379"/>
                  </a:lnTo>
                  <a:lnTo>
                    <a:pt x="16" y="385"/>
                  </a:lnTo>
                  <a:lnTo>
                    <a:pt x="12" y="390"/>
                  </a:lnTo>
                  <a:lnTo>
                    <a:pt x="4" y="392"/>
                  </a:lnTo>
                  <a:lnTo>
                    <a:pt x="2" y="410"/>
                  </a:lnTo>
                  <a:lnTo>
                    <a:pt x="0" y="432"/>
                  </a:lnTo>
                  <a:lnTo>
                    <a:pt x="7" y="435"/>
                  </a:lnTo>
                  <a:lnTo>
                    <a:pt x="14" y="437"/>
                  </a:lnTo>
                  <a:lnTo>
                    <a:pt x="21" y="442"/>
                  </a:lnTo>
                  <a:lnTo>
                    <a:pt x="26" y="449"/>
                  </a:lnTo>
                  <a:lnTo>
                    <a:pt x="32" y="463"/>
                  </a:lnTo>
                  <a:lnTo>
                    <a:pt x="32" y="467"/>
                  </a:lnTo>
                  <a:lnTo>
                    <a:pt x="31" y="471"/>
                  </a:lnTo>
                  <a:lnTo>
                    <a:pt x="26" y="480"/>
                  </a:lnTo>
                  <a:lnTo>
                    <a:pt x="26" y="485"/>
                  </a:lnTo>
                  <a:lnTo>
                    <a:pt x="37" y="487"/>
                  </a:lnTo>
                  <a:lnTo>
                    <a:pt x="47" y="489"/>
                  </a:lnTo>
                  <a:lnTo>
                    <a:pt x="55" y="492"/>
                  </a:lnTo>
                  <a:lnTo>
                    <a:pt x="60" y="499"/>
                  </a:lnTo>
                  <a:lnTo>
                    <a:pt x="64" y="508"/>
                  </a:lnTo>
                  <a:lnTo>
                    <a:pt x="64" y="513"/>
                  </a:lnTo>
                  <a:lnTo>
                    <a:pt x="68" y="526"/>
                  </a:lnTo>
                  <a:lnTo>
                    <a:pt x="68" y="530"/>
                  </a:lnTo>
                  <a:lnTo>
                    <a:pt x="74" y="537"/>
                  </a:lnTo>
                  <a:lnTo>
                    <a:pt x="80" y="538"/>
                  </a:lnTo>
                  <a:lnTo>
                    <a:pt x="90" y="540"/>
                  </a:lnTo>
                  <a:lnTo>
                    <a:pt x="108" y="540"/>
                  </a:lnTo>
                  <a:lnTo>
                    <a:pt x="113" y="539"/>
                  </a:lnTo>
                  <a:lnTo>
                    <a:pt x="121" y="527"/>
                  </a:lnTo>
                  <a:lnTo>
                    <a:pt x="123" y="530"/>
                  </a:lnTo>
                  <a:lnTo>
                    <a:pt x="132" y="540"/>
                  </a:lnTo>
                  <a:lnTo>
                    <a:pt x="137" y="542"/>
                  </a:lnTo>
                  <a:lnTo>
                    <a:pt x="142" y="535"/>
                  </a:lnTo>
                  <a:lnTo>
                    <a:pt x="157" y="532"/>
                  </a:lnTo>
                  <a:lnTo>
                    <a:pt x="175" y="534"/>
                  </a:lnTo>
                  <a:lnTo>
                    <a:pt x="186" y="535"/>
                  </a:lnTo>
                  <a:lnTo>
                    <a:pt x="194" y="527"/>
                  </a:lnTo>
                  <a:lnTo>
                    <a:pt x="208" y="533"/>
                  </a:lnTo>
                  <a:lnTo>
                    <a:pt x="226" y="539"/>
                  </a:lnTo>
                  <a:lnTo>
                    <a:pt x="229" y="544"/>
                  </a:lnTo>
                  <a:lnTo>
                    <a:pt x="229" y="551"/>
                  </a:lnTo>
                  <a:lnTo>
                    <a:pt x="234" y="551"/>
                  </a:lnTo>
                  <a:lnTo>
                    <a:pt x="243" y="557"/>
                  </a:lnTo>
                  <a:lnTo>
                    <a:pt x="248" y="561"/>
                  </a:lnTo>
                  <a:lnTo>
                    <a:pt x="250" y="573"/>
                  </a:lnTo>
                  <a:lnTo>
                    <a:pt x="250" y="583"/>
                  </a:lnTo>
                  <a:lnTo>
                    <a:pt x="252" y="598"/>
                  </a:lnTo>
                  <a:lnTo>
                    <a:pt x="255" y="601"/>
                  </a:lnTo>
                  <a:lnTo>
                    <a:pt x="269" y="605"/>
                  </a:lnTo>
                  <a:lnTo>
                    <a:pt x="275" y="612"/>
                  </a:lnTo>
                  <a:lnTo>
                    <a:pt x="278" y="617"/>
                  </a:lnTo>
                  <a:lnTo>
                    <a:pt x="282" y="617"/>
                  </a:lnTo>
                  <a:lnTo>
                    <a:pt x="287" y="612"/>
                  </a:lnTo>
                  <a:lnTo>
                    <a:pt x="291" y="617"/>
                  </a:lnTo>
                  <a:lnTo>
                    <a:pt x="299" y="621"/>
                  </a:lnTo>
                  <a:lnTo>
                    <a:pt x="312" y="621"/>
                  </a:lnTo>
                  <a:lnTo>
                    <a:pt x="320" y="621"/>
                  </a:lnTo>
                  <a:lnTo>
                    <a:pt x="320" y="619"/>
                  </a:lnTo>
                  <a:lnTo>
                    <a:pt x="323" y="6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2996213" y="2830630"/>
              <a:ext cx="1861302" cy="1569575"/>
            </a:xfrm>
            <a:custGeom>
              <a:avLst/>
              <a:gdLst>
                <a:gd name="T0" fmla="*/ 345 w 453"/>
                <a:gd name="T1" fmla="*/ 347 h 382"/>
                <a:gd name="T2" fmla="*/ 337 w 453"/>
                <a:gd name="T3" fmla="*/ 331 h 382"/>
                <a:gd name="T4" fmla="*/ 346 w 453"/>
                <a:gd name="T5" fmla="*/ 309 h 382"/>
                <a:gd name="T6" fmla="*/ 355 w 453"/>
                <a:gd name="T7" fmla="*/ 291 h 382"/>
                <a:gd name="T8" fmla="*/ 350 w 453"/>
                <a:gd name="T9" fmla="*/ 271 h 382"/>
                <a:gd name="T10" fmla="*/ 370 w 453"/>
                <a:gd name="T11" fmla="*/ 263 h 382"/>
                <a:gd name="T12" fmla="*/ 388 w 453"/>
                <a:gd name="T13" fmla="*/ 256 h 382"/>
                <a:gd name="T14" fmla="*/ 397 w 453"/>
                <a:gd name="T15" fmla="*/ 247 h 382"/>
                <a:gd name="T16" fmla="*/ 413 w 453"/>
                <a:gd name="T17" fmla="*/ 259 h 382"/>
                <a:gd name="T18" fmla="*/ 419 w 453"/>
                <a:gd name="T19" fmla="*/ 235 h 382"/>
                <a:gd name="T20" fmla="*/ 416 w 453"/>
                <a:gd name="T21" fmla="*/ 203 h 382"/>
                <a:gd name="T22" fmla="*/ 426 w 453"/>
                <a:gd name="T23" fmla="*/ 188 h 382"/>
                <a:gd name="T24" fmla="*/ 437 w 453"/>
                <a:gd name="T25" fmla="*/ 176 h 382"/>
                <a:gd name="T26" fmla="*/ 449 w 453"/>
                <a:gd name="T27" fmla="*/ 167 h 382"/>
                <a:gd name="T28" fmla="*/ 450 w 453"/>
                <a:gd name="T29" fmla="*/ 145 h 382"/>
                <a:gd name="T30" fmla="*/ 453 w 453"/>
                <a:gd name="T31" fmla="*/ 128 h 382"/>
                <a:gd name="T32" fmla="*/ 447 w 453"/>
                <a:gd name="T33" fmla="*/ 111 h 382"/>
                <a:gd name="T34" fmla="*/ 424 w 453"/>
                <a:gd name="T35" fmla="*/ 105 h 382"/>
                <a:gd name="T36" fmla="*/ 384 w 453"/>
                <a:gd name="T37" fmla="*/ 94 h 382"/>
                <a:gd name="T38" fmla="*/ 352 w 453"/>
                <a:gd name="T39" fmla="*/ 92 h 382"/>
                <a:gd name="T40" fmla="*/ 294 w 453"/>
                <a:gd name="T41" fmla="*/ 95 h 382"/>
                <a:gd name="T42" fmla="*/ 261 w 453"/>
                <a:gd name="T43" fmla="*/ 80 h 382"/>
                <a:gd name="T44" fmla="*/ 235 w 453"/>
                <a:gd name="T45" fmla="*/ 91 h 382"/>
                <a:gd name="T46" fmla="*/ 228 w 453"/>
                <a:gd name="T47" fmla="*/ 83 h 382"/>
                <a:gd name="T48" fmla="*/ 210 w 453"/>
                <a:gd name="T49" fmla="*/ 77 h 382"/>
                <a:gd name="T50" fmla="*/ 188 w 453"/>
                <a:gd name="T51" fmla="*/ 61 h 382"/>
                <a:gd name="T52" fmla="*/ 166 w 453"/>
                <a:gd name="T53" fmla="*/ 61 h 382"/>
                <a:gd name="T54" fmla="*/ 163 w 453"/>
                <a:gd name="T55" fmla="*/ 51 h 382"/>
                <a:gd name="T56" fmla="*/ 174 w 453"/>
                <a:gd name="T57" fmla="*/ 39 h 382"/>
                <a:gd name="T58" fmla="*/ 144 w 453"/>
                <a:gd name="T59" fmla="*/ 35 h 382"/>
                <a:gd name="T60" fmla="*/ 107 w 453"/>
                <a:gd name="T61" fmla="*/ 27 h 382"/>
                <a:gd name="T62" fmla="*/ 95 w 453"/>
                <a:gd name="T63" fmla="*/ 10 h 382"/>
                <a:gd name="T64" fmla="*/ 71 w 453"/>
                <a:gd name="T65" fmla="*/ 0 h 382"/>
                <a:gd name="T66" fmla="*/ 36 w 453"/>
                <a:gd name="T67" fmla="*/ 14 h 382"/>
                <a:gd name="T68" fmla="*/ 55 w 453"/>
                <a:gd name="T69" fmla="*/ 44 h 382"/>
                <a:gd name="T70" fmla="*/ 26 w 453"/>
                <a:gd name="T71" fmla="*/ 40 h 382"/>
                <a:gd name="T72" fmla="*/ 8 w 453"/>
                <a:gd name="T73" fmla="*/ 65 h 382"/>
                <a:gd name="T74" fmla="*/ 35 w 453"/>
                <a:gd name="T75" fmla="*/ 86 h 382"/>
                <a:gd name="T76" fmla="*/ 51 w 453"/>
                <a:gd name="T77" fmla="*/ 109 h 382"/>
                <a:gd name="T78" fmla="*/ 63 w 453"/>
                <a:gd name="T79" fmla="*/ 132 h 382"/>
                <a:gd name="T80" fmla="*/ 53 w 453"/>
                <a:gd name="T81" fmla="*/ 153 h 382"/>
                <a:gd name="T82" fmla="*/ 66 w 453"/>
                <a:gd name="T83" fmla="*/ 159 h 382"/>
                <a:gd name="T84" fmla="*/ 52 w 453"/>
                <a:gd name="T85" fmla="*/ 191 h 382"/>
                <a:gd name="T86" fmla="*/ 49 w 453"/>
                <a:gd name="T87" fmla="*/ 226 h 382"/>
                <a:gd name="T88" fmla="*/ 57 w 453"/>
                <a:gd name="T89" fmla="*/ 263 h 382"/>
                <a:gd name="T90" fmla="*/ 51 w 453"/>
                <a:gd name="T91" fmla="*/ 276 h 382"/>
                <a:gd name="T92" fmla="*/ 66 w 453"/>
                <a:gd name="T93" fmla="*/ 288 h 382"/>
                <a:gd name="T94" fmla="*/ 98 w 453"/>
                <a:gd name="T95" fmla="*/ 283 h 382"/>
                <a:gd name="T96" fmla="*/ 120 w 453"/>
                <a:gd name="T97" fmla="*/ 296 h 382"/>
                <a:gd name="T98" fmla="*/ 174 w 453"/>
                <a:gd name="T99" fmla="*/ 307 h 382"/>
                <a:gd name="T100" fmla="*/ 204 w 453"/>
                <a:gd name="T101" fmla="*/ 321 h 382"/>
                <a:gd name="T102" fmla="*/ 266 w 453"/>
                <a:gd name="T103" fmla="*/ 332 h 382"/>
                <a:gd name="T104" fmla="*/ 282 w 453"/>
                <a:gd name="T105" fmla="*/ 348 h 382"/>
                <a:gd name="T106" fmla="*/ 319 w 453"/>
                <a:gd name="T10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3" h="382">
                  <a:moveTo>
                    <a:pt x="329" y="370"/>
                  </a:moveTo>
                  <a:lnTo>
                    <a:pt x="337" y="358"/>
                  </a:lnTo>
                  <a:lnTo>
                    <a:pt x="345" y="347"/>
                  </a:lnTo>
                  <a:lnTo>
                    <a:pt x="349" y="343"/>
                  </a:lnTo>
                  <a:lnTo>
                    <a:pt x="345" y="337"/>
                  </a:lnTo>
                  <a:lnTo>
                    <a:pt x="337" y="331"/>
                  </a:lnTo>
                  <a:lnTo>
                    <a:pt x="339" y="323"/>
                  </a:lnTo>
                  <a:lnTo>
                    <a:pt x="343" y="314"/>
                  </a:lnTo>
                  <a:lnTo>
                    <a:pt x="346" y="309"/>
                  </a:lnTo>
                  <a:lnTo>
                    <a:pt x="352" y="307"/>
                  </a:lnTo>
                  <a:lnTo>
                    <a:pt x="354" y="300"/>
                  </a:lnTo>
                  <a:lnTo>
                    <a:pt x="355" y="291"/>
                  </a:lnTo>
                  <a:lnTo>
                    <a:pt x="353" y="281"/>
                  </a:lnTo>
                  <a:lnTo>
                    <a:pt x="351" y="277"/>
                  </a:lnTo>
                  <a:lnTo>
                    <a:pt x="350" y="271"/>
                  </a:lnTo>
                  <a:lnTo>
                    <a:pt x="350" y="270"/>
                  </a:lnTo>
                  <a:lnTo>
                    <a:pt x="363" y="263"/>
                  </a:lnTo>
                  <a:lnTo>
                    <a:pt x="370" y="263"/>
                  </a:lnTo>
                  <a:lnTo>
                    <a:pt x="373" y="263"/>
                  </a:lnTo>
                  <a:lnTo>
                    <a:pt x="383" y="263"/>
                  </a:lnTo>
                  <a:lnTo>
                    <a:pt x="388" y="256"/>
                  </a:lnTo>
                  <a:lnTo>
                    <a:pt x="388" y="248"/>
                  </a:lnTo>
                  <a:lnTo>
                    <a:pt x="392" y="246"/>
                  </a:lnTo>
                  <a:lnTo>
                    <a:pt x="397" y="247"/>
                  </a:lnTo>
                  <a:lnTo>
                    <a:pt x="405" y="253"/>
                  </a:lnTo>
                  <a:lnTo>
                    <a:pt x="407" y="253"/>
                  </a:lnTo>
                  <a:lnTo>
                    <a:pt x="413" y="259"/>
                  </a:lnTo>
                  <a:lnTo>
                    <a:pt x="418" y="256"/>
                  </a:lnTo>
                  <a:lnTo>
                    <a:pt x="418" y="246"/>
                  </a:lnTo>
                  <a:lnTo>
                    <a:pt x="419" y="235"/>
                  </a:lnTo>
                  <a:lnTo>
                    <a:pt x="419" y="221"/>
                  </a:lnTo>
                  <a:lnTo>
                    <a:pt x="418" y="209"/>
                  </a:lnTo>
                  <a:lnTo>
                    <a:pt x="416" y="203"/>
                  </a:lnTo>
                  <a:lnTo>
                    <a:pt x="414" y="192"/>
                  </a:lnTo>
                  <a:lnTo>
                    <a:pt x="422" y="192"/>
                  </a:lnTo>
                  <a:lnTo>
                    <a:pt x="426" y="188"/>
                  </a:lnTo>
                  <a:lnTo>
                    <a:pt x="430" y="184"/>
                  </a:lnTo>
                  <a:lnTo>
                    <a:pt x="434" y="180"/>
                  </a:lnTo>
                  <a:lnTo>
                    <a:pt x="437" y="176"/>
                  </a:lnTo>
                  <a:lnTo>
                    <a:pt x="440" y="173"/>
                  </a:lnTo>
                  <a:lnTo>
                    <a:pt x="443" y="170"/>
                  </a:lnTo>
                  <a:lnTo>
                    <a:pt x="449" y="167"/>
                  </a:lnTo>
                  <a:lnTo>
                    <a:pt x="449" y="157"/>
                  </a:lnTo>
                  <a:lnTo>
                    <a:pt x="450" y="150"/>
                  </a:lnTo>
                  <a:lnTo>
                    <a:pt x="450" y="145"/>
                  </a:lnTo>
                  <a:lnTo>
                    <a:pt x="451" y="141"/>
                  </a:lnTo>
                  <a:lnTo>
                    <a:pt x="453" y="130"/>
                  </a:lnTo>
                  <a:lnTo>
                    <a:pt x="453" y="128"/>
                  </a:lnTo>
                  <a:lnTo>
                    <a:pt x="450" y="123"/>
                  </a:lnTo>
                  <a:lnTo>
                    <a:pt x="448" y="118"/>
                  </a:lnTo>
                  <a:lnTo>
                    <a:pt x="447" y="111"/>
                  </a:lnTo>
                  <a:lnTo>
                    <a:pt x="441" y="106"/>
                  </a:lnTo>
                  <a:lnTo>
                    <a:pt x="433" y="102"/>
                  </a:lnTo>
                  <a:lnTo>
                    <a:pt x="424" y="105"/>
                  </a:lnTo>
                  <a:lnTo>
                    <a:pt x="413" y="98"/>
                  </a:lnTo>
                  <a:lnTo>
                    <a:pt x="406" y="94"/>
                  </a:lnTo>
                  <a:lnTo>
                    <a:pt x="384" y="94"/>
                  </a:lnTo>
                  <a:lnTo>
                    <a:pt x="372" y="87"/>
                  </a:lnTo>
                  <a:lnTo>
                    <a:pt x="363" y="87"/>
                  </a:lnTo>
                  <a:lnTo>
                    <a:pt x="352" y="92"/>
                  </a:lnTo>
                  <a:lnTo>
                    <a:pt x="341" y="89"/>
                  </a:lnTo>
                  <a:lnTo>
                    <a:pt x="326" y="89"/>
                  </a:lnTo>
                  <a:lnTo>
                    <a:pt x="294" y="95"/>
                  </a:lnTo>
                  <a:lnTo>
                    <a:pt x="281" y="96"/>
                  </a:lnTo>
                  <a:lnTo>
                    <a:pt x="270" y="87"/>
                  </a:lnTo>
                  <a:lnTo>
                    <a:pt x="261" y="80"/>
                  </a:lnTo>
                  <a:lnTo>
                    <a:pt x="251" y="77"/>
                  </a:lnTo>
                  <a:lnTo>
                    <a:pt x="235" y="86"/>
                  </a:lnTo>
                  <a:lnTo>
                    <a:pt x="235" y="91"/>
                  </a:lnTo>
                  <a:lnTo>
                    <a:pt x="233" y="85"/>
                  </a:lnTo>
                  <a:lnTo>
                    <a:pt x="233" y="82"/>
                  </a:lnTo>
                  <a:lnTo>
                    <a:pt x="228" y="83"/>
                  </a:lnTo>
                  <a:lnTo>
                    <a:pt x="223" y="89"/>
                  </a:lnTo>
                  <a:lnTo>
                    <a:pt x="214" y="82"/>
                  </a:lnTo>
                  <a:lnTo>
                    <a:pt x="210" y="77"/>
                  </a:lnTo>
                  <a:lnTo>
                    <a:pt x="210" y="65"/>
                  </a:lnTo>
                  <a:lnTo>
                    <a:pt x="191" y="69"/>
                  </a:lnTo>
                  <a:lnTo>
                    <a:pt x="188" y="61"/>
                  </a:lnTo>
                  <a:lnTo>
                    <a:pt x="180" y="61"/>
                  </a:lnTo>
                  <a:lnTo>
                    <a:pt x="170" y="61"/>
                  </a:lnTo>
                  <a:lnTo>
                    <a:pt x="166" y="61"/>
                  </a:lnTo>
                  <a:lnTo>
                    <a:pt x="161" y="56"/>
                  </a:lnTo>
                  <a:lnTo>
                    <a:pt x="161" y="53"/>
                  </a:lnTo>
                  <a:lnTo>
                    <a:pt x="163" y="51"/>
                  </a:lnTo>
                  <a:lnTo>
                    <a:pt x="167" y="51"/>
                  </a:lnTo>
                  <a:lnTo>
                    <a:pt x="173" y="51"/>
                  </a:lnTo>
                  <a:lnTo>
                    <a:pt x="174" y="39"/>
                  </a:lnTo>
                  <a:lnTo>
                    <a:pt x="165" y="35"/>
                  </a:lnTo>
                  <a:lnTo>
                    <a:pt x="152" y="35"/>
                  </a:lnTo>
                  <a:lnTo>
                    <a:pt x="144" y="35"/>
                  </a:lnTo>
                  <a:lnTo>
                    <a:pt x="135" y="38"/>
                  </a:lnTo>
                  <a:lnTo>
                    <a:pt x="120" y="35"/>
                  </a:lnTo>
                  <a:lnTo>
                    <a:pt x="107" y="27"/>
                  </a:lnTo>
                  <a:lnTo>
                    <a:pt x="103" y="20"/>
                  </a:lnTo>
                  <a:lnTo>
                    <a:pt x="95" y="16"/>
                  </a:lnTo>
                  <a:lnTo>
                    <a:pt x="95" y="10"/>
                  </a:lnTo>
                  <a:lnTo>
                    <a:pt x="89" y="5"/>
                  </a:lnTo>
                  <a:lnTo>
                    <a:pt x="76" y="0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36" y="14"/>
                  </a:lnTo>
                  <a:lnTo>
                    <a:pt x="41" y="21"/>
                  </a:lnTo>
                  <a:lnTo>
                    <a:pt x="47" y="35"/>
                  </a:lnTo>
                  <a:lnTo>
                    <a:pt x="55" y="44"/>
                  </a:lnTo>
                  <a:lnTo>
                    <a:pt x="47" y="45"/>
                  </a:lnTo>
                  <a:lnTo>
                    <a:pt x="32" y="39"/>
                  </a:lnTo>
                  <a:lnTo>
                    <a:pt x="26" y="40"/>
                  </a:lnTo>
                  <a:lnTo>
                    <a:pt x="22" y="52"/>
                  </a:lnTo>
                  <a:lnTo>
                    <a:pt x="0" y="65"/>
                  </a:lnTo>
                  <a:lnTo>
                    <a:pt x="8" y="65"/>
                  </a:lnTo>
                  <a:lnTo>
                    <a:pt x="20" y="71"/>
                  </a:lnTo>
                  <a:lnTo>
                    <a:pt x="29" y="80"/>
                  </a:lnTo>
                  <a:lnTo>
                    <a:pt x="35" y="86"/>
                  </a:lnTo>
                  <a:lnTo>
                    <a:pt x="39" y="94"/>
                  </a:lnTo>
                  <a:lnTo>
                    <a:pt x="44" y="101"/>
                  </a:lnTo>
                  <a:lnTo>
                    <a:pt x="51" y="109"/>
                  </a:lnTo>
                  <a:lnTo>
                    <a:pt x="59" y="116"/>
                  </a:lnTo>
                  <a:lnTo>
                    <a:pt x="63" y="121"/>
                  </a:lnTo>
                  <a:lnTo>
                    <a:pt x="63" y="132"/>
                  </a:lnTo>
                  <a:lnTo>
                    <a:pt x="66" y="144"/>
                  </a:lnTo>
                  <a:lnTo>
                    <a:pt x="60" y="147"/>
                  </a:lnTo>
                  <a:lnTo>
                    <a:pt x="53" y="153"/>
                  </a:lnTo>
                  <a:lnTo>
                    <a:pt x="50" y="157"/>
                  </a:lnTo>
                  <a:lnTo>
                    <a:pt x="52" y="167"/>
                  </a:lnTo>
                  <a:lnTo>
                    <a:pt x="66" y="159"/>
                  </a:lnTo>
                  <a:lnTo>
                    <a:pt x="50" y="178"/>
                  </a:lnTo>
                  <a:lnTo>
                    <a:pt x="47" y="181"/>
                  </a:lnTo>
                  <a:lnTo>
                    <a:pt x="52" y="191"/>
                  </a:lnTo>
                  <a:lnTo>
                    <a:pt x="53" y="210"/>
                  </a:lnTo>
                  <a:lnTo>
                    <a:pt x="62" y="208"/>
                  </a:lnTo>
                  <a:lnTo>
                    <a:pt x="49" y="226"/>
                  </a:lnTo>
                  <a:lnTo>
                    <a:pt x="47" y="232"/>
                  </a:lnTo>
                  <a:lnTo>
                    <a:pt x="54" y="248"/>
                  </a:lnTo>
                  <a:lnTo>
                    <a:pt x="57" y="263"/>
                  </a:lnTo>
                  <a:lnTo>
                    <a:pt x="50" y="265"/>
                  </a:lnTo>
                  <a:lnTo>
                    <a:pt x="47" y="272"/>
                  </a:lnTo>
                  <a:lnTo>
                    <a:pt x="51" y="276"/>
                  </a:lnTo>
                  <a:lnTo>
                    <a:pt x="51" y="282"/>
                  </a:lnTo>
                  <a:lnTo>
                    <a:pt x="55" y="285"/>
                  </a:lnTo>
                  <a:lnTo>
                    <a:pt x="66" y="288"/>
                  </a:lnTo>
                  <a:lnTo>
                    <a:pt x="74" y="290"/>
                  </a:lnTo>
                  <a:lnTo>
                    <a:pt x="85" y="290"/>
                  </a:lnTo>
                  <a:lnTo>
                    <a:pt x="98" y="283"/>
                  </a:lnTo>
                  <a:lnTo>
                    <a:pt x="109" y="290"/>
                  </a:lnTo>
                  <a:lnTo>
                    <a:pt x="117" y="294"/>
                  </a:lnTo>
                  <a:lnTo>
                    <a:pt x="120" y="296"/>
                  </a:lnTo>
                  <a:lnTo>
                    <a:pt x="140" y="293"/>
                  </a:lnTo>
                  <a:lnTo>
                    <a:pt x="160" y="299"/>
                  </a:lnTo>
                  <a:lnTo>
                    <a:pt x="174" y="307"/>
                  </a:lnTo>
                  <a:lnTo>
                    <a:pt x="176" y="314"/>
                  </a:lnTo>
                  <a:lnTo>
                    <a:pt x="189" y="314"/>
                  </a:lnTo>
                  <a:lnTo>
                    <a:pt x="204" y="321"/>
                  </a:lnTo>
                  <a:lnTo>
                    <a:pt x="218" y="319"/>
                  </a:lnTo>
                  <a:lnTo>
                    <a:pt x="265" y="319"/>
                  </a:lnTo>
                  <a:lnTo>
                    <a:pt x="266" y="332"/>
                  </a:lnTo>
                  <a:lnTo>
                    <a:pt x="266" y="337"/>
                  </a:lnTo>
                  <a:lnTo>
                    <a:pt x="275" y="341"/>
                  </a:lnTo>
                  <a:lnTo>
                    <a:pt x="282" y="348"/>
                  </a:lnTo>
                  <a:lnTo>
                    <a:pt x="291" y="361"/>
                  </a:lnTo>
                  <a:lnTo>
                    <a:pt x="306" y="369"/>
                  </a:lnTo>
                  <a:lnTo>
                    <a:pt x="319" y="382"/>
                  </a:lnTo>
                  <a:lnTo>
                    <a:pt x="321" y="380"/>
                  </a:lnTo>
                  <a:lnTo>
                    <a:pt x="329" y="37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3160567" y="2078712"/>
              <a:ext cx="1643535" cy="1183345"/>
            </a:xfrm>
            <a:custGeom>
              <a:avLst/>
              <a:gdLst>
                <a:gd name="T0" fmla="*/ 36 w 400"/>
                <a:gd name="T1" fmla="*/ 183 h 288"/>
                <a:gd name="T2" fmla="*/ 55 w 400"/>
                <a:gd name="T3" fmla="*/ 193 h 288"/>
                <a:gd name="T4" fmla="*/ 63 w 400"/>
                <a:gd name="T5" fmla="*/ 203 h 288"/>
                <a:gd name="T6" fmla="*/ 80 w 400"/>
                <a:gd name="T7" fmla="*/ 218 h 288"/>
                <a:gd name="T8" fmla="*/ 104 w 400"/>
                <a:gd name="T9" fmla="*/ 218 h 288"/>
                <a:gd name="T10" fmla="*/ 125 w 400"/>
                <a:gd name="T11" fmla="*/ 218 h 288"/>
                <a:gd name="T12" fmla="*/ 133 w 400"/>
                <a:gd name="T13" fmla="*/ 234 h 288"/>
                <a:gd name="T14" fmla="*/ 123 w 400"/>
                <a:gd name="T15" fmla="*/ 234 h 288"/>
                <a:gd name="T16" fmla="*/ 121 w 400"/>
                <a:gd name="T17" fmla="*/ 239 h 288"/>
                <a:gd name="T18" fmla="*/ 130 w 400"/>
                <a:gd name="T19" fmla="*/ 244 h 288"/>
                <a:gd name="T20" fmla="*/ 148 w 400"/>
                <a:gd name="T21" fmla="*/ 244 h 288"/>
                <a:gd name="T22" fmla="*/ 170 w 400"/>
                <a:gd name="T23" fmla="*/ 248 h 288"/>
                <a:gd name="T24" fmla="*/ 174 w 400"/>
                <a:gd name="T25" fmla="*/ 265 h 288"/>
                <a:gd name="T26" fmla="*/ 188 w 400"/>
                <a:gd name="T27" fmla="*/ 266 h 288"/>
                <a:gd name="T28" fmla="*/ 193 w 400"/>
                <a:gd name="T29" fmla="*/ 268 h 288"/>
                <a:gd name="T30" fmla="*/ 195 w 400"/>
                <a:gd name="T31" fmla="*/ 269 h 288"/>
                <a:gd name="T32" fmla="*/ 221 w 400"/>
                <a:gd name="T33" fmla="*/ 263 h 288"/>
                <a:gd name="T34" fmla="*/ 241 w 400"/>
                <a:gd name="T35" fmla="*/ 279 h 288"/>
                <a:gd name="T36" fmla="*/ 286 w 400"/>
                <a:gd name="T37" fmla="*/ 272 h 288"/>
                <a:gd name="T38" fmla="*/ 312 w 400"/>
                <a:gd name="T39" fmla="*/ 275 h 288"/>
                <a:gd name="T40" fmla="*/ 332 w 400"/>
                <a:gd name="T41" fmla="*/ 270 h 288"/>
                <a:gd name="T42" fmla="*/ 366 w 400"/>
                <a:gd name="T43" fmla="*/ 277 h 288"/>
                <a:gd name="T44" fmla="*/ 384 w 400"/>
                <a:gd name="T45" fmla="*/ 288 h 288"/>
                <a:gd name="T46" fmla="*/ 398 w 400"/>
                <a:gd name="T47" fmla="*/ 288 h 288"/>
                <a:gd name="T48" fmla="*/ 389 w 400"/>
                <a:gd name="T49" fmla="*/ 271 h 288"/>
                <a:gd name="T50" fmla="*/ 400 w 400"/>
                <a:gd name="T51" fmla="*/ 260 h 288"/>
                <a:gd name="T52" fmla="*/ 387 w 400"/>
                <a:gd name="T53" fmla="*/ 241 h 288"/>
                <a:gd name="T54" fmla="*/ 395 w 400"/>
                <a:gd name="T55" fmla="*/ 224 h 288"/>
                <a:gd name="T56" fmla="*/ 400 w 400"/>
                <a:gd name="T57" fmla="*/ 219 h 288"/>
                <a:gd name="T58" fmla="*/ 382 w 400"/>
                <a:gd name="T59" fmla="*/ 204 h 288"/>
                <a:gd name="T60" fmla="*/ 355 w 400"/>
                <a:gd name="T61" fmla="*/ 195 h 288"/>
                <a:gd name="T62" fmla="*/ 343 w 400"/>
                <a:gd name="T63" fmla="*/ 195 h 288"/>
                <a:gd name="T64" fmla="*/ 327 w 400"/>
                <a:gd name="T65" fmla="*/ 193 h 288"/>
                <a:gd name="T66" fmla="*/ 323 w 400"/>
                <a:gd name="T67" fmla="*/ 183 h 288"/>
                <a:gd name="T68" fmla="*/ 310 w 400"/>
                <a:gd name="T69" fmla="*/ 162 h 288"/>
                <a:gd name="T70" fmla="*/ 297 w 400"/>
                <a:gd name="T71" fmla="*/ 154 h 288"/>
                <a:gd name="T72" fmla="*/ 272 w 400"/>
                <a:gd name="T73" fmla="*/ 150 h 288"/>
                <a:gd name="T74" fmla="*/ 263 w 400"/>
                <a:gd name="T75" fmla="*/ 136 h 288"/>
                <a:gd name="T76" fmla="*/ 263 w 400"/>
                <a:gd name="T77" fmla="*/ 115 h 288"/>
                <a:gd name="T78" fmla="*/ 256 w 400"/>
                <a:gd name="T79" fmla="*/ 100 h 288"/>
                <a:gd name="T80" fmla="*/ 247 w 400"/>
                <a:gd name="T81" fmla="*/ 78 h 288"/>
                <a:gd name="T82" fmla="*/ 213 w 400"/>
                <a:gd name="T83" fmla="*/ 102 h 288"/>
                <a:gd name="T84" fmla="*/ 205 w 400"/>
                <a:gd name="T85" fmla="*/ 105 h 288"/>
                <a:gd name="T86" fmla="*/ 174 w 400"/>
                <a:gd name="T87" fmla="*/ 74 h 288"/>
                <a:gd name="T88" fmla="*/ 171 w 400"/>
                <a:gd name="T89" fmla="*/ 56 h 288"/>
                <a:gd name="T90" fmla="*/ 174 w 400"/>
                <a:gd name="T91" fmla="*/ 35 h 288"/>
                <a:gd name="T92" fmla="*/ 164 w 400"/>
                <a:gd name="T93" fmla="*/ 11 h 288"/>
                <a:gd name="T94" fmla="*/ 157 w 400"/>
                <a:gd name="T95" fmla="*/ 3 h 288"/>
                <a:gd name="T96" fmla="*/ 114 w 400"/>
                <a:gd name="T97" fmla="*/ 21 h 288"/>
                <a:gd name="T98" fmla="*/ 47 w 400"/>
                <a:gd name="T99" fmla="*/ 38 h 288"/>
                <a:gd name="T100" fmla="*/ 20 w 400"/>
                <a:gd name="T101" fmla="*/ 56 h 288"/>
                <a:gd name="T102" fmla="*/ 11 w 400"/>
                <a:gd name="T103" fmla="*/ 60 h 288"/>
                <a:gd name="T104" fmla="*/ 17 w 400"/>
                <a:gd name="T105" fmla="*/ 79 h 288"/>
                <a:gd name="T106" fmla="*/ 7 w 400"/>
                <a:gd name="T107" fmla="*/ 93 h 288"/>
                <a:gd name="T108" fmla="*/ 6 w 400"/>
                <a:gd name="T109" fmla="*/ 126 h 288"/>
                <a:gd name="T110" fmla="*/ 7 w 400"/>
                <a:gd name="T111" fmla="*/ 142 h 288"/>
                <a:gd name="T112" fmla="*/ 2 w 400"/>
                <a:gd name="T113" fmla="*/ 152 h 288"/>
                <a:gd name="T114" fmla="*/ 0 w 400"/>
                <a:gd name="T115" fmla="*/ 183 h 288"/>
                <a:gd name="T116" fmla="*/ 31 w 400"/>
                <a:gd name="T117" fmla="*/ 18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0" h="288">
                  <a:moveTo>
                    <a:pt x="31" y="183"/>
                  </a:moveTo>
                  <a:lnTo>
                    <a:pt x="36" y="183"/>
                  </a:lnTo>
                  <a:lnTo>
                    <a:pt x="49" y="188"/>
                  </a:lnTo>
                  <a:lnTo>
                    <a:pt x="55" y="193"/>
                  </a:lnTo>
                  <a:lnTo>
                    <a:pt x="55" y="199"/>
                  </a:lnTo>
                  <a:lnTo>
                    <a:pt x="63" y="203"/>
                  </a:lnTo>
                  <a:lnTo>
                    <a:pt x="67" y="210"/>
                  </a:lnTo>
                  <a:lnTo>
                    <a:pt x="80" y="218"/>
                  </a:lnTo>
                  <a:lnTo>
                    <a:pt x="95" y="221"/>
                  </a:lnTo>
                  <a:lnTo>
                    <a:pt x="104" y="218"/>
                  </a:lnTo>
                  <a:lnTo>
                    <a:pt x="112" y="218"/>
                  </a:lnTo>
                  <a:lnTo>
                    <a:pt x="125" y="218"/>
                  </a:lnTo>
                  <a:lnTo>
                    <a:pt x="134" y="222"/>
                  </a:lnTo>
                  <a:lnTo>
                    <a:pt x="133" y="234"/>
                  </a:lnTo>
                  <a:lnTo>
                    <a:pt x="127" y="234"/>
                  </a:lnTo>
                  <a:lnTo>
                    <a:pt x="123" y="234"/>
                  </a:lnTo>
                  <a:lnTo>
                    <a:pt x="121" y="236"/>
                  </a:lnTo>
                  <a:lnTo>
                    <a:pt x="121" y="239"/>
                  </a:lnTo>
                  <a:lnTo>
                    <a:pt x="126" y="244"/>
                  </a:lnTo>
                  <a:lnTo>
                    <a:pt x="130" y="244"/>
                  </a:lnTo>
                  <a:lnTo>
                    <a:pt x="140" y="244"/>
                  </a:lnTo>
                  <a:lnTo>
                    <a:pt x="148" y="244"/>
                  </a:lnTo>
                  <a:lnTo>
                    <a:pt x="151" y="252"/>
                  </a:lnTo>
                  <a:lnTo>
                    <a:pt x="170" y="248"/>
                  </a:lnTo>
                  <a:lnTo>
                    <a:pt x="170" y="260"/>
                  </a:lnTo>
                  <a:lnTo>
                    <a:pt x="174" y="265"/>
                  </a:lnTo>
                  <a:lnTo>
                    <a:pt x="183" y="272"/>
                  </a:lnTo>
                  <a:lnTo>
                    <a:pt x="188" y="266"/>
                  </a:lnTo>
                  <a:lnTo>
                    <a:pt x="193" y="265"/>
                  </a:lnTo>
                  <a:lnTo>
                    <a:pt x="193" y="268"/>
                  </a:lnTo>
                  <a:lnTo>
                    <a:pt x="195" y="274"/>
                  </a:lnTo>
                  <a:lnTo>
                    <a:pt x="195" y="269"/>
                  </a:lnTo>
                  <a:lnTo>
                    <a:pt x="211" y="260"/>
                  </a:lnTo>
                  <a:lnTo>
                    <a:pt x="221" y="263"/>
                  </a:lnTo>
                  <a:lnTo>
                    <a:pt x="230" y="270"/>
                  </a:lnTo>
                  <a:lnTo>
                    <a:pt x="241" y="279"/>
                  </a:lnTo>
                  <a:lnTo>
                    <a:pt x="254" y="278"/>
                  </a:lnTo>
                  <a:lnTo>
                    <a:pt x="286" y="272"/>
                  </a:lnTo>
                  <a:lnTo>
                    <a:pt x="301" y="272"/>
                  </a:lnTo>
                  <a:lnTo>
                    <a:pt x="312" y="275"/>
                  </a:lnTo>
                  <a:lnTo>
                    <a:pt x="323" y="270"/>
                  </a:lnTo>
                  <a:lnTo>
                    <a:pt x="332" y="270"/>
                  </a:lnTo>
                  <a:lnTo>
                    <a:pt x="344" y="277"/>
                  </a:lnTo>
                  <a:lnTo>
                    <a:pt x="366" y="277"/>
                  </a:lnTo>
                  <a:lnTo>
                    <a:pt x="373" y="281"/>
                  </a:lnTo>
                  <a:lnTo>
                    <a:pt x="384" y="288"/>
                  </a:lnTo>
                  <a:lnTo>
                    <a:pt x="393" y="285"/>
                  </a:lnTo>
                  <a:lnTo>
                    <a:pt x="398" y="288"/>
                  </a:lnTo>
                  <a:lnTo>
                    <a:pt x="398" y="288"/>
                  </a:lnTo>
                  <a:lnTo>
                    <a:pt x="389" y="271"/>
                  </a:lnTo>
                  <a:lnTo>
                    <a:pt x="400" y="271"/>
                  </a:lnTo>
                  <a:lnTo>
                    <a:pt x="400" y="260"/>
                  </a:lnTo>
                  <a:lnTo>
                    <a:pt x="394" y="252"/>
                  </a:lnTo>
                  <a:lnTo>
                    <a:pt x="387" y="241"/>
                  </a:lnTo>
                  <a:lnTo>
                    <a:pt x="396" y="238"/>
                  </a:lnTo>
                  <a:lnTo>
                    <a:pt x="395" y="224"/>
                  </a:lnTo>
                  <a:lnTo>
                    <a:pt x="400" y="224"/>
                  </a:lnTo>
                  <a:lnTo>
                    <a:pt x="400" y="219"/>
                  </a:lnTo>
                  <a:lnTo>
                    <a:pt x="400" y="215"/>
                  </a:lnTo>
                  <a:lnTo>
                    <a:pt x="382" y="204"/>
                  </a:lnTo>
                  <a:lnTo>
                    <a:pt x="366" y="193"/>
                  </a:lnTo>
                  <a:lnTo>
                    <a:pt x="355" y="195"/>
                  </a:lnTo>
                  <a:lnTo>
                    <a:pt x="347" y="195"/>
                  </a:lnTo>
                  <a:lnTo>
                    <a:pt x="343" y="195"/>
                  </a:lnTo>
                  <a:lnTo>
                    <a:pt x="335" y="195"/>
                  </a:lnTo>
                  <a:lnTo>
                    <a:pt x="327" y="193"/>
                  </a:lnTo>
                  <a:lnTo>
                    <a:pt x="323" y="193"/>
                  </a:lnTo>
                  <a:lnTo>
                    <a:pt x="323" y="183"/>
                  </a:lnTo>
                  <a:lnTo>
                    <a:pt x="319" y="172"/>
                  </a:lnTo>
                  <a:lnTo>
                    <a:pt x="310" y="162"/>
                  </a:lnTo>
                  <a:lnTo>
                    <a:pt x="303" y="154"/>
                  </a:lnTo>
                  <a:lnTo>
                    <a:pt x="297" y="154"/>
                  </a:lnTo>
                  <a:lnTo>
                    <a:pt x="282" y="154"/>
                  </a:lnTo>
                  <a:lnTo>
                    <a:pt x="272" y="150"/>
                  </a:lnTo>
                  <a:lnTo>
                    <a:pt x="263" y="146"/>
                  </a:lnTo>
                  <a:lnTo>
                    <a:pt x="263" y="136"/>
                  </a:lnTo>
                  <a:lnTo>
                    <a:pt x="263" y="126"/>
                  </a:lnTo>
                  <a:lnTo>
                    <a:pt x="263" y="115"/>
                  </a:lnTo>
                  <a:lnTo>
                    <a:pt x="263" y="108"/>
                  </a:lnTo>
                  <a:lnTo>
                    <a:pt x="256" y="100"/>
                  </a:lnTo>
                  <a:lnTo>
                    <a:pt x="251" y="94"/>
                  </a:lnTo>
                  <a:lnTo>
                    <a:pt x="247" y="78"/>
                  </a:lnTo>
                  <a:lnTo>
                    <a:pt x="229" y="91"/>
                  </a:lnTo>
                  <a:lnTo>
                    <a:pt x="213" y="102"/>
                  </a:lnTo>
                  <a:lnTo>
                    <a:pt x="209" y="107"/>
                  </a:lnTo>
                  <a:lnTo>
                    <a:pt x="205" y="105"/>
                  </a:lnTo>
                  <a:lnTo>
                    <a:pt x="186" y="79"/>
                  </a:lnTo>
                  <a:lnTo>
                    <a:pt x="174" y="74"/>
                  </a:lnTo>
                  <a:lnTo>
                    <a:pt x="174" y="69"/>
                  </a:lnTo>
                  <a:lnTo>
                    <a:pt x="171" y="56"/>
                  </a:lnTo>
                  <a:lnTo>
                    <a:pt x="171" y="40"/>
                  </a:lnTo>
                  <a:lnTo>
                    <a:pt x="174" y="35"/>
                  </a:lnTo>
                  <a:lnTo>
                    <a:pt x="168" y="18"/>
                  </a:lnTo>
                  <a:lnTo>
                    <a:pt x="164" y="11"/>
                  </a:lnTo>
                  <a:lnTo>
                    <a:pt x="164" y="0"/>
                  </a:lnTo>
                  <a:lnTo>
                    <a:pt x="157" y="3"/>
                  </a:lnTo>
                  <a:lnTo>
                    <a:pt x="139" y="11"/>
                  </a:lnTo>
                  <a:lnTo>
                    <a:pt x="114" y="21"/>
                  </a:lnTo>
                  <a:lnTo>
                    <a:pt x="67" y="30"/>
                  </a:lnTo>
                  <a:lnTo>
                    <a:pt x="47" y="38"/>
                  </a:lnTo>
                  <a:lnTo>
                    <a:pt x="31" y="47"/>
                  </a:lnTo>
                  <a:lnTo>
                    <a:pt x="20" y="56"/>
                  </a:lnTo>
                  <a:lnTo>
                    <a:pt x="13" y="56"/>
                  </a:lnTo>
                  <a:lnTo>
                    <a:pt x="11" y="60"/>
                  </a:lnTo>
                  <a:lnTo>
                    <a:pt x="17" y="73"/>
                  </a:lnTo>
                  <a:lnTo>
                    <a:pt x="17" y="79"/>
                  </a:lnTo>
                  <a:lnTo>
                    <a:pt x="11" y="87"/>
                  </a:lnTo>
                  <a:lnTo>
                    <a:pt x="7" y="93"/>
                  </a:lnTo>
                  <a:lnTo>
                    <a:pt x="6" y="104"/>
                  </a:lnTo>
                  <a:lnTo>
                    <a:pt x="6" y="126"/>
                  </a:lnTo>
                  <a:lnTo>
                    <a:pt x="11" y="139"/>
                  </a:lnTo>
                  <a:lnTo>
                    <a:pt x="7" y="142"/>
                  </a:lnTo>
                  <a:lnTo>
                    <a:pt x="2" y="145"/>
                  </a:lnTo>
                  <a:lnTo>
                    <a:pt x="2" y="152"/>
                  </a:lnTo>
                  <a:lnTo>
                    <a:pt x="0" y="175"/>
                  </a:lnTo>
                  <a:lnTo>
                    <a:pt x="0" y="183"/>
                  </a:lnTo>
                  <a:lnTo>
                    <a:pt x="11" y="183"/>
                  </a:lnTo>
                  <a:lnTo>
                    <a:pt x="31" y="18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1977222" y="4235852"/>
              <a:ext cx="2046200" cy="2609109"/>
            </a:xfrm>
            <a:custGeom>
              <a:avLst/>
              <a:gdLst>
                <a:gd name="T0" fmla="*/ 2497 w 2584"/>
                <a:gd name="T1" fmla="*/ 2202 h 3296"/>
                <a:gd name="T2" fmla="*/ 2481 w 2584"/>
                <a:gd name="T3" fmla="*/ 2019 h 3296"/>
                <a:gd name="T4" fmla="*/ 2422 w 2584"/>
                <a:gd name="T5" fmla="*/ 1791 h 3296"/>
                <a:gd name="T6" fmla="*/ 2380 w 2584"/>
                <a:gd name="T7" fmla="*/ 1592 h 3296"/>
                <a:gd name="T8" fmla="*/ 2516 w 2584"/>
                <a:gd name="T9" fmla="*/ 1526 h 3296"/>
                <a:gd name="T10" fmla="*/ 2561 w 2584"/>
                <a:gd name="T11" fmla="*/ 1348 h 3296"/>
                <a:gd name="T12" fmla="*/ 2499 w 2584"/>
                <a:gd name="T13" fmla="*/ 1066 h 3296"/>
                <a:gd name="T14" fmla="*/ 2347 w 2584"/>
                <a:gd name="T15" fmla="*/ 1057 h 3296"/>
                <a:gd name="T16" fmla="*/ 2086 w 2584"/>
                <a:gd name="T17" fmla="*/ 1035 h 3296"/>
                <a:gd name="T18" fmla="*/ 2060 w 2584"/>
                <a:gd name="T19" fmla="*/ 897 h 3296"/>
                <a:gd name="T20" fmla="*/ 1877 w 2584"/>
                <a:gd name="T21" fmla="*/ 805 h 3296"/>
                <a:gd name="T22" fmla="*/ 1751 w 2584"/>
                <a:gd name="T23" fmla="*/ 845 h 3296"/>
                <a:gd name="T24" fmla="*/ 1668 w 2584"/>
                <a:gd name="T25" fmla="*/ 723 h 3296"/>
                <a:gd name="T26" fmla="*/ 1534 w 2584"/>
                <a:gd name="T27" fmla="*/ 547 h 3296"/>
                <a:gd name="T28" fmla="*/ 1389 w 2584"/>
                <a:gd name="T29" fmla="*/ 330 h 3296"/>
                <a:gd name="T30" fmla="*/ 1394 w 2584"/>
                <a:gd name="T31" fmla="*/ 148 h 3296"/>
                <a:gd name="T32" fmla="*/ 1321 w 2584"/>
                <a:gd name="T33" fmla="*/ 13 h 3296"/>
                <a:gd name="T34" fmla="*/ 1213 w 2584"/>
                <a:gd name="T35" fmla="*/ 149 h 3296"/>
                <a:gd name="T36" fmla="*/ 1018 w 2584"/>
                <a:gd name="T37" fmla="*/ 194 h 3296"/>
                <a:gd name="T38" fmla="*/ 868 w 2584"/>
                <a:gd name="T39" fmla="*/ 252 h 3296"/>
                <a:gd name="T40" fmla="*/ 769 w 2584"/>
                <a:gd name="T41" fmla="*/ 330 h 3296"/>
                <a:gd name="T42" fmla="*/ 868 w 2584"/>
                <a:gd name="T43" fmla="*/ 554 h 3296"/>
                <a:gd name="T44" fmla="*/ 754 w 2584"/>
                <a:gd name="T45" fmla="*/ 711 h 3296"/>
                <a:gd name="T46" fmla="*/ 723 w 2584"/>
                <a:gd name="T47" fmla="*/ 783 h 3296"/>
                <a:gd name="T48" fmla="*/ 717 w 2584"/>
                <a:gd name="T49" fmla="*/ 934 h 3296"/>
                <a:gd name="T50" fmla="*/ 701 w 2584"/>
                <a:gd name="T51" fmla="*/ 1053 h 3296"/>
                <a:gd name="T52" fmla="*/ 709 w 2584"/>
                <a:gd name="T53" fmla="*/ 1286 h 3296"/>
                <a:gd name="T54" fmla="*/ 553 w 2584"/>
                <a:gd name="T55" fmla="*/ 1476 h 3296"/>
                <a:gd name="T56" fmla="*/ 358 w 2584"/>
                <a:gd name="T57" fmla="*/ 1593 h 3296"/>
                <a:gd name="T58" fmla="*/ 230 w 2584"/>
                <a:gd name="T59" fmla="*/ 1682 h 3296"/>
                <a:gd name="T60" fmla="*/ 166 w 2584"/>
                <a:gd name="T61" fmla="*/ 1718 h 3296"/>
                <a:gd name="T62" fmla="*/ 117 w 2584"/>
                <a:gd name="T63" fmla="*/ 1811 h 3296"/>
                <a:gd name="T64" fmla="*/ 49 w 2584"/>
                <a:gd name="T65" fmla="*/ 1969 h 3296"/>
                <a:gd name="T66" fmla="*/ 0 w 2584"/>
                <a:gd name="T67" fmla="*/ 2107 h 3296"/>
                <a:gd name="T68" fmla="*/ 37 w 2584"/>
                <a:gd name="T69" fmla="*/ 2214 h 3296"/>
                <a:gd name="T70" fmla="*/ 153 w 2584"/>
                <a:gd name="T71" fmla="*/ 2316 h 3296"/>
                <a:gd name="T72" fmla="*/ 353 w 2584"/>
                <a:gd name="T73" fmla="*/ 2470 h 3296"/>
                <a:gd name="T74" fmla="*/ 465 w 2584"/>
                <a:gd name="T75" fmla="*/ 2447 h 3296"/>
                <a:gd name="T76" fmla="*/ 636 w 2584"/>
                <a:gd name="T77" fmla="*/ 2689 h 3296"/>
                <a:gd name="T78" fmla="*/ 663 w 2584"/>
                <a:gd name="T79" fmla="*/ 2936 h 3296"/>
                <a:gd name="T80" fmla="*/ 829 w 2584"/>
                <a:gd name="T81" fmla="*/ 3047 h 3296"/>
                <a:gd name="T82" fmla="*/ 908 w 2584"/>
                <a:gd name="T83" fmla="*/ 3247 h 3296"/>
                <a:gd name="T84" fmla="*/ 1128 w 2584"/>
                <a:gd name="T85" fmla="*/ 3296 h 3296"/>
                <a:gd name="T86" fmla="*/ 1380 w 2584"/>
                <a:gd name="T87" fmla="*/ 3268 h 3296"/>
                <a:gd name="T88" fmla="*/ 1645 w 2584"/>
                <a:gd name="T89" fmla="*/ 3242 h 3296"/>
                <a:gd name="T90" fmla="*/ 1854 w 2584"/>
                <a:gd name="T91" fmla="*/ 3184 h 3296"/>
                <a:gd name="T92" fmla="*/ 2136 w 2584"/>
                <a:gd name="T93" fmla="*/ 3092 h 3296"/>
                <a:gd name="T94" fmla="*/ 2187 w 2584"/>
                <a:gd name="T95" fmla="*/ 2900 h 3296"/>
                <a:gd name="T96" fmla="*/ 2389 w 2584"/>
                <a:gd name="T97" fmla="*/ 2817 h 3296"/>
                <a:gd name="T98" fmla="*/ 2565 w 2584"/>
                <a:gd name="T99" fmla="*/ 2564 h 3296"/>
                <a:gd name="T100" fmla="*/ 2537 w 2584"/>
                <a:gd name="T101" fmla="*/ 2428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4" h="3296">
                  <a:moveTo>
                    <a:pt x="2537" y="2428"/>
                  </a:moveTo>
                  <a:cubicBezTo>
                    <a:pt x="2528" y="2336"/>
                    <a:pt x="2528" y="2336"/>
                    <a:pt x="2528" y="2336"/>
                  </a:cubicBezTo>
                  <a:cubicBezTo>
                    <a:pt x="2509" y="2256"/>
                    <a:pt x="2509" y="2256"/>
                    <a:pt x="2509" y="2256"/>
                  </a:cubicBezTo>
                  <a:cubicBezTo>
                    <a:pt x="2497" y="2202"/>
                    <a:pt x="2497" y="2202"/>
                    <a:pt x="2497" y="2202"/>
                  </a:cubicBezTo>
                  <a:cubicBezTo>
                    <a:pt x="2476" y="2179"/>
                    <a:pt x="2476" y="2179"/>
                    <a:pt x="2476" y="2179"/>
                  </a:cubicBezTo>
                  <a:cubicBezTo>
                    <a:pt x="2445" y="2139"/>
                    <a:pt x="2445" y="2139"/>
                    <a:pt x="2445" y="2139"/>
                  </a:cubicBezTo>
                  <a:cubicBezTo>
                    <a:pt x="2450" y="2092"/>
                    <a:pt x="2450" y="2092"/>
                    <a:pt x="2450" y="2092"/>
                  </a:cubicBezTo>
                  <a:cubicBezTo>
                    <a:pt x="2481" y="2019"/>
                    <a:pt x="2481" y="2019"/>
                    <a:pt x="2481" y="2019"/>
                  </a:cubicBezTo>
                  <a:cubicBezTo>
                    <a:pt x="2497" y="1960"/>
                    <a:pt x="2497" y="1960"/>
                    <a:pt x="2497" y="1960"/>
                  </a:cubicBezTo>
                  <a:cubicBezTo>
                    <a:pt x="2462" y="1883"/>
                    <a:pt x="2462" y="1883"/>
                    <a:pt x="2462" y="1883"/>
                  </a:cubicBezTo>
                  <a:cubicBezTo>
                    <a:pt x="2429" y="1827"/>
                    <a:pt x="2429" y="1827"/>
                    <a:pt x="2429" y="1827"/>
                  </a:cubicBezTo>
                  <a:cubicBezTo>
                    <a:pt x="2422" y="1791"/>
                    <a:pt x="2422" y="1791"/>
                    <a:pt x="2422" y="1791"/>
                  </a:cubicBezTo>
                  <a:cubicBezTo>
                    <a:pt x="2422" y="1686"/>
                    <a:pt x="2422" y="1686"/>
                    <a:pt x="2422" y="1686"/>
                  </a:cubicBezTo>
                  <a:cubicBezTo>
                    <a:pt x="2403" y="1658"/>
                    <a:pt x="2403" y="1658"/>
                    <a:pt x="2403" y="1658"/>
                  </a:cubicBezTo>
                  <a:cubicBezTo>
                    <a:pt x="2377" y="1627"/>
                    <a:pt x="2377" y="1627"/>
                    <a:pt x="2377" y="1627"/>
                  </a:cubicBezTo>
                  <a:cubicBezTo>
                    <a:pt x="2380" y="1592"/>
                    <a:pt x="2380" y="1592"/>
                    <a:pt x="2380" y="1592"/>
                  </a:cubicBezTo>
                  <a:cubicBezTo>
                    <a:pt x="2391" y="1566"/>
                    <a:pt x="2391" y="1566"/>
                    <a:pt x="2391" y="1566"/>
                  </a:cubicBezTo>
                  <a:cubicBezTo>
                    <a:pt x="2434" y="1566"/>
                    <a:pt x="2434" y="1566"/>
                    <a:pt x="2434" y="1566"/>
                  </a:cubicBezTo>
                  <a:cubicBezTo>
                    <a:pt x="2492" y="1566"/>
                    <a:pt x="2492" y="1566"/>
                    <a:pt x="2492" y="1566"/>
                  </a:cubicBezTo>
                  <a:cubicBezTo>
                    <a:pt x="2516" y="1526"/>
                    <a:pt x="2516" y="1526"/>
                    <a:pt x="2516" y="1526"/>
                  </a:cubicBezTo>
                  <a:cubicBezTo>
                    <a:pt x="2521" y="1479"/>
                    <a:pt x="2521" y="1479"/>
                    <a:pt x="2521" y="1479"/>
                  </a:cubicBezTo>
                  <a:cubicBezTo>
                    <a:pt x="2537" y="1442"/>
                    <a:pt x="2537" y="1442"/>
                    <a:pt x="2537" y="1442"/>
                  </a:cubicBezTo>
                  <a:cubicBezTo>
                    <a:pt x="2523" y="1378"/>
                    <a:pt x="2523" y="1378"/>
                    <a:pt x="2523" y="1378"/>
                  </a:cubicBezTo>
                  <a:cubicBezTo>
                    <a:pt x="2561" y="1348"/>
                    <a:pt x="2561" y="1348"/>
                    <a:pt x="2561" y="1348"/>
                  </a:cubicBezTo>
                  <a:cubicBezTo>
                    <a:pt x="2584" y="1303"/>
                    <a:pt x="2584" y="1303"/>
                    <a:pt x="2584" y="1303"/>
                  </a:cubicBezTo>
                  <a:cubicBezTo>
                    <a:pt x="2563" y="1209"/>
                    <a:pt x="2563" y="1209"/>
                    <a:pt x="2563" y="1209"/>
                  </a:cubicBezTo>
                  <a:cubicBezTo>
                    <a:pt x="2546" y="1160"/>
                    <a:pt x="2546" y="1160"/>
                    <a:pt x="2546" y="1160"/>
                  </a:cubicBezTo>
                  <a:cubicBezTo>
                    <a:pt x="2499" y="1066"/>
                    <a:pt x="2499" y="1066"/>
                    <a:pt x="2499" y="1066"/>
                  </a:cubicBezTo>
                  <a:cubicBezTo>
                    <a:pt x="2462" y="1003"/>
                    <a:pt x="2462" y="1003"/>
                    <a:pt x="2462" y="1003"/>
                  </a:cubicBezTo>
                  <a:cubicBezTo>
                    <a:pt x="2396" y="1075"/>
                    <a:pt x="2396" y="1075"/>
                    <a:pt x="2396" y="1075"/>
                  </a:cubicBezTo>
                  <a:cubicBezTo>
                    <a:pt x="2373" y="1075"/>
                    <a:pt x="2373" y="1075"/>
                    <a:pt x="2373" y="1075"/>
                  </a:cubicBezTo>
                  <a:cubicBezTo>
                    <a:pt x="2347" y="1057"/>
                    <a:pt x="2347" y="1057"/>
                    <a:pt x="2347" y="1057"/>
                  </a:cubicBezTo>
                  <a:cubicBezTo>
                    <a:pt x="2248" y="1059"/>
                    <a:pt x="2248" y="1059"/>
                    <a:pt x="2248" y="1059"/>
                  </a:cubicBezTo>
                  <a:cubicBezTo>
                    <a:pt x="2105" y="1078"/>
                    <a:pt x="2105" y="1078"/>
                    <a:pt x="2105" y="1078"/>
                  </a:cubicBezTo>
                  <a:cubicBezTo>
                    <a:pt x="2086" y="1059"/>
                    <a:pt x="2086" y="1059"/>
                    <a:pt x="2086" y="1059"/>
                  </a:cubicBezTo>
                  <a:cubicBezTo>
                    <a:pt x="2086" y="1035"/>
                    <a:pt x="2086" y="1035"/>
                    <a:pt x="2086" y="1035"/>
                  </a:cubicBezTo>
                  <a:cubicBezTo>
                    <a:pt x="2138" y="1003"/>
                    <a:pt x="2138" y="1003"/>
                    <a:pt x="2138" y="1003"/>
                  </a:cubicBezTo>
                  <a:cubicBezTo>
                    <a:pt x="2114" y="977"/>
                    <a:pt x="2114" y="977"/>
                    <a:pt x="2114" y="977"/>
                  </a:cubicBezTo>
                  <a:cubicBezTo>
                    <a:pt x="2084" y="930"/>
                    <a:pt x="2084" y="930"/>
                    <a:pt x="2084" y="930"/>
                  </a:cubicBezTo>
                  <a:cubicBezTo>
                    <a:pt x="2060" y="897"/>
                    <a:pt x="2060" y="897"/>
                    <a:pt x="2060" y="897"/>
                  </a:cubicBezTo>
                  <a:cubicBezTo>
                    <a:pt x="2044" y="848"/>
                    <a:pt x="2044" y="848"/>
                    <a:pt x="2044" y="848"/>
                  </a:cubicBezTo>
                  <a:cubicBezTo>
                    <a:pt x="2028" y="831"/>
                    <a:pt x="2028" y="831"/>
                    <a:pt x="2028" y="831"/>
                  </a:cubicBezTo>
                  <a:cubicBezTo>
                    <a:pt x="1957" y="805"/>
                    <a:pt x="1957" y="805"/>
                    <a:pt x="1957" y="805"/>
                  </a:cubicBezTo>
                  <a:cubicBezTo>
                    <a:pt x="1877" y="805"/>
                    <a:pt x="1877" y="805"/>
                    <a:pt x="1877" y="805"/>
                  </a:cubicBezTo>
                  <a:cubicBezTo>
                    <a:pt x="1840" y="773"/>
                    <a:pt x="1840" y="773"/>
                    <a:pt x="1840" y="773"/>
                  </a:cubicBezTo>
                  <a:cubicBezTo>
                    <a:pt x="1800" y="810"/>
                    <a:pt x="1800" y="810"/>
                    <a:pt x="1800" y="810"/>
                  </a:cubicBezTo>
                  <a:cubicBezTo>
                    <a:pt x="1767" y="845"/>
                    <a:pt x="1767" y="845"/>
                    <a:pt x="1767" y="845"/>
                  </a:cubicBezTo>
                  <a:cubicBezTo>
                    <a:pt x="1751" y="845"/>
                    <a:pt x="1751" y="845"/>
                    <a:pt x="1751" y="845"/>
                  </a:cubicBezTo>
                  <a:cubicBezTo>
                    <a:pt x="1712" y="845"/>
                    <a:pt x="1712" y="845"/>
                    <a:pt x="1712" y="845"/>
                  </a:cubicBezTo>
                  <a:cubicBezTo>
                    <a:pt x="1678" y="817"/>
                    <a:pt x="1678" y="817"/>
                    <a:pt x="1678" y="817"/>
                  </a:cubicBezTo>
                  <a:cubicBezTo>
                    <a:pt x="1666" y="787"/>
                    <a:pt x="1666" y="787"/>
                    <a:pt x="1666" y="787"/>
                  </a:cubicBezTo>
                  <a:cubicBezTo>
                    <a:pt x="1668" y="723"/>
                    <a:pt x="1668" y="723"/>
                    <a:pt x="1668" y="723"/>
                  </a:cubicBezTo>
                  <a:cubicBezTo>
                    <a:pt x="1647" y="695"/>
                    <a:pt x="1647" y="695"/>
                    <a:pt x="1647" y="695"/>
                  </a:cubicBezTo>
                  <a:cubicBezTo>
                    <a:pt x="1643" y="629"/>
                    <a:pt x="1643" y="629"/>
                    <a:pt x="1643" y="629"/>
                  </a:cubicBezTo>
                  <a:cubicBezTo>
                    <a:pt x="1534" y="613"/>
                    <a:pt x="1534" y="613"/>
                    <a:pt x="1534" y="613"/>
                  </a:cubicBezTo>
                  <a:cubicBezTo>
                    <a:pt x="1534" y="547"/>
                    <a:pt x="1534" y="547"/>
                    <a:pt x="1534" y="547"/>
                  </a:cubicBezTo>
                  <a:cubicBezTo>
                    <a:pt x="1516" y="481"/>
                    <a:pt x="1516" y="481"/>
                    <a:pt x="1516" y="481"/>
                  </a:cubicBezTo>
                  <a:cubicBezTo>
                    <a:pt x="1495" y="446"/>
                    <a:pt x="1495" y="446"/>
                    <a:pt x="1495" y="446"/>
                  </a:cubicBezTo>
                  <a:cubicBezTo>
                    <a:pt x="1415" y="390"/>
                    <a:pt x="1415" y="390"/>
                    <a:pt x="1415" y="390"/>
                  </a:cubicBezTo>
                  <a:cubicBezTo>
                    <a:pt x="1389" y="330"/>
                    <a:pt x="1389" y="330"/>
                    <a:pt x="1389" y="330"/>
                  </a:cubicBezTo>
                  <a:cubicBezTo>
                    <a:pt x="1377" y="265"/>
                    <a:pt x="1377" y="265"/>
                    <a:pt x="1377" y="265"/>
                  </a:cubicBezTo>
                  <a:cubicBezTo>
                    <a:pt x="1412" y="242"/>
                    <a:pt x="1412" y="242"/>
                    <a:pt x="1412" y="242"/>
                  </a:cubicBezTo>
                  <a:cubicBezTo>
                    <a:pt x="1396" y="206"/>
                    <a:pt x="1396" y="206"/>
                    <a:pt x="1396" y="206"/>
                  </a:cubicBezTo>
                  <a:cubicBezTo>
                    <a:pt x="1394" y="148"/>
                    <a:pt x="1394" y="148"/>
                    <a:pt x="1394" y="148"/>
                  </a:cubicBezTo>
                  <a:cubicBezTo>
                    <a:pt x="1394" y="87"/>
                    <a:pt x="1394" y="87"/>
                    <a:pt x="1394" y="87"/>
                  </a:cubicBezTo>
                  <a:cubicBezTo>
                    <a:pt x="1370" y="35"/>
                    <a:pt x="1370" y="35"/>
                    <a:pt x="1370" y="35"/>
                  </a:cubicBezTo>
                  <a:cubicBezTo>
                    <a:pt x="1321" y="0"/>
                    <a:pt x="1321" y="0"/>
                    <a:pt x="1321" y="0"/>
                  </a:cubicBezTo>
                  <a:cubicBezTo>
                    <a:pt x="1321" y="13"/>
                    <a:pt x="1321" y="13"/>
                    <a:pt x="1321" y="13"/>
                  </a:cubicBezTo>
                  <a:cubicBezTo>
                    <a:pt x="1296" y="61"/>
                    <a:pt x="1296" y="61"/>
                    <a:pt x="1296" y="61"/>
                  </a:cubicBezTo>
                  <a:cubicBezTo>
                    <a:pt x="1276" y="89"/>
                    <a:pt x="1276" y="89"/>
                    <a:pt x="1276" y="89"/>
                  </a:cubicBezTo>
                  <a:cubicBezTo>
                    <a:pt x="1231" y="124"/>
                    <a:pt x="1231" y="124"/>
                    <a:pt x="1231" y="124"/>
                  </a:cubicBezTo>
                  <a:cubicBezTo>
                    <a:pt x="1213" y="149"/>
                    <a:pt x="1213" y="149"/>
                    <a:pt x="1213" y="149"/>
                  </a:cubicBezTo>
                  <a:cubicBezTo>
                    <a:pt x="1188" y="206"/>
                    <a:pt x="1188" y="206"/>
                    <a:pt x="1188" y="206"/>
                  </a:cubicBezTo>
                  <a:cubicBezTo>
                    <a:pt x="1131" y="214"/>
                    <a:pt x="1131" y="214"/>
                    <a:pt x="1131" y="214"/>
                  </a:cubicBezTo>
                  <a:cubicBezTo>
                    <a:pt x="1078" y="212"/>
                    <a:pt x="1078" y="212"/>
                    <a:pt x="1078" y="212"/>
                  </a:cubicBezTo>
                  <a:cubicBezTo>
                    <a:pt x="1018" y="194"/>
                    <a:pt x="1018" y="194"/>
                    <a:pt x="1018" y="194"/>
                  </a:cubicBezTo>
                  <a:cubicBezTo>
                    <a:pt x="978" y="194"/>
                    <a:pt x="978" y="194"/>
                    <a:pt x="978" y="194"/>
                  </a:cubicBezTo>
                  <a:cubicBezTo>
                    <a:pt x="948" y="224"/>
                    <a:pt x="948" y="224"/>
                    <a:pt x="948" y="224"/>
                  </a:cubicBezTo>
                  <a:cubicBezTo>
                    <a:pt x="905" y="252"/>
                    <a:pt x="905" y="252"/>
                    <a:pt x="905" y="252"/>
                  </a:cubicBezTo>
                  <a:cubicBezTo>
                    <a:pt x="868" y="252"/>
                    <a:pt x="868" y="252"/>
                    <a:pt x="868" y="252"/>
                  </a:cubicBezTo>
                  <a:cubicBezTo>
                    <a:pt x="815" y="272"/>
                    <a:pt x="815" y="272"/>
                    <a:pt x="815" y="272"/>
                  </a:cubicBezTo>
                  <a:cubicBezTo>
                    <a:pt x="770" y="299"/>
                    <a:pt x="770" y="299"/>
                    <a:pt x="770" y="299"/>
                  </a:cubicBezTo>
                  <a:cubicBezTo>
                    <a:pt x="750" y="316"/>
                    <a:pt x="750" y="316"/>
                    <a:pt x="750" y="316"/>
                  </a:cubicBezTo>
                  <a:cubicBezTo>
                    <a:pt x="769" y="330"/>
                    <a:pt x="769" y="330"/>
                    <a:pt x="769" y="330"/>
                  </a:cubicBezTo>
                  <a:cubicBezTo>
                    <a:pt x="803" y="367"/>
                    <a:pt x="803" y="367"/>
                    <a:pt x="803" y="367"/>
                  </a:cubicBezTo>
                  <a:cubicBezTo>
                    <a:pt x="844" y="416"/>
                    <a:pt x="844" y="416"/>
                    <a:pt x="844" y="416"/>
                  </a:cubicBezTo>
                  <a:cubicBezTo>
                    <a:pt x="868" y="465"/>
                    <a:pt x="868" y="465"/>
                    <a:pt x="868" y="46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58" y="655"/>
                    <a:pt x="858" y="655"/>
                    <a:pt x="858" y="655"/>
                  </a:cubicBezTo>
                  <a:cubicBezTo>
                    <a:pt x="836" y="687"/>
                    <a:pt x="836" y="687"/>
                    <a:pt x="836" y="687"/>
                  </a:cubicBezTo>
                  <a:cubicBezTo>
                    <a:pt x="802" y="711"/>
                    <a:pt x="802" y="711"/>
                    <a:pt x="802" y="711"/>
                  </a:cubicBezTo>
                  <a:cubicBezTo>
                    <a:pt x="754" y="711"/>
                    <a:pt x="754" y="711"/>
                    <a:pt x="754" y="711"/>
                  </a:cubicBezTo>
                  <a:cubicBezTo>
                    <a:pt x="687" y="711"/>
                    <a:pt x="687" y="711"/>
                    <a:pt x="687" y="711"/>
                  </a:cubicBezTo>
                  <a:cubicBezTo>
                    <a:pt x="680" y="711"/>
                    <a:pt x="680" y="711"/>
                    <a:pt x="680" y="71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723" y="783"/>
                    <a:pt x="723" y="783"/>
                    <a:pt x="723" y="783"/>
                  </a:cubicBezTo>
                  <a:cubicBezTo>
                    <a:pt x="728" y="819"/>
                    <a:pt x="728" y="819"/>
                    <a:pt x="728" y="819"/>
                  </a:cubicBezTo>
                  <a:cubicBezTo>
                    <a:pt x="728" y="853"/>
                    <a:pt x="728" y="853"/>
                    <a:pt x="728" y="853"/>
                  </a:cubicBezTo>
                  <a:cubicBezTo>
                    <a:pt x="717" y="914"/>
                    <a:pt x="717" y="914"/>
                    <a:pt x="717" y="914"/>
                  </a:cubicBezTo>
                  <a:cubicBezTo>
                    <a:pt x="717" y="934"/>
                    <a:pt x="717" y="934"/>
                    <a:pt x="717" y="934"/>
                  </a:cubicBezTo>
                  <a:cubicBezTo>
                    <a:pt x="722" y="943"/>
                    <a:pt x="722" y="943"/>
                    <a:pt x="722" y="943"/>
                  </a:cubicBezTo>
                  <a:cubicBezTo>
                    <a:pt x="742" y="990"/>
                    <a:pt x="742" y="990"/>
                    <a:pt x="742" y="990"/>
                  </a:cubicBezTo>
                  <a:cubicBezTo>
                    <a:pt x="735" y="1023"/>
                    <a:pt x="735" y="1023"/>
                    <a:pt x="735" y="1023"/>
                  </a:cubicBezTo>
                  <a:cubicBezTo>
                    <a:pt x="701" y="1053"/>
                    <a:pt x="701" y="1053"/>
                    <a:pt x="701" y="1053"/>
                  </a:cubicBezTo>
                  <a:cubicBezTo>
                    <a:pt x="715" y="1104"/>
                    <a:pt x="715" y="1104"/>
                    <a:pt x="715" y="1104"/>
                  </a:cubicBezTo>
                  <a:cubicBezTo>
                    <a:pt x="725" y="1147"/>
                    <a:pt x="725" y="1147"/>
                    <a:pt x="725" y="1147"/>
                  </a:cubicBezTo>
                  <a:cubicBezTo>
                    <a:pt x="725" y="1239"/>
                    <a:pt x="725" y="1239"/>
                    <a:pt x="725" y="1239"/>
                  </a:cubicBezTo>
                  <a:cubicBezTo>
                    <a:pt x="709" y="1286"/>
                    <a:pt x="709" y="1286"/>
                    <a:pt x="709" y="1286"/>
                  </a:cubicBezTo>
                  <a:cubicBezTo>
                    <a:pt x="683" y="1340"/>
                    <a:pt x="683" y="1340"/>
                    <a:pt x="683" y="1340"/>
                  </a:cubicBezTo>
                  <a:cubicBezTo>
                    <a:pt x="634" y="1387"/>
                    <a:pt x="634" y="1387"/>
                    <a:pt x="634" y="1387"/>
                  </a:cubicBezTo>
                  <a:cubicBezTo>
                    <a:pt x="607" y="1426"/>
                    <a:pt x="607" y="1426"/>
                    <a:pt x="607" y="1426"/>
                  </a:cubicBezTo>
                  <a:cubicBezTo>
                    <a:pt x="553" y="1476"/>
                    <a:pt x="553" y="1476"/>
                    <a:pt x="553" y="1476"/>
                  </a:cubicBezTo>
                  <a:cubicBezTo>
                    <a:pt x="514" y="1514"/>
                    <a:pt x="514" y="1514"/>
                    <a:pt x="514" y="1514"/>
                  </a:cubicBezTo>
                  <a:cubicBezTo>
                    <a:pt x="460" y="1562"/>
                    <a:pt x="460" y="1562"/>
                    <a:pt x="460" y="1562"/>
                  </a:cubicBezTo>
                  <a:cubicBezTo>
                    <a:pt x="399" y="1584"/>
                    <a:pt x="399" y="1584"/>
                    <a:pt x="399" y="1584"/>
                  </a:cubicBezTo>
                  <a:cubicBezTo>
                    <a:pt x="358" y="1593"/>
                    <a:pt x="358" y="1593"/>
                    <a:pt x="358" y="1593"/>
                  </a:cubicBezTo>
                  <a:cubicBezTo>
                    <a:pt x="316" y="1593"/>
                    <a:pt x="316" y="1593"/>
                    <a:pt x="316" y="1593"/>
                  </a:cubicBezTo>
                  <a:cubicBezTo>
                    <a:pt x="295" y="1671"/>
                    <a:pt x="295" y="1671"/>
                    <a:pt x="295" y="1671"/>
                  </a:cubicBezTo>
                  <a:cubicBezTo>
                    <a:pt x="288" y="1708"/>
                    <a:pt x="288" y="1708"/>
                    <a:pt x="288" y="1708"/>
                  </a:cubicBezTo>
                  <a:cubicBezTo>
                    <a:pt x="230" y="1682"/>
                    <a:pt x="230" y="1682"/>
                    <a:pt x="230" y="1682"/>
                  </a:cubicBezTo>
                  <a:cubicBezTo>
                    <a:pt x="173" y="1650"/>
                    <a:pt x="173" y="1650"/>
                    <a:pt x="173" y="1650"/>
                  </a:cubicBezTo>
                  <a:cubicBezTo>
                    <a:pt x="156" y="1669"/>
                    <a:pt x="156" y="1669"/>
                    <a:pt x="156" y="1669"/>
                  </a:cubicBezTo>
                  <a:cubicBezTo>
                    <a:pt x="152" y="1699"/>
                    <a:pt x="152" y="1699"/>
                    <a:pt x="152" y="1699"/>
                  </a:cubicBezTo>
                  <a:cubicBezTo>
                    <a:pt x="166" y="1718"/>
                    <a:pt x="166" y="1718"/>
                    <a:pt x="166" y="1718"/>
                  </a:cubicBezTo>
                  <a:cubicBezTo>
                    <a:pt x="189" y="1744"/>
                    <a:pt x="189" y="1744"/>
                    <a:pt x="189" y="1744"/>
                  </a:cubicBezTo>
                  <a:cubicBezTo>
                    <a:pt x="178" y="1763"/>
                    <a:pt x="178" y="1763"/>
                    <a:pt x="178" y="1763"/>
                  </a:cubicBezTo>
                  <a:cubicBezTo>
                    <a:pt x="142" y="1776"/>
                    <a:pt x="142" y="1776"/>
                    <a:pt x="142" y="1776"/>
                  </a:cubicBezTo>
                  <a:cubicBezTo>
                    <a:pt x="117" y="1811"/>
                    <a:pt x="117" y="1811"/>
                    <a:pt x="117" y="1811"/>
                  </a:cubicBezTo>
                  <a:cubicBezTo>
                    <a:pt x="103" y="1852"/>
                    <a:pt x="103" y="1852"/>
                    <a:pt x="103" y="1852"/>
                  </a:cubicBezTo>
                  <a:cubicBezTo>
                    <a:pt x="117" y="1911"/>
                    <a:pt x="117" y="1911"/>
                    <a:pt x="117" y="1911"/>
                  </a:cubicBezTo>
                  <a:cubicBezTo>
                    <a:pt x="93" y="1925"/>
                    <a:pt x="93" y="1925"/>
                    <a:pt x="93" y="1925"/>
                  </a:cubicBezTo>
                  <a:cubicBezTo>
                    <a:pt x="49" y="1969"/>
                    <a:pt x="49" y="1969"/>
                    <a:pt x="49" y="1969"/>
                  </a:cubicBezTo>
                  <a:cubicBezTo>
                    <a:pt x="18" y="2009"/>
                    <a:pt x="18" y="2009"/>
                    <a:pt x="18" y="2009"/>
                  </a:cubicBezTo>
                  <a:cubicBezTo>
                    <a:pt x="0" y="2058"/>
                    <a:pt x="0" y="2058"/>
                    <a:pt x="0" y="2058"/>
                  </a:cubicBezTo>
                  <a:cubicBezTo>
                    <a:pt x="11" y="2084"/>
                    <a:pt x="11" y="2084"/>
                    <a:pt x="11" y="2084"/>
                  </a:cubicBezTo>
                  <a:cubicBezTo>
                    <a:pt x="0" y="2107"/>
                    <a:pt x="0" y="2107"/>
                    <a:pt x="0" y="2107"/>
                  </a:cubicBezTo>
                  <a:cubicBezTo>
                    <a:pt x="0" y="2127"/>
                    <a:pt x="0" y="2127"/>
                    <a:pt x="0" y="2127"/>
                  </a:cubicBezTo>
                  <a:cubicBezTo>
                    <a:pt x="0" y="2166"/>
                    <a:pt x="0" y="2166"/>
                    <a:pt x="0" y="2166"/>
                  </a:cubicBezTo>
                  <a:cubicBezTo>
                    <a:pt x="0" y="2181"/>
                    <a:pt x="0" y="2181"/>
                    <a:pt x="0" y="2181"/>
                  </a:cubicBezTo>
                  <a:cubicBezTo>
                    <a:pt x="37" y="2214"/>
                    <a:pt x="37" y="2214"/>
                    <a:pt x="37" y="2214"/>
                  </a:cubicBezTo>
                  <a:cubicBezTo>
                    <a:pt x="51" y="2242"/>
                    <a:pt x="51" y="2242"/>
                    <a:pt x="51" y="2242"/>
                  </a:cubicBezTo>
                  <a:cubicBezTo>
                    <a:pt x="87" y="2236"/>
                    <a:pt x="87" y="2236"/>
                    <a:pt x="87" y="2236"/>
                  </a:cubicBezTo>
                  <a:cubicBezTo>
                    <a:pt x="100" y="2307"/>
                    <a:pt x="100" y="2307"/>
                    <a:pt x="100" y="2307"/>
                  </a:cubicBezTo>
                  <a:cubicBezTo>
                    <a:pt x="153" y="2316"/>
                    <a:pt x="153" y="2316"/>
                    <a:pt x="153" y="2316"/>
                  </a:cubicBezTo>
                  <a:cubicBezTo>
                    <a:pt x="179" y="2340"/>
                    <a:pt x="179" y="2340"/>
                    <a:pt x="179" y="2340"/>
                  </a:cubicBezTo>
                  <a:cubicBezTo>
                    <a:pt x="238" y="2482"/>
                    <a:pt x="238" y="2482"/>
                    <a:pt x="238" y="2482"/>
                  </a:cubicBezTo>
                  <a:cubicBezTo>
                    <a:pt x="307" y="2476"/>
                    <a:pt x="307" y="2476"/>
                    <a:pt x="307" y="2476"/>
                  </a:cubicBezTo>
                  <a:cubicBezTo>
                    <a:pt x="353" y="2470"/>
                    <a:pt x="353" y="2470"/>
                    <a:pt x="353" y="2470"/>
                  </a:cubicBezTo>
                  <a:cubicBezTo>
                    <a:pt x="404" y="2465"/>
                    <a:pt x="404" y="2465"/>
                    <a:pt x="404" y="2465"/>
                  </a:cubicBezTo>
                  <a:cubicBezTo>
                    <a:pt x="412" y="2433"/>
                    <a:pt x="412" y="2433"/>
                    <a:pt x="412" y="2433"/>
                  </a:cubicBezTo>
                  <a:cubicBezTo>
                    <a:pt x="421" y="2421"/>
                    <a:pt x="421" y="2421"/>
                    <a:pt x="421" y="2421"/>
                  </a:cubicBezTo>
                  <a:cubicBezTo>
                    <a:pt x="465" y="2447"/>
                    <a:pt x="465" y="2447"/>
                    <a:pt x="465" y="2447"/>
                  </a:cubicBezTo>
                  <a:cubicBezTo>
                    <a:pt x="510" y="2503"/>
                    <a:pt x="510" y="2503"/>
                    <a:pt x="510" y="2503"/>
                  </a:cubicBezTo>
                  <a:cubicBezTo>
                    <a:pt x="559" y="2550"/>
                    <a:pt x="559" y="2550"/>
                    <a:pt x="559" y="2550"/>
                  </a:cubicBezTo>
                  <a:cubicBezTo>
                    <a:pt x="608" y="2638"/>
                    <a:pt x="608" y="2638"/>
                    <a:pt x="608" y="2638"/>
                  </a:cubicBezTo>
                  <a:cubicBezTo>
                    <a:pt x="636" y="2689"/>
                    <a:pt x="636" y="2689"/>
                    <a:pt x="636" y="2689"/>
                  </a:cubicBezTo>
                  <a:cubicBezTo>
                    <a:pt x="663" y="2763"/>
                    <a:pt x="663" y="2763"/>
                    <a:pt x="663" y="2763"/>
                  </a:cubicBezTo>
                  <a:cubicBezTo>
                    <a:pt x="650" y="2827"/>
                    <a:pt x="650" y="2827"/>
                    <a:pt x="650" y="2827"/>
                  </a:cubicBezTo>
                  <a:cubicBezTo>
                    <a:pt x="645" y="2870"/>
                    <a:pt x="645" y="2870"/>
                    <a:pt x="645" y="2870"/>
                  </a:cubicBezTo>
                  <a:cubicBezTo>
                    <a:pt x="663" y="2936"/>
                    <a:pt x="663" y="2936"/>
                    <a:pt x="663" y="2936"/>
                  </a:cubicBezTo>
                  <a:cubicBezTo>
                    <a:pt x="693" y="2974"/>
                    <a:pt x="693" y="2974"/>
                    <a:pt x="693" y="2974"/>
                  </a:cubicBezTo>
                  <a:cubicBezTo>
                    <a:pt x="745" y="3002"/>
                    <a:pt x="745" y="3002"/>
                    <a:pt x="745" y="3002"/>
                  </a:cubicBezTo>
                  <a:cubicBezTo>
                    <a:pt x="805" y="3029"/>
                    <a:pt x="805" y="3029"/>
                    <a:pt x="805" y="3029"/>
                  </a:cubicBezTo>
                  <a:cubicBezTo>
                    <a:pt x="805" y="3029"/>
                    <a:pt x="827" y="3043"/>
                    <a:pt x="829" y="3047"/>
                  </a:cubicBezTo>
                  <a:cubicBezTo>
                    <a:pt x="830" y="3051"/>
                    <a:pt x="851" y="3098"/>
                    <a:pt x="851" y="3098"/>
                  </a:cubicBezTo>
                  <a:cubicBezTo>
                    <a:pt x="851" y="3146"/>
                    <a:pt x="851" y="3146"/>
                    <a:pt x="851" y="3146"/>
                  </a:cubicBezTo>
                  <a:cubicBezTo>
                    <a:pt x="868" y="3170"/>
                    <a:pt x="868" y="3170"/>
                    <a:pt x="868" y="3170"/>
                  </a:cubicBezTo>
                  <a:cubicBezTo>
                    <a:pt x="908" y="3247"/>
                    <a:pt x="908" y="3247"/>
                    <a:pt x="908" y="3247"/>
                  </a:cubicBezTo>
                  <a:cubicBezTo>
                    <a:pt x="1006" y="3247"/>
                    <a:pt x="1006" y="3247"/>
                    <a:pt x="1006" y="3247"/>
                  </a:cubicBezTo>
                  <a:cubicBezTo>
                    <a:pt x="1044" y="3247"/>
                    <a:pt x="1044" y="3247"/>
                    <a:pt x="1044" y="3247"/>
                  </a:cubicBezTo>
                  <a:cubicBezTo>
                    <a:pt x="1084" y="3247"/>
                    <a:pt x="1084" y="3247"/>
                    <a:pt x="1084" y="3247"/>
                  </a:cubicBezTo>
                  <a:cubicBezTo>
                    <a:pt x="1128" y="3296"/>
                    <a:pt x="1128" y="3296"/>
                    <a:pt x="1128" y="3296"/>
                  </a:cubicBezTo>
                  <a:cubicBezTo>
                    <a:pt x="1201" y="3261"/>
                    <a:pt x="1201" y="3261"/>
                    <a:pt x="1201" y="3261"/>
                  </a:cubicBezTo>
                  <a:cubicBezTo>
                    <a:pt x="1213" y="3228"/>
                    <a:pt x="1213" y="3228"/>
                    <a:pt x="1213" y="3228"/>
                  </a:cubicBezTo>
                  <a:cubicBezTo>
                    <a:pt x="1300" y="3254"/>
                    <a:pt x="1300" y="3254"/>
                    <a:pt x="1300" y="3254"/>
                  </a:cubicBezTo>
                  <a:cubicBezTo>
                    <a:pt x="1380" y="3268"/>
                    <a:pt x="1380" y="3268"/>
                    <a:pt x="1380" y="3268"/>
                  </a:cubicBezTo>
                  <a:cubicBezTo>
                    <a:pt x="1417" y="3213"/>
                    <a:pt x="1417" y="3213"/>
                    <a:pt x="1417" y="3213"/>
                  </a:cubicBezTo>
                  <a:cubicBezTo>
                    <a:pt x="1471" y="3213"/>
                    <a:pt x="1471" y="3213"/>
                    <a:pt x="1471" y="3213"/>
                  </a:cubicBezTo>
                  <a:cubicBezTo>
                    <a:pt x="1570" y="3213"/>
                    <a:pt x="1570" y="3213"/>
                    <a:pt x="1570" y="3213"/>
                  </a:cubicBezTo>
                  <a:cubicBezTo>
                    <a:pt x="1645" y="3242"/>
                    <a:pt x="1645" y="3242"/>
                    <a:pt x="1645" y="3242"/>
                  </a:cubicBezTo>
                  <a:cubicBezTo>
                    <a:pt x="1694" y="3240"/>
                    <a:pt x="1694" y="3240"/>
                    <a:pt x="1694" y="3240"/>
                  </a:cubicBezTo>
                  <a:cubicBezTo>
                    <a:pt x="1734" y="3213"/>
                    <a:pt x="1734" y="3213"/>
                    <a:pt x="1734" y="3213"/>
                  </a:cubicBezTo>
                  <a:cubicBezTo>
                    <a:pt x="1807" y="3224"/>
                    <a:pt x="1807" y="3224"/>
                    <a:pt x="1807" y="3224"/>
                  </a:cubicBezTo>
                  <a:cubicBezTo>
                    <a:pt x="1854" y="3184"/>
                    <a:pt x="1854" y="3184"/>
                    <a:pt x="1854" y="3184"/>
                  </a:cubicBezTo>
                  <a:cubicBezTo>
                    <a:pt x="1913" y="3131"/>
                    <a:pt x="1913" y="3131"/>
                    <a:pt x="1913" y="3131"/>
                  </a:cubicBezTo>
                  <a:cubicBezTo>
                    <a:pt x="1988" y="3116"/>
                    <a:pt x="1988" y="3116"/>
                    <a:pt x="1988" y="3116"/>
                  </a:cubicBezTo>
                  <a:cubicBezTo>
                    <a:pt x="2098" y="3092"/>
                    <a:pt x="2098" y="3092"/>
                    <a:pt x="2098" y="3092"/>
                  </a:cubicBezTo>
                  <a:cubicBezTo>
                    <a:pt x="2136" y="3092"/>
                    <a:pt x="2136" y="3092"/>
                    <a:pt x="2136" y="3092"/>
                  </a:cubicBezTo>
                  <a:cubicBezTo>
                    <a:pt x="2136" y="3024"/>
                    <a:pt x="2136" y="3024"/>
                    <a:pt x="2136" y="3024"/>
                  </a:cubicBezTo>
                  <a:cubicBezTo>
                    <a:pt x="2117" y="2944"/>
                    <a:pt x="2117" y="2944"/>
                    <a:pt x="2117" y="2944"/>
                  </a:cubicBezTo>
                  <a:cubicBezTo>
                    <a:pt x="2171" y="2944"/>
                    <a:pt x="2171" y="2944"/>
                    <a:pt x="2171" y="2944"/>
                  </a:cubicBezTo>
                  <a:cubicBezTo>
                    <a:pt x="2187" y="2900"/>
                    <a:pt x="2187" y="2900"/>
                    <a:pt x="2187" y="2900"/>
                  </a:cubicBezTo>
                  <a:cubicBezTo>
                    <a:pt x="2215" y="2864"/>
                    <a:pt x="2215" y="2864"/>
                    <a:pt x="2215" y="2864"/>
                  </a:cubicBezTo>
                  <a:cubicBezTo>
                    <a:pt x="2302" y="2883"/>
                    <a:pt x="2302" y="2883"/>
                    <a:pt x="2302" y="2883"/>
                  </a:cubicBezTo>
                  <a:cubicBezTo>
                    <a:pt x="2340" y="2878"/>
                    <a:pt x="2340" y="2878"/>
                    <a:pt x="2340" y="2878"/>
                  </a:cubicBezTo>
                  <a:cubicBezTo>
                    <a:pt x="2389" y="2817"/>
                    <a:pt x="2389" y="2817"/>
                    <a:pt x="2389" y="2817"/>
                  </a:cubicBezTo>
                  <a:cubicBezTo>
                    <a:pt x="2460" y="2799"/>
                    <a:pt x="2460" y="2799"/>
                    <a:pt x="2460" y="2799"/>
                  </a:cubicBezTo>
                  <a:cubicBezTo>
                    <a:pt x="2504" y="2799"/>
                    <a:pt x="2504" y="2799"/>
                    <a:pt x="2504" y="2799"/>
                  </a:cubicBezTo>
                  <a:cubicBezTo>
                    <a:pt x="2523" y="2641"/>
                    <a:pt x="2523" y="2641"/>
                    <a:pt x="2523" y="2641"/>
                  </a:cubicBezTo>
                  <a:cubicBezTo>
                    <a:pt x="2565" y="2564"/>
                    <a:pt x="2565" y="2564"/>
                    <a:pt x="2565" y="2564"/>
                  </a:cubicBezTo>
                  <a:cubicBezTo>
                    <a:pt x="2584" y="2510"/>
                    <a:pt x="2584" y="2510"/>
                    <a:pt x="2584" y="2510"/>
                  </a:cubicBezTo>
                  <a:cubicBezTo>
                    <a:pt x="2584" y="2489"/>
                    <a:pt x="2584" y="2489"/>
                    <a:pt x="2584" y="2489"/>
                  </a:cubicBezTo>
                  <a:cubicBezTo>
                    <a:pt x="2553" y="2463"/>
                    <a:pt x="2553" y="2463"/>
                    <a:pt x="2553" y="2463"/>
                  </a:cubicBezTo>
                  <a:lnTo>
                    <a:pt x="2537" y="24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2194989" y="6725806"/>
              <a:ext cx="1425765" cy="1561357"/>
            </a:xfrm>
            <a:custGeom>
              <a:avLst/>
              <a:gdLst>
                <a:gd name="T0" fmla="*/ 264 w 347"/>
                <a:gd name="T1" fmla="*/ 18 h 380"/>
                <a:gd name="T2" fmla="*/ 220 w 347"/>
                <a:gd name="T3" fmla="*/ 13 h 380"/>
                <a:gd name="T4" fmla="*/ 181 w 347"/>
                <a:gd name="T5" fmla="*/ 16 h 380"/>
                <a:gd name="T6" fmla="*/ 156 w 347"/>
                <a:gd name="T7" fmla="*/ 19 h 380"/>
                <a:gd name="T8" fmla="*/ 122 w 347"/>
                <a:gd name="T9" fmla="*/ 19 h 380"/>
                <a:gd name="T10" fmla="*/ 111 w 347"/>
                <a:gd name="T11" fmla="*/ 1 h 380"/>
                <a:gd name="T12" fmla="*/ 85 w 347"/>
                <a:gd name="T13" fmla="*/ 16 h 380"/>
                <a:gd name="T14" fmla="*/ 72 w 347"/>
                <a:gd name="T15" fmla="*/ 34 h 380"/>
                <a:gd name="T16" fmla="*/ 52 w 347"/>
                <a:gd name="T17" fmla="*/ 54 h 380"/>
                <a:gd name="T18" fmla="*/ 47 w 347"/>
                <a:gd name="T19" fmla="*/ 91 h 380"/>
                <a:gd name="T20" fmla="*/ 62 w 347"/>
                <a:gd name="T21" fmla="*/ 112 h 380"/>
                <a:gd name="T22" fmla="*/ 37 w 347"/>
                <a:gd name="T23" fmla="*/ 116 h 380"/>
                <a:gd name="T24" fmla="*/ 32 w 347"/>
                <a:gd name="T25" fmla="*/ 144 h 380"/>
                <a:gd name="T26" fmla="*/ 0 w 347"/>
                <a:gd name="T27" fmla="*/ 169 h 380"/>
                <a:gd name="T28" fmla="*/ 23 w 347"/>
                <a:gd name="T29" fmla="*/ 189 h 380"/>
                <a:gd name="T30" fmla="*/ 58 w 347"/>
                <a:gd name="T31" fmla="*/ 192 h 380"/>
                <a:gd name="T32" fmla="*/ 86 w 347"/>
                <a:gd name="T33" fmla="*/ 221 h 380"/>
                <a:gd name="T34" fmla="*/ 99 w 347"/>
                <a:gd name="T35" fmla="*/ 243 h 380"/>
                <a:gd name="T36" fmla="*/ 108 w 347"/>
                <a:gd name="T37" fmla="*/ 263 h 380"/>
                <a:gd name="T38" fmla="*/ 101 w 347"/>
                <a:gd name="T39" fmla="*/ 289 h 380"/>
                <a:gd name="T40" fmla="*/ 105 w 347"/>
                <a:gd name="T41" fmla="*/ 314 h 380"/>
                <a:gd name="T42" fmla="*/ 127 w 347"/>
                <a:gd name="T43" fmla="*/ 338 h 380"/>
                <a:gd name="T44" fmla="*/ 131 w 347"/>
                <a:gd name="T45" fmla="*/ 356 h 380"/>
                <a:gd name="T46" fmla="*/ 163 w 347"/>
                <a:gd name="T47" fmla="*/ 352 h 380"/>
                <a:gd name="T48" fmla="*/ 187 w 347"/>
                <a:gd name="T49" fmla="*/ 377 h 380"/>
                <a:gd name="T50" fmla="*/ 204 w 347"/>
                <a:gd name="T51" fmla="*/ 376 h 380"/>
                <a:gd name="T52" fmla="*/ 224 w 347"/>
                <a:gd name="T53" fmla="*/ 374 h 380"/>
                <a:gd name="T54" fmla="*/ 239 w 347"/>
                <a:gd name="T55" fmla="*/ 358 h 380"/>
                <a:gd name="T56" fmla="*/ 263 w 347"/>
                <a:gd name="T57" fmla="*/ 337 h 380"/>
                <a:gd name="T58" fmla="*/ 250 w 347"/>
                <a:gd name="T59" fmla="*/ 317 h 380"/>
                <a:gd name="T60" fmla="*/ 269 w 347"/>
                <a:gd name="T61" fmla="*/ 308 h 380"/>
                <a:gd name="T62" fmla="*/ 298 w 347"/>
                <a:gd name="T63" fmla="*/ 270 h 380"/>
                <a:gd name="T64" fmla="*/ 320 w 347"/>
                <a:gd name="T65" fmla="*/ 250 h 380"/>
                <a:gd name="T66" fmla="*/ 323 w 347"/>
                <a:gd name="T67" fmla="*/ 230 h 380"/>
                <a:gd name="T68" fmla="*/ 326 w 347"/>
                <a:gd name="T69" fmla="*/ 199 h 380"/>
                <a:gd name="T70" fmla="*/ 313 w 347"/>
                <a:gd name="T71" fmla="*/ 176 h 380"/>
                <a:gd name="T72" fmla="*/ 321 w 347"/>
                <a:gd name="T73" fmla="*/ 164 h 380"/>
                <a:gd name="T74" fmla="*/ 341 w 347"/>
                <a:gd name="T75" fmla="*/ 144 h 380"/>
                <a:gd name="T76" fmla="*/ 347 w 347"/>
                <a:gd name="T77" fmla="*/ 106 h 380"/>
                <a:gd name="T78" fmla="*/ 336 w 347"/>
                <a:gd name="T79" fmla="*/ 78 h 380"/>
                <a:gd name="T80" fmla="*/ 322 w 347"/>
                <a:gd name="T81" fmla="*/ 56 h 380"/>
                <a:gd name="T82" fmla="*/ 308 w 347"/>
                <a:gd name="T83" fmla="*/ 39 h 380"/>
                <a:gd name="T84" fmla="*/ 296 w 347"/>
                <a:gd name="T85" fmla="*/ 1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80">
                  <a:moveTo>
                    <a:pt x="281" y="13"/>
                  </a:moveTo>
                  <a:lnTo>
                    <a:pt x="273" y="18"/>
                  </a:lnTo>
                  <a:lnTo>
                    <a:pt x="264" y="18"/>
                  </a:lnTo>
                  <a:lnTo>
                    <a:pt x="249" y="13"/>
                  </a:lnTo>
                  <a:lnTo>
                    <a:pt x="230" y="13"/>
                  </a:lnTo>
                  <a:lnTo>
                    <a:pt x="220" y="13"/>
                  </a:lnTo>
                  <a:lnTo>
                    <a:pt x="213" y="24"/>
                  </a:lnTo>
                  <a:lnTo>
                    <a:pt x="197" y="21"/>
                  </a:lnTo>
                  <a:lnTo>
                    <a:pt x="181" y="16"/>
                  </a:lnTo>
                  <a:lnTo>
                    <a:pt x="178" y="22"/>
                  </a:lnTo>
                  <a:lnTo>
                    <a:pt x="164" y="29"/>
                  </a:lnTo>
                  <a:lnTo>
                    <a:pt x="156" y="19"/>
                  </a:lnTo>
                  <a:lnTo>
                    <a:pt x="148" y="19"/>
                  </a:lnTo>
                  <a:lnTo>
                    <a:pt x="141" y="19"/>
                  </a:lnTo>
                  <a:lnTo>
                    <a:pt x="122" y="19"/>
                  </a:lnTo>
                  <a:lnTo>
                    <a:pt x="114" y="5"/>
                  </a:lnTo>
                  <a:lnTo>
                    <a:pt x="111" y="0"/>
                  </a:lnTo>
                  <a:lnTo>
                    <a:pt x="111" y="1"/>
                  </a:lnTo>
                  <a:lnTo>
                    <a:pt x="108" y="16"/>
                  </a:lnTo>
                  <a:lnTo>
                    <a:pt x="100" y="21"/>
                  </a:lnTo>
                  <a:lnTo>
                    <a:pt x="85" y="16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2" y="34"/>
                  </a:lnTo>
                  <a:lnTo>
                    <a:pt x="60" y="39"/>
                  </a:lnTo>
                  <a:lnTo>
                    <a:pt x="53" y="44"/>
                  </a:lnTo>
                  <a:lnTo>
                    <a:pt x="52" y="54"/>
                  </a:lnTo>
                  <a:lnTo>
                    <a:pt x="51" y="68"/>
                  </a:lnTo>
                  <a:lnTo>
                    <a:pt x="46" y="79"/>
                  </a:lnTo>
                  <a:lnTo>
                    <a:pt x="47" y="91"/>
                  </a:lnTo>
                  <a:lnTo>
                    <a:pt x="54" y="98"/>
                  </a:lnTo>
                  <a:lnTo>
                    <a:pt x="64" y="100"/>
                  </a:lnTo>
                  <a:lnTo>
                    <a:pt x="62" y="112"/>
                  </a:lnTo>
                  <a:lnTo>
                    <a:pt x="53" y="117"/>
                  </a:lnTo>
                  <a:lnTo>
                    <a:pt x="40" y="116"/>
                  </a:lnTo>
                  <a:lnTo>
                    <a:pt x="37" y="116"/>
                  </a:lnTo>
                  <a:lnTo>
                    <a:pt x="39" y="126"/>
                  </a:lnTo>
                  <a:lnTo>
                    <a:pt x="38" y="138"/>
                  </a:lnTo>
                  <a:lnTo>
                    <a:pt x="32" y="144"/>
                  </a:lnTo>
                  <a:lnTo>
                    <a:pt x="21" y="151"/>
                  </a:lnTo>
                  <a:lnTo>
                    <a:pt x="11" y="159"/>
                  </a:lnTo>
                  <a:lnTo>
                    <a:pt x="0" y="169"/>
                  </a:lnTo>
                  <a:lnTo>
                    <a:pt x="9" y="173"/>
                  </a:lnTo>
                  <a:lnTo>
                    <a:pt x="23" y="178"/>
                  </a:lnTo>
                  <a:lnTo>
                    <a:pt x="23" y="189"/>
                  </a:lnTo>
                  <a:lnTo>
                    <a:pt x="38" y="192"/>
                  </a:lnTo>
                  <a:lnTo>
                    <a:pt x="52" y="196"/>
                  </a:lnTo>
                  <a:lnTo>
                    <a:pt x="58" y="192"/>
                  </a:lnTo>
                  <a:lnTo>
                    <a:pt x="67" y="210"/>
                  </a:lnTo>
                  <a:lnTo>
                    <a:pt x="73" y="221"/>
                  </a:lnTo>
                  <a:lnTo>
                    <a:pt x="86" y="221"/>
                  </a:lnTo>
                  <a:lnTo>
                    <a:pt x="80" y="234"/>
                  </a:lnTo>
                  <a:lnTo>
                    <a:pt x="90" y="240"/>
                  </a:lnTo>
                  <a:lnTo>
                    <a:pt x="99" y="243"/>
                  </a:lnTo>
                  <a:lnTo>
                    <a:pt x="107" y="250"/>
                  </a:lnTo>
                  <a:lnTo>
                    <a:pt x="110" y="258"/>
                  </a:lnTo>
                  <a:lnTo>
                    <a:pt x="108" y="263"/>
                  </a:lnTo>
                  <a:lnTo>
                    <a:pt x="103" y="268"/>
                  </a:lnTo>
                  <a:lnTo>
                    <a:pt x="101" y="282"/>
                  </a:lnTo>
                  <a:lnTo>
                    <a:pt x="101" y="289"/>
                  </a:lnTo>
                  <a:lnTo>
                    <a:pt x="99" y="300"/>
                  </a:lnTo>
                  <a:lnTo>
                    <a:pt x="99" y="304"/>
                  </a:lnTo>
                  <a:lnTo>
                    <a:pt x="105" y="314"/>
                  </a:lnTo>
                  <a:lnTo>
                    <a:pt x="112" y="321"/>
                  </a:lnTo>
                  <a:lnTo>
                    <a:pt x="119" y="329"/>
                  </a:lnTo>
                  <a:lnTo>
                    <a:pt x="127" y="338"/>
                  </a:lnTo>
                  <a:lnTo>
                    <a:pt x="129" y="344"/>
                  </a:lnTo>
                  <a:lnTo>
                    <a:pt x="130" y="350"/>
                  </a:lnTo>
                  <a:lnTo>
                    <a:pt x="131" y="356"/>
                  </a:lnTo>
                  <a:lnTo>
                    <a:pt x="133" y="352"/>
                  </a:lnTo>
                  <a:lnTo>
                    <a:pt x="141" y="352"/>
                  </a:lnTo>
                  <a:lnTo>
                    <a:pt x="163" y="352"/>
                  </a:lnTo>
                  <a:lnTo>
                    <a:pt x="171" y="358"/>
                  </a:lnTo>
                  <a:lnTo>
                    <a:pt x="182" y="372"/>
                  </a:lnTo>
                  <a:lnTo>
                    <a:pt x="187" y="377"/>
                  </a:lnTo>
                  <a:lnTo>
                    <a:pt x="194" y="380"/>
                  </a:lnTo>
                  <a:lnTo>
                    <a:pt x="198" y="378"/>
                  </a:lnTo>
                  <a:lnTo>
                    <a:pt x="204" y="376"/>
                  </a:lnTo>
                  <a:lnTo>
                    <a:pt x="207" y="374"/>
                  </a:lnTo>
                  <a:lnTo>
                    <a:pt x="215" y="375"/>
                  </a:lnTo>
                  <a:lnTo>
                    <a:pt x="224" y="374"/>
                  </a:lnTo>
                  <a:lnTo>
                    <a:pt x="236" y="374"/>
                  </a:lnTo>
                  <a:lnTo>
                    <a:pt x="242" y="369"/>
                  </a:lnTo>
                  <a:lnTo>
                    <a:pt x="239" y="358"/>
                  </a:lnTo>
                  <a:lnTo>
                    <a:pt x="245" y="352"/>
                  </a:lnTo>
                  <a:lnTo>
                    <a:pt x="257" y="344"/>
                  </a:lnTo>
                  <a:lnTo>
                    <a:pt x="263" y="337"/>
                  </a:lnTo>
                  <a:lnTo>
                    <a:pt x="263" y="334"/>
                  </a:lnTo>
                  <a:lnTo>
                    <a:pt x="250" y="325"/>
                  </a:lnTo>
                  <a:lnTo>
                    <a:pt x="250" y="317"/>
                  </a:lnTo>
                  <a:lnTo>
                    <a:pt x="253" y="317"/>
                  </a:lnTo>
                  <a:lnTo>
                    <a:pt x="259" y="308"/>
                  </a:lnTo>
                  <a:lnTo>
                    <a:pt x="269" y="308"/>
                  </a:lnTo>
                  <a:lnTo>
                    <a:pt x="288" y="290"/>
                  </a:lnTo>
                  <a:lnTo>
                    <a:pt x="298" y="281"/>
                  </a:lnTo>
                  <a:lnTo>
                    <a:pt x="298" y="270"/>
                  </a:lnTo>
                  <a:lnTo>
                    <a:pt x="312" y="274"/>
                  </a:lnTo>
                  <a:lnTo>
                    <a:pt x="320" y="259"/>
                  </a:lnTo>
                  <a:lnTo>
                    <a:pt x="320" y="250"/>
                  </a:lnTo>
                  <a:lnTo>
                    <a:pt x="323" y="243"/>
                  </a:lnTo>
                  <a:lnTo>
                    <a:pt x="323" y="236"/>
                  </a:lnTo>
                  <a:lnTo>
                    <a:pt x="323" y="230"/>
                  </a:lnTo>
                  <a:lnTo>
                    <a:pt x="323" y="223"/>
                  </a:lnTo>
                  <a:lnTo>
                    <a:pt x="326" y="210"/>
                  </a:lnTo>
                  <a:lnTo>
                    <a:pt x="326" y="199"/>
                  </a:lnTo>
                  <a:lnTo>
                    <a:pt x="319" y="192"/>
                  </a:lnTo>
                  <a:lnTo>
                    <a:pt x="317" y="184"/>
                  </a:lnTo>
                  <a:lnTo>
                    <a:pt x="313" y="176"/>
                  </a:lnTo>
                  <a:lnTo>
                    <a:pt x="312" y="169"/>
                  </a:lnTo>
                  <a:lnTo>
                    <a:pt x="315" y="164"/>
                  </a:lnTo>
                  <a:lnTo>
                    <a:pt x="321" y="164"/>
                  </a:lnTo>
                  <a:lnTo>
                    <a:pt x="326" y="164"/>
                  </a:lnTo>
                  <a:lnTo>
                    <a:pt x="333" y="157"/>
                  </a:lnTo>
                  <a:lnTo>
                    <a:pt x="341" y="144"/>
                  </a:lnTo>
                  <a:lnTo>
                    <a:pt x="347" y="132"/>
                  </a:lnTo>
                  <a:lnTo>
                    <a:pt x="347" y="118"/>
                  </a:lnTo>
                  <a:lnTo>
                    <a:pt x="347" y="106"/>
                  </a:lnTo>
                  <a:lnTo>
                    <a:pt x="340" y="92"/>
                  </a:lnTo>
                  <a:lnTo>
                    <a:pt x="339" y="84"/>
                  </a:lnTo>
                  <a:lnTo>
                    <a:pt x="336" y="78"/>
                  </a:lnTo>
                  <a:lnTo>
                    <a:pt x="330" y="71"/>
                  </a:lnTo>
                  <a:lnTo>
                    <a:pt x="330" y="56"/>
                  </a:lnTo>
                  <a:lnTo>
                    <a:pt x="322" y="56"/>
                  </a:lnTo>
                  <a:lnTo>
                    <a:pt x="323" y="39"/>
                  </a:lnTo>
                  <a:lnTo>
                    <a:pt x="309" y="46"/>
                  </a:lnTo>
                  <a:lnTo>
                    <a:pt x="308" y="39"/>
                  </a:lnTo>
                  <a:lnTo>
                    <a:pt x="305" y="36"/>
                  </a:lnTo>
                  <a:lnTo>
                    <a:pt x="309" y="26"/>
                  </a:lnTo>
                  <a:lnTo>
                    <a:pt x="296" y="14"/>
                  </a:lnTo>
                  <a:lnTo>
                    <a:pt x="295" y="15"/>
                  </a:lnTo>
                  <a:lnTo>
                    <a:pt x="281" y="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3164674" y="6450513"/>
              <a:ext cx="1729819" cy="2169465"/>
            </a:xfrm>
            <a:custGeom>
              <a:avLst/>
              <a:gdLst>
                <a:gd name="T0" fmla="*/ 715 w 2187"/>
                <a:gd name="T1" fmla="*/ 65 h 2740"/>
                <a:gd name="T2" fmla="*/ 636 w 2187"/>
                <a:gd name="T3" fmla="*/ 225 h 2740"/>
                <a:gd name="T4" fmla="*/ 413 w 2187"/>
                <a:gd name="T5" fmla="*/ 332 h 2740"/>
                <a:gd name="T6" fmla="*/ 381 w 2187"/>
                <a:gd name="T7" fmla="*/ 480 h 2740"/>
                <a:gd name="T8" fmla="*/ 450 w 2187"/>
                <a:gd name="T9" fmla="*/ 548 h 2740"/>
                <a:gd name="T10" fmla="*/ 518 w 2187"/>
                <a:gd name="T11" fmla="*/ 754 h 2740"/>
                <a:gd name="T12" fmla="*/ 578 w 2187"/>
                <a:gd name="T13" fmla="*/ 962 h 2740"/>
                <a:gd name="T14" fmla="*/ 470 w 2187"/>
                <a:gd name="T15" fmla="*/ 1197 h 2740"/>
                <a:gd name="T16" fmla="*/ 402 w 2187"/>
                <a:gd name="T17" fmla="*/ 1259 h 2740"/>
                <a:gd name="T18" fmla="*/ 470 w 2187"/>
                <a:gd name="T19" fmla="*/ 1438 h 2740"/>
                <a:gd name="T20" fmla="*/ 453 w 2187"/>
                <a:gd name="T21" fmla="*/ 1608 h 2740"/>
                <a:gd name="T22" fmla="*/ 325 w 2187"/>
                <a:gd name="T23" fmla="*/ 1747 h 2740"/>
                <a:gd name="T24" fmla="*/ 119 w 2187"/>
                <a:gd name="T25" fmla="*/ 1946 h 2740"/>
                <a:gd name="T26" fmla="*/ 143 w 2187"/>
                <a:gd name="T27" fmla="*/ 2081 h 2740"/>
                <a:gd name="T28" fmla="*/ 17 w 2187"/>
                <a:gd name="T29" fmla="*/ 2206 h 2740"/>
                <a:gd name="T30" fmla="*/ 7 w 2187"/>
                <a:gd name="T31" fmla="*/ 2400 h 2740"/>
                <a:gd name="T32" fmla="*/ 66 w 2187"/>
                <a:gd name="T33" fmla="*/ 2524 h 2740"/>
                <a:gd name="T34" fmla="*/ 66 w 2187"/>
                <a:gd name="T35" fmla="*/ 2707 h 2740"/>
                <a:gd name="T36" fmla="*/ 174 w 2187"/>
                <a:gd name="T37" fmla="*/ 2722 h 2740"/>
                <a:gd name="T38" fmla="*/ 404 w 2187"/>
                <a:gd name="T39" fmla="*/ 2642 h 2740"/>
                <a:gd name="T40" fmla="*/ 529 w 2187"/>
                <a:gd name="T41" fmla="*/ 2460 h 2740"/>
                <a:gd name="T42" fmla="*/ 662 w 2187"/>
                <a:gd name="T43" fmla="*/ 2460 h 2740"/>
                <a:gd name="T44" fmla="*/ 761 w 2187"/>
                <a:gd name="T45" fmla="*/ 2583 h 2740"/>
                <a:gd name="T46" fmla="*/ 816 w 2187"/>
                <a:gd name="T47" fmla="*/ 2691 h 2740"/>
                <a:gd name="T48" fmla="*/ 902 w 2187"/>
                <a:gd name="T49" fmla="*/ 2537 h 2740"/>
                <a:gd name="T50" fmla="*/ 1015 w 2187"/>
                <a:gd name="T51" fmla="*/ 2420 h 2740"/>
                <a:gd name="T52" fmla="*/ 1171 w 2187"/>
                <a:gd name="T53" fmla="*/ 2358 h 2740"/>
                <a:gd name="T54" fmla="*/ 1280 w 2187"/>
                <a:gd name="T55" fmla="*/ 2528 h 2740"/>
                <a:gd name="T56" fmla="*/ 1408 w 2187"/>
                <a:gd name="T57" fmla="*/ 2473 h 2740"/>
                <a:gd name="T58" fmla="*/ 1561 w 2187"/>
                <a:gd name="T59" fmla="*/ 2590 h 2740"/>
                <a:gd name="T60" fmla="*/ 1657 w 2187"/>
                <a:gd name="T61" fmla="*/ 2568 h 2740"/>
                <a:gd name="T62" fmla="*/ 1847 w 2187"/>
                <a:gd name="T63" fmla="*/ 2494 h 2740"/>
                <a:gd name="T64" fmla="*/ 1986 w 2187"/>
                <a:gd name="T65" fmla="*/ 2385 h 2740"/>
                <a:gd name="T66" fmla="*/ 2046 w 2187"/>
                <a:gd name="T67" fmla="*/ 2219 h 2740"/>
                <a:gd name="T68" fmla="*/ 2027 w 2187"/>
                <a:gd name="T69" fmla="*/ 2143 h 2740"/>
                <a:gd name="T70" fmla="*/ 2173 w 2187"/>
                <a:gd name="T71" fmla="*/ 2052 h 2740"/>
                <a:gd name="T72" fmla="*/ 2132 w 2187"/>
                <a:gd name="T73" fmla="*/ 1973 h 2740"/>
                <a:gd name="T74" fmla="*/ 2035 w 2187"/>
                <a:gd name="T75" fmla="*/ 1977 h 2740"/>
                <a:gd name="T76" fmla="*/ 2026 w 2187"/>
                <a:gd name="T77" fmla="*/ 1880 h 2740"/>
                <a:gd name="T78" fmla="*/ 1893 w 2187"/>
                <a:gd name="T79" fmla="*/ 1834 h 2740"/>
                <a:gd name="T80" fmla="*/ 1779 w 2187"/>
                <a:gd name="T81" fmla="*/ 1900 h 2740"/>
                <a:gd name="T82" fmla="*/ 1711 w 2187"/>
                <a:gd name="T83" fmla="*/ 1864 h 2740"/>
                <a:gd name="T84" fmla="*/ 1650 w 2187"/>
                <a:gd name="T85" fmla="*/ 1818 h 2740"/>
                <a:gd name="T86" fmla="*/ 1730 w 2187"/>
                <a:gd name="T87" fmla="*/ 1749 h 2740"/>
                <a:gd name="T88" fmla="*/ 1657 w 2187"/>
                <a:gd name="T89" fmla="*/ 1576 h 2740"/>
                <a:gd name="T90" fmla="*/ 1538 w 2187"/>
                <a:gd name="T91" fmla="*/ 1409 h 2740"/>
                <a:gd name="T92" fmla="*/ 1503 w 2187"/>
                <a:gd name="T93" fmla="*/ 1260 h 2740"/>
                <a:gd name="T94" fmla="*/ 1517 w 2187"/>
                <a:gd name="T95" fmla="*/ 1170 h 2740"/>
                <a:gd name="T96" fmla="*/ 1579 w 2187"/>
                <a:gd name="T97" fmla="*/ 1081 h 2740"/>
                <a:gd name="T98" fmla="*/ 1588 w 2187"/>
                <a:gd name="T99" fmla="*/ 969 h 2740"/>
                <a:gd name="T100" fmla="*/ 1575 w 2187"/>
                <a:gd name="T101" fmla="*/ 739 h 2740"/>
                <a:gd name="T102" fmla="*/ 1693 w 2187"/>
                <a:gd name="T103" fmla="*/ 696 h 2740"/>
                <a:gd name="T104" fmla="*/ 1805 w 2187"/>
                <a:gd name="T105" fmla="*/ 801 h 2740"/>
                <a:gd name="T106" fmla="*/ 1833 w 2187"/>
                <a:gd name="T107" fmla="*/ 648 h 2740"/>
                <a:gd name="T108" fmla="*/ 1801 w 2187"/>
                <a:gd name="T109" fmla="*/ 437 h 2740"/>
                <a:gd name="T110" fmla="*/ 1644 w 2187"/>
                <a:gd name="T111" fmla="*/ 347 h 2740"/>
                <a:gd name="T112" fmla="*/ 1567 w 2187"/>
                <a:gd name="T113" fmla="*/ 148 h 2740"/>
                <a:gd name="T114" fmla="*/ 1336 w 2187"/>
                <a:gd name="T115" fmla="*/ 181 h 2740"/>
                <a:gd name="T116" fmla="*/ 1193 w 2187"/>
                <a:gd name="T117" fmla="*/ 95 h 2740"/>
                <a:gd name="T118" fmla="*/ 1020 w 2187"/>
                <a:gd name="T119" fmla="*/ 95 h 2740"/>
                <a:gd name="T120" fmla="*/ 889 w 2187"/>
                <a:gd name="T121" fmla="*/ 18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7" h="2740">
                  <a:moveTo>
                    <a:pt x="889" y="18"/>
                  </a:moveTo>
                  <a:cubicBezTo>
                    <a:pt x="840" y="79"/>
                    <a:pt x="840" y="79"/>
                    <a:pt x="840" y="79"/>
                  </a:cubicBezTo>
                  <a:cubicBezTo>
                    <a:pt x="802" y="84"/>
                    <a:pt x="802" y="84"/>
                    <a:pt x="802" y="84"/>
                  </a:cubicBezTo>
                  <a:cubicBezTo>
                    <a:pt x="715" y="65"/>
                    <a:pt x="715" y="65"/>
                    <a:pt x="715" y="65"/>
                  </a:cubicBezTo>
                  <a:cubicBezTo>
                    <a:pt x="687" y="101"/>
                    <a:pt x="687" y="101"/>
                    <a:pt x="687" y="101"/>
                  </a:cubicBezTo>
                  <a:cubicBezTo>
                    <a:pt x="671" y="145"/>
                    <a:pt x="671" y="145"/>
                    <a:pt x="671" y="145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36" y="225"/>
                    <a:pt x="636" y="225"/>
                    <a:pt x="636" y="225"/>
                  </a:cubicBezTo>
                  <a:cubicBezTo>
                    <a:pt x="636" y="293"/>
                    <a:pt x="636" y="293"/>
                    <a:pt x="636" y="293"/>
                  </a:cubicBezTo>
                  <a:cubicBezTo>
                    <a:pt x="598" y="293"/>
                    <a:pt x="598" y="293"/>
                    <a:pt x="598" y="293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354" y="385"/>
                    <a:pt x="354" y="385"/>
                    <a:pt x="354" y="385"/>
                  </a:cubicBezTo>
                  <a:cubicBezTo>
                    <a:pt x="307" y="425"/>
                    <a:pt x="307" y="425"/>
                    <a:pt x="307" y="425"/>
                  </a:cubicBezTo>
                  <a:cubicBezTo>
                    <a:pt x="310" y="422"/>
                    <a:pt x="310" y="422"/>
                    <a:pt x="310" y="422"/>
                  </a:cubicBezTo>
                  <a:cubicBezTo>
                    <a:pt x="381" y="480"/>
                    <a:pt x="381" y="480"/>
                    <a:pt x="381" y="480"/>
                  </a:cubicBezTo>
                  <a:cubicBezTo>
                    <a:pt x="357" y="533"/>
                    <a:pt x="357" y="533"/>
                    <a:pt x="357" y="533"/>
                  </a:cubicBezTo>
                  <a:cubicBezTo>
                    <a:pt x="372" y="548"/>
                    <a:pt x="372" y="548"/>
                    <a:pt x="372" y="548"/>
                  </a:cubicBezTo>
                  <a:cubicBezTo>
                    <a:pt x="381" y="584"/>
                    <a:pt x="381" y="584"/>
                    <a:pt x="381" y="584"/>
                  </a:cubicBezTo>
                  <a:cubicBezTo>
                    <a:pt x="450" y="548"/>
                    <a:pt x="450" y="548"/>
                    <a:pt x="450" y="548"/>
                  </a:cubicBezTo>
                  <a:cubicBezTo>
                    <a:pt x="447" y="637"/>
                    <a:pt x="447" y="637"/>
                    <a:pt x="447" y="637"/>
                  </a:cubicBezTo>
                  <a:cubicBezTo>
                    <a:pt x="491" y="637"/>
                    <a:pt x="491" y="637"/>
                    <a:pt x="491" y="637"/>
                  </a:cubicBezTo>
                  <a:cubicBezTo>
                    <a:pt x="488" y="715"/>
                    <a:pt x="488" y="715"/>
                    <a:pt x="488" y="715"/>
                  </a:cubicBezTo>
                  <a:cubicBezTo>
                    <a:pt x="518" y="754"/>
                    <a:pt x="518" y="754"/>
                    <a:pt x="518" y="754"/>
                  </a:cubicBezTo>
                  <a:cubicBezTo>
                    <a:pt x="536" y="783"/>
                    <a:pt x="536" y="783"/>
                    <a:pt x="536" y="783"/>
                  </a:cubicBezTo>
                  <a:cubicBezTo>
                    <a:pt x="542" y="825"/>
                    <a:pt x="542" y="825"/>
                    <a:pt x="542" y="825"/>
                  </a:cubicBezTo>
                  <a:cubicBezTo>
                    <a:pt x="578" y="899"/>
                    <a:pt x="578" y="899"/>
                    <a:pt x="578" y="899"/>
                  </a:cubicBezTo>
                  <a:cubicBezTo>
                    <a:pt x="578" y="962"/>
                    <a:pt x="578" y="962"/>
                    <a:pt x="578" y="962"/>
                  </a:cubicBezTo>
                  <a:cubicBezTo>
                    <a:pt x="578" y="1030"/>
                    <a:pt x="578" y="1030"/>
                    <a:pt x="578" y="1030"/>
                  </a:cubicBezTo>
                  <a:cubicBezTo>
                    <a:pt x="545" y="1093"/>
                    <a:pt x="545" y="1093"/>
                    <a:pt x="545" y="1093"/>
                  </a:cubicBezTo>
                  <a:cubicBezTo>
                    <a:pt x="506" y="1164"/>
                    <a:pt x="506" y="1164"/>
                    <a:pt x="506" y="1164"/>
                  </a:cubicBezTo>
                  <a:cubicBezTo>
                    <a:pt x="470" y="1197"/>
                    <a:pt x="470" y="1197"/>
                    <a:pt x="470" y="1197"/>
                  </a:cubicBezTo>
                  <a:cubicBezTo>
                    <a:pt x="444" y="1197"/>
                    <a:pt x="444" y="1197"/>
                    <a:pt x="444" y="1197"/>
                  </a:cubicBezTo>
                  <a:cubicBezTo>
                    <a:pt x="411" y="1197"/>
                    <a:pt x="411" y="1197"/>
                    <a:pt x="411" y="1197"/>
                  </a:cubicBezTo>
                  <a:cubicBezTo>
                    <a:pt x="393" y="1223"/>
                    <a:pt x="393" y="1223"/>
                    <a:pt x="393" y="1223"/>
                  </a:cubicBezTo>
                  <a:cubicBezTo>
                    <a:pt x="402" y="1259"/>
                    <a:pt x="402" y="1259"/>
                    <a:pt x="402" y="1259"/>
                  </a:cubicBezTo>
                  <a:cubicBezTo>
                    <a:pt x="423" y="1304"/>
                    <a:pt x="423" y="1304"/>
                    <a:pt x="423" y="1304"/>
                  </a:cubicBezTo>
                  <a:cubicBezTo>
                    <a:pt x="432" y="1343"/>
                    <a:pt x="432" y="1343"/>
                    <a:pt x="432" y="1343"/>
                  </a:cubicBezTo>
                  <a:cubicBezTo>
                    <a:pt x="470" y="1381"/>
                    <a:pt x="470" y="1381"/>
                    <a:pt x="470" y="1381"/>
                  </a:cubicBezTo>
                  <a:cubicBezTo>
                    <a:pt x="470" y="1438"/>
                    <a:pt x="470" y="1438"/>
                    <a:pt x="470" y="1438"/>
                  </a:cubicBezTo>
                  <a:cubicBezTo>
                    <a:pt x="453" y="1506"/>
                    <a:pt x="453" y="1506"/>
                    <a:pt x="453" y="1506"/>
                  </a:cubicBezTo>
                  <a:cubicBezTo>
                    <a:pt x="453" y="1539"/>
                    <a:pt x="453" y="1539"/>
                    <a:pt x="453" y="1539"/>
                  </a:cubicBezTo>
                  <a:cubicBezTo>
                    <a:pt x="453" y="1575"/>
                    <a:pt x="453" y="1575"/>
                    <a:pt x="453" y="1575"/>
                  </a:cubicBezTo>
                  <a:cubicBezTo>
                    <a:pt x="453" y="1608"/>
                    <a:pt x="453" y="1608"/>
                    <a:pt x="453" y="1608"/>
                  </a:cubicBezTo>
                  <a:cubicBezTo>
                    <a:pt x="435" y="1643"/>
                    <a:pt x="435" y="1643"/>
                    <a:pt x="435" y="1643"/>
                  </a:cubicBezTo>
                  <a:cubicBezTo>
                    <a:pt x="435" y="1694"/>
                    <a:pt x="435" y="1694"/>
                    <a:pt x="435" y="1694"/>
                  </a:cubicBezTo>
                  <a:cubicBezTo>
                    <a:pt x="393" y="1768"/>
                    <a:pt x="393" y="1768"/>
                    <a:pt x="393" y="1768"/>
                  </a:cubicBezTo>
                  <a:cubicBezTo>
                    <a:pt x="325" y="1747"/>
                    <a:pt x="325" y="1747"/>
                    <a:pt x="325" y="1747"/>
                  </a:cubicBezTo>
                  <a:cubicBezTo>
                    <a:pt x="325" y="1807"/>
                    <a:pt x="325" y="1807"/>
                    <a:pt x="325" y="1807"/>
                  </a:cubicBezTo>
                  <a:cubicBezTo>
                    <a:pt x="271" y="1852"/>
                    <a:pt x="271" y="1852"/>
                    <a:pt x="271" y="1852"/>
                  </a:cubicBezTo>
                  <a:cubicBezTo>
                    <a:pt x="170" y="1946"/>
                    <a:pt x="170" y="1946"/>
                    <a:pt x="170" y="1946"/>
                  </a:cubicBezTo>
                  <a:cubicBezTo>
                    <a:pt x="119" y="1946"/>
                    <a:pt x="119" y="1946"/>
                    <a:pt x="119" y="1946"/>
                  </a:cubicBezTo>
                  <a:cubicBezTo>
                    <a:pt x="89" y="1991"/>
                    <a:pt x="89" y="1991"/>
                    <a:pt x="89" y="1991"/>
                  </a:cubicBezTo>
                  <a:cubicBezTo>
                    <a:pt x="72" y="1991"/>
                    <a:pt x="72" y="1991"/>
                    <a:pt x="72" y="1991"/>
                  </a:cubicBezTo>
                  <a:cubicBezTo>
                    <a:pt x="72" y="2033"/>
                    <a:pt x="72" y="2033"/>
                    <a:pt x="72" y="2033"/>
                  </a:cubicBezTo>
                  <a:cubicBezTo>
                    <a:pt x="143" y="2081"/>
                    <a:pt x="143" y="2081"/>
                    <a:pt x="143" y="2081"/>
                  </a:cubicBezTo>
                  <a:cubicBezTo>
                    <a:pt x="143" y="2099"/>
                    <a:pt x="143" y="2099"/>
                    <a:pt x="143" y="2099"/>
                  </a:cubicBezTo>
                  <a:cubicBezTo>
                    <a:pt x="110" y="2134"/>
                    <a:pt x="110" y="2134"/>
                    <a:pt x="110" y="2134"/>
                  </a:cubicBezTo>
                  <a:cubicBezTo>
                    <a:pt x="48" y="2176"/>
                    <a:pt x="48" y="2176"/>
                    <a:pt x="48" y="2176"/>
                  </a:cubicBezTo>
                  <a:cubicBezTo>
                    <a:pt x="17" y="2206"/>
                    <a:pt x="17" y="2206"/>
                    <a:pt x="17" y="2206"/>
                  </a:cubicBezTo>
                  <a:cubicBezTo>
                    <a:pt x="34" y="2265"/>
                    <a:pt x="34" y="2265"/>
                    <a:pt x="34" y="2265"/>
                  </a:cubicBezTo>
                  <a:cubicBezTo>
                    <a:pt x="0" y="2289"/>
                    <a:pt x="0" y="2289"/>
                    <a:pt x="0" y="2289"/>
                  </a:cubicBezTo>
                  <a:cubicBezTo>
                    <a:pt x="12" y="2321"/>
                    <a:pt x="12" y="2321"/>
                    <a:pt x="12" y="2321"/>
                  </a:cubicBezTo>
                  <a:cubicBezTo>
                    <a:pt x="7" y="2400"/>
                    <a:pt x="7" y="2400"/>
                    <a:pt x="7" y="2400"/>
                  </a:cubicBezTo>
                  <a:cubicBezTo>
                    <a:pt x="12" y="2421"/>
                    <a:pt x="12" y="2421"/>
                    <a:pt x="12" y="2421"/>
                  </a:cubicBezTo>
                  <a:cubicBezTo>
                    <a:pt x="53" y="2452"/>
                    <a:pt x="53" y="2452"/>
                    <a:pt x="53" y="2452"/>
                  </a:cubicBezTo>
                  <a:cubicBezTo>
                    <a:pt x="84" y="2489"/>
                    <a:pt x="84" y="2489"/>
                    <a:pt x="84" y="2489"/>
                  </a:cubicBezTo>
                  <a:cubicBezTo>
                    <a:pt x="66" y="2524"/>
                    <a:pt x="66" y="2524"/>
                    <a:pt x="66" y="2524"/>
                  </a:cubicBezTo>
                  <a:cubicBezTo>
                    <a:pt x="34" y="2560"/>
                    <a:pt x="34" y="2560"/>
                    <a:pt x="34" y="2560"/>
                  </a:cubicBezTo>
                  <a:cubicBezTo>
                    <a:pt x="16" y="2581"/>
                    <a:pt x="16" y="2581"/>
                    <a:pt x="16" y="2581"/>
                  </a:cubicBezTo>
                  <a:cubicBezTo>
                    <a:pt x="34" y="2641"/>
                    <a:pt x="34" y="2641"/>
                    <a:pt x="34" y="2641"/>
                  </a:cubicBezTo>
                  <a:cubicBezTo>
                    <a:pt x="66" y="2707"/>
                    <a:pt x="66" y="2707"/>
                    <a:pt x="66" y="2707"/>
                  </a:cubicBezTo>
                  <a:cubicBezTo>
                    <a:pt x="84" y="2723"/>
                    <a:pt x="84" y="2723"/>
                    <a:pt x="84" y="2723"/>
                  </a:cubicBezTo>
                  <a:cubicBezTo>
                    <a:pt x="96" y="2740"/>
                    <a:pt x="96" y="2740"/>
                    <a:pt x="96" y="2740"/>
                  </a:cubicBezTo>
                  <a:cubicBezTo>
                    <a:pt x="136" y="2735"/>
                    <a:pt x="136" y="2735"/>
                    <a:pt x="136" y="2735"/>
                  </a:cubicBezTo>
                  <a:cubicBezTo>
                    <a:pt x="174" y="2722"/>
                    <a:pt x="174" y="2722"/>
                    <a:pt x="174" y="2722"/>
                  </a:cubicBezTo>
                  <a:cubicBezTo>
                    <a:pt x="253" y="2713"/>
                    <a:pt x="253" y="2713"/>
                    <a:pt x="253" y="2713"/>
                  </a:cubicBezTo>
                  <a:cubicBezTo>
                    <a:pt x="340" y="2703"/>
                    <a:pt x="340" y="2703"/>
                    <a:pt x="340" y="2703"/>
                  </a:cubicBezTo>
                  <a:cubicBezTo>
                    <a:pt x="374" y="2697"/>
                    <a:pt x="374" y="2697"/>
                    <a:pt x="374" y="2697"/>
                  </a:cubicBezTo>
                  <a:cubicBezTo>
                    <a:pt x="404" y="2642"/>
                    <a:pt x="404" y="2642"/>
                    <a:pt x="404" y="2642"/>
                  </a:cubicBezTo>
                  <a:cubicBezTo>
                    <a:pt x="434" y="2605"/>
                    <a:pt x="434" y="2605"/>
                    <a:pt x="434" y="2605"/>
                  </a:cubicBezTo>
                  <a:cubicBezTo>
                    <a:pt x="465" y="2552"/>
                    <a:pt x="465" y="2552"/>
                    <a:pt x="465" y="2552"/>
                  </a:cubicBezTo>
                  <a:cubicBezTo>
                    <a:pt x="503" y="2494"/>
                    <a:pt x="503" y="2494"/>
                    <a:pt x="503" y="2494"/>
                  </a:cubicBezTo>
                  <a:cubicBezTo>
                    <a:pt x="529" y="2460"/>
                    <a:pt x="529" y="2460"/>
                    <a:pt x="529" y="2460"/>
                  </a:cubicBezTo>
                  <a:cubicBezTo>
                    <a:pt x="545" y="2428"/>
                    <a:pt x="545" y="2428"/>
                    <a:pt x="545" y="2428"/>
                  </a:cubicBezTo>
                  <a:cubicBezTo>
                    <a:pt x="577" y="2411"/>
                    <a:pt x="577" y="2411"/>
                    <a:pt x="577" y="2411"/>
                  </a:cubicBezTo>
                  <a:cubicBezTo>
                    <a:pt x="599" y="2368"/>
                    <a:pt x="599" y="2368"/>
                    <a:pt x="599" y="2368"/>
                  </a:cubicBezTo>
                  <a:cubicBezTo>
                    <a:pt x="662" y="2460"/>
                    <a:pt x="662" y="2460"/>
                    <a:pt x="662" y="2460"/>
                  </a:cubicBezTo>
                  <a:cubicBezTo>
                    <a:pt x="709" y="2466"/>
                    <a:pt x="709" y="2466"/>
                    <a:pt x="709" y="2466"/>
                  </a:cubicBezTo>
                  <a:cubicBezTo>
                    <a:pt x="709" y="2543"/>
                    <a:pt x="709" y="2543"/>
                    <a:pt x="709" y="2543"/>
                  </a:cubicBezTo>
                  <a:cubicBezTo>
                    <a:pt x="727" y="2567"/>
                    <a:pt x="727" y="2567"/>
                    <a:pt x="727" y="2567"/>
                  </a:cubicBezTo>
                  <a:cubicBezTo>
                    <a:pt x="761" y="2583"/>
                    <a:pt x="761" y="2583"/>
                    <a:pt x="761" y="2583"/>
                  </a:cubicBezTo>
                  <a:cubicBezTo>
                    <a:pt x="779" y="2643"/>
                    <a:pt x="779" y="2643"/>
                    <a:pt x="779" y="2643"/>
                  </a:cubicBezTo>
                  <a:cubicBezTo>
                    <a:pt x="805" y="2696"/>
                    <a:pt x="805" y="2696"/>
                    <a:pt x="805" y="2696"/>
                  </a:cubicBezTo>
                  <a:cubicBezTo>
                    <a:pt x="816" y="2715"/>
                    <a:pt x="816" y="2715"/>
                    <a:pt x="816" y="2715"/>
                  </a:cubicBezTo>
                  <a:cubicBezTo>
                    <a:pt x="816" y="2691"/>
                    <a:pt x="816" y="2691"/>
                    <a:pt x="816" y="2691"/>
                  </a:cubicBezTo>
                  <a:cubicBezTo>
                    <a:pt x="850" y="2668"/>
                    <a:pt x="850" y="2668"/>
                    <a:pt x="850" y="2668"/>
                  </a:cubicBezTo>
                  <a:cubicBezTo>
                    <a:pt x="859" y="2618"/>
                    <a:pt x="859" y="2618"/>
                    <a:pt x="859" y="2618"/>
                  </a:cubicBezTo>
                  <a:cubicBezTo>
                    <a:pt x="887" y="2566"/>
                    <a:pt x="887" y="2566"/>
                    <a:pt x="887" y="2566"/>
                  </a:cubicBezTo>
                  <a:cubicBezTo>
                    <a:pt x="902" y="2537"/>
                    <a:pt x="902" y="2537"/>
                    <a:pt x="902" y="2537"/>
                  </a:cubicBezTo>
                  <a:cubicBezTo>
                    <a:pt x="918" y="2479"/>
                    <a:pt x="918" y="2479"/>
                    <a:pt x="918" y="2479"/>
                  </a:cubicBezTo>
                  <a:cubicBezTo>
                    <a:pt x="954" y="2452"/>
                    <a:pt x="954" y="2452"/>
                    <a:pt x="954" y="2452"/>
                  </a:cubicBezTo>
                  <a:cubicBezTo>
                    <a:pt x="972" y="2420"/>
                    <a:pt x="972" y="2420"/>
                    <a:pt x="972" y="2420"/>
                  </a:cubicBezTo>
                  <a:cubicBezTo>
                    <a:pt x="1015" y="2420"/>
                    <a:pt x="1015" y="2420"/>
                    <a:pt x="1015" y="2420"/>
                  </a:cubicBezTo>
                  <a:cubicBezTo>
                    <a:pt x="1039" y="2412"/>
                    <a:pt x="1039" y="2412"/>
                    <a:pt x="1039" y="2412"/>
                  </a:cubicBezTo>
                  <a:cubicBezTo>
                    <a:pt x="1051" y="2382"/>
                    <a:pt x="1051" y="2382"/>
                    <a:pt x="1051" y="2382"/>
                  </a:cubicBezTo>
                  <a:cubicBezTo>
                    <a:pt x="1079" y="2363"/>
                    <a:pt x="1079" y="2363"/>
                    <a:pt x="1079" y="2363"/>
                  </a:cubicBezTo>
                  <a:cubicBezTo>
                    <a:pt x="1171" y="2358"/>
                    <a:pt x="1171" y="2358"/>
                    <a:pt x="1171" y="2358"/>
                  </a:cubicBezTo>
                  <a:cubicBezTo>
                    <a:pt x="1185" y="2366"/>
                    <a:pt x="1185" y="2366"/>
                    <a:pt x="1185" y="2366"/>
                  </a:cubicBezTo>
                  <a:cubicBezTo>
                    <a:pt x="1220" y="2420"/>
                    <a:pt x="1220" y="2420"/>
                    <a:pt x="1220" y="2420"/>
                  </a:cubicBezTo>
                  <a:cubicBezTo>
                    <a:pt x="1256" y="2491"/>
                    <a:pt x="1256" y="2491"/>
                    <a:pt x="1256" y="2491"/>
                  </a:cubicBezTo>
                  <a:cubicBezTo>
                    <a:pt x="1280" y="2528"/>
                    <a:pt x="1280" y="2528"/>
                    <a:pt x="1280" y="2528"/>
                  </a:cubicBezTo>
                  <a:cubicBezTo>
                    <a:pt x="1317" y="2527"/>
                    <a:pt x="1317" y="2527"/>
                    <a:pt x="1317" y="2527"/>
                  </a:cubicBezTo>
                  <a:cubicBezTo>
                    <a:pt x="1360" y="2515"/>
                    <a:pt x="1360" y="2515"/>
                    <a:pt x="1360" y="2515"/>
                  </a:cubicBezTo>
                  <a:cubicBezTo>
                    <a:pt x="1396" y="2505"/>
                    <a:pt x="1396" y="2505"/>
                    <a:pt x="1396" y="2505"/>
                  </a:cubicBezTo>
                  <a:cubicBezTo>
                    <a:pt x="1408" y="2473"/>
                    <a:pt x="1408" y="2473"/>
                    <a:pt x="1408" y="2473"/>
                  </a:cubicBezTo>
                  <a:cubicBezTo>
                    <a:pt x="1434" y="2472"/>
                    <a:pt x="1434" y="2472"/>
                    <a:pt x="1434" y="2472"/>
                  </a:cubicBezTo>
                  <a:cubicBezTo>
                    <a:pt x="1470" y="2501"/>
                    <a:pt x="1470" y="2501"/>
                    <a:pt x="1470" y="2501"/>
                  </a:cubicBezTo>
                  <a:cubicBezTo>
                    <a:pt x="1499" y="2532"/>
                    <a:pt x="1499" y="2532"/>
                    <a:pt x="1499" y="2532"/>
                  </a:cubicBezTo>
                  <a:cubicBezTo>
                    <a:pt x="1561" y="2590"/>
                    <a:pt x="1561" y="2590"/>
                    <a:pt x="1561" y="2590"/>
                  </a:cubicBezTo>
                  <a:cubicBezTo>
                    <a:pt x="1591" y="2626"/>
                    <a:pt x="1591" y="2626"/>
                    <a:pt x="1591" y="2626"/>
                  </a:cubicBezTo>
                  <a:cubicBezTo>
                    <a:pt x="1599" y="2643"/>
                    <a:pt x="1599" y="2643"/>
                    <a:pt x="1599" y="2643"/>
                  </a:cubicBezTo>
                  <a:cubicBezTo>
                    <a:pt x="1630" y="2602"/>
                    <a:pt x="1630" y="2602"/>
                    <a:pt x="1630" y="2602"/>
                  </a:cubicBezTo>
                  <a:cubicBezTo>
                    <a:pt x="1657" y="2568"/>
                    <a:pt x="1657" y="2568"/>
                    <a:pt x="1657" y="2568"/>
                  </a:cubicBezTo>
                  <a:cubicBezTo>
                    <a:pt x="1691" y="2548"/>
                    <a:pt x="1691" y="2548"/>
                    <a:pt x="1691" y="2548"/>
                  </a:cubicBezTo>
                  <a:cubicBezTo>
                    <a:pt x="1726" y="2520"/>
                    <a:pt x="1726" y="2520"/>
                    <a:pt x="1726" y="2520"/>
                  </a:cubicBezTo>
                  <a:cubicBezTo>
                    <a:pt x="1772" y="2507"/>
                    <a:pt x="1772" y="2507"/>
                    <a:pt x="1772" y="2507"/>
                  </a:cubicBezTo>
                  <a:cubicBezTo>
                    <a:pt x="1847" y="2494"/>
                    <a:pt x="1847" y="2494"/>
                    <a:pt x="1847" y="2494"/>
                  </a:cubicBezTo>
                  <a:cubicBezTo>
                    <a:pt x="1862" y="2486"/>
                    <a:pt x="1862" y="2486"/>
                    <a:pt x="1862" y="2486"/>
                  </a:cubicBezTo>
                  <a:cubicBezTo>
                    <a:pt x="1921" y="2411"/>
                    <a:pt x="1921" y="2411"/>
                    <a:pt x="1921" y="2411"/>
                  </a:cubicBezTo>
                  <a:cubicBezTo>
                    <a:pt x="1951" y="2411"/>
                    <a:pt x="1951" y="2411"/>
                    <a:pt x="1951" y="2411"/>
                  </a:cubicBezTo>
                  <a:cubicBezTo>
                    <a:pt x="1986" y="2385"/>
                    <a:pt x="1986" y="2385"/>
                    <a:pt x="1986" y="2385"/>
                  </a:cubicBezTo>
                  <a:cubicBezTo>
                    <a:pt x="2008" y="2342"/>
                    <a:pt x="2008" y="2342"/>
                    <a:pt x="2008" y="2342"/>
                  </a:cubicBezTo>
                  <a:cubicBezTo>
                    <a:pt x="2016" y="2263"/>
                    <a:pt x="2016" y="2263"/>
                    <a:pt x="2016" y="2263"/>
                  </a:cubicBezTo>
                  <a:cubicBezTo>
                    <a:pt x="2021" y="2231"/>
                    <a:pt x="2021" y="2231"/>
                    <a:pt x="2021" y="2231"/>
                  </a:cubicBezTo>
                  <a:cubicBezTo>
                    <a:pt x="2046" y="2219"/>
                    <a:pt x="2046" y="2219"/>
                    <a:pt x="2046" y="2219"/>
                  </a:cubicBezTo>
                  <a:cubicBezTo>
                    <a:pt x="2042" y="2199"/>
                    <a:pt x="2042" y="2199"/>
                    <a:pt x="2042" y="2199"/>
                  </a:cubicBezTo>
                  <a:cubicBezTo>
                    <a:pt x="2008" y="2179"/>
                    <a:pt x="2008" y="2179"/>
                    <a:pt x="2008" y="2179"/>
                  </a:cubicBezTo>
                  <a:cubicBezTo>
                    <a:pt x="2003" y="2156"/>
                    <a:pt x="2003" y="2156"/>
                    <a:pt x="2003" y="2156"/>
                  </a:cubicBezTo>
                  <a:cubicBezTo>
                    <a:pt x="2003" y="2156"/>
                    <a:pt x="2022" y="2143"/>
                    <a:pt x="2027" y="2143"/>
                  </a:cubicBezTo>
                  <a:cubicBezTo>
                    <a:pt x="2032" y="2143"/>
                    <a:pt x="2086" y="2133"/>
                    <a:pt x="2088" y="2133"/>
                  </a:cubicBezTo>
                  <a:cubicBezTo>
                    <a:pt x="2090" y="2133"/>
                    <a:pt x="2145" y="2139"/>
                    <a:pt x="2145" y="2139"/>
                  </a:cubicBezTo>
                  <a:cubicBezTo>
                    <a:pt x="2173" y="2076"/>
                    <a:pt x="2173" y="2076"/>
                    <a:pt x="2173" y="2076"/>
                  </a:cubicBezTo>
                  <a:cubicBezTo>
                    <a:pt x="2173" y="2052"/>
                    <a:pt x="2173" y="2052"/>
                    <a:pt x="2173" y="2052"/>
                  </a:cubicBezTo>
                  <a:cubicBezTo>
                    <a:pt x="2187" y="2017"/>
                    <a:pt x="2187" y="2017"/>
                    <a:pt x="2187" y="2017"/>
                  </a:cubicBezTo>
                  <a:cubicBezTo>
                    <a:pt x="2183" y="1985"/>
                    <a:pt x="2183" y="1985"/>
                    <a:pt x="2183" y="1985"/>
                  </a:cubicBezTo>
                  <a:cubicBezTo>
                    <a:pt x="2159" y="1962"/>
                    <a:pt x="2159" y="1962"/>
                    <a:pt x="2159" y="1962"/>
                  </a:cubicBezTo>
                  <a:cubicBezTo>
                    <a:pt x="2132" y="1973"/>
                    <a:pt x="2132" y="1973"/>
                    <a:pt x="2132" y="1973"/>
                  </a:cubicBezTo>
                  <a:cubicBezTo>
                    <a:pt x="2114" y="1985"/>
                    <a:pt x="2114" y="1985"/>
                    <a:pt x="2114" y="1985"/>
                  </a:cubicBezTo>
                  <a:cubicBezTo>
                    <a:pt x="2086" y="2002"/>
                    <a:pt x="2086" y="2002"/>
                    <a:pt x="2086" y="2002"/>
                  </a:cubicBezTo>
                  <a:cubicBezTo>
                    <a:pt x="2057" y="1988"/>
                    <a:pt x="2057" y="1988"/>
                    <a:pt x="2057" y="1988"/>
                  </a:cubicBezTo>
                  <a:cubicBezTo>
                    <a:pt x="2035" y="1977"/>
                    <a:pt x="2035" y="1977"/>
                    <a:pt x="2035" y="1977"/>
                  </a:cubicBezTo>
                  <a:cubicBezTo>
                    <a:pt x="2021" y="1952"/>
                    <a:pt x="2021" y="1952"/>
                    <a:pt x="2021" y="1952"/>
                  </a:cubicBezTo>
                  <a:cubicBezTo>
                    <a:pt x="2006" y="1923"/>
                    <a:pt x="2006" y="1923"/>
                    <a:pt x="2006" y="1923"/>
                  </a:cubicBezTo>
                  <a:cubicBezTo>
                    <a:pt x="2011" y="1902"/>
                    <a:pt x="2011" y="1902"/>
                    <a:pt x="2011" y="1902"/>
                  </a:cubicBezTo>
                  <a:cubicBezTo>
                    <a:pt x="2026" y="1880"/>
                    <a:pt x="2026" y="1880"/>
                    <a:pt x="2026" y="1880"/>
                  </a:cubicBezTo>
                  <a:cubicBezTo>
                    <a:pt x="2032" y="1860"/>
                    <a:pt x="2032" y="1860"/>
                    <a:pt x="2032" y="1860"/>
                  </a:cubicBezTo>
                  <a:cubicBezTo>
                    <a:pt x="2000" y="1837"/>
                    <a:pt x="2000" y="1837"/>
                    <a:pt x="2000" y="1837"/>
                  </a:cubicBezTo>
                  <a:cubicBezTo>
                    <a:pt x="1954" y="1823"/>
                    <a:pt x="1954" y="1823"/>
                    <a:pt x="1954" y="1823"/>
                  </a:cubicBezTo>
                  <a:cubicBezTo>
                    <a:pt x="1893" y="1834"/>
                    <a:pt x="1893" y="1834"/>
                    <a:pt x="1893" y="1834"/>
                  </a:cubicBezTo>
                  <a:cubicBezTo>
                    <a:pt x="1866" y="1857"/>
                    <a:pt x="1866" y="1857"/>
                    <a:pt x="1866" y="1857"/>
                  </a:cubicBezTo>
                  <a:cubicBezTo>
                    <a:pt x="1831" y="1883"/>
                    <a:pt x="1831" y="1883"/>
                    <a:pt x="1831" y="1883"/>
                  </a:cubicBezTo>
                  <a:cubicBezTo>
                    <a:pt x="1818" y="1902"/>
                    <a:pt x="1818" y="1902"/>
                    <a:pt x="1818" y="1902"/>
                  </a:cubicBezTo>
                  <a:cubicBezTo>
                    <a:pt x="1779" y="1900"/>
                    <a:pt x="1779" y="1900"/>
                    <a:pt x="1779" y="1900"/>
                  </a:cubicBezTo>
                  <a:cubicBezTo>
                    <a:pt x="1755" y="1889"/>
                    <a:pt x="1755" y="1889"/>
                    <a:pt x="1755" y="1889"/>
                  </a:cubicBezTo>
                  <a:cubicBezTo>
                    <a:pt x="1736" y="1875"/>
                    <a:pt x="1736" y="1875"/>
                    <a:pt x="1736" y="1875"/>
                  </a:cubicBezTo>
                  <a:cubicBezTo>
                    <a:pt x="1725" y="1835"/>
                    <a:pt x="1725" y="1835"/>
                    <a:pt x="1725" y="1835"/>
                  </a:cubicBezTo>
                  <a:cubicBezTo>
                    <a:pt x="1711" y="1864"/>
                    <a:pt x="1711" y="1864"/>
                    <a:pt x="1711" y="1864"/>
                  </a:cubicBezTo>
                  <a:cubicBezTo>
                    <a:pt x="1678" y="1869"/>
                    <a:pt x="1678" y="1869"/>
                    <a:pt x="1678" y="1869"/>
                  </a:cubicBezTo>
                  <a:cubicBezTo>
                    <a:pt x="1661" y="1860"/>
                    <a:pt x="1661" y="1860"/>
                    <a:pt x="1661" y="1860"/>
                  </a:cubicBezTo>
                  <a:cubicBezTo>
                    <a:pt x="1650" y="1830"/>
                    <a:pt x="1650" y="1830"/>
                    <a:pt x="1650" y="1830"/>
                  </a:cubicBezTo>
                  <a:cubicBezTo>
                    <a:pt x="1650" y="1818"/>
                    <a:pt x="1650" y="1818"/>
                    <a:pt x="1650" y="1818"/>
                  </a:cubicBezTo>
                  <a:cubicBezTo>
                    <a:pt x="1667" y="1794"/>
                    <a:pt x="1667" y="1794"/>
                    <a:pt x="1667" y="1794"/>
                  </a:cubicBezTo>
                  <a:cubicBezTo>
                    <a:pt x="1684" y="1772"/>
                    <a:pt x="1684" y="1772"/>
                    <a:pt x="1684" y="1772"/>
                  </a:cubicBezTo>
                  <a:cubicBezTo>
                    <a:pt x="1716" y="1762"/>
                    <a:pt x="1716" y="1762"/>
                    <a:pt x="1716" y="1762"/>
                  </a:cubicBezTo>
                  <a:cubicBezTo>
                    <a:pt x="1730" y="1749"/>
                    <a:pt x="1730" y="1749"/>
                    <a:pt x="1730" y="1749"/>
                  </a:cubicBezTo>
                  <a:cubicBezTo>
                    <a:pt x="1741" y="1735"/>
                    <a:pt x="1741" y="1735"/>
                    <a:pt x="1741" y="1735"/>
                  </a:cubicBezTo>
                  <a:cubicBezTo>
                    <a:pt x="1724" y="1676"/>
                    <a:pt x="1724" y="1676"/>
                    <a:pt x="1724" y="1676"/>
                  </a:cubicBezTo>
                  <a:cubicBezTo>
                    <a:pt x="1685" y="1612"/>
                    <a:pt x="1685" y="1612"/>
                    <a:pt x="1685" y="1612"/>
                  </a:cubicBezTo>
                  <a:cubicBezTo>
                    <a:pt x="1657" y="1576"/>
                    <a:pt x="1657" y="1576"/>
                    <a:pt x="1657" y="1576"/>
                  </a:cubicBezTo>
                  <a:cubicBezTo>
                    <a:pt x="1631" y="1541"/>
                    <a:pt x="1631" y="1541"/>
                    <a:pt x="1631" y="1541"/>
                  </a:cubicBezTo>
                  <a:cubicBezTo>
                    <a:pt x="1605" y="1492"/>
                    <a:pt x="1605" y="1492"/>
                    <a:pt x="1605" y="1492"/>
                  </a:cubicBezTo>
                  <a:cubicBezTo>
                    <a:pt x="1572" y="1466"/>
                    <a:pt x="1572" y="1466"/>
                    <a:pt x="1572" y="1466"/>
                  </a:cubicBezTo>
                  <a:cubicBezTo>
                    <a:pt x="1538" y="1409"/>
                    <a:pt x="1538" y="1409"/>
                    <a:pt x="1538" y="1409"/>
                  </a:cubicBezTo>
                  <a:cubicBezTo>
                    <a:pt x="1527" y="1363"/>
                    <a:pt x="1527" y="1363"/>
                    <a:pt x="1527" y="1363"/>
                  </a:cubicBezTo>
                  <a:cubicBezTo>
                    <a:pt x="1503" y="1351"/>
                    <a:pt x="1503" y="1351"/>
                    <a:pt x="1503" y="1351"/>
                  </a:cubicBezTo>
                  <a:cubicBezTo>
                    <a:pt x="1503" y="1314"/>
                    <a:pt x="1503" y="1314"/>
                    <a:pt x="1503" y="1314"/>
                  </a:cubicBezTo>
                  <a:cubicBezTo>
                    <a:pt x="1503" y="1260"/>
                    <a:pt x="1503" y="1260"/>
                    <a:pt x="1503" y="1260"/>
                  </a:cubicBezTo>
                  <a:cubicBezTo>
                    <a:pt x="1503" y="1222"/>
                    <a:pt x="1503" y="1222"/>
                    <a:pt x="1503" y="1222"/>
                  </a:cubicBezTo>
                  <a:cubicBezTo>
                    <a:pt x="1526" y="1198"/>
                    <a:pt x="1526" y="1198"/>
                    <a:pt x="1526" y="1198"/>
                  </a:cubicBezTo>
                  <a:cubicBezTo>
                    <a:pt x="1531" y="1190"/>
                    <a:pt x="1531" y="1190"/>
                    <a:pt x="1531" y="1190"/>
                  </a:cubicBezTo>
                  <a:cubicBezTo>
                    <a:pt x="1517" y="1170"/>
                    <a:pt x="1517" y="1170"/>
                    <a:pt x="1517" y="1170"/>
                  </a:cubicBezTo>
                  <a:cubicBezTo>
                    <a:pt x="1492" y="1145"/>
                    <a:pt x="1492" y="1145"/>
                    <a:pt x="1492" y="1145"/>
                  </a:cubicBezTo>
                  <a:cubicBezTo>
                    <a:pt x="1492" y="1106"/>
                    <a:pt x="1492" y="1106"/>
                    <a:pt x="1492" y="1106"/>
                  </a:cubicBezTo>
                  <a:cubicBezTo>
                    <a:pt x="1524" y="1098"/>
                    <a:pt x="1524" y="1098"/>
                    <a:pt x="1524" y="1098"/>
                  </a:cubicBezTo>
                  <a:cubicBezTo>
                    <a:pt x="1579" y="1081"/>
                    <a:pt x="1579" y="1081"/>
                    <a:pt x="1579" y="1081"/>
                  </a:cubicBezTo>
                  <a:cubicBezTo>
                    <a:pt x="1597" y="1061"/>
                    <a:pt x="1597" y="1061"/>
                    <a:pt x="1597" y="1061"/>
                  </a:cubicBezTo>
                  <a:cubicBezTo>
                    <a:pt x="1616" y="1053"/>
                    <a:pt x="1616" y="1053"/>
                    <a:pt x="1616" y="1053"/>
                  </a:cubicBezTo>
                  <a:cubicBezTo>
                    <a:pt x="1610" y="1010"/>
                    <a:pt x="1610" y="1010"/>
                    <a:pt x="1610" y="1010"/>
                  </a:cubicBezTo>
                  <a:cubicBezTo>
                    <a:pt x="1588" y="969"/>
                    <a:pt x="1588" y="969"/>
                    <a:pt x="1588" y="969"/>
                  </a:cubicBezTo>
                  <a:cubicBezTo>
                    <a:pt x="1574" y="877"/>
                    <a:pt x="1574" y="877"/>
                    <a:pt x="1574" y="877"/>
                  </a:cubicBezTo>
                  <a:cubicBezTo>
                    <a:pt x="1562" y="819"/>
                    <a:pt x="1562" y="819"/>
                    <a:pt x="1562" y="819"/>
                  </a:cubicBezTo>
                  <a:cubicBezTo>
                    <a:pt x="1568" y="760"/>
                    <a:pt x="1568" y="760"/>
                    <a:pt x="1568" y="760"/>
                  </a:cubicBezTo>
                  <a:cubicBezTo>
                    <a:pt x="1575" y="739"/>
                    <a:pt x="1575" y="739"/>
                    <a:pt x="1575" y="739"/>
                  </a:cubicBezTo>
                  <a:cubicBezTo>
                    <a:pt x="1603" y="728"/>
                    <a:pt x="1603" y="728"/>
                    <a:pt x="1603" y="728"/>
                  </a:cubicBezTo>
                  <a:cubicBezTo>
                    <a:pt x="1646" y="713"/>
                    <a:pt x="1646" y="713"/>
                    <a:pt x="1646" y="713"/>
                  </a:cubicBezTo>
                  <a:cubicBezTo>
                    <a:pt x="1683" y="696"/>
                    <a:pt x="1683" y="696"/>
                    <a:pt x="1683" y="696"/>
                  </a:cubicBezTo>
                  <a:cubicBezTo>
                    <a:pt x="1683" y="696"/>
                    <a:pt x="1689" y="688"/>
                    <a:pt x="1693" y="696"/>
                  </a:cubicBezTo>
                  <a:cubicBezTo>
                    <a:pt x="1697" y="703"/>
                    <a:pt x="1707" y="731"/>
                    <a:pt x="1711" y="740"/>
                  </a:cubicBezTo>
                  <a:cubicBezTo>
                    <a:pt x="1714" y="750"/>
                    <a:pt x="1721" y="760"/>
                    <a:pt x="1724" y="765"/>
                  </a:cubicBezTo>
                  <a:cubicBezTo>
                    <a:pt x="1727" y="769"/>
                    <a:pt x="1730" y="769"/>
                    <a:pt x="1733" y="770"/>
                  </a:cubicBezTo>
                  <a:cubicBezTo>
                    <a:pt x="1736" y="771"/>
                    <a:pt x="1805" y="801"/>
                    <a:pt x="1805" y="801"/>
                  </a:cubicBezTo>
                  <a:cubicBezTo>
                    <a:pt x="1805" y="801"/>
                    <a:pt x="1848" y="787"/>
                    <a:pt x="1851" y="785"/>
                  </a:cubicBezTo>
                  <a:cubicBezTo>
                    <a:pt x="1815" y="753"/>
                    <a:pt x="1815" y="753"/>
                    <a:pt x="1815" y="753"/>
                  </a:cubicBezTo>
                  <a:cubicBezTo>
                    <a:pt x="1815" y="684"/>
                    <a:pt x="1815" y="684"/>
                    <a:pt x="1815" y="684"/>
                  </a:cubicBezTo>
                  <a:cubicBezTo>
                    <a:pt x="1833" y="648"/>
                    <a:pt x="1833" y="648"/>
                    <a:pt x="1833" y="648"/>
                  </a:cubicBezTo>
                  <a:cubicBezTo>
                    <a:pt x="1815" y="583"/>
                    <a:pt x="1815" y="583"/>
                    <a:pt x="1815" y="583"/>
                  </a:cubicBezTo>
                  <a:cubicBezTo>
                    <a:pt x="1788" y="530"/>
                    <a:pt x="1788" y="530"/>
                    <a:pt x="1788" y="530"/>
                  </a:cubicBezTo>
                  <a:cubicBezTo>
                    <a:pt x="1788" y="497"/>
                    <a:pt x="1788" y="497"/>
                    <a:pt x="1788" y="497"/>
                  </a:cubicBezTo>
                  <a:cubicBezTo>
                    <a:pt x="1801" y="437"/>
                    <a:pt x="1801" y="437"/>
                    <a:pt x="1801" y="437"/>
                  </a:cubicBezTo>
                  <a:cubicBezTo>
                    <a:pt x="1788" y="406"/>
                    <a:pt x="1788" y="406"/>
                    <a:pt x="1788" y="406"/>
                  </a:cubicBezTo>
                  <a:cubicBezTo>
                    <a:pt x="1735" y="406"/>
                    <a:pt x="1735" y="406"/>
                    <a:pt x="1735" y="406"/>
                  </a:cubicBezTo>
                  <a:cubicBezTo>
                    <a:pt x="1716" y="390"/>
                    <a:pt x="1716" y="390"/>
                    <a:pt x="1716" y="390"/>
                  </a:cubicBezTo>
                  <a:cubicBezTo>
                    <a:pt x="1644" y="347"/>
                    <a:pt x="1644" y="347"/>
                    <a:pt x="1644" y="347"/>
                  </a:cubicBezTo>
                  <a:cubicBezTo>
                    <a:pt x="1617" y="332"/>
                    <a:pt x="1617" y="332"/>
                    <a:pt x="1617" y="332"/>
                  </a:cubicBezTo>
                  <a:cubicBezTo>
                    <a:pt x="1603" y="261"/>
                    <a:pt x="1603" y="261"/>
                    <a:pt x="1603" y="261"/>
                  </a:cubicBezTo>
                  <a:cubicBezTo>
                    <a:pt x="1603" y="200"/>
                    <a:pt x="1603" y="200"/>
                    <a:pt x="1603" y="200"/>
                  </a:cubicBezTo>
                  <a:cubicBezTo>
                    <a:pt x="1567" y="148"/>
                    <a:pt x="1567" y="148"/>
                    <a:pt x="1567" y="148"/>
                  </a:cubicBezTo>
                  <a:cubicBezTo>
                    <a:pt x="1518" y="109"/>
                    <a:pt x="1518" y="109"/>
                    <a:pt x="1518" y="109"/>
                  </a:cubicBezTo>
                  <a:cubicBezTo>
                    <a:pt x="1492" y="95"/>
                    <a:pt x="1492" y="95"/>
                    <a:pt x="1492" y="95"/>
                  </a:cubicBezTo>
                  <a:cubicBezTo>
                    <a:pt x="1408" y="148"/>
                    <a:pt x="1408" y="148"/>
                    <a:pt x="1408" y="148"/>
                  </a:cubicBezTo>
                  <a:cubicBezTo>
                    <a:pt x="1336" y="181"/>
                    <a:pt x="1336" y="181"/>
                    <a:pt x="1336" y="181"/>
                  </a:cubicBezTo>
                  <a:cubicBezTo>
                    <a:pt x="1298" y="145"/>
                    <a:pt x="1298" y="145"/>
                    <a:pt x="1298" y="145"/>
                  </a:cubicBezTo>
                  <a:cubicBezTo>
                    <a:pt x="1232" y="156"/>
                    <a:pt x="1232" y="156"/>
                    <a:pt x="1232" y="156"/>
                  </a:cubicBezTo>
                  <a:cubicBezTo>
                    <a:pt x="1193" y="134"/>
                    <a:pt x="1193" y="134"/>
                    <a:pt x="1193" y="134"/>
                  </a:cubicBezTo>
                  <a:cubicBezTo>
                    <a:pt x="1193" y="95"/>
                    <a:pt x="1193" y="95"/>
                    <a:pt x="1193" y="95"/>
                  </a:cubicBezTo>
                  <a:cubicBezTo>
                    <a:pt x="1174" y="95"/>
                    <a:pt x="1174" y="95"/>
                    <a:pt x="1174" y="95"/>
                  </a:cubicBezTo>
                  <a:cubicBezTo>
                    <a:pt x="1116" y="126"/>
                    <a:pt x="1116" y="126"/>
                    <a:pt x="1116" y="126"/>
                  </a:cubicBezTo>
                  <a:cubicBezTo>
                    <a:pt x="1097" y="128"/>
                    <a:pt x="1097" y="128"/>
                    <a:pt x="1097" y="128"/>
                  </a:cubicBezTo>
                  <a:cubicBezTo>
                    <a:pt x="1020" y="95"/>
                    <a:pt x="1020" y="95"/>
                    <a:pt x="1020" y="95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0"/>
                    <a:pt x="998" y="0"/>
                    <a:pt x="998" y="0"/>
                  </a:cubicBezTo>
                  <a:cubicBezTo>
                    <a:pt x="960" y="0"/>
                    <a:pt x="960" y="0"/>
                    <a:pt x="960" y="0"/>
                  </a:cubicBezTo>
                  <a:lnTo>
                    <a:pt x="889" y="1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3020866" y="3948233"/>
              <a:ext cx="1310717" cy="1142256"/>
            </a:xfrm>
            <a:custGeom>
              <a:avLst/>
              <a:gdLst>
                <a:gd name="T0" fmla="*/ 301 w 319"/>
                <a:gd name="T1" fmla="*/ 184 h 278"/>
                <a:gd name="T2" fmla="*/ 313 w 319"/>
                <a:gd name="T3" fmla="*/ 177 h 278"/>
                <a:gd name="T4" fmla="*/ 319 w 319"/>
                <a:gd name="T5" fmla="*/ 164 h 278"/>
                <a:gd name="T6" fmla="*/ 311 w 319"/>
                <a:gd name="T7" fmla="*/ 156 h 278"/>
                <a:gd name="T8" fmla="*/ 313 w 319"/>
                <a:gd name="T9" fmla="*/ 133 h 278"/>
                <a:gd name="T10" fmla="*/ 307 w 319"/>
                <a:gd name="T11" fmla="*/ 127 h 278"/>
                <a:gd name="T12" fmla="*/ 310 w 319"/>
                <a:gd name="T13" fmla="*/ 112 h 278"/>
                <a:gd name="T14" fmla="*/ 300 w 319"/>
                <a:gd name="T15" fmla="*/ 97 h 278"/>
                <a:gd name="T16" fmla="*/ 276 w 319"/>
                <a:gd name="T17" fmla="*/ 76 h 278"/>
                <a:gd name="T18" fmla="*/ 260 w 319"/>
                <a:gd name="T19" fmla="*/ 65 h 278"/>
                <a:gd name="T20" fmla="*/ 259 w 319"/>
                <a:gd name="T21" fmla="*/ 47 h 278"/>
                <a:gd name="T22" fmla="*/ 198 w 319"/>
                <a:gd name="T23" fmla="*/ 49 h 278"/>
                <a:gd name="T24" fmla="*/ 170 w 319"/>
                <a:gd name="T25" fmla="*/ 42 h 278"/>
                <a:gd name="T26" fmla="*/ 154 w 319"/>
                <a:gd name="T27" fmla="*/ 27 h 278"/>
                <a:gd name="T28" fmla="*/ 114 w 319"/>
                <a:gd name="T29" fmla="*/ 24 h 278"/>
                <a:gd name="T30" fmla="*/ 103 w 319"/>
                <a:gd name="T31" fmla="*/ 18 h 278"/>
                <a:gd name="T32" fmla="*/ 79 w 319"/>
                <a:gd name="T33" fmla="*/ 18 h 278"/>
                <a:gd name="T34" fmla="*/ 60 w 319"/>
                <a:gd name="T35" fmla="*/ 16 h 278"/>
                <a:gd name="T36" fmla="*/ 45 w 319"/>
                <a:gd name="T37" fmla="*/ 10 h 278"/>
                <a:gd name="T38" fmla="*/ 41 w 319"/>
                <a:gd name="T39" fmla="*/ 0 h 278"/>
                <a:gd name="T40" fmla="*/ 34 w 319"/>
                <a:gd name="T41" fmla="*/ 21 h 278"/>
                <a:gd name="T42" fmla="*/ 20 w 319"/>
                <a:gd name="T43" fmla="*/ 37 h 278"/>
                <a:gd name="T44" fmla="*/ 0 w 319"/>
                <a:gd name="T45" fmla="*/ 41 h 278"/>
                <a:gd name="T46" fmla="*/ 0 w 319"/>
                <a:gd name="T47" fmla="*/ 61 h 278"/>
                <a:gd name="T48" fmla="*/ 10 w 319"/>
                <a:gd name="T49" fmla="*/ 77 h 278"/>
                <a:gd name="T50" fmla="*/ 14 w 319"/>
                <a:gd name="T51" fmla="*/ 99 h 278"/>
                <a:gd name="T52" fmla="*/ 18 w 319"/>
                <a:gd name="T53" fmla="*/ 117 h 278"/>
                <a:gd name="T54" fmla="*/ 14 w 319"/>
                <a:gd name="T55" fmla="*/ 134 h 278"/>
                <a:gd name="T56" fmla="*/ 34 w 319"/>
                <a:gd name="T57" fmla="*/ 156 h 278"/>
                <a:gd name="T58" fmla="*/ 41 w 319"/>
                <a:gd name="T59" fmla="*/ 175 h 278"/>
                <a:gd name="T60" fmla="*/ 62 w 319"/>
                <a:gd name="T61" fmla="*/ 191 h 278"/>
                <a:gd name="T62" fmla="*/ 67 w 319"/>
                <a:gd name="T63" fmla="*/ 209 h 278"/>
                <a:gd name="T64" fmla="*/ 69 w 319"/>
                <a:gd name="T65" fmla="*/ 227 h 278"/>
                <a:gd name="T66" fmla="*/ 83 w 319"/>
                <a:gd name="T67" fmla="*/ 233 h 278"/>
                <a:gd name="T68" fmla="*/ 93 w 319"/>
                <a:gd name="T69" fmla="*/ 226 h 278"/>
                <a:gd name="T70" fmla="*/ 108 w 319"/>
                <a:gd name="T71" fmla="*/ 225 h 278"/>
                <a:gd name="T72" fmla="*/ 137 w 319"/>
                <a:gd name="T73" fmla="*/ 230 h 278"/>
                <a:gd name="T74" fmla="*/ 143 w 319"/>
                <a:gd name="T75" fmla="*/ 243 h 278"/>
                <a:gd name="T76" fmla="*/ 153 w 319"/>
                <a:gd name="T77" fmla="*/ 258 h 278"/>
                <a:gd name="T78" fmla="*/ 148 w 319"/>
                <a:gd name="T79" fmla="*/ 269 h 278"/>
                <a:gd name="T80" fmla="*/ 151 w 319"/>
                <a:gd name="T81" fmla="*/ 278 h 278"/>
                <a:gd name="T82" fmla="*/ 198 w 319"/>
                <a:gd name="T83" fmla="*/ 274 h 278"/>
                <a:gd name="T84" fmla="*/ 207 w 319"/>
                <a:gd name="T85" fmla="*/ 277 h 278"/>
                <a:gd name="T86" fmla="*/ 226 w 319"/>
                <a:gd name="T87" fmla="*/ 257 h 278"/>
                <a:gd name="T88" fmla="*/ 241 w 319"/>
                <a:gd name="T89" fmla="*/ 237 h 278"/>
                <a:gd name="T90" fmla="*/ 276 w 319"/>
                <a:gd name="T91" fmla="*/ 229 h 278"/>
                <a:gd name="T92" fmla="*/ 297 w 319"/>
                <a:gd name="T93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9" h="278">
                  <a:moveTo>
                    <a:pt x="299" y="202"/>
                  </a:moveTo>
                  <a:lnTo>
                    <a:pt x="301" y="184"/>
                  </a:lnTo>
                  <a:lnTo>
                    <a:pt x="309" y="182"/>
                  </a:lnTo>
                  <a:lnTo>
                    <a:pt x="313" y="177"/>
                  </a:lnTo>
                  <a:lnTo>
                    <a:pt x="316" y="171"/>
                  </a:lnTo>
                  <a:lnTo>
                    <a:pt x="319" y="164"/>
                  </a:lnTo>
                  <a:lnTo>
                    <a:pt x="318" y="159"/>
                  </a:lnTo>
                  <a:lnTo>
                    <a:pt x="311" y="156"/>
                  </a:lnTo>
                  <a:lnTo>
                    <a:pt x="312" y="142"/>
                  </a:lnTo>
                  <a:lnTo>
                    <a:pt x="313" y="133"/>
                  </a:lnTo>
                  <a:lnTo>
                    <a:pt x="301" y="130"/>
                  </a:lnTo>
                  <a:lnTo>
                    <a:pt x="307" y="127"/>
                  </a:lnTo>
                  <a:lnTo>
                    <a:pt x="303" y="116"/>
                  </a:lnTo>
                  <a:lnTo>
                    <a:pt x="310" y="112"/>
                  </a:lnTo>
                  <a:lnTo>
                    <a:pt x="313" y="110"/>
                  </a:lnTo>
                  <a:lnTo>
                    <a:pt x="300" y="97"/>
                  </a:lnTo>
                  <a:lnTo>
                    <a:pt x="285" y="89"/>
                  </a:lnTo>
                  <a:lnTo>
                    <a:pt x="276" y="76"/>
                  </a:lnTo>
                  <a:lnTo>
                    <a:pt x="269" y="69"/>
                  </a:lnTo>
                  <a:lnTo>
                    <a:pt x="260" y="65"/>
                  </a:lnTo>
                  <a:lnTo>
                    <a:pt x="260" y="60"/>
                  </a:lnTo>
                  <a:lnTo>
                    <a:pt x="259" y="47"/>
                  </a:lnTo>
                  <a:lnTo>
                    <a:pt x="212" y="47"/>
                  </a:lnTo>
                  <a:lnTo>
                    <a:pt x="198" y="49"/>
                  </a:lnTo>
                  <a:lnTo>
                    <a:pt x="183" y="42"/>
                  </a:lnTo>
                  <a:lnTo>
                    <a:pt x="170" y="42"/>
                  </a:lnTo>
                  <a:lnTo>
                    <a:pt x="168" y="35"/>
                  </a:lnTo>
                  <a:lnTo>
                    <a:pt x="154" y="27"/>
                  </a:lnTo>
                  <a:lnTo>
                    <a:pt x="134" y="21"/>
                  </a:lnTo>
                  <a:lnTo>
                    <a:pt x="114" y="24"/>
                  </a:lnTo>
                  <a:lnTo>
                    <a:pt x="111" y="22"/>
                  </a:lnTo>
                  <a:lnTo>
                    <a:pt x="103" y="18"/>
                  </a:lnTo>
                  <a:lnTo>
                    <a:pt x="92" y="11"/>
                  </a:lnTo>
                  <a:lnTo>
                    <a:pt x="79" y="18"/>
                  </a:lnTo>
                  <a:lnTo>
                    <a:pt x="68" y="18"/>
                  </a:lnTo>
                  <a:lnTo>
                    <a:pt x="60" y="16"/>
                  </a:lnTo>
                  <a:lnTo>
                    <a:pt x="49" y="13"/>
                  </a:lnTo>
                  <a:lnTo>
                    <a:pt x="45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8" y="10"/>
                  </a:lnTo>
                  <a:lnTo>
                    <a:pt x="34" y="21"/>
                  </a:lnTo>
                  <a:lnTo>
                    <a:pt x="29" y="29"/>
                  </a:lnTo>
                  <a:lnTo>
                    <a:pt x="20" y="37"/>
                  </a:lnTo>
                  <a:lnTo>
                    <a:pt x="7" y="37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0" y="61"/>
                  </a:lnTo>
                  <a:lnTo>
                    <a:pt x="0" y="70"/>
                  </a:lnTo>
                  <a:lnTo>
                    <a:pt x="10" y="77"/>
                  </a:lnTo>
                  <a:lnTo>
                    <a:pt x="14" y="87"/>
                  </a:lnTo>
                  <a:lnTo>
                    <a:pt x="14" y="99"/>
                  </a:lnTo>
                  <a:lnTo>
                    <a:pt x="15" y="110"/>
                  </a:lnTo>
                  <a:lnTo>
                    <a:pt x="18" y="117"/>
                  </a:lnTo>
                  <a:lnTo>
                    <a:pt x="11" y="121"/>
                  </a:lnTo>
                  <a:lnTo>
                    <a:pt x="14" y="134"/>
                  </a:lnTo>
                  <a:lnTo>
                    <a:pt x="19" y="145"/>
                  </a:lnTo>
                  <a:lnTo>
                    <a:pt x="34" y="156"/>
                  </a:lnTo>
                  <a:lnTo>
                    <a:pt x="38" y="163"/>
                  </a:lnTo>
                  <a:lnTo>
                    <a:pt x="41" y="175"/>
                  </a:lnTo>
                  <a:lnTo>
                    <a:pt x="41" y="188"/>
                  </a:lnTo>
                  <a:lnTo>
                    <a:pt x="62" y="191"/>
                  </a:lnTo>
                  <a:lnTo>
                    <a:pt x="63" y="204"/>
                  </a:lnTo>
                  <a:lnTo>
                    <a:pt x="67" y="209"/>
                  </a:lnTo>
                  <a:lnTo>
                    <a:pt x="67" y="222"/>
                  </a:lnTo>
                  <a:lnTo>
                    <a:pt x="69" y="227"/>
                  </a:lnTo>
                  <a:lnTo>
                    <a:pt x="76" y="233"/>
                  </a:lnTo>
                  <a:lnTo>
                    <a:pt x="83" y="233"/>
                  </a:lnTo>
                  <a:lnTo>
                    <a:pt x="86" y="233"/>
                  </a:lnTo>
                  <a:lnTo>
                    <a:pt x="93" y="226"/>
                  </a:lnTo>
                  <a:lnTo>
                    <a:pt x="100" y="219"/>
                  </a:lnTo>
                  <a:lnTo>
                    <a:pt x="108" y="225"/>
                  </a:lnTo>
                  <a:lnTo>
                    <a:pt x="123" y="225"/>
                  </a:lnTo>
                  <a:lnTo>
                    <a:pt x="137" y="230"/>
                  </a:lnTo>
                  <a:lnTo>
                    <a:pt x="140" y="233"/>
                  </a:lnTo>
                  <a:lnTo>
                    <a:pt x="143" y="243"/>
                  </a:lnTo>
                  <a:lnTo>
                    <a:pt x="147" y="249"/>
                  </a:lnTo>
                  <a:lnTo>
                    <a:pt x="153" y="258"/>
                  </a:lnTo>
                  <a:lnTo>
                    <a:pt x="158" y="263"/>
                  </a:lnTo>
                  <a:lnTo>
                    <a:pt x="148" y="269"/>
                  </a:lnTo>
                  <a:lnTo>
                    <a:pt x="148" y="274"/>
                  </a:lnTo>
                  <a:lnTo>
                    <a:pt x="151" y="278"/>
                  </a:lnTo>
                  <a:lnTo>
                    <a:pt x="179" y="274"/>
                  </a:lnTo>
                  <a:lnTo>
                    <a:pt x="198" y="274"/>
                  </a:lnTo>
                  <a:lnTo>
                    <a:pt x="203" y="277"/>
                  </a:lnTo>
                  <a:lnTo>
                    <a:pt x="207" y="277"/>
                  </a:lnTo>
                  <a:lnTo>
                    <a:pt x="220" y="263"/>
                  </a:lnTo>
                  <a:lnTo>
                    <a:pt x="226" y="257"/>
                  </a:lnTo>
                  <a:lnTo>
                    <a:pt x="233" y="244"/>
                  </a:lnTo>
                  <a:lnTo>
                    <a:pt x="241" y="237"/>
                  </a:lnTo>
                  <a:lnTo>
                    <a:pt x="255" y="231"/>
                  </a:lnTo>
                  <a:lnTo>
                    <a:pt x="276" y="229"/>
                  </a:lnTo>
                  <a:lnTo>
                    <a:pt x="301" y="225"/>
                  </a:lnTo>
                  <a:lnTo>
                    <a:pt x="297" y="224"/>
                  </a:lnTo>
                  <a:lnTo>
                    <a:pt x="299" y="20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859069" y="4872720"/>
              <a:ext cx="1803778" cy="2251642"/>
            </a:xfrm>
            <a:custGeom>
              <a:avLst/>
              <a:gdLst>
                <a:gd name="T0" fmla="*/ 2154 w 2282"/>
                <a:gd name="T1" fmla="*/ 2366 h 2847"/>
                <a:gd name="T2" fmla="*/ 2173 w 2282"/>
                <a:gd name="T3" fmla="*/ 2219 h 2847"/>
                <a:gd name="T4" fmla="*/ 2138 w 2282"/>
                <a:gd name="T5" fmla="*/ 2058 h 2847"/>
                <a:gd name="T6" fmla="*/ 2162 w 2282"/>
                <a:gd name="T7" fmla="*/ 1967 h 2847"/>
                <a:gd name="T8" fmla="*/ 2062 w 2282"/>
                <a:gd name="T9" fmla="*/ 1794 h 2847"/>
                <a:gd name="T10" fmla="*/ 2079 w 2282"/>
                <a:gd name="T11" fmla="*/ 1684 h 2847"/>
                <a:gd name="T12" fmla="*/ 2247 w 2282"/>
                <a:gd name="T13" fmla="*/ 1537 h 2847"/>
                <a:gd name="T14" fmla="*/ 2276 w 2282"/>
                <a:gd name="T15" fmla="*/ 1414 h 2847"/>
                <a:gd name="T16" fmla="*/ 2191 w 2282"/>
                <a:gd name="T17" fmla="*/ 1206 h 2847"/>
                <a:gd name="T18" fmla="*/ 2263 w 2282"/>
                <a:gd name="T19" fmla="*/ 1032 h 2847"/>
                <a:gd name="T20" fmla="*/ 2144 w 2282"/>
                <a:gd name="T21" fmla="*/ 991 h 2847"/>
                <a:gd name="T22" fmla="*/ 1997 w 2282"/>
                <a:gd name="T23" fmla="*/ 952 h 2847"/>
                <a:gd name="T24" fmla="*/ 1913 w 2282"/>
                <a:gd name="T25" fmla="*/ 931 h 2847"/>
                <a:gd name="T26" fmla="*/ 1780 w 2282"/>
                <a:gd name="T27" fmla="*/ 780 h 2847"/>
                <a:gd name="T28" fmla="*/ 1700 w 2282"/>
                <a:gd name="T29" fmla="*/ 614 h 2847"/>
                <a:gd name="T30" fmla="*/ 1565 w 2282"/>
                <a:gd name="T31" fmla="*/ 517 h 2847"/>
                <a:gd name="T32" fmla="*/ 1298 w 2282"/>
                <a:gd name="T33" fmla="*/ 515 h 2847"/>
                <a:gd name="T34" fmla="*/ 1125 w 2282"/>
                <a:gd name="T35" fmla="*/ 503 h 2847"/>
                <a:gd name="T36" fmla="*/ 951 w 2282"/>
                <a:gd name="T37" fmla="*/ 553 h 2847"/>
                <a:gd name="T38" fmla="*/ 837 w 2282"/>
                <a:gd name="T39" fmla="*/ 481 h 2847"/>
                <a:gd name="T40" fmla="*/ 768 w 2282"/>
                <a:gd name="T41" fmla="*/ 306 h 2847"/>
                <a:gd name="T42" fmla="*/ 618 w 2282"/>
                <a:gd name="T43" fmla="*/ 241 h 2847"/>
                <a:gd name="T44" fmla="*/ 618 w 2282"/>
                <a:gd name="T45" fmla="*/ 83 h 2847"/>
                <a:gd name="T46" fmla="*/ 503 w 2282"/>
                <a:gd name="T47" fmla="*/ 0 h 2847"/>
                <a:gd name="T48" fmla="*/ 154 w 2282"/>
                <a:gd name="T49" fmla="*/ 98 h 2847"/>
                <a:gd name="T50" fmla="*/ 169 w 2282"/>
                <a:gd name="T51" fmla="*/ 355 h 2847"/>
                <a:gd name="T52" fmla="*/ 146 w 2282"/>
                <a:gd name="T53" fmla="*/ 573 h 2847"/>
                <a:gd name="T54" fmla="*/ 115 w 2282"/>
                <a:gd name="T55" fmla="*/ 761 h 2847"/>
                <a:gd name="T56" fmla="*/ 0 w 2282"/>
                <a:gd name="T57" fmla="*/ 822 h 2847"/>
                <a:gd name="T58" fmla="*/ 52 w 2282"/>
                <a:gd name="T59" fmla="*/ 1022 h 2847"/>
                <a:gd name="T60" fmla="*/ 73 w 2282"/>
                <a:gd name="T61" fmla="*/ 1287 h 2847"/>
                <a:gd name="T62" fmla="*/ 132 w 2282"/>
                <a:gd name="T63" fmla="*/ 1451 h 2847"/>
                <a:gd name="T64" fmla="*/ 207 w 2282"/>
                <a:gd name="T65" fmla="*/ 1684 h 2847"/>
                <a:gd name="T66" fmla="*/ 127 w 2282"/>
                <a:gd name="T67" fmla="*/ 1994 h 2847"/>
                <a:gd name="T68" fmla="*/ 220 w 2282"/>
                <a:gd name="T69" fmla="*/ 2122 h 2847"/>
                <a:gd name="T70" fmla="*/ 316 w 2282"/>
                <a:gd name="T71" fmla="*/ 2128 h 2847"/>
                <a:gd name="T72" fmla="*/ 531 w 2282"/>
                <a:gd name="T73" fmla="*/ 2142 h 2847"/>
                <a:gd name="T74" fmla="*/ 726 w 2282"/>
                <a:gd name="T75" fmla="*/ 2194 h 2847"/>
                <a:gd name="T76" fmla="*/ 839 w 2282"/>
                <a:gd name="T77" fmla="*/ 2384 h 2847"/>
                <a:gd name="T78" fmla="*/ 911 w 2282"/>
                <a:gd name="T79" fmla="*/ 2491 h 2847"/>
                <a:gd name="T80" fmla="*/ 938 w 2282"/>
                <a:gd name="T81" fmla="*/ 2678 h 2847"/>
                <a:gd name="T82" fmla="*/ 1086 w 2282"/>
                <a:gd name="T83" fmla="*/ 2757 h 2847"/>
                <a:gd name="T84" fmla="*/ 1227 w 2282"/>
                <a:gd name="T85" fmla="*/ 2691 h 2847"/>
                <a:gd name="T86" fmla="*/ 1381 w 2282"/>
                <a:gd name="T87" fmla="*/ 2654 h 2847"/>
                <a:gd name="T88" fmla="*/ 1607 w 2282"/>
                <a:gd name="T89" fmla="*/ 2792 h 2847"/>
                <a:gd name="T90" fmla="*/ 1702 w 2282"/>
                <a:gd name="T91" fmla="*/ 2768 h 2847"/>
                <a:gd name="T92" fmla="*/ 1767 w 2282"/>
                <a:gd name="T93" fmla="*/ 2538 h 2847"/>
                <a:gd name="T94" fmla="*/ 1828 w 2282"/>
                <a:gd name="T95" fmla="*/ 2413 h 2847"/>
                <a:gd name="T96" fmla="*/ 1848 w 2282"/>
                <a:gd name="T97" fmla="*/ 2337 h 2847"/>
                <a:gd name="T98" fmla="*/ 2017 w 2282"/>
                <a:gd name="T99" fmla="*/ 2366 h 2847"/>
                <a:gd name="T100" fmla="*/ 2140 w 2282"/>
                <a:gd name="T101" fmla="*/ 2407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82" h="2847">
                  <a:moveTo>
                    <a:pt x="2163" y="2412"/>
                  </a:moveTo>
                  <a:cubicBezTo>
                    <a:pt x="2166" y="2407"/>
                    <a:pt x="2166" y="2407"/>
                    <a:pt x="2166" y="2407"/>
                  </a:cubicBezTo>
                  <a:cubicBezTo>
                    <a:pt x="2165" y="2386"/>
                    <a:pt x="2165" y="2386"/>
                    <a:pt x="2165" y="2386"/>
                  </a:cubicBezTo>
                  <a:cubicBezTo>
                    <a:pt x="2154" y="2366"/>
                    <a:pt x="2154" y="2366"/>
                    <a:pt x="2154" y="2366"/>
                  </a:cubicBezTo>
                  <a:cubicBezTo>
                    <a:pt x="2141" y="2312"/>
                    <a:pt x="2141" y="2312"/>
                    <a:pt x="2141" y="2312"/>
                  </a:cubicBezTo>
                  <a:cubicBezTo>
                    <a:pt x="2154" y="2288"/>
                    <a:pt x="2154" y="2288"/>
                    <a:pt x="2154" y="2288"/>
                  </a:cubicBezTo>
                  <a:cubicBezTo>
                    <a:pt x="2170" y="2253"/>
                    <a:pt x="2170" y="2253"/>
                    <a:pt x="2170" y="2253"/>
                  </a:cubicBezTo>
                  <a:cubicBezTo>
                    <a:pt x="2173" y="2219"/>
                    <a:pt x="2173" y="2219"/>
                    <a:pt x="2173" y="2219"/>
                  </a:cubicBezTo>
                  <a:cubicBezTo>
                    <a:pt x="2166" y="2213"/>
                    <a:pt x="2166" y="2213"/>
                    <a:pt x="2166" y="2213"/>
                  </a:cubicBezTo>
                  <a:cubicBezTo>
                    <a:pt x="2141" y="2190"/>
                    <a:pt x="2141" y="2190"/>
                    <a:pt x="2141" y="2190"/>
                  </a:cubicBezTo>
                  <a:cubicBezTo>
                    <a:pt x="2141" y="2118"/>
                    <a:pt x="2141" y="2118"/>
                    <a:pt x="2141" y="2118"/>
                  </a:cubicBezTo>
                  <a:cubicBezTo>
                    <a:pt x="2138" y="2058"/>
                    <a:pt x="2138" y="2058"/>
                    <a:pt x="2138" y="2058"/>
                  </a:cubicBezTo>
                  <a:cubicBezTo>
                    <a:pt x="2154" y="2036"/>
                    <a:pt x="2154" y="2036"/>
                    <a:pt x="2154" y="2036"/>
                  </a:cubicBezTo>
                  <a:cubicBezTo>
                    <a:pt x="2167" y="2013"/>
                    <a:pt x="2167" y="2013"/>
                    <a:pt x="2167" y="2013"/>
                  </a:cubicBezTo>
                  <a:cubicBezTo>
                    <a:pt x="2179" y="1977"/>
                    <a:pt x="2179" y="1977"/>
                    <a:pt x="2179" y="1977"/>
                  </a:cubicBezTo>
                  <a:cubicBezTo>
                    <a:pt x="2162" y="1967"/>
                    <a:pt x="2162" y="1967"/>
                    <a:pt x="2162" y="1967"/>
                  </a:cubicBezTo>
                  <a:cubicBezTo>
                    <a:pt x="2131" y="1968"/>
                    <a:pt x="2131" y="1968"/>
                    <a:pt x="2131" y="1968"/>
                  </a:cubicBezTo>
                  <a:cubicBezTo>
                    <a:pt x="2088" y="1929"/>
                    <a:pt x="2088" y="1929"/>
                    <a:pt x="2088" y="1929"/>
                  </a:cubicBezTo>
                  <a:cubicBezTo>
                    <a:pt x="2062" y="1856"/>
                    <a:pt x="2062" y="1856"/>
                    <a:pt x="2062" y="1856"/>
                  </a:cubicBezTo>
                  <a:cubicBezTo>
                    <a:pt x="2062" y="1794"/>
                    <a:pt x="2062" y="1794"/>
                    <a:pt x="2062" y="1794"/>
                  </a:cubicBezTo>
                  <a:cubicBezTo>
                    <a:pt x="2080" y="1771"/>
                    <a:pt x="2080" y="1771"/>
                    <a:pt x="2080" y="1771"/>
                  </a:cubicBezTo>
                  <a:cubicBezTo>
                    <a:pt x="2096" y="1729"/>
                    <a:pt x="2096" y="1729"/>
                    <a:pt x="2096" y="1729"/>
                  </a:cubicBezTo>
                  <a:cubicBezTo>
                    <a:pt x="2096" y="1729"/>
                    <a:pt x="2073" y="1713"/>
                    <a:pt x="2064" y="1697"/>
                  </a:cubicBezTo>
                  <a:cubicBezTo>
                    <a:pt x="2056" y="1681"/>
                    <a:pt x="2079" y="1684"/>
                    <a:pt x="2079" y="1684"/>
                  </a:cubicBezTo>
                  <a:cubicBezTo>
                    <a:pt x="2079" y="1684"/>
                    <a:pt x="2131" y="1665"/>
                    <a:pt x="2135" y="1662"/>
                  </a:cubicBezTo>
                  <a:cubicBezTo>
                    <a:pt x="2140" y="1659"/>
                    <a:pt x="2179" y="1631"/>
                    <a:pt x="2179" y="1631"/>
                  </a:cubicBezTo>
                  <a:cubicBezTo>
                    <a:pt x="2224" y="1578"/>
                    <a:pt x="2224" y="1578"/>
                    <a:pt x="2224" y="1578"/>
                  </a:cubicBezTo>
                  <a:cubicBezTo>
                    <a:pt x="2247" y="1537"/>
                    <a:pt x="2247" y="1537"/>
                    <a:pt x="2247" y="1537"/>
                  </a:cubicBezTo>
                  <a:cubicBezTo>
                    <a:pt x="2246" y="1489"/>
                    <a:pt x="2246" y="1489"/>
                    <a:pt x="2246" y="1489"/>
                  </a:cubicBezTo>
                  <a:cubicBezTo>
                    <a:pt x="2272" y="1467"/>
                    <a:pt x="2272" y="1467"/>
                    <a:pt x="2272" y="1467"/>
                  </a:cubicBezTo>
                  <a:cubicBezTo>
                    <a:pt x="2282" y="1424"/>
                    <a:pt x="2282" y="1424"/>
                    <a:pt x="2282" y="1424"/>
                  </a:cubicBezTo>
                  <a:cubicBezTo>
                    <a:pt x="2276" y="1414"/>
                    <a:pt x="2276" y="1414"/>
                    <a:pt x="2276" y="1414"/>
                  </a:cubicBezTo>
                  <a:cubicBezTo>
                    <a:pt x="2250" y="1386"/>
                    <a:pt x="2250" y="1386"/>
                    <a:pt x="2250" y="1386"/>
                  </a:cubicBezTo>
                  <a:cubicBezTo>
                    <a:pt x="2224" y="1328"/>
                    <a:pt x="2224" y="1328"/>
                    <a:pt x="2224" y="1328"/>
                  </a:cubicBezTo>
                  <a:cubicBezTo>
                    <a:pt x="2194" y="1255"/>
                    <a:pt x="2194" y="1255"/>
                    <a:pt x="2194" y="1255"/>
                  </a:cubicBezTo>
                  <a:cubicBezTo>
                    <a:pt x="2191" y="1206"/>
                    <a:pt x="2191" y="1206"/>
                    <a:pt x="2191" y="1206"/>
                  </a:cubicBezTo>
                  <a:cubicBezTo>
                    <a:pt x="2196" y="1155"/>
                    <a:pt x="2196" y="1155"/>
                    <a:pt x="2196" y="1155"/>
                  </a:cubicBezTo>
                  <a:cubicBezTo>
                    <a:pt x="2234" y="1110"/>
                    <a:pt x="2234" y="1110"/>
                    <a:pt x="2234" y="1110"/>
                  </a:cubicBezTo>
                  <a:cubicBezTo>
                    <a:pt x="2253" y="1078"/>
                    <a:pt x="2253" y="1078"/>
                    <a:pt x="2253" y="1078"/>
                  </a:cubicBezTo>
                  <a:cubicBezTo>
                    <a:pt x="2263" y="1032"/>
                    <a:pt x="2263" y="1032"/>
                    <a:pt x="2263" y="1032"/>
                  </a:cubicBezTo>
                  <a:cubicBezTo>
                    <a:pt x="2260" y="1012"/>
                    <a:pt x="2260" y="1012"/>
                    <a:pt x="2260" y="1012"/>
                  </a:cubicBezTo>
                  <a:cubicBezTo>
                    <a:pt x="2253" y="997"/>
                    <a:pt x="2253" y="997"/>
                    <a:pt x="2253" y="997"/>
                  </a:cubicBezTo>
                  <a:cubicBezTo>
                    <a:pt x="2228" y="988"/>
                    <a:pt x="2228" y="988"/>
                    <a:pt x="2228" y="988"/>
                  </a:cubicBezTo>
                  <a:cubicBezTo>
                    <a:pt x="2144" y="991"/>
                    <a:pt x="2144" y="991"/>
                    <a:pt x="2144" y="991"/>
                  </a:cubicBezTo>
                  <a:cubicBezTo>
                    <a:pt x="2144" y="976"/>
                    <a:pt x="2144" y="976"/>
                    <a:pt x="2144" y="976"/>
                  </a:cubicBezTo>
                  <a:cubicBezTo>
                    <a:pt x="2106" y="976"/>
                    <a:pt x="2106" y="976"/>
                    <a:pt x="2106" y="976"/>
                  </a:cubicBezTo>
                  <a:cubicBezTo>
                    <a:pt x="2037" y="976"/>
                    <a:pt x="2037" y="976"/>
                    <a:pt x="2037" y="976"/>
                  </a:cubicBezTo>
                  <a:cubicBezTo>
                    <a:pt x="1997" y="952"/>
                    <a:pt x="1997" y="952"/>
                    <a:pt x="1997" y="952"/>
                  </a:cubicBezTo>
                  <a:cubicBezTo>
                    <a:pt x="1974" y="931"/>
                    <a:pt x="1974" y="931"/>
                    <a:pt x="1974" y="931"/>
                  </a:cubicBezTo>
                  <a:cubicBezTo>
                    <a:pt x="1946" y="954"/>
                    <a:pt x="1946" y="954"/>
                    <a:pt x="1946" y="954"/>
                  </a:cubicBezTo>
                  <a:cubicBezTo>
                    <a:pt x="1929" y="954"/>
                    <a:pt x="1929" y="954"/>
                    <a:pt x="1929" y="954"/>
                  </a:cubicBezTo>
                  <a:cubicBezTo>
                    <a:pt x="1913" y="931"/>
                    <a:pt x="1913" y="931"/>
                    <a:pt x="1913" y="931"/>
                  </a:cubicBezTo>
                  <a:cubicBezTo>
                    <a:pt x="1879" y="893"/>
                    <a:pt x="1879" y="893"/>
                    <a:pt x="1879" y="893"/>
                  </a:cubicBezTo>
                  <a:cubicBezTo>
                    <a:pt x="1807" y="872"/>
                    <a:pt x="1807" y="872"/>
                    <a:pt x="1807" y="872"/>
                  </a:cubicBezTo>
                  <a:cubicBezTo>
                    <a:pt x="1790" y="858"/>
                    <a:pt x="1790" y="858"/>
                    <a:pt x="1790" y="858"/>
                  </a:cubicBezTo>
                  <a:cubicBezTo>
                    <a:pt x="1780" y="780"/>
                    <a:pt x="1780" y="780"/>
                    <a:pt x="1780" y="780"/>
                  </a:cubicBezTo>
                  <a:cubicBezTo>
                    <a:pt x="1780" y="727"/>
                    <a:pt x="1780" y="727"/>
                    <a:pt x="1780" y="727"/>
                  </a:cubicBezTo>
                  <a:cubicBezTo>
                    <a:pt x="1772" y="662"/>
                    <a:pt x="1772" y="662"/>
                    <a:pt x="1772" y="662"/>
                  </a:cubicBezTo>
                  <a:cubicBezTo>
                    <a:pt x="1746" y="641"/>
                    <a:pt x="1746" y="641"/>
                    <a:pt x="1746" y="641"/>
                  </a:cubicBezTo>
                  <a:cubicBezTo>
                    <a:pt x="1700" y="614"/>
                    <a:pt x="1700" y="614"/>
                    <a:pt x="1700" y="614"/>
                  </a:cubicBezTo>
                  <a:cubicBezTo>
                    <a:pt x="1673" y="614"/>
                    <a:pt x="1673" y="614"/>
                    <a:pt x="1673" y="614"/>
                  </a:cubicBezTo>
                  <a:cubicBezTo>
                    <a:pt x="1673" y="578"/>
                    <a:pt x="1673" y="578"/>
                    <a:pt x="1673" y="578"/>
                  </a:cubicBezTo>
                  <a:cubicBezTo>
                    <a:pt x="1656" y="552"/>
                    <a:pt x="1656" y="552"/>
                    <a:pt x="1656" y="552"/>
                  </a:cubicBezTo>
                  <a:cubicBezTo>
                    <a:pt x="1565" y="517"/>
                    <a:pt x="1565" y="517"/>
                    <a:pt x="1565" y="517"/>
                  </a:cubicBezTo>
                  <a:cubicBezTo>
                    <a:pt x="1490" y="489"/>
                    <a:pt x="1490" y="489"/>
                    <a:pt x="1490" y="489"/>
                  </a:cubicBezTo>
                  <a:cubicBezTo>
                    <a:pt x="1452" y="527"/>
                    <a:pt x="1452" y="527"/>
                    <a:pt x="1452" y="527"/>
                  </a:cubicBezTo>
                  <a:cubicBezTo>
                    <a:pt x="1391" y="525"/>
                    <a:pt x="1391" y="525"/>
                    <a:pt x="1391" y="525"/>
                  </a:cubicBezTo>
                  <a:cubicBezTo>
                    <a:pt x="1298" y="515"/>
                    <a:pt x="1298" y="515"/>
                    <a:pt x="1298" y="515"/>
                  </a:cubicBezTo>
                  <a:cubicBezTo>
                    <a:pt x="1220" y="527"/>
                    <a:pt x="1220" y="527"/>
                    <a:pt x="1220" y="527"/>
                  </a:cubicBezTo>
                  <a:cubicBezTo>
                    <a:pt x="1195" y="567"/>
                    <a:pt x="1195" y="567"/>
                    <a:pt x="1195" y="567"/>
                  </a:cubicBezTo>
                  <a:cubicBezTo>
                    <a:pt x="1169" y="553"/>
                    <a:pt x="1169" y="553"/>
                    <a:pt x="1169" y="553"/>
                  </a:cubicBezTo>
                  <a:cubicBezTo>
                    <a:pt x="1125" y="503"/>
                    <a:pt x="1125" y="503"/>
                    <a:pt x="1125" y="503"/>
                  </a:cubicBezTo>
                  <a:cubicBezTo>
                    <a:pt x="1111" y="489"/>
                    <a:pt x="1111" y="489"/>
                    <a:pt x="1111" y="489"/>
                  </a:cubicBezTo>
                  <a:cubicBezTo>
                    <a:pt x="1073" y="552"/>
                    <a:pt x="1073" y="552"/>
                    <a:pt x="1073" y="552"/>
                  </a:cubicBezTo>
                  <a:cubicBezTo>
                    <a:pt x="1043" y="557"/>
                    <a:pt x="1043" y="557"/>
                    <a:pt x="1043" y="557"/>
                  </a:cubicBezTo>
                  <a:cubicBezTo>
                    <a:pt x="951" y="553"/>
                    <a:pt x="951" y="553"/>
                    <a:pt x="951" y="553"/>
                  </a:cubicBezTo>
                  <a:cubicBezTo>
                    <a:pt x="898" y="546"/>
                    <a:pt x="898" y="546"/>
                    <a:pt x="898" y="546"/>
                  </a:cubicBezTo>
                  <a:cubicBezTo>
                    <a:pt x="866" y="538"/>
                    <a:pt x="866" y="538"/>
                    <a:pt x="866" y="538"/>
                  </a:cubicBezTo>
                  <a:cubicBezTo>
                    <a:pt x="837" y="503"/>
                    <a:pt x="837" y="503"/>
                    <a:pt x="837" y="503"/>
                  </a:cubicBezTo>
                  <a:cubicBezTo>
                    <a:pt x="837" y="481"/>
                    <a:pt x="837" y="481"/>
                    <a:pt x="837" y="481"/>
                  </a:cubicBezTo>
                  <a:cubicBezTo>
                    <a:pt x="818" y="413"/>
                    <a:pt x="818" y="413"/>
                    <a:pt x="818" y="413"/>
                  </a:cubicBezTo>
                  <a:cubicBezTo>
                    <a:pt x="818" y="390"/>
                    <a:pt x="818" y="390"/>
                    <a:pt x="818" y="390"/>
                  </a:cubicBezTo>
                  <a:cubicBezTo>
                    <a:pt x="797" y="344"/>
                    <a:pt x="797" y="344"/>
                    <a:pt x="797" y="344"/>
                  </a:cubicBezTo>
                  <a:cubicBezTo>
                    <a:pt x="768" y="306"/>
                    <a:pt x="768" y="306"/>
                    <a:pt x="768" y="306"/>
                  </a:cubicBezTo>
                  <a:cubicBezTo>
                    <a:pt x="727" y="292"/>
                    <a:pt x="727" y="292"/>
                    <a:pt x="727" y="292"/>
                  </a:cubicBezTo>
                  <a:cubicBezTo>
                    <a:pt x="675" y="277"/>
                    <a:pt x="675" y="277"/>
                    <a:pt x="675" y="277"/>
                  </a:cubicBezTo>
                  <a:cubicBezTo>
                    <a:pt x="618" y="270"/>
                    <a:pt x="618" y="270"/>
                    <a:pt x="618" y="270"/>
                  </a:cubicBezTo>
                  <a:cubicBezTo>
                    <a:pt x="618" y="241"/>
                    <a:pt x="618" y="241"/>
                    <a:pt x="618" y="241"/>
                  </a:cubicBezTo>
                  <a:cubicBezTo>
                    <a:pt x="646" y="199"/>
                    <a:pt x="646" y="199"/>
                    <a:pt x="646" y="199"/>
                  </a:cubicBezTo>
                  <a:cubicBezTo>
                    <a:pt x="652" y="176"/>
                    <a:pt x="652" y="176"/>
                    <a:pt x="652" y="176"/>
                  </a:cubicBezTo>
                  <a:cubicBezTo>
                    <a:pt x="652" y="157"/>
                    <a:pt x="652" y="157"/>
                    <a:pt x="652" y="157"/>
                  </a:cubicBezTo>
                  <a:cubicBezTo>
                    <a:pt x="618" y="83"/>
                    <a:pt x="618" y="83"/>
                    <a:pt x="618" y="83"/>
                  </a:cubicBezTo>
                  <a:cubicBezTo>
                    <a:pt x="593" y="45"/>
                    <a:pt x="593" y="45"/>
                    <a:pt x="593" y="45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19" y="7"/>
                    <a:pt x="519" y="7"/>
                    <a:pt x="519" y="7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373" y="22"/>
                    <a:pt x="373" y="22"/>
                    <a:pt x="373" y="22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69" y="355"/>
                    <a:pt x="169" y="355"/>
                    <a:pt x="169" y="355"/>
                  </a:cubicBezTo>
                  <a:cubicBezTo>
                    <a:pt x="186" y="404"/>
                    <a:pt x="186" y="404"/>
                    <a:pt x="186" y="404"/>
                  </a:cubicBezTo>
                  <a:cubicBezTo>
                    <a:pt x="207" y="498"/>
                    <a:pt x="207" y="498"/>
                    <a:pt x="207" y="498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146" y="573"/>
                    <a:pt x="146" y="573"/>
                    <a:pt x="146" y="573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44" y="674"/>
                    <a:pt x="144" y="674"/>
                    <a:pt x="144" y="674"/>
                  </a:cubicBezTo>
                  <a:cubicBezTo>
                    <a:pt x="139" y="721"/>
                    <a:pt x="139" y="721"/>
                    <a:pt x="139" y="721"/>
                  </a:cubicBezTo>
                  <a:cubicBezTo>
                    <a:pt x="115" y="761"/>
                    <a:pt x="115" y="761"/>
                    <a:pt x="115" y="761"/>
                  </a:cubicBezTo>
                  <a:cubicBezTo>
                    <a:pt x="57" y="761"/>
                    <a:pt x="57" y="761"/>
                    <a:pt x="57" y="761"/>
                  </a:cubicBezTo>
                  <a:cubicBezTo>
                    <a:pt x="14" y="761"/>
                    <a:pt x="14" y="761"/>
                    <a:pt x="14" y="761"/>
                  </a:cubicBezTo>
                  <a:cubicBezTo>
                    <a:pt x="3" y="787"/>
                    <a:pt x="3" y="787"/>
                    <a:pt x="3" y="787"/>
                  </a:cubicBezTo>
                  <a:cubicBezTo>
                    <a:pt x="0" y="822"/>
                    <a:pt x="0" y="822"/>
                    <a:pt x="0" y="822"/>
                  </a:cubicBezTo>
                  <a:cubicBezTo>
                    <a:pt x="26" y="853"/>
                    <a:pt x="26" y="853"/>
                    <a:pt x="26" y="853"/>
                  </a:cubicBezTo>
                  <a:cubicBezTo>
                    <a:pt x="45" y="881"/>
                    <a:pt x="45" y="881"/>
                    <a:pt x="45" y="881"/>
                  </a:cubicBezTo>
                  <a:cubicBezTo>
                    <a:pt x="45" y="986"/>
                    <a:pt x="45" y="986"/>
                    <a:pt x="45" y="986"/>
                  </a:cubicBezTo>
                  <a:cubicBezTo>
                    <a:pt x="52" y="1022"/>
                    <a:pt x="52" y="1022"/>
                    <a:pt x="52" y="1022"/>
                  </a:cubicBezTo>
                  <a:cubicBezTo>
                    <a:pt x="85" y="1078"/>
                    <a:pt x="85" y="1078"/>
                    <a:pt x="85" y="1078"/>
                  </a:cubicBezTo>
                  <a:cubicBezTo>
                    <a:pt x="120" y="1155"/>
                    <a:pt x="120" y="1155"/>
                    <a:pt x="120" y="1155"/>
                  </a:cubicBezTo>
                  <a:cubicBezTo>
                    <a:pt x="104" y="1214"/>
                    <a:pt x="104" y="1214"/>
                    <a:pt x="104" y="1214"/>
                  </a:cubicBezTo>
                  <a:cubicBezTo>
                    <a:pt x="73" y="1287"/>
                    <a:pt x="73" y="1287"/>
                    <a:pt x="73" y="1287"/>
                  </a:cubicBezTo>
                  <a:cubicBezTo>
                    <a:pt x="68" y="1334"/>
                    <a:pt x="68" y="1334"/>
                    <a:pt x="68" y="1334"/>
                  </a:cubicBezTo>
                  <a:cubicBezTo>
                    <a:pt x="99" y="1374"/>
                    <a:pt x="99" y="1374"/>
                    <a:pt x="99" y="1374"/>
                  </a:cubicBezTo>
                  <a:cubicBezTo>
                    <a:pt x="120" y="1397"/>
                    <a:pt x="120" y="1397"/>
                    <a:pt x="120" y="1397"/>
                  </a:cubicBezTo>
                  <a:cubicBezTo>
                    <a:pt x="132" y="1451"/>
                    <a:pt x="132" y="1451"/>
                    <a:pt x="132" y="1451"/>
                  </a:cubicBezTo>
                  <a:cubicBezTo>
                    <a:pt x="151" y="1531"/>
                    <a:pt x="151" y="1531"/>
                    <a:pt x="151" y="1531"/>
                  </a:cubicBezTo>
                  <a:cubicBezTo>
                    <a:pt x="160" y="1623"/>
                    <a:pt x="160" y="1623"/>
                    <a:pt x="160" y="1623"/>
                  </a:cubicBezTo>
                  <a:cubicBezTo>
                    <a:pt x="176" y="1658"/>
                    <a:pt x="176" y="1658"/>
                    <a:pt x="176" y="1658"/>
                  </a:cubicBezTo>
                  <a:cubicBezTo>
                    <a:pt x="207" y="1684"/>
                    <a:pt x="207" y="1684"/>
                    <a:pt x="207" y="1684"/>
                  </a:cubicBezTo>
                  <a:cubicBezTo>
                    <a:pt x="207" y="1705"/>
                    <a:pt x="207" y="1705"/>
                    <a:pt x="207" y="1705"/>
                  </a:cubicBezTo>
                  <a:cubicBezTo>
                    <a:pt x="188" y="1759"/>
                    <a:pt x="188" y="1759"/>
                    <a:pt x="188" y="1759"/>
                  </a:cubicBezTo>
                  <a:cubicBezTo>
                    <a:pt x="146" y="1836"/>
                    <a:pt x="146" y="1836"/>
                    <a:pt x="146" y="1836"/>
                  </a:cubicBezTo>
                  <a:cubicBezTo>
                    <a:pt x="127" y="1994"/>
                    <a:pt x="127" y="1994"/>
                    <a:pt x="127" y="1994"/>
                  </a:cubicBezTo>
                  <a:cubicBezTo>
                    <a:pt x="121" y="1994"/>
                    <a:pt x="121" y="1994"/>
                    <a:pt x="121" y="1994"/>
                  </a:cubicBezTo>
                  <a:cubicBezTo>
                    <a:pt x="121" y="2051"/>
                    <a:pt x="121" y="2051"/>
                    <a:pt x="121" y="2051"/>
                  </a:cubicBezTo>
                  <a:cubicBezTo>
                    <a:pt x="143" y="2089"/>
                    <a:pt x="143" y="2089"/>
                    <a:pt x="143" y="2089"/>
                  </a:cubicBezTo>
                  <a:cubicBezTo>
                    <a:pt x="220" y="2122"/>
                    <a:pt x="220" y="2122"/>
                    <a:pt x="220" y="2122"/>
                  </a:cubicBezTo>
                  <a:cubicBezTo>
                    <a:pt x="239" y="2120"/>
                    <a:pt x="239" y="2120"/>
                    <a:pt x="239" y="2120"/>
                  </a:cubicBezTo>
                  <a:cubicBezTo>
                    <a:pt x="297" y="2089"/>
                    <a:pt x="297" y="2089"/>
                    <a:pt x="297" y="2089"/>
                  </a:cubicBezTo>
                  <a:cubicBezTo>
                    <a:pt x="316" y="2089"/>
                    <a:pt x="316" y="2089"/>
                    <a:pt x="316" y="2089"/>
                  </a:cubicBezTo>
                  <a:cubicBezTo>
                    <a:pt x="316" y="2128"/>
                    <a:pt x="316" y="2128"/>
                    <a:pt x="316" y="2128"/>
                  </a:cubicBezTo>
                  <a:cubicBezTo>
                    <a:pt x="355" y="2150"/>
                    <a:pt x="355" y="2150"/>
                    <a:pt x="355" y="2150"/>
                  </a:cubicBezTo>
                  <a:cubicBezTo>
                    <a:pt x="421" y="2139"/>
                    <a:pt x="421" y="2139"/>
                    <a:pt x="421" y="2139"/>
                  </a:cubicBezTo>
                  <a:cubicBezTo>
                    <a:pt x="459" y="2175"/>
                    <a:pt x="459" y="2175"/>
                    <a:pt x="459" y="2175"/>
                  </a:cubicBezTo>
                  <a:cubicBezTo>
                    <a:pt x="531" y="2142"/>
                    <a:pt x="531" y="2142"/>
                    <a:pt x="531" y="2142"/>
                  </a:cubicBezTo>
                  <a:cubicBezTo>
                    <a:pt x="615" y="2089"/>
                    <a:pt x="615" y="2089"/>
                    <a:pt x="615" y="2089"/>
                  </a:cubicBezTo>
                  <a:cubicBezTo>
                    <a:pt x="641" y="2103"/>
                    <a:pt x="641" y="2103"/>
                    <a:pt x="641" y="2103"/>
                  </a:cubicBezTo>
                  <a:cubicBezTo>
                    <a:pt x="690" y="2142"/>
                    <a:pt x="690" y="2142"/>
                    <a:pt x="690" y="2142"/>
                  </a:cubicBezTo>
                  <a:cubicBezTo>
                    <a:pt x="726" y="2194"/>
                    <a:pt x="726" y="2194"/>
                    <a:pt x="726" y="2194"/>
                  </a:cubicBezTo>
                  <a:cubicBezTo>
                    <a:pt x="726" y="2255"/>
                    <a:pt x="726" y="2255"/>
                    <a:pt x="726" y="2255"/>
                  </a:cubicBezTo>
                  <a:cubicBezTo>
                    <a:pt x="740" y="2326"/>
                    <a:pt x="740" y="2326"/>
                    <a:pt x="740" y="2326"/>
                  </a:cubicBezTo>
                  <a:cubicBezTo>
                    <a:pt x="767" y="2341"/>
                    <a:pt x="767" y="2341"/>
                    <a:pt x="767" y="2341"/>
                  </a:cubicBezTo>
                  <a:cubicBezTo>
                    <a:pt x="839" y="2384"/>
                    <a:pt x="839" y="2384"/>
                    <a:pt x="839" y="2384"/>
                  </a:cubicBezTo>
                  <a:cubicBezTo>
                    <a:pt x="858" y="2400"/>
                    <a:pt x="858" y="2400"/>
                    <a:pt x="858" y="2400"/>
                  </a:cubicBezTo>
                  <a:cubicBezTo>
                    <a:pt x="911" y="2400"/>
                    <a:pt x="911" y="2400"/>
                    <a:pt x="911" y="2400"/>
                  </a:cubicBezTo>
                  <a:cubicBezTo>
                    <a:pt x="924" y="2431"/>
                    <a:pt x="924" y="2431"/>
                    <a:pt x="924" y="2431"/>
                  </a:cubicBezTo>
                  <a:cubicBezTo>
                    <a:pt x="911" y="2491"/>
                    <a:pt x="911" y="2491"/>
                    <a:pt x="911" y="2491"/>
                  </a:cubicBezTo>
                  <a:cubicBezTo>
                    <a:pt x="911" y="2524"/>
                    <a:pt x="911" y="2524"/>
                    <a:pt x="911" y="2524"/>
                  </a:cubicBezTo>
                  <a:cubicBezTo>
                    <a:pt x="938" y="2577"/>
                    <a:pt x="938" y="2577"/>
                    <a:pt x="938" y="2577"/>
                  </a:cubicBezTo>
                  <a:cubicBezTo>
                    <a:pt x="956" y="2642"/>
                    <a:pt x="956" y="2642"/>
                    <a:pt x="956" y="2642"/>
                  </a:cubicBezTo>
                  <a:cubicBezTo>
                    <a:pt x="938" y="2678"/>
                    <a:pt x="938" y="2678"/>
                    <a:pt x="938" y="2678"/>
                  </a:cubicBezTo>
                  <a:cubicBezTo>
                    <a:pt x="938" y="2747"/>
                    <a:pt x="938" y="2747"/>
                    <a:pt x="938" y="2747"/>
                  </a:cubicBezTo>
                  <a:cubicBezTo>
                    <a:pt x="974" y="2779"/>
                    <a:pt x="974" y="2779"/>
                    <a:pt x="974" y="2779"/>
                  </a:cubicBezTo>
                  <a:cubicBezTo>
                    <a:pt x="977" y="2778"/>
                    <a:pt x="1052" y="2764"/>
                    <a:pt x="1052" y="2764"/>
                  </a:cubicBezTo>
                  <a:cubicBezTo>
                    <a:pt x="1052" y="2764"/>
                    <a:pt x="1083" y="2756"/>
                    <a:pt x="1086" y="2757"/>
                  </a:cubicBezTo>
                  <a:cubicBezTo>
                    <a:pt x="1088" y="2758"/>
                    <a:pt x="1128" y="2797"/>
                    <a:pt x="1128" y="2797"/>
                  </a:cubicBezTo>
                  <a:cubicBezTo>
                    <a:pt x="1158" y="2777"/>
                    <a:pt x="1158" y="2777"/>
                    <a:pt x="1158" y="2777"/>
                  </a:cubicBezTo>
                  <a:cubicBezTo>
                    <a:pt x="1192" y="2736"/>
                    <a:pt x="1192" y="2736"/>
                    <a:pt x="1192" y="2736"/>
                  </a:cubicBezTo>
                  <a:cubicBezTo>
                    <a:pt x="1227" y="2691"/>
                    <a:pt x="1227" y="2691"/>
                    <a:pt x="1227" y="2691"/>
                  </a:cubicBezTo>
                  <a:cubicBezTo>
                    <a:pt x="1252" y="2681"/>
                    <a:pt x="1252" y="2681"/>
                    <a:pt x="1252" y="2681"/>
                  </a:cubicBezTo>
                  <a:cubicBezTo>
                    <a:pt x="1294" y="2684"/>
                    <a:pt x="1294" y="2684"/>
                    <a:pt x="1294" y="2684"/>
                  </a:cubicBezTo>
                  <a:cubicBezTo>
                    <a:pt x="1333" y="2641"/>
                    <a:pt x="1333" y="2641"/>
                    <a:pt x="1333" y="2641"/>
                  </a:cubicBezTo>
                  <a:cubicBezTo>
                    <a:pt x="1381" y="2654"/>
                    <a:pt x="1381" y="2654"/>
                    <a:pt x="1381" y="2654"/>
                  </a:cubicBezTo>
                  <a:cubicBezTo>
                    <a:pt x="1441" y="2658"/>
                    <a:pt x="1441" y="2658"/>
                    <a:pt x="1441" y="2658"/>
                  </a:cubicBezTo>
                  <a:cubicBezTo>
                    <a:pt x="1493" y="2677"/>
                    <a:pt x="1493" y="2677"/>
                    <a:pt x="1493" y="2677"/>
                  </a:cubicBezTo>
                  <a:cubicBezTo>
                    <a:pt x="1543" y="2716"/>
                    <a:pt x="1543" y="2716"/>
                    <a:pt x="1543" y="2716"/>
                  </a:cubicBezTo>
                  <a:cubicBezTo>
                    <a:pt x="1607" y="2792"/>
                    <a:pt x="1607" y="2792"/>
                    <a:pt x="1607" y="2792"/>
                  </a:cubicBezTo>
                  <a:cubicBezTo>
                    <a:pt x="1640" y="2820"/>
                    <a:pt x="1640" y="2820"/>
                    <a:pt x="1640" y="2820"/>
                  </a:cubicBezTo>
                  <a:cubicBezTo>
                    <a:pt x="1678" y="2847"/>
                    <a:pt x="1678" y="2847"/>
                    <a:pt x="1678" y="2847"/>
                  </a:cubicBezTo>
                  <a:cubicBezTo>
                    <a:pt x="1688" y="2827"/>
                    <a:pt x="1688" y="2827"/>
                    <a:pt x="1688" y="2827"/>
                  </a:cubicBezTo>
                  <a:cubicBezTo>
                    <a:pt x="1702" y="2768"/>
                    <a:pt x="1702" y="2768"/>
                    <a:pt x="1702" y="2768"/>
                  </a:cubicBezTo>
                  <a:cubicBezTo>
                    <a:pt x="1708" y="2726"/>
                    <a:pt x="1708" y="2726"/>
                    <a:pt x="1708" y="2726"/>
                  </a:cubicBezTo>
                  <a:cubicBezTo>
                    <a:pt x="1727" y="2657"/>
                    <a:pt x="1727" y="2657"/>
                    <a:pt x="1727" y="2657"/>
                  </a:cubicBezTo>
                  <a:cubicBezTo>
                    <a:pt x="1754" y="2589"/>
                    <a:pt x="1754" y="2589"/>
                    <a:pt x="1754" y="2589"/>
                  </a:cubicBezTo>
                  <a:cubicBezTo>
                    <a:pt x="1767" y="2538"/>
                    <a:pt x="1767" y="2538"/>
                    <a:pt x="1767" y="2538"/>
                  </a:cubicBezTo>
                  <a:cubicBezTo>
                    <a:pt x="1790" y="2486"/>
                    <a:pt x="1790" y="2486"/>
                    <a:pt x="1790" y="2486"/>
                  </a:cubicBezTo>
                  <a:cubicBezTo>
                    <a:pt x="1803" y="2468"/>
                    <a:pt x="1803" y="2468"/>
                    <a:pt x="1803" y="2468"/>
                  </a:cubicBezTo>
                  <a:cubicBezTo>
                    <a:pt x="1821" y="2437"/>
                    <a:pt x="1821" y="2437"/>
                    <a:pt x="1821" y="2437"/>
                  </a:cubicBezTo>
                  <a:cubicBezTo>
                    <a:pt x="1828" y="2413"/>
                    <a:pt x="1828" y="2413"/>
                    <a:pt x="1828" y="2413"/>
                  </a:cubicBezTo>
                  <a:cubicBezTo>
                    <a:pt x="1837" y="2391"/>
                    <a:pt x="1837" y="2391"/>
                    <a:pt x="1837" y="2391"/>
                  </a:cubicBezTo>
                  <a:cubicBezTo>
                    <a:pt x="1832" y="2369"/>
                    <a:pt x="1832" y="2369"/>
                    <a:pt x="1832" y="2369"/>
                  </a:cubicBezTo>
                  <a:cubicBezTo>
                    <a:pt x="1827" y="2352"/>
                    <a:pt x="1827" y="2352"/>
                    <a:pt x="1827" y="2352"/>
                  </a:cubicBezTo>
                  <a:cubicBezTo>
                    <a:pt x="1848" y="2337"/>
                    <a:pt x="1848" y="2337"/>
                    <a:pt x="1848" y="2337"/>
                  </a:cubicBezTo>
                  <a:cubicBezTo>
                    <a:pt x="1899" y="2326"/>
                    <a:pt x="1899" y="2326"/>
                    <a:pt x="1899" y="2326"/>
                  </a:cubicBezTo>
                  <a:cubicBezTo>
                    <a:pt x="1954" y="2330"/>
                    <a:pt x="1954" y="2330"/>
                    <a:pt x="1954" y="2330"/>
                  </a:cubicBezTo>
                  <a:cubicBezTo>
                    <a:pt x="1987" y="2345"/>
                    <a:pt x="1987" y="2345"/>
                    <a:pt x="1987" y="2345"/>
                  </a:cubicBezTo>
                  <a:cubicBezTo>
                    <a:pt x="2017" y="2366"/>
                    <a:pt x="2017" y="2366"/>
                    <a:pt x="2017" y="2366"/>
                  </a:cubicBezTo>
                  <a:cubicBezTo>
                    <a:pt x="2037" y="2376"/>
                    <a:pt x="2037" y="2376"/>
                    <a:pt x="2037" y="2376"/>
                  </a:cubicBezTo>
                  <a:cubicBezTo>
                    <a:pt x="2060" y="2397"/>
                    <a:pt x="2060" y="2397"/>
                    <a:pt x="2060" y="2397"/>
                  </a:cubicBezTo>
                  <a:cubicBezTo>
                    <a:pt x="2086" y="2412"/>
                    <a:pt x="2086" y="2412"/>
                    <a:pt x="2086" y="2412"/>
                  </a:cubicBezTo>
                  <a:cubicBezTo>
                    <a:pt x="2140" y="2407"/>
                    <a:pt x="2140" y="2407"/>
                    <a:pt x="2140" y="2407"/>
                  </a:cubicBezTo>
                  <a:cubicBezTo>
                    <a:pt x="2166" y="2413"/>
                    <a:pt x="2166" y="2413"/>
                    <a:pt x="2166" y="2413"/>
                  </a:cubicBezTo>
                  <a:lnTo>
                    <a:pt x="2163" y="241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6681838" y="10612765"/>
              <a:ext cx="735480" cy="1705165"/>
            </a:xfrm>
            <a:custGeom>
              <a:avLst/>
              <a:gdLst>
                <a:gd name="T0" fmla="*/ 99 w 179"/>
                <a:gd name="T1" fmla="*/ 401 h 415"/>
                <a:gd name="T2" fmla="*/ 108 w 179"/>
                <a:gd name="T3" fmla="*/ 410 h 415"/>
                <a:gd name="T4" fmla="*/ 123 w 179"/>
                <a:gd name="T5" fmla="*/ 415 h 415"/>
                <a:gd name="T6" fmla="*/ 135 w 179"/>
                <a:gd name="T7" fmla="*/ 395 h 415"/>
                <a:gd name="T8" fmla="*/ 135 w 179"/>
                <a:gd name="T9" fmla="*/ 376 h 415"/>
                <a:gd name="T10" fmla="*/ 142 w 179"/>
                <a:gd name="T11" fmla="*/ 360 h 415"/>
                <a:gd name="T12" fmla="*/ 150 w 179"/>
                <a:gd name="T13" fmla="*/ 338 h 415"/>
                <a:gd name="T14" fmla="*/ 155 w 179"/>
                <a:gd name="T15" fmla="*/ 323 h 415"/>
                <a:gd name="T16" fmla="*/ 155 w 179"/>
                <a:gd name="T17" fmla="*/ 288 h 415"/>
                <a:gd name="T18" fmla="*/ 151 w 179"/>
                <a:gd name="T19" fmla="*/ 273 h 415"/>
                <a:gd name="T20" fmla="*/ 161 w 179"/>
                <a:gd name="T21" fmla="*/ 244 h 415"/>
                <a:gd name="T22" fmla="*/ 179 w 179"/>
                <a:gd name="T23" fmla="*/ 219 h 415"/>
                <a:gd name="T24" fmla="*/ 174 w 179"/>
                <a:gd name="T25" fmla="*/ 213 h 415"/>
                <a:gd name="T26" fmla="*/ 179 w 179"/>
                <a:gd name="T27" fmla="*/ 198 h 415"/>
                <a:gd name="T28" fmla="*/ 176 w 179"/>
                <a:gd name="T29" fmla="*/ 153 h 415"/>
                <a:gd name="T30" fmla="*/ 175 w 179"/>
                <a:gd name="T31" fmla="*/ 116 h 415"/>
                <a:gd name="T32" fmla="*/ 160 w 179"/>
                <a:gd name="T33" fmla="*/ 96 h 415"/>
                <a:gd name="T34" fmla="*/ 158 w 179"/>
                <a:gd name="T35" fmla="*/ 74 h 415"/>
                <a:gd name="T36" fmla="*/ 163 w 179"/>
                <a:gd name="T37" fmla="*/ 41 h 415"/>
                <a:gd name="T38" fmla="*/ 163 w 179"/>
                <a:gd name="T39" fmla="*/ 17 h 415"/>
                <a:gd name="T40" fmla="*/ 155 w 179"/>
                <a:gd name="T41" fmla="*/ 0 h 415"/>
                <a:gd name="T42" fmla="*/ 147 w 179"/>
                <a:gd name="T43" fmla="*/ 6 h 415"/>
                <a:gd name="T44" fmla="*/ 142 w 179"/>
                <a:gd name="T45" fmla="*/ 21 h 415"/>
                <a:gd name="T46" fmla="*/ 142 w 179"/>
                <a:gd name="T47" fmla="*/ 31 h 415"/>
                <a:gd name="T48" fmla="*/ 138 w 179"/>
                <a:gd name="T49" fmla="*/ 47 h 415"/>
                <a:gd name="T50" fmla="*/ 143 w 179"/>
                <a:gd name="T51" fmla="*/ 64 h 415"/>
                <a:gd name="T52" fmla="*/ 131 w 179"/>
                <a:gd name="T53" fmla="*/ 86 h 415"/>
                <a:gd name="T54" fmla="*/ 114 w 179"/>
                <a:gd name="T55" fmla="*/ 70 h 415"/>
                <a:gd name="T56" fmla="*/ 96 w 179"/>
                <a:gd name="T57" fmla="*/ 78 h 415"/>
                <a:gd name="T58" fmla="*/ 82 w 179"/>
                <a:gd name="T59" fmla="*/ 94 h 415"/>
                <a:gd name="T60" fmla="*/ 77 w 179"/>
                <a:gd name="T61" fmla="*/ 90 h 415"/>
                <a:gd name="T62" fmla="*/ 58 w 179"/>
                <a:gd name="T63" fmla="*/ 101 h 415"/>
                <a:gd name="T64" fmla="*/ 44 w 179"/>
                <a:gd name="T65" fmla="*/ 108 h 415"/>
                <a:gd name="T66" fmla="*/ 24 w 179"/>
                <a:gd name="T67" fmla="*/ 129 h 415"/>
                <a:gd name="T68" fmla="*/ 21 w 179"/>
                <a:gd name="T69" fmla="*/ 149 h 415"/>
                <a:gd name="T70" fmla="*/ 6 w 179"/>
                <a:gd name="T71" fmla="*/ 158 h 415"/>
                <a:gd name="T72" fmla="*/ 3 w 179"/>
                <a:gd name="T73" fmla="*/ 168 h 415"/>
                <a:gd name="T74" fmla="*/ 9 w 179"/>
                <a:gd name="T75" fmla="*/ 174 h 415"/>
                <a:gd name="T76" fmla="*/ 24 w 179"/>
                <a:gd name="T77" fmla="*/ 179 h 415"/>
                <a:gd name="T78" fmla="*/ 8 w 179"/>
                <a:gd name="T79" fmla="*/ 190 h 415"/>
                <a:gd name="T80" fmla="*/ 6 w 179"/>
                <a:gd name="T81" fmla="*/ 210 h 415"/>
                <a:gd name="T82" fmla="*/ 18 w 179"/>
                <a:gd name="T83" fmla="*/ 226 h 415"/>
                <a:gd name="T84" fmla="*/ 33 w 179"/>
                <a:gd name="T85" fmla="*/ 241 h 415"/>
                <a:gd name="T86" fmla="*/ 29 w 179"/>
                <a:gd name="T87" fmla="*/ 252 h 415"/>
                <a:gd name="T88" fmla="*/ 8 w 179"/>
                <a:gd name="T89" fmla="*/ 267 h 415"/>
                <a:gd name="T90" fmla="*/ 40 w 179"/>
                <a:gd name="T91" fmla="*/ 277 h 415"/>
                <a:gd name="T92" fmla="*/ 37 w 179"/>
                <a:gd name="T93" fmla="*/ 285 h 415"/>
                <a:gd name="T94" fmla="*/ 36 w 179"/>
                <a:gd name="T95" fmla="*/ 295 h 415"/>
                <a:gd name="T96" fmla="*/ 39 w 179"/>
                <a:gd name="T97" fmla="*/ 316 h 415"/>
                <a:gd name="T98" fmla="*/ 28 w 179"/>
                <a:gd name="T99" fmla="*/ 331 h 415"/>
                <a:gd name="T100" fmla="*/ 47 w 179"/>
                <a:gd name="T101" fmla="*/ 341 h 415"/>
                <a:gd name="T102" fmla="*/ 58 w 179"/>
                <a:gd name="T103" fmla="*/ 340 h 415"/>
                <a:gd name="T104" fmla="*/ 58 w 179"/>
                <a:gd name="T105" fmla="*/ 349 h 415"/>
                <a:gd name="T106" fmla="*/ 45 w 179"/>
                <a:gd name="T107" fmla="*/ 368 h 415"/>
                <a:gd name="T108" fmla="*/ 66 w 179"/>
                <a:gd name="T109" fmla="*/ 386 h 415"/>
                <a:gd name="T110" fmla="*/ 90 w 179"/>
                <a:gd name="T111" fmla="*/ 39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415">
                  <a:moveTo>
                    <a:pt x="96" y="395"/>
                  </a:moveTo>
                  <a:lnTo>
                    <a:pt x="99" y="401"/>
                  </a:lnTo>
                  <a:lnTo>
                    <a:pt x="105" y="398"/>
                  </a:lnTo>
                  <a:lnTo>
                    <a:pt x="108" y="410"/>
                  </a:lnTo>
                  <a:lnTo>
                    <a:pt x="112" y="415"/>
                  </a:lnTo>
                  <a:lnTo>
                    <a:pt x="123" y="415"/>
                  </a:lnTo>
                  <a:lnTo>
                    <a:pt x="131" y="405"/>
                  </a:lnTo>
                  <a:lnTo>
                    <a:pt x="135" y="395"/>
                  </a:lnTo>
                  <a:lnTo>
                    <a:pt x="135" y="385"/>
                  </a:lnTo>
                  <a:lnTo>
                    <a:pt x="135" y="376"/>
                  </a:lnTo>
                  <a:lnTo>
                    <a:pt x="146" y="363"/>
                  </a:lnTo>
                  <a:lnTo>
                    <a:pt x="142" y="360"/>
                  </a:lnTo>
                  <a:lnTo>
                    <a:pt x="150" y="348"/>
                  </a:lnTo>
                  <a:lnTo>
                    <a:pt x="150" y="338"/>
                  </a:lnTo>
                  <a:lnTo>
                    <a:pt x="155" y="336"/>
                  </a:lnTo>
                  <a:lnTo>
                    <a:pt x="155" y="323"/>
                  </a:lnTo>
                  <a:lnTo>
                    <a:pt x="155" y="304"/>
                  </a:lnTo>
                  <a:lnTo>
                    <a:pt x="155" y="288"/>
                  </a:lnTo>
                  <a:lnTo>
                    <a:pt x="150" y="278"/>
                  </a:lnTo>
                  <a:lnTo>
                    <a:pt x="151" y="273"/>
                  </a:lnTo>
                  <a:lnTo>
                    <a:pt x="155" y="264"/>
                  </a:lnTo>
                  <a:lnTo>
                    <a:pt x="161" y="244"/>
                  </a:lnTo>
                  <a:lnTo>
                    <a:pt x="169" y="230"/>
                  </a:lnTo>
                  <a:lnTo>
                    <a:pt x="179" y="219"/>
                  </a:lnTo>
                  <a:lnTo>
                    <a:pt x="179" y="210"/>
                  </a:lnTo>
                  <a:lnTo>
                    <a:pt x="174" y="213"/>
                  </a:lnTo>
                  <a:lnTo>
                    <a:pt x="175" y="204"/>
                  </a:lnTo>
                  <a:lnTo>
                    <a:pt x="179" y="198"/>
                  </a:lnTo>
                  <a:lnTo>
                    <a:pt x="179" y="173"/>
                  </a:lnTo>
                  <a:lnTo>
                    <a:pt x="176" y="153"/>
                  </a:lnTo>
                  <a:lnTo>
                    <a:pt x="176" y="132"/>
                  </a:lnTo>
                  <a:lnTo>
                    <a:pt x="175" y="116"/>
                  </a:lnTo>
                  <a:lnTo>
                    <a:pt x="168" y="108"/>
                  </a:lnTo>
                  <a:lnTo>
                    <a:pt x="160" y="96"/>
                  </a:lnTo>
                  <a:lnTo>
                    <a:pt x="157" y="88"/>
                  </a:lnTo>
                  <a:lnTo>
                    <a:pt x="158" y="74"/>
                  </a:lnTo>
                  <a:lnTo>
                    <a:pt x="161" y="56"/>
                  </a:lnTo>
                  <a:lnTo>
                    <a:pt x="163" y="41"/>
                  </a:lnTo>
                  <a:lnTo>
                    <a:pt x="164" y="27"/>
                  </a:lnTo>
                  <a:lnTo>
                    <a:pt x="163" y="17"/>
                  </a:lnTo>
                  <a:lnTo>
                    <a:pt x="160" y="7"/>
                  </a:lnTo>
                  <a:lnTo>
                    <a:pt x="155" y="0"/>
                  </a:lnTo>
                  <a:lnTo>
                    <a:pt x="150" y="0"/>
                  </a:lnTo>
                  <a:lnTo>
                    <a:pt x="147" y="6"/>
                  </a:lnTo>
                  <a:lnTo>
                    <a:pt x="142" y="14"/>
                  </a:lnTo>
                  <a:lnTo>
                    <a:pt x="142" y="21"/>
                  </a:lnTo>
                  <a:lnTo>
                    <a:pt x="141" y="26"/>
                  </a:lnTo>
                  <a:lnTo>
                    <a:pt x="142" y="31"/>
                  </a:lnTo>
                  <a:lnTo>
                    <a:pt x="138" y="40"/>
                  </a:lnTo>
                  <a:lnTo>
                    <a:pt x="138" y="47"/>
                  </a:lnTo>
                  <a:lnTo>
                    <a:pt x="141" y="54"/>
                  </a:lnTo>
                  <a:lnTo>
                    <a:pt x="143" y="64"/>
                  </a:lnTo>
                  <a:lnTo>
                    <a:pt x="138" y="81"/>
                  </a:lnTo>
                  <a:lnTo>
                    <a:pt x="131" y="86"/>
                  </a:lnTo>
                  <a:lnTo>
                    <a:pt x="124" y="79"/>
                  </a:lnTo>
                  <a:lnTo>
                    <a:pt x="114" y="70"/>
                  </a:lnTo>
                  <a:lnTo>
                    <a:pt x="108" y="73"/>
                  </a:lnTo>
                  <a:lnTo>
                    <a:pt x="96" y="78"/>
                  </a:lnTo>
                  <a:lnTo>
                    <a:pt x="96" y="85"/>
                  </a:lnTo>
                  <a:lnTo>
                    <a:pt x="82" y="94"/>
                  </a:lnTo>
                  <a:lnTo>
                    <a:pt x="77" y="93"/>
                  </a:lnTo>
                  <a:lnTo>
                    <a:pt x="77" y="90"/>
                  </a:lnTo>
                  <a:lnTo>
                    <a:pt x="68" y="93"/>
                  </a:lnTo>
                  <a:lnTo>
                    <a:pt x="58" y="101"/>
                  </a:lnTo>
                  <a:lnTo>
                    <a:pt x="51" y="102"/>
                  </a:lnTo>
                  <a:lnTo>
                    <a:pt x="44" y="108"/>
                  </a:lnTo>
                  <a:lnTo>
                    <a:pt x="31" y="117"/>
                  </a:lnTo>
                  <a:lnTo>
                    <a:pt x="24" y="129"/>
                  </a:lnTo>
                  <a:lnTo>
                    <a:pt x="24" y="140"/>
                  </a:lnTo>
                  <a:lnTo>
                    <a:pt x="21" y="149"/>
                  </a:lnTo>
                  <a:lnTo>
                    <a:pt x="16" y="153"/>
                  </a:lnTo>
                  <a:lnTo>
                    <a:pt x="6" y="158"/>
                  </a:lnTo>
                  <a:lnTo>
                    <a:pt x="0" y="166"/>
                  </a:lnTo>
                  <a:lnTo>
                    <a:pt x="3" y="168"/>
                  </a:lnTo>
                  <a:lnTo>
                    <a:pt x="11" y="168"/>
                  </a:lnTo>
                  <a:lnTo>
                    <a:pt x="9" y="174"/>
                  </a:lnTo>
                  <a:lnTo>
                    <a:pt x="13" y="179"/>
                  </a:lnTo>
                  <a:lnTo>
                    <a:pt x="24" y="179"/>
                  </a:lnTo>
                  <a:lnTo>
                    <a:pt x="25" y="189"/>
                  </a:lnTo>
                  <a:lnTo>
                    <a:pt x="8" y="190"/>
                  </a:lnTo>
                  <a:lnTo>
                    <a:pt x="4" y="194"/>
                  </a:lnTo>
                  <a:lnTo>
                    <a:pt x="6" y="210"/>
                  </a:lnTo>
                  <a:lnTo>
                    <a:pt x="11" y="221"/>
                  </a:lnTo>
                  <a:lnTo>
                    <a:pt x="18" y="226"/>
                  </a:lnTo>
                  <a:lnTo>
                    <a:pt x="26" y="223"/>
                  </a:lnTo>
                  <a:lnTo>
                    <a:pt x="33" y="241"/>
                  </a:lnTo>
                  <a:lnTo>
                    <a:pt x="23" y="246"/>
                  </a:lnTo>
                  <a:lnTo>
                    <a:pt x="29" y="252"/>
                  </a:lnTo>
                  <a:lnTo>
                    <a:pt x="20" y="261"/>
                  </a:lnTo>
                  <a:lnTo>
                    <a:pt x="8" y="267"/>
                  </a:lnTo>
                  <a:lnTo>
                    <a:pt x="34" y="272"/>
                  </a:lnTo>
                  <a:lnTo>
                    <a:pt x="40" y="277"/>
                  </a:lnTo>
                  <a:lnTo>
                    <a:pt x="45" y="281"/>
                  </a:lnTo>
                  <a:lnTo>
                    <a:pt x="37" y="285"/>
                  </a:lnTo>
                  <a:lnTo>
                    <a:pt x="37" y="288"/>
                  </a:lnTo>
                  <a:lnTo>
                    <a:pt x="36" y="295"/>
                  </a:lnTo>
                  <a:lnTo>
                    <a:pt x="39" y="306"/>
                  </a:lnTo>
                  <a:lnTo>
                    <a:pt x="39" y="316"/>
                  </a:lnTo>
                  <a:lnTo>
                    <a:pt x="36" y="323"/>
                  </a:lnTo>
                  <a:lnTo>
                    <a:pt x="28" y="331"/>
                  </a:lnTo>
                  <a:lnTo>
                    <a:pt x="36" y="340"/>
                  </a:lnTo>
                  <a:lnTo>
                    <a:pt x="47" y="341"/>
                  </a:lnTo>
                  <a:lnTo>
                    <a:pt x="52" y="340"/>
                  </a:lnTo>
                  <a:lnTo>
                    <a:pt x="58" y="340"/>
                  </a:lnTo>
                  <a:lnTo>
                    <a:pt x="66" y="342"/>
                  </a:lnTo>
                  <a:lnTo>
                    <a:pt x="58" y="349"/>
                  </a:lnTo>
                  <a:lnTo>
                    <a:pt x="49" y="359"/>
                  </a:lnTo>
                  <a:lnTo>
                    <a:pt x="45" y="368"/>
                  </a:lnTo>
                  <a:lnTo>
                    <a:pt x="53" y="377"/>
                  </a:lnTo>
                  <a:lnTo>
                    <a:pt x="66" y="386"/>
                  </a:lnTo>
                  <a:lnTo>
                    <a:pt x="85" y="396"/>
                  </a:lnTo>
                  <a:lnTo>
                    <a:pt x="90" y="396"/>
                  </a:lnTo>
                  <a:lnTo>
                    <a:pt x="96" y="3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26037" y="5263492"/>
            <a:ext cx="1492153" cy="2391289"/>
            <a:chOff x="5758376" y="4511056"/>
            <a:chExt cx="1492153" cy="2391289"/>
          </a:xfrm>
        </p:grpSpPr>
        <p:grpSp>
          <p:nvGrpSpPr>
            <p:cNvPr id="29" name="Group 28"/>
            <p:cNvGrpSpPr/>
            <p:nvPr/>
          </p:nvGrpSpPr>
          <p:grpSpPr>
            <a:xfrm>
              <a:off x="5758376" y="4511056"/>
              <a:ext cx="1492153" cy="2391289"/>
              <a:chOff x="8834438" y="9409113"/>
              <a:chExt cx="1725612" cy="276542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842254" y="4983970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33M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754097" y="5538918"/>
            <a:ext cx="9150103" cy="356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57264" y="4647766"/>
            <a:ext cx="9145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0"/>
          <p:cNvSpPr>
            <a:spLocks/>
          </p:cNvSpPr>
          <p:nvPr/>
        </p:nvSpPr>
        <p:spPr bwMode="auto">
          <a:xfrm>
            <a:off x="17320404" y="4487552"/>
            <a:ext cx="2385916" cy="323947"/>
          </a:xfrm>
          <a:custGeom>
            <a:avLst/>
            <a:gdLst>
              <a:gd name="T0" fmla="*/ 0 w 1775"/>
              <a:gd name="T1" fmla="*/ 0 h 241"/>
              <a:gd name="T2" fmla="*/ 123 w 1775"/>
              <a:gd name="T3" fmla="*/ 121 h 241"/>
              <a:gd name="T4" fmla="*/ 0 w 1775"/>
              <a:gd name="T5" fmla="*/ 241 h 241"/>
              <a:gd name="T6" fmla="*/ 1775 w 1775"/>
              <a:gd name="T7" fmla="*/ 241 h 241"/>
              <a:gd name="T8" fmla="*/ 1775 w 1775"/>
              <a:gd name="T9" fmla="*/ 0 h 241"/>
              <a:gd name="T10" fmla="*/ 0 w 1775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5" h="241">
                <a:moveTo>
                  <a:pt x="0" y="0"/>
                </a:moveTo>
                <a:lnTo>
                  <a:pt x="123" y="121"/>
                </a:lnTo>
                <a:lnTo>
                  <a:pt x="0" y="241"/>
                </a:lnTo>
                <a:lnTo>
                  <a:pt x="1775" y="241"/>
                </a:lnTo>
                <a:lnTo>
                  <a:pt x="17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7304934" y="4487552"/>
            <a:ext cx="2385916" cy="323947"/>
          </a:xfrm>
          <a:custGeom>
            <a:avLst/>
            <a:gdLst>
              <a:gd name="T0" fmla="*/ 0 w 1775"/>
              <a:gd name="T1" fmla="*/ 0 h 241"/>
              <a:gd name="T2" fmla="*/ 121 w 1775"/>
              <a:gd name="T3" fmla="*/ 121 h 241"/>
              <a:gd name="T4" fmla="*/ 0 w 1775"/>
              <a:gd name="T5" fmla="*/ 241 h 241"/>
              <a:gd name="T6" fmla="*/ 1775 w 1775"/>
              <a:gd name="T7" fmla="*/ 241 h 241"/>
              <a:gd name="T8" fmla="*/ 1775 w 1775"/>
              <a:gd name="T9" fmla="*/ 0 h 241"/>
              <a:gd name="T10" fmla="*/ 0 w 1775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5" h="241">
                <a:moveTo>
                  <a:pt x="0" y="0"/>
                </a:moveTo>
                <a:lnTo>
                  <a:pt x="121" y="121"/>
                </a:lnTo>
                <a:lnTo>
                  <a:pt x="0" y="241"/>
                </a:lnTo>
                <a:lnTo>
                  <a:pt x="1775" y="241"/>
                </a:lnTo>
                <a:lnTo>
                  <a:pt x="17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3362" y="4487552"/>
            <a:ext cx="4684461" cy="3239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681099" y="4308776"/>
            <a:ext cx="2656096" cy="681499"/>
          </a:xfrm>
          <a:custGeom>
            <a:avLst/>
            <a:gdLst>
              <a:gd name="T0" fmla="*/ 1976 w 1976"/>
              <a:gd name="T1" fmla="*/ 254 h 507"/>
              <a:gd name="T2" fmla="*/ 1723 w 1976"/>
              <a:gd name="T3" fmla="*/ 0 h 507"/>
              <a:gd name="T4" fmla="*/ 1723 w 1976"/>
              <a:gd name="T5" fmla="*/ 133 h 507"/>
              <a:gd name="T6" fmla="*/ 0 w 1976"/>
              <a:gd name="T7" fmla="*/ 133 h 507"/>
              <a:gd name="T8" fmla="*/ 0 w 1976"/>
              <a:gd name="T9" fmla="*/ 374 h 507"/>
              <a:gd name="T10" fmla="*/ 1723 w 1976"/>
              <a:gd name="T11" fmla="*/ 374 h 507"/>
              <a:gd name="T12" fmla="*/ 1723 w 1976"/>
              <a:gd name="T13" fmla="*/ 507 h 507"/>
              <a:gd name="T14" fmla="*/ 1976 w 1976"/>
              <a:gd name="T15" fmla="*/ 2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6" h="507">
                <a:moveTo>
                  <a:pt x="1976" y="254"/>
                </a:moveTo>
                <a:lnTo>
                  <a:pt x="1723" y="0"/>
                </a:lnTo>
                <a:lnTo>
                  <a:pt x="1723" y="133"/>
                </a:lnTo>
                <a:lnTo>
                  <a:pt x="0" y="133"/>
                </a:lnTo>
                <a:lnTo>
                  <a:pt x="0" y="374"/>
                </a:lnTo>
                <a:lnTo>
                  <a:pt x="1723" y="374"/>
                </a:lnTo>
                <a:lnTo>
                  <a:pt x="1723" y="507"/>
                </a:lnTo>
                <a:lnTo>
                  <a:pt x="1976" y="254"/>
                </a:ln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9690850" y="4308776"/>
            <a:ext cx="2654752" cy="681499"/>
          </a:xfrm>
          <a:custGeom>
            <a:avLst/>
            <a:gdLst>
              <a:gd name="T0" fmla="*/ 1975 w 1975"/>
              <a:gd name="T1" fmla="*/ 254 h 507"/>
              <a:gd name="T2" fmla="*/ 1723 w 1975"/>
              <a:gd name="T3" fmla="*/ 0 h 507"/>
              <a:gd name="T4" fmla="*/ 1723 w 1975"/>
              <a:gd name="T5" fmla="*/ 133 h 507"/>
              <a:gd name="T6" fmla="*/ 0 w 1975"/>
              <a:gd name="T7" fmla="*/ 133 h 507"/>
              <a:gd name="T8" fmla="*/ 0 w 1975"/>
              <a:gd name="T9" fmla="*/ 374 h 507"/>
              <a:gd name="T10" fmla="*/ 1723 w 1975"/>
              <a:gd name="T11" fmla="*/ 374 h 507"/>
              <a:gd name="T12" fmla="*/ 1723 w 1975"/>
              <a:gd name="T13" fmla="*/ 507 h 507"/>
              <a:gd name="T14" fmla="*/ 1975 w 1975"/>
              <a:gd name="T15" fmla="*/ 2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5" h="507">
                <a:moveTo>
                  <a:pt x="1975" y="254"/>
                </a:moveTo>
                <a:lnTo>
                  <a:pt x="1723" y="0"/>
                </a:lnTo>
                <a:lnTo>
                  <a:pt x="1723" y="133"/>
                </a:lnTo>
                <a:lnTo>
                  <a:pt x="0" y="133"/>
                </a:lnTo>
                <a:lnTo>
                  <a:pt x="0" y="374"/>
                </a:lnTo>
                <a:lnTo>
                  <a:pt x="1723" y="374"/>
                </a:lnTo>
                <a:lnTo>
                  <a:pt x="1723" y="507"/>
                </a:lnTo>
                <a:lnTo>
                  <a:pt x="1975" y="254"/>
                </a:ln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4696569" y="4308776"/>
            <a:ext cx="2658784" cy="681499"/>
          </a:xfrm>
          <a:custGeom>
            <a:avLst/>
            <a:gdLst>
              <a:gd name="T0" fmla="*/ 1978 w 1978"/>
              <a:gd name="T1" fmla="*/ 254 h 507"/>
              <a:gd name="T2" fmla="*/ 1725 w 1978"/>
              <a:gd name="T3" fmla="*/ 0 h 507"/>
              <a:gd name="T4" fmla="*/ 1725 w 1978"/>
              <a:gd name="T5" fmla="*/ 133 h 507"/>
              <a:gd name="T6" fmla="*/ 0 w 1978"/>
              <a:gd name="T7" fmla="*/ 133 h 507"/>
              <a:gd name="T8" fmla="*/ 0 w 1978"/>
              <a:gd name="T9" fmla="*/ 374 h 507"/>
              <a:gd name="T10" fmla="*/ 1725 w 1978"/>
              <a:gd name="T11" fmla="*/ 374 h 507"/>
              <a:gd name="T12" fmla="*/ 1725 w 1978"/>
              <a:gd name="T13" fmla="*/ 507 h 507"/>
              <a:gd name="T14" fmla="*/ 1978 w 1978"/>
              <a:gd name="T15" fmla="*/ 2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8" h="507">
                <a:moveTo>
                  <a:pt x="1978" y="254"/>
                </a:moveTo>
                <a:lnTo>
                  <a:pt x="1725" y="0"/>
                </a:lnTo>
                <a:lnTo>
                  <a:pt x="1725" y="133"/>
                </a:lnTo>
                <a:lnTo>
                  <a:pt x="0" y="133"/>
                </a:lnTo>
                <a:lnTo>
                  <a:pt x="0" y="374"/>
                </a:lnTo>
                <a:lnTo>
                  <a:pt x="1725" y="374"/>
                </a:lnTo>
                <a:lnTo>
                  <a:pt x="1725" y="507"/>
                </a:lnTo>
                <a:lnTo>
                  <a:pt x="1978" y="254"/>
                </a:ln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2511594" y="4487552"/>
            <a:ext cx="4339006" cy="4349760"/>
          </a:xfrm>
          <a:custGeom>
            <a:avLst/>
            <a:gdLst>
              <a:gd name="connsiteX0" fmla="*/ 2169505 w 4339006"/>
              <a:gd name="connsiteY0" fmla="*/ 323947 h 4349760"/>
              <a:gd name="connsiteX1" fmla="*/ 323948 w 4339006"/>
              <a:gd name="connsiteY1" fmla="*/ 2172864 h 4349760"/>
              <a:gd name="connsiteX2" fmla="*/ 2169505 w 4339006"/>
              <a:gd name="connsiteY2" fmla="*/ 4021781 h 4349760"/>
              <a:gd name="connsiteX3" fmla="*/ 4015062 w 4339006"/>
              <a:gd name="connsiteY3" fmla="*/ 2172864 h 4349760"/>
              <a:gd name="connsiteX4" fmla="*/ 2169505 w 4339006"/>
              <a:gd name="connsiteY4" fmla="*/ 323947 h 4349760"/>
              <a:gd name="connsiteX5" fmla="*/ 2169503 w 4339006"/>
              <a:gd name="connsiteY5" fmla="*/ 0 h 4349760"/>
              <a:gd name="connsiteX6" fmla="*/ 4339006 w 4339006"/>
              <a:gd name="connsiteY6" fmla="*/ 2174880 h 4349760"/>
              <a:gd name="connsiteX7" fmla="*/ 2169503 w 4339006"/>
              <a:gd name="connsiteY7" fmla="*/ 4349760 h 4349760"/>
              <a:gd name="connsiteX8" fmla="*/ 0 w 4339006"/>
              <a:gd name="connsiteY8" fmla="*/ 2174880 h 4349760"/>
              <a:gd name="connsiteX9" fmla="*/ 2169503 w 4339006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06" h="4349760">
                <a:moveTo>
                  <a:pt x="2169505" y="323947"/>
                </a:moveTo>
                <a:cubicBezTo>
                  <a:pt x="1150232" y="323947"/>
                  <a:pt x="323948" y="1151735"/>
                  <a:pt x="323948" y="2172864"/>
                </a:cubicBezTo>
                <a:cubicBezTo>
                  <a:pt x="323948" y="3193993"/>
                  <a:pt x="1150232" y="4021781"/>
                  <a:pt x="2169505" y="4021781"/>
                </a:cubicBezTo>
                <a:cubicBezTo>
                  <a:pt x="3188778" y="4021781"/>
                  <a:pt x="4015062" y="3193993"/>
                  <a:pt x="4015062" y="2172864"/>
                </a:cubicBezTo>
                <a:cubicBezTo>
                  <a:pt x="4015062" y="1151735"/>
                  <a:pt x="3188778" y="323947"/>
                  <a:pt x="2169505" y="323947"/>
                </a:cubicBezTo>
                <a:close/>
                <a:moveTo>
                  <a:pt x="2169503" y="0"/>
                </a:moveTo>
                <a:cubicBezTo>
                  <a:pt x="3367686" y="0"/>
                  <a:pt x="4339006" y="973727"/>
                  <a:pt x="4339006" y="2174880"/>
                </a:cubicBezTo>
                <a:cubicBezTo>
                  <a:pt x="4339006" y="3376033"/>
                  <a:pt x="3367686" y="4349760"/>
                  <a:pt x="2169503" y="4349760"/>
                </a:cubicBezTo>
                <a:cubicBezTo>
                  <a:pt x="971320" y="4349760"/>
                  <a:pt x="0" y="3376033"/>
                  <a:pt x="0" y="2174880"/>
                </a:cubicBezTo>
                <a:cubicBezTo>
                  <a:pt x="0" y="973727"/>
                  <a:pt x="971320" y="0"/>
                  <a:pt x="2169503" y="0"/>
                </a:cubicBez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7518658" y="4487552"/>
            <a:ext cx="4341696" cy="4349760"/>
          </a:xfrm>
          <a:custGeom>
            <a:avLst/>
            <a:gdLst>
              <a:gd name="connsiteX0" fmla="*/ 2172191 w 4341696"/>
              <a:gd name="connsiteY0" fmla="*/ 323947 h 4349760"/>
              <a:gd name="connsiteX1" fmla="*/ 326634 w 4341696"/>
              <a:gd name="connsiteY1" fmla="*/ 2172864 h 4349760"/>
              <a:gd name="connsiteX2" fmla="*/ 2172191 w 4341696"/>
              <a:gd name="connsiteY2" fmla="*/ 4021781 h 4349760"/>
              <a:gd name="connsiteX3" fmla="*/ 4017748 w 4341696"/>
              <a:gd name="connsiteY3" fmla="*/ 2172864 h 4349760"/>
              <a:gd name="connsiteX4" fmla="*/ 2172191 w 4341696"/>
              <a:gd name="connsiteY4" fmla="*/ 323947 h 4349760"/>
              <a:gd name="connsiteX5" fmla="*/ 2170848 w 4341696"/>
              <a:gd name="connsiteY5" fmla="*/ 0 h 4349760"/>
              <a:gd name="connsiteX6" fmla="*/ 4341696 w 4341696"/>
              <a:gd name="connsiteY6" fmla="*/ 2174880 h 4349760"/>
              <a:gd name="connsiteX7" fmla="*/ 2170848 w 4341696"/>
              <a:gd name="connsiteY7" fmla="*/ 4349760 h 4349760"/>
              <a:gd name="connsiteX8" fmla="*/ 0 w 4341696"/>
              <a:gd name="connsiteY8" fmla="*/ 2174880 h 4349760"/>
              <a:gd name="connsiteX9" fmla="*/ 2170848 w 4341696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1696" h="4349760">
                <a:moveTo>
                  <a:pt x="2172191" y="323947"/>
                </a:moveTo>
                <a:cubicBezTo>
                  <a:pt x="1152918" y="323947"/>
                  <a:pt x="326634" y="1151735"/>
                  <a:pt x="326634" y="2172864"/>
                </a:cubicBezTo>
                <a:cubicBezTo>
                  <a:pt x="326634" y="3193993"/>
                  <a:pt x="1152918" y="4021781"/>
                  <a:pt x="2172191" y="4021781"/>
                </a:cubicBezTo>
                <a:cubicBezTo>
                  <a:pt x="3191464" y="4021781"/>
                  <a:pt x="4017748" y="3193993"/>
                  <a:pt x="4017748" y="2172864"/>
                </a:cubicBezTo>
                <a:cubicBezTo>
                  <a:pt x="4017748" y="1151735"/>
                  <a:pt x="3191464" y="323947"/>
                  <a:pt x="2172191" y="323947"/>
                </a:cubicBezTo>
                <a:close/>
                <a:moveTo>
                  <a:pt x="2170848" y="0"/>
                </a:moveTo>
                <a:cubicBezTo>
                  <a:pt x="3369774" y="0"/>
                  <a:pt x="4341696" y="973727"/>
                  <a:pt x="4341696" y="2174880"/>
                </a:cubicBezTo>
                <a:cubicBezTo>
                  <a:pt x="4341696" y="3376033"/>
                  <a:pt x="3369774" y="4349760"/>
                  <a:pt x="2170848" y="4349760"/>
                </a:cubicBezTo>
                <a:cubicBezTo>
                  <a:pt x="971922" y="4349760"/>
                  <a:pt x="0" y="3376033"/>
                  <a:pt x="0" y="2174880"/>
                </a:cubicBezTo>
                <a:cubicBezTo>
                  <a:pt x="0" y="973727"/>
                  <a:pt x="971922" y="0"/>
                  <a:pt x="2170848" y="0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9706320" y="4487552"/>
            <a:ext cx="4685804" cy="323947"/>
          </a:xfrm>
          <a:prstGeom prst="rect">
            <a:avLst/>
          </a:pr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2314686" y="4487552"/>
            <a:ext cx="2381883" cy="323947"/>
          </a:xfrm>
          <a:custGeom>
            <a:avLst/>
            <a:gdLst>
              <a:gd name="T0" fmla="*/ 0 w 1772"/>
              <a:gd name="T1" fmla="*/ 0 h 241"/>
              <a:gd name="T2" fmla="*/ 120 w 1772"/>
              <a:gd name="T3" fmla="*/ 121 h 241"/>
              <a:gd name="T4" fmla="*/ 0 w 1772"/>
              <a:gd name="T5" fmla="*/ 241 h 241"/>
              <a:gd name="T6" fmla="*/ 1772 w 1772"/>
              <a:gd name="T7" fmla="*/ 241 h 241"/>
              <a:gd name="T8" fmla="*/ 1772 w 1772"/>
              <a:gd name="T9" fmla="*/ 0 h 241"/>
              <a:gd name="T10" fmla="*/ 0 w 1772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241">
                <a:moveTo>
                  <a:pt x="0" y="0"/>
                </a:moveTo>
                <a:lnTo>
                  <a:pt x="120" y="121"/>
                </a:lnTo>
                <a:lnTo>
                  <a:pt x="0" y="241"/>
                </a:lnTo>
                <a:lnTo>
                  <a:pt x="1772" y="241"/>
                </a:lnTo>
                <a:lnTo>
                  <a:pt x="177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12527065" y="4487552"/>
            <a:ext cx="4343040" cy="4349760"/>
          </a:xfrm>
          <a:custGeom>
            <a:avLst/>
            <a:gdLst>
              <a:gd name="connsiteX0" fmla="*/ 2169503 w 4343040"/>
              <a:gd name="connsiteY0" fmla="*/ 323947 h 4349760"/>
              <a:gd name="connsiteX1" fmla="*/ 323946 w 4343040"/>
              <a:gd name="connsiteY1" fmla="*/ 2172864 h 4349760"/>
              <a:gd name="connsiteX2" fmla="*/ 2169503 w 4343040"/>
              <a:gd name="connsiteY2" fmla="*/ 4021781 h 4349760"/>
              <a:gd name="connsiteX3" fmla="*/ 4015060 w 4343040"/>
              <a:gd name="connsiteY3" fmla="*/ 2172864 h 4349760"/>
              <a:gd name="connsiteX4" fmla="*/ 2169503 w 4343040"/>
              <a:gd name="connsiteY4" fmla="*/ 323947 h 4349760"/>
              <a:gd name="connsiteX5" fmla="*/ 2171520 w 4343040"/>
              <a:gd name="connsiteY5" fmla="*/ 0 h 4349760"/>
              <a:gd name="connsiteX6" fmla="*/ 4343040 w 4343040"/>
              <a:gd name="connsiteY6" fmla="*/ 2174880 h 4349760"/>
              <a:gd name="connsiteX7" fmla="*/ 2171520 w 4343040"/>
              <a:gd name="connsiteY7" fmla="*/ 4349760 h 4349760"/>
              <a:gd name="connsiteX8" fmla="*/ 0 w 4343040"/>
              <a:gd name="connsiteY8" fmla="*/ 2174880 h 4349760"/>
              <a:gd name="connsiteX9" fmla="*/ 2171520 w 4343040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040" h="4349760">
                <a:moveTo>
                  <a:pt x="2169503" y="323947"/>
                </a:moveTo>
                <a:cubicBezTo>
                  <a:pt x="1150230" y="323947"/>
                  <a:pt x="323946" y="1151735"/>
                  <a:pt x="323946" y="2172864"/>
                </a:cubicBezTo>
                <a:cubicBezTo>
                  <a:pt x="323946" y="3193993"/>
                  <a:pt x="1150230" y="4021781"/>
                  <a:pt x="2169503" y="4021781"/>
                </a:cubicBezTo>
                <a:cubicBezTo>
                  <a:pt x="3188776" y="4021781"/>
                  <a:pt x="4015060" y="3193993"/>
                  <a:pt x="4015060" y="2172864"/>
                </a:cubicBezTo>
                <a:cubicBezTo>
                  <a:pt x="4015060" y="1151735"/>
                  <a:pt x="3188776" y="323947"/>
                  <a:pt x="2169503" y="323947"/>
                </a:cubicBezTo>
                <a:close/>
                <a:moveTo>
                  <a:pt x="2171520" y="0"/>
                </a:moveTo>
                <a:cubicBezTo>
                  <a:pt x="3370817" y="0"/>
                  <a:pt x="4343040" y="973727"/>
                  <a:pt x="4343040" y="2174880"/>
                </a:cubicBezTo>
                <a:cubicBezTo>
                  <a:pt x="4343040" y="3376033"/>
                  <a:pt x="3370817" y="4349760"/>
                  <a:pt x="2171520" y="4349760"/>
                </a:cubicBezTo>
                <a:cubicBezTo>
                  <a:pt x="972223" y="4349760"/>
                  <a:pt x="0" y="3376033"/>
                  <a:pt x="0" y="2174880"/>
                </a:cubicBezTo>
                <a:cubicBezTo>
                  <a:pt x="0" y="973727"/>
                  <a:pt x="972223" y="0"/>
                  <a:pt x="2171520" y="0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 noChangeArrowheads="1"/>
          </p:cNvSpPr>
          <p:nvPr/>
        </p:nvSpPr>
        <p:spPr bwMode="auto">
          <a:xfrm>
            <a:off x="17536815" y="4487552"/>
            <a:ext cx="4339006" cy="4349760"/>
          </a:xfrm>
          <a:custGeom>
            <a:avLst/>
            <a:gdLst>
              <a:gd name="connsiteX0" fmla="*/ 2169504 w 4339006"/>
              <a:gd name="connsiteY0" fmla="*/ 323947 h 4349760"/>
              <a:gd name="connsiteX1" fmla="*/ 323948 w 4339006"/>
              <a:gd name="connsiteY1" fmla="*/ 2172864 h 4349760"/>
              <a:gd name="connsiteX2" fmla="*/ 2169504 w 4339006"/>
              <a:gd name="connsiteY2" fmla="*/ 4021781 h 4349760"/>
              <a:gd name="connsiteX3" fmla="*/ 4015062 w 4339006"/>
              <a:gd name="connsiteY3" fmla="*/ 2172864 h 4349760"/>
              <a:gd name="connsiteX4" fmla="*/ 2169504 w 4339006"/>
              <a:gd name="connsiteY4" fmla="*/ 323947 h 4349760"/>
              <a:gd name="connsiteX5" fmla="*/ 2169504 w 4339006"/>
              <a:gd name="connsiteY5" fmla="*/ 0 h 4349760"/>
              <a:gd name="connsiteX6" fmla="*/ 4339006 w 4339006"/>
              <a:gd name="connsiteY6" fmla="*/ 2174880 h 4349760"/>
              <a:gd name="connsiteX7" fmla="*/ 2169504 w 4339006"/>
              <a:gd name="connsiteY7" fmla="*/ 4349760 h 4349760"/>
              <a:gd name="connsiteX8" fmla="*/ 0 w 4339006"/>
              <a:gd name="connsiteY8" fmla="*/ 2174880 h 4349760"/>
              <a:gd name="connsiteX9" fmla="*/ 2169504 w 4339006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06" h="4349760">
                <a:moveTo>
                  <a:pt x="2169504" y="323947"/>
                </a:moveTo>
                <a:cubicBezTo>
                  <a:pt x="1150232" y="323947"/>
                  <a:pt x="323948" y="1151735"/>
                  <a:pt x="323948" y="2172864"/>
                </a:cubicBezTo>
                <a:cubicBezTo>
                  <a:pt x="323948" y="3193993"/>
                  <a:pt x="1150232" y="4021781"/>
                  <a:pt x="2169504" y="4021781"/>
                </a:cubicBezTo>
                <a:cubicBezTo>
                  <a:pt x="3188778" y="4021781"/>
                  <a:pt x="4015062" y="3193993"/>
                  <a:pt x="4015062" y="2172864"/>
                </a:cubicBezTo>
                <a:cubicBezTo>
                  <a:pt x="4015062" y="1151735"/>
                  <a:pt x="3188778" y="323947"/>
                  <a:pt x="2169504" y="323947"/>
                </a:cubicBezTo>
                <a:close/>
                <a:moveTo>
                  <a:pt x="2169504" y="0"/>
                </a:moveTo>
                <a:cubicBezTo>
                  <a:pt x="3367686" y="0"/>
                  <a:pt x="4339006" y="973727"/>
                  <a:pt x="4339006" y="2174880"/>
                </a:cubicBezTo>
                <a:cubicBezTo>
                  <a:pt x="4339006" y="3376033"/>
                  <a:pt x="3367686" y="4349760"/>
                  <a:pt x="2169504" y="4349760"/>
                </a:cubicBezTo>
                <a:cubicBezTo>
                  <a:pt x="971320" y="4349760"/>
                  <a:pt x="0" y="3376033"/>
                  <a:pt x="0" y="2174880"/>
                </a:cubicBezTo>
                <a:cubicBezTo>
                  <a:pt x="0" y="973727"/>
                  <a:pt x="971320" y="0"/>
                  <a:pt x="2169504" y="0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91059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Strategize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1059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1059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01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65409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5409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65409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02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06529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06529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06529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03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16280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16280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16280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04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Freeform 24"/>
          <p:cNvSpPr>
            <a:spLocks noEditPoints="1"/>
          </p:cNvSpPr>
          <p:nvPr/>
        </p:nvSpPr>
        <p:spPr bwMode="auto">
          <a:xfrm>
            <a:off x="3987209" y="5748949"/>
            <a:ext cx="1388660" cy="1827580"/>
          </a:xfrm>
          <a:custGeom>
            <a:avLst/>
            <a:gdLst>
              <a:gd name="T0" fmla="*/ 992 w 1081"/>
              <a:gd name="T1" fmla="*/ 878 h 1423"/>
              <a:gd name="T2" fmla="*/ 930 w 1081"/>
              <a:gd name="T3" fmla="*/ 728 h 1423"/>
              <a:gd name="T4" fmla="*/ 450 w 1081"/>
              <a:gd name="T5" fmla="*/ 667 h 1423"/>
              <a:gd name="T6" fmla="*/ 274 w 1081"/>
              <a:gd name="T7" fmla="*/ 357 h 1423"/>
              <a:gd name="T8" fmla="*/ 176 w 1081"/>
              <a:gd name="T9" fmla="*/ 654 h 1423"/>
              <a:gd name="T10" fmla="*/ 176 w 1081"/>
              <a:gd name="T11" fmla="*/ 1423 h 1423"/>
              <a:gd name="T12" fmla="*/ 905 w 1081"/>
              <a:gd name="T13" fmla="*/ 1349 h 1423"/>
              <a:gd name="T14" fmla="*/ 979 w 1081"/>
              <a:gd name="T15" fmla="*/ 1201 h 1423"/>
              <a:gd name="T16" fmla="*/ 1025 w 1081"/>
              <a:gd name="T17" fmla="*/ 1039 h 1423"/>
              <a:gd name="T18" fmla="*/ 27 w 1081"/>
              <a:gd name="T19" fmla="*/ 1396 h 1423"/>
              <a:gd name="T20" fmla="*/ 148 w 1081"/>
              <a:gd name="T21" fmla="*/ 1396 h 1423"/>
              <a:gd name="T22" fmla="*/ 991 w 1081"/>
              <a:gd name="T23" fmla="*/ 816 h 1423"/>
              <a:gd name="T24" fmla="*/ 639 w 1081"/>
              <a:gd name="T25" fmla="*/ 859 h 1423"/>
              <a:gd name="T26" fmla="*/ 930 w 1081"/>
              <a:gd name="T27" fmla="*/ 755 h 1423"/>
              <a:gd name="T28" fmla="*/ 301 w 1081"/>
              <a:gd name="T29" fmla="*/ 755 h 1423"/>
              <a:gd name="T30" fmla="*/ 423 w 1081"/>
              <a:gd name="T31" fmla="*/ 445 h 1423"/>
              <a:gd name="T32" fmla="*/ 423 w 1081"/>
              <a:gd name="T33" fmla="*/ 948 h 1423"/>
              <a:gd name="T34" fmla="*/ 618 w 1081"/>
              <a:gd name="T35" fmla="*/ 755 h 1423"/>
              <a:gd name="T36" fmla="*/ 604 w 1081"/>
              <a:gd name="T37" fmla="*/ 776 h 1423"/>
              <a:gd name="T38" fmla="*/ 596 w 1081"/>
              <a:gd name="T39" fmla="*/ 798 h 1423"/>
              <a:gd name="T40" fmla="*/ 597 w 1081"/>
              <a:gd name="T41" fmla="*/ 838 h 1423"/>
              <a:gd name="T42" fmla="*/ 608 w 1081"/>
              <a:gd name="T43" fmla="*/ 864 h 1423"/>
              <a:gd name="T44" fmla="*/ 608 w 1081"/>
              <a:gd name="T45" fmla="*/ 876 h 1423"/>
              <a:gd name="T46" fmla="*/ 560 w 1081"/>
              <a:gd name="T47" fmla="*/ 1038 h 1423"/>
              <a:gd name="T48" fmla="*/ 557 w 1081"/>
              <a:gd name="T49" fmla="*/ 1041 h 1423"/>
              <a:gd name="T50" fmla="*/ 535 w 1081"/>
              <a:gd name="T51" fmla="*/ 1063 h 1423"/>
              <a:gd name="T52" fmla="*/ 526 w 1081"/>
              <a:gd name="T53" fmla="*/ 1079 h 1423"/>
              <a:gd name="T54" fmla="*/ 520 w 1081"/>
              <a:gd name="T55" fmla="*/ 1113 h 1423"/>
              <a:gd name="T56" fmla="*/ 618 w 1081"/>
              <a:gd name="T57" fmla="*/ 1201 h 1423"/>
              <a:gd name="T58" fmla="*/ 604 w 1081"/>
              <a:gd name="T59" fmla="*/ 1222 h 1423"/>
              <a:gd name="T60" fmla="*/ 596 w 1081"/>
              <a:gd name="T61" fmla="*/ 1244 h 1423"/>
              <a:gd name="T62" fmla="*/ 597 w 1081"/>
              <a:gd name="T63" fmla="*/ 1283 h 1423"/>
              <a:gd name="T64" fmla="*/ 608 w 1081"/>
              <a:gd name="T65" fmla="*/ 1309 h 1423"/>
              <a:gd name="T66" fmla="*/ 176 w 1081"/>
              <a:gd name="T67" fmla="*/ 1322 h 1423"/>
              <a:gd name="T68" fmla="*/ 905 w 1081"/>
              <a:gd name="T69" fmla="*/ 1322 h 1423"/>
              <a:gd name="T70" fmla="*/ 621 w 1081"/>
              <a:gd name="T71" fmla="*/ 1261 h 1423"/>
              <a:gd name="T72" fmla="*/ 947 w 1081"/>
              <a:gd name="T73" fmla="*/ 1218 h 1423"/>
              <a:gd name="T74" fmla="*/ 979 w 1081"/>
              <a:gd name="T75" fmla="*/ 1173 h 1423"/>
              <a:gd name="T76" fmla="*/ 608 w 1081"/>
              <a:gd name="T77" fmla="*/ 1173 h 1423"/>
              <a:gd name="T78" fmla="*/ 608 w 1081"/>
              <a:gd name="T79" fmla="*/ 1052 h 1423"/>
              <a:gd name="T80" fmla="*/ 979 w 1081"/>
              <a:gd name="T81" fmla="*/ 1025 h 1423"/>
              <a:gd name="T82" fmla="*/ 547 w 1081"/>
              <a:gd name="T83" fmla="*/ 964 h 1423"/>
              <a:gd name="T84" fmla="*/ 930 w 1081"/>
              <a:gd name="T85" fmla="*/ 904 h 1423"/>
              <a:gd name="T86" fmla="*/ 1039 w 1081"/>
              <a:gd name="T87" fmla="*/ 964 h 1423"/>
              <a:gd name="T88" fmla="*/ 671 w 1081"/>
              <a:gd name="T89" fmla="*/ 507 h 1423"/>
              <a:gd name="T90" fmla="*/ 793 w 1081"/>
              <a:gd name="T91" fmla="*/ 0 h 1423"/>
              <a:gd name="T92" fmla="*/ 515 w 1081"/>
              <a:gd name="T93" fmla="*/ 620 h 1423"/>
              <a:gd name="T94" fmla="*/ 1053 w 1081"/>
              <a:gd name="T95" fmla="*/ 266 h 1423"/>
              <a:gd name="T96" fmla="*/ 667 w 1081"/>
              <a:gd name="T97" fmla="*/ 476 h 1423"/>
              <a:gd name="T98" fmla="*/ 586 w 1081"/>
              <a:gd name="T99" fmla="*/ 411 h 1423"/>
              <a:gd name="T100" fmla="*/ 677 w 1081"/>
              <a:gd name="T101" fmla="*/ 197 h 1423"/>
              <a:gd name="T102" fmla="*/ 935 w 1081"/>
              <a:gd name="T103" fmla="*/ 197 h 1423"/>
              <a:gd name="T104" fmla="*/ 677 w 1081"/>
              <a:gd name="T105" fmla="*/ 249 h 1423"/>
              <a:gd name="T106" fmla="*/ 935 w 1081"/>
              <a:gd name="T107" fmla="*/ 356 h 1423"/>
              <a:gd name="T108" fmla="*/ 935 w 1081"/>
              <a:gd name="T109" fmla="*/ 329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" h="1423">
                <a:moveTo>
                  <a:pt x="1067" y="964"/>
                </a:moveTo>
                <a:cubicBezTo>
                  <a:pt x="1067" y="941"/>
                  <a:pt x="1057" y="919"/>
                  <a:pt x="1041" y="902"/>
                </a:cubicBezTo>
                <a:cubicBezTo>
                  <a:pt x="1028" y="889"/>
                  <a:pt x="1011" y="881"/>
                  <a:pt x="992" y="878"/>
                </a:cubicBezTo>
                <a:cubicBezTo>
                  <a:pt x="1008" y="862"/>
                  <a:pt x="1018" y="840"/>
                  <a:pt x="1018" y="816"/>
                </a:cubicBezTo>
                <a:cubicBezTo>
                  <a:pt x="1018" y="792"/>
                  <a:pt x="1009" y="770"/>
                  <a:pt x="992" y="754"/>
                </a:cubicBezTo>
                <a:cubicBezTo>
                  <a:pt x="976" y="737"/>
                  <a:pt x="954" y="728"/>
                  <a:pt x="930" y="728"/>
                </a:cubicBezTo>
                <a:cubicBezTo>
                  <a:pt x="682" y="728"/>
                  <a:pt x="682" y="728"/>
                  <a:pt x="682" y="728"/>
                </a:cubicBezTo>
                <a:cubicBezTo>
                  <a:pt x="450" y="728"/>
                  <a:pt x="450" y="728"/>
                  <a:pt x="450" y="728"/>
                </a:cubicBezTo>
                <a:cubicBezTo>
                  <a:pt x="450" y="667"/>
                  <a:pt x="450" y="667"/>
                  <a:pt x="450" y="667"/>
                </a:cubicBezTo>
                <a:cubicBezTo>
                  <a:pt x="450" y="445"/>
                  <a:pt x="450" y="445"/>
                  <a:pt x="450" y="445"/>
                </a:cubicBezTo>
                <a:cubicBezTo>
                  <a:pt x="450" y="396"/>
                  <a:pt x="411" y="357"/>
                  <a:pt x="362" y="357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4" y="728"/>
                  <a:pt x="274" y="728"/>
                  <a:pt x="274" y="728"/>
                </a:cubicBezTo>
                <a:cubicBezTo>
                  <a:pt x="176" y="728"/>
                  <a:pt x="176" y="728"/>
                  <a:pt x="176" y="728"/>
                </a:cubicBezTo>
                <a:cubicBezTo>
                  <a:pt x="176" y="654"/>
                  <a:pt x="176" y="654"/>
                  <a:pt x="176" y="654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1423"/>
                  <a:pt x="0" y="1423"/>
                  <a:pt x="0" y="1423"/>
                </a:cubicBezTo>
                <a:cubicBezTo>
                  <a:pt x="176" y="1423"/>
                  <a:pt x="176" y="1423"/>
                  <a:pt x="176" y="1423"/>
                </a:cubicBezTo>
                <a:cubicBezTo>
                  <a:pt x="176" y="1349"/>
                  <a:pt x="176" y="1349"/>
                  <a:pt x="176" y="1349"/>
                </a:cubicBezTo>
                <a:cubicBezTo>
                  <a:pt x="682" y="1349"/>
                  <a:pt x="682" y="1349"/>
                  <a:pt x="682" y="1349"/>
                </a:cubicBezTo>
                <a:cubicBezTo>
                  <a:pt x="905" y="1349"/>
                  <a:pt x="905" y="1349"/>
                  <a:pt x="905" y="1349"/>
                </a:cubicBezTo>
                <a:cubicBezTo>
                  <a:pt x="953" y="1349"/>
                  <a:pt x="992" y="1310"/>
                  <a:pt x="992" y="1261"/>
                </a:cubicBezTo>
                <a:cubicBezTo>
                  <a:pt x="992" y="1238"/>
                  <a:pt x="984" y="1217"/>
                  <a:pt x="968" y="1201"/>
                </a:cubicBezTo>
                <a:cubicBezTo>
                  <a:pt x="979" y="1201"/>
                  <a:pt x="979" y="1201"/>
                  <a:pt x="979" y="1201"/>
                </a:cubicBezTo>
                <a:cubicBezTo>
                  <a:pt x="1027" y="1201"/>
                  <a:pt x="1067" y="1161"/>
                  <a:pt x="1067" y="1113"/>
                </a:cubicBezTo>
                <a:cubicBezTo>
                  <a:pt x="1067" y="1089"/>
                  <a:pt x="1057" y="1067"/>
                  <a:pt x="1041" y="1051"/>
                </a:cubicBezTo>
                <a:cubicBezTo>
                  <a:pt x="1036" y="1046"/>
                  <a:pt x="1031" y="1042"/>
                  <a:pt x="1025" y="1039"/>
                </a:cubicBezTo>
                <a:cubicBezTo>
                  <a:pt x="1050" y="1023"/>
                  <a:pt x="1067" y="996"/>
                  <a:pt x="1067" y="964"/>
                </a:cubicBezTo>
                <a:close/>
                <a:moveTo>
                  <a:pt x="148" y="1396"/>
                </a:moveTo>
                <a:cubicBezTo>
                  <a:pt x="27" y="1396"/>
                  <a:pt x="27" y="1396"/>
                  <a:pt x="27" y="1396"/>
                </a:cubicBezTo>
                <a:cubicBezTo>
                  <a:pt x="27" y="681"/>
                  <a:pt x="27" y="681"/>
                  <a:pt x="27" y="681"/>
                </a:cubicBezTo>
                <a:cubicBezTo>
                  <a:pt x="148" y="681"/>
                  <a:pt x="148" y="681"/>
                  <a:pt x="148" y="681"/>
                </a:cubicBezTo>
                <a:lnTo>
                  <a:pt x="148" y="1396"/>
                </a:lnTo>
                <a:close/>
                <a:moveTo>
                  <a:pt x="930" y="755"/>
                </a:moveTo>
                <a:cubicBezTo>
                  <a:pt x="946" y="755"/>
                  <a:pt x="962" y="761"/>
                  <a:pt x="973" y="773"/>
                </a:cubicBezTo>
                <a:cubicBezTo>
                  <a:pt x="984" y="784"/>
                  <a:pt x="991" y="800"/>
                  <a:pt x="991" y="816"/>
                </a:cubicBezTo>
                <a:cubicBezTo>
                  <a:pt x="991" y="849"/>
                  <a:pt x="964" y="876"/>
                  <a:pt x="930" y="876"/>
                </a:cubicBezTo>
                <a:cubicBezTo>
                  <a:pt x="682" y="876"/>
                  <a:pt x="682" y="876"/>
                  <a:pt x="682" y="876"/>
                </a:cubicBezTo>
                <a:cubicBezTo>
                  <a:pt x="666" y="876"/>
                  <a:pt x="651" y="870"/>
                  <a:pt x="639" y="859"/>
                </a:cubicBezTo>
                <a:cubicBezTo>
                  <a:pt x="628" y="847"/>
                  <a:pt x="621" y="832"/>
                  <a:pt x="621" y="816"/>
                </a:cubicBezTo>
                <a:cubicBezTo>
                  <a:pt x="621" y="782"/>
                  <a:pt x="648" y="755"/>
                  <a:pt x="682" y="755"/>
                </a:cubicBezTo>
                <a:lnTo>
                  <a:pt x="930" y="755"/>
                </a:lnTo>
                <a:close/>
                <a:moveTo>
                  <a:pt x="176" y="1322"/>
                </a:moveTo>
                <a:cubicBezTo>
                  <a:pt x="176" y="755"/>
                  <a:pt x="176" y="755"/>
                  <a:pt x="176" y="755"/>
                </a:cubicBezTo>
                <a:cubicBezTo>
                  <a:pt x="301" y="755"/>
                  <a:pt x="301" y="755"/>
                  <a:pt x="301" y="755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362" y="384"/>
                  <a:pt x="362" y="384"/>
                  <a:pt x="362" y="384"/>
                </a:cubicBezTo>
                <a:cubicBezTo>
                  <a:pt x="396" y="384"/>
                  <a:pt x="423" y="411"/>
                  <a:pt x="423" y="445"/>
                </a:cubicBezTo>
                <a:cubicBezTo>
                  <a:pt x="423" y="667"/>
                  <a:pt x="423" y="667"/>
                  <a:pt x="423" y="667"/>
                </a:cubicBezTo>
                <a:cubicBezTo>
                  <a:pt x="423" y="755"/>
                  <a:pt x="423" y="755"/>
                  <a:pt x="423" y="755"/>
                </a:cubicBezTo>
                <a:cubicBezTo>
                  <a:pt x="423" y="948"/>
                  <a:pt x="423" y="948"/>
                  <a:pt x="423" y="948"/>
                </a:cubicBezTo>
                <a:cubicBezTo>
                  <a:pt x="450" y="948"/>
                  <a:pt x="450" y="948"/>
                  <a:pt x="450" y="948"/>
                </a:cubicBezTo>
                <a:cubicBezTo>
                  <a:pt x="450" y="755"/>
                  <a:pt x="450" y="755"/>
                  <a:pt x="450" y="755"/>
                </a:cubicBezTo>
                <a:cubicBezTo>
                  <a:pt x="618" y="755"/>
                  <a:pt x="618" y="755"/>
                  <a:pt x="618" y="755"/>
                </a:cubicBezTo>
                <a:cubicBezTo>
                  <a:pt x="616" y="757"/>
                  <a:pt x="615" y="759"/>
                  <a:pt x="613" y="762"/>
                </a:cubicBezTo>
                <a:cubicBezTo>
                  <a:pt x="612" y="763"/>
                  <a:pt x="610" y="765"/>
                  <a:pt x="609" y="767"/>
                </a:cubicBezTo>
                <a:cubicBezTo>
                  <a:pt x="607" y="770"/>
                  <a:pt x="605" y="773"/>
                  <a:pt x="604" y="776"/>
                </a:cubicBezTo>
                <a:cubicBezTo>
                  <a:pt x="603" y="778"/>
                  <a:pt x="602" y="780"/>
                  <a:pt x="601" y="782"/>
                </a:cubicBezTo>
                <a:cubicBezTo>
                  <a:pt x="599" y="785"/>
                  <a:pt x="598" y="789"/>
                  <a:pt x="597" y="793"/>
                </a:cubicBezTo>
                <a:cubicBezTo>
                  <a:pt x="597" y="795"/>
                  <a:pt x="596" y="796"/>
                  <a:pt x="596" y="798"/>
                </a:cubicBezTo>
                <a:cubicBezTo>
                  <a:pt x="595" y="804"/>
                  <a:pt x="594" y="810"/>
                  <a:pt x="594" y="816"/>
                </a:cubicBezTo>
                <a:cubicBezTo>
                  <a:pt x="594" y="822"/>
                  <a:pt x="595" y="827"/>
                  <a:pt x="596" y="833"/>
                </a:cubicBezTo>
                <a:cubicBezTo>
                  <a:pt x="596" y="835"/>
                  <a:pt x="597" y="836"/>
                  <a:pt x="597" y="838"/>
                </a:cubicBezTo>
                <a:cubicBezTo>
                  <a:pt x="598" y="842"/>
                  <a:pt x="599" y="845"/>
                  <a:pt x="601" y="849"/>
                </a:cubicBezTo>
                <a:cubicBezTo>
                  <a:pt x="601" y="851"/>
                  <a:pt x="603" y="853"/>
                  <a:pt x="604" y="855"/>
                </a:cubicBezTo>
                <a:cubicBezTo>
                  <a:pt x="605" y="858"/>
                  <a:pt x="607" y="861"/>
                  <a:pt x="608" y="864"/>
                </a:cubicBezTo>
                <a:cubicBezTo>
                  <a:pt x="610" y="866"/>
                  <a:pt x="611" y="868"/>
                  <a:pt x="613" y="869"/>
                </a:cubicBezTo>
                <a:cubicBezTo>
                  <a:pt x="615" y="872"/>
                  <a:pt x="616" y="874"/>
                  <a:pt x="618" y="876"/>
                </a:cubicBezTo>
                <a:cubicBezTo>
                  <a:pt x="608" y="876"/>
                  <a:pt x="608" y="876"/>
                  <a:pt x="608" y="876"/>
                </a:cubicBezTo>
                <a:cubicBezTo>
                  <a:pt x="559" y="876"/>
                  <a:pt x="520" y="916"/>
                  <a:pt x="520" y="964"/>
                </a:cubicBezTo>
                <a:cubicBezTo>
                  <a:pt x="520" y="988"/>
                  <a:pt x="529" y="1010"/>
                  <a:pt x="545" y="1026"/>
                </a:cubicBezTo>
                <a:cubicBezTo>
                  <a:pt x="550" y="1031"/>
                  <a:pt x="555" y="1034"/>
                  <a:pt x="560" y="1038"/>
                </a:cubicBezTo>
                <a:cubicBezTo>
                  <a:pt x="560" y="1038"/>
                  <a:pt x="560" y="1038"/>
                  <a:pt x="561" y="1039"/>
                </a:cubicBezTo>
                <a:cubicBezTo>
                  <a:pt x="560" y="1039"/>
                  <a:pt x="560" y="1039"/>
                  <a:pt x="559" y="1040"/>
                </a:cubicBezTo>
                <a:cubicBezTo>
                  <a:pt x="558" y="1040"/>
                  <a:pt x="558" y="1041"/>
                  <a:pt x="557" y="1041"/>
                </a:cubicBezTo>
                <a:cubicBezTo>
                  <a:pt x="553" y="1044"/>
                  <a:pt x="550" y="1047"/>
                  <a:pt x="547" y="1050"/>
                </a:cubicBezTo>
                <a:cubicBezTo>
                  <a:pt x="546" y="1050"/>
                  <a:pt x="545" y="1051"/>
                  <a:pt x="545" y="1051"/>
                </a:cubicBezTo>
                <a:cubicBezTo>
                  <a:pt x="541" y="1055"/>
                  <a:pt x="538" y="1059"/>
                  <a:pt x="535" y="1063"/>
                </a:cubicBezTo>
                <a:cubicBezTo>
                  <a:pt x="535" y="1064"/>
                  <a:pt x="534" y="1065"/>
                  <a:pt x="534" y="1065"/>
                </a:cubicBezTo>
                <a:cubicBezTo>
                  <a:pt x="531" y="1069"/>
                  <a:pt x="529" y="1073"/>
                  <a:pt x="527" y="1077"/>
                </a:cubicBezTo>
                <a:cubicBezTo>
                  <a:pt x="527" y="1078"/>
                  <a:pt x="527" y="1078"/>
                  <a:pt x="526" y="1079"/>
                </a:cubicBezTo>
                <a:cubicBezTo>
                  <a:pt x="524" y="1084"/>
                  <a:pt x="523" y="1088"/>
                  <a:pt x="522" y="1093"/>
                </a:cubicBezTo>
                <a:cubicBezTo>
                  <a:pt x="522" y="1095"/>
                  <a:pt x="521" y="1096"/>
                  <a:pt x="521" y="1097"/>
                </a:cubicBezTo>
                <a:cubicBezTo>
                  <a:pt x="520" y="1102"/>
                  <a:pt x="520" y="1107"/>
                  <a:pt x="520" y="1113"/>
                </a:cubicBezTo>
                <a:cubicBezTo>
                  <a:pt x="520" y="1136"/>
                  <a:pt x="529" y="1158"/>
                  <a:pt x="546" y="1175"/>
                </a:cubicBezTo>
                <a:cubicBezTo>
                  <a:pt x="562" y="1191"/>
                  <a:pt x="584" y="1201"/>
                  <a:pt x="608" y="1201"/>
                </a:cubicBezTo>
                <a:cubicBezTo>
                  <a:pt x="618" y="1201"/>
                  <a:pt x="618" y="1201"/>
                  <a:pt x="618" y="1201"/>
                </a:cubicBezTo>
                <a:cubicBezTo>
                  <a:pt x="616" y="1203"/>
                  <a:pt x="615" y="1205"/>
                  <a:pt x="613" y="1207"/>
                </a:cubicBezTo>
                <a:cubicBezTo>
                  <a:pt x="612" y="1209"/>
                  <a:pt x="610" y="1211"/>
                  <a:pt x="609" y="1213"/>
                </a:cubicBezTo>
                <a:cubicBezTo>
                  <a:pt x="607" y="1216"/>
                  <a:pt x="605" y="1219"/>
                  <a:pt x="604" y="1222"/>
                </a:cubicBezTo>
                <a:cubicBezTo>
                  <a:pt x="603" y="1224"/>
                  <a:pt x="602" y="1225"/>
                  <a:pt x="601" y="1228"/>
                </a:cubicBezTo>
                <a:cubicBezTo>
                  <a:pt x="599" y="1231"/>
                  <a:pt x="598" y="1235"/>
                  <a:pt x="597" y="1238"/>
                </a:cubicBezTo>
                <a:cubicBezTo>
                  <a:pt x="597" y="1240"/>
                  <a:pt x="596" y="1242"/>
                  <a:pt x="596" y="1244"/>
                </a:cubicBezTo>
                <a:cubicBezTo>
                  <a:pt x="595" y="1249"/>
                  <a:pt x="594" y="1255"/>
                  <a:pt x="594" y="1261"/>
                </a:cubicBezTo>
                <a:cubicBezTo>
                  <a:pt x="594" y="1267"/>
                  <a:pt x="595" y="1273"/>
                  <a:pt x="596" y="1278"/>
                </a:cubicBezTo>
                <a:cubicBezTo>
                  <a:pt x="596" y="1280"/>
                  <a:pt x="597" y="1282"/>
                  <a:pt x="597" y="1283"/>
                </a:cubicBezTo>
                <a:cubicBezTo>
                  <a:pt x="598" y="1287"/>
                  <a:pt x="599" y="1291"/>
                  <a:pt x="601" y="1294"/>
                </a:cubicBezTo>
                <a:cubicBezTo>
                  <a:pt x="601" y="1296"/>
                  <a:pt x="603" y="1298"/>
                  <a:pt x="604" y="1300"/>
                </a:cubicBezTo>
                <a:cubicBezTo>
                  <a:pt x="605" y="1303"/>
                  <a:pt x="606" y="1306"/>
                  <a:pt x="608" y="1309"/>
                </a:cubicBezTo>
                <a:cubicBezTo>
                  <a:pt x="610" y="1311"/>
                  <a:pt x="611" y="1313"/>
                  <a:pt x="613" y="1315"/>
                </a:cubicBezTo>
                <a:cubicBezTo>
                  <a:pt x="615" y="1317"/>
                  <a:pt x="616" y="1320"/>
                  <a:pt x="618" y="1322"/>
                </a:cubicBezTo>
                <a:lnTo>
                  <a:pt x="176" y="1322"/>
                </a:lnTo>
                <a:close/>
                <a:moveTo>
                  <a:pt x="947" y="1218"/>
                </a:moveTo>
                <a:cubicBezTo>
                  <a:pt x="959" y="1230"/>
                  <a:pt x="965" y="1245"/>
                  <a:pt x="965" y="1261"/>
                </a:cubicBezTo>
                <a:cubicBezTo>
                  <a:pt x="965" y="1295"/>
                  <a:pt x="938" y="1322"/>
                  <a:pt x="905" y="1322"/>
                </a:cubicBezTo>
                <a:cubicBezTo>
                  <a:pt x="682" y="1322"/>
                  <a:pt x="682" y="1322"/>
                  <a:pt x="682" y="1322"/>
                </a:cubicBezTo>
                <a:cubicBezTo>
                  <a:pt x="666" y="1322"/>
                  <a:pt x="651" y="1316"/>
                  <a:pt x="639" y="1304"/>
                </a:cubicBezTo>
                <a:cubicBezTo>
                  <a:pt x="628" y="1293"/>
                  <a:pt x="621" y="1277"/>
                  <a:pt x="621" y="1261"/>
                </a:cubicBezTo>
                <a:cubicBezTo>
                  <a:pt x="621" y="1228"/>
                  <a:pt x="648" y="1201"/>
                  <a:pt x="682" y="1201"/>
                </a:cubicBezTo>
                <a:cubicBezTo>
                  <a:pt x="905" y="1201"/>
                  <a:pt x="905" y="1201"/>
                  <a:pt x="905" y="1201"/>
                </a:cubicBezTo>
                <a:cubicBezTo>
                  <a:pt x="921" y="1201"/>
                  <a:pt x="936" y="1207"/>
                  <a:pt x="947" y="1218"/>
                </a:cubicBezTo>
                <a:close/>
                <a:moveTo>
                  <a:pt x="1022" y="1070"/>
                </a:moveTo>
                <a:cubicBezTo>
                  <a:pt x="1033" y="1081"/>
                  <a:pt x="1039" y="1097"/>
                  <a:pt x="1039" y="1113"/>
                </a:cubicBezTo>
                <a:cubicBezTo>
                  <a:pt x="1039" y="1146"/>
                  <a:pt x="1012" y="1173"/>
                  <a:pt x="979" y="1173"/>
                </a:cubicBezTo>
                <a:cubicBezTo>
                  <a:pt x="905" y="1173"/>
                  <a:pt x="905" y="1173"/>
                  <a:pt x="905" y="1173"/>
                </a:cubicBezTo>
                <a:cubicBezTo>
                  <a:pt x="682" y="1173"/>
                  <a:pt x="682" y="1173"/>
                  <a:pt x="682" y="1173"/>
                </a:cubicBezTo>
                <a:cubicBezTo>
                  <a:pt x="608" y="1173"/>
                  <a:pt x="608" y="1173"/>
                  <a:pt x="608" y="1173"/>
                </a:cubicBezTo>
                <a:cubicBezTo>
                  <a:pt x="591" y="1173"/>
                  <a:pt x="576" y="1167"/>
                  <a:pt x="565" y="1155"/>
                </a:cubicBezTo>
                <a:cubicBezTo>
                  <a:pt x="553" y="1144"/>
                  <a:pt x="547" y="1129"/>
                  <a:pt x="547" y="1113"/>
                </a:cubicBezTo>
                <a:cubicBezTo>
                  <a:pt x="547" y="1079"/>
                  <a:pt x="574" y="1052"/>
                  <a:pt x="608" y="1052"/>
                </a:cubicBezTo>
                <a:cubicBezTo>
                  <a:pt x="979" y="1052"/>
                  <a:pt x="979" y="1052"/>
                  <a:pt x="979" y="1052"/>
                </a:cubicBezTo>
                <a:cubicBezTo>
                  <a:pt x="995" y="1052"/>
                  <a:pt x="1010" y="1059"/>
                  <a:pt x="1022" y="1070"/>
                </a:cubicBezTo>
                <a:close/>
                <a:moveTo>
                  <a:pt x="979" y="1025"/>
                </a:moveTo>
                <a:cubicBezTo>
                  <a:pt x="608" y="1025"/>
                  <a:pt x="608" y="1025"/>
                  <a:pt x="608" y="1025"/>
                </a:cubicBezTo>
                <a:cubicBezTo>
                  <a:pt x="591" y="1025"/>
                  <a:pt x="576" y="1019"/>
                  <a:pt x="565" y="1007"/>
                </a:cubicBezTo>
                <a:cubicBezTo>
                  <a:pt x="553" y="995"/>
                  <a:pt x="547" y="980"/>
                  <a:pt x="547" y="964"/>
                </a:cubicBezTo>
                <a:cubicBezTo>
                  <a:pt x="547" y="931"/>
                  <a:pt x="574" y="904"/>
                  <a:pt x="608" y="904"/>
                </a:cubicBezTo>
                <a:cubicBezTo>
                  <a:pt x="682" y="904"/>
                  <a:pt x="682" y="904"/>
                  <a:pt x="682" y="904"/>
                </a:cubicBezTo>
                <a:cubicBezTo>
                  <a:pt x="930" y="904"/>
                  <a:pt x="930" y="904"/>
                  <a:pt x="930" y="904"/>
                </a:cubicBezTo>
                <a:cubicBezTo>
                  <a:pt x="979" y="904"/>
                  <a:pt x="979" y="904"/>
                  <a:pt x="979" y="904"/>
                </a:cubicBezTo>
                <a:cubicBezTo>
                  <a:pt x="995" y="904"/>
                  <a:pt x="1010" y="910"/>
                  <a:pt x="1022" y="921"/>
                </a:cubicBezTo>
                <a:cubicBezTo>
                  <a:pt x="1033" y="933"/>
                  <a:pt x="1039" y="948"/>
                  <a:pt x="1039" y="964"/>
                </a:cubicBezTo>
                <a:cubicBezTo>
                  <a:pt x="1039" y="998"/>
                  <a:pt x="1012" y="1025"/>
                  <a:pt x="979" y="1025"/>
                </a:cubicBezTo>
                <a:close/>
                <a:moveTo>
                  <a:pt x="515" y="620"/>
                </a:moveTo>
                <a:cubicBezTo>
                  <a:pt x="671" y="507"/>
                  <a:pt x="671" y="507"/>
                  <a:pt x="671" y="507"/>
                </a:cubicBezTo>
                <a:cubicBezTo>
                  <a:pt x="709" y="524"/>
                  <a:pt x="750" y="533"/>
                  <a:pt x="793" y="533"/>
                </a:cubicBezTo>
                <a:cubicBezTo>
                  <a:pt x="952" y="533"/>
                  <a:pt x="1081" y="413"/>
                  <a:pt x="1081" y="266"/>
                </a:cubicBezTo>
                <a:cubicBezTo>
                  <a:pt x="1081" y="120"/>
                  <a:pt x="952" y="0"/>
                  <a:pt x="793" y="0"/>
                </a:cubicBezTo>
                <a:cubicBezTo>
                  <a:pt x="635" y="0"/>
                  <a:pt x="506" y="120"/>
                  <a:pt x="506" y="266"/>
                </a:cubicBezTo>
                <a:cubicBezTo>
                  <a:pt x="506" y="323"/>
                  <a:pt x="525" y="377"/>
                  <a:pt x="561" y="423"/>
                </a:cubicBezTo>
                <a:lnTo>
                  <a:pt x="515" y="620"/>
                </a:lnTo>
                <a:close/>
                <a:moveTo>
                  <a:pt x="533" y="266"/>
                </a:moveTo>
                <a:cubicBezTo>
                  <a:pt x="533" y="135"/>
                  <a:pt x="650" y="27"/>
                  <a:pt x="793" y="27"/>
                </a:cubicBezTo>
                <a:cubicBezTo>
                  <a:pt x="937" y="27"/>
                  <a:pt x="1053" y="135"/>
                  <a:pt x="1053" y="266"/>
                </a:cubicBezTo>
                <a:cubicBezTo>
                  <a:pt x="1053" y="398"/>
                  <a:pt x="937" y="505"/>
                  <a:pt x="793" y="505"/>
                </a:cubicBezTo>
                <a:cubicBezTo>
                  <a:pt x="752" y="505"/>
                  <a:pt x="712" y="497"/>
                  <a:pt x="675" y="479"/>
                </a:cubicBezTo>
                <a:cubicBezTo>
                  <a:pt x="667" y="476"/>
                  <a:pt x="667" y="476"/>
                  <a:pt x="667" y="476"/>
                </a:cubicBezTo>
                <a:cubicBezTo>
                  <a:pt x="558" y="555"/>
                  <a:pt x="558" y="555"/>
                  <a:pt x="558" y="555"/>
                </a:cubicBezTo>
                <a:cubicBezTo>
                  <a:pt x="591" y="416"/>
                  <a:pt x="591" y="416"/>
                  <a:pt x="591" y="416"/>
                </a:cubicBezTo>
                <a:cubicBezTo>
                  <a:pt x="586" y="411"/>
                  <a:pt x="586" y="411"/>
                  <a:pt x="586" y="411"/>
                </a:cubicBezTo>
                <a:cubicBezTo>
                  <a:pt x="551" y="369"/>
                  <a:pt x="533" y="319"/>
                  <a:pt x="533" y="266"/>
                </a:cubicBezTo>
                <a:close/>
                <a:moveTo>
                  <a:pt x="935" y="197"/>
                </a:moveTo>
                <a:cubicBezTo>
                  <a:pt x="677" y="197"/>
                  <a:pt x="677" y="197"/>
                  <a:pt x="677" y="197"/>
                </a:cubicBezTo>
                <a:cubicBezTo>
                  <a:pt x="677" y="170"/>
                  <a:pt x="677" y="170"/>
                  <a:pt x="677" y="170"/>
                </a:cubicBezTo>
                <a:cubicBezTo>
                  <a:pt x="935" y="170"/>
                  <a:pt x="935" y="170"/>
                  <a:pt x="935" y="170"/>
                </a:cubicBezTo>
                <a:lnTo>
                  <a:pt x="935" y="197"/>
                </a:lnTo>
                <a:close/>
                <a:moveTo>
                  <a:pt x="935" y="276"/>
                </a:moveTo>
                <a:cubicBezTo>
                  <a:pt x="677" y="276"/>
                  <a:pt x="677" y="276"/>
                  <a:pt x="677" y="276"/>
                </a:cubicBezTo>
                <a:cubicBezTo>
                  <a:pt x="677" y="249"/>
                  <a:pt x="677" y="249"/>
                  <a:pt x="677" y="249"/>
                </a:cubicBezTo>
                <a:cubicBezTo>
                  <a:pt x="935" y="249"/>
                  <a:pt x="935" y="249"/>
                  <a:pt x="935" y="249"/>
                </a:cubicBezTo>
                <a:lnTo>
                  <a:pt x="935" y="276"/>
                </a:lnTo>
                <a:close/>
                <a:moveTo>
                  <a:pt x="935" y="356"/>
                </a:moveTo>
                <a:cubicBezTo>
                  <a:pt x="677" y="356"/>
                  <a:pt x="677" y="356"/>
                  <a:pt x="677" y="356"/>
                </a:cubicBezTo>
                <a:cubicBezTo>
                  <a:pt x="677" y="329"/>
                  <a:pt x="677" y="329"/>
                  <a:pt x="677" y="329"/>
                </a:cubicBezTo>
                <a:cubicBezTo>
                  <a:pt x="935" y="329"/>
                  <a:pt x="935" y="329"/>
                  <a:pt x="935" y="329"/>
                </a:cubicBezTo>
                <a:lnTo>
                  <a:pt x="935" y="3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8"/>
          <p:cNvSpPr>
            <a:spLocks noEditPoints="1"/>
          </p:cNvSpPr>
          <p:nvPr/>
        </p:nvSpPr>
        <p:spPr bwMode="auto">
          <a:xfrm>
            <a:off x="8764588" y="5937251"/>
            <a:ext cx="1852613" cy="1450975"/>
          </a:xfrm>
          <a:custGeom>
            <a:avLst/>
            <a:gdLst>
              <a:gd name="T0" fmla="*/ 155 w 1233"/>
              <a:gd name="T1" fmla="*/ 655 h 965"/>
              <a:gd name="T2" fmla="*/ 155 w 1233"/>
              <a:gd name="T3" fmla="*/ 965 h 965"/>
              <a:gd name="T4" fmla="*/ 1233 w 1233"/>
              <a:gd name="T5" fmla="*/ 810 h 965"/>
              <a:gd name="T6" fmla="*/ 1078 w 1233"/>
              <a:gd name="T7" fmla="*/ 939 h 965"/>
              <a:gd name="T8" fmla="*/ 26 w 1233"/>
              <a:gd name="T9" fmla="*/ 810 h 965"/>
              <a:gd name="T10" fmla="*/ 1078 w 1233"/>
              <a:gd name="T11" fmla="*/ 681 h 965"/>
              <a:gd name="T12" fmla="*/ 1078 w 1233"/>
              <a:gd name="T13" fmla="*/ 939 h 965"/>
              <a:gd name="T14" fmla="*/ 106 w 1233"/>
              <a:gd name="T15" fmla="*/ 810 h 965"/>
              <a:gd name="T16" fmla="*/ 274 w 1233"/>
              <a:gd name="T17" fmla="*/ 810 h 965"/>
              <a:gd name="T18" fmla="*/ 190 w 1233"/>
              <a:gd name="T19" fmla="*/ 868 h 965"/>
              <a:gd name="T20" fmla="*/ 190 w 1233"/>
              <a:gd name="T21" fmla="*/ 752 h 965"/>
              <a:gd name="T22" fmla="*/ 190 w 1233"/>
              <a:gd name="T23" fmla="*/ 868 h 965"/>
              <a:gd name="T24" fmla="*/ 319 w 1233"/>
              <a:gd name="T25" fmla="*/ 810 h 965"/>
              <a:gd name="T26" fmla="*/ 487 w 1233"/>
              <a:gd name="T27" fmla="*/ 810 h 965"/>
              <a:gd name="T28" fmla="*/ 403 w 1233"/>
              <a:gd name="T29" fmla="*/ 868 h 965"/>
              <a:gd name="T30" fmla="*/ 403 w 1233"/>
              <a:gd name="T31" fmla="*/ 752 h 965"/>
              <a:gd name="T32" fmla="*/ 403 w 1233"/>
              <a:gd name="T33" fmla="*/ 868 h 965"/>
              <a:gd name="T34" fmla="*/ 532 w 1233"/>
              <a:gd name="T35" fmla="*/ 810 h 965"/>
              <a:gd name="T36" fmla="*/ 700 w 1233"/>
              <a:gd name="T37" fmla="*/ 810 h 965"/>
              <a:gd name="T38" fmla="*/ 616 w 1233"/>
              <a:gd name="T39" fmla="*/ 868 h 965"/>
              <a:gd name="T40" fmla="*/ 616 w 1233"/>
              <a:gd name="T41" fmla="*/ 752 h 965"/>
              <a:gd name="T42" fmla="*/ 616 w 1233"/>
              <a:gd name="T43" fmla="*/ 868 h 965"/>
              <a:gd name="T44" fmla="*/ 745 w 1233"/>
              <a:gd name="T45" fmla="*/ 810 h 965"/>
              <a:gd name="T46" fmla="*/ 913 w 1233"/>
              <a:gd name="T47" fmla="*/ 810 h 965"/>
              <a:gd name="T48" fmla="*/ 829 w 1233"/>
              <a:gd name="T49" fmla="*/ 868 h 965"/>
              <a:gd name="T50" fmla="*/ 829 w 1233"/>
              <a:gd name="T51" fmla="*/ 752 h 965"/>
              <a:gd name="T52" fmla="*/ 829 w 1233"/>
              <a:gd name="T53" fmla="*/ 868 h 965"/>
              <a:gd name="T54" fmla="*/ 958 w 1233"/>
              <a:gd name="T55" fmla="*/ 810 h 965"/>
              <a:gd name="T56" fmla="*/ 1126 w 1233"/>
              <a:gd name="T57" fmla="*/ 810 h 965"/>
              <a:gd name="T58" fmla="*/ 1042 w 1233"/>
              <a:gd name="T59" fmla="*/ 868 h 965"/>
              <a:gd name="T60" fmla="*/ 1042 w 1233"/>
              <a:gd name="T61" fmla="*/ 752 h 965"/>
              <a:gd name="T62" fmla="*/ 1042 w 1233"/>
              <a:gd name="T63" fmla="*/ 868 h 965"/>
              <a:gd name="T64" fmla="*/ 964 w 1233"/>
              <a:gd name="T65" fmla="*/ 595 h 965"/>
              <a:gd name="T66" fmla="*/ 977 w 1233"/>
              <a:gd name="T67" fmla="*/ 13 h 965"/>
              <a:gd name="T68" fmla="*/ 711 w 1233"/>
              <a:gd name="T69" fmla="*/ 0 h 965"/>
              <a:gd name="T70" fmla="*/ 269 w 1233"/>
              <a:gd name="T71" fmla="*/ 0 h 965"/>
              <a:gd name="T72" fmla="*/ 256 w 1233"/>
              <a:gd name="T73" fmla="*/ 582 h 965"/>
              <a:gd name="T74" fmla="*/ 698 w 1233"/>
              <a:gd name="T75" fmla="*/ 26 h 965"/>
              <a:gd name="T76" fmla="*/ 623 w 1233"/>
              <a:gd name="T77" fmla="*/ 97 h 965"/>
              <a:gd name="T78" fmla="*/ 614 w 1233"/>
              <a:gd name="T79" fmla="*/ 93 h 965"/>
              <a:gd name="T80" fmla="*/ 535 w 1233"/>
              <a:gd name="T81" fmla="*/ 170 h 965"/>
              <a:gd name="T82" fmla="*/ 698 w 1233"/>
              <a:gd name="T83" fmla="*/ 26 h 965"/>
              <a:gd name="T84" fmla="*/ 509 w 1233"/>
              <a:gd name="T85" fmla="*/ 26 h 965"/>
              <a:gd name="T86" fmla="*/ 517 w 1233"/>
              <a:gd name="T87" fmla="*/ 215 h 965"/>
              <a:gd name="T88" fmla="*/ 531 w 1233"/>
              <a:gd name="T89" fmla="*/ 212 h 965"/>
              <a:gd name="T90" fmla="*/ 702 w 1233"/>
              <a:gd name="T91" fmla="*/ 212 h 965"/>
              <a:gd name="T92" fmla="*/ 724 w 1233"/>
              <a:gd name="T93" fmla="*/ 202 h 965"/>
              <a:gd name="T94" fmla="*/ 951 w 1233"/>
              <a:gd name="T95" fmla="*/ 26 h 965"/>
              <a:gd name="T96" fmla="*/ 282 w 1233"/>
              <a:gd name="T97" fmla="*/ 569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33" h="965">
                <a:moveTo>
                  <a:pt x="1078" y="655"/>
                </a:moveTo>
                <a:cubicBezTo>
                  <a:pt x="155" y="655"/>
                  <a:pt x="155" y="655"/>
                  <a:pt x="155" y="655"/>
                </a:cubicBezTo>
                <a:cubicBezTo>
                  <a:pt x="69" y="655"/>
                  <a:pt x="0" y="725"/>
                  <a:pt x="0" y="810"/>
                </a:cubicBezTo>
                <a:cubicBezTo>
                  <a:pt x="0" y="896"/>
                  <a:pt x="69" y="965"/>
                  <a:pt x="155" y="965"/>
                </a:cubicBezTo>
                <a:cubicBezTo>
                  <a:pt x="1078" y="965"/>
                  <a:pt x="1078" y="965"/>
                  <a:pt x="1078" y="965"/>
                </a:cubicBezTo>
                <a:cubicBezTo>
                  <a:pt x="1163" y="965"/>
                  <a:pt x="1233" y="896"/>
                  <a:pt x="1233" y="810"/>
                </a:cubicBezTo>
                <a:cubicBezTo>
                  <a:pt x="1233" y="725"/>
                  <a:pt x="1163" y="655"/>
                  <a:pt x="1078" y="655"/>
                </a:cubicBezTo>
                <a:close/>
                <a:moveTo>
                  <a:pt x="1078" y="939"/>
                </a:moveTo>
                <a:cubicBezTo>
                  <a:pt x="155" y="939"/>
                  <a:pt x="155" y="939"/>
                  <a:pt x="155" y="939"/>
                </a:cubicBezTo>
                <a:cubicBezTo>
                  <a:pt x="84" y="939"/>
                  <a:pt x="26" y="881"/>
                  <a:pt x="26" y="810"/>
                </a:cubicBezTo>
                <a:cubicBezTo>
                  <a:pt x="26" y="739"/>
                  <a:pt x="84" y="681"/>
                  <a:pt x="155" y="681"/>
                </a:cubicBezTo>
                <a:cubicBezTo>
                  <a:pt x="1078" y="681"/>
                  <a:pt x="1078" y="681"/>
                  <a:pt x="1078" y="681"/>
                </a:cubicBezTo>
                <a:cubicBezTo>
                  <a:pt x="1149" y="681"/>
                  <a:pt x="1207" y="739"/>
                  <a:pt x="1207" y="810"/>
                </a:cubicBezTo>
                <a:cubicBezTo>
                  <a:pt x="1207" y="881"/>
                  <a:pt x="1149" y="939"/>
                  <a:pt x="1078" y="939"/>
                </a:cubicBezTo>
                <a:close/>
                <a:moveTo>
                  <a:pt x="190" y="726"/>
                </a:moveTo>
                <a:cubicBezTo>
                  <a:pt x="144" y="726"/>
                  <a:pt x="106" y="764"/>
                  <a:pt x="106" y="810"/>
                </a:cubicBezTo>
                <a:cubicBezTo>
                  <a:pt x="106" y="857"/>
                  <a:pt x="144" y="894"/>
                  <a:pt x="190" y="894"/>
                </a:cubicBezTo>
                <a:cubicBezTo>
                  <a:pt x="237" y="894"/>
                  <a:pt x="274" y="857"/>
                  <a:pt x="274" y="810"/>
                </a:cubicBezTo>
                <a:cubicBezTo>
                  <a:pt x="274" y="764"/>
                  <a:pt x="237" y="726"/>
                  <a:pt x="190" y="726"/>
                </a:cubicBezTo>
                <a:close/>
                <a:moveTo>
                  <a:pt x="190" y="868"/>
                </a:moveTo>
                <a:cubicBezTo>
                  <a:pt x="158" y="868"/>
                  <a:pt x="132" y="842"/>
                  <a:pt x="132" y="810"/>
                </a:cubicBezTo>
                <a:cubicBezTo>
                  <a:pt x="132" y="778"/>
                  <a:pt x="158" y="752"/>
                  <a:pt x="190" y="752"/>
                </a:cubicBezTo>
                <a:cubicBezTo>
                  <a:pt x="222" y="752"/>
                  <a:pt x="248" y="778"/>
                  <a:pt x="248" y="810"/>
                </a:cubicBezTo>
                <a:cubicBezTo>
                  <a:pt x="248" y="842"/>
                  <a:pt x="222" y="868"/>
                  <a:pt x="190" y="868"/>
                </a:cubicBezTo>
                <a:close/>
                <a:moveTo>
                  <a:pt x="403" y="726"/>
                </a:moveTo>
                <a:cubicBezTo>
                  <a:pt x="357" y="726"/>
                  <a:pt x="319" y="764"/>
                  <a:pt x="319" y="810"/>
                </a:cubicBezTo>
                <a:cubicBezTo>
                  <a:pt x="319" y="857"/>
                  <a:pt x="357" y="894"/>
                  <a:pt x="403" y="894"/>
                </a:cubicBezTo>
                <a:cubicBezTo>
                  <a:pt x="450" y="894"/>
                  <a:pt x="487" y="857"/>
                  <a:pt x="487" y="810"/>
                </a:cubicBezTo>
                <a:cubicBezTo>
                  <a:pt x="487" y="764"/>
                  <a:pt x="450" y="726"/>
                  <a:pt x="403" y="726"/>
                </a:cubicBezTo>
                <a:close/>
                <a:moveTo>
                  <a:pt x="403" y="868"/>
                </a:moveTo>
                <a:cubicBezTo>
                  <a:pt x="371" y="868"/>
                  <a:pt x="345" y="842"/>
                  <a:pt x="345" y="810"/>
                </a:cubicBezTo>
                <a:cubicBezTo>
                  <a:pt x="345" y="778"/>
                  <a:pt x="371" y="752"/>
                  <a:pt x="403" y="752"/>
                </a:cubicBezTo>
                <a:cubicBezTo>
                  <a:pt x="435" y="752"/>
                  <a:pt x="461" y="778"/>
                  <a:pt x="461" y="810"/>
                </a:cubicBezTo>
                <a:cubicBezTo>
                  <a:pt x="461" y="842"/>
                  <a:pt x="435" y="868"/>
                  <a:pt x="403" y="868"/>
                </a:cubicBezTo>
                <a:close/>
                <a:moveTo>
                  <a:pt x="616" y="726"/>
                </a:moveTo>
                <a:cubicBezTo>
                  <a:pt x="570" y="726"/>
                  <a:pt x="532" y="764"/>
                  <a:pt x="532" y="810"/>
                </a:cubicBezTo>
                <a:cubicBezTo>
                  <a:pt x="532" y="857"/>
                  <a:pt x="570" y="894"/>
                  <a:pt x="616" y="894"/>
                </a:cubicBezTo>
                <a:cubicBezTo>
                  <a:pt x="663" y="894"/>
                  <a:pt x="700" y="857"/>
                  <a:pt x="700" y="810"/>
                </a:cubicBezTo>
                <a:cubicBezTo>
                  <a:pt x="700" y="764"/>
                  <a:pt x="663" y="726"/>
                  <a:pt x="616" y="726"/>
                </a:cubicBezTo>
                <a:close/>
                <a:moveTo>
                  <a:pt x="616" y="868"/>
                </a:moveTo>
                <a:cubicBezTo>
                  <a:pt x="584" y="868"/>
                  <a:pt x="558" y="842"/>
                  <a:pt x="558" y="810"/>
                </a:cubicBezTo>
                <a:cubicBezTo>
                  <a:pt x="558" y="778"/>
                  <a:pt x="584" y="752"/>
                  <a:pt x="616" y="752"/>
                </a:cubicBezTo>
                <a:cubicBezTo>
                  <a:pt x="648" y="752"/>
                  <a:pt x="674" y="778"/>
                  <a:pt x="674" y="810"/>
                </a:cubicBezTo>
                <a:cubicBezTo>
                  <a:pt x="674" y="842"/>
                  <a:pt x="648" y="868"/>
                  <a:pt x="616" y="868"/>
                </a:cubicBezTo>
                <a:close/>
                <a:moveTo>
                  <a:pt x="829" y="726"/>
                </a:moveTo>
                <a:cubicBezTo>
                  <a:pt x="783" y="726"/>
                  <a:pt x="745" y="764"/>
                  <a:pt x="745" y="810"/>
                </a:cubicBezTo>
                <a:cubicBezTo>
                  <a:pt x="745" y="857"/>
                  <a:pt x="783" y="894"/>
                  <a:pt x="829" y="894"/>
                </a:cubicBezTo>
                <a:cubicBezTo>
                  <a:pt x="876" y="894"/>
                  <a:pt x="913" y="857"/>
                  <a:pt x="913" y="810"/>
                </a:cubicBezTo>
                <a:cubicBezTo>
                  <a:pt x="913" y="764"/>
                  <a:pt x="876" y="726"/>
                  <a:pt x="829" y="726"/>
                </a:cubicBezTo>
                <a:close/>
                <a:moveTo>
                  <a:pt x="829" y="868"/>
                </a:moveTo>
                <a:cubicBezTo>
                  <a:pt x="797" y="868"/>
                  <a:pt x="771" y="842"/>
                  <a:pt x="771" y="810"/>
                </a:cubicBezTo>
                <a:cubicBezTo>
                  <a:pt x="771" y="778"/>
                  <a:pt x="797" y="752"/>
                  <a:pt x="829" y="752"/>
                </a:cubicBezTo>
                <a:cubicBezTo>
                  <a:pt x="861" y="752"/>
                  <a:pt x="887" y="778"/>
                  <a:pt x="887" y="810"/>
                </a:cubicBezTo>
                <a:cubicBezTo>
                  <a:pt x="887" y="842"/>
                  <a:pt x="861" y="868"/>
                  <a:pt x="829" y="868"/>
                </a:cubicBezTo>
                <a:close/>
                <a:moveTo>
                  <a:pt x="1042" y="726"/>
                </a:moveTo>
                <a:cubicBezTo>
                  <a:pt x="996" y="726"/>
                  <a:pt x="958" y="764"/>
                  <a:pt x="958" y="810"/>
                </a:cubicBezTo>
                <a:cubicBezTo>
                  <a:pt x="958" y="857"/>
                  <a:pt x="996" y="894"/>
                  <a:pt x="1042" y="894"/>
                </a:cubicBezTo>
                <a:cubicBezTo>
                  <a:pt x="1089" y="894"/>
                  <a:pt x="1126" y="857"/>
                  <a:pt x="1126" y="810"/>
                </a:cubicBezTo>
                <a:cubicBezTo>
                  <a:pt x="1126" y="764"/>
                  <a:pt x="1089" y="726"/>
                  <a:pt x="1042" y="726"/>
                </a:cubicBezTo>
                <a:close/>
                <a:moveTo>
                  <a:pt x="1042" y="868"/>
                </a:moveTo>
                <a:cubicBezTo>
                  <a:pt x="1010" y="868"/>
                  <a:pt x="984" y="842"/>
                  <a:pt x="984" y="810"/>
                </a:cubicBezTo>
                <a:cubicBezTo>
                  <a:pt x="984" y="778"/>
                  <a:pt x="1010" y="752"/>
                  <a:pt x="1042" y="752"/>
                </a:cubicBezTo>
                <a:cubicBezTo>
                  <a:pt x="1074" y="752"/>
                  <a:pt x="1100" y="778"/>
                  <a:pt x="1100" y="810"/>
                </a:cubicBezTo>
                <a:cubicBezTo>
                  <a:pt x="1100" y="842"/>
                  <a:pt x="1074" y="868"/>
                  <a:pt x="1042" y="868"/>
                </a:cubicBezTo>
                <a:close/>
                <a:moveTo>
                  <a:pt x="269" y="595"/>
                </a:moveTo>
                <a:cubicBezTo>
                  <a:pt x="964" y="595"/>
                  <a:pt x="964" y="595"/>
                  <a:pt x="964" y="595"/>
                </a:cubicBezTo>
                <a:cubicBezTo>
                  <a:pt x="971" y="595"/>
                  <a:pt x="977" y="589"/>
                  <a:pt x="977" y="582"/>
                </a:cubicBezTo>
                <a:cubicBezTo>
                  <a:pt x="977" y="13"/>
                  <a:pt x="977" y="13"/>
                  <a:pt x="977" y="13"/>
                </a:cubicBezTo>
                <a:cubicBezTo>
                  <a:pt x="977" y="6"/>
                  <a:pt x="971" y="0"/>
                  <a:pt x="964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62" y="0"/>
                  <a:pt x="256" y="6"/>
                  <a:pt x="256" y="13"/>
                </a:cubicBezTo>
                <a:cubicBezTo>
                  <a:pt x="256" y="582"/>
                  <a:pt x="256" y="582"/>
                  <a:pt x="256" y="582"/>
                </a:cubicBezTo>
                <a:cubicBezTo>
                  <a:pt x="256" y="589"/>
                  <a:pt x="262" y="595"/>
                  <a:pt x="269" y="595"/>
                </a:cubicBezTo>
                <a:close/>
                <a:moveTo>
                  <a:pt x="698" y="26"/>
                </a:moveTo>
                <a:cubicBezTo>
                  <a:pt x="698" y="171"/>
                  <a:pt x="698" y="171"/>
                  <a:pt x="698" y="171"/>
                </a:cubicBezTo>
                <a:cubicBezTo>
                  <a:pt x="623" y="97"/>
                  <a:pt x="623" y="97"/>
                  <a:pt x="623" y="97"/>
                </a:cubicBezTo>
                <a:cubicBezTo>
                  <a:pt x="621" y="94"/>
                  <a:pt x="618" y="93"/>
                  <a:pt x="614" y="93"/>
                </a:cubicBezTo>
                <a:cubicBezTo>
                  <a:pt x="614" y="93"/>
                  <a:pt x="614" y="93"/>
                  <a:pt x="614" y="93"/>
                </a:cubicBezTo>
                <a:cubicBezTo>
                  <a:pt x="610" y="93"/>
                  <a:pt x="607" y="94"/>
                  <a:pt x="605" y="97"/>
                </a:cubicBezTo>
                <a:cubicBezTo>
                  <a:pt x="535" y="170"/>
                  <a:pt x="535" y="170"/>
                  <a:pt x="535" y="170"/>
                </a:cubicBezTo>
                <a:cubicBezTo>
                  <a:pt x="535" y="26"/>
                  <a:pt x="535" y="26"/>
                  <a:pt x="535" y="26"/>
                </a:cubicBezTo>
                <a:lnTo>
                  <a:pt x="698" y="26"/>
                </a:lnTo>
                <a:close/>
                <a:moveTo>
                  <a:pt x="282" y="26"/>
                </a:moveTo>
                <a:cubicBezTo>
                  <a:pt x="509" y="26"/>
                  <a:pt x="509" y="26"/>
                  <a:pt x="509" y="26"/>
                </a:cubicBezTo>
                <a:cubicBezTo>
                  <a:pt x="509" y="202"/>
                  <a:pt x="509" y="202"/>
                  <a:pt x="509" y="202"/>
                </a:cubicBezTo>
                <a:cubicBezTo>
                  <a:pt x="509" y="208"/>
                  <a:pt x="512" y="213"/>
                  <a:pt x="517" y="215"/>
                </a:cubicBezTo>
                <a:cubicBezTo>
                  <a:pt x="518" y="215"/>
                  <a:pt x="520" y="216"/>
                  <a:pt x="522" y="216"/>
                </a:cubicBezTo>
                <a:cubicBezTo>
                  <a:pt x="525" y="216"/>
                  <a:pt x="528" y="214"/>
                  <a:pt x="531" y="212"/>
                </a:cubicBezTo>
                <a:cubicBezTo>
                  <a:pt x="614" y="125"/>
                  <a:pt x="614" y="125"/>
                  <a:pt x="614" y="125"/>
                </a:cubicBezTo>
                <a:cubicBezTo>
                  <a:pt x="702" y="212"/>
                  <a:pt x="702" y="212"/>
                  <a:pt x="702" y="212"/>
                </a:cubicBezTo>
                <a:cubicBezTo>
                  <a:pt x="706" y="215"/>
                  <a:pt x="711" y="217"/>
                  <a:pt x="716" y="215"/>
                </a:cubicBezTo>
                <a:cubicBezTo>
                  <a:pt x="721" y="212"/>
                  <a:pt x="724" y="208"/>
                  <a:pt x="724" y="202"/>
                </a:cubicBezTo>
                <a:cubicBezTo>
                  <a:pt x="724" y="26"/>
                  <a:pt x="724" y="26"/>
                  <a:pt x="724" y="26"/>
                </a:cubicBezTo>
                <a:cubicBezTo>
                  <a:pt x="951" y="26"/>
                  <a:pt x="951" y="26"/>
                  <a:pt x="951" y="26"/>
                </a:cubicBezTo>
                <a:cubicBezTo>
                  <a:pt x="951" y="569"/>
                  <a:pt x="951" y="569"/>
                  <a:pt x="951" y="569"/>
                </a:cubicBezTo>
                <a:cubicBezTo>
                  <a:pt x="282" y="569"/>
                  <a:pt x="282" y="569"/>
                  <a:pt x="282" y="569"/>
                </a:cubicBezTo>
                <a:lnTo>
                  <a:pt x="28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6"/>
          <p:cNvSpPr>
            <a:spLocks noEditPoints="1"/>
          </p:cNvSpPr>
          <p:nvPr/>
        </p:nvSpPr>
        <p:spPr bwMode="auto">
          <a:xfrm>
            <a:off x="13679489" y="5879278"/>
            <a:ext cx="1827212" cy="1810988"/>
          </a:xfrm>
          <a:custGeom>
            <a:avLst/>
            <a:gdLst>
              <a:gd name="T0" fmla="*/ 1141 w 2252"/>
              <a:gd name="T1" fmla="*/ 1884 h 2233"/>
              <a:gd name="T2" fmla="*/ 1169 w 2252"/>
              <a:gd name="T3" fmla="*/ 2142 h 2233"/>
              <a:gd name="T4" fmla="*/ 1281 w 2252"/>
              <a:gd name="T5" fmla="*/ 1945 h 2233"/>
              <a:gd name="T6" fmla="*/ 1169 w 2252"/>
              <a:gd name="T7" fmla="*/ 2094 h 2233"/>
              <a:gd name="T8" fmla="*/ 1152 w 2252"/>
              <a:gd name="T9" fmla="*/ 1930 h 2233"/>
              <a:gd name="T10" fmla="*/ 1235 w 2252"/>
              <a:gd name="T11" fmla="*/ 1963 h 2233"/>
              <a:gd name="T12" fmla="*/ 1252 w 2252"/>
              <a:gd name="T13" fmla="*/ 2011 h 2233"/>
              <a:gd name="T14" fmla="*/ 1031 w 2252"/>
              <a:gd name="T15" fmla="*/ 1026 h 2233"/>
              <a:gd name="T16" fmla="*/ 951 w 2252"/>
              <a:gd name="T17" fmla="*/ 1070 h 2233"/>
              <a:gd name="T18" fmla="*/ 1266 w 2252"/>
              <a:gd name="T19" fmla="*/ 1788 h 2233"/>
              <a:gd name="T20" fmla="*/ 1297 w 2252"/>
              <a:gd name="T21" fmla="*/ 1800 h 2233"/>
              <a:gd name="T22" fmla="*/ 2010 w 2252"/>
              <a:gd name="T23" fmla="*/ 1472 h 2233"/>
              <a:gd name="T24" fmla="*/ 1695 w 2252"/>
              <a:gd name="T25" fmla="*/ 754 h 2233"/>
              <a:gd name="T26" fmla="*/ 1595 w 2252"/>
              <a:gd name="T27" fmla="*/ 773 h 2233"/>
              <a:gd name="T28" fmla="*/ 1358 w 2252"/>
              <a:gd name="T29" fmla="*/ 261 h 2233"/>
              <a:gd name="T30" fmla="*/ 1079 w 2252"/>
              <a:gd name="T31" fmla="*/ 378 h 2233"/>
              <a:gd name="T32" fmla="*/ 979 w 2252"/>
              <a:gd name="T33" fmla="*/ 424 h 2233"/>
              <a:gd name="T34" fmla="*/ 807 w 2252"/>
              <a:gd name="T35" fmla="*/ 527 h 2233"/>
              <a:gd name="T36" fmla="*/ 1446 w 2252"/>
              <a:gd name="T37" fmla="*/ 892 h 2233"/>
              <a:gd name="T38" fmla="*/ 1396 w 2252"/>
              <a:gd name="T39" fmla="*/ 1049 h 2233"/>
              <a:gd name="T40" fmla="*/ 1298 w 2252"/>
              <a:gd name="T41" fmla="*/ 1168 h 2233"/>
              <a:gd name="T42" fmla="*/ 1446 w 2252"/>
              <a:gd name="T43" fmla="*/ 892 h 2233"/>
              <a:gd name="T44" fmla="*/ 1299 w 2252"/>
              <a:gd name="T45" fmla="*/ 1746 h 2233"/>
              <a:gd name="T46" fmla="*/ 1176 w 2252"/>
              <a:gd name="T47" fmla="*/ 1014 h 2233"/>
              <a:gd name="T48" fmla="*/ 1291 w 2252"/>
              <a:gd name="T49" fmla="*/ 1240 h 2233"/>
              <a:gd name="T50" fmla="*/ 1313 w 2252"/>
              <a:gd name="T51" fmla="*/ 1230 h 2233"/>
              <a:gd name="T52" fmla="*/ 1561 w 2252"/>
              <a:gd name="T53" fmla="*/ 1119 h 2233"/>
              <a:gd name="T54" fmla="*/ 1585 w 2252"/>
              <a:gd name="T55" fmla="*/ 1085 h 2233"/>
              <a:gd name="T56" fmla="*/ 1661 w 2252"/>
              <a:gd name="T57" fmla="*/ 796 h 2233"/>
              <a:gd name="T58" fmla="*/ 1099 w 2252"/>
              <a:gd name="T59" fmla="*/ 422 h 2233"/>
              <a:gd name="T60" fmla="*/ 1229 w 2252"/>
              <a:gd name="T61" fmla="*/ 502 h 2233"/>
              <a:gd name="T62" fmla="*/ 1120 w 2252"/>
              <a:gd name="T63" fmla="*/ 504 h 2233"/>
              <a:gd name="T64" fmla="*/ 1020 w 2252"/>
              <a:gd name="T65" fmla="*/ 457 h 2233"/>
              <a:gd name="T66" fmla="*/ 976 w 2252"/>
              <a:gd name="T67" fmla="*/ 477 h 2233"/>
              <a:gd name="T68" fmla="*/ 1065 w 2252"/>
              <a:gd name="T69" fmla="*/ 644 h 2233"/>
              <a:gd name="T70" fmla="*/ 1086 w 2252"/>
              <a:gd name="T71" fmla="*/ 634 h 2233"/>
              <a:gd name="T72" fmla="*/ 1266 w 2252"/>
              <a:gd name="T73" fmla="*/ 553 h 2233"/>
              <a:gd name="T74" fmla="*/ 1290 w 2252"/>
              <a:gd name="T75" fmla="*/ 520 h 2233"/>
              <a:gd name="T76" fmla="*/ 1337 w 2252"/>
              <a:gd name="T77" fmla="*/ 315 h 2233"/>
              <a:gd name="T78" fmla="*/ 1075 w 2252"/>
              <a:gd name="T79" fmla="*/ 1006 h 2233"/>
              <a:gd name="T80" fmla="*/ 976 w 2252"/>
              <a:gd name="T81" fmla="*/ 477 h 2233"/>
              <a:gd name="T82" fmla="*/ 2215 w 2252"/>
              <a:gd name="T83" fmla="*/ 1487 h 2233"/>
              <a:gd name="T84" fmla="*/ 1169 w 2252"/>
              <a:gd name="T85" fmla="*/ 1790 h 2233"/>
              <a:gd name="T86" fmla="*/ 434 w 2252"/>
              <a:gd name="T87" fmla="*/ 166 h 2233"/>
              <a:gd name="T88" fmla="*/ 35 w 2252"/>
              <a:gd name="T89" fmla="*/ 5 h 2233"/>
              <a:gd name="T90" fmla="*/ 18 w 2252"/>
              <a:gd name="T91" fmla="*/ 50 h 2233"/>
              <a:gd name="T92" fmla="*/ 1096 w 2252"/>
              <a:gd name="T93" fmla="*/ 1803 h 2233"/>
              <a:gd name="T94" fmla="*/ 1169 w 2252"/>
              <a:gd name="T95" fmla="*/ 2233 h 2233"/>
              <a:gd name="T96" fmla="*/ 1371 w 2252"/>
              <a:gd name="T97" fmla="*/ 1921 h 2233"/>
              <a:gd name="T98" fmla="*/ 2247 w 2252"/>
              <a:gd name="T99" fmla="*/ 1499 h 2233"/>
              <a:gd name="T100" fmla="*/ 996 w 2252"/>
              <a:gd name="T101" fmla="*/ 2011 h 2233"/>
              <a:gd name="T102" fmla="*/ 1135 w 2252"/>
              <a:gd name="T103" fmla="*/ 1842 h 2233"/>
              <a:gd name="T104" fmla="*/ 1319 w 2252"/>
              <a:gd name="T105" fmla="*/ 1925 h 2233"/>
              <a:gd name="T106" fmla="*/ 1322 w 2252"/>
              <a:gd name="T107" fmla="*/ 1929 h 2233"/>
              <a:gd name="T108" fmla="*/ 1169 w 2252"/>
              <a:gd name="T109" fmla="*/ 2185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52" h="2233">
                <a:moveTo>
                  <a:pt x="1273" y="1934"/>
                </a:moveTo>
                <a:cubicBezTo>
                  <a:pt x="1246" y="1895"/>
                  <a:pt x="1194" y="1872"/>
                  <a:pt x="1141" y="1884"/>
                </a:cubicBezTo>
                <a:cubicBezTo>
                  <a:pt x="1082" y="1897"/>
                  <a:pt x="1039" y="1950"/>
                  <a:pt x="1039" y="2011"/>
                </a:cubicBezTo>
                <a:cubicBezTo>
                  <a:pt x="1039" y="2083"/>
                  <a:pt x="1097" y="2142"/>
                  <a:pt x="1169" y="2142"/>
                </a:cubicBezTo>
                <a:cubicBezTo>
                  <a:pt x="1241" y="2142"/>
                  <a:pt x="1299" y="2083"/>
                  <a:pt x="1299" y="2011"/>
                </a:cubicBezTo>
                <a:cubicBezTo>
                  <a:pt x="1299" y="1986"/>
                  <a:pt x="1292" y="1962"/>
                  <a:pt x="1281" y="1945"/>
                </a:cubicBezTo>
                <a:cubicBezTo>
                  <a:pt x="1278" y="1940"/>
                  <a:pt x="1275" y="1936"/>
                  <a:pt x="1273" y="1934"/>
                </a:cubicBezTo>
                <a:close/>
                <a:moveTo>
                  <a:pt x="1169" y="2094"/>
                </a:moveTo>
                <a:cubicBezTo>
                  <a:pt x="1124" y="2094"/>
                  <a:pt x="1087" y="2057"/>
                  <a:pt x="1087" y="2011"/>
                </a:cubicBezTo>
                <a:cubicBezTo>
                  <a:pt x="1087" y="1973"/>
                  <a:pt x="1114" y="1939"/>
                  <a:pt x="1152" y="1930"/>
                </a:cubicBezTo>
                <a:cubicBezTo>
                  <a:pt x="1157" y="1929"/>
                  <a:pt x="1162" y="1929"/>
                  <a:pt x="1169" y="1929"/>
                </a:cubicBezTo>
                <a:cubicBezTo>
                  <a:pt x="1195" y="1929"/>
                  <a:pt x="1220" y="1941"/>
                  <a:pt x="1235" y="1963"/>
                </a:cubicBezTo>
                <a:cubicBezTo>
                  <a:pt x="1239" y="1969"/>
                  <a:pt x="1239" y="1969"/>
                  <a:pt x="1239" y="1969"/>
                </a:cubicBezTo>
                <a:cubicBezTo>
                  <a:pt x="1247" y="1981"/>
                  <a:pt x="1252" y="1996"/>
                  <a:pt x="1252" y="2011"/>
                </a:cubicBezTo>
                <a:cubicBezTo>
                  <a:pt x="1252" y="2057"/>
                  <a:pt x="1215" y="2094"/>
                  <a:pt x="1169" y="2094"/>
                </a:cubicBezTo>
                <a:close/>
                <a:moveTo>
                  <a:pt x="1031" y="1026"/>
                </a:moveTo>
                <a:cubicBezTo>
                  <a:pt x="963" y="1056"/>
                  <a:pt x="963" y="1056"/>
                  <a:pt x="963" y="1056"/>
                </a:cubicBezTo>
                <a:cubicBezTo>
                  <a:pt x="957" y="1059"/>
                  <a:pt x="953" y="1064"/>
                  <a:pt x="951" y="1070"/>
                </a:cubicBezTo>
                <a:cubicBezTo>
                  <a:pt x="948" y="1076"/>
                  <a:pt x="949" y="1082"/>
                  <a:pt x="951" y="1088"/>
                </a:cubicBezTo>
                <a:cubicBezTo>
                  <a:pt x="1266" y="1788"/>
                  <a:pt x="1266" y="1788"/>
                  <a:pt x="1266" y="1788"/>
                </a:cubicBezTo>
                <a:cubicBezTo>
                  <a:pt x="1270" y="1797"/>
                  <a:pt x="1278" y="1802"/>
                  <a:pt x="1287" y="1802"/>
                </a:cubicBezTo>
                <a:cubicBezTo>
                  <a:pt x="1291" y="1802"/>
                  <a:pt x="1294" y="1801"/>
                  <a:pt x="1297" y="1800"/>
                </a:cubicBezTo>
                <a:cubicBezTo>
                  <a:pt x="1997" y="1486"/>
                  <a:pt x="1997" y="1486"/>
                  <a:pt x="1997" y="1486"/>
                </a:cubicBezTo>
                <a:cubicBezTo>
                  <a:pt x="2003" y="1483"/>
                  <a:pt x="2007" y="1478"/>
                  <a:pt x="2010" y="1472"/>
                </a:cubicBezTo>
                <a:cubicBezTo>
                  <a:pt x="2012" y="1466"/>
                  <a:pt x="2012" y="1460"/>
                  <a:pt x="2009" y="1454"/>
                </a:cubicBezTo>
                <a:cubicBezTo>
                  <a:pt x="1695" y="754"/>
                  <a:pt x="1695" y="754"/>
                  <a:pt x="1695" y="754"/>
                </a:cubicBezTo>
                <a:cubicBezTo>
                  <a:pt x="1689" y="742"/>
                  <a:pt x="1675" y="737"/>
                  <a:pt x="1663" y="742"/>
                </a:cubicBezTo>
                <a:cubicBezTo>
                  <a:pt x="1595" y="773"/>
                  <a:pt x="1595" y="773"/>
                  <a:pt x="1595" y="773"/>
                </a:cubicBezTo>
                <a:cubicBezTo>
                  <a:pt x="1371" y="274"/>
                  <a:pt x="1371" y="274"/>
                  <a:pt x="1371" y="274"/>
                </a:cubicBezTo>
                <a:cubicBezTo>
                  <a:pt x="1368" y="268"/>
                  <a:pt x="1364" y="263"/>
                  <a:pt x="1358" y="261"/>
                </a:cubicBezTo>
                <a:cubicBezTo>
                  <a:pt x="1352" y="259"/>
                  <a:pt x="1345" y="259"/>
                  <a:pt x="1339" y="262"/>
                </a:cubicBezTo>
                <a:cubicBezTo>
                  <a:pt x="1079" y="378"/>
                  <a:pt x="1079" y="378"/>
                  <a:pt x="1079" y="378"/>
                </a:cubicBezTo>
                <a:cubicBezTo>
                  <a:pt x="979" y="424"/>
                  <a:pt x="979" y="424"/>
                  <a:pt x="979" y="424"/>
                </a:cubicBezTo>
                <a:cubicBezTo>
                  <a:pt x="979" y="424"/>
                  <a:pt x="979" y="424"/>
                  <a:pt x="979" y="424"/>
                </a:cubicBezTo>
                <a:cubicBezTo>
                  <a:pt x="819" y="495"/>
                  <a:pt x="819" y="495"/>
                  <a:pt x="819" y="495"/>
                </a:cubicBezTo>
                <a:cubicBezTo>
                  <a:pt x="807" y="501"/>
                  <a:pt x="802" y="515"/>
                  <a:pt x="807" y="527"/>
                </a:cubicBezTo>
                <a:lnTo>
                  <a:pt x="1031" y="1026"/>
                </a:lnTo>
                <a:close/>
                <a:moveTo>
                  <a:pt x="1446" y="892"/>
                </a:moveTo>
                <a:cubicBezTo>
                  <a:pt x="1524" y="1066"/>
                  <a:pt x="1524" y="1066"/>
                  <a:pt x="1524" y="1066"/>
                </a:cubicBezTo>
                <a:cubicBezTo>
                  <a:pt x="1396" y="1049"/>
                  <a:pt x="1396" y="1049"/>
                  <a:pt x="1396" y="1049"/>
                </a:cubicBezTo>
                <a:cubicBezTo>
                  <a:pt x="1387" y="1048"/>
                  <a:pt x="1378" y="1052"/>
                  <a:pt x="1373" y="1060"/>
                </a:cubicBezTo>
                <a:cubicBezTo>
                  <a:pt x="1298" y="1168"/>
                  <a:pt x="1298" y="1168"/>
                  <a:pt x="1298" y="1168"/>
                </a:cubicBezTo>
                <a:cubicBezTo>
                  <a:pt x="1220" y="994"/>
                  <a:pt x="1220" y="994"/>
                  <a:pt x="1220" y="994"/>
                </a:cubicBezTo>
                <a:lnTo>
                  <a:pt x="1446" y="892"/>
                </a:lnTo>
                <a:close/>
                <a:moveTo>
                  <a:pt x="1955" y="1452"/>
                </a:moveTo>
                <a:cubicBezTo>
                  <a:pt x="1299" y="1746"/>
                  <a:pt x="1299" y="1746"/>
                  <a:pt x="1299" y="1746"/>
                </a:cubicBezTo>
                <a:cubicBezTo>
                  <a:pt x="1005" y="1090"/>
                  <a:pt x="1005" y="1090"/>
                  <a:pt x="1005" y="1090"/>
                </a:cubicBezTo>
                <a:cubicBezTo>
                  <a:pt x="1176" y="1014"/>
                  <a:pt x="1176" y="1014"/>
                  <a:pt x="1176" y="1014"/>
                </a:cubicBezTo>
                <a:cubicBezTo>
                  <a:pt x="1271" y="1226"/>
                  <a:pt x="1271" y="1226"/>
                  <a:pt x="1271" y="1226"/>
                </a:cubicBezTo>
                <a:cubicBezTo>
                  <a:pt x="1275" y="1234"/>
                  <a:pt x="1282" y="1240"/>
                  <a:pt x="1291" y="1240"/>
                </a:cubicBezTo>
                <a:cubicBezTo>
                  <a:pt x="1292" y="1240"/>
                  <a:pt x="1292" y="1240"/>
                  <a:pt x="1293" y="1240"/>
                </a:cubicBezTo>
                <a:cubicBezTo>
                  <a:pt x="1301" y="1240"/>
                  <a:pt x="1308" y="1237"/>
                  <a:pt x="1313" y="1230"/>
                </a:cubicBezTo>
                <a:cubicBezTo>
                  <a:pt x="1404" y="1099"/>
                  <a:pt x="1404" y="1099"/>
                  <a:pt x="1404" y="1099"/>
                </a:cubicBezTo>
                <a:cubicBezTo>
                  <a:pt x="1561" y="1119"/>
                  <a:pt x="1561" y="1119"/>
                  <a:pt x="1561" y="1119"/>
                </a:cubicBezTo>
                <a:cubicBezTo>
                  <a:pt x="1569" y="1120"/>
                  <a:pt x="1578" y="1116"/>
                  <a:pt x="1583" y="1109"/>
                </a:cubicBezTo>
                <a:cubicBezTo>
                  <a:pt x="1588" y="1102"/>
                  <a:pt x="1589" y="1093"/>
                  <a:pt x="1585" y="1085"/>
                </a:cubicBezTo>
                <a:cubicBezTo>
                  <a:pt x="1490" y="873"/>
                  <a:pt x="1490" y="873"/>
                  <a:pt x="1490" y="873"/>
                </a:cubicBezTo>
                <a:cubicBezTo>
                  <a:pt x="1661" y="796"/>
                  <a:pt x="1661" y="796"/>
                  <a:pt x="1661" y="796"/>
                </a:cubicBezTo>
                <a:lnTo>
                  <a:pt x="1955" y="1452"/>
                </a:lnTo>
                <a:close/>
                <a:moveTo>
                  <a:pt x="1099" y="422"/>
                </a:moveTo>
                <a:cubicBezTo>
                  <a:pt x="1177" y="387"/>
                  <a:pt x="1177" y="387"/>
                  <a:pt x="1177" y="387"/>
                </a:cubicBezTo>
                <a:cubicBezTo>
                  <a:pt x="1229" y="502"/>
                  <a:pt x="1229" y="502"/>
                  <a:pt x="1229" y="502"/>
                </a:cubicBezTo>
                <a:cubicBezTo>
                  <a:pt x="1141" y="494"/>
                  <a:pt x="1141" y="494"/>
                  <a:pt x="1141" y="494"/>
                </a:cubicBezTo>
                <a:cubicBezTo>
                  <a:pt x="1132" y="493"/>
                  <a:pt x="1125" y="497"/>
                  <a:pt x="1120" y="504"/>
                </a:cubicBezTo>
                <a:cubicBezTo>
                  <a:pt x="1072" y="572"/>
                  <a:pt x="1072" y="572"/>
                  <a:pt x="1072" y="572"/>
                </a:cubicBezTo>
                <a:cubicBezTo>
                  <a:pt x="1020" y="457"/>
                  <a:pt x="1020" y="457"/>
                  <a:pt x="1020" y="457"/>
                </a:cubicBezTo>
                <a:lnTo>
                  <a:pt x="1099" y="422"/>
                </a:lnTo>
                <a:close/>
                <a:moveTo>
                  <a:pt x="976" y="477"/>
                </a:moveTo>
                <a:cubicBezTo>
                  <a:pt x="1045" y="630"/>
                  <a:pt x="1045" y="630"/>
                  <a:pt x="1045" y="630"/>
                </a:cubicBezTo>
                <a:cubicBezTo>
                  <a:pt x="1049" y="637"/>
                  <a:pt x="1056" y="643"/>
                  <a:pt x="1065" y="644"/>
                </a:cubicBezTo>
                <a:cubicBezTo>
                  <a:pt x="1065" y="644"/>
                  <a:pt x="1066" y="644"/>
                  <a:pt x="1067" y="644"/>
                </a:cubicBezTo>
                <a:cubicBezTo>
                  <a:pt x="1075" y="644"/>
                  <a:pt x="1082" y="640"/>
                  <a:pt x="1086" y="634"/>
                </a:cubicBezTo>
                <a:cubicBezTo>
                  <a:pt x="1151" y="543"/>
                  <a:pt x="1151" y="543"/>
                  <a:pt x="1151" y="543"/>
                </a:cubicBezTo>
                <a:cubicBezTo>
                  <a:pt x="1266" y="553"/>
                  <a:pt x="1266" y="553"/>
                  <a:pt x="1266" y="553"/>
                </a:cubicBezTo>
                <a:cubicBezTo>
                  <a:pt x="1274" y="554"/>
                  <a:pt x="1282" y="550"/>
                  <a:pt x="1287" y="543"/>
                </a:cubicBezTo>
                <a:cubicBezTo>
                  <a:pt x="1292" y="537"/>
                  <a:pt x="1293" y="527"/>
                  <a:pt x="1290" y="520"/>
                </a:cubicBezTo>
                <a:cubicBezTo>
                  <a:pt x="1221" y="367"/>
                  <a:pt x="1221" y="367"/>
                  <a:pt x="1221" y="367"/>
                </a:cubicBezTo>
                <a:cubicBezTo>
                  <a:pt x="1337" y="315"/>
                  <a:pt x="1337" y="315"/>
                  <a:pt x="1337" y="315"/>
                </a:cubicBezTo>
                <a:cubicBezTo>
                  <a:pt x="1551" y="792"/>
                  <a:pt x="1551" y="792"/>
                  <a:pt x="1551" y="792"/>
                </a:cubicBezTo>
                <a:cubicBezTo>
                  <a:pt x="1075" y="1006"/>
                  <a:pt x="1075" y="1006"/>
                  <a:pt x="1075" y="1006"/>
                </a:cubicBezTo>
                <a:cubicBezTo>
                  <a:pt x="861" y="529"/>
                  <a:pt x="861" y="529"/>
                  <a:pt x="861" y="529"/>
                </a:cubicBezTo>
                <a:lnTo>
                  <a:pt x="976" y="477"/>
                </a:lnTo>
                <a:close/>
                <a:moveTo>
                  <a:pt x="2247" y="1499"/>
                </a:moveTo>
                <a:cubicBezTo>
                  <a:pt x="2242" y="1487"/>
                  <a:pt x="2227" y="1482"/>
                  <a:pt x="2215" y="1487"/>
                </a:cubicBezTo>
                <a:cubicBezTo>
                  <a:pt x="1346" y="1880"/>
                  <a:pt x="1346" y="1880"/>
                  <a:pt x="1346" y="1880"/>
                </a:cubicBezTo>
                <a:cubicBezTo>
                  <a:pt x="1305" y="1824"/>
                  <a:pt x="1239" y="1790"/>
                  <a:pt x="1169" y="1790"/>
                </a:cubicBezTo>
                <a:cubicBezTo>
                  <a:pt x="1160" y="1790"/>
                  <a:pt x="1152" y="1792"/>
                  <a:pt x="1144" y="1793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2" y="160"/>
                  <a:pt x="427" y="155"/>
                  <a:pt x="421" y="153"/>
                </a:cubicBezTo>
                <a:cubicBezTo>
                  <a:pt x="35" y="5"/>
                  <a:pt x="35" y="5"/>
                  <a:pt x="35" y="5"/>
                </a:cubicBezTo>
                <a:cubicBezTo>
                  <a:pt x="23" y="0"/>
                  <a:pt x="9" y="7"/>
                  <a:pt x="4" y="19"/>
                </a:cubicBezTo>
                <a:cubicBezTo>
                  <a:pt x="0" y="31"/>
                  <a:pt x="6" y="45"/>
                  <a:pt x="18" y="50"/>
                </a:cubicBezTo>
                <a:cubicBezTo>
                  <a:pt x="394" y="194"/>
                  <a:pt x="394" y="194"/>
                  <a:pt x="394" y="194"/>
                </a:cubicBezTo>
                <a:cubicBezTo>
                  <a:pt x="1096" y="1803"/>
                  <a:pt x="1096" y="1803"/>
                  <a:pt x="1096" y="1803"/>
                </a:cubicBezTo>
                <a:cubicBezTo>
                  <a:pt x="1007" y="1834"/>
                  <a:pt x="948" y="1916"/>
                  <a:pt x="948" y="2011"/>
                </a:cubicBezTo>
                <a:cubicBezTo>
                  <a:pt x="948" y="2133"/>
                  <a:pt x="1047" y="2233"/>
                  <a:pt x="1169" y="2233"/>
                </a:cubicBezTo>
                <a:cubicBezTo>
                  <a:pt x="1291" y="2233"/>
                  <a:pt x="1391" y="2133"/>
                  <a:pt x="1391" y="2011"/>
                </a:cubicBezTo>
                <a:cubicBezTo>
                  <a:pt x="1391" y="1980"/>
                  <a:pt x="1384" y="1950"/>
                  <a:pt x="1371" y="1921"/>
                </a:cubicBezTo>
                <a:cubicBezTo>
                  <a:pt x="2235" y="1531"/>
                  <a:pt x="2235" y="1531"/>
                  <a:pt x="2235" y="1531"/>
                </a:cubicBezTo>
                <a:cubicBezTo>
                  <a:pt x="2247" y="1526"/>
                  <a:pt x="2252" y="1511"/>
                  <a:pt x="2247" y="1499"/>
                </a:cubicBezTo>
                <a:close/>
                <a:moveTo>
                  <a:pt x="1169" y="2185"/>
                </a:moveTo>
                <a:cubicBezTo>
                  <a:pt x="1073" y="2185"/>
                  <a:pt x="996" y="2107"/>
                  <a:pt x="996" y="2011"/>
                </a:cubicBezTo>
                <a:cubicBezTo>
                  <a:pt x="996" y="1935"/>
                  <a:pt x="1044" y="1869"/>
                  <a:pt x="1117" y="1846"/>
                </a:cubicBezTo>
                <a:cubicBezTo>
                  <a:pt x="1123" y="1844"/>
                  <a:pt x="1128" y="1843"/>
                  <a:pt x="1135" y="1842"/>
                </a:cubicBezTo>
                <a:cubicBezTo>
                  <a:pt x="1146" y="1839"/>
                  <a:pt x="1157" y="1838"/>
                  <a:pt x="1169" y="1838"/>
                </a:cubicBezTo>
                <a:cubicBezTo>
                  <a:pt x="1229" y="1838"/>
                  <a:pt x="1286" y="1870"/>
                  <a:pt x="1319" y="1925"/>
                </a:cubicBezTo>
                <a:cubicBezTo>
                  <a:pt x="1320" y="1926"/>
                  <a:pt x="1320" y="1927"/>
                  <a:pt x="1321" y="1928"/>
                </a:cubicBezTo>
                <a:cubicBezTo>
                  <a:pt x="1321" y="1929"/>
                  <a:pt x="1321" y="1929"/>
                  <a:pt x="1322" y="1929"/>
                </a:cubicBezTo>
                <a:cubicBezTo>
                  <a:pt x="1335" y="1954"/>
                  <a:pt x="1343" y="1983"/>
                  <a:pt x="1343" y="2011"/>
                </a:cubicBezTo>
                <a:cubicBezTo>
                  <a:pt x="1343" y="2107"/>
                  <a:pt x="1265" y="2185"/>
                  <a:pt x="1169" y="21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0"/>
          <p:cNvSpPr>
            <a:spLocks noEditPoints="1"/>
          </p:cNvSpPr>
          <p:nvPr/>
        </p:nvSpPr>
        <p:spPr bwMode="auto">
          <a:xfrm>
            <a:off x="18546763" y="6210300"/>
            <a:ext cx="2319337" cy="1147763"/>
          </a:xfrm>
          <a:custGeom>
            <a:avLst/>
            <a:gdLst>
              <a:gd name="T0" fmla="*/ 3096 w 3099"/>
              <a:gd name="T1" fmla="*/ 556 h 1531"/>
              <a:gd name="T2" fmla="*/ 2328 w 3099"/>
              <a:gd name="T3" fmla="*/ 28 h 1531"/>
              <a:gd name="T4" fmla="*/ 840 w 3099"/>
              <a:gd name="T5" fmla="*/ 184 h 1531"/>
              <a:gd name="T6" fmla="*/ 1195 w 3099"/>
              <a:gd name="T7" fmla="*/ 1345 h 1531"/>
              <a:gd name="T8" fmla="*/ 2300 w 3099"/>
              <a:gd name="T9" fmla="*/ 1345 h 1531"/>
              <a:gd name="T10" fmla="*/ 2916 w 3099"/>
              <a:gd name="T11" fmla="*/ 1345 h 1531"/>
              <a:gd name="T12" fmla="*/ 3096 w 3099"/>
              <a:gd name="T13" fmla="*/ 742 h 1531"/>
              <a:gd name="T14" fmla="*/ 3038 w 3099"/>
              <a:gd name="T15" fmla="*/ 701 h 1531"/>
              <a:gd name="T16" fmla="*/ 2807 w 3099"/>
              <a:gd name="T17" fmla="*/ 325 h 1531"/>
              <a:gd name="T18" fmla="*/ 2412 w 3099"/>
              <a:gd name="T19" fmla="*/ 701 h 1531"/>
              <a:gd name="T20" fmla="*/ 2412 w 3099"/>
              <a:gd name="T21" fmla="*/ 325 h 1531"/>
              <a:gd name="T22" fmla="*/ 2271 w 3099"/>
              <a:gd name="T23" fmla="*/ 57 h 1531"/>
              <a:gd name="T24" fmla="*/ 1664 w 3099"/>
              <a:gd name="T25" fmla="*/ 1287 h 1531"/>
              <a:gd name="T26" fmla="*/ 1651 w 3099"/>
              <a:gd name="T27" fmla="*/ 1218 h 1531"/>
              <a:gd name="T28" fmla="*/ 1623 w 3099"/>
              <a:gd name="T29" fmla="*/ 1159 h 1531"/>
              <a:gd name="T30" fmla="*/ 1574 w 3099"/>
              <a:gd name="T31" fmla="*/ 1108 h 1531"/>
              <a:gd name="T32" fmla="*/ 1518 w 3099"/>
              <a:gd name="T33" fmla="*/ 1074 h 1531"/>
              <a:gd name="T34" fmla="*/ 1427 w 3099"/>
              <a:gd name="T35" fmla="*/ 1055 h 1531"/>
              <a:gd name="T36" fmla="*/ 1335 w 3099"/>
              <a:gd name="T37" fmla="*/ 1074 h 1531"/>
              <a:gd name="T38" fmla="*/ 1279 w 3099"/>
              <a:gd name="T39" fmla="*/ 1108 h 1531"/>
              <a:gd name="T40" fmla="*/ 1230 w 3099"/>
              <a:gd name="T41" fmla="*/ 1159 h 1531"/>
              <a:gd name="T42" fmla="*/ 1202 w 3099"/>
              <a:gd name="T43" fmla="*/ 1218 h 1531"/>
              <a:gd name="T44" fmla="*/ 1189 w 3099"/>
              <a:gd name="T45" fmla="*/ 1287 h 1531"/>
              <a:gd name="T46" fmla="*/ 1427 w 3099"/>
              <a:gd name="T47" fmla="*/ 1474 h 1531"/>
              <a:gd name="T48" fmla="*/ 1427 w 3099"/>
              <a:gd name="T49" fmla="*/ 1112 h 1531"/>
              <a:gd name="T50" fmla="*/ 1427 w 3099"/>
              <a:gd name="T51" fmla="*/ 1474 h 1531"/>
              <a:gd name="T52" fmla="*/ 2504 w 3099"/>
              <a:gd name="T53" fmla="*/ 1293 h 1531"/>
              <a:gd name="T54" fmla="*/ 2865 w 3099"/>
              <a:gd name="T55" fmla="*/ 1313 h 1531"/>
              <a:gd name="T56" fmla="*/ 2920 w 3099"/>
              <a:gd name="T57" fmla="*/ 1264 h 1531"/>
              <a:gd name="T58" fmla="*/ 2903 w 3099"/>
              <a:gd name="T59" fmla="*/ 1199 h 1531"/>
              <a:gd name="T60" fmla="*/ 2865 w 3099"/>
              <a:gd name="T61" fmla="*/ 1140 h 1531"/>
              <a:gd name="T62" fmla="*/ 2817 w 3099"/>
              <a:gd name="T63" fmla="*/ 1096 h 1531"/>
              <a:gd name="T64" fmla="*/ 2748 w 3099"/>
              <a:gd name="T65" fmla="*/ 1065 h 1531"/>
              <a:gd name="T66" fmla="*/ 2637 w 3099"/>
              <a:gd name="T67" fmla="*/ 1060 h 1531"/>
              <a:gd name="T68" fmla="*/ 2576 w 3099"/>
              <a:gd name="T69" fmla="*/ 1083 h 1531"/>
              <a:gd name="T70" fmla="*/ 2518 w 3099"/>
              <a:gd name="T71" fmla="*/ 1124 h 1531"/>
              <a:gd name="T72" fmla="*/ 2479 w 3099"/>
              <a:gd name="T73" fmla="*/ 1177 h 1531"/>
              <a:gd name="T74" fmla="*/ 2452 w 3099"/>
              <a:gd name="T75" fmla="*/ 1243 h 1531"/>
              <a:gd name="T76" fmla="*/ 2328 w 3099"/>
              <a:gd name="T77" fmla="*/ 1287 h 1531"/>
              <a:gd name="T78" fmla="*/ 2441 w 3099"/>
              <a:gd name="T79" fmla="*/ 760 h 1531"/>
              <a:gd name="T80" fmla="*/ 3038 w 3099"/>
              <a:gd name="T81" fmla="*/ 1287 h 1531"/>
              <a:gd name="T82" fmla="*/ 703 w 3099"/>
              <a:gd name="T83" fmla="*/ 688 h 1531"/>
              <a:gd name="T84" fmla="*/ 28 w 3099"/>
              <a:gd name="T85" fmla="*/ 631 h 1531"/>
              <a:gd name="T86" fmla="*/ 732 w 3099"/>
              <a:gd name="T87" fmla="*/ 424 h 1531"/>
              <a:gd name="T88" fmla="*/ 279 w 3099"/>
              <a:gd name="T89" fmla="*/ 424 h 1531"/>
              <a:gd name="T90" fmla="*/ 732 w 3099"/>
              <a:gd name="T91" fmla="*/ 424 h 1531"/>
              <a:gd name="T92" fmla="*/ 308 w 3099"/>
              <a:gd name="T93" fmla="*/ 924 h 1531"/>
              <a:gd name="T94" fmla="*/ 703 w 3099"/>
              <a:gd name="T95" fmla="*/ 867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99" h="1531">
                <a:moveTo>
                  <a:pt x="3099" y="729"/>
                </a:moveTo>
                <a:cubicBezTo>
                  <a:pt x="3099" y="725"/>
                  <a:pt x="3097" y="721"/>
                  <a:pt x="3096" y="717"/>
                </a:cubicBezTo>
                <a:cubicBezTo>
                  <a:pt x="3096" y="556"/>
                  <a:pt x="3096" y="556"/>
                  <a:pt x="3096" y="556"/>
                </a:cubicBezTo>
                <a:cubicBezTo>
                  <a:pt x="3096" y="397"/>
                  <a:pt x="2966" y="268"/>
                  <a:pt x="2807" y="268"/>
                </a:cubicBezTo>
                <a:cubicBezTo>
                  <a:pt x="2328" y="268"/>
                  <a:pt x="2328" y="268"/>
                  <a:pt x="2328" y="268"/>
                </a:cubicBezTo>
                <a:cubicBezTo>
                  <a:pt x="2328" y="28"/>
                  <a:pt x="2328" y="28"/>
                  <a:pt x="2328" y="28"/>
                </a:cubicBezTo>
                <a:cubicBezTo>
                  <a:pt x="2328" y="13"/>
                  <a:pt x="2316" y="0"/>
                  <a:pt x="2300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922" y="0"/>
                  <a:pt x="840" y="83"/>
                  <a:pt x="840" y="184"/>
                </a:cubicBezTo>
                <a:cubicBezTo>
                  <a:pt x="840" y="1316"/>
                  <a:pt x="840" y="1316"/>
                  <a:pt x="840" y="1316"/>
                </a:cubicBezTo>
                <a:cubicBezTo>
                  <a:pt x="840" y="1332"/>
                  <a:pt x="852" y="1345"/>
                  <a:pt x="868" y="1345"/>
                </a:cubicBezTo>
                <a:cubicBezTo>
                  <a:pt x="1195" y="1345"/>
                  <a:pt x="1195" y="1345"/>
                  <a:pt x="1195" y="1345"/>
                </a:cubicBezTo>
                <a:cubicBezTo>
                  <a:pt x="1219" y="1452"/>
                  <a:pt x="1314" y="1531"/>
                  <a:pt x="1427" y="1531"/>
                </a:cubicBezTo>
                <a:cubicBezTo>
                  <a:pt x="1539" y="1531"/>
                  <a:pt x="1634" y="1453"/>
                  <a:pt x="1658" y="1345"/>
                </a:cubicBezTo>
                <a:cubicBezTo>
                  <a:pt x="2300" y="1345"/>
                  <a:pt x="2300" y="1345"/>
                  <a:pt x="2300" y="1345"/>
                </a:cubicBezTo>
                <a:cubicBezTo>
                  <a:pt x="2453" y="1345"/>
                  <a:pt x="2453" y="1345"/>
                  <a:pt x="2453" y="1345"/>
                </a:cubicBezTo>
                <a:cubicBezTo>
                  <a:pt x="2477" y="1452"/>
                  <a:pt x="2572" y="1531"/>
                  <a:pt x="2685" y="1531"/>
                </a:cubicBezTo>
                <a:cubicBezTo>
                  <a:pt x="2797" y="1531"/>
                  <a:pt x="2892" y="1453"/>
                  <a:pt x="2916" y="1345"/>
                </a:cubicBezTo>
                <a:cubicBezTo>
                  <a:pt x="3067" y="1345"/>
                  <a:pt x="3067" y="1345"/>
                  <a:pt x="3067" y="1345"/>
                </a:cubicBezTo>
                <a:cubicBezTo>
                  <a:pt x="3083" y="1345"/>
                  <a:pt x="3096" y="1332"/>
                  <a:pt x="3096" y="1316"/>
                </a:cubicBezTo>
                <a:cubicBezTo>
                  <a:pt x="3096" y="742"/>
                  <a:pt x="3096" y="742"/>
                  <a:pt x="3096" y="742"/>
                </a:cubicBezTo>
                <a:cubicBezTo>
                  <a:pt x="3097" y="738"/>
                  <a:pt x="3099" y="734"/>
                  <a:pt x="3099" y="729"/>
                </a:cubicBezTo>
                <a:close/>
                <a:moveTo>
                  <a:pt x="3038" y="556"/>
                </a:moveTo>
                <a:cubicBezTo>
                  <a:pt x="3038" y="701"/>
                  <a:pt x="3038" y="701"/>
                  <a:pt x="3038" y="701"/>
                </a:cubicBezTo>
                <a:cubicBezTo>
                  <a:pt x="2469" y="701"/>
                  <a:pt x="2469" y="701"/>
                  <a:pt x="2469" y="701"/>
                </a:cubicBezTo>
                <a:cubicBezTo>
                  <a:pt x="2469" y="325"/>
                  <a:pt x="2469" y="325"/>
                  <a:pt x="2469" y="325"/>
                </a:cubicBezTo>
                <a:cubicBezTo>
                  <a:pt x="2807" y="325"/>
                  <a:pt x="2807" y="325"/>
                  <a:pt x="2807" y="325"/>
                </a:cubicBezTo>
                <a:cubicBezTo>
                  <a:pt x="2935" y="325"/>
                  <a:pt x="3038" y="429"/>
                  <a:pt x="3038" y="556"/>
                </a:cubicBezTo>
                <a:close/>
                <a:moveTo>
                  <a:pt x="2412" y="325"/>
                </a:moveTo>
                <a:cubicBezTo>
                  <a:pt x="2412" y="701"/>
                  <a:pt x="2412" y="701"/>
                  <a:pt x="2412" y="701"/>
                </a:cubicBezTo>
                <a:cubicBezTo>
                  <a:pt x="2328" y="701"/>
                  <a:pt x="2328" y="701"/>
                  <a:pt x="2328" y="701"/>
                </a:cubicBezTo>
                <a:cubicBezTo>
                  <a:pt x="2328" y="325"/>
                  <a:pt x="2328" y="325"/>
                  <a:pt x="2328" y="325"/>
                </a:cubicBezTo>
                <a:lnTo>
                  <a:pt x="2412" y="325"/>
                </a:lnTo>
                <a:close/>
                <a:moveTo>
                  <a:pt x="897" y="184"/>
                </a:moveTo>
                <a:cubicBezTo>
                  <a:pt x="897" y="114"/>
                  <a:pt x="954" y="57"/>
                  <a:pt x="1024" y="57"/>
                </a:cubicBezTo>
                <a:cubicBezTo>
                  <a:pt x="2271" y="57"/>
                  <a:pt x="2271" y="57"/>
                  <a:pt x="2271" y="57"/>
                </a:cubicBezTo>
                <a:cubicBezTo>
                  <a:pt x="2271" y="296"/>
                  <a:pt x="2271" y="296"/>
                  <a:pt x="2271" y="296"/>
                </a:cubicBezTo>
                <a:cubicBezTo>
                  <a:pt x="2271" y="1287"/>
                  <a:pt x="2271" y="1287"/>
                  <a:pt x="2271" y="1287"/>
                </a:cubicBezTo>
                <a:cubicBezTo>
                  <a:pt x="1664" y="1287"/>
                  <a:pt x="1664" y="1287"/>
                  <a:pt x="1664" y="1287"/>
                </a:cubicBezTo>
                <a:cubicBezTo>
                  <a:pt x="1664" y="1279"/>
                  <a:pt x="1663" y="1272"/>
                  <a:pt x="1662" y="1264"/>
                </a:cubicBezTo>
                <a:cubicBezTo>
                  <a:pt x="1661" y="1257"/>
                  <a:pt x="1660" y="1250"/>
                  <a:pt x="1659" y="1243"/>
                </a:cubicBezTo>
                <a:cubicBezTo>
                  <a:pt x="1657" y="1235"/>
                  <a:pt x="1654" y="1227"/>
                  <a:pt x="1651" y="1218"/>
                </a:cubicBezTo>
                <a:cubicBezTo>
                  <a:pt x="1649" y="1212"/>
                  <a:pt x="1648" y="1205"/>
                  <a:pt x="1645" y="1199"/>
                </a:cubicBezTo>
                <a:cubicBezTo>
                  <a:pt x="1641" y="1191"/>
                  <a:pt x="1637" y="1184"/>
                  <a:pt x="1633" y="1177"/>
                </a:cubicBezTo>
                <a:cubicBezTo>
                  <a:pt x="1629" y="1171"/>
                  <a:pt x="1627" y="1165"/>
                  <a:pt x="1623" y="1159"/>
                </a:cubicBezTo>
                <a:cubicBezTo>
                  <a:pt x="1618" y="1152"/>
                  <a:pt x="1612" y="1146"/>
                  <a:pt x="1607" y="1140"/>
                </a:cubicBezTo>
                <a:cubicBezTo>
                  <a:pt x="1602" y="1135"/>
                  <a:pt x="1599" y="1129"/>
                  <a:pt x="1594" y="1124"/>
                </a:cubicBezTo>
                <a:cubicBezTo>
                  <a:pt x="1588" y="1118"/>
                  <a:pt x="1581" y="1113"/>
                  <a:pt x="1574" y="1108"/>
                </a:cubicBezTo>
                <a:cubicBezTo>
                  <a:pt x="1569" y="1104"/>
                  <a:pt x="1564" y="1099"/>
                  <a:pt x="1559" y="1096"/>
                </a:cubicBezTo>
                <a:cubicBezTo>
                  <a:pt x="1551" y="1091"/>
                  <a:pt x="1543" y="1087"/>
                  <a:pt x="1535" y="1083"/>
                </a:cubicBezTo>
                <a:cubicBezTo>
                  <a:pt x="1530" y="1080"/>
                  <a:pt x="1524" y="1076"/>
                  <a:pt x="1518" y="1074"/>
                </a:cubicBezTo>
                <a:cubicBezTo>
                  <a:pt x="1509" y="1070"/>
                  <a:pt x="1500" y="1068"/>
                  <a:pt x="1490" y="1065"/>
                </a:cubicBezTo>
                <a:cubicBezTo>
                  <a:pt x="1485" y="1063"/>
                  <a:pt x="1480" y="1061"/>
                  <a:pt x="1474" y="1060"/>
                </a:cubicBezTo>
                <a:cubicBezTo>
                  <a:pt x="1459" y="1057"/>
                  <a:pt x="1443" y="1055"/>
                  <a:pt x="1427" y="1055"/>
                </a:cubicBezTo>
                <a:cubicBezTo>
                  <a:pt x="1410" y="1055"/>
                  <a:pt x="1394" y="1057"/>
                  <a:pt x="1379" y="1060"/>
                </a:cubicBezTo>
                <a:cubicBezTo>
                  <a:pt x="1374" y="1061"/>
                  <a:pt x="1369" y="1063"/>
                  <a:pt x="1363" y="1065"/>
                </a:cubicBezTo>
                <a:cubicBezTo>
                  <a:pt x="1354" y="1068"/>
                  <a:pt x="1344" y="1070"/>
                  <a:pt x="1335" y="1074"/>
                </a:cubicBezTo>
                <a:cubicBezTo>
                  <a:pt x="1329" y="1076"/>
                  <a:pt x="1324" y="1080"/>
                  <a:pt x="1318" y="1083"/>
                </a:cubicBezTo>
                <a:cubicBezTo>
                  <a:pt x="1310" y="1087"/>
                  <a:pt x="1302" y="1091"/>
                  <a:pt x="1295" y="1096"/>
                </a:cubicBezTo>
                <a:cubicBezTo>
                  <a:pt x="1289" y="1099"/>
                  <a:pt x="1284" y="1104"/>
                  <a:pt x="1279" y="1108"/>
                </a:cubicBezTo>
                <a:cubicBezTo>
                  <a:pt x="1273" y="1113"/>
                  <a:pt x="1266" y="1118"/>
                  <a:pt x="1260" y="1124"/>
                </a:cubicBezTo>
                <a:cubicBezTo>
                  <a:pt x="1255" y="1129"/>
                  <a:pt x="1251" y="1135"/>
                  <a:pt x="1246" y="1140"/>
                </a:cubicBezTo>
                <a:cubicBezTo>
                  <a:pt x="1241" y="1146"/>
                  <a:pt x="1235" y="1152"/>
                  <a:pt x="1230" y="1159"/>
                </a:cubicBezTo>
                <a:cubicBezTo>
                  <a:pt x="1227" y="1165"/>
                  <a:pt x="1224" y="1171"/>
                  <a:pt x="1220" y="1177"/>
                </a:cubicBezTo>
                <a:cubicBezTo>
                  <a:pt x="1216" y="1184"/>
                  <a:pt x="1212" y="1191"/>
                  <a:pt x="1208" y="1199"/>
                </a:cubicBezTo>
                <a:cubicBezTo>
                  <a:pt x="1206" y="1205"/>
                  <a:pt x="1204" y="1212"/>
                  <a:pt x="1202" y="1218"/>
                </a:cubicBezTo>
                <a:cubicBezTo>
                  <a:pt x="1199" y="1227"/>
                  <a:pt x="1196" y="1235"/>
                  <a:pt x="1194" y="1243"/>
                </a:cubicBezTo>
                <a:cubicBezTo>
                  <a:pt x="1193" y="1250"/>
                  <a:pt x="1193" y="1257"/>
                  <a:pt x="1192" y="1264"/>
                </a:cubicBezTo>
                <a:cubicBezTo>
                  <a:pt x="1191" y="1272"/>
                  <a:pt x="1189" y="1279"/>
                  <a:pt x="1189" y="1287"/>
                </a:cubicBezTo>
                <a:cubicBezTo>
                  <a:pt x="897" y="1287"/>
                  <a:pt x="897" y="1287"/>
                  <a:pt x="897" y="1287"/>
                </a:cubicBezTo>
                <a:lnTo>
                  <a:pt x="897" y="184"/>
                </a:lnTo>
                <a:close/>
                <a:moveTo>
                  <a:pt x="1427" y="1474"/>
                </a:moveTo>
                <a:cubicBezTo>
                  <a:pt x="1334" y="1474"/>
                  <a:pt x="1257" y="1405"/>
                  <a:pt x="1247" y="1314"/>
                </a:cubicBezTo>
                <a:cubicBezTo>
                  <a:pt x="1246" y="1307"/>
                  <a:pt x="1246" y="1300"/>
                  <a:pt x="1246" y="1293"/>
                </a:cubicBezTo>
                <a:cubicBezTo>
                  <a:pt x="1246" y="1194"/>
                  <a:pt x="1327" y="1112"/>
                  <a:pt x="1427" y="1112"/>
                </a:cubicBezTo>
                <a:cubicBezTo>
                  <a:pt x="1526" y="1112"/>
                  <a:pt x="1607" y="1194"/>
                  <a:pt x="1607" y="1293"/>
                </a:cubicBezTo>
                <a:cubicBezTo>
                  <a:pt x="1607" y="1300"/>
                  <a:pt x="1607" y="1307"/>
                  <a:pt x="1606" y="1313"/>
                </a:cubicBezTo>
                <a:cubicBezTo>
                  <a:pt x="1596" y="1405"/>
                  <a:pt x="1519" y="1474"/>
                  <a:pt x="1427" y="1474"/>
                </a:cubicBezTo>
                <a:close/>
                <a:moveTo>
                  <a:pt x="2685" y="1474"/>
                </a:moveTo>
                <a:cubicBezTo>
                  <a:pt x="2592" y="1474"/>
                  <a:pt x="2515" y="1405"/>
                  <a:pt x="2505" y="1314"/>
                </a:cubicBezTo>
                <a:cubicBezTo>
                  <a:pt x="2504" y="1307"/>
                  <a:pt x="2504" y="1300"/>
                  <a:pt x="2504" y="1293"/>
                </a:cubicBezTo>
                <a:cubicBezTo>
                  <a:pt x="2504" y="1194"/>
                  <a:pt x="2585" y="1112"/>
                  <a:pt x="2685" y="1112"/>
                </a:cubicBezTo>
                <a:cubicBezTo>
                  <a:pt x="2784" y="1112"/>
                  <a:pt x="2865" y="1194"/>
                  <a:pt x="2865" y="1293"/>
                </a:cubicBezTo>
                <a:cubicBezTo>
                  <a:pt x="2865" y="1300"/>
                  <a:pt x="2865" y="1307"/>
                  <a:pt x="2865" y="1313"/>
                </a:cubicBezTo>
                <a:cubicBezTo>
                  <a:pt x="2854" y="1405"/>
                  <a:pt x="2777" y="1474"/>
                  <a:pt x="2685" y="1474"/>
                </a:cubicBezTo>
                <a:close/>
                <a:moveTo>
                  <a:pt x="2923" y="1287"/>
                </a:moveTo>
                <a:cubicBezTo>
                  <a:pt x="2922" y="1279"/>
                  <a:pt x="2921" y="1272"/>
                  <a:pt x="2920" y="1264"/>
                </a:cubicBezTo>
                <a:cubicBezTo>
                  <a:pt x="2919" y="1257"/>
                  <a:pt x="2918" y="1250"/>
                  <a:pt x="2917" y="1243"/>
                </a:cubicBezTo>
                <a:cubicBezTo>
                  <a:pt x="2915" y="1235"/>
                  <a:pt x="2912" y="1227"/>
                  <a:pt x="2909" y="1218"/>
                </a:cubicBezTo>
                <a:cubicBezTo>
                  <a:pt x="2907" y="1212"/>
                  <a:pt x="2906" y="1205"/>
                  <a:pt x="2903" y="1199"/>
                </a:cubicBezTo>
                <a:cubicBezTo>
                  <a:pt x="2900" y="1191"/>
                  <a:pt x="2895" y="1184"/>
                  <a:pt x="2891" y="1177"/>
                </a:cubicBezTo>
                <a:cubicBezTo>
                  <a:pt x="2887" y="1171"/>
                  <a:pt x="2885" y="1165"/>
                  <a:pt x="2881" y="1159"/>
                </a:cubicBezTo>
                <a:cubicBezTo>
                  <a:pt x="2876" y="1152"/>
                  <a:pt x="2870" y="1146"/>
                  <a:pt x="2865" y="1140"/>
                </a:cubicBezTo>
                <a:cubicBezTo>
                  <a:pt x="2860" y="1135"/>
                  <a:pt x="2857" y="1129"/>
                  <a:pt x="2852" y="1124"/>
                </a:cubicBezTo>
                <a:cubicBezTo>
                  <a:pt x="2846" y="1118"/>
                  <a:pt x="2839" y="1113"/>
                  <a:pt x="2832" y="1108"/>
                </a:cubicBezTo>
                <a:cubicBezTo>
                  <a:pt x="2827" y="1104"/>
                  <a:pt x="2822" y="1099"/>
                  <a:pt x="2817" y="1096"/>
                </a:cubicBezTo>
                <a:cubicBezTo>
                  <a:pt x="2809" y="1091"/>
                  <a:pt x="2801" y="1087"/>
                  <a:pt x="2793" y="1083"/>
                </a:cubicBezTo>
                <a:cubicBezTo>
                  <a:pt x="2788" y="1080"/>
                  <a:pt x="2782" y="1076"/>
                  <a:pt x="2777" y="1074"/>
                </a:cubicBezTo>
                <a:cubicBezTo>
                  <a:pt x="2767" y="1070"/>
                  <a:pt x="2758" y="1068"/>
                  <a:pt x="2748" y="1065"/>
                </a:cubicBezTo>
                <a:cubicBezTo>
                  <a:pt x="2743" y="1063"/>
                  <a:pt x="2738" y="1061"/>
                  <a:pt x="2732" y="1060"/>
                </a:cubicBezTo>
                <a:cubicBezTo>
                  <a:pt x="2717" y="1057"/>
                  <a:pt x="2701" y="1055"/>
                  <a:pt x="2685" y="1055"/>
                </a:cubicBezTo>
                <a:cubicBezTo>
                  <a:pt x="2668" y="1055"/>
                  <a:pt x="2653" y="1057"/>
                  <a:pt x="2637" y="1060"/>
                </a:cubicBezTo>
                <a:cubicBezTo>
                  <a:pt x="2632" y="1061"/>
                  <a:pt x="2627" y="1063"/>
                  <a:pt x="2621" y="1065"/>
                </a:cubicBezTo>
                <a:cubicBezTo>
                  <a:pt x="2612" y="1068"/>
                  <a:pt x="2602" y="1070"/>
                  <a:pt x="2593" y="1074"/>
                </a:cubicBezTo>
                <a:cubicBezTo>
                  <a:pt x="2587" y="1076"/>
                  <a:pt x="2582" y="1080"/>
                  <a:pt x="2576" y="1083"/>
                </a:cubicBezTo>
                <a:cubicBezTo>
                  <a:pt x="2568" y="1087"/>
                  <a:pt x="2560" y="1091"/>
                  <a:pt x="2553" y="1096"/>
                </a:cubicBezTo>
                <a:cubicBezTo>
                  <a:pt x="2547" y="1099"/>
                  <a:pt x="2542" y="1104"/>
                  <a:pt x="2537" y="1108"/>
                </a:cubicBezTo>
                <a:cubicBezTo>
                  <a:pt x="2530" y="1113"/>
                  <a:pt x="2524" y="1118"/>
                  <a:pt x="2518" y="1124"/>
                </a:cubicBezTo>
                <a:cubicBezTo>
                  <a:pt x="2513" y="1129"/>
                  <a:pt x="2509" y="1135"/>
                  <a:pt x="2504" y="1140"/>
                </a:cubicBezTo>
                <a:cubicBezTo>
                  <a:pt x="2499" y="1146"/>
                  <a:pt x="2493" y="1152"/>
                  <a:pt x="2489" y="1159"/>
                </a:cubicBezTo>
                <a:cubicBezTo>
                  <a:pt x="2485" y="1165"/>
                  <a:pt x="2482" y="1171"/>
                  <a:pt x="2479" y="1177"/>
                </a:cubicBezTo>
                <a:cubicBezTo>
                  <a:pt x="2474" y="1184"/>
                  <a:pt x="2470" y="1191"/>
                  <a:pt x="2466" y="1199"/>
                </a:cubicBezTo>
                <a:cubicBezTo>
                  <a:pt x="2464" y="1205"/>
                  <a:pt x="2462" y="1212"/>
                  <a:pt x="2460" y="1218"/>
                </a:cubicBezTo>
                <a:cubicBezTo>
                  <a:pt x="2457" y="1227"/>
                  <a:pt x="2454" y="1235"/>
                  <a:pt x="2452" y="1243"/>
                </a:cubicBezTo>
                <a:cubicBezTo>
                  <a:pt x="2451" y="1250"/>
                  <a:pt x="2451" y="1257"/>
                  <a:pt x="2450" y="1264"/>
                </a:cubicBezTo>
                <a:cubicBezTo>
                  <a:pt x="2449" y="1272"/>
                  <a:pt x="2447" y="1279"/>
                  <a:pt x="2447" y="1287"/>
                </a:cubicBezTo>
                <a:cubicBezTo>
                  <a:pt x="2328" y="1287"/>
                  <a:pt x="2328" y="1287"/>
                  <a:pt x="2328" y="1287"/>
                </a:cubicBezTo>
                <a:cubicBezTo>
                  <a:pt x="2328" y="758"/>
                  <a:pt x="2328" y="758"/>
                  <a:pt x="2328" y="758"/>
                </a:cubicBezTo>
                <a:cubicBezTo>
                  <a:pt x="2432" y="758"/>
                  <a:pt x="2432" y="758"/>
                  <a:pt x="2432" y="758"/>
                </a:cubicBezTo>
                <a:cubicBezTo>
                  <a:pt x="2435" y="759"/>
                  <a:pt x="2438" y="760"/>
                  <a:pt x="2441" y="760"/>
                </a:cubicBezTo>
                <a:cubicBezTo>
                  <a:pt x="2444" y="760"/>
                  <a:pt x="2447" y="759"/>
                  <a:pt x="2450" y="758"/>
                </a:cubicBezTo>
                <a:cubicBezTo>
                  <a:pt x="3038" y="758"/>
                  <a:pt x="3038" y="758"/>
                  <a:pt x="3038" y="758"/>
                </a:cubicBezTo>
                <a:cubicBezTo>
                  <a:pt x="3038" y="1287"/>
                  <a:pt x="3038" y="1287"/>
                  <a:pt x="3038" y="1287"/>
                </a:cubicBezTo>
                <a:lnTo>
                  <a:pt x="2923" y="1287"/>
                </a:lnTo>
                <a:close/>
                <a:moveTo>
                  <a:pt x="732" y="660"/>
                </a:moveTo>
                <a:cubicBezTo>
                  <a:pt x="732" y="676"/>
                  <a:pt x="719" y="688"/>
                  <a:pt x="703" y="688"/>
                </a:cubicBezTo>
                <a:cubicBezTo>
                  <a:pt x="28" y="688"/>
                  <a:pt x="28" y="688"/>
                  <a:pt x="28" y="688"/>
                </a:cubicBezTo>
                <a:cubicBezTo>
                  <a:pt x="12" y="688"/>
                  <a:pt x="0" y="676"/>
                  <a:pt x="0" y="660"/>
                </a:cubicBezTo>
                <a:cubicBezTo>
                  <a:pt x="0" y="644"/>
                  <a:pt x="12" y="631"/>
                  <a:pt x="28" y="631"/>
                </a:cubicBezTo>
                <a:cubicBezTo>
                  <a:pt x="703" y="631"/>
                  <a:pt x="703" y="631"/>
                  <a:pt x="703" y="631"/>
                </a:cubicBezTo>
                <a:cubicBezTo>
                  <a:pt x="719" y="631"/>
                  <a:pt x="732" y="644"/>
                  <a:pt x="732" y="660"/>
                </a:cubicBezTo>
                <a:close/>
                <a:moveTo>
                  <a:pt x="732" y="424"/>
                </a:moveTo>
                <a:cubicBezTo>
                  <a:pt x="732" y="440"/>
                  <a:pt x="719" y="453"/>
                  <a:pt x="703" y="453"/>
                </a:cubicBezTo>
                <a:cubicBezTo>
                  <a:pt x="308" y="453"/>
                  <a:pt x="308" y="453"/>
                  <a:pt x="308" y="453"/>
                </a:cubicBezTo>
                <a:cubicBezTo>
                  <a:pt x="292" y="453"/>
                  <a:pt x="279" y="440"/>
                  <a:pt x="279" y="424"/>
                </a:cubicBezTo>
                <a:cubicBezTo>
                  <a:pt x="279" y="408"/>
                  <a:pt x="292" y="395"/>
                  <a:pt x="308" y="395"/>
                </a:cubicBezTo>
                <a:cubicBezTo>
                  <a:pt x="703" y="395"/>
                  <a:pt x="703" y="395"/>
                  <a:pt x="703" y="395"/>
                </a:cubicBezTo>
                <a:cubicBezTo>
                  <a:pt x="719" y="395"/>
                  <a:pt x="732" y="408"/>
                  <a:pt x="732" y="424"/>
                </a:cubicBezTo>
                <a:close/>
                <a:moveTo>
                  <a:pt x="732" y="896"/>
                </a:moveTo>
                <a:cubicBezTo>
                  <a:pt x="732" y="912"/>
                  <a:pt x="719" y="924"/>
                  <a:pt x="703" y="924"/>
                </a:cubicBezTo>
                <a:cubicBezTo>
                  <a:pt x="308" y="924"/>
                  <a:pt x="308" y="924"/>
                  <a:pt x="308" y="924"/>
                </a:cubicBezTo>
                <a:cubicBezTo>
                  <a:pt x="292" y="924"/>
                  <a:pt x="279" y="912"/>
                  <a:pt x="279" y="896"/>
                </a:cubicBezTo>
                <a:cubicBezTo>
                  <a:pt x="279" y="880"/>
                  <a:pt x="292" y="867"/>
                  <a:pt x="308" y="867"/>
                </a:cubicBezTo>
                <a:cubicBezTo>
                  <a:pt x="703" y="867"/>
                  <a:pt x="703" y="867"/>
                  <a:pt x="703" y="867"/>
                </a:cubicBezTo>
                <a:cubicBezTo>
                  <a:pt x="719" y="867"/>
                  <a:pt x="732" y="880"/>
                  <a:pt x="732" y="89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3878" y="3172222"/>
            <a:ext cx="11396245" cy="33978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  <a:p>
            <a:pPr algn="ctr"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Your Watching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878" y="8235348"/>
            <a:ext cx="11396245" cy="652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in touch with us: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3878" y="9307332"/>
            <a:ext cx="11396245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2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Studio, Lord Building</a:t>
            </a:r>
          </a:p>
          <a:p>
            <a:pPr algn="ctr">
              <a:lnSpc>
                <a:spcPct val="120000"/>
              </a:lnSpc>
            </a:pPr>
            <a:r>
              <a:rPr lang="en-US" sz="2400" spc="5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D4456, LA, USA</a:t>
            </a:r>
            <a:endParaRPr lang="en-US" sz="24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84557" y="11044750"/>
            <a:ext cx="4814887" cy="634487"/>
            <a:chOff x="7694613" y="8242300"/>
            <a:chExt cx="6999287" cy="9223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694613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3771563" y="8374063"/>
              <a:ext cx="922337" cy="654050"/>
            </a:xfrm>
            <a:custGeom>
              <a:avLst/>
              <a:gdLst>
                <a:gd name="T0" fmla="*/ 1891 w 2585"/>
                <a:gd name="T1" fmla="*/ 891 h 1833"/>
                <a:gd name="T2" fmla="*/ 1030 w 2585"/>
                <a:gd name="T3" fmla="*/ 458 h 1833"/>
                <a:gd name="T4" fmla="*/ 996 w 2585"/>
                <a:gd name="T5" fmla="*/ 459 h 1833"/>
                <a:gd name="T6" fmla="*/ 980 w 2585"/>
                <a:gd name="T7" fmla="*/ 489 h 1833"/>
                <a:gd name="T8" fmla="*/ 980 w 2585"/>
                <a:gd name="T9" fmla="*/ 1356 h 1833"/>
                <a:gd name="T10" fmla="*/ 996 w 2585"/>
                <a:gd name="T11" fmla="*/ 1385 h 1833"/>
                <a:gd name="T12" fmla="*/ 1015 w 2585"/>
                <a:gd name="T13" fmla="*/ 1391 h 1833"/>
                <a:gd name="T14" fmla="*/ 1030 w 2585"/>
                <a:gd name="T15" fmla="*/ 1387 h 1833"/>
                <a:gd name="T16" fmla="*/ 1891 w 2585"/>
                <a:gd name="T17" fmla="*/ 953 h 1833"/>
                <a:gd name="T18" fmla="*/ 1910 w 2585"/>
                <a:gd name="T19" fmla="*/ 922 h 1833"/>
                <a:gd name="T20" fmla="*/ 1891 w 2585"/>
                <a:gd name="T21" fmla="*/ 891 h 1833"/>
                <a:gd name="T22" fmla="*/ 1050 w 2585"/>
                <a:gd name="T23" fmla="*/ 1299 h 1833"/>
                <a:gd name="T24" fmla="*/ 1050 w 2585"/>
                <a:gd name="T25" fmla="*/ 546 h 1833"/>
                <a:gd name="T26" fmla="*/ 1797 w 2585"/>
                <a:gd name="T27" fmla="*/ 922 h 1833"/>
                <a:gd name="T28" fmla="*/ 1050 w 2585"/>
                <a:gd name="T29" fmla="*/ 1299 h 1833"/>
                <a:gd name="T30" fmla="*/ 2265 w 2585"/>
                <a:gd name="T31" fmla="*/ 46 h 1833"/>
                <a:gd name="T32" fmla="*/ 320 w 2585"/>
                <a:gd name="T33" fmla="*/ 46 h 1833"/>
                <a:gd name="T34" fmla="*/ 0 w 2585"/>
                <a:gd name="T35" fmla="*/ 390 h 1833"/>
                <a:gd name="T36" fmla="*/ 0 w 2585"/>
                <a:gd name="T37" fmla="*/ 1455 h 1833"/>
                <a:gd name="T38" fmla="*/ 320 w 2585"/>
                <a:gd name="T39" fmla="*/ 1799 h 1833"/>
                <a:gd name="T40" fmla="*/ 1293 w 2585"/>
                <a:gd name="T41" fmla="*/ 1833 h 1833"/>
                <a:gd name="T42" fmla="*/ 2265 w 2585"/>
                <a:gd name="T43" fmla="*/ 1799 h 1833"/>
                <a:gd name="T44" fmla="*/ 2585 w 2585"/>
                <a:gd name="T45" fmla="*/ 1455 h 1833"/>
                <a:gd name="T46" fmla="*/ 2585 w 2585"/>
                <a:gd name="T47" fmla="*/ 390 h 1833"/>
                <a:gd name="T48" fmla="*/ 2265 w 2585"/>
                <a:gd name="T49" fmla="*/ 46 h 1833"/>
                <a:gd name="T50" fmla="*/ 2515 w 2585"/>
                <a:gd name="T51" fmla="*/ 1455 h 1833"/>
                <a:gd name="T52" fmla="*/ 2260 w 2585"/>
                <a:gd name="T53" fmla="*/ 1729 h 1833"/>
                <a:gd name="T54" fmla="*/ 325 w 2585"/>
                <a:gd name="T55" fmla="*/ 1729 h 1833"/>
                <a:gd name="T56" fmla="*/ 70 w 2585"/>
                <a:gd name="T57" fmla="*/ 1455 h 1833"/>
                <a:gd name="T58" fmla="*/ 70 w 2585"/>
                <a:gd name="T59" fmla="*/ 390 h 1833"/>
                <a:gd name="T60" fmla="*/ 325 w 2585"/>
                <a:gd name="T61" fmla="*/ 115 h 1833"/>
                <a:gd name="T62" fmla="*/ 1293 w 2585"/>
                <a:gd name="T63" fmla="*/ 81 h 1833"/>
                <a:gd name="T64" fmla="*/ 2260 w 2585"/>
                <a:gd name="T65" fmla="*/ 115 h 1833"/>
                <a:gd name="T66" fmla="*/ 2515 w 2585"/>
                <a:gd name="T67" fmla="*/ 390 h 1833"/>
                <a:gd name="T68" fmla="*/ 2515 w 2585"/>
                <a:gd name="T69" fmla="*/ 1455 h 1833"/>
                <a:gd name="T70" fmla="*/ 2211 w 2585"/>
                <a:gd name="T71" fmla="*/ 247 h 1833"/>
                <a:gd name="T72" fmla="*/ 374 w 2585"/>
                <a:gd name="T73" fmla="*/ 247 h 1833"/>
                <a:gd name="T74" fmla="*/ 220 w 2585"/>
                <a:gd name="T75" fmla="*/ 413 h 1833"/>
                <a:gd name="T76" fmla="*/ 220 w 2585"/>
                <a:gd name="T77" fmla="*/ 1431 h 1833"/>
                <a:gd name="T78" fmla="*/ 374 w 2585"/>
                <a:gd name="T79" fmla="*/ 1598 h 1833"/>
                <a:gd name="T80" fmla="*/ 1293 w 2585"/>
                <a:gd name="T81" fmla="*/ 1629 h 1833"/>
                <a:gd name="T82" fmla="*/ 2211 w 2585"/>
                <a:gd name="T83" fmla="*/ 1598 h 1833"/>
                <a:gd name="T84" fmla="*/ 2365 w 2585"/>
                <a:gd name="T85" fmla="*/ 1431 h 1833"/>
                <a:gd name="T86" fmla="*/ 2365 w 2585"/>
                <a:gd name="T87" fmla="*/ 413 h 1833"/>
                <a:gd name="T88" fmla="*/ 2211 w 2585"/>
                <a:gd name="T89" fmla="*/ 247 h 1833"/>
                <a:gd name="T90" fmla="*/ 2295 w 2585"/>
                <a:gd name="T91" fmla="*/ 1431 h 1833"/>
                <a:gd name="T92" fmla="*/ 2206 w 2585"/>
                <a:gd name="T93" fmla="*/ 1528 h 1833"/>
                <a:gd name="T94" fmla="*/ 379 w 2585"/>
                <a:gd name="T95" fmla="*/ 1528 h 1833"/>
                <a:gd name="T96" fmla="*/ 290 w 2585"/>
                <a:gd name="T97" fmla="*/ 1431 h 1833"/>
                <a:gd name="T98" fmla="*/ 290 w 2585"/>
                <a:gd name="T99" fmla="*/ 413 h 1833"/>
                <a:gd name="T100" fmla="*/ 379 w 2585"/>
                <a:gd name="T101" fmla="*/ 317 h 1833"/>
                <a:gd name="T102" fmla="*/ 1293 w 2585"/>
                <a:gd name="T103" fmla="*/ 285 h 1833"/>
                <a:gd name="T104" fmla="*/ 2206 w 2585"/>
                <a:gd name="T105" fmla="*/ 317 h 1833"/>
                <a:gd name="T106" fmla="*/ 2295 w 2585"/>
                <a:gd name="T107" fmla="*/ 413 h 1833"/>
                <a:gd name="T108" fmla="*/ 2295 w 2585"/>
                <a:gd name="T109" fmla="*/ 1431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85" h="1833">
                  <a:moveTo>
                    <a:pt x="1891" y="891"/>
                  </a:moveTo>
                  <a:cubicBezTo>
                    <a:pt x="1030" y="458"/>
                    <a:pt x="1030" y="458"/>
                    <a:pt x="1030" y="458"/>
                  </a:cubicBezTo>
                  <a:cubicBezTo>
                    <a:pt x="1020" y="452"/>
                    <a:pt x="1007" y="453"/>
                    <a:pt x="996" y="459"/>
                  </a:cubicBezTo>
                  <a:cubicBezTo>
                    <a:pt x="986" y="466"/>
                    <a:pt x="980" y="477"/>
                    <a:pt x="980" y="489"/>
                  </a:cubicBezTo>
                  <a:cubicBezTo>
                    <a:pt x="980" y="1356"/>
                    <a:pt x="980" y="1356"/>
                    <a:pt x="980" y="1356"/>
                  </a:cubicBezTo>
                  <a:cubicBezTo>
                    <a:pt x="980" y="1368"/>
                    <a:pt x="986" y="1379"/>
                    <a:pt x="996" y="1385"/>
                  </a:cubicBezTo>
                  <a:cubicBezTo>
                    <a:pt x="1002" y="1389"/>
                    <a:pt x="1008" y="1391"/>
                    <a:pt x="1015" y="1391"/>
                  </a:cubicBezTo>
                  <a:cubicBezTo>
                    <a:pt x="1020" y="1391"/>
                    <a:pt x="1025" y="1389"/>
                    <a:pt x="1030" y="1387"/>
                  </a:cubicBezTo>
                  <a:cubicBezTo>
                    <a:pt x="1891" y="953"/>
                    <a:pt x="1891" y="953"/>
                    <a:pt x="1891" y="953"/>
                  </a:cubicBezTo>
                  <a:cubicBezTo>
                    <a:pt x="1902" y="948"/>
                    <a:pt x="1910" y="935"/>
                    <a:pt x="1910" y="922"/>
                  </a:cubicBezTo>
                  <a:cubicBezTo>
                    <a:pt x="1910" y="909"/>
                    <a:pt x="1902" y="897"/>
                    <a:pt x="1891" y="891"/>
                  </a:cubicBezTo>
                  <a:close/>
                  <a:moveTo>
                    <a:pt x="1050" y="1299"/>
                  </a:moveTo>
                  <a:cubicBezTo>
                    <a:pt x="1050" y="546"/>
                    <a:pt x="1050" y="546"/>
                    <a:pt x="1050" y="546"/>
                  </a:cubicBezTo>
                  <a:cubicBezTo>
                    <a:pt x="1797" y="922"/>
                    <a:pt x="1797" y="922"/>
                    <a:pt x="1797" y="922"/>
                  </a:cubicBezTo>
                  <a:lnTo>
                    <a:pt x="1050" y="1299"/>
                  </a:lnTo>
                  <a:close/>
                  <a:moveTo>
                    <a:pt x="2265" y="46"/>
                  </a:moveTo>
                  <a:cubicBezTo>
                    <a:pt x="1611" y="0"/>
                    <a:pt x="974" y="0"/>
                    <a:pt x="320" y="46"/>
                  </a:cubicBezTo>
                  <a:cubicBezTo>
                    <a:pt x="141" y="58"/>
                    <a:pt x="0" y="209"/>
                    <a:pt x="0" y="39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0" y="1635"/>
                    <a:pt x="141" y="1786"/>
                    <a:pt x="320" y="1799"/>
                  </a:cubicBezTo>
                  <a:cubicBezTo>
                    <a:pt x="647" y="1822"/>
                    <a:pt x="970" y="1833"/>
                    <a:pt x="1293" y="1833"/>
                  </a:cubicBezTo>
                  <a:cubicBezTo>
                    <a:pt x="1615" y="1833"/>
                    <a:pt x="1938" y="1822"/>
                    <a:pt x="2265" y="1799"/>
                  </a:cubicBezTo>
                  <a:cubicBezTo>
                    <a:pt x="2445" y="1786"/>
                    <a:pt x="2585" y="1635"/>
                    <a:pt x="2585" y="1455"/>
                  </a:cubicBezTo>
                  <a:cubicBezTo>
                    <a:pt x="2585" y="390"/>
                    <a:pt x="2585" y="390"/>
                    <a:pt x="2585" y="390"/>
                  </a:cubicBezTo>
                  <a:cubicBezTo>
                    <a:pt x="2585" y="209"/>
                    <a:pt x="2445" y="58"/>
                    <a:pt x="2265" y="46"/>
                  </a:cubicBezTo>
                  <a:close/>
                  <a:moveTo>
                    <a:pt x="2515" y="1455"/>
                  </a:moveTo>
                  <a:cubicBezTo>
                    <a:pt x="2515" y="1599"/>
                    <a:pt x="2403" y="1719"/>
                    <a:pt x="2260" y="1729"/>
                  </a:cubicBezTo>
                  <a:cubicBezTo>
                    <a:pt x="1609" y="1775"/>
                    <a:pt x="976" y="1775"/>
                    <a:pt x="325" y="1729"/>
                  </a:cubicBezTo>
                  <a:cubicBezTo>
                    <a:pt x="182" y="1719"/>
                    <a:pt x="70" y="1599"/>
                    <a:pt x="70" y="1455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246"/>
                    <a:pt x="182" y="125"/>
                    <a:pt x="325" y="115"/>
                  </a:cubicBezTo>
                  <a:cubicBezTo>
                    <a:pt x="651" y="93"/>
                    <a:pt x="972" y="81"/>
                    <a:pt x="1293" y="81"/>
                  </a:cubicBezTo>
                  <a:cubicBezTo>
                    <a:pt x="1614" y="81"/>
                    <a:pt x="1935" y="93"/>
                    <a:pt x="2260" y="115"/>
                  </a:cubicBezTo>
                  <a:cubicBezTo>
                    <a:pt x="2403" y="125"/>
                    <a:pt x="2515" y="246"/>
                    <a:pt x="2515" y="390"/>
                  </a:cubicBezTo>
                  <a:lnTo>
                    <a:pt x="2515" y="1455"/>
                  </a:lnTo>
                  <a:close/>
                  <a:moveTo>
                    <a:pt x="2211" y="247"/>
                  </a:moveTo>
                  <a:cubicBezTo>
                    <a:pt x="1602" y="204"/>
                    <a:pt x="984" y="204"/>
                    <a:pt x="374" y="247"/>
                  </a:cubicBezTo>
                  <a:cubicBezTo>
                    <a:pt x="288" y="253"/>
                    <a:pt x="220" y="326"/>
                    <a:pt x="220" y="413"/>
                  </a:cubicBezTo>
                  <a:cubicBezTo>
                    <a:pt x="220" y="1431"/>
                    <a:pt x="220" y="1431"/>
                    <a:pt x="220" y="1431"/>
                  </a:cubicBezTo>
                  <a:cubicBezTo>
                    <a:pt x="220" y="1518"/>
                    <a:pt x="288" y="1592"/>
                    <a:pt x="374" y="1598"/>
                  </a:cubicBezTo>
                  <a:cubicBezTo>
                    <a:pt x="679" y="1619"/>
                    <a:pt x="986" y="1629"/>
                    <a:pt x="1293" y="1629"/>
                  </a:cubicBezTo>
                  <a:cubicBezTo>
                    <a:pt x="1599" y="1629"/>
                    <a:pt x="1906" y="1619"/>
                    <a:pt x="2211" y="1598"/>
                  </a:cubicBezTo>
                  <a:cubicBezTo>
                    <a:pt x="2297" y="1592"/>
                    <a:pt x="2365" y="1518"/>
                    <a:pt x="2365" y="1431"/>
                  </a:cubicBezTo>
                  <a:cubicBezTo>
                    <a:pt x="2365" y="413"/>
                    <a:pt x="2365" y="413"/>
                    <a:pt x="2365" y="413"/>
                  </a:cubicBezTo>
                  <a:cubicBezTo>
                    <a:pt x="2365" y="326"/>
                    <a:pt x="2297" y="253"/>
                    <a:pt x="2211" y="247"/>
                  </a:cubicBezTo>
                  <a:close/>
                  <a:moveTo>
                    <a:pt x="2295" y="1431"/>
                  </a:moveTo>
                  <a:cubicBezTo>
                    <a:pt x="2295" y="1482"/>
                    <a:pt x="2256" y="1524"/>
                    <a:pt x="2206" y="1528"/>
                  </a:cubicBezTo>
                  <a:cubicBezTo>
                    <a:pt x="1600" y="1570"/>
                    <a:pt x="985" y="1570"/>
                    <a:pt x="379" y="1528"/>
                  </a:cubicBezTo>
                  <a:cubicBezTo>
                    <a:pt x="329" y="1524"/>
                    <a:pt x="290" y="1482"/>
                    <a:pt x="290" y="1431"/>
                  </a:cubicBezTo>
                  <a:cubicBezTo>
                    <a:pt x="290" y="413"/>
                    <a:pt x="290" y="413"/>
                    <a:pt x="290" y="413"/>
                  </a:cubicBezTo>
                  <a:cubicBezTo>
                    <a:pt x="290" y="363"/>
                    <a:pt x="329" y="320"/>
                    <a:pt x="379" y="317"/>
                  </a:cubicBezTo>
                  <a:cubicBezTo>
                    <a:pt x="682" y="295"/>
                    <a:pt x="987" y="285"/>
                    <a:pt x="1293" y="285"/>
                  </a:cubicBezTo>
                  <a:cubicBezTo>
                    <a:pt x="1598" y="285"/>
                    <a:pt x="1903" y="295"/>
                    <a:pt x="2206" y="317"/>
                  </a:cubicBezTo>
                  <a:cubicBezTo>
                    <a:pt x="2256" y="320"/>
                    <a:pt x="2295" y="363"/>
                    <a:pt x="2295" y="413"/>
                  </a:cubicBezTo>
                  <a:lnTo>
                    <a:pt x="2295" y="1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1341100" y="8242300"/>
              <a:ext cx="922337" cy="922338"/>
            </a:xfrm>
            <a:custGeom>
              <a:avLst/>
              <a:gdLst>
                <a:gd name="T0" fmla="*/ 0 w 2585"/>
                <a:gd name="T1" fmla="*/ 1292 h 2585"/>
                <a:gd name="T2" fmla="*/ 2585 w 2585"/>
                <a:gd name="T3" fmla="*/ 1292 h 2585"/>
                <a:gd name="T4" fmla="*/ 1293 w 2585"/>
                <a:gd name="T5" fmla="*/ 2515 h 2585"/>
                <a:gd name="T6" fmla="*/ 1293 w 2585"/>
                <a:gd name="T7" fmla="*/ 70 h 2585"/>
                <a:gd name="T8" fmla="*/ 1293 w 2585"/>
                <a:gd name="T9" fmla="*/ 2515 h 2585"/>
                <a:gd name="T10" fmla="*/ 177 w 2585"/>
                <a:gd name="T11" fmla="*/ 1292 h 2585"/>
                <a:gd name="T12" fmla="*/ 2408 w 2585"/>
                <a:gd name="T13" fmla="*/ 1292 h 2585"/>
                <a:gd name="T14" fmla="*/ 1293 w 2585"/>
                <a:gd name="T15" fmla="*/ 2338 h 2585"/>
                <a:gd name="T16" fmla="*/ 1293 w 2585"/>
                <a:gd name="T17" fmla="*/ 247 h 2585"/>
                <a:gd name="T18" fmla="*/ 1293 w 2585"/>
                <a:gd name="T19" fmla="*/ 2338 h 2585"/>
                <a:gd name="T20" fmla="*/ 758 w 2585"/>
                <a:gd name="T21" fmla="*/ 889 h 2585"/>
                <a:gd name="T22" fmla="*/ 723 w 2585"/>
                <a:gd name="T23" fmla="*/ 1874 h 2585"/>
                <a:gd name="T24" fmla="*/ 1023 w 2585"/>
                <a:gd name="T25" fmla="*/ 1909 h 2585"/>
                <a:gd name="T26" fmla="*/ 1058 w 2585"/>
                <a:gd name="T27" fmla="*/ 924 h 2585"/>
                <a:gd name="T28" fmla="*/ 988 w 2585"/>
                <a:gd name="T29" fmla="*/ 1840 h 2585"/>
                <a:gd name="T30" fmla="*/ 793 w 2585"/>
                <a:gd name="T31" fmla="*/ 959 h 2585"/>
                <a:gd name="T32" fmla="*/ 988 w 2585"/>
                <a:gd name="T33" fmla="*/ 1840 h 2585"/>
                <a:gd name="T34" fmla="*/ 1489 w 2585"/>
                <a:gd name="T35" fmla="*/ 940 h 2585"/>
                <a:gd name="T36" fmla="*/ 1454 w 2585"/>
                <a:gd name="T37" fmla="*/ 889 h 2585"/>
                <a:gd name="T38" fmla="*/ 1155 w 2585"/>
                <a:gd name="T39" fmla="*/ 924 h 2585"/>
                <a:gd name="T40" fmla="*/ 1190 w 2585"/>
                <a:gd name="T41" fmla="*/ 1909 h 2585"/>
                <a:gd name="T42" fmla="*/ 1489 w 2585"/>
                <a:gd name="T43" fmla="*/ 1874 h 2585"/>
                <a:gd name="T44" fmla="*/ 1587 w 2585"/>
                <a:gd name="T45" fmla="*/ 1193 h 2585"/>
                <a:gd name="T46" fmla="*/ 1682 w 2585"/>
                <a:gd name="T47" fmla="*/ 1874 h 2585"/>
                <a:gd name="T48" fmla="*/ 1981 w 2585"/>
                <a:gd name="T49" fmla="*/ 1909 h 2585"/>
                <a:gd name="T50" fmla="*/ 2016 w 2585"/>
                <a:gd name="T51" fmla="*/ 1311 h 2585"/>
                <a:gd name="T52" fmla="*/ 1946 w 2585"/>
                <a:gd name="T53" fmla="*/ 1840 h 2585"/>
                <a:gd name="T54" fmla="*/ 1751 w 2585"/>
                <a:gd name="T55" fmla="*/ 1311 h 2585"/>
                <a:gd name="T56" fmla="*/ 1420 w 2585"/>
                <a:gd name="T57" fmla="*/ 1267 h 2585"/>
                <a:gd name="T58" fmla="*/ 1419 w 2585"/>
                <a:gd name="T59" fmla="*/ 1840 h 2585"/>
                <a:gd name="T60" fmla="*/ 1225 w 2585"/>
                <a:gd name="T61" fmla="*/ 959 h 2585"/>
                <a:gd name="T62" fmla="*/ 1419 w 2585"/>
                <a:gd name="T63" fmla="*/ 1028 h 2585"/>
                <a:gd name="T64" fmla="*/ 1487 w 2585"/>
                <a:gd name="T65" fmla="*/ 1041 h 2585"/>
                <a:gd name="T66" fmla="*/ 1946 w 2585"/>
                <a:gd name="T67" fmla="*/ 1311 h 2585"/>
                <a:gd name="T68" fmla="*/ 890 w 2585"/>
                <a:gd name="T69" fmla="*/ 452 h 2585"/>
                <a:gd name="T70" fmla="*/ 890 w 2585"/>
                <a:gd name="T71" fmla="*/ 786 h 2585"/>
                <a:gd name="T72" fmla="*/ 890 w 2585"/>
                <a:gd name="T73" fmla="*/ 452 h 2585"/>
                <a:gd name="T74" fmla="*/ 793 w 2585"/>
                <a:gd name="T75" fmla="*/ 619 h 2585"/>
                <a:gd name="T76" fmla="*/ 988 w 2585"/>
                <a:gd name="T77" fmla="*/ 619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1293" y="0"/>
                  </a:moveTo>
                  <a:cubicBezTo>
                    <a:pt x="580" y="0"/>
                    <a:pt x="0" y="580"/>
                    <a:pt x="0" y="1292"/>
                  </a:cubicBezTo>
                  <a:cubicBezTo>
                    <a:pt x="0" y="2005"/>
                    <a:pt x="580" y="2585"/>
                    <a:pt x="1293" y="2585"/>
                  </a:cubicBezTo>
                  <a:cubicBezTo>
                    <a:pt x="2005" y="2585"/>
                    <a:pt x="2585" y="2005"/>
                    <a:pt x="2585" y="1292"/>
                  </a:cubicBezTo>
                  <a:cubicBezTo>
                    <a:pt x="2585" y="580"/>
                    <a:pt x="2005" y="0"/>
                    <a:pt x="1293" y="0"/>
                  </a:cubicBezTo>
                  <a:close/>
                  <a:moveTo>
                    <a:pt x="1293" y="2515"/>
                  </a:moveTo>
                  <a:cubicBezTo>
                    <a:pt x="619" y="2515"/>
                    <a:pt x="70" y="1966"/>
                    <a:pt x="70" y="1292"/>
                  </a:cubicBezTo>
                  <a:cubicBezTo>
                    <a:pt x="70" y="618"/>
                    <a:pt x="619" y="70"/>
                    <a:pt x="1293" y="70"/>
                  </a:cubicBezTo>
                  <a:cubicBezTo>
                    <a:pt x="1967" y="70"/>
                    <a:pt x="2515" y="618"/>
                    <a:pt x="2515" y="1292"/>
                  </a:cubicBezTo>
                  <a:cubicBezTo>
                    <a:pt x="2515" y="1966"/>
                    <a:pt x="1967" y="2515"/>
                    <a:pt x="1293" y="2515"/>
                  </a:cubicBezTo>
                  <a:close/>
                  <a:moveTo>
                    <a:pt x="1293" y="177"/>
                  </a:moveTo>
                  <a:cubicBezTo>
                    <a:pt x="678" y="177"/>
                    <a:pt x="177" y="677"/>
                    <a:pt x="177" y="1292"/>
                  </a:cubicBezTo>
                  <a:cubicBezTo>
                    <a:pt x="177" y="1907"/>
                    <a:pt x="678" y="2408"/>
                    <a:pt x="1293" y="2408"/>
                  </a:cubicBezTo>
                  <a:cubicBezTo>
                    <a:pt x="1908" y="2408"/>
                    <a:pt x="2408" y="1907"/>
                    <a:pt x="2408" y="1292"/>
                  </a:cubicBezTo>
                  <a:cubicBezTo>
                    <a:pt x="2408" y="677"/>
                    <a:pt x="1908" y="177"/>
                    <a:pt x="1293" y="177"/>
                  </a:cubicBezTo>
                  <a:close/>
                  <a:moveTo>
                    <a:pt x="1293" y="2338"/>
                  </a:moveTo>
                  <a:cubicBezTo>
                    <a:pt x="716" y="2338"/>
                    <a:pt x="247" y="1869"/>
                    <a:pt x="247" y="1292"/>
                  </a:cubicBezTo>
                  <a:cubicBezTo>
                    <a:pt x="247" y="716"/>
                    <a:pt x="716" y="247"/>
                    <a:pt x="1293" y="247"/>
                  </a:cubicBezTo>
                  <a:cubicBezTo>
                    <a:pt x="1869" y="247"/>
                    <a:pt x="2338" y="716"/>
                    <a:pt x="2338" y="1292"/>
                  </a:cubicBezTo>
                  <a:cubicBezTo>
                    <a:pt x="2338" y="1869"/>
                    <a:pt x="1869" y="2338"/>
                    <a:pt x="1293" y="2338"/>
                  </a:cubicBezTo>
                  <a:close/>
                  <a:moveTo>
                    <a:pt x="1023" y="889"/>
                  </a:moveTo>
                  <a:cubicBezTo>
                    <a:pt x="758" y="889"/>
                    <a:pt x="758" y="889"/>
                    <a:pt x="758" y="889"/>
                  </a:cubicBezTo>
                  <a:cubicBezTo>
                    <a:pt x="739" y="889"/>
                    <a:pt x="723" y="904"/>
                    <a:pt x="723" y="924"/>
                  </a:cubicBezTo>
                  <a:cubicBezTo>
                    <a:pt x="723" y="1874"/>
                    <a:pt x="723" y="1874"/>
                    <a:pt x="723" y="1874"/>
                  </a:cubicBezTo>
                  <a:cubicBezTo>
                    <a:pt x="723" y="1894"/>
                    <a:pt x="739" y="1909"/>
                    <a:pt x="758" y="1909"/>
                  </a:cubicBezTo>
                  <a:cubicBezTo>
                    <a:pt x="1023" y="1909"/>
                    <a:pt x="1023" y="1909"/>
                    <a:pt x="1023" y="1909"/>
                  </a:cubicBezTo>
                  <a:cubicBezTo>
                    <a:pt x="1042" y="1909"/>
                    <a:pt x="1058" y="1894"/>
                    <a:pt x="1058" y="1874"/>
                  </a:cubicBezTo>
                  <a:cubicBezTo>
                    <a:pt x="1058" y="924"/>
                    <a:pt x="1058" y="924"/>
                    <a:pt x="1058" y="924"/>
                  </a:cubicBezTo>
                  <a:cubicBezTo>
                    <a:pt x="1058" y="904"/>
                    <a:pt x="1042" y="889"/>
                    <a:pt x="1023" y="889"/>
                  </a:cubicBezTo>
                  <a:close/>
                  <a:moveTo>
                    <a:pt x="988" y="1840"/>
                  </a:moveTo>
                  <a:cubicBezTo>
                    <a:pt x="793" y="1840"/>
                    <a:pt x="793" y="1840"/>
                    <a:pt x="793" y="1840"/>
                  </a:cubicBezTo>
                  <a:cubicBezTo>
                    <a:pt x="793" y="959"/>
                    <a:pt x="793" y="959"/>
                    <a:pt x="793" y="959"/>
                  </a:cubicBezTo>
                  <a:cubicBezTo>
                    <a:pt x="988" y="959"/>
                    <a:pt x="988" y="959"/>
                    <a:pt x="988" y="959"/>
                  </a:cubicBezTo>
                  <a:lnTo>
                    <a:pt x="988" y="1840"/>
                  </a:lnTo>
                  <a:close/>
                  <a:moveTo>
                    <a:pt x="1753" y="888"/>
                  </a:moveTo>
                  <a:cubicBezTo>
                    <a:pt x="1655" y="869"/>
                    <a:pt x="1555" y="896"/>
                    <a:pt x="1489" y="940"/>
                  </a:cubicBezTo>
                  <a:cubicBezTo>
                    <a:pt x="1489" y="924"/>
                    <a:pt x="1489" y="924"/>
                    <a:pt x="1489" y="924"/>
                  </a:cubicBezTo>
                  <a:cubicBezTo>
                    <a:pt x="1489" y="904"/>
                    <a:pt x="1474" y="889"/>
                    <a:pt x="1454" y="889"/>
                  </a:cubicBezTo>
                  <a:cubicBezTo>
                    <a:pt x="1190" y="889"/>
                    <a:pt x="1190" y="889"/>
                    <a:pt x="1190" y="889"/>
                  </a:cubicBezTo>
                  <a:cubicBezTo>
                    <a:pt x="1171" y="889"/>
                    <a:pt x="1155" y="904"/>
                    <a:pt x="1155" y="924"/>
                  </a:cubicBezTo>
                  <a:cubicBezTo>
                    <a:pt x="1155" y="1874"/>
                    <a:pt x="1155" y="1874"/>
                    <a:pt x="1155" y="1874"/>
                  </a:cubicBezTo>
                  <a:cubicBezTo>
                    <a:pt x="1155" y="1894"/>
                    <a:pt x="1171" y="1909"/>
                    <a:pt x="1190" y="1909"/>
                  </a:cubicBezTo>
                  <a:cubicBezTo>
                    <a:pt x="1454" y="1909"/>
                    <a:pt x="1454" y="1909"/>
                    <a:pt x="1454" y="1909"/>
                  </a:cubicBezTo>
                  <a:cubicBezTo>
                    <a:pt x="1474" y="1909"/>
                    <a:pt x="1489" y="1894"/>
                    <a:pt x="1489" y="1874"/>
                  </a:cubicBezTo>
                  <a:cubicBezTo>
                    <a:pt x="1489" y="1274"/>
                    <a:pt x="1489" y="1274"/>
                    <a:pt x="1489" y="1274"/>
                  </a:cubicBezTo>
                  <a:cubicBezTo>
                    <a:pt x="1500" y="1210"/>
                    <a:pt x="1548" y="1190"/>
                    <a:pt x="1587" y="1193"/>
                  </a:cubicBezTo>
                  <a:cubicBezTo>
                    <a:pt x="1634" y="1196"/>
                    <a:pt x="1682" y="1234"/>
                    <a:pt x="1682" y="1311"/>
                  </a:cubicBezTo>
                  <a:cubicBezTo>
                    <a:pt x="1682" y="1874"/>
                    <a:pt x="1682" y="1874"/>
                    <a:pt x="1682" y="1874"/>
                  </a:cubicBezTo>
                  <a:cubicBezTo>
                    <a:pt x="1682" y="1894"/>
                    <a:pt x="1697" y="1909"/>
                    <a:pt x="1717" y="1909"/>
                  </a:cubicBezTo>
                  <a:cubicBezTo>
                    <a:pt x="1981" y="1909"/>
                    <a:pt x="1981" y="1909"/>
                    <a:pt x="1981" y="1909"/>
                  </a:cubicBezTo>
                  <a:cubicBezTo>
                    <a:pt x="2000" y="1909"/>
                    <a:pt x="2016" y="1894"/>
                    <a:pt x="2016" y="1874"/>
                  </a:cubicBezTo>
                  <a:cubicBezTo>
                    <a:pt x="2016" y="1311"/>
                    <a:pt x="2016" y="1311"/>
                    <a:pt x="2016" y="1311"/>
                  </a:cubicBezTo>
                  <a:cubicBezTo>
                    <a:pt x="2016" y="986"/>
                    <a:pt x="1851" y="906"/>
                    <a:pt x="1753" y="888"/>
                  </a:cubicBezTo>
                  <a:close/>
                  <a:moveTo>
                    <a:pt x="1946" y="1840"/>
                  </a:moveTo>
                  <a:cubicBezTo>
                    <a:pt x="1751" y="1840"/>
                    <a:pt x="1751" y="1840"/>
                    <a:pt x="1751" y="1840"/>
                  </a:cubicBezTo>
                  <a:cubicBezTo>
                    <a:pt x="1751" y="1311"/>
                    <a:pt x="1751" y="1311"/>
                    <a:pt x="1751" y="1311"/>
                  </a:cubicBezTo>
                  <a:cubicBezTo>
                    <a:pt x="1751" y="1190"/>
                    <a:pt x="1669" y="1129"/>
                    <a:pt x="1592" y="1123"/>
                  </a:cubicBezTo>
                  <a:cubicBezTo>
                    <a:pt x="1520" y="1118"/>
                    <a:pt x="1435" y="1160"/>
                    <a:pt x="1420" y="1267"/>
                  </a:cubicBezTo>
                  <a:cubicBezTo>
                    <a:pt x="1420" y="1268"/>
                    <a:pt x="1419" y="1270"/>
                    <a:pt x="1419" y="1272"/>
                  </a:cubicBezTo>
                  <a:cubicBezTo>
                    <a:pt x="1419" y="1840"/>
                    <a:pt x="1419" y="1840"/>
                    <a:pt x="1419" y="1840"/>
                  </a:cubicBezTo>
                  <a:cubicBezTo>
                    <a:pt x="1225" y="1840"/>
                    <a:pt x="1225" y="1840"/>
                    <a:pt x="1225" y="1840"/>
                  </a:cubicBezTo>
                  <a:cubicBezTo>
                    <a:pt x="1225" y="959"/>
                    <a:pt x="1225" y="959"/>
                    <a:pt x="1225" y="959"/>
                  </a:cubicBezTo>
                  <a:cubicBezTo>
                    <a:pt x="1419" y="959"/>
                    <a:pt x="1419" y="959"/>
                    <a:pt x="1419" y="959"/>
                  </a:cubicBezTo>
                  <a:cubicBezTo>
                    <a:pt x="1419" y="1028"/>
                    <a:pt x="1419" y="1028"/>
                    <a:pt x="1419" y="1028"/>
                  </a:cubicBezTo>
                  <a:cubicBezTo>
                    <a:pt x="1419" y="1045"/>
                    <a:pt x="1431" y="1060"/>
                    <a:pt x="1448" y="1063"/>
                  </a:cubicBezTo>
                  <a:cubicBezTo>
                    <a:pt x="1464" y="1066"/>
                    <a:pt x="1481" y="1057"/>
                    <a:pt x="1487" y="1041"/>
                  </a:cubicBezTo>
                  <a:cubicBezTo>
                    <a:pt x="1506" y="992"/>
                    <a:pt x="1627" y="935"/>
                    <a:pt x="1740" y="956"/>
                  </a:cubicBezTo>
                  <a:cubicBezTo>
                    <a:pt x="1873" y="982"/>
                    <a:pt x="1946" y="1107"/>
                    <a:pt x="1946" y="1311"/>
                  </a:cubicBezTo>
                  <a:lnTo>
                    <a:pt x="1946" y="1840"/>
                  </a:lnTo>
                  <a:close/>
                  <a:moveTo>
                    <a:pt x="890" y="452"/>
                  </a:moveTo>
                  <a:cubicBezTo>
                    <a:pt x="798" y="452"/>
                    <a:pt x="723" y="526"/>
                    <a:pt x="723" y="619"/>
                  </a:cubicBezTo>
                  <a:cubicBezTo>
                    <a:pt x="723" y="711"/>
                    <a:pt x="798" y="786"/>
                    <a:pt x="890" y="786"/>
                  </a:cubicBezTo>
                  <a:cubicBezTo>
                    <a:pt x="983" y="786"/>
                    <a:pt x="1058" y="711"/>
                    <a:pt x="1058" y="619"/>
                  </a:cubicBezTo>
                  <a:cubicBezTo>
                    <a:pt x="1058" y="526"/>
                    <a:pt x="983" y="452"/>
                    <a:pt x="890" y="452"/>
                  </a:cubicBezTo>
                  <a:close/>
                  <a:moveTo>
                    <a:pt x="890" y="716"/>
                  </a:moveTo>
                  <a:cubicBezTo>
                    <a:pt x="837" y="716"/>
                    <a:pt x="793" y="672"/>
                    <a:pt x="793" y="619"/>
                  </a:cubicBezTo>
                  <a:cubicBezTo>
                    <a:pt x="793" y="565"/>
                    <a:pt x="837" y="521"/>
                    <a:pt x="890" y="521"/>
                  </a:cubicBezTo>
                  <a:cubicBezTo>
                    <a:pt x="944" y="521"/>
                    <a:pt x="988" y="565"/>
                    <a:pt x="988" y="619"/>
                  </a:cubicBezTo>
                  <a:cubicBezTo>
                    <a:pt x="988" y="672"/>
                    <a:pt x="944" y="716"/>
                    <a:pt x="890" y="7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2557125" y="8242300"/>
              <a:ext cx="922337" cy="922338"/>
            </a:xfrm>
            <a:custGeom>
              <a:avLst/>
              <a:gdLst>
                <a:gd name="T0" fmla="*/ 591 w 2585"/>
                <a:gd name="T1" fmla="*/ 1110 h 2585"/>
                <a:gd name="T2" fmla="*/ 914 w 2585"/>
                <a:gd name="T3" fmla="*/ 1420 h 2585"/>
                <a:gd name="T4" fmla="*/ 847 w 2585"/>
                <a:gd name="T5" fmla="*/ 1117 h 2585"/>
                <a:gd name="T6" fmla="*/ 1637 w 2585"/>
                <a:gd name="T7" fmla="*/ 1097 h 2585"/>
                <a:gd name="T8" fmla="*/ 1275 w 2585"/>
                <a:gd name="T9" fmla="*/ 1461 h 2585"/>
                <a:gd name="T10" fmla="*/ 1282 w 2585"/>
                <a:gd name="T11" fmla="*/ 886 h 2585"/>
                <a:gd name="T12" fmla="*/ 1035 w 2585"/>
                <a:gd name="T13" fmla="*/ 918 h 2585"/>
                <a:gd name="T14" fmla="*/ 844 w 2585"/>
                <a:gd name="T15" fmla="*/ 2014 h 2585"/>
                <a:gd name="T16" fmla="*/ 871 w 2585"/>
                <a:gd name="T17" fmla="*/ 2197 h 2585"/>
                <a:gd name="T18" fmla="*/ 922 w 2585"/>
                <a:gd name="T19" fmla="*/ 2195 h 2585"/>
                <a:gd name="T20" fmla="*/ 1183 w 2585"/>
                <a:gd name="T21" fmla="*/ 1689 h 2585"/>
                <a:gd name="T22" fmla="*/ 1956 w 2585"/>
                <a:gd name="T23" fmla="*/ 1097 h 2585"/>
                <a:gd name="T24" fmla="*/ 1389 w 2585"/>
                <a:gd name="T25" fmla="*/ 1692 h 2585"/>
                <a:gd name="T26" fmla="*/ 1156 w 2585"/>
                <a:gd name="T27" fmla="*/ 1577 h 2585"/>
                <a:gd name="T28" fmla="*/ 1072 w 2585"/>
                <a:gd name="T29" fmla="*/ 1898 h 2585"/>
                <a:gd name="T30" fmla="*/ 914 w 2585"/>
                <a:gd name="T31" fmla="*/ 2048 h 2585"/>
                <a:gd name="T32" fmla="*/ 1066 w 2585"/>
                <a:gd name="T33" fmla="*/ 1277 h 2585"/>
                <a:gd name="T34" fmla="*/ 1092 w 2585"/>
                <a:gd name="T35" fmla="*/ 959 h 2585"/>
                <a:gd name="T36" fmla="*/ 1224 w 2585"/>
                <a:gd name="T37" fmla="*/ 924 h 2585"/>
                <a:gd name="T38" fmla="*/ 1184 w 2585"/>
                <a:gd name="T39" fmla="*/ 1303 h 2585"/>
                <a:gd name="T40" fmla="*/ 1355 w 2585"/>
                <a:gd name="T41" fmla="*/ 1572 h 2585"/>
                <a:gd name="T42" fmla="*/ 1288 w 2585"/>
                <a:gd name="T43" fmla="*/ 637 h 2585"/>
                <a:gd name="T44" fmla="*/ 832 w 2585"/>
                <a:gd name="T45" fmla="*/ 1387 h 2585"/>
                <a:gd name="T46" fmla="*/ 835 w 2585"/>
                <a:gd name="T47" fmla="*/ 1436 h 2585"/>
                <a:gd name="T48" fmla="*/ 1255 w 2585"/>
                <a:gd name="T49" fmla="*/ 534 h 2585"/>
                <a:gd name="T50" fmla="*/ 1389 w 2585"/>
                <a:gd name="T51" fmla="*/ 1692 h 2585"/>
                <a:gd name="T52" fmla="*/ 0 w 2585"/>
                <a:gd name="T53" fmla="*/ 1292 h 2585"/>
                <a:gd name="T54" fmla="*/ 2585 w 2585"/>
                <a:gd name="T55" fmla="*/ 1292 h 2585"/>
                <a:gd name="T56" fmla="*/ 1292 w 2585"/>
                <a:gd name="T57" fmla="*/ 2515 h 2585"/>
                <a:gd name="T58" fmla="*/ 1292 w 2585"/>
                <a:gd name="T59" fmla="*/ 70 h 2585"/>
                <a:gd name="T60" fmla="*/ 1292 w 2585"/>
                <a:gd name="T61" fmla="*/ 2515 h 2585"/>
                <a:gd name="T62" fmla="*/ 181 w 2585"/>
                <a:gd name="T63" fmla="*/ 1292 h 2585"/>
                <a:gd name="T64" fmla="*/ 2403 w 2585"/>
                <a:gd name="T65" fmla="*/ 1292 h 2585"/>
                <a:gd name="T66" fmla="*/ 1292 w 2585"/>
                <a:gd name="T67" fmla="*/ 2333 h 2585"/>
                <a:gd name="T68" fmla="*/ 1292 w 2585"/>
                <a:gd name="T69" fmla="*/ 251 h 2585"/>
                <a:gd name="T70" fmla="*/ 1292 w 2585"/>
                <a:gd name="T71" fmla="*/ 2333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85" h="2585">
                  <a:moveTo>
                    <a:pt x="1255" y="465"/>
                  </a:moveTo>
                  <a:cubicBezTo>
                    <a:pt x="822" y="465"/>
                    <a:pt x="591" y="839"/>
                    <a:pt x="591" y="1110"/>
                  </a:cubicBezTo>
                  <a:cubicBezTo>
                    <a:pt x="591" y="1355"/>
                    <a:pt x="749" y="1505"/>
                    <a:pt x="835" y="1505"/>
                  </a:cubicBezTo>
                  <a:cubicBezTo>
                    <a:pt x="881" y="1505"/>
                    <a:pt x="914" y="1470"/>
                    <a:pt x="914" y="1420"/>
                  </a:cubicBezTo>
                  <a:cubicBezTo>
                    <a:pt x="914" y="1394"/>
                    <a:pt x="904" y="1375"/>
                    <a:pt x="893" y="1355"/>
                  </a:cubicBezTo>
                  <a:cubicBezTo>
                    <a:pt x="875" y="1320"/>
                    <a:pt x="847" y="1267"/>
                    <a:pt x="847" y="1117"/>
                  </a:cubicBezTo>
                  <a:cubicBezTo>
                    <a:pt x="847" y="919"/>
                    <a:pt x="1025" y="707"/>
                    <a:pt x="1288" y="707"/>
                  </a:cubicBezTo>
                  <a:cubicBezTo>
                    <a:pt x="1544" y="707"/>
                    <a:pt x="1637" y="940"/>
                    <a:pt x="1637" y="1097"/>
                  </a:cubicBezTo>
                  <a:cubicBezTo>
                    <a:pt x="1637" y="1363"/>
                    <a:pt x="1495" y="1503"/>
                    <a:pt x="1355" y="1503"/>
                  </a:cubicBezTo>
                  <a:cubicBezTo>
                    <a:pt x="1333" y="1503"/>
                    <a:pt x="1299" y="1492"/>
                    <a:pt x="1275" y="1461"/>
                  </a:cubicBezTo>
                  <a:cubicBezTo>
                    <a:pt x="1256" y="1437"/>
                    <a:pt x="1236" y="1394"/>
                    <a:pt x="1251" y="1321"/>
                  </a:cubicBezTo>
                  <a:cubicBezTo>
                    <a:pt x="1324" y="1158"/>
                    <a:pt x="1337" y="972"/>
                    <a:pt x="1282" y="886"/>
                  </a:cubicBezTo>
                  <a:cubicBezTo>
                    <a:pt x="1260" y="851"/>
                    <a:pt x="1227" y="833"/>
                    <a:pt x="1188" y="833"/>
                  </a:cubicBezTo>
                  <a:cubicBezTo>
                    <a:pt x="1130" y="833"/>
                    <a:pt x="1076" y="863"/>
                    <a:pt x="1035" y="918"/>
                  </a:cubicBezTo>
                  <a:cubicBezTo>
                    <a:pt x="971" y="1007"/>
                    <a:pt x="956" y="1138"/>
                    <a:pt x="996" y="1271"/>
                  </a:cubicBezTo>
                  <a:cubicBezTo>
                    <a:pt x="966" y="1405"/>
                    <a:pt x="844" y="1962"/>
                    <a:pt x="844" y="2014"/>
                  </a:cubicBezTo>
                  <a:cubicBezTo>
                    <a:pt x="844" y="2022"/>
                    <a:pt x="844" y="2033"/>
                    <a:pt x="844" y="2046"/>
                  </a:cubicBezTo>
                  <a:cubicBezTo>
                    <a:pt x="841" y="2149"/>
                    <a:pt x="843" y="2183"/>
                    <a:pt x="871" y="2197"/>
                  </a:cubicBezTo>
                  <a:cubicBezTo>
                    <a:pt x="877" y="2200"/>
                    <a:pt x="884" y="2203"/>
                    <a:pt x="893" y="2203"/>
                  </a:cubicBezTo>
                  <a:cubicBezTo>
                    <a:pt x="901" y="2203"/>
                    <a:pt x="911" y="2201"/>
                    <a:pt x="922" y="2195"/>
                  </a:cubicBezTo>
                  <a:cubicBezTo>
                    <a:pt x="993" y="2161"/>
                    <a:pt x="1131" y="1958"/>
                    <a:pt x="1140" y="1913"/>
                  </a:cubicBezTo>
                  <a:cubicBezTo>
                    <a:pt x="1143" y="1900"/>
                    <a:pt x="1157" y="1825"/>
                    <a:pt x="1183" y="1689"/>
                  </a:cubicBezTo>
                  <a:cubicBezTo>
                    <a:pt x="1223" y="1724"/>
                    <a:pt x="1290" y="1762"/>
                    <a:pt x="1389" y="1762"/>
                  </a:cubicBezTo>
                  <a:cubicBezTo>
                    <a:pt x="1739" y="1762"/>
                    <a:pt x="1956" y="1507"/>
                    <a:pt x="1956" y="1097"/>
                  </a:cubicBezTo>
                  <a:cubicBezTo>
                    <a:pt x="1956" y="713"/>
                    <a:pt x="1681" y="465"/>
                    <a:pt x="1255" y="465"/>
                  </a:cubicBezTo>
                  <a:close/>
                  <a:moveTo>
                    <a:pt x="1389" y="1692"/>
                  </a:moveTo>
                  <a:cubicBezTo>
                    <a:pt x="1249" y="1692"/>
                    <a:pt x="1194" y="1599"/>
                    <a:pt x="1192" y="1595"/>
                  </a:cubicBezTo>
                  <a:cubicBezTo>
                    <a:pt x="1185" y="1582"/>
                    <a:pt x="1170" y="1575"/>
                    <a:pt x="1156" y="1577"/>
                  </a:cubicBezTo>
                  <a:cubicBezTo>
                    <a:pt x="1141" y="1580"/>
                    <a:pt x="1130" y="1591"/>
                    <a:pt x="1127" y="1605"/>
                  </a:cubicBezTo>
                  <a:cubicBezTo>
                    <a:pt x="1093" y="1786"/>
                    <a:pt x="1075" y="1884"/>
                    <a:pt x="1072" y="1898"/>
                  </a:cubicBezTo>
                  <a:cubicBezTo>
                    <a:pt x="1062" y="1931"/>
                    <a:pt x="965" y="2069"/>
                    <a:pt x="913" y="2117"/>
                  </a:cubicBezTo>
                  <a:cubicBezTo>
                    <a:pt x="912" y="2094"/>
                    <a:pt x="913" y="2065"/>
                    <a:pt x="914" y="2048"/>
                  </a:cubicBezTo>
                  <a:cubicBezTo>
                    <a:pt x="914" y="2035"/>
                    <a:pt x="914" y="2023"/>
                    <a:pt x="914" y="2014"/>
                  </a:cubicBezTo>
                  <a:cubicBezTo>
                    <a:pt x="915" y="1975"/>
                    <a:pt x="1008" y="1541"/>
                    <a:pt x="1066" y="1277"/>
                  </a:cubicBezTo>
                  <a:cubicBezTo>
                    <a:pt x="1067" y="1271"/>
                    <a:pt x="1067" y="1265"/>
                    <a:pt x="1065" y="1259"/>
                  </a:cubicBezTo>
                  <a:cubicBezTo>
                    <a:pt x="1022" y="1124"/>
                    <a:pt x="1051" y="1015"/>
                    <a:pt x="1092" y="959"/>
                  </a:cubicBezTo>
                  <a:cubicBezTo>
                    <a:pt x="1118" y="923"/>
                    <a:pt x="1153" y="903"/>
                    <a:pt x="1188" y="903"/>
                  </a:cubicBezTo>
                  <a:cubicBezTo>
                    <a:pt x="1198" y="903"/>
                    <a:pt x="1211" y="905"/>
                    <a:pt x="1224" y="924"/>
                  </a:cubicBezTo>
                  <a:cubicBezTo>
                    <a:pt x="1261" y="982"/>
                    <a:pt x="1254" y="1145"/>
                    <a:pt x="1186" y="1296"/>
                  </a:cubicBezTo>
                  <a:cubicBezTo>
                    <a:pt x="1185" y="1298"/>
                    <a:pt x="1184" y="1301"/>
                    <a:pt x="1184" y="1303"/>
                  </a:cubicBezTo>
                  <a:cubicBezTo>
                    <a:pt x="1161" y="1405"/>
                    <a:pt x="1191" y="1469"/>
                    <a:pt x="1220" y="1505"/>
                  </a:cubicBezTo>
                  <a:cubicBezTo>
                    <a:pt x="1254" y="1547"/>
                    <a:pt x="1305" y="1572"/>
                    <a:pt x="1355" y="1572"/>
                  </a:cubicBezTo>
                  <a:cubicBezTo>
                    <a:pt x="1530" y="1572"/>
                    <a:pt x="1707" y="1409"/>
                    <a:pt x="1707" y="1097"/>
                  </a:cubicBezTo>
                  <a:cubicBezTo>
                    <a:pt x="1707" y="868"/>
                    <a:pt x="1563" y="637"/>
                    <a:pt x="1288" y="637"/>
                  </a:cubicBezTo>
                  <a:cubicBezTo>
                    <a:pt x="983" y="637"/>
                    <a:pt x="777" y="885"/>
                    <a:pt x="777" y="1117"/>
                  </a:cubicBezTo>
                  <a:cubicBezTo>
                    <a:pt x="777" y="1284"/>
                    <a:pt x="810" y="1346"/>
                    <a:pt x="832" y="1387"/>
                  </a:cubicBezTo>
                  <a:cubicBezTo>
                    <a:pt x="840" y="1404"/>
                    <a:pt x="844" y="1412"/>
                    <a:pt x="844" y="1420"/>
                  </a:cubicBezTo>
                  <a:cubicBezTo>
                    <a:pt x="844" y="1436"/>
                    <a:pt x="837" y="1436"/>
                    <a:pt x="835" y="1436"/>
                  </a:cubicBezTo>
                  <a:cubicBezTo>
                    <a:pt x="791" y="1436"/>
                    <a:pt x="661" y="1320"/>
                    <a:pt x="661" y="1110"/>
                  </a:cubicBezTo>
                  <a:cubicBezTo>
                    <a:pt x="661" y="869"/>
                    <a:pt x="868" y="534"/>
                    <a:pt x="1255" y="534"/>
                  </a:cubicBezTo>
                  <a:cubicBezTo>
                    <a:pt x="1644" y="534"/>
                    <a:pt x="1886" y="750"/>
                    <a:pt x="1886" y="1097"/>
                  </a:cubicBezTo>
                  <a:cubicBezTo>
                    <a:pt x="1886" y="1385"/>
                    <a:pt x="1755" y="1692"/>
                    <a:pt x="1389" y="1692"/>
                  </a:cubicBezTo>
                  <a:close/>
                  <a:moveTo>
                    <a:pt x="1292" y="0"/>
                  </a:moveTo>
                  <a:cubicBezTo>
                    <a:pt x="580" y="0"/>
                    <a:pt x="0" y="580"/>
                    <a:pt x="0" y="1292"/>
                  </a:cubicBezTo>
                  <a:cubicBezTo>
                    <a:pt x="0" y="2005"/>
                    <a:pt x="580" y="2585"/>
                    <a:pt x="1292" y="2585"/>
                  </a:cubicBezTo>
                  <a:cubicBezTo>
                    <a:pt x="2005" y="2585"/>
                    <a:pt x="2585" y="2005"/>
                    <a:pt x="2585" y="1292"/>
                  </a:cubicBezTo>
                  <a:cubicBezTo>
                    <a:pt x="2585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70" y="1966"/>
                    <a:pt x="70" y="1292"/>
                  </a:cubicBezTo>
                  <a:cubicBezTo>
                    <a:pt x="70" y="618"/>
                    <a:pt x="618" y="70"/>
                    <a:pt x="1292" y="70"/>
                  </a:cubicBezTo>
                  <a:cubicBezTo>
                    <a:pt x="1966" y="70"/>
                    <a:pt x="2515" y="618"/>
                    <a:pt x="2515" y="1292"/>
                  </a:cubicBezTo>
                  <a:cubicBezTo>
                    <a:pt x="2515" y="1966"/>
                    <a:pt x="1966" y="2515"/>
                    <a:pt x="1292" y="2515"/>
                  </a:cubicBezTo>
                  <a:close/>
                  <a:moveTo>
                    <a:pt x="1292" y="181"/>
                  </a:moveTo>
                  <a:cubicBezTo>
                    <a:pt x="680" y="181"/>
                    <a:pt x="181" y="680"/>
                    <a:pt x="181" y="1292"/>
                  </a:cubicBezTo>
                  <a:cubicBezTo>
                    <a:pt x="181" y="1905"/>
                    <a:pt x="680" y="2403"/>
                    <a:pt x="1292" y="2403"/>
                  </a:cubicBezTo>
                  <a:cubicBezTo>
                    <a:pt x="1905" y="2403"/>
                    <a:pt x="2403" y="1905"/>
                    <a:pt x="2403" y="1292"/>
                  </a:cubicBezTo>
                  <a:cubicBezTo>
                    <a:pt x="2403" y="680"/>
                    <a:pt x="1905" y="181"/>
                    <a:pt x="1292" y="181"/>
                  </a:cubicBezTo>
                  <a:close/>
                  <a:moveTo>
                    <a:pt x="1292" y="2333"/>
                  </a:moveTo>
                  <a:cubicBezTo>
                    <a:pt x="718" y="2333"/>
                    <a:pt x="251" y="1866"/>
                    <a:pt x="251" y="1292"/>
                  </a:cubicBezTo>
                  <a:cubicBezTo>
                    <a:pt x="251" y="718"/>
                    <a:pt x="718" y="251"/>
                    <a:pt x="1292" y="251"/>
                  </a:cubicBezTo>
                  <a:cubicBezTo>
                    <a:pt x="1866" y="251"/>
                    <a:pt x="2333" y="718"/>
                    <a:pt x="2333" y="1292"/>
                  </a:cubicBezTo>
                  <a:cubicBezTo>
                    <a:pt x="2333" y="1866"/>
                    <a:pt x="1866" y="2333"/>
                    <a:pt x="1292" y="23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05111" y="3056793"/>
            <a:ext cx="10973779" cy="3965376"/>
            <a:chOff x="6893895" y="4227741"/>
            <a:chExt cx="10973779" cy="3965376"/>
          </a:xfrm>
        </p:grpSpPr>
        <p:grpSp>
          <p:nvGrpSpPr>
            <p:cNvPr id="16" name="Group 15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6612653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02493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6019800" y="2866025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09640" y="2851103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49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>
                <a:solidFill>
                  <a:schemeClr val="accent2"/>
                </a:solidFill>
              </a:rPr>
              <a:t>Chart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3444329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393804"/>
            <a:ext cx="4844980" cy="1274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71807" y="3393803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1807" y="3393804"/>
            <a:ext cx="4844980" cy="1274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467214" y="3393803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467214" y="3393804"/>
            <a:ext cx="4844980" cy="1274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862620" y="3393803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62620" y="3393804"/>
            <a:ext cx="4844980" cy="1274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4653721" y="10888862"/>
            <a:ext cx="2283753" cy="544638"/>
          </a:xfrm>
          <a:custGeom>
            <a:avLst/>
            <a:gdLst>
              <a:gd name="connsiteX0" fmla="*/ 1934959 w 2283753"/>
              <a:gd name="connsiteY0" fmla="*/ 0 h 544638"/>
              <a:gd name="connsiteX1" fmla="*/ 2283753 w 2283753"/>
              <a:gd name="connsiteY1" fmla="*/ 272319 h 544638"/>
              <a:gd name="connsiteX2" fmla="*/ 1934959 w 2283753"/>
              <a:gd name="connsiteY2" fmla="*/ 544638 h 544638"/>
              <a:gd name="connsiteX3" fmla="*/ 1934959 w 2283753"/>
              <a:gd name="connsiteY3" fmla="*/ 362754 h 544638"/>
              <a:gd name="connsiteX4" fmla="*/ 0 w 2283753"/>
              <a:gd name="connsiteY4" fmla="*/ 362754 h 544638"/>
              <a:gd name="connsiteX5" fmla="*/ 0 w 2283753"/>
              <a:gd name="connsiteY5" fmla="*/ 181884 h 544638"/>
              <a:gd name="connsiteX6" fmla="*/ 1934959 w 2283753"/>
              <a:gd name="connsiteY6" fmla="*/ 181884 h 54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753" h="544638">
                <a:moveTo>
                  <a:pt x="1934959" y="0"/>
                </a:moveTo>
                <a:lnTo>
                  <a:pt x="2283753" y="272319"/>
                </a:lnTo>
                <a:lnTo>
                  <a:pt x="1934959" y="544638"/>
                </a:lnTo>
                <a:lnTo>
                  <a:pt x="1934959" y="362754"/>
                </a:lnTo>
                <a:lnTo>
                  <a:pt x="0" y="362754"/>
                </a:lnTo>
                <a:lnTo>
                  <a:pt x="0" y="181884"/>
                </a:lnTo>
                <a:lnTo>
                  <a:pt x="1934959" y="1818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942499" y="11070746"/>
            <a:ext cx="1980545" cy="180870"/>
          </a:xfrm>
          <a:custGeom>
            <a:avLst/>
            <a:gdLst>
              <a:gd name="connsiteX0" fmla="*/ 0 w 1980545"/>
              <a:gd name="connsiteY0" fmla="*/ 0 h 180870"/>
              <a:gd name="connsiteX1" fmla="*/ 1980545 w 1980545"/>
              <a:gd name="connsiteY1" fmla="*/ 0 h 180870"/>
              <a:gd name="connsiteX2" fmla="*/ 1980545 w 1980545"/>
              <a:gd name="connsiteY2" fmla="*/ 180870 h 180870"/>
              <a:gd name="connsiteX3" fmla="*/ 0 w 1980545"/>
              <a:gd name="connsiteY3" fmla="*/ 180870 h 180870"/>
              <a:gd name="connsiteX4" fmla="*/ 115832 w 1980545"/>
              <a:gd name="connsiteY4" fmla="*/ 90436 h 180870"/>
              <a:gd name="connsiteX5" fmla="*/ 0 w 1980545"/>
              <a:gd name="connsiteY5" fmla="*/ 0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545" h="180870">
                <a:moveTo>
                  <a:pt x="0" y="0"/>
                </a:moveTo>
                <a:lnTo>
                  <a:pt x="1980545" y="0"/>
                </a:lnTo>
                <a:lnTo>
                  <a:pt x="1980545" y="180870"/>
                </a:lnTo>
                <a:lnTo>
                  <a:pt x="0" y="180870"/>
                </a:lnTo>
                <a:lnTo>
                  <a:pt x="115832" y="9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5400000">
            <a:off x="10961605" y="10019305"/>
            <a:ext cx="544638" cy="2283753"/>
          </a:xfrm>
          <a:custGeom>
            <a:avLst/>
            <a:gdLst>
              <a:gd name="connsiteX0" fmla="*/ 0 w 544638"/>
              <a:gd name="connsiteY0" fmla="*/ 348794 h 2283753"/>
              <a:gd name="connsiteX1" fmla="*/ 272319 w 544638"/>
              <a:gd name="connsiteY1" fmla="*/ 0 h 2283753"/>
              <a:gd name="connsiteX2" fmla="*/ 544638 w 544638"/>
              <a:gd name="connsiteY2" fmla="*/ 348794 h 2283753"/>
              <a:gd name="connsiteX3" fmla="*/ 362754 w 544638"/>
              <a:gd name="connsiteY3" fmla="*/ 348794 h 2283753"/>
              <a:gd name="connsiteX4" fmla="*/ 362754 w 544638"/>
              <a:gd name="connsiteY4" fmla="*/ 2283753 h 2283753"/>
              <a:gd name="connsiteX5" fmla="*/ 181884 w 544638"/>
              <a:gd name="connsiteY5" fmla="*/ 2283753 h 2283753"/>
              <a:gd name="connsiteX6" fmla="*/ 181884 w 544638"/>
              <a:gd name="connsiteY6" fmla="*/ 348794 h 22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638" h="2283753">
                <a:moveTo>
                  <a:pt x="0" y="348794"/>
                </a:moveTo>
                <a:lnTo>
                  <a:pt x="272319" y="0"/>
                </a:lnTo>
                <a:lnTo>
                  <a:pt x="544638" y="348794"/>
                </a:lnTo>
                <a:lnTo>
                  <a:pt x="362754" y="348794"/>
                </a:lnTo>
                <a:lnTo>
                  <a:pt x="362754" y="2283753"/>
                </a:lnTo>
                <a:lnTo>
                  <a:pt x="181884" y="2283753"/>
                </a:lnTo>
                <a:lnTo>
                  <a:pt x="181884" y="3487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12380825" y="11070746"/>
            <a:ext cx="1980545" cy="180870"/>
          </a:xfrm>
          <a:custGeom>
            <a:avLst/>
            <a:gdLst>
              <a:gd name="connsiteX0" fmla="*/ 0 w 1980545"/>
              <a:gd name="connsiteY0" fmla="*/ 0 h 180870"/>
              <a:gd name="connsiteX1" fmla="*/ 1980545 w 1980545"/>
              <a:gd name="connsiteY1" fmla="*/ 0 h 180870"/>
              <a:gd name="connsiteX2" fmla="*/ 1980545 w 1980545"/>
              <a:gd name="connsiteY2" fmla="*/ 180870 h 180870"/>
              <a:gd name="connsiteX3" fmla="*/ 0 w 1980545"/>
              <a:gd name="connsiteY3" fmla="*/ 180870 h 180870"/>
              <a:gd name="connsiteX4" fmla="*/ 115832 w 1980545"/>
              <a:gd name="connsiteY4" fmla="*/ 90436 h 180870"/>
              <a:gd name="connsiteX5" fmla="*/ 0 w 1980545"/>
              <a:gd name="connsiteY5" fmla="*/ 0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545" h="180870">
                <a:moveTo>
                  <a:pt x="0" y="0"/>
                </a:moveTo>
                <a:lnTo>
                  <a:pt x="1980545" y="0"/>
                </a:lnTo>
                <a:lnTo>
                  <a:pt x="1980545" y="180870"/>
                </a:lnTo>
                <a:lnTo>
                  <a:pt x="0" y="180870"/>
                </a:lnTo>
                <a:lnTo>
                  <a:pt x="115832" y="9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5466625" y="10888862"/>
            <a:ext cx="2283753" cy="544638"/>
          </a:xfrm>
          <a:custGeom>
            <a:avLst/>
            <a:gdLst>
              <a:gd name="connsiteX0" fmla="*/ 1934959 w 2283753"/>
              <a:gd name="connsiteY0" fmla="*/ 0 h 544638"/>
              <a:gd name="connsiteX1" fmla="*/ 2283753 w 2283753"/>
              <a:gd name="connsiteY1" fmla="*/ 272319 h 544638"/>
              <a:gd name="connsiteX2" fmla="*/ 1934959 w 2283753"/>
              <a:gd name="connsiteY2" fmla="*/ 544638 h 544638"/>
              <a:gd name="connsiteX3" fmla="*/ 1934959 w 2283753"/>
              <a:gd name="connsiteY3" fmla="*/ 362754 h 544638"/>
              <a:gd name="connsiteX4" fmla="*/ 0 w 2283753"/>
              <a:gd name="connsiteY4" fmla="*/ 362754 h 544638"/>
              <a:gd name="connsiteX5" fmla="*/ 0 w 2283753"/>
              <a:gd name="connsiteY5" fmla="*/ 181884 h 544638"/>
              <a:gd name="connsiteX6" fmla="*/ 1934959 w 2283753"/>
              <a:gd name="connsiteY6" fmla="*/ 181884 h 54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753" h="544638">
                <a:moveTo>
                  <a:pt x="1934959" y="0"/>
                </a:moveTo>
                <a:lnTo>
                  <a:pt x="2283753" y="272319"/>
                </a:lnTo>
                <a:lnTo>
                  <a:pt x="1934959" y="544638"/>
                </a:lnTo>
                <a:lnTo>
                  <a:pt x="1934959" y="362754"/>
                </a:lnTo>
                <a:lnTo>
                  <a:pt x="0" y="362754"/>
                </a:lnTo>
                <a:lnTo>
                  <a:pt x="0" y="181884"/>
                </a:lnTo>
                <a:lnTo>
                  <a:pt x="1934959" y="181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7755403" y="11070746"/>
            <a:ext cx="1980545" cy="180870"/>
          </a:xfrm>
          <a:custGeom>
            <a:avLst/>
            <a:gdLst>
              <a:gd name="connsiteX0" fmla="*/ 0 w 1980545"/>
              <a:gd name="connsiteY0" fmla="*/ 0 h 180870"/>
              <a:gd name="connsiteX1" fmla="*/ 1980545 w 1980545"/>
              <a:gd name="connsiteY1" fmla="*/ 0 h 180870"/>
              <a:gd name="connsiteX2" fmla="*/ 1980545 w 1980545"/>
              <a:gd name="connsiteY2" fmla="*/ 180870 h 180870"/>
              <a:gd name="connsiteX3" fmla="*/ 0 w 1980545"/>
              <a:gd name="connsiteY3" fmla="*/ 180870 h 180870"/>
              <a:gd name="connsiteX4" fmla="*/ 115832 w 1980545"/>
              <a:gd name="connsiteY4" fmla="*/ 90436 h 180870"/>
              <a:gd name="connsiteX5" fmla="*/ 0 w 1980545"/>
              <a:gd name="connsiteY5" fmla="*/ 0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545" h="180870">
                <a:moveTo>
                  <a:pt x="0" y="0"/>
                </a:moveTo>
                <a:lnTo>
                  <a:pt x="1980545" y="0"/>
                </a:lnTo>
                <a:lnTo>
                  <a:pt x="1980545" y="180870"/>
                </a:lnTo>
                <a:lnTo>
                  <a:pt x="0" y="180870"/>
                </a:lnTo>
                <a:lnTo>
                  <a:pt x="115832" y="9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227066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Order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7066" y="7115049"/>
            <a:ext cx="374364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2473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Calculation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22473" y="7115049"/>
            <a:ext cx="3743649" cy="2535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017880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Production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017880" y="7115049"/>
            <a:ext cx="3743649" cy="2535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413286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Delivery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413286" y="7115049"/>
            <a:ext cx="3743649" cy="2535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05201" y="10567492"/>
            <a:ext cx="1187380" cy="11873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691421" y="10567492"/>
            <a:ext cx="1187380" cy="11873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00607" y="10567492"/>
            <a:ext cx="1187380" cy="1187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296014" y="10567492"/>
            <a:ext cx="1187380" cy="1187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87191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47127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83020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88458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8943546" y="5252640"/>
            <a:ext cx="1101504" cy="1195684"/>
          </a:xfrm>
          <a:custGeom>
            <a:avLst/>
            <a:gdLst>
              <a:gd name="T0" fmla="*/ 27 w 2410"/>
              <a:gd name="T1" fmla="*/ 2622 h 2622"/>
              <a:gd name="T2" fmla="*/ 2356 w 2410"/>
              <a:gd name="T3" fmla="*/ 2568 h 2622"/>
              <a:gd name="T4" fmla="*/ 580 w 2410"/>
              <a:gd name="T5" fmla="*/ 1060 h 2622"/>
              <a:gd name="T6" fmla="*/ 580 w 2410"/>
              <a:gd name="T7" fmla="*/ 1441 h 2622"/>
              <a:gd name="T8" fmla="*/ 280 w 2410"/>
              <a:gd name="T9" fmla="*/ 1387 h 2622"/>
              <a:gd name="T10" fmla="*/ 776 w 2410"/>
              <a:gd name="T11" fmla="*/ 1060 h 2622"/>
              <a:gd name="T12" fmla="*/ 1130 w 2410"/>
              <a:gd name="T13" fmla="*/ 1414 h 2622"/>
              <a:gd name="T14" fmla="*/ 803 w 2410"/>
              <a:gd name="T15" fmla="*/ 1114 h 2622"/>
              <a:gd name="T16" fmla="*/ 2213 w 2410"/>
              <a:gd name="T17" fmla="*/ 845 h 2622"/>
              <a:gd name="T18" fmla="*/ 197 w 2410"/>
              <a:gd name="T19" fmla="*/ 845 h 2622"/>
              <a:gd name="T20" fmla="*/ 251 w 2410"/>
              <a:gd name="T21" fmla="*/ 818 h 2622"/>
              <a:gd name="T22" fmla="*/ 1272 w 2410"/>
              <a:gd name="T23" fmla="*/ 1414 h 2622"/>
              <a:gd name="T24" fmla="*/ 1626 w 2410"/>
              <a:gd name="T25" fmla="*/ 1060 h 2622"/>
              <a:gd name="T26" fmla="*/ 1599 w 2410"/>
              <a:gd name="T27" fmla="*/ 1387 h 2622"/>
              <a:gd name="T28" fmla="*/ 1821 w 2410"/>
              <a:gd name="T29" fmla="*/ 1441 h 2622"/>
              <a:gd name="T30" fmla="*/ 2121 w 2410"/>
              <a:gd name="T31" fmla="*/ 1387 h 2622"/>
              <a:gd name="T32" fmla="*/ 580 w 2410"/>
              <a:gd name="T33" fmla="*/ 1547 h 2622"/>
              <a:gd name="T34" fmla="*/ 580 w 2410"/>
              <a:gd name="T35" fmla="*/ 1928 h 2622"/>
              <a:gd name="T36" fmla="*/ 280 w 2410"/>
              <a:gd name="T37" fmla="*/ 1874 h 2622"/>
              <a:gd name="T38" fmla="*/ 776 w 2410"/>
              <a:gd name="T39" fmla="*/ 1547 h 2622"/>
              <a:gd name="T40" fmla="*/ 1130 w 2410"/>
              <a:gd name="T41" fmla="*/ 1901 h 2622"/>
              <a:gd name="T42" fmla="*/ 803 w 2410"/>
              <a:gd name="T43" fmla="*/ 1601 h 2622"/>
              <a:gd name="T44" fmla="*/ 1272 w 2410"/>
              <a:gd name="T45" fmla="*/ 1574 h 2622"/>
              <a:gd name="T46" fmla="*/ 1652 w 2410"/>
              <a:gd name="T47" fmla="*/ 1574 h 2622"/>
              <a:gd name="T48" fmla="*/ 1599 w 2410"/>
              <a:gd name="T49" fmla="*/ 1601 h 2622"/>
              <a:gd name="T50" fmla="*/ 1794 w 2410"/>
              <a:gd name="T51" fmla="*/ 1901 h 2622"/>
              <a:gd name="T52" fmla="*/ 2148 w 2410"/>
              <a:gd name="T53" fmla="*/ 1547 h 2622"/>
              <a:gd name="T54" fmla="*/ 2121 w 2410"/>
              <a:gd name="T55" fmla="*/ 1874 h 2622"/>
              <a:gd name="T56" fmla="*/ 253 w 2410"/>
              <a:gd name="T57" fmla="*/ 2414 h 2622"/>
              <a:gd name="T58" fmla="*/ 553 w 2410"/>
              <a:gd name="T59" fmla="*/ 2360 h 2622"/>
              <a:gd name="T60" fmla="*/ 1103 w 2410"/>
              <a:gd name="T61" fmla="*/ 2033 h 2622"/>
              <a:gd name="T62" fmla="*/ 1103 w 2410"/>
              <a:gd name="T63" fmla="*/ 2414 h 2622"/>
              <a:gd name="T64" fmla="*/ 803 w 2410"/>
              <a:gd name="T65" fmla="*/ 2360 h 2622"/>
              <a:gd name="T66" fmla="*/ 1299 w 2410"/>
              <a:gd name="T67" fmla="*/ 2033 h 2622"/>
              <a:gd name="T68" fmla="*/ 1652 w 2410"/>
              <a:gd name="T69" fmla="*/ 2387 h 2622"/>
              <a:gd name="T70" fmla="*/ 1325 w 2410"/>
              <a:gd name="T71" fmla="*/ 2087 h 2622"/>
              <a:gd name="T72" fmla="*/ 1794 w 2410"/>
              <a:gd name="T73" fmla="*/ 2060 h 2622"/>
              <a:gd name="T74" fmla="*/ 2175 w 2410"/>
              <a:gd name="T75" fmla="*/ 2060 h 2622"/>
              <a:gd name="T76" fmla="*/ 2121 w 2410"/>
              <a:gd name="T77" fmla="*/ 2087 h 2622"/>
              <a:gd name="T78" fmla="*/ 329 w 2410"/>
              <a:gd name="T79" fmla="*/ 747 h 2622"/>
              <a:gd name="T80" fmla="*/ 520 w 2410"/>
              <a:gd name="T81" fmla="*/ 402 h 2622"/>
              <a:gd name="T82" fmla="*/ 493 w 2410"/>
              <a:gd name="T83" fmla="*/ 720 h 2622"/>
              <a:gd name="T84" fmla="*/ 663 w 2410"/>
              <a:gd name="T85" fmla="*/ 774 h 2622"/>
              <a:gd name="T86" fmla="*/ 800 w 2410"/>
              <a:gd name="T87" fmla="*/ 720 h 2622"/>
              <a:gd name="T88" fmla="*/ 1134 w 2410"/>
              <a:gd name="T89" fmla="*/ 402 h 2622"/>
              <a:gd name="T90" fmla="*/ 1134 w 2410"/>
              <a:gd name="T91" fmla="*/ 774 h 2622"/>
              <a:gd name="T92" fmla="*/ 997 w 2410"/>
              <a:gd name="T93" fmla="*/ 720 h 2622"/>
              <a:gd name="T94" fmla="*/ 1276 w 2410"/>
              <a:gd name="T95" fmla="*/ 402 h 2622"/>
              <a:gd name="T96" fmla="*/ 1468 w 2410"/>
              <a:gd name="T97" fmla="*/ 747 h 2622"/>
              <a:gd name="T98" fmla="*/ 1303 w 2410"/>
              <a:gd name="T99" fmla="*/ 456 h 2622"/>
              <a:gd name="T100" fmla="*/ 1748 w 2410"/>
              <a:gd name="T101" fmla="*/ 774 h 2622"/>
              <a:gd name="T102" fmla="*/ 1564 w 2410"/>
              <a:gd name="T103" fmla="*/ 586 h 2622"/>
              <a:gd name="T104" fmla="*/ 2081 w 2410"/>
              <a:gd name="T105" fmla="*/ 747 h 2622"/>
              <a:gd name="T106" fmla="*/ 1872 w 2410"/>
              <a:gd name="T107" fmla="*/ 624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10" h="2622">
                <a:moveTo>
                  <a:pt x="2383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595"/>
                  <a:pt x="0" y="2595"/>
                  <a:pt x="0" y="2595"/>
                </a:cubicBezTo>
                <a:cubicBezTo>
                  <a:pt x="0" y="2610"/>
                  <a:pt x="12" y="2622"/>
                  <a:pt x="27" y="2622"/>
                </a:cubicBezTo>
                <a:cubicBezTo>
                  <a:pt x="2383" y="2622"/>
                  <a:pt x="2383" y="2622"/>
                  <a:pt x="2383" y="2622"/>
                </a:cubicBezTo>
                <a:cubicBezTo>
                  <a:pt x="2398" y="2622"/>
                  <a:pt x="2410" y="2610"/>
                  <a:pt x="2410" y="2595"/>
                </a:cubicBezTo>
                <a:cubicBezTo>
                  <a:pt x="2410" y="27"/>
                  <a:pt x="2410" y="27"/>
                  <a:pt x="2410" y="27"/>
                </a:cubicBezTo>
                <a:cubicBezTo>
                  <a:pt x="2410" y="12"/>
                  <a:pt x="2398" y="0"/>
                  <a:pt x="2383" y="0"/>
                </a:cubicBezTo>
                <a:close/>
                <a:moveTo>
                  <a:pt x="2356" y="2568"/>
                </a:moveTo>
                <a:cubicBezTo>
                  <a:pt x="53" y="2568"/>
                  <a:pt x="53" y="2568"/>
                  <a:pt x="53" y="2568"/>
                </a:cubicBezTo>
                <a:cubicBezTo>
                  <a:pt x="53" y="54"/>
                  <a:pt x="53" y="54"/>
                  <a:pt x="53" y="54"/>
                </a:cubicBezTo>
                <a:cubicBezTo>
                  <a:pt x="2356" y="54"/>
                  <a:pt x="2356" y="54"/>
                  <a:pt x="2356" y="54"/>
                </a:cubicBezTo>
                <a:lnTo>
                  <a:pt x="2356" y="2568"/>
                </a:lnTo>
                <a:close/>
                <a:moveTo>
                  <a:pt x="580" y="1060"/>
                </a:moveTo>
                <a:cubicBezTo>
                  <a:pt x="253" y="1060"/>
                  <a:pt x="253" y="1060"/>
                  <a:pt x="253" y="1060"/>
                </a:cubicBezTo>
                <a:cubicBezTo>
                  <a:pt x="238" y="1060"/>
                  <a:pt x="226" y="1072"/>
                  <a:pt x="226" y="1087"/>
                </a:cubicBezTo>
                <a:cubicBezTo>
                  <a:pt x="226" y="1414"/>
                  <a:pt x="226" y="1414"/>
                  <a:pt x="226" y="1414"/>
                </a:cubicBezTo>
                <a:cubicBezTo>
                  <a:pt x="226" y="1429"/>
                  <a:pt x="238" y="1441"/>
                  <a:pt x="253" y="1441"/>
                </a:cubicBezTo>
                <a:cubicBezTo>
                  <a:pt x="580" y="1441"/>
                  <a:pt x="580" y="1441"/>
                  <a:pt x="580" y="1441"/>
                </a:cubicBezTo>
                <a:cubicBezTo>
                  <a:pt x="595" y="1441"/>
                  <a:pt x="607" y="1429"/>
                  <a:pt x="607" y="1414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7" y="1072"/>
                  <a:pt x="595" y="1060"/>
                  <a:pt x="580" y="1060"/>
                </a:cubicBezTo>
                <a:close/>
                <a:moveTo>
                  <a:pt x="553" y="1387"/>
                </a:moveTo>
                <a:cubicBezTo>
                  <a:pt x="280" y="1387"/>
                  <a:pt x="280" y="1387"/>
                  <a:pt x="280" y="1387"/>
                </a:cubicBezTo>
                <a:cubicBezTo>
                  <a:pt x="280" y="1114"/>
                  <a:pt x="280" y="1114"/>
                  <a:pt x="280" y="1114"/>
                </a:cubicBezTo>
                <a:cubicBezTo>
                  <a:pt x="553" y="1114"/>
                  <a:pt x="553" y="1114"/>
                  <a:pt x="553" y="1114"/>
                </a:cubicBezTo>
                <a:lnTo>
                  <a:pt x="553" y="1387"/>
                </a:lnTo>
                <a:close/>
                <a:moveTo>
                  <a:pt x="1103" y="1060"/>
                </a:moveTo>
                <a:cubicBezTo>
                  <a:pt x="776" y="1060"/>
                  <a:pt x="776" y="1060"/>
                  <a:pt x="776" y="1060"/>
                </a:cubicBezTo>
                <a:cubicBezTo>
                  <a:pt x="761" y="1060"/>
                  <a:pt x="749" y="1072"/>
                  <a:pt x="749" y="1087"/>
                </a:cubicBezTo>
                <a:cubicBezTo>
                  <a:pt x="749" y="1414"/>
                  <a:pt x="749" y="1414"/>
                  <a:pt x="749" y="1414"/>
                </a:cubicBezTo>
                <a:cubicBezTo>
                  <a:pt x="749" y="1429"/>
                  <a:pt x="761" y="1441"/>
                  <a:pt x="776" y="1441"/>
                </a:cubicBezTo>
                <a:cubicBezTo>
                  <a:pt x="1103" y="1441"/>
                  <a:pt x="1103" y="1441"/>
                  <a:pt x="1103" y="1441"/>
                </a:cubicBezTo>
                <a:cubicBezTo>
                  <a:pt x="1118" y="1441"/>
                  <a:pt x="1130" y="1429"/>
                  <a:pt x="1130" y="1414"/>
                </a:cubicBezTo>
                <a:cubicBezTo>
                  <a:pt x="1130" y="1087"/>
                  <a:pt x="1130" y="1087"/>
                  <a:pt x="1130" y="1087"/>
                </a:cubicBezTo>
                <a:cubicBezTo>
                  <a:pt x="1130" y="1072"/>
                  <a:pt x="1118" y="1060"/>
                  <a:pt x="1103" y="1060"/>
                </a:cubicBezTo>
                <a:close/>
                <a:moveTo>
                  <a:pt x="1076" y="1387"/>
                </a:moveTo>
                <a:cubicBezTo>
                  <a:pt x="803" y="1387"/>
                  <a:pt x="803" y="1387"/>
                  <a:pt x="803" y="1387"/>
                </a:cubicBezTo>
                <a:cubicBezTo>
                  <a:pt x="803" y="1114"/>
                  <a:pt x="803" y="1114"/>
                  <a:pt x="803" y="1114"/>
                </a:cubicBezTo>
                <a:cubicBezTo>
                  <a:pt x="1076" y="1114"/>
                  <a:pt x="1076" y="1114"/>
                  <a:pt x="1076" y="1114"/>
                </a:cubicBezTo>
                <a:lnTo>
                  <a:pt x="1076" y="1387"/>
                </a:lnTo>
                <a:close/>
                <a:moveTo>
                  <a:pt x="224" y="872"/>
                </a:moveTo>
                <a:cubicBezTo>
                  <a:pt x="2186" y="872"/>
                  <a:pt x="2186" y="872"/>
                  <a:pt x="2186" y="872"/>
                </a:cubicBezTo>
                <a:cubicBezTo>
                  <a:pt x="2201" y="872"/>
                  <a:pt x="2213" y="860"/>
                  <a:pt x="2213" y="845"/>
                </a:cubicBezTo>
                <a:cubicBezTo>
                  <a:pt x="2213" y="321"/>
                  <a:pt x="2213" y="321"/>
                  <a:pt x="2213" y="321"/>
                </a:cubicBezTo>
                <a:cubicBezTo>
                  <a:pt x="2213" y="306"/>
                  <a:pt x="2201" y="294"/>
                  <a:pt x="2186" y="294"/>
                </a:cubicBezTo>
                <a:cubicBezTo>
                  <a:pt x="224" y="294"/>
                  <a:pt x="224" y="294"/>
                  <a:pt x="224" y="294"/>
                </a:cubicBezTo>
                <a:cubicBezTo>
                  <a:pt x="209" y="294"/>
                  <a:pt x="197" y="306"/>
                  <a:pt x="197" y="321"/>
                </a:cubicBezTo>
                <a:cubicBezTo>
                  <a:pt x="197" y="845"/>
                  <a:pt x="197" y="845"/>
                  <a:pt x="197" y="845"/>
                </a:cubicBezTo>
                <a:cubicBezTo>
                  <a:pt x="197" y="860"/>
                  <a:pt x="209" y="872"/>
                  <a:pt x="224" y="872"/>
                </a:cubicBezTo>
                <a:close/>
                <a:moveTo>
                  <a:pt x="251" y="347"/>
                </a:moveTo>
                <a:cubicBezTo>
                  <a:pt x="2159" y="347"/>
                  <a:pt x="2159" y="347"/>
                  <a:pt x="2159" y="347"/>
                </a:cubicBezTo>
                <a:cubicBezTo>
                  <a:pt x="2159" y="818"/>
                  <a:pt x="2159" y="818"/>
                  <a:pt x="2159" y="818"/>
                </a:cubicBezTo>
                <a:cubicBezTo>
                  <a:pt x="251" y="818"/>
                  <a:pt x="251" y="818"/>
                  <a:pt x="251" y="818"/>
                </a:cubicBezTo>
                <a:lnTo>
                  <a:pt x="251" y="347"/>
                </a:lnTo>
                <a:close/>
                <a:moveTo>
                  <a:pt x="1626" y="1060"/>
                </a:moveTo>
                <a:cubicBezTo>
                  <a:pt x="1299" y="1060"/>
                  <a:pt x="1299" y="1060"/>
                  <a:pt x="1299" y="1060"/>
                </a:cubicBezTo>
                <a:cubicBezTo>
                  <a:pt x="1284" y="1060"/>
                  <a:pt x="1272" y="1072"/>
                  <a:pt x="1272" y="1087"/>
                </a:cubicBezTo>
                <a:cubicBezTo>
                  <a:pt x="1272" y="1414"/>
                  <a:pt x="1272" y="1414"/>
                  <a:pt x="1272" y="1414"/>
                </a:cubicBezTo>
                <a:cubicBezTo>
                  <a:pt x="1272" y="1429"/>
                  <a:pt x="1284" y="1441"/>
                  <a:pt x="1299" y="1441"/>
                </a:cubicBezTo>
                <a:cubicBezTo>
                  <a:pt x="1626" y="1441"/>
                  <a:pt x="1626" y="1441"/>
                  <a:pt x="1626" y="1441"/>
                </a:cubicBezTo>
                <a:cubicBezTo>
                  <a:pt x="1640" y="1441"/>
                  <a:pt x="1652" y="1429"/>
                  <a:pt x="1652" y="1414"/>
                </a:cubicBezTo>
                <a:cubicBezTo>
                  <a:pt x="1652" y="1087"/>
                  <a:pt x="1652" y="1087"/>
                  <a:pt x="1652" y="1087"/>
                </a:cubicBezTo>
                <a:cubicBezTo>
                  <a:pt x="1652" y="1072"/>
                  <a:pt x="1640" y="1060"/>
                  <a:pt x="1626" y="1060"/>
                </a:cubicBezTo>
                <a:close/>
                <a:moveTo>
                  <a:pt x="1599" y="1387"/>
                </a:moveTo>
                <a:cubicBezTo>
                  <a:pt x="1325" y="1387"/>
                  <a:pt x="1325" y="1387"/>
                  <a:pt x="1325" y="1387"/>
                </a:cubicBezTo>
                <a:cubicBezTo>
                  <a:pt x="1325" y="1114"/>
                  <a:pt x="1325" y="1114"/>
                  <a:pt x="1325" y="1114"/>
                </a:cubicBezTo>
                <a:cubicBezTo>
                  <a:pt x="1599" y="1114"/>
                  <a:pt x="1599" y="1114"/>
                  <a:pt x="1599" y="1114"/>
                </a:cubicBezTo>
                <a:lnTo>
                  <a:pt x="1599" y="1387"/>
                </a:lnTo>
                <a:close/>
                <a:moveTo>
                  <a:pt x="2148" y="1060"/>
                </a:moveTo>
                <a:cubicBezTo>
                  <a:pt x="1821" y="1060"/>
                  <a:pt x="1821" y="1060"/>
                  <a:pt x="1821" y="1060"/>
                </a:cubicBezTo>
                <a:cubicBezTo>
                  <a:pt x="1806" y="1060"/>
                  <a:pt x="1794" y="1072"/>
                  <a:pt x="1794" y="1087"/>
                </a:cubicBezTo>
                <a:cubicBezTo>
                  <a:pt x="1794" y="1414"/>
                  <a:pt x="1794" y="1414"/>
                  <a:pt x="1794" y="1414"/>
                </a:cubicBezTo>
                <a:cubicBezTo>
                  <a:pt x="1794" y="1429"/>
                  <a:pt x="1806" y="1441"/>
                  <a:pt x="1821" y="1441"/>
                </a:cubicBezTo>
                <a:cubicBezTo>
                  <a:pt x="2148" y="1441"/>
                  <a:pt x="2148" y="1441"/>
                  <a:pt x="2148" y="1441"/>
                </a:cubicBezTo>
                <a:cubicBezTo>
                  <a:pt x="2163" y="1441"/>
                  <a:pt x="2175" y="1429"/>
                  <a:pt x="2175" y="1414"/>
                </a:cubicBezTo>
                <a:cubicBezTo>
                  <a:pt x="2175" y="1087"/>
                  <a:pt x="2175" y="1087"/>
                  <a:pt x="2175" y="1087"/>
                </a:cubicBezTo>
                <a:cubicBezTo>
                  <a:pt x="2175" y="1072"/>
                  <a:pt x="2163" y="1060"/>
                  <a:pt x="2148" y="1060"/>
                </a:cubicBezTo>
                <a:close/>
                <a:moveTo>
                  <a:pt x="2121" y="1387"/>
                </a:moveTo>
                <a:cubicBezTo>
                  <a:pt x="1848" y="1387"/>
                  <a:pt x="1848" y="1387"/>
                  <a:pt x="1848" y="1387"/>
                </a:cubicBezTo>
                <a:cubicBezTo>
                  <a:pt x="1848" y="1114"/>
                  <a:pt x="1848" y="1114"/>
                  <a:pt x="1848" y="1114"/>
                </a:cubicBezTo>
                <a:cubicBezTo>
                  <a:pt x="2121" y="1114"/>
                  <a:pt x="2121" y="1114"/>
                  <a:pt x="2121" y="1114"/>
                </a:cubicBezTo>
                <a:lnTo>
                  <a:pt x="2121" y="1387"/>
                </a:lnTo>
                <a:close/>
                <a:moveTo>
                  <a:pt x="580" y="1547"/>
                </a:moveTo>
                <a:cubicBezTo>
                  <a:pt x="253" y="1547"/>
                  <a:pt x="253" y="1547"/>
                  <a:pt x="253" y="1547"/>
                </a:cubicBezTo>
                <a:cubicBezTo>
                  <a:pt x="238" y="1547"/>
                  <a:pt x="226" y="1559"/>
                  <a:pt x="226" y="1574"/>
                </a:cubicBezTo>
                <a:cubicBezTo>
                  <a:pt x="226" y="1901"/>
                  <a:pt x="226" y="1901"/>
                  <a:pt x="226" y="1901"/>
                </a:cubicBezTo>
                <a:cubicBezTo>
                  <a:pt x="226" y="1916"/>
                  <a:pt x="238" y="1928"/>
                  <a:pt x="253" y="1928"/>
                </a:cubicBezTo>
                <a:cubicBezTo>
                  <a:pt x="580" y="1928"/>
                  <a:pt x="580" y="1928"/>
                  <a:pt x="580" y="1928"/>
                </a:cubicBezTo>
                <a:cubicBezTo>
                  <a:pt x="595" y="1928"/>
                  <a:pt x="607" y="1916"/>
                  <a:pt x="607" y="1901"/>
                </a:cubicBezTo>
                <a:cubicBezTo>
                  <a:pt x="607" y="1574"/>
                  <a:pt x="607" y="1574"/>
                  <a:pt x="607" y="1574"/>
                </a:cubicBezTo>
                <a:cubicBezTo>
                  <a:pt x="607" y="1559"/>
                  <a:pt x="595" y="1547"/>
                  <a:pt x="580" y="1547"/>
                </a:cubicBezTo>
                <a:close/>
                <a:moveTo>
                  <a:pt x="553" y="1874"/>
                </a:moveTo>
                <a:cubicBezTo>
                  <a:pt x="280" y="1874"/>
                  <a:pt x="280" y="1874"/>
                  <a:pt x="280" y="1874"/>
                </a:cubicBezTo>
                <a:cubicBezTo>
                  <a:pt x="280" y="1601"/>
                  <a:pt x="280" y="1601"/>
                  <a:pt x="280" y="1601"/>
                </a:cubicBezTo>
                <a:cubicBezTo>
                  <a:pt x="553" y="1601"/>
                  <a:pt x="553" y="1601"/>
                  <a:pt x="553" y="1601"/>
                </a:cubicBezTo>
                <a:lnTo>
                  <a:pt x="553" y="1874"/>
                </a:lnTo>
                <a:close/>
                <a:moveTo>
                  <a:pt x="1103" y="1547"/>
                </a:moveTo>
                <a:cubicBezTo>
                  <a:pt x="776" y="1547"/>
                  <a:pt x="776" y="1547"/>
                  <a:pt x="776" y="1547"/>
                </a:cubicBezTo>
                <a:cubicBezTo>
                  <a:pt x="761" y="1547"/>
                  <a:pt x="749" y="1559"/>
                  <a:pt x="749" y="1574"/>
                </a:cubicBezTo>
                <a:cubicBezTo>
                  <a:pt x="749" y="1901"/>
                  <a:pt x="749" y="1901"/>
                  <a:pt x="749" y="1901"/>
                </a:cubicBezTo>
                <a:cubicBezTo>
                  <a:pt x="749" y="1916"/>
                  <a:pt x="761" y="1928"/>
                  <a:pt x="776" y="1928"/>
                </a:cubicBezTo>
                <a:cubicBezTo>
                  <a:pt x="1103" y="1928"/>
                  <a:pt x="1103" y="1928"/>
                  <a:pt x="1103" y="1928"/>
                </a:cubicBezTo>
                <a:cubicBezTo>
                  <a:pt x="1118" y="1928"/>
                  <a:pt x="1130" y="1916"/>
                  <a:pt x="1130" y="1901"/>
                </a:cubicBezTo>
                <a:cubicBezTo>
                  <a:pt x="1130" y="1574"/>
                  <a:pt x="1130" y="1574"/>
                  <a:pt x="1130" y="1574"/>
                </a:cubicBezTo>
                <a:cubicBezTo>
                  <a:pt x="1130" y="1559"/>
                  <a:pt x="1118" y="1547"/>
                  <a:pt x="1103" y="1547"/>
                </a:cubicBezTo>
                <a:close/>
                <a:moveTo>
                  <a:pt x="1076" y="1874"/>
                </a:moveTo>
                <a:cubicBezTo>
                  <a:pt x="803" y="1874"/>
                  <a:pt x="803" y="1874"/>
                  <a:pt x="803" y="1874"/>
                </a:cubicBezTo>
                <a:cubicBezTo>
                  <a:pt x="803" y="1601"/>
                  <a:pt x="803" y="1601"/>
                  <a:pt x="803" y="1601"/>
                </a:cubicBezTo>
                <a:cubicBezTo>
                  <a:pt x="1076" y="1601"/>
                  <a:pt x="1076" y="1601"/>
                  <a:pt x="1076" y="1601"/>
                </a:cubicBezTo>
                <a:lnTo>
                  <a:pt x="1076" y="1874"/>
                </a:lnTo>
                <a:close/>
                <a:moveTo>
                  <a:pt x="1626" y="1547"/>
                </a:moveTo>
                <a:cubicBezTo>
                  <a:pt x="1299" y="1547"/>
                  <a:pt x="1299" y="1547"/>
                  <a:pt x="1299" y="1547"/>
                </a:cubicBezTo>
                <a:cubicBezTo>
                  <a:pt x="1284" y="1547"/>
                  <a:pt x="1272" y="1559"/>
                  <a:pt x="1272" y="1574"/>
                </a:cubicBezTo>
                <a:cubicBezTo>
                  <a:pt x="1272" y="1901"/>
                  <a:pt x="1272" y="1901"/>
                  <a:pt x="1272" y="1901"/>
                </a:cubicBezTo>
                <a:cubicBezTo>
                  <a:pt x="1272" y="1916"/>
                  <a:pt x="1284" y="1928"/>
                  <a:pt x="1299" y="1928"/>
                </a:cubicBezTo>
                <a:cubicBezTo>
                  <a:pt x="1626" y="1928"/>
                  <a:pt x="1626" y="1928"/>
                  <a:pt x="1626" y="1928"/>
                </a:cubicBezTo>
                <a:cubicBezTo>
                  <a:pt x="1640" y="1928"/>
                  <a:pt x="1652" y="1916"/>
                  <a:pt x="1652" y="1901"/>
                </a:cubicBezTo>
                <a:cubicBezTo>
                  <a:pt x="1652" y="1574"/>
                  <a:pt x="1652" y="1574"/>
                  <a:pt x="1652" y="1574"/>
                </a:cubicBezTo>
                <a:cubicBezTo>
                  <a:pt x="1652" y="1559"/>
                  <a:pt x="1640" y="1547"/>
                  <a:pt x="1626" y="1547"/>
                </a:cubicBezTo>
                <a:close/>
                <a:moveTo>
                  <a:pt x="1599" y="1874"/>
                </a:moveTo>
                <a:cubicBezTo>
                  <a:pt x="1325" y="1874"/>
                  <a:pt x="1325" y="1874"/>
                  <a:pt x="1325" y="1874"/>
                </a:cubicBezTo>
                <a:cubicBezTo>
                  <a:pt x="1325" y="1601"/>
                  <a:pt x="1325" y="1601"/>
                  <a:pt x="1325" y="1601"/>
                </a:cubicBezTo>
                <a:cubicBezTo>
                  <a:pt x="1599" y="1601"/>
                  <a:pt x="1599" y="1601"/>
                  <a:pt x="1599" y="1601"/>
                </a:cubicBezTo>
                <a:lnTo>
                  <a:pt x="1599" y="1874"/>
                </a:lnTo>
                <a:close/>
                <a:moveTo>
                  <a:pt x="2148" y="1547"/>
                </a:moveTo>
                <a:cubicBezTo>
                  <a:pt x="1821" y="1547"/>
                  <a:pt x="1821" y="1547"/>
                  <a:pt x="1821" y="1547"/>
                </a:cubicBezTo>
                <a:cubicBezTo>
                  <a:pt x="1806" y="1547"/>
                  <a:pt x="1794" y="1559"/>
                  <a:pt x="1794" y="1574"/>
                </a:cubicBezTo>
                <a:cubicBezTo>
                  <a:pt x="1794" y="1901"/>
                  <a:pt x="1794" y="1901"/>
                  <a:pt x="1794" y="1901"/>
                </a:cubicBezTo>
                <a:cubicBezTo>
                  <a:pt x="1794" y="1916"/>
                  <a:pt x="1806" y="1928"/>
                  <a:pt x="1821" y="1928"/>
                </a:cubicBezTo>
                <a:cubicBezTo>
                  <a:pt x="2148" y="1928"/>
                  <a:pt x="2148" y="1928"/>
                  <a:pt x="2148" y="1928"/>
                </a:cubicBezTo>
                <a:cubicBezTo>
                  <a:pt x="2163" y="1928"/>
                  <a:pt x="2175" y="1916"/>
                  <a:pt x="2175" y="1901"/>
                </a:cubicBezTo>
                <a:cubicBezTo>
                  <a:pt x="2175" y="1574"/>
                  <a:pt x="2175" y="1574"/>
                  <a:pt x="2175" y="1574"/>
                </a:cubicBezTo>
                <a:cubicBezTo>
                  <a:pt x="2175" y="1559"/>
                  <a:pt x="2163" y="1547"/>
                  <a:pt x="2148" y="1547"/>
                </a:cubicBezTo>
                <a:close/>
                <a:moveTo>
                  <a:pt x="2121" y="1874"/>
                </a:moveTo>
                <a:cubicBezTo>
                  <a:pt x="1848" y="1874"/>
                  <a:pt x="1848" y="1874"/>
                  <a:pt x="1848" y="1874"/>
                </a:cubicBezTo>
                <a:cubicBezTo>
                  <a:pt x="1848" y="1601"/>
                  <a:pt x="1848" y="1601"/>
                  <a:pt x="1848" y="1601"/>
                </a:cubicBezTo>
                <a:cubicBezTo>
                  <a:pt x="2121" y="1601"/>
                  <a:pt x="2121" y="1601"/>
                  <a:pt x="2121" y="1601"/>
                </a:cubicBezTo>
                <a:lnTo>
                  <a:pt x="2121" y="1874"/>
                </a:lnTo>
                <a:close/>
                <a:moveTo>
                  <a:pt x="580" y="2033"/>
                </a:moveTo>
                <a:cubicBezTo>
                  <a:pt x="253" y="2033"/>
                  <a:pt x="253" y="2033"/>
                  <a:pt x="253" y="2033"/>
                </a:cubicBezTo>
                <a:cubicBezTo>
                  <a:pt x="238" y="2033"/>
                  <a:pt x="226" y="2045"/>
                  <a:pt x="226" y="2060"/>
                </a:cubicBezTo>
                <a:cubicBezTo>
                  <a:pt x="226" y="2387"/>
                  <a:pt x="226" y="2387"/>
                  <a:pt x="226" y="2387"/>
                </a:cubicBezTo>
                <a:cubicBezTo>
                  <a:pt x="226" y="2402"/>
                  <a:pt x="238" y="2414"/>
                  <a:pt x="253" y="2414"/>
                </a:cubicBezTo>
                <a:cubicBezTo>
                  <a:pt x="580" y="2414"/>
                  <a:pt x="580" y="2414"/>
                  <a:pt x="580" y="2414"/>
                </a:cubicBezTo>
                <a:cubicBezTo>
                  <a:pt x="595" y="2414"/>
                  <a:pt x="607" y="2402"/>
                  <a:pt x="607" y="2387"/>
                </a:cubicBezTo>
                <a:cubicBezTo>
                  <a:pt x="607" y="2060"/>
                  <a:pt x="607" y="2060"/>
                  <a:pt x="607" y="2060"/>
                </a:cubicBezTo>
                <a:cubicBezTo>
                  <a:pt x="607" y="2045"/>
                  <a:pt x="595" y="2033"/>
                  <a:pt x="580" y="2033"/>
                </a:cubicBezTo>
                <a:close/>
                <a:moveTo>
                  <a:pt x="553" y="2360"/>
                </a:moveTo>
                <a:cubicBezTo>
                  <a:pt x="280" y="2360"/>
                  <a:pt x="280" y="2360"/>
                  <a:pt x="280" y="2360"/>
                </a:cubicBezTo>
                <a:cubicBezTo>
                  <a:pt x="280" y="2087"/>
                  <a:pt x="280" y="2087"/>
                  <a:pt x="280" y="2087"/>
                </a:cubicBezTo>
                <a:cubicBezTo>
                  <a:pt x="553" y="2087"/>
                  <a:pt x="553" y="2087"/>
                  <a:pt x="553" y="2087"/>
                </a:cubicBezTo>
                <a:lnTo>
                  <a:pt x="553" y="2360"/>
                </a:lnTo>
                <a:close/>
                <a:moveTo>
                  <a:pt x="1103" y="2033"/>
                </a:moveTo>
                <a:cubicBezTo>
                  <a:pt x="776" y="2033"/>
                  <a:pt x="776" y="2033"/>
                  <a:pt x="776" y="2033"/>
                </a:cubicBezTo>
                <a:cubicBezTo>
                  <a:pt x="761" y="2033"/>
                  <a:pt x="749" y="2045"/>
                  <a:pt x="749" y="2060"/>
                </a:cubicBezTo>
                <a:cubicBezTo>
                  <a:pt x="749" y="2387"/>
                  <a:pt x="749" y="2387"/>
                  <a:pt x="749" y="2387"/>
                </a:cubicBezTo>
                <a:cubicBezTo>
                  <a:pt x="749" y="2402"/>
                  <a:pt x="761" y="2414"/>
                  <a:pt x="776" y="2414"/>
                </a:cubicBezTo>
                <a:cubicBezTo>
                  <a:pt x="1103" y="2414"/>
                  <a:pt x="1103" y="2414"/>
                  <a:pt x="1103" y="2414"/>
                </a:cubicBezTo>
                <a:cubicBezTo>
                  <a:pt x="1118" y="2414"/>
                  <a:pt x="1130" y="2402"/>
                  <a:pt x="1130" y="2387"/>
                </a:cubicBezTo>
                <a:cubicBezTo>
                  <a:pt x="1130" y="2060"/>
                  <a:pt x="1130" y="2060"/>
                  <a:pt x="1130" y="2060"/>
                </a:cubicBezTo>
                <a:cubicBezTo>
                  <a:pt x="1130" y="2045"/>
                  <a:pt x="1118" y="2033"/>
                  <a:pt x="1103" y="2033"/>
                </a:cubicBezTo>
                <a:close/>
                <a:moveTo>
                  <a:pt x="1076" y="2360"/>
                </a:moveTo>
                <a:cubicBezTo>
                  <a:pt x="803" y="2360"/>
                  <a:pt x="803" y="2360"/>
                  <a:pt x="803" y="2360"/>
                </a:cubicBezTo>
                <a:cubicBezTo>
                  <a:pt x="803" y="2087"/>
                  <a:pt x="803" y="2087"/>
                  <a:pt x="803" y="2087"/>
                </a:cubicBezTo>
                <a:cubicBezTo>
                  <a:pt x="1076" y="2087"/>
                  <a:pt x="1076" y="2087"/>
                  <a:pt x="1076" y="2087"/>
                </a:cubicBezTo>
                <a:lnTo>
                  <a:pt x="1076" y="2360"/>
                </a:lnTo>
                <a:close/>
                <a:moveTo>
                  <a:pt x="1626" y="2033"/>
                </a:moveTo>
                <a:cubicBezTo>
                  <a:pt x="1299" y="2033"/>
                  <a:pt x="1299" y="2033"/>
                  <a:pt x="1299" y="2033"/>
                </a:cubicBezTo>
                <a:cubicBezTo>
                  <a:pt x="1284" y="2033"/>
                  <a:pt x="1272" y="2045"/>
                  <a:pt x="1272" y="2060"/>
                </a:cubicBezTo>
                <a:cubicBezTo>
                  <a:pt x="1272" y="2387"/>
                  <a:pt x="1272" y="2387"/>
                  <a:pt x="1272" y="2387"/>
                </a:cubicBezTo>
                <a:cubicBezTo>
                  <a:pt x="1272" y="2402"/>
                  <a:pt x="1284" y="2414"/>
                  <a:pt x="1299" y="2414"/>
                </a:cubicBezTo>
                <a:cubicBezTo>
                  <a:pt x="1626" y="2414"/>
                  <a:pt x="1626" y="2414"/>
                  <a:pt x="1626" y="2414"/>
                </a:cubicBezTo>
                <a:cubicBezTo>
                  <a:pt x="1640" y="2414"/>
                  <a:pt x="1652" y="2402"/>
                  <a:pt x="1652" y="2387"/>
                </a:cubicBezTo>
                <a:cubicBezTo>
                  <a:pt x="1652" y="2060"/>
                  <a:pt x="1652" y="2060"/>
                  <a:pt x="1652" y="2060"/>
                </a:cubicBezTo>
                <a:cubicBezTo>
                  <a:pt x="1652" y="2045"/>
                  <a:pt x="1640" y="2033"/>
                  <a:pt x="1626" y="2033"/>
                </a:cubicBezTo>
                <a:close/>
                <a:moveTo>
                  <a:pt x="1599" y="2360"/>
                </a:moveTo>
                <a:cubicBezTo>
                  <a:pt x="1325" y="2360"/>
                  <a:pt x="1325" y="2360"/>
                  <a:pt x="1325" y="2360"/>
                </a:cubicBezTo>
                <a:cubicBezTo>
                  <a:pt x="1325" y="2087"/>
                  <a:pt x="1325" y="2087"/>
                  <a:pt x="1325" y="2087"/>
                </a:cubicBezTo>
                <a:cubicBezTo>
                  <a:pt x="1599" y="2087"/>
                  <a:pt x="1599" y="2087"/>
                  <a:pt x="1599" y="2087"/>
                </a:cubicBezTo>
                <a:lnTo>
                  <a:pt x="1599" y="2360"/>
                </a:lnTo>
                <a:close/>
                <a:moveTo>
                  <a:pt x="2148" y="2033"/>
                </a:moveTo>
                <a:cubicBezTo>
                  <a:pt x="1821" y="2033"/>
                  <a:pt x="1821" y="2033"/>
                  <a:pt x="1821" y="2033"/>
                </a:cubicBezTo>
                <a:cubicBezTo>
                  <a:pt x="1806" y="2033"/>
                  <a:pt x="1794" y="2045"/>
                  <a:pt x="1794" y="2060"/>
                </a:cubicBezTo>
                <a:cubicBezTo>
                  <a:pt x="1794" y="2387"/>
                  <a:pt x="1794" y="2387"/>
                  <a:pt x="1794" y="2387"/>
                </a:cubicBezTo>
                <a:cubicBezTo>
                  <a:pt x="1794" y="2402"/>
                  <a:pt x="1806" y="2414"/>
                  <a:pt x="1821" y="2414"/>
                </a:cubicBezTo>
                <a:cubicBezTo>
                  <a:pt x="2148" y="2414"/>
                  <a:pt x="2148" y="2414"/>
                  <a:pt x="2148" y="2414"/>
                </a:cubicBezTo>
                <a:cubicBezTo>
                  <a:pt x="2163" y="2414"/>
                  <a:pt x="2175" y="2402"/>
                  <a:pt x="2175" y="2387"/>
                </a:cubicBezTo>
                <a:cubicBezTo>
                  <a:pt x="2175" y="2060"/>
                  <a:pt x="2175" y="2060"/>
                  <a:pt x="2175" y="2060"/>
                </a:cubicBezTo>
                <a:cubicBezTo>
                  <a:pt x="2175" y="2045"/>
                  <a:pt x="2163" y="2033"/>
                  <a:pt x="2148" y="2033"/>
                </a:cubicBezTo>
                <a:close/>
                <a:moveTo>
                  <a:pt x="2121" y="2360"/>
                </a:moveTo>
                <a:cubicBezTo>
                  <a:pt x="1848" y="2360"/>
                  <a:pt x="1848" y="2360"/>
                  <a:pt x="1848" y="2360"/>
                </a:cubicBezTo>
                <a:cubicBezTo>
                  <a:pt x="1848" y="2087"/>
                  <a:pt x="1848" y="2087"/>
                  <a:pt x="1848" y="2087"/>
                </a:cubicBezTo>
                <a:cubicBezTo>
                  <a:pt x="2121" y="2087"/>
                  <a:pt x="2121" y="2087"/>
                  <a:pt x="2121" y="2087"/>
                </a:cubicBezTo>
                <a:lnTo>
                  <a:pt x="2121" y="2360"/>
                </a:lnTo>
                <a:close/>
                <a:moveTo>
                  <a:pt x="520" y="402"/>
                </a:moveTo>
                <a:cubicBezTo>
                  <a:pt x="356" y="402"/>
                  <a:pt x="356" y="402"/>
                  <a:pt x="356" y="402"/>
                </a:cubicBezTo>
                <a:cubicBezTo>
                  <a:pt x="341" y="402"/>
                  <a:pt x="329" y="414"/>
                  <a:pt x="329" y="429"/>
                </a:cubicBezTo>
                <a:cubicBezTo>
                  <a:pt x="329" y="747"/>
                  <a:pt x="329" y="747"/>
                  <a:pt x="329" y="747"/>
                </a:cubicBezTo>
                <a:cubicBezTo>
                  <a:pt x="329" y="762"/>
                  <a:pt x="341" y="774"/>
                  <a:pt x="356" y="774"/>
                </a:cubicBezTo>
                <a:cubicBezTo>
                  <a:pt x="520" y="774"/>
                  <a:pt x="520" y="774"/>
                  <a:pt x="520" y="774"/>
                </a:cubicBezTo>
                <a:cubicBezTo>
                  <a:pt x="535" y="774"/>
                  <a:pt x="547" y="762"/>
                  <a:pt x="547" y="747"/>
                </a:cubicBezTo>
                <a:cubicBezTo>
                  <a:pt x="547" y="429"/>
                  <a:pt x="547" y="429"/>
                  <a:pt x="547" y="429"/>
                </a:cubicBezTo>
                <a:cubicBezTo>
                  <a:pt x="547" y="414"/>
                  <a:pt x="535" y="402"/>
                  <a:pt x="520" y="402"/>
                </a:cubicBezTo>
                <a:close/>
                <a:moveTo>
                  <a:pt x="493" y="720"/>
                </a:moveTo>
                <a:cubicBezTo>
                  <a:pt x="383" y="720"/>
                  <a:pt x="383" y="720"/>
                  <a:pt x="383" y="720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493" y="456"/>
                  <a:pt x="493" y="456"/>
                  <a:pt x="493" y="456"/>
                </a:cubicBezTo>
                <a:lnTo>
                  <a:pt x="493" y="720"/>
                </a:lnTo>
                <a:close/>
                <a:moveTo>
                  <a:pt x="827" y="402"/>
                </a:moveTo>
                <a:cubicBezTo>
                  <a:pt x="663" y="402"/>
                  <a:pt x="663" y="402"/>
                  <a:pt x="663" y="402"/>
                </a:cubicBezTo>
                <a:cubicBezTo>
                  <a:pt x="648" y="402"/>
                  <a:pt x="636" y="414"/>
                  <a:pt x="636" y="429"/>
                </a:cubicBezTo>
                <a:cubicBezTo>
                  <a:pt x="636" y="747"/>
                  <a:pt x="636" y="747"/>
                  <a:pt x="636" y="747"/>
                </a:cubicBezTo>
                <a:cubicBezTo>
                  <a:pt x="636" y="762"/>
                  <a:pt x="648" y="774"/>
                  <a:pt x="663" y="774"/>
                </a:cubicBezTo>
                <a:cubicBezTo>
                  <a:pt x="827" y="774"/>
                  <a:pt x="827" y="774"/>
                  <a:pt x="827" y="774"/>
                </a:cubicBezTo>
                <a:cubicBezTo>
                  <a:pt x="842" y="774"/>
                  <a:pt x="854" y="762"/>
                  <a:pt x="854" y="747"/>
                </a:cubicBezTo>
                <a:cubicBezTo>
                  <a:pt x="854" y="429"/>
                  <a:pt x="854" y="429"/>
                  <a:pt x="854" y="429"/>
                </a:cubicBezTo>
                <a:cubicBezTo>
                  <a:pt x="854" y="414"/>
                  <a:pt x="842" y="402"/>
                  <a:pt x="827" y="402"/>
                </a:cubicBezTo>
                <a:close/>
                <a:moveTo>
                  <a:pt x="800" y="720"/>
                </a:moveTo>
                <a:cubicBezTo>
                  <a:pt x="690" y="720"/>
                  <a:pt x="690" y="720"/>
                  <a:pt x="690" y="720"/>
                </a:cubicBezTo>
                <a:cubicBezTo>
                  <a:pt x="690" y="456"/>
                  <a:pt x="690" y="456"/>
                  <a:pt x="690" y="456"/>
                </a:cubicBezTo>
                <a:cubicBezTo>
                  <a:pt x="800" y="456"/>
                  <a:pt x="800" y="456"/>
                  <a:pt x="800" y="456"/>
                </a:cubicBezTo>
                <a:lnTo>
                  <a:pt x="800" y="720"/>
                </a:lnTo>
                <a:close/>
                <a:moveTo>
                  <a:pt x="1134" y="402"/>
                </a:moveTo>
                <a:cubicBezTo>
                  <a:pt x="970" y="402"/>
                  <a:pt x="970" y="402"/>
                  <a:pt x="970" y="402"/>
                </a:cubicBezTo>
                <a:cubicBezTo>
                  <a:pt x="955" y="402"/>
                  <a:pt x="943" y="414"/>
                  <a:pt x="943" y="429"/>
                </a:cubicBezTo>
                <a:cubicBezTo>
                  <a:pt x="943" y="747"/>
                  <a:pt x="943" y="747"/>
                  <a:pt x="943" y="747"/>
                </a:cubicBezTo>
                <a:cubicBezTo>
                  <a:pt x="943" y="762"/>
                  <a:pt x="955" y="774"/>
                  <a:pt x="970" y="774"/>
                </a:cubicBezTo>
                <a:cubicBezTo>
                  <a:pt x="1134" y="774"/>
                  <a:pt x="1134" y="774"/>
                  <a:pt x="1134" y="774"/>
                </a:cubicBezTo>
                <a:cubicBezTo>
                  <a:pt x="1149" y="774"/>
                  <a:pt x="1161" y="762"/>
                  <a:pt x="1161" y="747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61" y="414"/>
                  <a:pt x="1149" y="402"/>
                  <a:pt x="1134" y="402"/>
                </a:cubicBezTo>
                <a:close/>
                <a:moveTo>
                  <a:pt x="1107" y="720"/>
                </a:moveTo>
                <a:cubicBezTo>
                  <a:pt x="997" y="720"/>
                  <a:pt x="997" y="720"/>
                  <a:pt x="997" y="720"/>
                </a:cubicBezTo>
                <a:cubicBezTo>
                  <a:pt x="997" y="456"/>
                  <a:pt x="997" y="456"/>
                  <a:pt x="997" y="456"/>
                </a:cubicBezTo>
                <a:cubicBezTo>
                  <a:pt x="1107" y="456"/>
                  <a:pt x="1107" y="456"/>
                  <a:pt x="1107" y="456"/>
                </a:cubicBezTo>
                <a:lnTo>
                  <a:pt x="1107" y="720"/>
                </a:lnTo>
                <a:close/>
                <a:moveTo>
                  <a:pt x="1441" y="402"/>
                </a:moveTo>
                <a:cubicBezTo>
                  <a:pt x="1276" y="402"/>
                  <a:pt x="1276" y="402"/>
                  <a:pt x="1276" y="402"/>
                </a:cubicBezTo>
                <a:cubicBezTo>
                  <a:pt x="1262" y="402"/>
                  <a:pt x="1250" y="414"/>
                  <a:pt x="1250" y="429"/>
                </a:cubicBezTo>
                <a:cubicBezTo>
                  <a:pt x="1250" y="747"/>
                  <a:pt x="1250" y="747"/>
                  <a:pt x="1250" y="747"/>
                </a:cubicBezTo>
                <a:cubicBezTo>
                  <a:pt x="1250" y="762"/>
                  <a:pt x="1262" y="774"/>
                  <a:pt x="1276" y="774"/>
                </a:cubicBezTo>
                <a:cubicBezTo>
                  <a:pt x="1441" y="774"/>
                  <a:pt x="1441" y="774"/>
                  <a:pt x="1441" y="774"/>
                </a:cubicBezTo>
                <a:cubicBezTo>
                  <a:pt x="1456" y="774"/>
                  <a:pt x="1468" y="762"/>
                  <a:pt x="1468" y="747"/>
                </a:cubicBezTo>
                <a:cubicBezTo>
                  <a:pt x="1468" y="429"/>
                  <a:pt x="1468" y="429"/>
                  <a:pt x="1468" y="429"/>
                </a:cubicBezTo>
                <a:cubicBezTo>
                  <a:pt x="1468" y="414"/>
                  <a:pt x="1456" y="402"/>
                  <a:pt x="1441" y="402"/>
                </a:cubicBezTo>
                <a:close/>
                <a:moveTo>
                  <a:pt x="1414" y="720"/>
                </a:moveTo>
                <a:cubicBezTo>
                  <a:pt x="1303" y="720"/>
                  <a:pt x="1303" y="720"/>
                  <a:pt x="1303" y="720"/>
                </a:cubicBezTo>
                <a:cubicBezTo>
                  <a:pt x="1303" y="456"/>
                  <a:pt x="1303" y="456"/>
                  <a:pt x="1303" y="456"/>
                </a:cubicBezTo>
                <a:cubicBezTo>
                  <a:pt x="1414" y="456"/>
                  <a:pt x="1414" y="456"/>
                  <a:pt x="1414" y="456"/>
                </a:cubicBezTo>
                <a:lnTo>
                  <a:pt x="1414" y="720"/>
                </a:lnTo>
                <a:close/>
                <a:moveTo>
                  <a:pt x="1775" y="429"/>
                </a:moveTo>
                <a:cubicBezTo>
                  <a:pt x="1775" y="747"/>
                  <a:pt x="1775" y="747"/>
                  <a:pt x="1775" y="747"/>
                </a:cubicBezTo>
                <a:cubicBezTo>
                  <a:pt x="1775" y="762"/>
                  <a:pt x="1762" y="774"/>
                  <a:pt x="1748" y="774"/>
                </a:cubicBezTo>
                <a:cubicBezTo>
                  <a:pt x="1733" y="774"/>
                  <a:pt x="1721" y="762"/>
                  <a:pt x="1721" y="747"/>
                </a:cubicBezTo>
                <a:cubicBezTo>
                  <a:pt x="1721" y="497"/>
                  <a:pt x="1721" y="497"/>
                  <a:pt x="1721" y="497"/>
                </a:cubicBezTo>
                <a:cubicBezTo>
                  <a:pt x="1603" y="623"/>
                  <a:pt x="1603" y="623"/>
                  <a:pt x="1603" y="623"/>
                </a:cubicBezTo>
                <a:cubicBezTo>
                  <a:pt x="1593" y="634"/>
                  <a:pt x="1576" y="634"/>
                  <a:pt x="1565" y="624"/>
                </a:cubicBezTo>
                <a:cubicBezTo>
                  <a:pt x="1554" y="614"/>
                  <a:pt x="1553" y="597"/>
                  <a:pt x="1564" y="586"/>
                </a:cubicBezTo>
                <a:cubicBezTo>
                  <a:pt x="1728" y="411"/>
                  <a:pt x="1728" y="411"/>
                  <a:pt x="1728" y="411"/>
                </a:cubicBezTo>
                <a:cubicBezTo>
                  <a:pt x="1736" y="403"/>
                  <a:pt x="1747" y="400"/>
                  <a:pt x="1758" y="404"/>
                </a:cubicBezTo>
                <a:cubicBezTo>
                  <a:pt x="1768" y="408"/>
                  <a:pt x="1775" y="418"/>
                  <a:pt x="1775" y="429"/>
                </a:cubicBezTo>
                <a:close/>
                <a:moveTo>
                  <a:pt x="2081" y="429"/>
                </a:moveTo>
                <a:cubicBezTo>
                  <a:pt x="2081" y="747"/>
                  <a:pt x="2081" y="747"/>
                  <a:pt x="2081" y="747"/>
                </a:cubicBezTo>
                <a:cubicBezTo>
                  <a:pt x="2081" y="762"/>
                  <a:pt x="2069" y="774"/>
                  <a:pt x="2054" y="774"/>
                </a:cubicBezTo>
                <a:cubicBezTo>
                  <a:pt x="2040" y="774"/>
                  <a:pt x="2027" y="762"/>
                  <a:pt x="2027" y="747"/>
                </a:cubicBezTo>
                <a:cubicBezTo>
                  <a:pt x="2027" y="497"/>
                  <a:pt x="2027" y="497"/>
                  <a:pt x="2027" y="497"/>
                </a:cubicBezTo>
                <a:cubicBezTo>
                  <a:pt x="1910" y="623"/>
                  <a:pt x="1910" y="623"/>
                  <a:pt x="1910" y="623"/>
                </a:cubicBezTo>
                <a:cubicBezTo>
                  <a:pt x="1900" y="634"/>
                  <a:pt x="1882" y="634"/>
                  <a:pt x="1872" y="624"/>
                </a:cubicBezTo>
                <a:cubicBezTo>
                  <a:pt x="1861" y="614"/>
                  <a:pt x="1860" y="597"/>
                  <a:pt x="1870" y="586"/>
                </a:cubicBezTo>
                <a:cubicBezTo>
                  <a:pt x="2035" y="411"/>
                  <a:pt x="2035" y="411"/>
                  <a:pt x="2035" y="411"/>
                </a:cubicBezTo>
                <a:cubicBezTo>
                  <a:pt x="2042" y="403"/>
                  <a:pt x="2054" y="400"/>
                  <a:pt x="2064" y="404"/>
                </a:cubicBezTo>
                <a:cubicBezTo>
                  <a:pt x="2075" y="408"/>
                  <a:pt x="2081" y="418"/>
                  <a:pt x="2081" y="4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"/>
          <p:cNvSpPr>
            <a:spLocks noEditPoints="1"/>
          </p:cNvSpPr>
          <p:nvPr/>
        </p:nvSpPr>
        <p:spPr bwMode="auto">
          <a:xfrm>
            <a:off x="3482688" y="5258955"/>
            <a:ext cx="1232405" cy="1189369"/>
          </a:xfrm>
          <a:custGeom>
            <a:avLst/>
            <a:gdLst>
              <a:gd name="T0" fmla="*/ 2623 w 2627"/>
              <a:gd name="T1" fmla="*/ 662 h 2539"/>
              <a:gd name="T2" fmla="*/ 1957 w 2627"/>
              <a:gd name="T3" fmla="*/ 9 h 2539"/>
              <a:gd name="T4" fmla="*/ 1941 w 2627"/>
              <a:gd name="T5" fmla="*/ 0 h 2539"/>
              <a:gd name="T6" fmla="*/ 800 w 2627"/>
              <a:gd name="T7" fmla="*/ 0 h 2539"/>
              <a:gd name="T8" fmla="*/ 738 w 2627"/>
              <a:gd name="T9" fmla="*/ 554 h 2539"/>
              <a:gd name="T10" fmla="*/ 800 w 2627"/>
              <a:gd name="T11" fmla="*/ 64 h 2539"/>
              <a:gd name="T12" fmla="*/ 1935 w 2627"/>
              <a:gd name="T13" fmla="*/ 709 h 2539"/>
              <a:gd name="T14" fmla="*/ 2533 w 2627"/>
              <a:gd name="T15" fmla="*/ 2475 h 2539"/>
              <a:gd name="T16" fmla="*/ 770 w 2627"/>
              <a:gd name="T17" fmla="*/ 1290 h 2539"/>
              <a:gd name="T18" fmla="*/ 706 w 2627"/>
              <a:gd name="T19" fmla="*/ 2447 h 2539"/>
              <a:gd name="T20" fmla="*/ 2627 w 2627"/>
              <a:gd name="T21" fmla="*/ 2447 h 2539"/>
              <a:gd name="T22" fmla="*/ 1967 w 2627"/>
              <a:gd name="T23" fmla="*/ 108 h 2539"/>
              <a:gd name="T24" fmla="*/ 1967 w 2627"/>
              <a:gd name="T25" fmla="*/ 645 h 2539"/>
              <a:gd name="T26" fmla="*/ 1001 w 2627"/>
              <a:gd name="T27" fmla="*/ 2057 h 2539"/>
              <a:gd name="T28" fmla="*/ 1636 w 2627"/>
              <a:gd name="T29" fmla="*/ 2121 h 2539"/>
              <a:gd name="T30" fmla="*/ 2364 w 2627"/>
              <a:gd name="T31" fmla="*/ 2089 h 2539"/>
              <a:gd name="T32" fmla="*/ 1959 w 2627"/>
              <a:gd name="T33" fmla="*/ 2089 h 2539"/>
              <a:gd name="T34" fmla="*/ 2364 w 2627"/>
              <a:gd name="T35" fmla="*/ 2089 h 2539"/>
              <a:gd name="T36" fmla="*/ 1276 w 2627"/>
              <a:gd name="T37" fmla="*/ 1816 h 2539"/>
              <a:gd name="T38" fmla="*/ 969 w 2627"/>
              <a:gd name="T39" fmla="*/ 1816 h 2539"/>
              <a:gd name="T40" fmla="*/ 2332 w 2627"/>
              <a:gd name="T41" fmla="*/ 1848 h 2539"/>
              <a:gd name="T42" fmla="*/ 1847 w 2627"/>
              <a:gd name="T43" fmla="*/ 1784 h 2539"/>
              <a:gd name="T44" fmla="*/ 1043 w 2627"/>
              <a:gd name="T45" fmla="*/ 1543 h 2539"/>
              <a:gd name="T46" fmla="*/ 959 w 2627"/>
              <a:gd name="T47" fmla="*/ 1543 h 2539"/>
              <a:gd name="T48" fmla="*/ 1043 w 2627"/>
              <a:gd name="T49" fmla="*/ 1543 h 2539"/>
              <a:gd name="T50" fmla="*/ 1713 w 2627"/>
              <a:gd name="T51" fmla="*/ 1575 h 2539"/>
              <a:gd name="T52" fmla="*/ 2332 w 2627"/>
              <a:gd name="T53" fmla="*/ 1510 h 2539"/>
              <a:gd name="T54" fmla="*/ 2332 w 2627"/>
              <a:gd name="T55" fmla="*/ 1302 h 2539"/>
              <a:gd name="T56" fmla="*/ 1440 w 2627"/>
              <a:gd name="T57" fmla="*/ 1237 h 2539"/>
              <a:gd name="T58" fmla="*/ 2364 w 2627"/>
              <a:gd name="T59" fmla="*/ 996 h 2539"/>
              <a:gd name="T60" fmla="*/ 1176 w 2627"/>
              <a:gd name="T61" fmla="*/ 996 h 2539"/>
              <a:gd name="T62" fmla="*/ 2364 w 2627"/>
              <a:gd name="T63" fmla="*/ 996 h 2539"/>
              <a:gd name="T64" fmla="*/ 1780 w 2627"/>
              <a:gd name="T65" fmla="*/ 691 h 2539"/>
              <a:gd name="T66" fmla="*/ 1001 w 2627"/>
              <a:gd name="T67" fmla="*/ 755 h 2539"/>
              <a:gd name="T68" fmla="*/ 1001 w 2627"/>
              <a:gd name="T69" fmla="*/ 417 h 2539"/>
              <a:gd name="T70" fmla="*/ 1749 w 2627"/>
              <a:gd name="T71" fmla="*/ 482 h 2539"/>
              <a:gd name="T72" fmla="*/ 1384 w 2627"/>
              <a:gd name="T73" fmla="*/ 1871 h 2539"/>
              <a:gd name="T74" fmla="*/ 1866 w 2627"/>
              <a:gd name="T75" fmla="*/ 2138 h 2539"/>
              <a:gd name="T76" fmla="*/ 1911 w 2627"/>
              <a:gd name="T77" fmla="*/ 2096 h 2539"/>
              <a:gd name="T78" fmla="*/ 1671 w 2627"/>
              <a:gd name="T79" fmla="*/ 1600 h 2539"/>
              <a:gd name="T80" fmla="*/ 250 w 2627"/>
              <a:gd name="T81" fmla="*/ 145 h 2539"/>
              <a:gd name="T82" fmla="*/ 9 w 2627"/>
              <a:gd name="T83" fmla="*/ 417 h 2539"/>
              <a:gd name="T84" fmla="*/ 305 w 2627"/>
              <a:gd name="T85" fmla="*/ 636 h 2539"/>
              <a:gd name="T86" fmla="*/ 353 w 2627"/>
              <a:gd name="T87" fmla="*/ 686 h 2539"/>
              <a:gd name="T88" fmla="*/ 1484 w 2627"/>
              <a:gd name="T89" fmla="*/ 1642 h 2539"/>
              <a:gd name="T90" fmla="*/ 1589 w 2627"/>
              <a:gd name="T91" fmla="*/ 1607 h 2539"/>
              <a:gd name="T92" fmla="*/ 1448 w 2627"/>
              <a:gd name="T93" fmla="*/ 1834 h 2539"/>
              <a:gd name="T94" fmla="*/ 1773 w 2627"/>
              <a:gd name="T95" fmla="*/ 1958 h 2539"/>
              <a:gd name="T96" fmla="*/ 1396 w 2627"/>
              <a:gd name="T97" fmla="*/ 1789 h 2539"/>
              <a:gd name="T98" fmla="*/ 1796 w 2627"/>
              <a:gd name="T99" fmla="*/ 2026 h 2539"/>
              <a:gd name="T100" fmla="*/ 1796 w 2627"/>
              <a:gd name="T101" fmla="*/ 2026 h 2539"/>
              <a:gd name="T102" fmla="*/ 261 w 2627"/>
              <a:gd name="T103" fmla="*/ 58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27" h="2539">
                <a:moveTo>
                  <a:pt x="2626" y="670"/>
                </a:moveTo>
                <a:cubicBezTo>
                  <a:pt x="2626" y="670"/>
                  <a:pt x="2626" y="670"/>
                  <a:pt x="2626" y="670"/>
                </a:cubicBezTo>
                <a:cubicBezTo>
                  <a:pt x="2625" y="667"/>
                  <a:pt x="2624" y="665"/>
                  <a:pt x="2623" y="662"/>
                </a:cubicBezTo>
                <a:cubicBezTo>
                  <a:pt x="2623" y="662"/>
                  <a:pt x="2623" y="661"/>
                  <a:pt x="2622" y="661"/>
                </a:cubicBezTo>
                <a:cubicBezTo>
                  <a:pt x="2621" y="658"/>
                  <a:pt x="2619" y="656"/>
                  <a:pt x="2617" y="654"/>
                </a:cubicBezTo>
                <a:cubicBezTo>
                  <a:pt x="1957" y="9"/>
                  <a:pt x="1957" y="9"/>
                  <a:pt x="1957" y="9"/>
                </a:cubicBezTo>
                <a:cubicBezTo>
                  <a:pt x="1955" y="7"/>
                  <a:pt x="1953" y="5"/>
                  <a:pt x="1951" y="4"/>
                </a:cubicBezTo>
                <a:cubicBezTo>
                  <a:pt x="1950" y="3"/>
                  <a:pt x="1949" y="3"/>
                  <a:pt x="1949" y="3"/>
                </a:cubicBezTo>
                <a:cubicBezTo>
                  <a:pt x="1946" y="2"/>
                  <a:pt x="1944" y="1"/>
                  <a:pt x="1941" y="0"/>
                </a:cubicBezTo>
                <a:cubicBezTo>
                  <a:pt x="1941" y="0"/>
                  <a:pt x="1941" y="0"/>
                  <a:pt x="1941" y="0"/>
                </a:cubicBezTo>
                <a:cubicBezTo>
                  <a:pt x="1939" y="0"/>
                  <a:pt x="1937" y="0"/>
                  <a:pt x="1935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748" y="0"/>
                  <a:pt x="706" y="41"/>
                  <a:pt x="706" y="92"/>
                </a:cubicBezTo>
                <a:cubicBezTo>
                  <a:pt x="706" y="522"/>
                  <a:pt x="706" y="522"/>
                  <a:pt x="706" y="522"/>
                </a:cubicBezTo>
                <a:cubicBezTo>
                  <a:pt x="706" y="540"/>
                  <a:pt x="720" y="554"/>
                  <a:pt x="738" y="554"/>
                </a:cubicBezTo>
                <a:cubicBezTo>
                  <a:pt x="756" y="554"/>
                  <a:pt x="770" y="540"/>
                  <a:pt x="770" y="522"/>
                </a:cubicBezTo>
                <a:cubicBezTo>
                  <a:pt x="770" y="92"/>
                  <a:pt x="770" y="92"/>
                  <a:pt x="770" y="92"/>
                </a:cubicBezTo>
                <a:cubicBezTo>
                  <a:pt x="770" y="76"/>
                  <a:pt x="784" y="64"/>
                  <a:pt x="800" y="64"/>
                </a:cubicBezTo>
                <a:cubicBezTo>
                  <a:pt x="1903" y="64"/>
                  <a:pt x="1903" y="64"/>
                  <a:pt x="1903" y="64"/>
                </a:cubicBezTo>
                <a:cubicBezTo>
                  <a:pt x="1903" y="677"/>
                  <a:pt x="1903" y="677"/>
                  <a:pt x="1903" y="677"/>
                </a:cubicBezTo>
                <a:cubicBezTo>
                  <a:pt x="1903" y="695"/>
                  <a:pt x="1917" y="709"/>
                  <a:pt x="1935" y="709"/>
                </a:cubicBezTo>
                <a:cubicBezTo>
                  <a:pt x="2562" y="709"/>
                  <a:pt x="2562" y="709"/>
                  <a:pt x="2562" y="709"/>
                </a:cubicBezTo>
                <a:cubicBezTo>
                  <a:pt x="2562" y="2447"/>
                  <a:pt x="2562" y="2447"/>
                  <a:pt x="2562" y="2447"/>
                </a:cubicBezTo>
                <a:cubicBezTo>
                  <a:pt x="2562" y="2462"/>
                  <a:pt x="2549" y="2475"/>
                  <a:pt x="2533" y="2475"/>
                </a:cubicBezTo>
                <a:cubicBezTo>
                  <a:pt x="800" y="2475"/>
                  <a:pt x="800" y="2475"/>
                  <a:pt x="800" y="2475"/>
                </a:cubicBezTo>
                <a:cubicBezTo>
                  <a:pt x="784" y="2475"/>
                  <a:pt x="770" y="2462"/>
                  <a:pt x="770" y="2447"/>
                </a:cubicBezTo>
                <a:cubicBezTo>
                  <a:pt x="770" y="1290"/>
                  <a:pt x="770" y="1290"/>
                  <a:pt x="770" y="1290"/>
                </a:cubicBezTo>
                <a:cubicBezTo>
                  <a:pt x="770" y="1273"/>
                  <a:pt x="756" y="1258"/>
                  <a:pt x="738" y="1258"/>
                </a:cubicBezTo>
                <a:cubicBezTo>
                  <a:pt x="720" y="1258"/>
                  <a:pt x="706" y="1273"/>
                  <a:pt x="706" y="1290"/>
                </a:cubicBezTo>
                <a:cubicBezTo>
                  <a:pt x="706" y="2447"/>
                  <a:pt x="706" y="2447"/>
                  <a:pt x="706" y="2447"/>
                </a:cubicBezTo>
                <a:cubicBezTo>
                  <a:pt x="706" y="2498"/>
                  <a:pt x="748" y="2539"/>
                  <a:pt x="800" y="2539"/>
                </a:cubicBezTo>
                <a:cubicBezTo>
                  <a:pt x="2533" y="2539"/>
                  <a:pt x="2533" y="2539"/>
                  <a:pt x="2533" y="2539"/>
                </a:cubicBezTo>
                <a:cubicBezTo>
                  <a:pt x="2585" y="2539"/>
                  <a:pt x="2627" y="2498"/>
                  <a:pt x="2627" y="2447"/>
                </a:cubicBezTo>
                <a:cubicBezTo>
                  <a:pt x="2627" y="677"/>
                  <a:pt x="2627" y="677"/>
                  <a:pt x="2627" y="677"/>
                </a:cubicBezTo>
                <a:cubicBezTo>
                  <a:pt x="2627" y="675"/>
                  <a:pt x="2627" y="672"/>
                  <a:pt x="2626" y="670"/>
                </a:cubicBezTo>
                <a:close/>
                <a:moveTo>
                  <a:pt x="1967" y="108"/>
                </a:moveTo>
                <a:cubicBezTo>
                  <a:pt x="2127" y="265"/>
                  <a:pt x="2127" y="265"/>
                  <a:pt x="2127" y="265"/>
                </a:cubicBezTo>
                <a:cubicBezTo>
                  <a:pt x="2515" y="645"/>
                  <a:pt x="2515" y="645"/>
                  <a:pt x="2515" y="645"/>
                </a:cubicBezTo>
                <a:cubicBezTo>
                  <a:pt x="1967" y="645"/>
                  <a:pt x="1967" y="645"/>
                  <a:pt x="1967" y="645"/>
                </a:cubicBezTo>
                <a:lnTo>
                  <a:pt x="1967" y="108"/>
                </a:lnTo>
                <a:close/>
                <a:moveTo>
                  <a:pt x="969" y="2089"/>
                </a:moveTo>
                <a:cubicBezTo>
                  <a:pt x="969" y="2071"/>
                  <a:pt x="983" y="2057"/>
                  <a:pt x="1001" y="2057"/>
                </a:cubicBezTo>
                <a:cubicBezTo>
                  <a:pt x="1636" y="2057"/>
                  <a:pt x="1636" y="2057"/>
                  <a:pt x="1636" y="2057"/>
                </a:cubicBezTo>
                <a:cubicBezTo>
                  <a:pt x="1654" y="2057"/>
                  <a:pt x="1668" y="2071"/>
                  <a:pt x="1668" y="2089"/>
                </a:cubicBezTo>
                <a:cubicBezTo>
                  <a:pt x="1668" y="2107"/>
                  <a:pt x="1654" y="2121"/>
                  <a:pt x="1636" y="2121"/>
                </a:cubicBezTo>
                <a:cubicBezTo>
                  <a:pt x="1001" y="2121"/>
                  <a:pt x="1001" y="2121"/>
                  <a:pt x="1001" y="2121"/>
                </a:cubicBezTo>
                <a:cubicBezTo>
                  <a:pt x="983" y="2121"/>
                  <a:pt x="969" y="2107"/>
                  <a:pt x="969" y="2089"/>
                </a:cubicBezTo>
                <a:close/>
                <a:moveTo>
                  <a:pt x="2364" y="2089"/>
                </a:moveTo>
                <a:cubicBezTo>
                  <a:pt x="2364" y="2107"/>
                  <a:pt x="2349" y="2121"/>
                  <a:pt x="2332" y="2121"/>
                </a:cubicBezTo>
                <a:cubicBezTo>
                  <a:pt x="1992" y="2121"/>
                  <a:pt x="1992" y="2121"/>
                  <a:pt x="1992" y="2121"/>
                </a:cubicBezTo>
                <a:cubicBezTo>
                  <a:pt x="1974" y="2121"/>
                  <a:pt x="1959" y="2107"/>
                  <a:pt x="1959" y="2089"/>
                </a:cubicBezTo>
                <a:cubicBezTo>
                  <a:pt x="1959" y="2071"/>
                  <a:pt x="1974" y="2057"/>
                  <a:pt x="1992" y="2057"/>
                </a:cubicBezTo>
                <a:cubicBezTo>
                  <a:pt x="2332" y="2057"/>
                  <a:pt x="2332" y="2057"/>
                  <a:pt x="2332" y="2057"/>
                </a:cubicBezTo>
                <a:cubicBezTo>
                  <a:pt x="2349" y="2057"/>
                  <a:pt x="2364" y="2071"/>
                  <a:pt x="2364" y="2089"/>
                </a:cubicBezTo>
                <a:close/>
                <a:moveTo>
                  <a:pt x="1001" y="1784"/>
                </a:moveTo>
                <a:cubicBezTo>
                  <a:pt x="1244" y="1784"/>
                  <a:pt x="1244" y="1784"/>
                  <a:pt x="1244" y="1784"/>
                </a:cubicBezTo>
                <a:cubicBezTo>
                  <a:pt x="1262" y="1784"/>
                  <a:pt x="1276" y="1798"/>
                  <a:pt x="1276" y="1816"/>
                </a:cubicBezTo>
                <a:cubicBezTo>
                  <a:pt x="1276" y="1834"/>
                  <a:pt x="1262" y="1848"/>
                  <a:pt x="1244" y="1848"/>
                </a:cubicBezTo>
                <a:cubicBezTo>
                  <a:pt x="1001" y="1848"/>
                  <a:pt x="1001" y="1848"/>
                  <a:pt x="1001" y="1848"/>
                </a:cubicBezTo>
                <a:cubicBezTo>
                  <a:pt x="983" y="1848"/>
                  <a:pt x="969" y="1834"/>
                  <a:pt x="969" y="1816"/>
                </a:cubicBezTo>
                <a:cubicBezTo>
                  <a:pt x="969" y="1798"/>
                  <a:pt x="983" y="1784"/>
                  <a:pt x="1001" y="1784"/>
                </a:cubicBezTo>
                <a:close/>
                <a:moveTo>
                  <a:pt x="2364" y="1816"/>
                </a:moveTo>
                <a:cubicBezTo>
                  <a:pt x="2364" y="1834"/>
                  <a:pt x="2349" y="1848"/>
                  <a:pt x="2332" y="1848"/>
                </a:cubicBezTo>
                <a:cubicBezTo>
                  <a:pt x="1847" y="1848"/>
                  <a:pt x="1847" y="1848"/>
                  <a:pt x="1847" y="1848"/>
                </a:cubicBezTo>
                <a:cubicBezTo>
                  <a:pt x="1829" y="1848"/>
                  <a:pt x="1815" y="1834"/>
                  <a:pt x="1815" y="1816"/>
                </a:cubicBezTo>
                <a:cubicBezTo>
                  <a:pt x="1815" y="1798"/>
                  <a:pt x="1829" y="1784"/>
                  <a:pt x="1847" y="1784"/>
                </a:cubicBezTo>
                <a:cubicBezTo>
                  <a:pt x="2332" y="1784"/>
                  <a:pt x="2332" y="1784"/>
                  <a:pt x="2332" y="1784"/>
                </a:cubicBezTo>
                <a:cubicBezTo>
                  <a:pt x="2349" y="1784"/>
                  <a:pt x="2364" y="1798"/>
                  <a:pt x="2364" y="1816"/>
                </a:cubicBezTo>
                <a:close/>
                <a:moveTo>
                  <a:pt x="1043" y="1543"/>
                </a:moveTo>
                <a:cubicBezTo>
                  <a:pt x="1043" y="1560"/>
                  <a:pt x="1029" y="1575"/>
                  <a:pt x="1011" y="1575"/>
                </a:cubicBezTo>
                <a:cubicBezTo>
                  <a:pt x="992" y="1575"/>
                  <a:pt x="992" y="1575"/>
                  <a:pt x="992" y="1575"/>
                </a:cubicBezTo>
                <a:cubicBezTo>
                  <a:pt x="974" y="1575"/>
                  <a:pt x="959" y="1560"/>
                  <a:pt x="959" y="1543"/>
                </a:cubicBezTo>
                <a:cubicBezTo>
                  <a:pt x="959" y="1525"/>
                  <a:pt x="974" y="1510"/>
                  <a:pt x="992" y="1510"/>
                </a:cubicBezTo>
                <a:cubicBezTo>
                  <a:pt x="1011" y="1510"/>
                  <a:pt x="1011" y="1510"/>
                  <a:pt x="1011" y="1510"/>
                </a:cubicBezTo>
                <a:cubicBezTo>
                  <a:pt x="1029" y="1510"/>
                  <a:pt x="1043" y="1525"/>
                  <a:pt x="1043" y="1543"/>
                </a:cubicBezTo>
                <a:close/>
                <a:moveTo>
                  <a:pt x="2364" y="1543"/>
                </a:moveTo>
                <a:cubicBezTo>
                  <a:pt x="2364" y="1560"/>
                  <a:pt x="2349" y="1575"/>
                  <a:pt x="2332" y="1575"/>
                </a:cubicBezTo>
                <a:cubicBezTo>
                  <a:pt x="1713" y="1575"/>
                  <a:pt x="1713" y="1575"/>
                  <a:pt x="1713" y="1575"/>
                </a:cubicBezTo>
                <a:cubicBezTo>
                  <a:pt x="1695" y="1575"/>
                  <a:pt x="1681" y="1560"/>
                  <a:pt x="1681" y="1543"/>
                </a:cubicBezTo>
                <a:cubicBezTo>
                  <a:pt x="1681" y="1525"/>
                  <a:pt x="1695" y="1510"/>
                  <a:pt x="1713" y="1510"/>
                </a:cubicBezTo>
                <a:cubicBezTo>
                  <a:pt x="2332" y="1510"/>
                  <a:pt x="2332" y="1510"/>
                  <a:pt x="2332" y="1510"/>
                </a:cubicBezTo>
                <a:cubicBezTo>
                  <a:pt x="2349" y="1510"/>
                  <a:pt x="2364" y="1525"/>
                  <a:pt x="2364" y="1543"/>
                </a:cubicBezTo>
                <a:close/>
                <a:moveTo>
                  <a:pt x="2364" y="1269"/>
                </a:moveTo>
                <a:cubicBezTo>
                  <a:pt x="2364" y="1287"/>
                  <a:pt x="2349" y="1302"/>
                  <a:pt x="2332" y="1302"/>
                </a:cubicBezTo>
                <a:cubicBezTo>
                  <a:pt x="1440" y="1302"/>
                  <a:pt x="1440" y="1302"/>
                  <a:pt x="1440" y="1302"/>
                </a:cubicBezTo>
                <a:cubicBezTo>
                  <a:pt x="1422" y="1302"/>
                  <a:pt x="1408" y="1287"/>
                  <a:pt x="1408" y="1269"/>
                </a:cubicBezTo>
                <a:cubicBezTo>
                  <a:pt x="1408" y="1252"/>
                  <a:pt x="1422" y="1237"/>
                  <a:pt x="1440" y="1237"/>
                </a:cubicBezTo>
                <a:cubicBezTo>
                  <a:pt x="2332" y="1237"/>
                  <a:pt x="2332" y="1237"/>
                  <a:pt x="2332" y="1237"/>
                </a:cubicBezTo>
                <a:cubicBezTo>
                  <a:pt x="2349" y="1237"/>
                  <a:pt x="2364" y="1252"/>
                  <a:pt x="2364" y="1269"/>
                </a:cubicBezTo>
                <a:close/>
                <a:moveTo>
                  <a:pt x="2364" y="996"/>
                </a:moveTo>
                <a:cubicBezTo>
                  <a:pt x="2364" y="1014"/>
                  <a:pt x="2349" y="1028"/>
                  <a:pt x="2332" y="1028"/>
                </a:cubicBezTo>
                <a:cubicBezTo>
                  <a:pt x="1208" y="1028"/>
                  <a:pt x="1208" y="1028"/>
                  <a:pt x="1208" y="1028"/>
                </a:cubicBezTo>
                <a:cubicBezTo>
                  <a:pt x="1190" y="1028"/>
                  <a:pt x="1176" y="1014"/>
                  <a:pt x="1176" y="996"/>
                </a:cubicBezTo>
                <a:cubicBezTo>
                  <a:pt x="1176" y="978"/>
                  <a:pt x="1190" y="964"/>
                  <a:pt x="1208" y="964"/>
                </a:cubicBezTo>
                <a:cubicBezTo>
                  <a:pt x="2332" y="964"/>
                  <a:pt x="2332" y="964"/>
                  <a:pt x="2332" y="964"/>
                </a:cubicBezTo>
                <a:cubicBezTo>
                  <a:pt x="2349" y="964"/>
                  <a:pt x="2364" y="978"/>
                  <a:pt x="2364" y="996"/>
                </a:cubicBezTo>
                <a:close/>
                <a:moveTo>
                  <a:pt x="969" y="723"/>
                </a:moveTo>
                <a:cubicBezTo>
                  <a:pt x="969" y="705"/>
                  <a:pt x="983" y="691"/>
                  <a:pt x="1001" y="691"/>
                </a:cubicBezTo>
                <a:cubicBezTo>
                  <a:pt x="1780" y="691"/>
                  <a:pt x="1780" y="691"/>
                  <a:pt x="1780" y="691"/>
                </a:cubicBezTo>
                <a:cubicBezTo>
                  <a:pt x="1798" y="691"/>
                  <a:pt x="1812" y="705"/>
                  <a:pt x="1812" y="723"/>
                </a:cubicBezTo>
                <a:cubicBezTo>
                  <a:pt x="1812" y="741"/>
                  <a:pt x="1798" y="755"/>
                  <a:pt x="1780" y="755"/>
                </a:cubicBezTo>
                <a:cubicBezTo>
                  <a:pt x="1001" y="755"/>
                  <a:pt x="1001" y="755"/>
                  <a:pt x="1001" y="755"/>
                </a:cubicBezTo>
                <a:cubicBezTo>
                  <a:pt x="983" y="755"/>
                  <a:pt x="969" y="741"/>
                  <a:pt x="969" y="723"/>
                </a:cubicBezTo>
                <a:close/>
                <a:moveTo>
                  <a:pt x="969" y="449"/>
                </a:moveTo>
                <a:cubicBezTo>
                  <a:pt x="969" y="432"/>
                  <a:pt x="983" y="417"/>
                  <a:pt x="1001" y="417"/>
                </a:cubicBezTo>
                <a:cubicBezTo>
                  <a:pt x="1749" y="417"/>
                  <a:pt x="1749" y="417"/>
                  <a:pt x="1749" y="417"/>
                </a:cubicBezTo>
                <a:cubicBezTo>
                  <a:pt x="1767" y="417"/>
                  <a:pt x="1781" y="432"/>
                  <a:pt x="1781" y="449"/>
                </a:cubicBezTo>
                <a:cubicBezTo>
                  <a:pt x="1781" y="467"/>
                  <a:pt x="1767" y="482"/>
                  <a:pt x="1749" y="482"/>
                </a:cubicBezTo>
                <a:cubicBezTo>
                  <a:pt x="1001" y="482"/>
                  <a:pt x="1001" y="482"/>
                  <a:pt x="1001" y="482"/>
                </a:cubicBezTo>
                <a:cubicBezTo>
                  <a:pt x="983" y="482"/>
                  <a:pt x="969" y="467"/>
                  <a:pt x="969" y="449"/>
                </a:cubicBezTo>
                <a:close/>
                <a:moveTo>
                  <a:pt x="1384" y="1871"/>
                </a:moveTo>
                <a:cubicBezTo>
                  <a:pt x="1386" y="1873"/>
                  <a:pt x="1389" y="1875"/>
                  <a:pt x="1391" y="1876"/>
                </a:cubicBezTo>
                <a:cubicBezTo>
                  <a:pt x="1392" y="1876"/>
                  <a:pt x="1392" y="1876"/>
                  <a:pt x="1392" y="1877"/>
                </a:cubicBezTo>
                <a:cubicBezTo>
                  <a:pt x="1866" y="2138"/>
                  <a:pt x="1866" y="2138"/>
                  <a:pt x="1866" y="2138"/>
                </a:cubicBezTo>
                <a:cubicBezTo>
                  <a:pt x="1871" y="2140"/>
                  <a:pt x="1876" y="2142"/>
                  <a:pt x="1882" y="2142"/>
                </a:cubicBezTo>
                <a:cubicBezTo>
                  <a:pt x="1890" y="2142"/>
                  <a:pt x="1898" y="2139"/>
                  <a:pt x="1904" y="2133"/>
                </a:cubicBezTo>
                <a:cubicBezTo>
                  <a:pt x="1914" y="2123"/>
                  <a:pt x="1917" y="2108"/>
                  <a:pt x="1911" y="2096"/>
                </a:cubicBezTo>
                <a:cubicBezTo>
                  <a:pt x="1676" y="1608"/>
                  <a:pt x="1676" y="1608"/>
                  <a:pt x="1676" y="1608"/>
                </a:cubicBezTo>
                <a:cubicBezTo>
                  <a:pt x="1676" y="1607"/>
                  <a:pt x="1676" y="1607"/>
                  <a:pt x="1676" y="1607"/>
                </a:cubicBezTo>
                <a:cubicBezTo>
                  <a:pt x="1674" y="1604"/>
                  <a:pt x="1673" y="1602"/>
                  <a:pt x="1671" y="1600"/>
                </a:cubicBezTo>
                <a:cubicBezTo>
                  <a:pt x="1671" y="1600"/>
                  <a:pt x="1671" y="1599"/>
                  <a:pt x="1671" y="1599"/>
                </a:cubicBezTo>
                <a:cubicBezTo>
                  <a:pt x="296" y="146"/>
                  <a:pt x="296" y="146"/>
                  <a:pt x="296" y="146"/>
                </a:cubicBezTo>
                <a:cubicBezTo>
                  <a:pt x="284" y="133"/>
                  <a:pt x="263" y="132"/>
                  <a:pt x="250" y="145"/>
                </a:cubicBezTo>
                <a:cubicBezTo>
                  <a:pt x="11" y="371"/>
                  <a:pt x="11" y="371"/>
                  <a:pt x="11" y="371"/>
                </a:cubicBezTo>
                <a:cubicBezTo>
                  <a:pt x="4" y="377"/>
                  <a:pt x="1" y="385"/>
                  <a:pt x="1" y="394"/>
                </a:cubicBezTo>
                <a:cubicBezTo>
                  <a:pt x="0" y="402"/>
                  <a:pt x="3" y="411"/>
                  <a:pt x="9" y="417"/>
                </a:cubicBezTo>
                <a:cubicBezTo>
                  <a:pt x="1384" y="1870"/>
                  <a:pt x="1384" y="1870"/>
                  <a:pt x="1384" y="1870"/>
                </a:cubicBezTo>
                <a:cubicBezTo>
                  <a:pt x="1384" y="1871"/>
                  <a:pt x="1384" y="1871"/>
                  <a:pt x="1384" y="1871"/>
                </a:cubicBezTo>
                <a:close/>
                <a:moveTo>
                  <a:pt x="305" y="636"/>
                </a:moveTo>
                <a:cubicBezTo>
                  <a:pt x="498" y="453"/>
                  <a:pt x="498" y="453"/>
                  <a:pt x="498" y="453"/>
                </a:cubicBezTo>
                <a:cubicBezTo>
                  <a:pt x="546" y="504"/>
                  <a:pt x="546" y="504"/>
                  <a:pt x="546" y="504"/>
                </a:cubicBezTo>
                <a:cubicBezTo>
                  <a:pt x="353" y="686"/>
                  <a:pt x="353" y="686"/>
                  <a:pt x="353" y="686"/>
                </a:cubicBezTo>
                <a:lnTo>
                  <a:pt x="305" y="636"/>
                </a:lnTo>
                <a:close/>
                <a:moveTo>
                  <a:pt x="1589" y="1607"/>
                </a:moveTo>
                <a:cubicBezTo>
                  <a:pt x="1484" y="1642"/>
                  <a:pt x="1484" y="1642"/>
                  <a:pt x="1484" y="1642"/>
                </a:cubicBezTo>
                <a:cubicBezTo>
                  <a:pt x="517" y="620"/>
                  <a:pt x="517" y="620"/>
                  <a:pt x="517" y="620"/>
                </a:cubicBezTo>
                <a:cubicBezTo>
                  <a:pt x="590" y="551"/>
                  <a:pt x="590" y="551"/>
                  <a:pt x="590" y="551"/>
                </a:cubicBezTo>
                <a:lnTo>
                  <a:pt x="1589" y="1607"/>
                </a:lnTo>
                <a:close/>
                <a:moveTo>
                  <a:pt x="1773" y="1958"/>
                </a:moveTo>
                <a:cubicBezTo>
                  <a:pt x="1737" y="1993"/>
                  <a:pt x="1737" y="1993"/>
                  <a:pt x="1737" y="1993"/>
                </a:cubicBezTo>
                <a:cubicBezTo>
                  <a:pt x="1448" y="1834"/>
                  <a:pt x="1448" y="1834"/>
                  <a:pt x="1448" y="1834"/>
                </a:cubicBezTo>
                <a:cubicBezTo>
                  <a:pt x="1499" y="1705"/>
                  <a:pt x="1499" y="1705"/>
                  <a:pt x="1499" y="1705"/>
                </a:cubicBezTo>
                <a:cubicBezTo>
                  <a:pt x="1631" y="1661"/>
                  <a:pt x="1631" y="1661"/>
                  <a:pt x="1631" y="1661"/>
                </a:cubicBezTo>
                <a:lnTo>
                  <a:pt x="1773" y="1958"/>
                </a:lnTo>
                <a:close/>
                <a:moveTo>
                  <a:pt x="470" y="664"/>
                </a:moveTo>
                <a:cubicBezTo>
                  <a:pt x="1437" y="1686"/>
                  <a:pt x="1437" y="1686"/>
                  <a:pt x="1437" y="1686"/>
                </a:cubicBezTo>
                <a:cubicBezTo>
                  <a:pt x="1396" y="1789"/>
                  <a:pt x="1396" y="1789"/>
                  <a:pt x="1396" y="1789"/>
                </a:cubicBezTo>
                <a:cubicBezTo>
                  <a:pt x="397" y="733"/>
                  <a:pt x="397" y="733"/>
                  <a:pt x="397" y="733"/>
                </a:cubicBezTo>
                <a:lnTo>
                  <a:pt x="470" y="664"/>
                </a:lnTo>
                <a:close/>
                <a:moveTo>
                  <a:pt x="1796" y="2026"/>
                </a:moveTo>
                <a:cubicBezTo>
                  <a:pt x="1803" y="2019"/>
                  <a:pt x="1803" y="2019"/>
                  <a:pt x="1803" y="2019"/>
                </a:cubicBezTo>
                <a:cubicBezTo>
                  <a:pt x="1809" y="2033"/>
                  <a:pt x="1809" y="2033"/>
                  <a:pt x="1809" y="2033"/>
                </a:cubicBezTo>
                <a:lnTo>
                  <a:pt x="1796" y="2026"/>
                </a:lnTo>
                <a:close/>
                <a:moveTo>
                  <a:pt x="271" y="213"/>
                </a:moveTo>
                <a:cubicBezTo>
                  <a:pt x="454" y="406"/>
                  <a:pt x="454" y="406"/>
                  <a:pt x="454" y="406"/>
                </a:cubicBezTo>
                <a:cubicBezTo>
                  <a:pt x="261" y="589"/>
                  <a:pt x="261" y="589"/>
                  <a:pt x="261" y="589"/>
                </a:cubicBezTo>
                <a:cubicBezTo>
                  <a:pt x="78" y="396"/>
                  <a:pt x="78" y="396"/>
                  <a:pt x="78" y="396"/>
                </a:cubicBezTo>
                <a:lnTo>
                  <a:pt x="271" y="21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8"/>
          <p:cNvSpPr>
            <a:spLocks noEditPoints="1"/>
          </p:cNvSpPr>
          <p:nvPr/>
        </p:nvSpPr>
        <p:spPr bwMode="auto">
          <a:xfrm>
            <a:off x="14224559" y="5406436"/>
            <a:ext cx="1330290" cy="1041888"/>
          </a:xfrm>
          <a:custGeom>
            <a:avLst/>
            <a:gdLst>
              <a:gd name="T0" fmla="*/ 155 w 1233"/>
              <a:gd name="T1" fmla="*/ 655 h 965"/>
              <a:gd name="T2" fmla="*/ 155 w 1233"/>
              <a:gd name="T3" fmla="*/ 965 h 965"/>
              <a:gd name="T4" fmla="*/ 1233 w 1233"/>
              <a:gd name="T5" fmla="*/ 810 h 965"/>
              <a:gd name="T6" fmla="*/ 1078 w 1233"/>
              <a:gd name="T7" fmla="*/ 939 h 965"/>
              <a:gd name="T8" fmla="*/ 26 w 1233"/>
              <a:gd name="T9" fmla="*/ 810 h 965"/>
              <a:gd name="T10" fmla="*/ 1078 w 1233"/>
              <a:gd name="T11" fmla="*/ 681 h 965"/>
              <a:gd name="T12" fmla="*/ 1078 w 1233"/>
              <a:gd name="T13" fmla="*/ 939 h 965"/>
              <a:gd name="T14" fmla="*/ 106 w 1233"/>
              <a:gd name="T15" fmla="*/ 810 h 965"/>
              <a:gd name="T16" fmla="*/ 274 w 1233"/>
              <a:gd name="T17" fmla="*/ 810 h 965"/>
              <a:gd name="T18" fmla="*/ 190 w 1233"/>
              <a:gd name="T19" fmla="*/ 868 h 965"/>
              <a:gd name="T20" fmla="*/ 190 w 1233"/>
              <a:gd name="T21" fmla="*/ 752 h 965"/>
              <a:gd name="T22" fmla="*/ 190 w 1233"/>
              <a:gd name="T23" fmla="*/ 868 h 965"/>
              <a:gd name="T24" fmla="*/ 319 w 1233"/>
              <a:gd name="T25" fmla="*/ 810 h 965"/>
              <a:gd name="T26" fmla="*/ 487 w 1233"/>
              <a:gd name="T27" fmla="*/ 810 h 965"/>
              <a:gd name="T28" fmla="*/ 403 w 1233"/>
              <a:gd name="T29" fmla="*/ 868 h 965"/>
              <a:gd name="T30" fmla="*/ 403 w 1233"/>
              <a:gd name="T31" fmla="*/ 752 h 965"/>
              <a:gd name="T32" fmla="*/ 403 w 1233"/>
              <a:gd name="T33" fmla="*/ 868 h 965"/>
              <a:gd name="T34" fmla="*/ 532 w 1233"/>
              <a:gd name="T35" fmla="*/ 810 h 965"/>
              <a:gd name="T36" fmla="*/ 700 w 1233"/>
              <a:gd name="T37" fmla="*/ 810 h 965"/>
              <a:gd name="T38" fmla="*/ 616 w 1233"/>
              <a:gd name="T39" fmla="*/ 868 h 965"/>
              <a:gd name="T40" fmla="*/ 616 w 1233"/>
              <a:gd name="T41" fmla="*/ 752 h 965"/>
              <a:gd name="T42" fmla="*/ 616 w 1233"/>
              <a:gd name="T43" fmla="*/ 868 h 965"/>
              <a:gd name="T44" fmla="*/ 745 w 1233"/>
              <a:gd name="T45" fmla="*/ 810 h 965"/>
              <a:gd name="T46" fmla="*/ 913 w 1233"/>
              <a:gd name="T47" fmla="*/ 810 h 965"/>
              <a:gd name="T48" fmla="*/ 829 w 1233"/>
              <a:gd name="T49" fmla="*/ 868 h 965"/>
              <a:gd name="T50" fmla="*/ 829 w 1233"/>
              <a:gd name="T51" fmla="*/ 752 h 965"/>
              <a:gd name="T52" fmla="*/ 829 w 1233"/>
              <a:gd name="T53" fmla="*/ 868 h 965"/>
              <a:gd name="T54" fmla="*/ 958 w 1233"/>
              <a:gd name="T55" fmla="*/ 810 h 965"/>
              <a:gd name="T56" fmla="*/ 1126 w 1233"/>
              <a:gd name="T57" fmla="*/ 810 h 965"/>
              <a:gd name="T58" fmla="*/ 1042 w 1233"/>
              <a:gd name="T59" fmla="*/ 868 h 965"/>
              <a:gd name="T60" fmla="*/ 1042 w 1233"/>
              <a:gd name="T61" fmla="*/ 752 h 965"/>
              <a:gd name="T62" fmla="*/ 1042 w 1233"/>
              <a:gd name="T63" fmla="*/ 868 h 965"/>
              <a:gd name="T64" fmla="*/ 964 w 1233"/>
              <a:gd name="T65" fmla="*/ 595 h 965"/>
              <a:gd name="T66" fmla="*/ 977 w 1233"/>
              <a:gd name="T67" fmla="*/ 13 h 965"/>
              <a:gd name="T68" fmla="*/ 711 w 1233"/>
              <a:gd name="T69" fmla="*/ 0 h 965"/>
              <a:gd name="T70" fmla="*/ 269 w 1233"/>
              <a:gd name="T71" fmla="*/ 0 h 965"/>
              <a:gd name="T72" fmla="*/ 256 w 1233"/>
              <a:gd name="T73" fmla="*/ 582 h 965"/>
              <a:gd name="T74" fmla="*/ 698 w 1233"/>
              <a:gd name="T75" fmla="*/ 26 h 965"/>
              <a:gd name="T76" fmla="*/ 623 w 1233"/>
              <a:gd name="T77" fmla="*/ 97 h 965"/>
              <a:gd name="T78" fmla="*/ 614 w 1233"/>
              <a:gd name="T79" fmla="*/ 93 h 965"/>
              <a:gd name="T80" fmla="*/ 535 w 1233"/>
              <a:gd name="T81" fmla="*/ 170 h 965"/>
              <a:gd name="T82" fmla="*/ 698 w 1233"/>
              <a:gd name="T83" fmla="*/ 26 h 965"/>
              <a:gd name="T84" fmla="*/ 509 w 1233"/>
              <a:gd name="T85" fmla="*/ 26 h 965"/>
              <a:gd name="T86" fmla="*/ 517 w 1233"/>
              <a:gd name="T87" fmla="*/ 215 h 965"/>
              <a:gd name="T88" fmla="*/ 531 w 1233"/>
              <a:gd name="T89" fmla="*/ 212 h 965"/>
              <a:gd name="T90" fmla="*/ 702 w 1233"/>
              <a:gd name="T91" fmla="*/ 212 h 965"/>
              <a:gd name="T92" fmla="*/ 724 w 1233"/>
              <a:gd name="T93" fmla="*/ 202 h 965"/>
              <a:gd name="T94" fmla="*/ 951 w 1233"/>
              <a:gd name="T95" fmla="*/ 26 h 965"/>
              <a:gd name="T96" fmla="*/ 282 w 1233"/>
              <a:gd name="T97" fmla="*/ 569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33" h="965">
                <a:moveTo>
                  <a:pt x="1078" y="655"/>
                </a:moveTo>
                <a:cubicBezTo>
                  <a:pt x="155" y="655"/>
                  <a:pt x="155" y="655"/>
                  <a:pt x="155" y="655"/>
                </a:cubicBezTo>
                <a:cubicBezTo>
                  <a:pt x="69" y="655"/>
                  <a:pt x="0" y="725"/>
                  <a:pt x="0" y="810"/>
                </a:cubicBezTo>
                <a:cubicBezTo>
                  <a:pt x="0" y="896"/>
                  <a:pt x="69" y="965"/>
                  <a:pt x="155" y="965"/>
                </a:cubicBezTo>
                <a:cubicBezTo>
                  <a:pt x="1078" y="965"/>
                  <a:pt x="1078" y="965"/>
                  <a:pt x="1078" y="965"/>
                </a:cubicBezTo>
                <a:cubicBezTo>
                  <a:pt x="1163" y="965"/>
                  <a:pt x="1233" y="896"/>
                  <a:pt x="1233" y="810"/>
                </a:cubicBezTo>
                <a:cubicBezTo>
                  <a:pt x="1233" y="725"/>
                  <a:pt x="1163" y="655"/>
                  <a:pt x="1078" y="655"/>
                </a:cubicBezTo>
                <a:close/>
                <a:moveTo>
                  <a:pt x="1078" y="939"/>
                </a:moveTo>
                <a:cubicBezTo>
                  <a:pt x="155" y="939"/>
                  <a:pt x="155" y="939"/>
                  <a:pt x="155" y="939"/>
                </a:cubicBezTo>
                <a:cubicBezTo>
                  <a:pt x="84" y="939"/>
                  <a:pt x="26" y="881"/>
                  <a:pt x="26" y="810"/>
                </a:cubicBezTo>
                <a:cubicBezTo>
                  <a:pt x="26" y="739"/>
                  <a:pt x="84" y="681"/>
                  <a:pt x="155" y="681"/>
                </a:cubicBezTo>
                <a:cubicBezTo>
                  <a:pt x="1078" y="681"/>
                  <a:pt x="1078" y="681"/>
                  <a:pt x="1078" y="681"/>
                </a:cubicBezTo>
                <a:cubicBezTo>
                  <a:pt x="1149" y="681"/>
                  <a:pt x="1207" y="739"/>
                  <a:pt x="1207" y="810"/>
                </a:cubicBezTo>
                <a:cubicBezTo>
                  <a:pt x="1207" y="881"/>
                  <a:pt x="1149" y="939"/>
                  <a:pt x="1078" y="939"/>
                </a:cubicBezTo>
                <a:close/>
                <a:moveTo>
                  <a:pt x="190" y="726"/>
                </a:moveTo>
                <a:cubicBezTo>
                  <a:pt x="144" y="726"/>
                  <a:pt x="106" y="764"/>
                  <a:pt x="106" y="810"/>
                </a:cubicBezTo>
                <a:cubicBezTo>
                  <a:pt x="106" y="857"/>
                  <a:pt x="144" y="894"/>
                  <a:pt x="190" y="894"/>
                </a:cubicBezTo>
                <a:cubicBezTo>
                  <a:pt x="237" y="894"/>
                  <a:pt x="274" y="857"/>
                  <a:pt x="274" y="810"/>
                </a:cubicBezTo>
                <a:cubicBezTo>
                  <a:pt x="274" y="764"/>
                  <a:pt x="237" y="726"/>
                  <a:pt x="190" y="726"/>
                </a:cubicBezTo>
                <a:close/>
                <a:moveTo>
                  <a:pt x="190" y="868"/>
                </a:moveTo>
                <a:cubicBezTo>
                  <a:pt x="158" y="868"/>
                  <a:pt x="132" y="842"/>
                  <a:pt x="132" y="810"/>
                </a:cubicBezTo>
                <a:cubicBezTo>
                  <a:pt x="132" y="778"/>
                  <a:pt x="158" y="752"/>
                  <a:pt x="190" y="752"/>
                </a:cubicBezTo>
                <a:cubicBezTo>
                  <a:pt x="222" y="752"/>
                  <a:pt x="248" y="778"/>
                  <a:pt x="248" y="810"/>
                </a:cubicBezTo>
                <a:cubicBezTo>
                  <a:pt x="248" y="842"/>
                  <a:pt x="222" y="868"/>
                  <a:pt x="190" y="868"/>
                </a:cubicBezTo>
                <a:close/>
                <a:moveTo>
                  <a:pt x="403" y="726"/>
                </a:moveTo>
                <a:cubicBezTo>
                  <a:pt x="357" y="726"/>
                  <a:pt x="319" y="764"/>
                  <a:pt x="319" y="810"/>
                </a:cubicBezTo>
                <a:cubicBezTo>
                  <a:pt x="319" y="857"/>
                  <a:pt x="357" y="894"/>
                  <a:pt x="403" y="894"/>
                </a:cubicBezTo>
                <a:cubicBezTo>
                  <a:pt x="450" y="894"/>
                  <a:pt x="487" y="857"/>
                  <a:pt x="487" y="810"/>
                </a:cubicBezTo>
                <a:cubicBezTo>
                  <a:pt x="487" y="764"/>
                  <a:pt x="450" y="726"/>
                  <a:pt x="403" y="726"/>
                </a:cubicBezTo>
                <a:close/>
                <a:moveTo>
                  <a:pt x="403" y="868"/>
                </a:moveTo>
                <a:cubicBezTo>
                  <a:pt x="371" y="868"/>
                  <a:pt x="345" y="842"/>
                  <a:pt x="345" y="810"/>
                </a:cubicBezTo>
                <a:cubicBezTo>
                  <a:pt x="345" y="778"/>
                  <a:pt x="371" y="752"/>
                  <a:pt x="403" y="752"/>
                </a:cubicBezTo>
                <a:cubicBezTo>
                  <a:pt x="435" y="752"/>
                  <a:pt x="461" y="778"/>
                  <a:pt x="461" y="810"/>
                </a:cubicBezTo>
                <a:cubicBezTo>
                  <a:pt x="461" y="842"/>
                  <a:pt x="435" y="868"/>
                  <a:pt x="403" y="868"/>
                </a:cubicBezTo>
                <a:close/>
                <a:moveTo>
                  <a:pt x="616" y="726"/>
                </a:moveTo>
                <a:cubicBezTo>
                  <a:pt x="570" y="726"/>
                  <a:pt x="532" y="764"/>
                  <a:pt x="532" y="810"/>
                </a:cubicBezTo>
                <a:cubicBezTo>
                  <a:pt x="532" y="857"/>
                  <a:pt x="570" y="894"/>
                  <a:pt x="616" y="894"/>
                </a:cubicBezTo>
                <a:cubicBezTo>
                  <a:pt x="663" y="894"/>
                  <a:pt x="700" y="857"/>
                  <a:pt x="700" y="810"/>
                </a:cubicBezTo>
                <a:cubicBezTo>
                  <a:pt x="700" y="764"/>
                  <a:pt x="663" y="726"/>
                  <a:pt x="616" y="726"/>
                </a:cubicBezTo>
                <a:close/>
                <a:moveTo>
                  <a:pt x="616" y="868"/>
                </a:moveTo>
                <a:cubicBezTo>
                  <a:pt x="584" y="868"/>
                  <a:pt x="558" y="842"/>
                  <a:pt x="558" y="810"/>
                </a:cubicBezTo>
                <a:cubicBezTo>
                  <a:pt x="558" y="778"/>
                  <a:pt x="584" y="752"/>
                  <a:pt x="616" y="752"/>
                </a:cubicBezTo>
                <a:cubicBezTo>
                  <a:pt x="648" y="752"/>
                  <a:pt x="674" y="778"/>
                  <a:pt x="674" y="810"/>
                </a:cubicBezTo>
                <a:cubicBezTo>
                  <a:pt x="674" y="842"/>
                  <a:pt x="648" y="868"/>
                  <a:pt x="616" y="868"/>
                </a:cubicBezTo>
                <a:close/>
                <a:moveTo>
                  <a:pt x="829" y="726"/>
                </a:moveTo>
                <a:cubicBezTo>
                  <a:pt x="783" y="726"/>
                  <a:pt x="745" y="764"/>
                  <a:pt x="745" y="810"/>
                </a:cubicBezTo>
                <a:cubicBezTo>
                  <a:pt x="745" y="857"/>
                  <a:pt x="783" y="894"/>
                  <a:pt x="829" y="894"/>
                </a:cubicBezTo>
                <a:cubicBezTo>
                  <a:pt x="876" y="894"/>
                  <a:pt x="913" y="857"/>
                  <a:pt x="913" y="810"/>
                </a:cubicBezTo>
                <a:cubicBezTo>
                  <a:pt x="913" y="764"/>
                  <a:pt x="876" y="726"/>
                  <a:pt x="829" y="726"/>
                </a:cubicBezTo>
                <a:close/>
                <a:moveTo>
                  <a:pt x="829" y="868"/>
                </a:moveTo>
                <a:cubicBezTo>
                  <a:pt x="797" y="868"/>
                  <a:pt x="771" y="842"/>
                  <a:pt x="771" y="810"/>
                </a:cubicBezTo>
                <a:cubicBezTo>
                  <a:pt x="771" y="778"/>
                  <a:pt x="797" y="752"/>
                  <a:pt x="829" y="752"/>
                </a:cubicBezTo>
                <a:cubicBezTo>
                  <a:pt x="861" y="752"/>
                  <a:pt x="887" y="778"/>
                  <a:pt x="887" y="810"/>
                </a:cubicBezTo>
                <a:cubicBezTo>
                  <a:pt x="887" y="842"/>
                  <a:pt x="861" y="868"/>
                  <a:pt x="829" y="868"/>
                </a:cubicBezTo>
                <a:close/>
                <a:moveTo>
                  <a:pt x="1042" y="726"/>
                </a:moveTo>
                <a:cubicBezTo>
                  <a:pt x="996" y="726"/>
                  <a:pt x="958" y="764"/>
                  <a:pt x="958" y="810"/>
                </a:cubicBezTo>
                <a:cubicBezTo>
                  <a:pt x="958" y="857"/>
                  <a:pt x="996" y="894"/>
                  <a:pt x="1042" y="894"/>
                </a:cubicBezTo>
                <a:cubicBezTo>
                  <a:pt x="1089" y="894"/>
                  <a:pt x="1126" y="857"/>
                  <a:pt x="1126" y="810"/>
                </a:cubicBezTo>
                <a:cubicBezTo>
                  <a:pt x="1126" y="764"/>
                  <a:pt x="1089" y="726"/>
                  <a:pt x="1042" y="726"/>
                </a:cubicBezTo>
                <a:close/>
                <a:moveTo>
                  <a:pt x="1042" y="868"/>
                </a:moveTo>
                <a:cubicBezTo>
                  <a:pt x="1010" y="868"/>
                  <a:pt x="984" y="842"/>
                  <a:pt x="984" y="810"/>
                </a:cubicBezTo>
                <a:cubicBezTo>
                  <a:pt x="984" y="778"/>
                  <a:pt x="1010" y="752"/>
                  <a:pt x="1042" y="752"/>
                </a:cubicBezTo>
                <a:cubicBezTo>
                  <a:pt x="1074" y="752"/>
                  <a:pt x="1100" y="778"/>
                  <a:pt x="1100" y="810"/>
                </a:cubicBezTo>
                <a:cubicBezTo>
                  <a:pt x="1100" y="842"/>
                  <a:pt x="1074" y="868"/>
                  <a:pt x="1042" y="868"/>
                </a:cubicBezTo>
                <a:close/>
                <a:moveTo>
                  <a:pt x="269" y="595"/>
                </a:moveTo>
                <a:cubicBezTo>
                  <a:pt x="964" y="595"/>
                  <a:pt x="964" y="595"/>
                  <a:pt x="964" y="595"/>
                </a:cubicBezTo>
                <a:cubicBezTo>
                  <a:pt x="971" y="595"/>
                  <a:pt x="977" y="589"/>
                  <a:pt x="977" y="582"/>
                </a:cubicBezTo>
                <a:cubicBezTo>
                  <a:pt x="977" y="13"/>
                  <a:pt x="977" y="13"/>
                  <a:pt x="977" y="13"/>
                </a:cubicBezTo>
                <a:cubicBezTo>
                  <a:pt x="977" y="6"/>
                  <a:pt x="971" y="0"/>
                  <a:pt x="964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62" y="0"/>
                  <a:pt x="256" y="6"/>
                  <a:pt x="256" y="13"/>
                </a:cubicBezTo>
                <a:cubicBezTo>
                  <a:pt x="256" y="582"/>
                  <a:pt x="256" y="582"/>
                  <a:pt x="256" y="582"/>
                </a:cubicBezTo>
                <a:cubicBezTo>
                  <a:pt x="256" y="589"/>
                  <a:pt x="262" y="595"/>
                  <a:pt x="269" y="595"/>
                </a:cubicBezTo>
                <a:close/>
                <a:moveTo>
                  <a:pt x="698" y="26"/>
                </a:moveTo>
                <a:cubicBezTo>
                  <a:pt x="698" y="171"/>
                  <a:pt x="698" y="171"/>
                  <a:pt x="698" y="171"/>
                </a:cubicBezTo>
                <a:cubicBezTo>
                  <a:pt x="623" y="97"/>
                  <a:pt x="623" y="97"/>
                  <a:pt x="623" y="97"/>
                </a:cubicBezTo>
                <a:cubicBezTo>
                  <a:pt x="621" y="94"/>
                  <a:pt x="618" y="93"/>
                  <a:pt x="614" y="93"/>
                </a:cubicBezTo>
                <a:cubicBezTo>
                  <a:pt x="614" y="93"/>
                  <a:pt x="614" y="93"/>
                  <a:pt x="614" y="93"/>
                </a:cubicBezTo>
                <a:cubicBezTo>
                  <a:pt x="610" y="93"/>
                  <a:pt x="607" y="94"/>
                  <a:pt x="605" y="97"/>
                </a:cubicBezTo>
                <a:cubicBezTo>
                  <a:pt x="535" y="170"/>
                  <a:pt x="535" y="170"/>
                  <a:pt x="535" y="170"/>
                </a:cubicBezTo>
                <a:cubicBezTo>
                  <a:pt x="535" y="26"/>
                  <a:pt x="535" y="26"/>
                  <a:pt x="535" y="26"/>
                </a:cubicBezTo>
                <a:lnTo>
                  <a:pt x="698" y="26"/>
                </a:lnTo>
                <a:close/>
                <a:moveTo>
                  <a:pt x="282" y="26"/>
                </a:moveTo>
                <a:cubicBezTo>
                  <a:pt x="509" y="26"/>
                  <a:pt x="509" y="26"/>
                  <a:pt x="509" y="26"/>
                </a:cubicBezTo>
                <a:cubicBezTo>
                  <a:pt x="509" y="202"/>
                  <a:pt x="509" y="202"/>
                  <a:pt x="509" y="202"/>
                </a:cubicBezTo>
                <a:cubicBezTo>
                  <a:pt x="509" y="208"/>
                  <a:pt x="512" y="213"/>
                  <a:pt x="517" y="215"/>
                </a:cubicBezTo>
                <a:cubicBezTo>
                  <a:pt x="518" y="215"/>
                  <a:pt x="520" y="216"/>
                  <a:pt x="522" y="216"/>
                </a:cubicBezTo>
                <a:cubicBezTo>
                  <a:pt x="525" y="216"/>
                  <a:pt x="528" y="214"/>
                  <a:pt x="531" y="212"/>
                </a:cubicBezTo>
                <a:cubicBezTo>
                  <a:pt x="614" y="125"/>
                  <a:pt x="614" y="125"/>
                  <a:pt x="614" y="125"/>
                </a:cubicBezTo>
                <a:cubicBezTo>
                  <a:pt x="702" y="212"/>
                  <a:pt x="702" y="212"/>
                  <a:pt x="702" y="212"/>
                </a:cubicBezTo>
                <a:cubicBezTo>
                  <a:pt x="706" y="215"/>
                  <a:pt x="711" y="217"/>
                  <a:pt x="716" y="215"/>
                </a:cubicBezTo>
                <a:cubicBezTo>
                  <a:pt x="721" y="212"/>
                  <a:pt x="724" y="208"/>
                  <a:pt x="724" y="202"/>
                </a:cubicBezTo>
                <a:cubicBezTo>
                  <a:pt x="724" y="26"/>
                  <a:pt x="724" y="26"/>
                  <a:pt x="724" y="26"/>
                </a:cubicBezTo>
                <a:cubicBezTo>
                  <a:pt x="951" y="26"/>
                  <a:pt x="951" y="26"/>
                  <a:pt x="951" y="26"/>
                </a:cubicBezTo>
                <a:cubicBezTo>
                  <a:pt x="951" y="569"/>
                  <a:pt x="951" y="569"/>
                  <a:pt x="951" y="569"/>
                </a:cubicBezTo>
                <a:cubicBezTo>
                  <a:pt x="282" y="569"/>
                  <a:pt x="282" y="569"/>
                  <a:pt x="282" y="569"/>
                </a:cubicBezTo>
                <a:lnTo>
                  <a:pt x="28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0"/>
          <p:cNvSpPr>
            <a:spLocks noEditPoints="1"/>
          </p:cNvSpPr>
          <p:nvPr/>
        </p:nvSpPr>
        <p:spPr bwMode="auto">
          <a:xfrm>
            <a:off x="19448585" y="5620386"/>
            <a:ext cx="1673050" cy="827938"/>
          </a:xfrm>
          <a:custGeom>
            <a:avLst/>
            <a:gdLst>
              <a:gd name="T0" fmla="*/ 3096 w 3099"/>
              <a:gd name="T1" fmla="*/ 556 h 1531"/>
              <a:gd name="T2" fmla="*/ 2328 w 3099"/>
              <a:gd name="T3" fmla="*/ 28 h 1531"/>
              <a:gd name="T4" fmla="*/ 840 w 3099"/>
              <a:gd name="T5" fmla="*/ 184 h 1531"/>
              <a:gd name="T6" fmla="*/ 1195 w 3099"/>
              <a:gd name="T7" fmla="*/ 1345 h 1531"/>
              <a:gd name="T8" fmla="*/ 2300 w 3099"/>
              <a:gd name="T9" fmla="*/ 1345 h 1531"/>
              <a:gd name="T10" fmla="*/ 2916 w 3099"/>
              <a:gd name="T11" fmla="*/ 1345 h 1531"/>
              <a:gd name="T12" fmla="*/ 3096 w 3099"/>
              <a:gd name="T13" fmla="*/ 742 h 1531"/>
              <a:gd name="T14" fmla="*/ 3038 w 3099"/>
              <a:gd name="T15" fmla="*/ 701 h 1531"/>
              <a:gd name="T16" fmla="*/ 2807 w 3099"/>
              <a:gd name="T17" fmla="*/ 325 h 1531"/>
              <a:gd name="T18" fmla="*/ 2412 w 3099"/>
              <a:gd name="T19" fmla="*/ 701 h 1531"/>
              <a:gd name="T20" fmla="*/ 2412 w 3099"/>
              <a:gd name="T21" fmla="*/ 325 h 1531"/>
              <a:gd name="T22" fmla="*/ 2271 w 3099"/>
              <a:gd name="T23" fmla="*/ 57 h 1531"/>
              <a:gd name="T24" fmla="*/ 1664 w 3099"/>
              <a:gd name="T25" fmla="*/ 1287 h 1531"/>
              <a:gd name="T26" fmla="*/ 1651 w 3099"/>
              <a:gd name="T27" fmla="*/ 1218 h 1531"/>
              <a:gd name="T28" fmla="*/ 1623 w 3099"/>
              <a:gd name="T29" fmla="*/ 1159 h 1531"/>
              <a:gd name="T30" fmla="*/ 1574 w 3099"/>
              <a:gd name="T31" fmla="*/ 1108 h 1531"/>
              <a:gd name="T32" fmla="*/ 1518 w 3099"/>
              <a:gd name="T33" fmla="*/ 1074 h 1531"/>
              <a:gd name="T34" fmla="*/ 1427 w 3099"/>
              <a:gd name="T35" fmla="*/ 1055 h 1531"/>
              <a:gd name="T36" fmla="*/ 1335 w 3099"/>
              <a:gd name="T37" fmla="*/ 1074 h 1531"/>
              <a:gd name="T38" fmla="*/ 1279 w 3099"/>
              <a:gd name="T39" fmla="*/ 1108 h 1531"/>
              <a:gd name="T40" fmla="*/ 1230 w 3099"/>
              <a:gd name="T41" fmla="*/ 1159 h 1531"/>
              <a:gd name="T42" fmla="*/ 1202 w 3099"/>
              <a:gd name="T43" fmla="*/ 1218 h 1531"/>
              <a:gd name="T44" fmla="*/ 1189 w 3099"/>
              <a:gd name="T45" fmla="*/ 1287 h 1531"/>
              <a:gd name="T46" fmla="*/ 1427 w 3099"/>
              <a:gd name="T47" fmla="*/ 1474 h 1531"/>
              <a:gd name="T48" fmla="*/ 1427 w 3099"/>
              <a:gd name="T49" fmla="*/ 1112 h 1531"/>
              <a:gd name="T50" fmla="*/ 1427 w 3099"/>
              <a:gd name="T51" fmla="*/ 1474 h 1531"/>
              <a:gd name="T52" fmla="*/ 2504 w 3099"/>
              <a:gd name="T53" fmla="*/ 1293 h 1531"/>
              <a:gd name="T54" fmla="*/ 2865 w 3099"/>
              <a:gd name="T55" fmla="*/ 1313 h 1531"/>
              <a:gd name="T56" fmla="*/ 2920 w 3099"/>
              <a:gd name="T57" fmla="*/ 1264 h 1531"/>
              <a:gd name="T58" fmla="*/ 2903 w 3099"/>
              <a:gd name="T59" fmla="*/ 1199 h 1531"/>
              <a:gd name="T60" fmla="*/ 2865 w 3099"/>
              <a:gd name="T61" fmla="*/ 1140 h 1531"/>
              <a:gd name="T62" fmla="*/ 2817 w 3099"/>
              <a:gd name="T63" fmla="*/ 1096 h 1531"/>
              <a:gd name="T64" fmla="*/ 2748 w 3099"/>
              <a:gd name="T65" fmla="*/ 1065 h 1531"/>
              <a:gd name="T66" fmla="*/ 2637 w 3099"/>
              <a:gd name="T67" fmla="*/ 1060 h 1531"/>
              <a:gd name="T68" fmla="*/ 2576 w 3099"/>
              <a:gd name="T69" fmla="*/ 1083 h 1531"/>
              <a:gd name="T70" fmla="*/ 2518 w 3099"/>
              <a:gd name="T71" fmla="*/ 1124 h 1531"/>
              <a:gd name="T72" fmla="*/ 2479 w 3099"/>
              <a:gd name="T73" fmla="*/ 1177 h 1531"/>
              <a:gd name="T74" fmla="*/ 2452 w 3099"/>
              <a:gd name="T75" fmla="*/ 1243 h 1531"/>
              <a:gd name="T76" fmla="*/ 2328 w 3099"/>
              <a:gd name="T77" fmla="*/ 1287 h 1531"/>
              <a:gd name="T78" fmla="*/ 2441 w 3099"/>
              <a:gd name="T79" fmla="*/ 760 h 1531"/>
              <a:gd name="T80" fmla="*/ 3038 w 3099"/>
              <a:gd name="T81" fmla="*/ 1287 h 1531"/>
              <a:gd name="T82" fmla="*/ 703 w 3099"/>
              <a:gd name="T83" fmla="*/ 688 h 1531"/>
              <a:gd name="T84" fmla="*/ 28 w 3099"/>
              <a:gd name="T85" fmla="*/ 631 h 1531"/>
              <a:gd name="T86" fmla="*/ 732 w 3099"/>
              <a:gd name="T87" fmla="*/ 424 h 1531"/>
              <a:gd name="T88" fmla="*/ 279 w 3099"/>
              <a:gd name="T89" fmla="*/ 424 h 1531"/>
              <a:gd name="T90" fmla="*/ 732 w 3099"/>
              <a:gd name="T91" fmla="*/ 424 h 1531"/>
              <a:gd name="T92" fmla="*/ 308 w 3099"/>
              <a:gd name="T93" fmla="*/ 924 h 1531"/>
              <a:gd name="T94" fmla="*/ 703 w 3099"/>
              <a:gd name="T95" fmla="*/ 867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99" h="1531">
                <a:moveTo>
                  <a:pt x="3099" y="729"/>
                </a:moveTo>
                <a:cubicBezTo>
                  <a:pt x="3099" y="725"/>
                  <a:pt x="3097" y="721"/>
                  <a:pt x="3096" y="717"/>
                </a:cubicBezTo>
                <a:cubicBezTo>
                  <a:pt x="3096" y="556"/>
                  <a:pt x="3096" y="556"/>
                  <a:pt x="3096" y="556"/>
                </a:cubicBezTo>
                <a:cubicBezTo>
                  <a:pt x="3096" y="397"/>
                  <a:pt x="2966" y="268"/>
                  <a:pt x="2807" y="268"/>
                </a:cubicBezTo>
                <a:cubicBezTo>
                  <a:pt x="2328" y="268"/>
                  <a:pt x="2328" y="268"/>
                  <a:pt x="2328" y="268"/>
                </a:cubicBezTo>
                <a:cubicBezTo>
                  <a:pt x="2328" y="28"/>
                  <a:pt x="2328" y="28"/>
                  <a:pt x="2328" y="28"/>
                </a:cubicBezTo>
                <a:cubicBezTo>
                  <a:pt x="2328" y="13"/>
                  <a:pt x="2316" y="0"/>
                  <a:pt x="2300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922" y="0"/>
                  <a:pt x="840" y="83"/>
                  <a:pt x="840" y="184"/>
                </a:cubicBezTo>
                <a:cubicBezTo>
                  <a:pt x="840" y="1316"/>
                  <a:pt x="840" y="1316"/>
                  <a:pt x="840" y="1316"/>
                </a:cubicBezTo>
                <a:cubicBezTo>
                  <a:pt x="840" y="1332"/>
                  <a:pt x="852" y="1345"/>
                  <a:pt x="868" y="1345"/>
                </a:cubicBezTo>
                <a:cubicBezTo>
                  <a:pt x="1195" y="1345"/>
                  <a:pt x="1195" y="1345"/>
                  <a:pt x="1195" y="1345"/>
                </a:cubicBezTo>
                <a:cubicBezTo>
                  <a:pt x="1219" y="1452"/>
                  <a:pt x="1314" y="1531"/>
                  <a:pt x="1427" y="1531"/>
                </a:cubicBezTo>
                <a:cubicBezTo>
                  <a:pt x="1539" y="1531"/>
                  <a:pt x="1634" y="1453"/>
                  <a:pt x="1658" y="1345"/>
                </a:cubicBezTo>
                <a:cubicBezTo>
                  <a:pt x="2300" y="1345"/>
                  <a:pt x="2300" y="1345"/>
                  <a:pt x="2300" y="1345"/>
                </a:cubicBezTo>
                <a:cubicBezTo>
                  <a:pt x="2453" y="1345"/>
                  <a:pt x="2453" y="1345"/>
                  <a:pt x="2453" y="1345"/>
                </a:cubicBezTo>
                <a:cubicBezTo>
                  <a:pt x="2477" y="1452"/>
                  <a:pt x="2572" y="1531"/>
                  <a:pt x="2685" y="1531"/>
                </a:cubicBezTo>
                <a:cubicBezTo>
                  <a:pt x="2797" y="1531"/>
                  <a:pt x="2892" y="1453"/>
                  <a:pt x="2916" y="1345"/>
                </a:cubicBezTo>
                <a:cubicBezTo>
                  <a:pt x="3067" y="1345"/>
                  <a:pt x="3067" y="1345"/>
                  <a:pt x="3067" y="1345"/>
                </a:cubicBezTo>
                <a:cubicBezTo>
                  <a:pt x="3083" y="1345"/>
                  <a:pt x="3096" y="1332"/>
                  <a:pt x="3096" y="1316"/>
                </a:cubicBezTo>
                <a:cubicBezTo>
                  <a:pt x="3096" y="742"/>
                  <a:pt x="3096" y="742"/>
                  <a:pt x="3096" y="742"/>
                </a:cubicBezTo>
                <a:cubicBezTo>
                  <a:pt x="3097" y="738"/>
                  <a:pt x="3099" y="734"/>
                  <a:pt x="3099" y="729"/>
                </a:cubicBezTo>
                <a:close/>
                <a:moveTo>
                  <a:pt x="3038" y="556"/>
                </a:moveTo>
                <a:cubicBezTo>
                  <a:pt x="3038" y="701"/>
                  <a:pt x="3038" y="701"/>
                  <a:pt x="3038" y="701"/>
                </a:cubicBezTo>
                <a:cubicBezTo>
                  <a:pt x="2469" y="701"/>
                  <a:pt x="2469" y="701"/>
                  <a:pt x="2469" y="701"/>
                </a:cubicBezTo>
                <a:cubicBezTo>
                  <a:pt x="2469" y="325"/>
                  <a:pt x="2469" y="325"/>
                  <a:pt x="2469" y="325"/>
                </a:cubicBezTo>
                <a:cubicBezTo>
                  <a:pt x="2807" y="325"/>
                  <a:pt x="2807" y="325"/>
                  <a:pt x="2807" y="325"/>
                </a:cubicBezTo>
                <a:cubicBezTo>
                  <a:pt x="2935" y="325"/>
                  <a:pt x="3038" y="429"/>
                  <a:pt x="3038" y="556"/>
                </a:cubicBezTo>
                <a:close/>
                <a:moveTo>
                  <a:pt x="2412" y="325"/>
                </a:moveTo>
                <a:cubicBezTo>
                  <a:pt x="2412" y="701"/>
                  <a:pt x="2412" y="701"/>
                  <a:pt x="2412" y="701"/>
                </a:cubicBezTo>
                <a:cubicBezTo>
                  <a:pt x="2328" y="701"/>
                  <a:pt x="2328" y="701"/>
                  <a:pt x="2328" y="701"/>
                </a:cubicBezTo>
                <a:cubicBezTo>
                  <a:pt x="2328" y="325"/>
                  <a:pt x="2328" y="325"/>
                  <a:pt x="2328" y="325"/>
                </a:cubicBezTo>
                <a:lnTo>
                  <a:pt x="2412" y="325"/>
                </a:lnTo>
                <a:close/>
                <a:moveTo>
                  <a:pt x="897" y="184"/>
                </a:moveTo>
                <a:cubicBezTo>
                  <a:pt x="897" y="114"/>
                  <a:pt x="954" y="57"/>
                  <a:pt x="1024" y="57"/>
                </a:cubicBezTo>
                <a:cubicBezTo>
                  <a:pt x="2271" y="57"/>
                  <a:pt x="2271" y="57"/>
                  <a:pt x="2271" y="57"/>
                </a:cubicBezTo>
                <a:cubicBezTo>
                  <a:pt x="2271" y="296"/>
                  <a:pt x="2271" y="296"/>
                  <a:pt x="2271" y="296"/>
                </a:cubicBezTo>
                <a:cubicBezTo>
                  <a:pt x="2271" y="1287"/>
                  <a:pt x="2271" y="1287"/>
                  <a:pt x="2271" y="1287"/>
                </a:cubicBezTo>
                <a:cubicBezTo>
                  <a:pt x="1664" y="1287"/>
                  <a:pt x="1664" y="1287"/>
                  <a:pt x="1664" y="1287"/>
                </a:cubicBezTo>
                <a:cubicBezTo>
                  <a:pt x="1664" y="1279"/>
                  <a:pt x="1663" y="1272"/>
                  <a:pt x="1662" y="1264"/>
                </a:cubicBezTo>
                <a:cubicBezTo>
                  <a:pt x="1661" y="1257"/>
                  <a:pt x="1660" y="1250"/>
                  <a:pt x="1659" y="1243"/>
                </a:cubicBezTo>
                <a:cubicBezTo>
                  <a:pt x="1657" y="1235"/>
                  <a:pt x="1654" y="1227"/>
                  <a:pt x="1651" y="1218"/>
                </a:cubicBezTo>
                <a:cubicBezTo>
                  <a:pt x="1649" y="1212"/>
                  <a:pt x="1648" y="1205"/>
                  <a:pt x="1645" y="1199"/>
                </a:cubicBezTo>
                <a:cubicBezTo>
                  <a:pt x="1641" y="1191"/>
                  <a:pt x="1637" y="1184"/>
                  <a:pt x="1633" y="1177"/>
                </a:cubicBezTo>
                <a:cubicBezTo>
                  <a:pt x="1629" y="1171"/>
                  <a:pt x="1627" y="1165"/>
                  <a:pt x="1623" y="1159"/>
                </a:cubicBezTo>
                <a:cubicBezTo>
                  <a:pt x="1618" y="1152"/>
                  <a:pt x="1612" y="1146"/>
                  <a:pt x="1607" y="1140"/>
                </a:cubicBezTo>
                <a:cubicBezTo>
                  <a:pt x="1602" y="1135"/>
                  <a:pt x="1599" y="1129"/>
                  <a:pt x="1594" y="1124"/>
                </a:cubicBezTo>
                <a:cubicBezTo>
                  <a:pt x="1588" y="1118"/>
                  <a:pt x="1581" y="1113"/>
                  <a:pt x="1574" y="1108"/>
                </a:cubicBezTo>
                <a:cubicBezTo>
                  <a:pt x="1569" y="1104"/>
                  <a:pt x="1564" y="1099"/>
                  <a:pt x="1559" y="1096"/>
                </a:cubicBezTo>
                <a:cubicBezTo>
                  <a:pt x="1551" y="1091"/>
                  <a:pt x="1543" y="1087"/>
                  <a:pt x="1535" y="1083"/>
                </a:cubicBezTo>
                <a:cubicBezTo>
                  <a:pt x="1530" y="1080"/>
                  <a:pt x="1524" y="1076"/>
                  <a:pt x="1518" y="1074"/>
                </a:cubicBezTo>
                <a:cubicBezTo>
                  <a:pt x="1509" y="1070"/>
                  <a:pt x="1500" y="1068"/>
                  <a:pt x="1490" y="1065"/>
                </a:cubicBezTo>
                <a:cubicBezTo>
                  <a:pt x="1485" y="1063"/>
                  <a:pt x="1480" y="1061"/>
                  <a:pt x="1474" y="1060"/>
                </a:cubicBezTo>
                <a:cubicBezTo>
                  <a:pt x="1459" y="1057"/>
                  <a:pt x="1443" y="1055"/>
                  <a:pt x="1427" y="1055"/>
                </a:cubicBezTo>
                <a:cubicBezTo>
                  <a:pt x="1410" y="1055"/>
                  <a:pt x="1394" y="1057"/>
                  <a:pt x="1379" y="1060"/>
                </a:cubicBezTo>
                <a:cubicBezTo>
                  <a:pt x="1374" y="1061"/>
                  <a:pt x="1369" y="1063"/>
                  <a:pt x="1363" y="1065"/>
                </a:cubicBezTo>
                <a:cubicBezTo>
                  <a:pt x="1354" y="1068"/>
                  <a:pt x="1344" y="1070"/>
                  <a:pt x="1335" y="1074"/>
                </a:cubicBezTo>
                <a:cubicBezTo>
                  <a:pt x="1329" y="1076"/>
                  <a:pt x="1324" y="1080"/>
                  <a:pt x="1318" y="1083"/>
                </a:cubicBezTo>
                <a:cubicBezTo>
                  <a:pt x="1310" y="1087"/>
                  <a:pt x="1302" y="1091"/>
                  <a:pt x="1295" y="1096"/>
                </a:cubicBezTo>
                <a:cubicBezTo>
                  <a:pt x="1289" y="1099"/>
                  <a:pt x="1284" y="1104"/>
                  <a:pt x="1279" y="1108"/>
                </a:cubicBezTo>
                <a:cubicBezTo>
                  <a:pt x="1273" y="1113"/>
                  <a:pt x="1266" y="1118"/>
                  <a:pt x="1260" y="1124"/>
                </a:cubicBezTo>
                <a:cubicBezTo>
                  <a:pt x="1255" y="1129"/>
                  <a:pt x="1251" y="1135"/>
                  <a:pt x="1246" y="1140"/>
                </a:cubicBezTo>
                <a:cubicBezTo>
                  <a:pt x="1241" y="1146"/>
                  <a:pt x="1235" y="1152"/>
                  <a:pt x="1230" y="1159"/>
                </a:cubicBezTo>
                <a:cubicBezTo>
                  <a:pt x="1227" y="1165"/>
                  <a:pt x="1224" y="1171"/>
                  <a:pt x="1220" y="1177"/>
                </a:cubicBezTo>
                <a:cubicBezTo>
                  <a:pt x="1216" y="1184"/>
                  <a:pt x="1212" y="1191"/>
                  <a:pt x="1208" y="1199"/>
                </a:cubicBezTo>
                <a:cubicBezTo>
                  <a:pt x="1206" y="1205"/>
                  <a:pt x="1204" y="1212"/>
                  <a:pt x="1202" y="1218"/>
                </a:cubicBezTo>
                <a:cubicBezTo>
                  <a:pt x="1199" y="1227"/>
                  <a:pt x="1196" y="1235"/>
                  <a:pt x="1194" y="1243"/>
                </a:cubicBezTo>
                <a:cubicBezTo>
                  <a:pt x="1193" y="1250"/>
                  <a:pt x="1193" y="1257"/>
                  <a:pt x="1192" y="1264"/>
                </a:cubicBezTo>
                <a:cubicBezTo>
                  <a:pt x="1191" y="1272"/>
                  <a:pt x="1189" y="1279"/>
                  <a:pt x="1189" y="1287"/>
                </a:cubicBezTo>
                <a:cubicBezTo>
                  <a:pt x="897" y="1287"/>
                  <a:pt x="897" y="1287"/>
                  <a:pt x="897" y="1287"/>
                </a:cubicBezTo>
                <a:lnTo>
                  <a:pt x="897" y="184"/>
                </a:lnTo>
                <a:close/>
                <a:moveTo>
                  <a:pt x="1427" y="1474"/>
                </a:moveTo>
                <a:cubicBezTo>
                  <a:pt x="1334" y="1474"/>
                  <a:pt x="1257" y="1405"/>
                  <a:pt x="1247" y="1314"/>
                </a:cubicBezTo>
                <a:cubicBezTo>
                  <a:pt x="1246" y="1307"/>
                  <a:pt x="1246" y="1300"/>
                  <a:pt x="1246" y="1293"/>
                </a:cubicBezTo>
                <a:cubicBezTo>
                  <a:pt x="1246" y="1194"/>
                  <a:pt x="1327" y="1112"/>
                  <a:pt x="1427" y="1112"/>
                </a:cubicBezTo>
                <a:cubicBezTo>
                  <a:pt x="1526" y="1112"/>
                  <a:pt x="1607" y="1194"/>
                  <a:pt x="1607" y="1293"/>
                </a:cubicBezTo>
                <a:cubicBezTo>
                  <a:pt x="1607" y="1300"/>
                  <a:pt x="1607" y="1307"/>
                  <a:pt x="1606" y="1313"/>
                </a:cubicBezTo>
                <a:cubicBezTo>
                  <a:pt x="1596" y="1405"/>
                  <a:pt x="1519" y="1474"/>
                  <a:pt x="1427" y="1474"/>
                </a:cubicBezTo>
                <a:close/>
                <a:moveTo>
                  <a:pt x="2685" y="1474"/>
                </a:moveTo>
                <a:cubicBezTo>
                  <a:pt x="2592" y="1474"/>
                  <a:pt x="2515" y="1405"/>
                  <a:pt x="2505" y="1314"/>
                </a:cubicBezTo>
                <a:cubicBezTo>
                  <a:pt x="2504" y="1307"/>
                  <a:pt x="2504" y="1300"/>
                  <a:pt x="2504" y="1293"/>
                </a:cubicBezTo>
                <a:cubicBezTo>
                  <a:pt x="2504" y="1194"/>
                  <a:pt x="2585" y="1112"/>
                  <a:pt x="2685" y="1112"/>
                </a:cubicBezTo>
                <a:cubicBezTo>
                  <a:pt x="2784" y="1112"/>
                  <a:pt x="2865" y="1194"/>
                  <a:pt x="2865" y="1293"/>
                </a:cubicBezTo>
                <a:cubicBezTo>
                  <a:pt x="2865" y="1300"/>
                  <a:pt x="2865" y="1307"/>
                  <a:pt x="2865" y="1313"/>
                </a:cubicBezTo>
                <a:cubicBezTo>
                  <a:pt x="2854" y="1405"/>
                  <a:pt x="2777" y="1474"/>
                  <a:pt x="2685" y="1474"/>
                </a:cubicBezTo>
                <a:close/>
                <a:moveTo>
                  <a:pt x="2923" y="1287"/>
                </a:moveTo>
                <a:cubicBezTo>
                  <a:pt x="2922" y="1279"/>
                  <a:pt x="2921" y="1272"/>
                  <a:pt x="2920" y="1264"/>
                </a:cubicBezTo>
                <a:cubicBezTo>
                  <a:pt x="2919" y="1257"/>
                  <a:pt x="2918" y="1250"/>
                  <a:pt x="2917" y="1243"/>
                </a:cubicBezTo>
                <a:cubicBezTo>
                  <a:pt x="2915" y="1235"/>
                  <a:pt x="2912" y="1227"/>
                  <a:pt x="2909" y="1218"/>
                </a:cubicBezTo>
                <a:cubicBezTo>
                  <a:pt x="2907" y="1212"/>
                  <a:pt x="2906" y="1205"/>
                  <a:pt x="2903" y="1199"/>
                </a:cubicBezTo>
                <a:cubicBezTo>
                  <a:pt x="2900" y="1191"/>
                  <a:pt x="2895" y="1184"/>
                  <a:pt x="2891" y="1177"/>
                </a:cubicBezTo>
                <a:cubicBezTo>
                  <a:pt x="2887" y="1171"/>
                  <a:pt x="2885" y="1165"/>
                  <a:pt x="2881" y="1159"/>
                </a:cubicBezTo>
                <a:cubicBezTo>
                  <a:pt x="2876" y="1152"/>
                  <a:pt x="2870" y="1146"/>
                  <a:pt x="2865" y="1140"/>
                </a:cubicBezTo>
                <a:cubicBezTo>
                  <a:pt x="2860" y="1135"/>
                  <a:pt x="2857" y="1129"/>
                  <a:pt x="2852" y="1124"/>
                </a:cubicBezTo>
                <a:cubicBezTo>
                  <a:pt x="2846" y="1118"/>
                  <a:pt x="2839" y="1113"/>
                  <a:pt x="2832" y="1108"/>
                </a:cubicBezTo>
                <a:cubicBezTo>
                  <a:pt x="2827" y="1104"/>
                  <a:pt x="2822" y="1099"/>
                  <a:pt x="2817" y="1096"/>
                </a:cubicBezTo>
                <a:cubicBezTo>
                  <a:pt x="2809" y="1091"/>
                  <a:pt x="2801" y="1087"/>
                  <a:pt x="2793" y="1083"/>
                </a:cubicBezTo>
                <a:cubicBezTo>
                  <a:pt x="2788" y="1080"/>
                  <a:pt x="2782" y="1076"/>
                  <a:pt x="2777" y="1074"/>
                </a:cubicBezTo>
                <a:cubicBezTo>
                  <a:pt x="2767" y="1070"/>
                  <a:pt x="2758" y="1068"/>
                  <a:pt x="2748" y="1065"/>
                </a:cubicBezTo>
                <a:cubicBezTo>
                  <a:pt x="2743" y="1063"/>
                  <a:pt x="2738" y="1061"/>
                  <a:pt x="2732" y="1060"/>
                </a:cubicBezTo>
                <a:cubicBezTo>
                  <a:pt x="2717" y="1057"/>
                  <a:pt x="2701" y="1055"/>
                  <a:pt x="2685" y="1055"/>
                </a:cubicBezTo>
                <a:cubicBezTo>
                  <a:pt x="2668" y="1055"/>
                  <a:pt x="2653" y="1057"/>
                  <a:pt x="2637" y="1060"/>
                </a:cubicBezTo>
                <a:cubicBezTo>
                  <a:pt x="2632" y="1061"/>
                  <a:pt x="2627" y="1063"/>
                  <a:pt x="2621" y="1065"/>
                </a:cubicBezTo>
                <a:cubicBezTo>
                  <a:pt x="2612" y="1068"/>
                  <a:pt x="2602" y="1070"/>
                  <a:pt x="2593" y="1074"/>
                </a:cubicBezTo>
                <a:cubicBezTo>
                  <a:pt x="2587" y="1076"/>
                  <a:pt x="2582" y="1080"/>
                  <a:pt x="2576" y="1083"/>
                </a:cubicBezTo>
                <a:cubicBezTo>
                  <a:pt x="2568" y="1087"/>
                  <a:pt x="2560" y="1091"/>
                  <a:pt x="2553" y="1096"/>
                </a:cubicBezTo>
                <a:cubicBezTo>
                  <a:pt x="2547" y="1099"/>
                  <a:pt x="2542" y="1104"/>
                  <a:pt x="2537" y="1108"/>
                </a:cubicBezTo>
                <a:cubicBezTo>
                  <a:pt x="2530" y="1113"/>
                  <a:pt x="2524" y="1118"/>
                  <a:pt x="2518" y="1124"/>
                </a:cubicBezTo>
                <a:cubicBezTo>
                  <a:pt x="2513" y="1129"/>
                  <a:pt x="2509" y="1135"/>
                  <a:pt x="2504" y="1140"/>
                </a:cubicBezTo>
                <a:cubicBezTo>
                  <a:pt x="2499" y="1146"/>
                  <a:pt x="2493" y="1152"/>
                  <a:pt x="2489" y="1159"/>
                </a:cubicBezTo>
                <a:cubicBezTo>
                  <a:pt x="2485" y="1165"/>
                  <a:pt x="2482" y="1171"/>
                  <a:pt x="2479" y="1177"/>
                </a:cubicBezTo>
                <a:cubicBezTo>
                  <a:pt x="2474" y="1184"/>
                  <a:pt x="2470" y="1191"/>
                  <a:pt x="2466" y="1199"/>
                </a:cubicBezTo>
                <a:cubicBezTo>
                  <a:pt x="2464" y="1205"/>
                  <a:pt x="2462" y="1212"/>
                  <a:pt x="2460" y="1218"/>
                </a:cubicBezTo>
                <a:cubicBezTo>
                  <a:pt x="2457" y="1227"/>
                  <a:pt x="2454" y="1235"/>
                  <a:pt x="2452" y="1243"/>
                </a:cubicBezTo>
                <a:cubicBezTo>
                  <a:pt x="2451" y="1250"/>
                  <a:pt x="2451" y="1257"/>
                  <a:pt x="2450" y="1264"/>
                </a:cubicBezTo>
                <a:cubicBezTo>
                  <a:pt x="2449" y="1272"/>
                  <a:pt x="2447" y="1279"/>
                  <a:pt x="2447" y="1287"/>
                </a:cubicBezTo>
                <a:cubicBezTo>
                  <a:pt x="2328" y="1287"/>
                  <a:pt x="2328" y="1287"/>
                  <a:pt x="2328" y="1287"/>
                </a:cubicBezTo>
                <a:cubicBezTo>
                  <a:pt x="2328" y="758"/>
                  <a:pt x="2328" y="758"/>
                  <a:pt x="2328" y="758"/>
                </a:cubicBezTo>
                <a:cubicBezTo>
                  <a:pt x="2432" y="758"/>
                  <a:pt x="2432" y="758"/>
                  <a:pt x="2432" y="758"/>
                </a:cubicBezTo>
                <a:cubicBezTo>
                  <a:pt x="2435" y="759"/>
                  <a:pt x="2438" y="760"/>
                  <a:pt x="2441" y="760"/>
                </a:cubicBezTo>
                <a:cubicBezTo>
                  <a:pt x="2444" y="760"/>
                  <a:pt x="2447" y="759"/>
                  <a:pt x="2450" y="758"/>
                </a:cubicBezTo>
                <a:cubicBezTo>
                  <a:pt x="3038" y="758"/>
                  <a:pt x="3038" y="758"/>
                  <a:pt x="3038" y="758"/>
                </a:cubicBezTo>
                <a:cubicBezTo>
                  <a:pt x="3038" y="1287"/>
                  <a:pt x="3038" y="1287"/>
                  <a:pt x="3038" y="1287"/>
                </a:cubicBezTo>
                <a:lnTo>
                  <a:pt x="2923" y="1287"/>
                </a:lnTo>
                <a:close/>
                <a:moveTo>
                  <a:pt x="732" y="660"/>
                </a:moveTo>
                <a:cubicBezTo>
                  <a:pt x="732" y="676"/>
                  <a:pt x="719" y="688"/>
                  <a:pt x="703" y="688"/>
                </a:cubicBezTo>
                <a:cubicBezTo>
                  <a:pt x="28" y="688"/>
                  <a:pt x="28" y="688"/>
                  <a:pt x="28" y="688"/>
                </a:cubicBezTo>
                <a:cubicBezTo>
                  <a:pt x="12" y="688"/>
                  <a:pt x="0" y="676"/>
                  <a:pt x="0" y="660"/>
                </a:cubicBezTo>
                <a:cubicBezTo>
                  <a:pt x="0" y="644"/>
                  <a:pt x="12" y="631"/>
                  <a:pt x="28" y="631"/>
                </a:cubicBezTo>
                <a:cubicBezTo>
                  <a:pt x="703" y="631"/>
                  <a:pt x="703" y="631"/>
                  <a:pt x="703" y="631"/>
                </a:cubicBezTo>
                <a:cubicBezTo>
                  <a:pt x="719" y="631"/>
                  <a:pt x="732" y="644"/>
                  <a:pt x="732" y="660"/>
                </a:cubicBezTo>
                <a:close/>
                <a:moveTo>
                  <a:pt x="732" y="424"/>
                </a:moveTo>
                <a:cubicBezTo>
                  <a:pt x="732" y="440"/>
                  <a:pt x="719" y="453"/>
                  <a:pt x="703" y="453"/>
                </a:cubicBezTo>
                <a:cubicBezTo>
                  <a:pt x="308" y="453"/>
                  <a:pt x="308" y="453"/>
                  <a:pt x="308" y="453"/>
                </a:cubicBezTo>
                <a:cubicBezTo>
                  <a:pt x="292" y="453"/>
                  <a:pt x="279" y="440"/>
                  <a:pt x="279" y="424"/>
                </a:cubicBezTo>
                <a:cubicBezTo>
                  <a:pt x="279" y="408"/>
                  <a:pt x="292" y="395"/>
                  <a:pt x="308" y="395"/>
                </a:cubicBezTo>
                <a:cubicBezTo>
                  <a:pt x="703" y="395"/>
                  <a:pt x="703" y="395"/>
                  <a:pt x="703" y="395"/>
                </a:cubicBezTo>
                <a:cubicBezTo>
                  <a:pt x="719" y="395"/>
                  <a:pt x="732" y="408"/>
                  <a:pt x="732" y="424"/>
                </a:cubicBezTo>
                <a:close/>
                <a:moveTo>
                  <a:pt x="732" y="896"/>
                </a:moveTo>
                <a:cubicBezTo>
                  <a:pt x="732" y="912"/>
                  <a:pt x="719" y="924"/>
                  <a:pt x="703" y="924"/>
                </a:cubicBezTo>
                <a:cubicBezTo>
                  <a:pt x="308" y="924"/>
                  <a:pt x="308" y="924"/>
                  <a:pt x="308" y="924"/>
                </a:cubicBezTo>
                <a:cubicBezTo>
                  <a:pt x="292" y="924"/>
                  <a:pt x="279" y="912"/>
                  <a:pt x="279" y="896"/>
                </a:cubicBezTo>
                <a:cubicBezTo>
                  <a:pt x="279" y="880"/>
                  <a:pt x="292" y="867"/>
                  <a:pt x="308" y="867"/>
                </a:cubicBezTo>
                <a:cubicBezTo>
                  <a:pt x="703" y="867"/>
                  <a:pt x="703" y="867"/>
                  <a:pt x="703" y="867"/>
                </a:cubicBezTo>
                <a:cubicBezTo>
                  <a:pt x="719" y="867"/>
                  <a:pt x="732" y="880"/>
                  <a:pt x="732" y="89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70218" y="4602356"/>
            <a:ext cx="6843564" cy="6843564"/>
          </a:xfrm>
          <a:prstGeom prst="ellipse">
            <a:avLst/>
          </a:prstGeom>
          <a:noFill/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7749941" y="8432611"/>
            <a:ext cx="2971691" cy="2969627"/>
          </a:xfrm>
          <a:prstGeom prst="ellipse">
            <a:avLst/>
          </a:prstGeom>
          <a:solidFill>
            <a:schemeClr val="accent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13664431" y="8432611"/>
            <a:ext cx="2969628" cy="2969627"/>
          </a:xfrm>
          <a:prstGeom prst="ellipse">
            <a:avLst/>
          </a:pr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10707187" y="3471540"/>
            <a:ext cx="2971691" cy="2971690"/>
          </a:xfrm>
          <a:prstGeom prst="ellipse">
            <a:avLst/>
          </a:pr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>
            <a:off x="9917260" y="6100450"/>
            <a:ext cx="4551394" cy="3818006"/>
          </a:xfrm>
          <a:custGeom>
            <a:avLst/>
            <a:gdLst>
              <a:gd name="connsiteX0" fmla="*/ 1594401 w 4551394"/>
              <a:gd name="connsiteY0" fmla="*/ 0 h 3818006"/>
              <a:gd name="connsiteX1" fmla="*/ 1640840 w 4551394"/>
              <a:gd name="connsiteY1" fmla="*/ 28212 h 3818006"/>
              <a:gd name="connsiteX2" fmla="*/ 2275773 w 4551394"/>
              <a:gd name="connsiteY2" fmla="*/ 188983 h 3818006"/>
              <a:gd name="connsiteX3" fmla="*/ 2910706 w 4551394"/>
              <a:gd name="connsiteY3" fmla="*/ 28212 h 3818006"/>
              <a:gd name="connsiteX4" fmla="*/ 2957142 w 4551394"/>
              <a:gd name="connsiteY4" fmla="*/ 2 h 3818006"/>
              <a:gd name="connsiteX5" fmla="*/ 4551394 w 4551394"/>
              <a:gd name="connsiteY5" fmla="*/ 2674517 h 3818006"/>
              <a:gd name="connsiteX6" fmla="*/ 4487741 w 4551394"/>
              <a:gd name="connsiteY6" fmla="*/ 2713187 h 3818006"/>
              <a:gd name="connsiteX7" fmla="*/ 3900861 w 4551394"/>
              <a:gd name="connsiteY7" fmla="*/ 3816975 h 3818006"/>
              <a:gd name="connsiteX8" fmla="*/ 3900913 w 4551394"/>
              <a:gd name="connsiteY8" fmla="*/ 3818006 h 3818006"/>
              <a:gd name="connsiteX9" fmla="*/ 2275771 w 4551394"/>
              <a:gd name="connsiteY9" fmla="*/ 3818006 h 3818006"/>
              <a:gd name="connsiteX10" fmla="*/ 650524 w 4551394"/>
              <a:gd name="connsiteY10" fmla="*/ 3818006 h 3818006"/>
              <a:gd name="connsiteX11" fmla="*/ 650576 w 4551394"/>
              <a:gd name="connsiteY11" fmla="*/ 3816975 h 3818006"/>
              <a:gd name="connsiteX12" fmla="*/ 63288 w 4551394"/>
              <a:gd name="connsiteY12" fmla="*/ 2713187 h 3818006"/>
              <a:gd name="connsiteX13" fmla="*/ 0 w 4551394"/>
              <a:gd name="connsiteY13" fmla="*/ 2674765 h 3818006"/>
              <a:gd name="connsiteX14" fmla="*/ 1594401 w 4551394"/>
              <a:gd name="connsiteY14" fmla="*/ 0 h 381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51394" h="3818006">
                <a:moveTo>
                  <a:pt x="1594401" y="0"/>
                </a:moveTo>
                <a:lnTo>
                  <a:pt x="1640840" y="28212"/>
                </a:lnTo>
                <a:cubicBezTo>
                  <a:pt x="1829582" y="130743"/>
                  <a:pt x="2045876" y="188983"/>
                  <a:pt x="2275773" y="188983"/>
                </a:cubicBezTo>
                <a:cubicBezTo>
                  <a:pt x="2505670" y="188983"/>
                  <a:pt x="2721964" y="130743"/>
                  <a:pt x="2910706" y="28212"/>
                </a:cubicBezTo>
                <a:lnTo>
                  <a:pt x="2957142" y="2"/>
                </a:lnTo>
                <a:lnTo>
                  <a:pt x="4551394" y="2674517"/>
                </a:lnTo>
                <a:lnTo>
                  <a:pt x="4487741" y="2713187"/>
                </a:lnTo>
                <a:cubicBezTo>
                  <a:pt x="4133660" y="2952399"/>
                  <a:pt x="3900861" y="3357501"/>
                  <a:pt x="3900861" y="3816975"/>
                </a:cubicBezTo>
                <a:lnTo>
                  <a:pt x="3900913" y="3818006"/>
                </a:lnTo>
                <a:lnTo>
                  <a:pt x="2275771" y="3818006"/>
                </a:lnTo>
                <a:lnTo>
                  <a:pt x="650524" y="3818006"/>
                </a:lnTo>
                <a:lnTo>
                  <a:pt x="650576" y="3816975"/>
                </a:lnTo>
                <a:cubicBezTo>
                  <a:pt x="650576" y="3357501"/>
                  <a:pt x="417615" y="2952399"/>
                  <a:pt x="63288" y="2713187"/>
                </a:cubicBezTo>
                <a:lnTo>
                  <a:pt x="0" y="2674765"/>
                </a:lnTo>
                <a:lnTo>
                  <a:pt x="1594401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015520" y="3355164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Partnership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15520" y="4133613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7139" y="906575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Effectiveness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7139" y="984420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6400" y="906575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Integrity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6400" y="984420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399" y="4133613"/>
            <a:ext cx="5070461" cy="1625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r>
              <a: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71305" y="7377807"/>
            <a:ext cx="323509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20XX</a:t>
            </a:r>
          </a:p>
          <a:p>
            <a:pPr algn="ctr"/>
            <a:r>
              <a:rPr lang="en-US" sz="42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42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969868" y="8652386"/>
            <a:ext cx="2531838" cy="2530078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13884205" y="8652386"/>
            <a:ext cx="2530080" cy="2530078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0927114" y="3691467"/>
            <a:ext cx="2531838" cy="2531836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11451771" y="4366672"/>
            <a:ext cx="1480458" cy="1158942"/>
          </a:xfrm>
          <a:custGeom>
            <a:avLst/>
            <a:gdLst>
              <a:gd name="T0" fmla="*/ 1611 w 2305"/>
              <a:gd name="T1" fmla="*/ 1367 h 1804"/>
              <a:gd name="T2" fmla="*/ 1207 w 2305"/>
              <a:gd name="T3" fmla="*/ 1233 h 1804"/>
              <a:gd name="T4" fmla="*/ 1771 w 2305"/>
              <a:gd name="T5" fmla="*/ 1367 h 1804"/>
              <a:gd name="T6" fmla="*/ 1600 w 2305"/>
              <a:gd name="T7" fmla="*/ 1600 h 1804"/>
              <a:gd name="T8" fmla="*/ 1367 w 2305"/>
              <a:gd name="T9" fmla="*/ 1771 h 1804"/>
              <a:gd name="T10" fmla="*/ 1018 w 2305"/>
              <a:gd name="T11" fmla="*/ 1804 h 1804"/>
              <a:gd name="T12" fmla="*/ 736 w 2305"/>
              <a:gd name="T13" fmla="*/ 1704 h 1804"/>
              <a:gd name="T14" fmla="*/ 569 w 2305"/>
              <a:gd name="T15" fmla="*/ 1489 h 1804"/>
              <a:gd name="T16" fmla="*/ 534 w 2305"/>
              <a:gd name="T17" fmla="*/ 1208 h 1804"/>
              <a:gd name="T18" fmla="*/ 665 w 2305"/>
              <a:gd name="T19" fmla="*/ 0 h 1804"/>
              <a:gd name="T20" fmla="*/ 1413 w 2305"/>
              <a:gd name="T21" fmla="*/ 228 h 1804"/>
              <a:gd name="T22" fmla="*/ 227 w 2305"/>
              <a:gd name="T23" fmla="*/ 842 h 1804"/>
              <a:gd name="T24" fmla="*/ 1489 w 2305"/>
              <a:gd name="T25" fmla="*/ 253 h 1804"/>
              <a:gd name="T26" fmla="*/ 2255 w 2305"/>
              <a:gd name="T27" fmla="*/ 665 h 1804"/>
              <a:gd name="T28" fmla="*/ 804 w 2305"/>
              <a:gd name="T29" fmla="*/ 1207 h 1804"/>
              <a:gd name="T30" fmla="*/ 615 w 2305"/>
              <a:gd name="T31" fmla="*/ 1178 h 1804"/>
              <a:gd name="T32" fmla="*/ 669 w 2305"/>
              <a:gd name="T33" fmla="*/ 1342 h 1804"/>
              <a:gd name="T34" fmla="*/ 1021 w 2305"/>
              <a:gd name="T35" fmla="*/ 1189 h 1804"/>
              <a:gd name="T36" fmla="*/ 986 w 2305"/>
              <a:gd name="T37" fmla="*/ 1152 h 1804"/>
              <a:gd name="T38" fmla="*/ 951 w 2305"/>
              <a:gd name="T39" fmla="*/ 1143 h 1804"/>
              <a:gd name="T40" fmla="*/ 908 w 2305"/>
              <a:gd name="T41" fmla="*/ 1156 h 1804"/>
              <a:gd name="T42" fmla="*/ 829 w 2305"/>
              <a:gd name="T43" fmla="*/ 1233 h 1804"/>
              <a:gd name="T44" fmla="*/ 627 w 2305"/>
              <a:gd name="T45" fmla="*/ 1544 h 1804"/>
              <a:gd name="T46" fmla="*/ 1140 w 2305"/>
              <a:gd name="T47" fmla="*/ 1300 h 1804"/>
              <a:gd name="T48" fmla="*/ 1086 w 2305"/>
              <a:gd name="T49" fmla="*/ 1278 h 1804"/>
              <a:gd name="T50" fmla="*/ 739 w 2305"/>
              <a:gd name="T51" fmla="*/ 1624 h 1804"/>
              <a:gd name="T52" fmla="*/ 1207 w 2305"/>
              <a:gd name="T53" fmla="*/ 1611 h 1804"/>
              <a:gd name="T54" fmla="*/ 1220 w 2305"/>
              <a:gd name="T55" fmla="*/ 1520 h 1804"/>
              <a:gd name="T56" fmla="*/ 1174 w 2305"/>
              <a:gd name="T57" fmla="*/ 1483 h 1804"/>
              <a:gd name="T58" fmla="*/ 1073 w 2305"/>
              <a:gd name="T59" fmla="*/ 1746 h 1804"/>
              <a:gd name="T60" fmla="*/ 1264 w 2305"/>
              <a:gd name="T61" fmla="*/ 1571 h 1804"/>
              <a:gd name="T62" fmla="*/ 1246 w 2305"/>
              <a:gd name="T63" fmla="*/ 1620 h 1804"/>
              <a:gd name="T64" fmla="*/ 1342 w 2305"/>
              <a:gd name="T65" fmla="*/ 1746 h 1804"/>
              <a:gd name="T66" fmla="*/ 1098 w 2305"/>
              <a:gd name="T67" fmla="*/ 964 h 1804"/>
              <a:gd name="T68" fmla="*/ 912 w 2305"/>
              <a:gd name="T69" fmla="*/ 845 h 1804"/>
              <a:gd name="T70" fmla="*/ 615 w 2305"/>
              <a:gd name="T71" fmla="*/ 1127 h 1804"/>
              <a:gd name="T72" fmla="*/ 773 w 2305"/>
              <a:gd name="T73" fmla="*/ 1044 h 1804"/>
              <a:gd name="T74" fmla="*/ 853 w 2305"/>
              <a:gd name="T75" fmla="*/ 1109 h 1804"/>
              <a:gd name="T76" fmla="*/ 871 w 2305"/>
              <a:gd name="T77" fmla="*/ 1140 h 1804"/>
              <a:gd name="T78" fmla="*/ 922 w 2305"/>
              <a:gd name="T79" fmla="*/ 1112 h 1804"/>
              <a:gd name="T80" fmla="*/ 973 w 2305"/>
              <a:gd name="T81" fmla="*/ 1109 h 1804"/>
              <a:gd name="T82" fmla="*/ 1020 w 2305"/>
              <a:gd name="T83" fmla="*/ 1132 h 1804"/>
              <a:gd name="T84" fmla="*/ 1061 w 2305"/>
              <a:gd name="T85" fmla="*/ 1244 h 1804"/>
              <a:gd name="T86" fmla="*/ 1116 w 2305"/>
              <a:gd name="T87" fmla="*/ 1246 h 1804"/>
              <a:gd name="T88" fmla="*/ 1165 w 2305"/>
              <a:gd name="T89" fmla="*/ 1435 h 1804"/>
              <a:gd name="T90" fmla="*/ 1196 w 2305"/>
              <a:gd name="T91" fmla="*/ 1452 h 1804"/>
              <a:gd name="T92" fmla="*/ 1544 w 2305"/>
              <a:gd name="T93" fmla="*/ 1679 h 1804"/>
              <a:gd name="T94" fmla="*/ 1678 w 2305"/>
              <a:gd name="T95" fmla="*/ 1435 h 1804"/>
              <a:gd name="T96" fmla="*/ 1746 w 2305"/>
              <a:gd name="T97" fmla="*/ 1342 h 1804"/>
              <a:gd name="T98" fmla="*/ 1178 w 2305"/>
              <a:gd name="T99" fmla="*/ 615 h 1804"/>
              <a:gd name="T100" fmla="*/ 949 w 2305"/>
              <a:gd name="T101" fmla="*/ 918 h 1804"/>
              <a:gd name="T102" fmla="*/ 1073 w 2305"/>
              <a:gd name="T103" fmla="*/ 938 h 1804"/>
              <a:gd name="T104" fmla="*/ 320 w 2305"/>
              <a:gd name="T105" fmla="*/ 640 h 1804"/>
              <a:gd name="T106" fmla="*/ 253 w 2305"/>
              <a:gd name="T107" fmla="*/ 623 h 1804"/>
              <a:gd name="T108" fmla="*/ 1985 w 2305"/>
              <a:gd name="T109" fmla="*/ 640 h 1804"/>
              <a:gd name="T110" fmla="*/ 2053 w 2305"/>
              <a:gd name="T111" fmla="*/ 657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05" h="1804">
                <a:moveTo>
                  <a:pt x="1611" y="1367"/>
                </a:moveTo>
                <a:cubicBezTo>
                  <a:pt x="1342" y="1098"/>
                  <a:pt x="1342" y="1098"/>
                  <a:pt x="1342" y="1098"/>
                </a:cubicBezTo>
                <a:cubicBezTo>
                  <a:pt x="1367" y="1073"/>
                  <a:pt x="1367" y="1073"/>
                  <a:pt x="1367" y="1073"/>
                </a:cubicBezTo>
                <a:cubicBezTo>
                  <a:pt x="1636" y="1342"/>
                  <a:pt x="1636" y="1342"/>
                  <a:pt x="1636" y="1342"/>
                </a:cubicBezTo>
                <a:lnTo>
                  <a:pt x="1611" y="1367"/>
                </a:lnTo>
                <a:close/>
                <a:moveTo>
                  <a:pt x="1207" y="1233"/>
                </a:moveTo>
                <a:cubicBezTo>
                  <a:pt x="1544" y="1569"/>
                  <a:pt x="1544" y="156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233" y="1208"/>
                  <a:pt x="1233" y="1208"/>
                  <a:pt x="1233" y="1208"/>
                </a:cubicBezTo>
                <a:lnTo>
                  <a:pt x="1207" y="1233"/>
                </a:lnTo>
                <a:close/>
                <a:moveTo>
                  <a:pt x="2027" y="842"/>
                </a:moveTo>
                <a:cubicBezTo>
                  <a:pt x="1716" y="1153"/>
                  <a:pt x="1716" y="1153"/>
                  <a:pt x="1716" y="1153"/>
                </a:cubicBezTo>
                <a:cubicBezTo>
                  <a:pt x="1771" y="1208"/>
                  <a:pt x="1771" y="1208"/>
                  <a:pt x="1771" y="1208"/>
                </a:cubicBezTo>
                <a:cubicBezTo>
                  <a:pt x="1792" y="1229"/>
                  <a:pt x="1804" y="1257"/>
                  <a:pt x="1804" y="1287"/>
                </a:cubicBezTo>
                <a:cubicBezTo>
                  <a:pt x="1804" y="1318"/>
                  <a:pt x="1792" y="1346"/>
                  <a:pt x="1771" y="1367"/>
                </a:cubicBezTo>
                <a:cubicBezTo>
                  <a:pt x="1751" y="1388"/>
                  <a:pt x="1723" y="1399"/>
                  <a:pt x="1694" y="1400"/>
                </a:cubicBezTo>
                <a:cubicBezTo>
                  <a:pt x="1704" y="1409"/>
                  <a:pt x="1704" y="1409"/>
                  <a:pt x="1704" y="1409"/>
                </a:cubicBezTo>
                <a:cubicBezTo>
                  <a:pt x="1725" y="1431"/>
                  <a:pt x="1737" y="1459"/>
                  <a:pt x="1737" y="1489"/>
                </a:cubicBezTo>
                <a:cubicBezTo>
                  <a:pt x="1737" y="1519"/>
                  <a:pt x="1725" y="1548"/>
                  <a:pt x="1704" y="1569"/>
                </a:cubicBezTo>
                <a:cubicBezTo>
                  <a:pt x="1677" y="1596"/>
                  <a:pt x="1636" y="1608"/>
                  <a:pt x="1600" y="1600"/>
                </a:cubicBezTo>
                <a:cubicBezTo>
                  <a:pt x="1607" y="1636"/>
                  <a:pt x="1597" y="1676"/>
                  <a:pt x="1569" y="1704"/>
                </a:cubicBezTo>
                <a:cubicBezTo>
                  <a:pt x="1547" y="1726"/>
                  <a:pt x="1518" y="1737"/>
                  <a:pt x="1489" y="1737"/>
                </a:cubicBezTo>
                <a:cubicBezTo>
                  <a:pt x="1460" y="1737"/>
                  <a:pt x="1431" y="1726"/>
                  <a:pt x="1409" y="1704"/>
                </a:cubicBezTo>
                <a:cubicBezTo>
                  <a:pt x="1400" y="1695"/>
                  <a:pt x="1400" y="1695"/>
                  <a:pt x="1400" y="1695"/>
                </a:cubicBezTo>
                <a:cubicBezTo>
                  <a:pt x="1399" y="1724"/>
                  <a:pt x="1388" y="1751"/>
                  <a:pt x="1367" y="1771"/>
                </a:cubicBezTo>
                <a:cubicBezTo>
                  <a:pt x="1345" y="1793"/>
                  <a:pt x="1316" y="1804"/>
                  <a:pt x="1287" y="1804"/>
                </a:cubicBezTo>
                <a:cubicBezTo>
                  <a:pt x="1258" y="1804"/>
                  <a:pt x="1230" y="1793"/>
                  <a:pt x="1208" y="1771"/>
                </a:cubicBezTo>
                <a:cubicBezTo>
                  <a:pt x="1153" y="1716"/>
                  <a:pt x="1153" y="1716"/>
                  <a:pt x="1153" y="1716"/>
                </a:cubicBezTo>
                <a:cubicBezTo>
                  <a:pt x="1098" y="1771"/>
                  <a:pt x="1098" y="1771"/>
                  <a:pt x="1098" y="1771"/>
                </a:cubicBezTo>
                <a:cubicBezTo>
                  <a:pt x="1076" y="1793"/>
                  <a:pt x="1047" y="1804"/>
                  <a:pt x="1018" y="1804"/>
                </a:cubicBezTo>
                <a:cubicBezTo>
                  <a:pt x="989" y="1804"/>
                  <a:pt x="960" y="1793"/>
                  <a:pt x="938" y="1771"/>
                </a:cubicBezTo>
                <a:cubicBezTo>
                  <a:pt x="918" y="1751"/>
                  <a:pt x="906" y="1723"/>
                  <a:pt x="905" y="1695"/>
                </a:cubicBezTo>
                <a:cubicBezTo>
                  <a:pt x="896" y="1704"/>
                  <a:pt x="896" y="1704"/>
                  <a:pt x="896" y="1704"/>
                </a:cubicBezTo>
                <a:cubicBezTo>
                  <a:pt x="874" y="1726"/>
                  <a:pt x="845" y="1737"/>
                  <a:pt x="817" y="1737"/>
                </a:cubicBezTo>
                <a:cubicBezTo>
                  <a:pt x="788" y="1737"/>
                  <a:pt x="758" y="1726"/>
                  <a:pt x="736" y="1704"/>
                </a:cubicBezTo>
                <a:cubicBezTo>
                  <a:pt x="715" y="1682"/>
                  <a:pt x="703" y="1654"/>
                  <a:pt x="703" y="1624"/>
                </a:cubicBezTo>
                <a:cubicBezTo>
                  <a:pt x="703" y="1615"/>
                  <a:pt x="704" y="1607"/>
                  <a:pt x="706" y="1599"/>
                </a:cubicBezTo>
                <a:cubicBezTo>
                  <a:pt x="698" y="1601"/>
                  <a:pt x="690" y="1602"/>
                  <a:pt x="682" y="1602"/>
                </a:cubicBezTo>
                <a:cubicBezTo>
                  <a:pt x="653" y="1602"/>
                  <a:pt x="624" y="1591"/>
                  <a:pt x="602" y="1569"/>
                </a:cubicBezTo>
                <a:cubicBezTo>
                  <a:pt x="581" y="1548"/>
                  <a:pt x="569" y="1520"/>
                  <a:pt x="569" y="1489"/>
                </a:cubicBezTo>
                <a:cubicBezTo>
                  <a:pt x="569" y="1459"/>
                  <a:pt x="581" y="1431"/>
                  <a:pt x="602" y="1409"/>
                </a:cubicBezTo>
                <a:cubicBezTo>
                  <a:pt x="611" y="1400"/>
                  <a:pt x="611" y="1400"/>
                  <a:pt x="611" y="1400"/>
                </a:cubicBezTo>
                <a:cubicBezTo>
                  <a:pt x="583" y="1399"/>
                  <a:pt x="556" y="1389"/>
                  <a:pt x="534" y="1367"/>
                </a:cubicBezTo>
                <a:cubicBezTo>
                  <a:pt x="513" y="1346"/>
                  <a:pt x="501" y="1318"/>
                  <a:pt x="501" y="1287"/>
                </a:cubicBezTo>
                <a:cubicBezTo>
                  <a:pt x="501" y="1257"/>
                  <a:pt x="513" y="1229"/>
                  <a:pt x="534" y="1208"/>
                </a:cubicBezTo>
                <a:cubicBezTo>
                  <a:pt x="589" y="1153"/>
                  <a:pt x="589" y="1153"/>
                  <a:pt x="589" y="1153"/>
                </a:cubicBezTo>
                <a:cubicBezTo>
                  <a:pt x="278" y="842"/>
                  <a:pt x="278" y="842"/>
                  <a:pt x="278" y="842"/>
                </a:cubicBezTo>
                <a:cubicBezTo>
                  <a:pt x="227" y="892"/>
                  <a:pt x="227" y="892"/>
                  <a:pt x="227" y="892"/>
                </a:cubicBezTo>
                <a:cubicBezTo>
                  <a:pt x="0" y="665"/>
                  <a:pt x="0" y="665"/>
                  <a:pt x="0" y="665"/>
                </a:cubicBezTo>
                <a:cubicBezTo>
                  <a:pt x="665" y="0"/>
                  <a:pt x="665" y="0"/>
                  <a:pt x="665" y="0"/>
                </a:cubicBezTo>
                <a:cubicBezTo>
                  <a:pt x="892" y="228"/>
                  <a:pt x="892" y="228"/>
                  <a:pt x="892" y="228"/>
                </a:cubicBezTo>
                <a:cubicBezTo>
                  <a:pt x="842" y="278"/>
                  <a:pt x="842" y="278"/>
                  <a:pt x="842" y="278"/>
                </a:cubicBezTo>
                <a:cubicBezTo>
                  <a:pt x="1153" y="589"/>
                  <a:pt x="1153" y="589"/>
                  <a:pt x="1153" y="589"/>
                </a:cubicBezTo>
                <a:cubicBezTo>
                  <a:pt x="1464" y="278"/>
                  <a:pt x="1464" y="278"/>
                  <a:pt x="1464" y="278"/>
                </a:cubicBezTo>
                <a:cubicBezTo>
                  <a:pt x="1413" y="228"/>
                  <a:pt x="1413" y="228"/>
                  <a:pt x="1413" y="228"/>
                </a:cubicBezTo>
                <a:cubicBezTo>
                  <a:pt x="1640" y="0"/>
                  <a:pt x="1640" y="0"/>
                  <a:pt x="1640" y="0"/>
                </a:cubicBezTo>
                <a:cubicBezTo>
                  <a:pt x="2305" y="665"/>
                  <a:pt x="2305" y="665"/>
                  <a:pt x="2305" y="665"/>
                </a:cubicBezTo>
                <a:cubicBezTo>
                  <a:pt x="2078" y="892"/>
                  <a:pt x="2078" y="892"/>
                  <a:pt x="2078" y="892"/>
                </a:cubicBezTo>
                <a:lnTo>
                  <a:pt x="2027" y="842"/>
                </a:lnTo>
                <a:close/>
                <a:moveTo>
                  <a:pt x="227" y="842"/>
                </a:moveTo>
                <a:cubicBezTo>
                  <a:pt x="842" y="228"/>
                  <a:pt x="842" y="228"/>
                  <a:pt x="842" y="228"/>
                </a:cubicBezTo>
                <a:cubicBezTo>
                  <a:pt x="665" y="51"/>
                  <a:pt x="665" y="51"/>
                  <a:pt x="665" y="51"/>
                </a:cubicBezTo>
                <a:cubicBezTo>
                  <a:pt x="51" y="665"/>
                  <a:pt x="51" y="665"/>
                  <a:pt x="51" y="665"/>
                </a:cubicBezTo>
                <a:lnTo>
                  <a:pt x="227" y="842"/>
                </a:lnTo>
                <a:close/>
                <a:moveTo>
                  <a:pt x="1489" y="253"/>
                </a:moveTo>
                <a:cubicBezTo>
                  <a:pt x="1489" y="253"/>
                  <a:pt x="1489" y="253"/>
                  <a:pt x="1489" y="253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78" y="842"/>
                  <a:pt x="2078" y="842"/>
                  <a:pt x="2078" y="842"/>
                </a:cubicBezTo>
                <a:cubicBezTo>
                  <a:pt x="2255" y="665"/>
                  <a:pt x="2255" y="665"/>
                  <a:pt x="2255" y="665"/>
                </a:cubicBezTo>
                <a:cubicBezTo>
                  <a:pt x="1640" y="51"/>
                  <a:pt x="1640" y="51"/>
                  <a:pt x="1640" y="51"/>
                </a:cubicBezTo>
                <a:cubicBezTo>
                  <a:pt x="1464" y="228"/>
                  <a:pt x="1464" y="228"/>
                  <a:pt x="1464" y="228"/>
                </a:cubicBezTo>
                <a:lnTo>
                  <a:pt x="1489" y="253"/>
                </a:lnTo>
                <a:close/>
                <a:moveTo>
                  <a:pt x="669" y="1342"/>
                </a:moveTo>
                <a:cubicBezTo>
                  <a:pt x="804" y="1207"/>
                  <a:pt x="804" y="1207"/>
                  <a:pt x="804" y="1207"/>
                </a:cubicBezTo>
                <a:cubicBezTo>
                  <a:pt x="818" y="1193"/>
                  <a:pt x="826" y="1174"/>
                  <a:pt x="826" y="1153"/>
                </a:cubicBezTo>
                <a:cubicBezTo>
                  <a:pt x="826" y="1144"/>
                  <a:pt x="824" y="1136"/>
                  <a:pt x="822" y="1128"/>
                </a:cubicBezTo>
                <a:cubicBezTo>
                  <a:pt x="818" y="1117"/>
                  <a:pt x="812" y="1107"/>
                  <a:pt x="804" y="1098"/>
                </a:cubicBezTo>
                <a:cubicBezTo>
                  <a:pt x="774" y="1069"/>
                  <a:pt x="723" y="1069"/>
                  <a:pt x="694" y="109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560" y="1233"/>
                  <a:pt x="560" y="1233"/>
                  <a:pt x="560" y="1233"/>
                </a:cubicBezTo>
                <a:cubicBezTo>
                  <a:pt x="545" y="1247"/>
                  <a:pt x="537" y="1267"/>
                  <a:pt x="537" y="1287"/>
                </a:cubicBezTo>
                <a:cubicBezTo>
                  <a:pt x="537" y="1308"/>
                  <a:pt x="545" y="1328"/>
                  <a:pt x="560" y="1342"/>
                </a:cubicBezTo>
                <a:cubicBezTo>
                  <a:pt x="590" y="1372"/>
                  <a:pt x="639" y="1372"/>
                  <a:pt x="669" y="1342"/>
                </a:cubicBezTo>
                <a:close/>
                <a:moveTo>
                  <a:pt x="736" y="1544"/>
                </a:moveTo>
                <a:cubicBezTo>
                  <a:pt x="1005" y="1275"/>
                  <a:pt x="1005" y="1275"/>
                  <a:pt x="1005" y="1275"/>
                </a:cubicBezTo>
                <a:cubicBezTo>
                  <a:pt x="1011" y="1270"/>
                  <a:pt x="1015" y="1264"/>
                  <a:pt x="1018" y="1257"/>
                </a:cubicBezTo>
                <a:cubicBezTo>
                  <a:pt x="1024" y="1246"/>
                  <a:pt x="1028" y="1234"/>
                  <a:pt x="1028" y="1220"/>
                </a:cubicBezTo>
                <a:cubicBezTo>
                  <a:pt x="1028" y="1209"/>
                  <a:pt x="1026" y="1199"/>
                  <a:pt x="1021" y="1189"/>
                </a:cubicBezTo>
                <a:cubicBezTo>
                  <a:pt x="1019" y="1185"/>
                  <a:pt x="1017" y="1180"/>
                  <a:pt x="1014" y="1176"/>
                </a:cubicBezTo>
                <a:cubicBezTo>
                  <a:pt x="1012" y="1173"/>
                  <a:pt x="1009" y="1169"/>
                  <a:pt x="1006" y="1166"/>
                </a:cubicBezTo>
                <a:cubicBezTo>
                  <a:pt x="1002" y="1163"/>
                  <a:pt x="999" y="1160"/>
                  <a:pt x="995" y="1157"/>
                </a:cubicBezTo>
                <a:cubicBezTo>
                  <a:pt x="995" y="1157"/>
                  <a:pt x="994" y="1156"/>
                  <a:pt x="994" y="1156"/>
                </a:cubicBezTo>
                <a:cubicBezTo>
                  <a:pt x="991" y="1154"/>
                  <a:pt x="989" y="1153"/>
                  <a:pt x="986" y="1152"/>
                </a:cubicBezTo>
                <a:cubicBezTo>
                  <a:pt x="984" y="1151"/>
                  <a:pt x="982" y="1150"/>
                  <a:pt x="980" y="1149"/>
                </a:cubicBezTo>
                <a:cubicBezTo>
                  <a:pt x="978" y="1148"/>
                  <a:pt x="975" y="1147"/>
                  <a:pt x="972" y="1146"/>
                </a:cubicBezTo>
                <a:cubicBezTo>
                  <a:pt x="970" y="1146"/>
                  <a:pt x="968" y="1145"/>
                  <a:pt x="966" y="1145"/>
                </a:cubicBezTo>
                <a:cubicBezTo>
                  <a:pt x="961" y="1144"/>
                  <a:pt x="956" y="1143"/>
                  <a:pt x="951" y="1143"/>
                </a:cubicBezTo>
                <a:cubicBezTo>
                  <a:pt x="951" y="1143"/>
                  <a:pt x="951" y="1143"/>
                  <a:pt x="951" y="1143"/>
                </a:cubicBezTo>
                <a:cubicBezTo>
                  <a:pt x="946" y="1143"/>
                  <a:pt x="941" y="1144"/>
                  <a:pt x="936" y="1145"/>
                </a:cubicBezTo>
                <a:cubicBezTo>
                  <a:pt x="935" y="1145"/>
                  <a:pt x="935" y="1145"/>
                  <a:pt x="934" y="1145"/>
                </a:cubicBezTo>
                <a:cubicBezTo>
                  <a:pt x="930" y="1146"/>
                  <a:pt x="926" y="1147"/>
                  <a:pt x="921" y="1149"/>
                </a:cubicBezTo>
                <a:cubicBezTo>
                  <a:pt x="920" y="1149"/>
                  <a:pt x="919" y="1150"/>
                  <a:pt x="918" y="1151"/>
                </a:cubicBezTo>
                <a:cubicBezTo>
                  <a:pt x="914" y="1152"/>
                  <a:pt x="911" y="1154"/>
                  <a:pt x="908" y="1156"/>
                </a:cubicBezTo>
                <a:cubicBezTo>
                  <a:pt x="906" y="1157"/>
                  <a:pt x="905" y="1159"/>
                  <a:pt x="903" y="1160"/>
                </a:cubicBezTo>
                <a:cubicBezTo>
                  <a:pt x="901" y="1162"/>
                  <a:pt x="898" y="1164"/>
                  <a:pt x="896" y="1166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27" y="1435"/>
                  <a:pt x="627" y="1435"/>
                  <a:pt x="627" y="1435"/>
                </a:cubicBezTo>
                <a:cubicBezTo>
                  <a:pt x="613" y="1449"/>
                  <a:pt x="605" y="1469"/>
                  <a:pt x="605" y="1489"/>
                </a:cubicBezTo>
                <a:cubicBezTo>
                  <a:pt x="605" y="1510"/>
                  <a:pt x="613" y="1529"/>
                  <a:pt x="627" y="1544"/>
                </a:cubicBezTo>
                <a:cubicBezTo>
                  <a:pt x="657" y="1574"/>
                  <a:pt x="706" y="1574"/>
                  <a:pt x="736" y="1544"/>
                </a:cubicBezTo>
                <a:close/>
                <a:moveTo>
                  <a:pt x="1073" y="1477"/>
                </a:moveTo>
                <a:cubicBezTo>
                  <a:pt x="1140" y="1409"/>
                  <a:pt x="1140" y="1409"/>
                  <a:pt x="1140" y="1409"/>
                </a:cubicBezTo>
                <a:cubicBezTo>
                  <a:pt x="1155" y="1395"/>
                  <a:pt x="1162" y="1376"/>
                  <a:pt x="1162" y="1355"/>
                </a:cubicBezTo>
                <a:cubicBezTo>
                  <a:pt x="1162" y="1334"/>
                  <a:pt x="1154" y="1315"/>
                  <a:pt x="1140" y="1300"/>
                </a:cubicBezTo>
                <a:cubicBezTo>
                  <a:pt x="1135" y="1296"/>
                  <a:pt x="1131" y="1292"/>
                  <a:pt x="1125" y="1289"/>
                </a:cubicBezTo>
                <a:cubicBezTo>
                  <a:pt x="1124" y="1288"/>
                  <a:pt x="1122" y="1287"/>
                  <a:pt x="1121" y="1287"/>
                </a:cubicBezTo>
                <a:cubicBezTo>
                  <a:pt x="1117" y="1285"/>
                  <a:pt x="1113" y="1283"/>
                  <a:pt x="1108" y="1281"/>
                </a:cubicBezTo>
                <a:cubicBezTo>
                  <a:pt x="1107" y="1281"/>
                  <a:pt x="1105" y="1280"/>
                  <a:pt x="1103" y="1280"/>
                </a:cubicBezTo>
                <a:cubicBezTo>
                  <a:pt x="1098" y="1279"/>
                  <a:pt x="1092" y="1278"/>
                  <a:pt x="1086" y="1278"/>
                </a:cubicBezTo>
                <a:cubicBezTo>
                  <a:pt x="1086" y="1278"/>
                  <a:pt x="1086" y="1278"/>
                  <a:pt x="1085" y="1278"/>
                </a:cubicBezTo>
                <a:cubicBezTo>
                  <a:pt x="1079" y="1278"/>
                  <a:pt x="1072" y="1278"/>
                  <a:pt x="1065" y="1280"/>
                </a:cubicBezTo>
                <a:cubicBezTo>
                  <a:pt x="1053" y="1283"/>
                  <a:pt x="1041" y="1290"/>
                  <a:pt x="1031" y="1300"/>
                </a:cubicBezTo>
                <a:cubicBezTo>
                  <a:pt x="762" y="1569"/>
                  <a:pt x="762" y="1569"/>
                  <a:pt x="762" y="1569"/>
                </a:cubicBezTo>
                <a:cubicBezTo>
                  <a:pt x="747" y="1584"/>
                  <a:pt x="739" y="1603"/>
                  <a:pt x="739" y="1624"/>
                </a:cubicBezTo>
                <a:cubicBezTo>
                  <a:pt x="739" y="1644"/>
                  <a:pt x="747" y="1664"/>
                  <a:pt x="762" y="1678"/>
                </a:cubicBezTo>
                <a:cubicBezTo>
                  <a:pt x="792" y="1708"/>
                  <a:pt x="841" y="1709"/>
                  <a:pt x="871" y="1679"/>
                </a:cubicBezTo>
                <a:lnTo>
                  <a:pt x="1073" y="1477"/>
                </a:lnTo>
                <a:close/>
                <a:moveTo>
                  <a:pt x="1127" y="1691"/>
                </a:moveTo>
                <a:cubicBezTo>
                  <a:pt x="1207" y="1611"/>
                  <a:pt x="1207" y="1611"/>
                  <a:pt x="1207" y="1611"/>
                </a:cubicBezTo>
                <a:cubicBezTo>
                  <a:pt x="1222" y="1597"/>
                  <a:pt x="1230" y="1577"/>
                  <a:pt x="1230" y="1557"/>
                </a:cubicBezTo>
                <a:cubicBezTo>
                  <a:pt x="1230" y="1552"/>
                  <a:pt x="1229" y="1546"/>
                  <a:pt x="1228" y="1541"/>
                </a:cubicBezTo>
                <a:cubicBezTo>
                  <a:pt x="1228" y="1540"/>
                  <a:pt x="1227" y="1538"/>
                  <a:pt x="1227" y="1536"/>
                </a:cubicBezTo>
                <a:cubicBezTo>
                  <a:pt x="1226" y="1533"/>
                  <a:pt x="1225" y="1530"/>
                  <a:pt x="1224" y="1527"/>
                </a:cubicBezTo>
                <a:cubicBezTo>
                  <a:pt x="1223" y="1525"/>
                  <a:pt x="1222" y="1523"/>
                  <a:pt x="1220" y="1520"/>
                </a:cubicBezTo>
                <a:cubicBezTo>
                  <a:pt x="1219" y="1518"/>
                  <a:pt x="1218" y="1516"/>
                  <a:pt x="1217" y="1514"/>
                </a:cubicBezTo>
                <a:cubicBezTo>
                  <a:pt x="1215" y="1511"/>
                  <a:pt x="1213" y="1509"/>
                  <a:pt x="1211" y="1506"/>
                </a:cubicBezTo>
                <a:cubicBezTo>
                  <a:pt x="1210" y="1505"/>
                  <a:pt x="1209" y="1503"/>
                  <a:pt x="1207" y="1502"/>
                </a:cubicBezTo>
                <a:cubicBezTo>
                  <a:pt x="1207" y="1502"/>
                  <a:pt x="1207" y="1502"/>
                  <a:pt x="1207" y="1502"/>
                </a:cubicBezTo>
                <a:cubicBezTo>
                  <a:pt x="1198" y="1492"/>
                  <a:pt x="1186" y="1486"/>
                  <a:pt x="1174" y="1483"/>
                </a:cubicBezTo>
                <a:cubicBezTo>
                  <a:pt x="1148" y="1475"/>
                  <a:pt x="1119" y="1481"/>
                  <a:pt x="1098" y="1502"/>
                </a:cubicBezTo>
                <a:cubicBezTo>
                  <a:pt x="964" y="1637"/>
                  <a:pt x="964" y="1637"/>
                  <a:pt x="964" y="1637"/>
                </a:cubicBezTo>
                <a:cubicBezTo>
                  <a:pt x="949" y="1651"/>
                  <a:pt x="941" y="1671"/>
                  <a:pt x="941" y="1691"/>
                </a:cubicBezTo>
                <a:cubicBezTo>
                  <a:pt x="941" y="1712"/>
                  <a:pt x="949" y="1731"/>
                  <a:pt x="964" y="1746"/>
                </a:cubicBezTo>
                <a:cubicBezTo>
                  <a:pt x="994" y="1776"/>
                  <a:pt x="1043" y="1776"/>
                  <a:pt x="1073" y="1746"/>
                </a:cubicBezTo>
                <a:lnTo>
                  <a:pt x="1127" y="1691"/>
                </a:lnTo>
                <a:close/>
                <a:moveTo>
                  <a:pt x="1365" y="1691"/>
                </a:moveTo>
                <a:cubicBezTo>
                  <a:pt x="1365" y="1671"/>
                  <a:pt x="1357" y="1651"/>
                  <a:pt x="1342" y="1637"/>
                </a:cubicBezTo>
                <a:cubicBezTo>
                  <a:pt x="1266" y="1560"/>
                  <a:pt x="1266" y="1560"/>
                  <a:pt x="1266" y="1560"/>
                </a:cubicBezTo>
                <a:cubicBezTo>
                  <a:pt x="1266" y="1564"/>
                  <a:pt x="1265" y="1568"/>
                  <a:pt x="1264" y="1571"/>
                </a:cubicBezTo>
                <a:cubicBezTo>
                  <a:pt x="1264" y="1574"/>
                  <a:pt x="1264" y="1577"/>
                  <a:pt x="1263" y="1580"/>
                </a:cubicBezTo>
                <a:cubicBezTo>
                  <a:pt x="1262" y="1584"/>
                  <a:pt x="1261" y="1589"/>
                  <a:pt x="1259" y="1593"/>
                </a:cubicBezTo>
                <a:cubicBezTo>
                  <a:pt x="1258" y="1595"/>
                  <a:pt x="1258" y="1598"/>
                  <a:pt x="1257" y="1601"/>
                </a:cubicBezTo>
                <a:cubicBezTo>
                  <a:pt x="1255" y="1605"/>
                  <a:pt x="1252" y="1609"/>
                  <a:pt x="1250" y="1614"/>
                </a:cubicBezTo>
                <a:cubicBezTo>
                  <a:pt x="1249" y="1616"/>
                  <a:pt x="1248" y="1618"/>
                  <a:pt x="1246" y="1620"/>
                </a:cubicBezTo>
                <a:cubicBezTo>
                  <a:pt x="1242" y="1626"/>
                  <a:pt x="1238" y="1631"/>
                  <a:pt x="1233" y="1637"/>
                </a:cubicBezTo>
                <a:cubicBezTo>
                  <a:pt x="1178" y="1691"/>
                  <a:pt x="1178" y="1691"/>
                  <a:pt x="1178" y="1691"/>
                </a:cubicBezTo>
                <a:cubicBezTo>
                  <a:pt x="1233" y="1746"/>
                  <a:pt x="1233" y="1746"/>
                  <a:pt x="1233" y="1746"/>
                </a:cubicBezTo>
                <a:cubicBezTo>
                  <a:pt x="1263" y="1776"/>
                  <a:pt x="1312" y="1776"/>
                  <a:pt x="1342" y="1746"/>
                </a:cubicBezTo>
                <a:cubicBezTo>
                  <a:pt x="1342" y="1746"/>
                  <a:pt x="1342" y="1746"/>
                  <a:pt x="1342" y="1746"/>
                </a:cubicBezTo>
                <a:cubicBezTo>
                  <a:pt x="1357" y="1731"/>
                  <a:pt x="1365" y="1712"/>
                  <a:pt x="1365" y="1691"/>
                </a:cubicBezTo>
                <a:close/>
                <a:moveTo>
                  <a:pt x="1746" y="1233"/>
                </a:moveTo>
                <a:cubicBezTo>
                  <a:pt x="1287" y="775"/>
                  <a:pt x="1287" y="775"/>
                  <a:pt x="1287" y="775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76" y="985"/>
                  <a:pt x="1049" y="998"/>
                  <a:pt x="1018" y="997"/>
                </a:cubicBezTo>
                <a:cubicBezTo>
                  <a:pt x="988" y="997"/>
                  <a:pt x="959" y="985"/>
                  <a:pt x="938" y="964"/>
                </a:cubicBezTo>
                <a:cubicBezTo>
                  <a:pt x="931" y="957"/>
                  <a:pt x="926" y="949"/>
                  <a:pt x="921" y="941"/>
                </a:cubicBezTo>
                <a:cubicBezTo>
                  <a:pt x="911" y="924"/>
                  <a:pt x="905" y="904"/>
                  <a:pt x="905" y="884"/>
                </a:cubicBezTo>
                <a:cubicBezTo>
                  <a:pt x="905" y="870"/>
                  <a:pt x="908" y="858"/>
                  <a:pt x="912" y="845"/>
                </a:cubicBezTo>
                <a:cubicBezTo>
                  <a:pt x="918" y="830"/>
                  <a:pt x="926" y="816"/>
                  <a:pt x="938" y="804"/>
                </a:cubicBezTo>
                <a:cubicBezTo>
                  <a:pt x="1127" y="615"/>
                  <a:pt x="1127" y="615"/>
                  <a:pt x="1127" y="615"/>
                </a:cubicBezTo>
                <a:cubicBezTo>
                  <a:pt x="816" y="304"/>
                  <a:pt x="816" y="304"/>
                  <a:pt x="816" y="304"/>
                </a:cubicBezTo>
                <a:cubicBezTo>
                  <a:pt x="303" y="816"/>
                  <a:pt x="303" y="816"/>
                  <a:pt x="303" y="816"/>
                </a:cubicBezTo>
                <a:cubicBezTo>
                  <a:pt x="615" y="1127"/>
                  <a:pt x="615" y="1127"/>
                  <a:pt x="615" y="1127"/>
                </a:cubicBezTo>
                <a:cubicBezTo>
                  <a:pt x="669" y="1073"/>
                  <a:pt x="669" y="1073"/>
                  <a:pt x="669" y="1073"/>
                </a:cubicBezTo>
                <a:cubicBezTo>
                  <a:pt x="674" y="1068"/>
                  <a:pt x="679" y="1064"/>
                  <a:pt x="685" y="1060"/>
                </a:cubicBezTo>
                <a:cubicBezTo>
                  <a:pt x="685" y="1060"/>
                  <a:pt x="686" y="1059"/>
                  <a:pt x="686" y="1059"/>
                </a:cubicBezTo>
                <a:cubicBezTo>
                  <a:pt x="688" y="1058"/>
                  <a:pt x="689" y="1058"/>
                  <a:pt x="690" y="1057"/>
                </a:cubicBezTo>
                <a:cubicBezTo>
                  <a:pt x="715" y="1042"/>
                  <a:pt x="745" y="1038"/>
                  <a:pt x="773" y="1044"/>
                </a:cubicBezTo>
                <a:cubicBezTo>
                  <a:pt x="794" y="1048"/>
                  <a:pt x="813" y="1058"/>
                  <a:pt x="829" y="1073"/>
                </a:cubicBezTo>
                <a:cubicBezTo>
                  <a:pt x="833" y="1077"/>
                  <a:pt x="837" y="1082"/>
                  <a:pt x="840" y="1086"/>
                </a:cubicBezTo>
                <a:cubicBezTo>
                  <a:pt x="841" y="1087"/>
                  <a:pt x="842" y="1088"/>
                  <a:pt x="842" y="1089"/>
                </a:cubicBezTo>
                <a:cubicBezTo>
                  <a:pt x="844" y="1092"/>
                  <a:pt x="846" y="1095"/>
                  <a:pt x="847" y="1098"/>
                </a:cubicBezTo>
                <a:cubicBezTo>
                  <a:pt x="849" y="1102"/>
                  <a:pt x="851" y="1105"/>
                  <a:pt x="853" y="1109"/>
                </a:cubicBezTo>
                <a:cubicBezTo>
                  <a:pt x="854" y="1111"/>
                  <a:pt x="855" y="1114"/>
                  <a:pt x="855" y="1117"/>
                </a:cubicBezTo>
                <a:cubicBezTo>
                  <a:pt x="857" y="1121"/>
                  <a:pt x="858" y="1125"/>
                  <a:pt x="859" y="1129"/>
                </a:cubicBezTo>
                <a:cubicBezTo>
                  <a:pt x="860" y="1132"/>
                  <a:pt x="860" y="1135"/>
                  <a:pt x="860" y="1137"/>
                </a:cubicBezTo>
                <a:cubicBezTo>
                  <a:pt x="861" y="1141"/>
                  <a:pt x="862" y="1145"/>
                  <a:pt x="862" y="1149"/>
                </a:cubicBezTo>
                <a:cubicBezTo>
                  <a:pt x="871" y="1140"/>
                  <a:pt x="871" y="1140"/>
                  <a:pt x="871" y="1140"/>
                </a:cubicBezTo>
                <a:cubicBezTo>
                  <a:pt x="873" y="1138"/>
                  <a:pt x="876" y="1137"/>
                  <a:pt x="878" y="1135"/>
                </a:cubicBezTo>
                <a:cubicBezTo>
                  <a:pt x="881" y="1132"/>
                  <a:pt x="885" y="1129"/>
                  <a:pt x="888" y="1126"/>
                </a:cubicBezTo>
                <a:cubicBezTo>
                  <a:pt x="892" y="1124"/>
                  <a:pt x="896" y="1122"/>
                  <a:pt x="899" y="1120"/>
                </a:cubicBezTo>
                <a:cubicBezTo>
                  <a:pt x="902" y="1119"/>
                  <a:pt x="905" y="1117"/>
                  <a:pt x="908" y="1116"/>
                </a:cubicBezTo>
                <a:cubicBezTo>
                  <a:pt x="912" y="1114"/>
                  <a:pt x="917" y="1113"/>
                  <a:pt x="922" y="1112"/>
                </a:cubicBezTo>
                <a:cubicBezTo>
                  <a:pt x="924" y="1111"/>
                  <a:pt x="926" y="1110"/>
                  <a:pt x="929" y="1109"/>
                </a:cubicBezTo>
                <a:cubicBezTo>
                  <a:pt x="936" y="1108"/>
                  <a:pt x="944" y="1107"/>
                  <a:pt x="951" y="1107"/>
                </a:cubicBezTo>
                <a:cubicBezTo>
                  <a:pt x="951" y="1107"/>
                  <a:pt x="951" y="1107"/>
                  <a:pt x="951" y="1107"/>
                </a:cubicBezTo>
                <a:cubicBezTo>
                  <a:pt x="951" y="1107"/>
                  <a:pt x="952" y="1107"/>
                  <a:pt x="952" y="1107"/>
                </a:cubicBezTo>
                <a:cubicBezTo>
                  <a:pt x="959" y="1107"/>
                  <a:pt x="966" y="1108"/>
                  <a:pt x="973" y="1109"/>
                </a:cubicBezTo>
                <a:cubicBezTo>
                  <a:pt x="977" y="1110"/>
                  <a:pt x="981" y="1112"/>
                  <a:pt x="985" y="1113"/>
                </a:cubicBezTo>
                <a:cubicBezTo>
                  <a:pt x="988" y="1114"/>
                  <a:pt x="991" y="1115"/>
                  <a:pt x="994" y="1116"/>
                </a:cubicBezTo>
                <a:cubicBezTo>
                  <a:pt x="998" y="1117"/>
                  <a:pt x="1001" y="1120"/>
                  <a:pt x="1005" y="1122"/>
                </a:cubicBezTo>
                <a:cubicBezTo>
                  <a:pt x="1008" y="1123"/>
                  <a:pt x="1011" y="1124"/>
                  <a:pt x="1013" y="1126"/>
                </a:cubicBezTo>
                <a:cubicBezTo>
                  <a:pt x="1016" y="1128"/>
                  <a:pt x="1018" y="1130"/>
                  <a:pt x="1020" y="1132"/>
                </a:cubicBezTo>
                <a:cubicBezTo>
                  <a:pt x="1024" y="1135"/>
                  <a:pt x="1028" y="1137"/>
                  <a:pt x="1031" y="1140"/>
                </a:cubicBezTo>
                <a:cubicBezTo>
                  <a:pt x="1034" y="1143"/>
                  <a:pt x="1036" y="1147"/>
                  <a:pt x="1039" y="1150"/>
                </a:cubicBezTo>
                <a:cubicBezTo>
                  <a:pt x="1045" y="1158"/>
                  <a:pt x="1051" y="1167"/>
                  <a:pt x="1055" y="1177"/>
                </a:cubicBezTo>
                <a:cubicBezTo>
                  <a:pt x="1061" y="1190"/>
                  <a:pt x="1064" y="1205"/>
                  <a:pt x="1064" y="1220"/>
                </a:cubicBezTo>
                <a:cubicBezTo>
                  <a:pt x="1064" y="1228"/>
                  <a:pt x="1063" y="1236"/>
                  <a:pt x="1061" y="1244"/>
                </a:cubicBezTo>
                <a:cubicBezTo>
                  <a:pt x="1061" y="1244"/>
                  <a:pt x="1061" y="1244"/>
                  <a:pt x="1061" y="1244"/>
                </a:cubicBezTo>
                <a:cubicBezTo>
                  <a:pt x="1066" y="1243"/>
                  <a:pt x="1071" y="1243"/>
                  <a:pt x="1075" y="1243"/>
                </a:cubicBezTo>
                <a:cubicBezTo>
                  <a:pt x="1080" y="1243"/>
                  <a:pt x="1084" y="1242"/>
                  <a:pt x="1088" y="1242"/>
                </a:cubicBezTo>
                <a:cubicBezTo>
                  <a:pt x="1093" y="1242"/>
                  <a:pt x="1099" y="1243"/>
                  <a:pt x="1105" y="1244"/>
                </a:cubicBezTo>
                <a:cubicBezTo>
                  <a:pt x="1109" y="1245"/>
                  <a:pt x="1112" y="1245"/>
                  <a:pt x="1116" y="1246"/>
                </a:cubicBezTo>
                <a:cubicBezTo>
                  <a:pt x="1122" y="1248"/>
                  <a:pt x="1128" y="1251"/>
                  <a:pt x="1134" y="1254"/>
                </a:cubicBezTo>
                <a:cubicBezTo>
                  <a:pt x="1137" y="1255"/>
                  <a:pt x="1140" y="1256"/>
                  <a:pt x="1142" y="1257"/>
                </a:cubicBezTo>
                <a:cubicBezTo>
                  <a:pt x="1150" y="1262"/>
                  <a:pt x="1158" y="1268"/>
                  <a:pt x="1165" y="1275"/>
                </a:cubicBezTo>
                <a:cubicBezTo>
                  <a:pt x="1186" y="1296"/>
                  <a:pt x="1198" y="1325"/>
                  <a:pt x="1198" y="1355"/>
                </a:cubicBezTo>
                <a:cubicBezTo>
                  <a:pt x="1198" y="1385"/>
                  <a:pt x="1187" y="1414"/>
                  <a:pt x="1165" y="1435"/>
                </a:cubicBezTo>
                <a:cubicBezTo>
                  <a:pt x="1156" y="1444"/>
                  <a:pt x="1156" y="1444"/>
                  <a:pt x="1156" y="1444"/>
                </a:cubicBezTo>
                <a:cubicBezTo>
                  <a:pt x="1160" y="1444"/>
                  <a:pt x="1163" y="1444"/>
                  <a:pt x="1167" y="1445"/>
                </a:cubicBezTo>
                <a:cubicBezTo>
                  <a:pt x="1170" y="1445"/>
                  <a:pt x="1173" y="1445"/>
                  <a:pt x="1176" y="1446"/>
                </a:cubicBezTo>
                <a:cubicBezTo>
                  <a:pt x="1180" y="1447"/>
                  <a:pt x="1184" y="1448"/>
                  <a:pt x="1188" y="1450"/>
                </a:cubicBezTo>
                <a:cubicBezTo>
                  <a:pt x="1191" y="1451"/>
                  <a:pt x="1193" y="1451"/>
                  <a:pt x="1196" y="1452"/>
                </a:cubicBezTo>
                <a:cubicBezTo>
                  <a:pt x="1201" y="1454"/>
                  <a:pt x="1205" y="1457"/>
                  <a:pt x="1209" y="1459"/>
                </a:cubicBezTo>
                <a:cubicBezTo>
                  <a:pt x="1211" y="1460"/>
                  <a:pt x="1213" y="1461"/>
                  <a:pt x="1215" y="1462"/>
                </a:cubicBezTo>
                <a:cubicBezTo>
                  <a:pt x="1221" y="1466"/>
                  <a:pt x="1227" y="1471"/>
                  <a:pt x="1233" y="1477"/>
                </a:cubicBezTo>
                <a:cubicBezTo>
                  <a:pt x="1435" y="1679"/>
                  <a:pt x="1435" y="1679"/>
                  <a:pt x="1435" y="1679"/>
                </a:cubicBezTo>
                <a:cubicBezTo>
                  <a:pt x="1464" y="1708"/>
                  <a:pt x="1515" y="1708"/>
                  <a:pt x="1544" y="1679"/>
                </a:cubicBezTo>
                <a:cubicBezTo>
                  <a:pt x="1574" y="1648"/>
                  <a:pt x="1574" y="159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598" y="1573"/>
                  <a:pt x="1649" y="1573"/>
                  <a:pt x="1678" y="1544"/>
                </a:cubicBezTo>
                <a:cubicBezTo>
                  <a:pt x="1693" y="1529"/>
                  <a:pt x="1701" y="1510"/>
                  <a:pt x="1701" y="1489"/>
                </a:cubicBezTo>
                <a:cubicBezTo>
                  <a:pt x="1701" y="1468"/>
                  <a:pt x="1693" y="1449"/>
                  <a:pt x="1678" y="1435"/>
                </a:cubicBezTo>
                <a:cubicBezTo>
                  <a:pt x="1611" y="1368"/>
                  <a:pt x="1611" y="1368"/>
                  <a:pt x="1611" y="1368"/>
                </a:cubicBezTo>
                <a:cubicBezTo>
                  <a:pt x="1636" y="1342"/>
                  <a:pt x="1636" y="1342"/>
                  <a:pt x="1636" y="1342"/>
                </a:cubicBezTo>
                <a:cubicBezTo>
                  <a:pt x="1651" y="1357"/>
                  <a:pt x="1670" y="1365"/>
                  <a:pt x="1691" y="1365"/>
                </a:cubicBezTo>
                <a:cubicBezTo>
                  <a:pt x="1691" y="1365"/>
                  <a:pt x="1691" y="1365"/>
                  <a:pt x="1691" y="1365"/>
                </a:cubicBezTo>
                <a:cubicBezTo>
                  <a:pt x="1712" y="1365"/>
                  <a:pt x="1731" y="1356"/>
                  <a:pt x="1746" y="1342"/>
                </a:cubicBezTo>
                <a:cubicBezTo>
                  <a:pt x="1760" y="1327"/>
                  <a:pt x="1768" y="1308"/>
                  <a:pt x="1768" y="1287"/>
                </a:cubicBezTo>
                <a:cubicBezTo>
                  <a:pt x="1768" y="1267"/>
                  <a:pt x="1760" y="1247"/>
                  <a:pt x="1746" y="1233"/>
                </a:cubicBezTo>
                <a:close/>
                <a:moveTo>
                  <a:pt x="2002" y="816"/>
                </a:moveTo>
                <a:cubicBezTo>
                  <a:pt x="1489" y="303"/>
                  <a:pt x="1489" y="303"/>
                  <a:pt x="1489" y="303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964" y="829"/>
                  <a:pt x="964" y="829"/>
                  <a:pt x="964" y="829"/>
                </a:cubicBezTo>
                <a:cubicBezTo>
                  <a:pt x="956" y="837"/>
                  <a:pt x="950" y="847"/>
                  <a:pt x="946" y="857"/>
                </a:cubicBezTo>
                <a:cubicBezTo>
                  <a:pt x="943" y="865"/>
                  <a:pt x="941" y="874"/>
                  <a:pt x="941" y="884"/>
                </a:cubicBezTo>
                <a:cubicBezTo>
                  <a:pt x="941" y="896"/>
                  <a:pt x="944" y="907"/>
                  <a:pt x="949" y="918"/>
                </a:cubicBezTo>
                <a:cubicBezTo>
                  <a:pt x="953" y="925"/>
                  <a:pt x="958" y="932"/>
                  <a:pt x="964" y="938"/>
                </a:cubicBezTo>
                <a:cubicBezTo>
                  <a:pt x="978" y="953"/>
                  <a:pt x="998" y="961"/>
                  <a:pt x="1018" y="961"/>
                </a:cubicBezTo>
                <a:cubicBezTo>
                  <a:pt x="1018" y="961"/>
                  <a:pt x="1018" y="961"/>
                  <a:pt x="1018" y="961"/>
                </a:cubicBezTo>
                <a:cubicBezTo>
                  <a:pt x="1034" y="961"/>
                  <a:pt x="1049" y="956"/>
                  <a:pt x="1061" y="948"/>
                </a:cubicBezTo>
                <a:cubicBezTo>
                  <a:pt x="1065" y="945"/>
                  <a:pt x="1069" y="942"/>
                  <a:pt x="1073" y="938"/>
                </a:cubicBezTo>
                <a:cubicBezTo>
                  <a:pt x="1287" y="724"/>
                  <a:pt x="1287" y="724"/>
                  <a:pt x="1287" y="724"/>
                </a:cubicBezTo>
                <a:cubicBezTo>
                  <a:pt x="1691" y="1127"/>
                  <a:pt x="1691" y="1127"/>
                  <a:pt x="1691" y="1127"/>
                </a:cubicBezTo>
                <a:lnTo>
                  <a:pt x="2002" y="816"/>
                </a:lnTo>
                <a:close/>
                <a:moveTo>
                  <a:pt x="253" y="573"/>
                </a:moveTo>
                <a:cubicBezTo>
                  <a:pt x="320" y="640"/>
                  <a:pt x="320" y="640"/>
                  <a:pt x="320" y="640"/>
                </a:cubicBezTo>
                <a:cubicBezTo>
                  <a:pt x="253" y="707"/>
                  <a:pt x="253" y="707"/>
                  <a:pt x="253" y="707"/>
                </a:cubicBezTo>
                <a:cubicBezTo>
                  <a:pt x="185" y="640"/>
                  <a:pt x="185" y="640"/>
                  <a:pt x="185" y="640"/>
                </a:cubicBezTo>
                <a:lnTo>
                  <a:pt x="253" y="573"/>
                </a:lnTo>
                <a:close/>
                <a:moveTo>
                  <a:pt x="269" y="640"/>
                </a:moveTo>
                <a:cubicBezTo>
                  <a:pt x="253" y="623"/>
                  <a:pt x="253" y="623"/>
                  <a:pt x="253" y="623"/>
                </a:cubicBezTo>
                <a:cubicBezTo>
                  <a:pt x="236" y="640"/>
                  <a:pt x="236" y="640"/>
                  <a:pt x="236" y="640"/>
                </a:cubicBezTo>
                <a:cubicBezTo>
                  <a:pt x="253" y="657"/>
                  <a:pt x="253" y="657"/>
                  <a:pt x="253" y="657"/>
                </a:cubicBezTo>
                <a:lnTo>
                  <a:pt x="269" y="640"/>
                </a:lnTo>
                <a:close/>
                <a:moveTo>
                  <a:pt x="2053" y="707"/>
                </a:moveTo>
                <a:cubicBezTo>
                  <a:pt x="1985" y="640"/>
                  <a:pt x="1985" y="640"/>
                  <a:pt x="1985" y="640"/>
                </a:cubicBezTo>
                <a:cubicBezTo>
                  <a:pt x="2053" y="573"/>
                  <a:pt x="2053" y="573"/>
                  <a:pt x="2053" y="573"/>
                </a:cubicBezTo>
                <a:cubicBezTo>
                  <a:pt x="2120" y="640"/>
                  <a:pt x="2120" y="640"/>
                  <a:pt x="2120" y="640"/>
                </a:cubicBezTo>
                <a:lnTo>
                  <a:pt x="2053" y="707"/>
                </a:lnTo>
                <a:close/>
                <a:moveTo>
                  <a:pt x="2036" y="640"/>
                </a:moveTo>
                <a:cubicBezTo>
                  <a:pt x="2053" y="657"/>
                  <a:pt x="2053" y="657"/>
                  <a:pt x="2053" y="657"/>
                </a:cubicBezTo>
                <a:cubicBezTo>
                  <a:pt x="2069" y="640"/>
                  <a:pt x="2069" y="640"/>
                  <a:pt x="2069" y="640"/>
                </a:cubicBezTo>
                <a:cubicBezTo>
                  <a:pt x="2053" y="623"/>
                  <a:pt x="2053" y="623"/>
                  <a:pt x="2053" y="623"/>
                </a:cubicBezTo>
                <a:lnTo>
                  <a:pt x="2036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8567223" y="9331968"/>
            <a:ext cx="1250018" cy="1073714"/>
          </a:xfrm>
          <a:custGeom>
            <a:avLst/>
            <a:gdLst>
              <a:gd name="T0" fmla="*/ 2973 w 3971"/>
              <a:gd name="T1" fmla="*/ 748 h 3413"/>
              <a:gd name="T2" fmla="*/ 2331 w 3971"/>
              <a:gd name="T3" fmla="*/ 0 h 3413"/>
              <a:gd name="T4" fmla="*/ 0 w 3971"/>
              <a:gd name="T5" fmla="*/ 642 h 3413"/>
              <a:gd name="T6" fmla="*/ 26 w 3971"/>
              <a:gd name="T7" fmla="*/ 2662 h 3413"/>
              <a:gd name="T8" fmla="*/ 71 w 3971"/>
              <a:gd name="T9" fmla="*/ 2652 h 3413"/>
              <a:gd name="T10" fmla="*/ 998 w 3971"/>
              <a:gd name="T11" fmla="*/ 2122 h 3413"/>
              <a:gd name="T12" fmla="*/ 1641 w 3971"/>
              <a:gd name="T13" fmla="*/ 2870 h 3413"/>
              <a:gd name="T14" fmla="*/ 3901 w 3971"/>
              <a:gd name="T15" fmla="*/ 3401 h 3413"/>
              <a:gd name="T16" fmla="*/ 3946 w 3971"/>
              <a:gd name="T17" fmla="*/ 3410 h 3413"/>
              <a:gd name="T18" fmla="*/ 3971 w 3971"/>
              <a:gd name="T19" fmla="*/ 1391 h 3413"/>
              <a:gd name="T20" fmla="*/ 555 w 3971"/>
              <a:gd name="T21" fmla="*/ 2040 h 3413"/>
              <a:gd name="T22" fmla="*/ 82 w 3971"/>
              <a:gd name="T23" fmla="*/ 2522 h 3413"/>
              <a:gd name="T24" fmla="*/ 643 w 3971"/>
              <a:gd name="T25" fmla="*/ 81 h 3413"/>
              <a:gd name="T26" fmla="*/ 2892 w 3971"/>
              <a:gd name="T27" fmla="*/ 642 h 3413"/>
              <a:gd name="T28" fmla="*/ 2331 w 3971"/>
              <a:gd name="T29" fmla="*/ 2040 h 3413"/>
              <a:gd name="T30" fmla="*/ 3890 w 3971"/>
              <a:gd name="T31" fmla="*/ 3270 h 3413"/>
              <a:gd name="T32" fmla="*/ 3417 w 3971"/>
              <a:gd name="T33" fmla="*/ 2789 h 3413"/>
              <a:gd name="T34" fmla="*/ 1080 w 3971"/>
              <a:gd name="T35" fmla="*/ 2228 h 3413"/>
              <a:gd name="T36" fmla="*/ 2331 w 3971"/>
              <a:gd name="T37" fmla="*/ 2122 h 3413"/>
              <a:gd name="T38" fmla="*/ 2973 w 3971"/>
              <a:gd name="T39" fmla="*/ 830 h 3413"/>
              <a:gd name="T40" fmla="*/ 3890 w 3971"/>
              <a:gd name="T41" fmla="*/ 1391 h 3413"/>
              <a:gd name="T42" fmla="*/ 802 w 3971"/>
              <a:gd name="T43" fmla="*/ 1009 h 3413"/>
              <a:gd name="T44" fmla="*/ 802 w 3971"/>
              <a:gd name="T45" fmla="*/ 1215 h 3413"/>
              <a:gd name="T46" fmla="*/ 802 w 3971"/>
              <a:gd name="T47" fmla="*/ 1009 h 3413"/>
              <a:gd name="T48" fmla="*/ 802 w 3971"/>
              <a:gd name="T49" fmla="*/ 1107 h 3413"/>
              <a:gd name="T50" fmla="*/ 797 w 3971"/>
              <a:gd name="T51" fmla="*/ 1112 h 3413"/>
              <a:gd name="T52" fmla="*/ 1590 w 3971"/>
              <a:gd name="T53" fmla="*/ 1112 h 3413"/>
              <a:gd name="T54" fmla="*/ 1384 w 3971"/>
              <a:gd name="T55" fmla="*/ 1112 h 3413"/>
              <a:gd name="T56" fmla="*/ 1487 w 3971"/>
              <a:gd name="T57" fmla="*/ 1107 h 3413"/>
              <a:gd name="T58" fmla="*/ 1482 w 3971"/>
              <a:gd name="T59" fmla="*/ 1112 h 3413"/>
              <a:gd name="T60" fmla="*/ 2172 w 3971"/>
              <a:gd name="T61" fmla="*/ 1215 h 3413"/>
              <a:gd name="T62" fmla="*/ 2172 w 3971"/>
              <a:gd name="T63" fmla="*/ 1009 h 3413"/>
              <a:gd name="T64" fmla="*/ 2172 w 3971"/>
              <a:gd name="T65" fmla="*/ 1215 h 3413"/>
              <a:gd name="T66" fmla="*/ 2177 w 3971"/>
              <a:gd name="T67" fmla="*/ 1112 h 3413"/>
              <a:gd name="T68" fmla="*/ 2172 w 3971"/>
              <a:gd name="T69" fmla="*/ 1107 h 3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1" h="3413">
                <a:moveTo>
                  <a:pt x="3329" y="748"/>
                </a:moveTo>
                <a:cubicBezTo>
                  <a:pt x="2973" y="748"/>
                  <a:pt x="2973" y="748"/>
                  <a:pt x="2973" y="748"/>
                </a:cubicBezTo>
                <a:cubicBezTo>
                  <a:pt x="2973" y="642"/>
                  <a:pt x="2973" y="642"/>
                  <a:pt x="2973" y="642"/>
                </a:cubicBezTo>
                <a:cubicBezTo>
                  <a:pt x="2973" y="288"/>
                  <a:pt x="2685" y="0"/>
                  <a:pt x="2331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288" y="0"/>
                  <a:pt x="0" y="288"/>
                  <a:pt x="0" y="642"/>
                </a:cubicBezTo>
                <a:cubicBezTo>
                  <a:pt x="0" y="2624"/>
                  <a:pt x="0" y="2624"/>
                  <a:pt x="0" y="2624"/>
                </a:cubicBezTo>
                <a:cubicBezTo>
                  <a:pt x="0" y="2641"/>
                  <a:pt x="10" y="2656"/>
                  <a:pt x="26" y="2662"/>
                </a:cubicBezTo>
                <a:cubicBezTo>
                  <a:pt x="31" y="2664"/>
                  <a:pt x="36" y="2665"/>
                  <a:pt x="41" y="2665"/>
                </a:cubicBezTo>
                <a:cubicBezTo>
                  <a:pt x="52" y="2665"/>
                  <a:pt x="63" y="2660"/>
                  <a:pt x="71" y="2652"/>
                </a:cubicBezTo>
                <a:cubicBezTo>
                  <a:pt x="572" y="2122"/>
                  <a:pt x="572" y="2122"/>
                  <a:pt x="572" y="2122"/>
                </a:cubicBezTo>
                <a:cubicBezTo>
                  <a:pt x="998" y="2122"/>
                  <a:pt x="998" y="2122"/>
                  <a:pt x="998" y="2122"/>
                </a:cubicBezTo>
                <a:cubicBezTo>
                  <a:pt x="998" y="2228"/>
                  <a:pt x="998" y="2228"/>
                  <a:pt x="998" y="2228"/>
                </a:cubicBezTo>
                <a:cubicBezTo>
                  <a:pt x="998" y="2582"/>
                  <a:pt x="1287" y="2870"/>
                  <a:pt x="1641" y="2870"/>
                </a:cubicBezTo>
                <a:cubicBezTo>
                  <a:pt x="3399" y="2870"/>
                  <a:pt x="3399" y="2870"/>
                  <a:pt x="3399" y="2870"/>
                </a:cubicBezTo>
                <a:cubicBezTo>
                  <a:pt x="3901" y="3401"/>
                  <a:pt x="3901" y="3401"/>
                  <a:pt x="3901" y="3401"/>
                </a:cubicBezTo>
                <a:cubicBezTo>
                  <a:pt x="3909" y="3409"/>
                  <a:pt x="3920" y="3413"/>
                  <a:pt x="3931" y="3413"/>
                </a:cubicBezTo>
                <a:cubicBezTo>
                  <a:pt x="3936" y="3413"/>
                  <a:pt x="3941" y="3412"/>
                  <a:pt x="3946" y="3410"/>
                </a:cubicBezTo>
                <a:cubicBezTo>
                  <a:pt x="3961" y="3404"/>
                  <a:pt x="3971" y="3389"/>
                  <a:pt x="3971" y="3373"/>
                </a:cubicBezTo>
                <a:cubicBezTo>
                  <a:pt x="3971" y="1391"/>
                  <a:pt x="3971" y="1391"/>
                  <a:pt x="3971" y="1391"/>
                </a:cubicBezTo>
                <a:cubicBezTo>
                  <a:pt x="3971" y="1037"/>
                  <a:pt x="3683" y="748"/>
                  <a:pt x="3329" y="748"/>
                </a:cubicBezTo>
                <a:close/>
                <a:moveTo>
                  <a:pt x="555" y="2040"/>
                </a:moveTo>
                <a:cubicBezTo>
                  <a:pt x="543" y="2040"/>
                  <a:pt x="533" y="2045"/>
                  <a:pt x="525" y="2053"/>
                </a:cubicBezTo>
                <a:cubicBezTo>
                  <a:pt x="82" y="2522"/>
                  <a:pt x="82" y="2522"/>
                  <a:pt x="82" y="2522"/>
                </a:cubicBezTo>
                <a:cubicBezTo>
                  <a:pt x="82" y="642"/>
                  <a:pt x="82" y="642"/>
                  <a:pt x="82" y="642"/>
                </a:cubicBezTo>
                <a:cubicBezTo>
                  <a:pt x="82" y="333"/>
                  <a:pt x="333" y="81"/>
                  <a:pt x="643" y="81"/>
                </a:cubicBezTo>
                <a:cubicBezTo>
                  <a:pt x="2331" y="81"/>
                  <a:pt x="2331" y="81"/>
                  <a:pt x="2331" y="81"/>
                </a:cubicBezTo>
                <a:cubicBezTo>
                  <a:pt x="2640" y="81"/>
                  <a:pt x="2892" y="333"/>
                  <a:pt x="2892" y="642"/>
                </a:cubicBezTo>
                <a:cubicBezTo>
                  <a:pt x="2892" y="1479"/>
                  <a:pt x="2892" y="1479"/>
                  <a:pt x="2892" y="1479"/>
                </a:cubicBezTo>
                <a:cubicBezTo>
                  <a:pt x="2892" y="1788"/>
                  <a:pt x="2640" y="2040"/>
                  <a:pt x="2331" y="2040"/>
                </a:cubicBezTo>
                <a:lnTo>
                  <a:pt x="555" y="2040"/>
                </a:lnTo>
                <a:close/>
                <a:moveTo>
                  <a:pt x="3890" y="3270"/>
                </a:moveTo>
                <a:cubicBezTo>
                  <a:pt x="3447" y="2801"/>
                  <a:pt x="3447" y="2801"/>
                  <a:pt x="3447" y="2801"/>
                </a:cubicBezTo>
                <a:cubicBezTo>
                  <a:pt x="3439" y="2793"/>
                  <a:pt x="3428" y="2789"/>
                  <a:pt x="3417" y="2789"/>
                </a:cubicBezTo>
                <a:cubicBezTo>
                  <a:pt x="1641" y="2789"/>
                  <a:pt x="1641" y="2789"/>
                  <a:pt x="1641" y="2789"/>
                </a:cubicBezTo>
                <a:cubicBezTo>
                  <a:pt x="1332" y="2789"/>
                  <a:pt x="1080" y="2537"/>
                  <a:pt x="1080" y="2228"/>
                </a:cubicBezTo>
                <a:cubicBezTo>
                  <a:pt x="1080" y="2122"/>
                  <a:pt x="1080" y="2122"/>
                  <a:pt x="1080" y="2122"/>
                </a:cubicBezTo>
                <a:cubicBezTo>
                  <a:pt x="2331" y="2122"/>
                  <a:pt x="2331" y="2122"/>
                  <a:pt x="2331" y="2122"/>
                </a:cubicBezTo>
                <a:cubicBezTo>
                  <a:pt x="2685" y="2122"/>
                  <a:pt x="2973" y="1833"/>
                  <a:pt x="2973" y="1479"/>
                </a:cubicBezTo>
                <a:cubicBezTo>
                  <a:pt x="2973" y="830"/>
                  <a:pt x="2973" y="830"/>
                  <a:pt x="2973" y="830"/>
                </a:cubicBezTo>
                <a:cubicBezTo>
                  <a:pt x="3329" y="830"/>
                  <a:pt x="3329" y="830"/>
                  <a:pt x="3329" y="830"/>
                </a:cubicBezTo>
                <a:cubicBezTo>
                  <a:pt x="3638" y="830"/>
                  <a:pt x="3890" y="1082"/>
                  <a:pt x="3890" y="1391"/>
                </a:cubicBezTo>
                <a:lnTo>
                  <a:pt x="3890" y="3270"/>
                </a:lnTo>
                <a:close/>
                <a:moveTo>
                  <a:pt x="802" y="1009"/>
                </a:moveTo>
                <a:cubicBezTo>
                  <a:pt x="745" y="1009"/>
                  <a:pt x="699" y="1055"/>
                  <a:pt x="699" y="1112"/>
                </a:cubicBezTo>
                <a:cubicBezTo>
                  <a:pt x="699" y="1169"/>
                  <a:pt x="745" y="1215"/>
                  <a:pt x="802" y="1215"/>
                </a:cubicBezTo>
                <a:cubicBezTo>
                  <a:pt x="859" y="1215"/>
                  <a:pt x="905" y="1169"/>
                  <a:pt x="905" y="1112"/>
                </a:cubicBezTo>
                <a:cubicBezTo>
                  <a:pt x="905" y="1055"/>
                  <a:pt x="859" y="1009"/>
                  <a:pt x="802" y="1009"/>
                </a:cubicBezTo>
                <a:close/>
                <a:moveTo>
                  <a:pt x="797" y="1112"/>
                </a:moveTo>
                <a:cubicBezTo>
                  <a:pt x="797" y="1109"/>
                  <a:pt x="799" y="1107"/>
                  <a:pt x="802" y="1107"/>
                </a:cubicBezTo>
                <a:cubicBezTo>
                  <a:pt x="805" y="1107"/>
                  <a:pt x="807" y="1109"/>
                  <a:pt x="807" y="1112"/>
                </a:cubicBezTo>
                <a:cubicBezTo>
                  <a:pt x="807" y="1118"/>
                  <a:pt x="797" y="1118"/>
                  <a:pt x="797" y="1112"/>
                </a:cubicBezTo>
                <a:close/>
                <a:moveTo>
                  <a:pt x="1487" y="1215"/>
                </a:moveTo>
                <a:cubicBezTo>
                  <a:pt x="1544" y="1215"/>
                  <a:pt x="1590" y="1169"/>
                  <a:pt x="1590" y="1112"/>
                </a:cubicBezTo>
                <a:cubicBezTo>
                  <a:pt x="1590" y="1055"/>
                  <a:pt x="1544" y="1009"/>
                  <a:pt x="1487" y="1009"/>
                </a:cubicBezTo>
                <a:cubicBezTo>
                  <a:pt x="1430" y="1009"/>
                  <a:pt x="1384" y="1055"/>
                  <a:pt x="1384" y="1112"/>
                </a:cubicBezTo>
                <a:cubicBezTo>
                  <a:pt x="1384" y="1169"/>
                  <a:pt x="1430" y="1215"/>
                  <a:pt x="1487" y="1215"/>
                </a:cubicBezTo>
                <a:close/>
                <a:moveTo>
                  <a:pt x="1487" y="1107"/>
                </a:moveTo>
                <a:cubicBezTo>
                  <a:pt x="1490" y="1107"/>
                  <a:pt x="1492" y="1109"/>
                  <a:pt x="1492" y="1112"/>
                </a:cubicBezTo>
                <a:cubicBezTo>
                  <a:pt x="1492" y="1118"/>
                  <a:pt x="1482" y="1118"/>
                  <a:pt x="1482" y="1112"/>
                </a:cubicBezTo>
                <a:cubicBezTo>
                  <a:pt x="1482" y="1109"/>
                  <a:pt x="1484" y="1107"/>
                  <a:pt x="1487" y="1107"/>
                </a:cubicBezTo>
                <a:close/>
                <a:moveTo>
                  <a:pt x="2172" y="1215"/>
                </a:moveTo>
                <a:cubicBezTo>
                  <a:pt x="2228" y="1215"/>
                  <a:pt x="2275" y="1169"/>
                  <a:pt x="2275" y="1112"/>
                </a:cubicBezTo>
                <a:cubicBezTo>
                  <a:pt x="2275" y="1055"/>
                  <a:pt x="2228" y="1009"/>
                  <a:pt x="2172" y="1009"/>
                </a:cubicBezTo>
                <a:cubicBezTo>
                  <a:pt x="2115" y="1009"/>
                  <a:pt x="2069" y="1055"/>
                  <a:pt x="2069" y="1112"/>
                </a:cubicBezTo>
                <a:cubicBezTo>
                  <a:pt x="2069" y="1169"/>
                  <a:pt x="2115" y="1215"/>
                  <a:pt x="2172" y="1215"/>
                </a:cubicBezTo>
                <a:close/>
                <a:moveTo>
                  <a:pt x="2172" y="1107"/>
                </a:moveTo>
                <a:cubicBezTo>
                  <a:pt x="2175" y="1107"/>
                  <a:pt x="2177" y="1109"/>
                  <a:pt x="2177" y="1112"/>
                </a:cubicBezTo>
                <a:cubicBezTo>
                  <a:pt x="2177" y="1118"/>
                  <a:pt x="2167" y="1118"/>
                  <a:pt x="2167" y="1112"/>
                </a:cubicBezTo>
                <a:cubicBezTo>
                  <a:pt x="2167" y="1109"/>
                  <a:pt x="2169" y="1107"/>
                  <a:pt x="2172" y="1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9"/>
          <p:cNvSpPr>
            <a:spLocks noEditPoints="1"/>
          </p:cNvSpPr>
          <p:nvPr/>
        </p:nvSpPr>
        <p:spPr bwMode="auto">
          <a:xfrm>
            <a:off x="14765719" y="9224387"/>
            <a:ext cx="923990" cy="1358960"/>
          </a:xfrm>
          <a:custGeom>
            <a:avLst/>
            <a:gdLst>
              <a:gd name="T0" fmla="*/ 1018 w 2036"/>
              <a:gd name="T1" fmla="*/ 261 h 3001"/>
              <a:gd name="T2" fmla="*/ 1018 w 2036"/>
              <a:gd name="T3" fmla="*/ 196 h 3001"/>
              <a:gd name="T4" fmla="*/ 1038 w 2036"/>
              <a:gd name="T5" fmla="*/ 175 h 3001"/>
              <a:gd name="T6" fmla="*/ 1497 w 2036"/>
              <a:gd name="T7" fmla="*/ 248 h 3001"/>
              <a:gd name="T8" fmla="*/ 1319 w 2036"/>
              <a:gd name="T9" fmla="*/ 87 h 3001"/>
              <a:gd name="T10" fmla="*/ 716 w 2036"/>
              <a:gd name="T11" fmla="*/ 87 h 3001"/>
              <a:gd name="T12" fmla="*/ 539 w 2036"/>
              <a:gd name="T13" fmla="*/ 248 h 3001"/>
              <a:gd name="T14" fmla="*/ 0 w 2036"/>
              <a:gd name="T15" fmla="*/ 2858 h 3001"/>
              <a:gd name="T16" fmla="*/ 2036 w 2036"/>
              <a:gd name="T17" fmla="*/ 2858 h 3001"/>
              <a:gd name="T18" fmla="*/ 603 w 2036"/>
              <a:gd name="T19" fmla="*/ 428 h 3001"/>
              <a:gd name="T20" fmla="*/ 625 w 2036"/>
              <a:gd name="T21" fmla="*/ 244 h 3001"/>
              <a:gd name="T22" fmla="*/ 782 w 2036"/>
              <a:gd name="T23" fmla="*/ 87 h 3001"/>
              <a:gd name="T24" fmla="*/ 1254 w 2036"/>
              <a:gd name="T25" fmla="*/ 87 h 3001"/>
              <a:gd name="T26" fmla="*/ 1411 w 2036"/>
              <a:gd name="T27" fmla="*/ 244 h 3001"/>
              <a:gd name="T28" fmla="*/ 1433 w 2036"/>
              <a:gd name="T29" fmla="*/ 428 h 3001"/>
              <a:gd name="T30" fmla="*/ 603 w 2036"/>
              <a:gd name="T31" fmla="*/ 428 h 3001"/>
              <a:gd name="T32" fmla="*/ 1499 w 2036"/>
              <a:gd name="T33" fmla="*/ 483 h 3001"/>
              <a:gd name="T34" fmla="*/ 1791 w 2036"/>
              <a:gd name="T35" fmla="*/ 2701 h 3001"/>
              <a:gd name="T36" fmla="*/ 537 w 2036"/>
              <a:gd name="T37" fmla="*/ 461 h 3001"/>
              <a:gd name="T38" fmla="*/ 1970 w 2036"/>
              <a:gd name="T39" fmla="*/ 2858 h 3001"/>
              <a:gd name="T40" fmla="*/ 66 w 2036"/>
              <a:gd name="T41" fmla="*/ 2858 h 3001"/>
              <a:gd name="T42" fmla="*/ 537 w 2036"/>
              <a:gd name="T43" fmla="*/ 314 h 3001"/>
              <a:gd name="T44" fmla="*/ 179 w 2036"/>
              <a:gd name="T45" fmla="*/ 428 h 3001"/>
              <a:gd name="T46" fmla="*/ 1824 w 2036"/>
              <a:gd name="T47" fmla="*/ 2767 h 3001"/>
              <a:gd name="T48" fmla="*/ 1824 w 2036"/>
              <a:gd name="T49" fmla="*/ 395 h 3001"/>
              <a:gd name="T50" fmla="*/ 1894 w 2036"/>
              <a:gd name="T51" fmla="*/ 314 h 3001"/>
              <a:gd name="T52" fmla="*/ 477 w 2036"/>
              <a:gd name="T53" fmla="*/ 927 h 3001"/>
              <a:gd name="T54" fmla="*/ 1558 w 2036"/>
              <a:gd name="T55" fmla="*/ 993 h 3001"/>
              <a:gd name="T56" fmla="*/ 477 w 2036"/>
              <a:gd name="T57" fmla="*/ 927 h 3001"/>
              <a:gd name="T58" fmla="*/ 477 w 2036"/>
              <a:gd name="T59" fmla="*/ 1431 h 3001"/>
              <a:gd name="T60" fmla="*/ 1558 w 2036"/>
              <a:gd name="T61" fmla="*/ 1365 h 3001"/>
              <a:gd name="T62" fmla="*/ 1011 w 2036"/>
              <a:gd name="T63" fmla="*/ 1869 h 3001"/>
              <a:gd name="T64" fmla="*/ 477 w 2036"/>
              <a:gd name="T65" fmla="*/ 1803 h 3001"/>
              <a:gd name="T66" fmla="*/ 1044 w 2036"/>
              <a:gd name="T67" fmla="*/ 2274 h 3001"/>
              <a:gd name="T68" fmla="*/ 445 w 2036"/>
              <a:gd name="T69" fmla="*/ 2274 h 3001"/>
              <a:gd name="T70" fmla="*/ 1044 w 2036"/>
              <a:gd name="T71" fmla="*/ 2274 h 3001"/>
              <a:gd name="T72" fmla="*/ 1310 w 2036"/>
              <a:gd name="T73" fmla="*/ 1916 h 3001"/>
              <a:gd name="T74" fmla="*/ 1126 w 2036"/>
              <a:gd name="T75" fmla="*/ 1790 h 3001"/>
              <a:gd name="T76" fmla="*/ 1285 w 2036"/>
              <a:gd name="T77" fmla="*/ 1847 h 3001"/>
              <a:gd name="T78" fmla="*/ 1555 w 2036"/>
              <a:gd name="T79" fmla="*/ 2055 h 3001"/>
              <a:gd name="T80" fmla="*/ 1287 w 2036"/>
              <a:gd name="T81" fmla="*/ 2364 h 3001"/>
              <a:gd name="T82" fmla="*/ 1124 w 2036"/>
              <a:gd name="T83" fmla="*/ 2181 h 3001"/>
              <a:gd name="T84" fmla="*/ 1509 w 2036"/>
              <a:gd name="T85" fmla="*/ 2056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36" h="3001">
                <a:moveTo>
                  <a:pt x="1018" y="89"/>
                </a:moveTo>
                <a:cubicBezTo>
                  <a:pt x="970" y="89"/>
                  <a:pt x="932" y="128"/>
                  <a:pt x="932" y="175"/>
                </a:cubicBezTo>
                <a:cubicBezTo>
                  <a:pt x="932" y="223"/>
                  <a:pt x="970" y="261"/>
                  <a:pt x="1018" y="261"/>
                </a:cubicBezTo>
                <a:cubicBezTo>
                  <a:pt x="1065" y="261"/>
                  <a:pt x="1104" y="223"/>
                  <a:pt x="1104" y="175"/>
                </a:cubicBezTo>
                <a:cubicBezTo>
                  <a:pt x="1104" y="128"/>
                  <a:pt x="1065" y="89"/>
                  <a:pt x="1018" y="89"/>
                </a:cubicBezTo>
                <a:close/>
                <a:moveTo>
                  <a:pt x="1018" y="196"/>
                </a:moveTo>
                <a:cubicBezTo>
                  <a:pt x="1007" y="196"/>
                  <a:pt x="998" y="186"/>
                  <a:pt x="998" y="175"/>
                </a:cubicBezTo>
                <a:cubicBezTo>
                  <a:pt x="998" y="164"/>
                  <a:pt x="1007" y="155"/>
                  <a:pt x="1018" y="155"/>
                </a:cubicBezTo>
                <a:cubicBezTo>
                  <a:pt x="1029" y="155"/>
                  <a:pt x="1038" y="164"/>
                  <a:pt x="1038" y="175"/>
                </a:cubicBezTo>
                <a:cubicBezTo>
                  <a:pt x="1038" y="187"/>
                  <a:pt x="1029" y="196"/>
                  <a:pt x="1018" y="196"/>
                </a:cubicBezTo>
                <a:close/>
                <a:moveTo>
                  <a:pt x="1894" y="248"/>
                </a:moveTo>
                <a:cubicBezTo>
                  <a:pt x="1497" y="248"/>
                  <a:pt x="1497" y="248"/>
                  <a:pt x="1497" y="248"/>
                </a:cubicBezTo>
                <a:cubicBezTo>
                  <a:pt x="1489" y="209"/>
                  <a:pt x="1453" y="179"/>
                  <a:pt x="1411" y="179"/>
                </a:cubicBezTo>
                <a:cubicBezTo>
                  <a:pt x="1319" y="179"/>
                  <a:pt x="1319" y="179"/>
                  <a:pt x="1319" y="179"/>
                </a:cubicBezTo>
                <a:cubicBezTo>
                  <a:pt x="1319" y="87"/>
                  <a:pt x="1319" y="87"/>
                  <a:pt x="1319" y="87"/>
                </a:cubicBezTo>
                <a:cubicBezTo>
                  <a:pt x="1319" y="39"/>
                  <a:pt x="1280" y="0"/>
                  <a:pt x="1232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756" y="0"/>
                  <a:pt x="716" y="39"/>
                  <a:pt x="716" y="87"/>
                </a:cubicBezTo>
                <a:cubicBezTo>
                  <a:pt x="716" y="179"/>
                  <a:pt x="716" y="179"/>
                  <a:pt x="716" y="179"/>
                </a:cubicBezTo>
                <a:cubicBezTo>
                  <a:pt x="625" y="179"/>
                  <a:pt x="625" y="179"/>
                  <a:pt x="625" y="179"/>
                </a:cubicBezTo>
                <a:cubicBezTo>
                  <a:pt x="583" y="179"/>
                  <a:pt x="548" y="209"/>
                  <a:pt x="539" y="248"/>
                </a:cubicBezTo>
                <a:cubicBezTo>
                  <a:pt x="142" y="248"/>
                  <a:pt x="142" y="248"/>
                  <a:pt x="142" y="248"/>
                </a:cubicBezTo>
                <a:cubicBezTo>
                  <a:pt x="64" y="248"/>
                  <a:pt x="0" y="312"/>
                  <a:pt x="0" y="391"/>
                </a:cubicBezTo>
                <a:cubicBezTo>
                  <a:pt x="0" y="2858"/>
                  <a:pt x="0" y="2858"/>
                  <a:pt x="0" y="2858"/>
                </a:cubicBezTo>
                <a:cubicBezTo>
                  <a:pt x="0" y="2937"/>
                  <a:pt x="64" y="3001"/>
                  <a:pt x="142" y="3001"/>
                </a:cubicBezTo>
                <a:cubicBezTo>
                  <a:pt x="1894" y="3001"/>
                  <a:pt x="1894" y="3001"/>
                  <a:pt x="1894" y="3001"/>
                </a:cubicBezTo>
                <a:cubicBezTo>
                  <a:pt x="1972" y="3001"/>
                  <a:pt x="2036" y="2937"/>
                  <a:pt x="2036" y="2858"/>
                </a:cubicBezTo>
                <a:cubicBezTo>
                  <a:pt x="2036" y="391"/>
                  <a:pt x="2036" y="391"/>
                  <a:pt x="2036" y="391"/>
                </a:cubicBezTo>
                <a:cubicBezTo>
                  <a:pt x="2036" y="312"/>
                  <a:pt x="1972" y="248"/>
                  <a:pt x="1894" y="248"/>
                </a:cubicBezTo>
                <a:close/>
                <a:moveTo>
                  <a:pt x="603" y="428"/>
                </a:moveTo>
                <a:cubicBezTo>
                  <a:pt x="603" y="281"/>
                  <a:pt x="603" y="281"/>
                  <a:pt x="603" y="281"/>
                </a:cubicBezTo>
                <a:cubicBezTo>
                  <a:pt x="603" y="266"/>
                  <a:pt x="603" y="266"/>
                  <a:pt x="603" y="266"/>
                </a:cubicBezTo>
                <a:cubicBezTo>
                  <a:pt x="603" y="254"/>
                  <a:pt x="613" y="244"/>
                  <a:pt x="625" y="244"/>
                </a:cubicBezTo>
                <a:cubicBezTo>
                  <a:pt x="749" y="244"/>
                  <a:pt x="749" y="244"/>
                  <a:pt x="749" y="244"/>
                </a:cubicBezTo>
                <a:cubicBezTo>
                  <a:pt x="767" y="244"/>
                  <a:pt x="782" y="230"/>
                  <a:pt x="782" y="212"/>
                </a:cubicBezTo>
                <a:cubicBezTo>
                  <a:pt x="782" y="87"/>
                  <a:pt x="782" y="87"/>
                  <a:pt x="782" y="87"/>
                </a:cubicBezTo>
                <a:cubicBezTo>
                  <a:pt x="782" y="75"/>
                  <a:pt x="792" y="65"/>
                  <a:pt x="804" y="65"/>
                </a:cubicBezTo>
                <a:cubicBezTo>
                  <a:pt x="1232" y="65"/>
                  <a:pt x="1232" y="65"/>
                  <a:pt x="1232" y="65"/>
                </a:cubicBezTo>
                <a:cubicBezTo>
                  <a:pt x="1244" y="65"/>
                  <a:pt x="1254" y="75"/>
                  <a:pt x="1254" y="87"/>
                </a:cubicBezTo>
                <a:cubicBezTo>
                  <a:pt x="1254" y="212"/>
                  <a:pt x="1254" y="212"/>
                  <a:pt x="1254" y="212"/>
                </a:cubicBezTo>
                <a:cubicBezTo>
                  <a:pt x="1254" y="230"/>
                  <a:pt x="1268" y="244"/>
                  <a:pt x="1287" y="244"/>
                </a:cubicBezTo>
                <a:cubicBezTo>
                  <a:pt x="1411" y="244"/>
                  <a:pt x="1411" y="244"/>
                  <a:pt x="1411" y="244"/>
                </a:cubicBezTo>
                <a:cubicBezTo>
                  <a:pt x="1423" y="244"/>
                  <a:pt x="1433" y="254"/>
                  <a:pt x="1433" y="266"/>
                </a:cubicBezTo>
                <a:cubicBezTo>
                  <a:pt x="1433" y="281"/>
                  <a:pt x="1433" y="281"/>
                  <a:pt x="1433" y="281"/>
                </a:cubicBezTo>
                <a:cubicBezTo>
                  <a:pt x="1433" y="428"/>
                  <a:pt x="1433" y="428"/>
                  <a:pt x="1433" y="428"/>
                </a:cubicBezTo>
                <a:cubicBezTo>
                  <a:pt x="1433" y="450"/>
                  <a:pt x="1433" y="450"/>
                  <a:pt x="1433" y="450"/>
                </a:cubicBezTo>
                <a:cubicBezTo>
                  <a:pt x="603" y="450"/>
                  <a:pt x="603" y="450"/>
                  <a:pt x="603" y="450"/>
                </a:cubicBezTo>
                <a:lnTo>
                  <a:pt x="603" y="428"/>
                </a:lnTo>
                <a:close/>
                <a:moveTo>
                  <a:pt x="570" y="515"/>
                </a:moveTo>
                <a:cubicBezTo>
                  <a:pt x="1466" y="515"/>
                  <a:pt x="1466" y="515"/>
                  <a:pt x="1466" y="515"/>
                </a:cubicBezTo>
                <a:cubicBezTo>
                  <a:pt x="1484" y="515"/>
                  <a:pt x="1499" y="501"/>
                  <a:pt x="1499" y="483"/>
                </a:cubicBezTo>
                <a:cubicBezTo>
                  <a:pt x="1499" y="461"/>
                  <a:pt x="1499" y="461"/>
                  <a:pt x="1499" y="461"/>
                </a:cubicBezTo>
                <a:cubicBezTo>
                  <a:pt x="1791" y="461"/>
                  <a:pt x="1791" y="461"/>
                  <a:pt x="1791" y="461"/>
                </a:cubicBezTo>
                <a:cubicBezTo>
                  <a:pt x="1791" y="2701"/>
                  <a:pt x="1791" y="2701"/>
                  <a:pt x="1791" y="2701"/>
                </a:cubicBezTo>
                <a:cubicBezTo>
                  <a:pt x="245" y="2701"/>
                  <a:pt x="245" y="2701"/>
                  <a:pt x="245" y="2701"/>
                </a:cubicBezTo>
                <a:cubicBezTo>
                  <a:pt x="245" y="461"/>
                  <a:pt x="245" y="461"/>
                  <a:pt x="245" y="461"/>
                </a:cubicBezTo>
                <a:cubicBezTo>
                  <a:pt x="537" y="461"/>
                  <a:pt x="537" y="461"/>
                  <a:pt x="537" y="461"/>
                </a:cubicBezTo>
                <a:cubicBezTo>
                  <a:pt x="537" y="483"/>
                  <a:pt x="537" y="483"/>
                  <a:pt x="537" y="483"/>
                </a:cubicBezTo>
                <a:cubicBezTo>
                  <a:pt x="537" y="501"/>
                  <a:pt x="552" y="515"/>
                  <a:pt x="570" y="515"/>
                </a:cubicBezTo>
                <a:close/>
                <a:moveTo>
                  <a:pt x="1970" y="2858"/>
                </a:moveTo>
                <a:cubicBezTo>
                  <a:pt x="1970" y="2901"/>
                  <a:pt x="1936" y="2935"/>
                  <a:pt x="1894" y="2935"/>
                </a:cubicBezTo>
                <a:cubicBezTo>
                  <a:pt x="142" y="2935"/>
                  <a:pt x="142" y="2935"/>
                  <a:pt x="142" y="2935"/>
                </a:cubicBezTo>
                <a:cubicBezTo>
                  <a:pt x="100" y="2935"/>
                  <a:pt x="66" y="2901"/>
                  <a:pt x="66" y="2858"/>
                </a:cubicBezTo>
                <a:cubicBezTo>
                  <a:pt x="66" y="391"/>
                  <a:pt x="66" y="391"/>
                  <a:pt x="66" y="391"/>
                </a:cubicBezTo>
                <a:cubicBezTo>
                  <a:pt x="66" y="348"/>
                  <a:pt x="100" y="314"/>
                  <a:pt x="142" y="314"/>
                </a:cubicBezTo>
                <a:cubicBezTo>
                  <a:pt x="537" y="314"/>
                  <a:pt x="537" y="314"/>
                  <a:pt x="537" y="314"/>
                </a:cubicBezTo>
                <a:cubicBezTo>
                  <a:pt x="537" y="395"/>
                  <a:pt x="537" y="395"/>
                  <a:pt x="537" y="395"/>
                </a:cubicBezTo>
                <a:cubicBezTo>
                  <a:pt x="212" y="395"/>
                  <a:pt x="212" y="395"/>
                  <a:pt x="212" y="395"/>
                </a:cubicBezTo>
                <a:cubicBezTo>
                  <a:pt x="194" y="395"/>
                  <a:pt x="179" y="410"/>
                  <a:pt x="179" y="428"/>
                </a:cubicBezTo>
                <a:cubicBezTo>
                  <a:pt x="179" y="2734"/>
                  <a:pt x="179" y="2734"/>
                  <a:pt x="179" y="2734"/>
                </a:cubicBezTo>
                <a:cubicBezTo>
                  <a:pt x="179" y="2752"/>
                  <a:pt x="194" y="2767"/>
                  <a:pt x="212" y="2767"/>
                </a:cubicBezTo>
                <a:cubicBezTo>
                  <a:pt x="1824" y="2767"/>
                  <a:pt x="1824" y="2767"/>
                  <a:pt x="1824" y="2767"/>
                </a:cubicBezTo>
                <a:cubicBezTo>
                  <a:pt x="1842" y="2767"/>
                  <a:pt x="1857" y="2752"/>
                  <a:pt x="1857" y="2734"/>
                </a:cubicBezTo>
                <a:cubicBezTo>
                  <a:pt x="1857" y="428"/>
                  <a:pt x="1857" y="428"/>
                  <a:pt x="1857" y="428"/>
                </a:cubicBezTo>
                <a:cubicBezTo>
                  <a:pt x="1857" y="410"/>
                  <a:pt x="1842" y="395"/>
                  <a:pt x="1824" y="395"/>
                </a:cubicBezTo>
                <a:cubicBezTo>
                  <a:pt x="1499" y="395"/>
                  <a:pt x="1499" y="395"/>
                  <a:pt x="1499" y="395"/>
                </a:cubicBezTo>
                <a:cubicBezTo>
                  <a:pt x="1499" y="314"/>
                  <a:pt x="1499" y="314"/>
                  <a:pt x="1499" y="314"/>
                </a:cubicBezTo>
                <a:cubicBezTo>
                  <a:pt x="1894" y="314"/>
                  <a:pt x="1894" y="314"/>
                  <a:pt x="1894" y="314"/>
                </a:cubicBezTo>
                <a:cubicBezTo>
                  <a:pt x="1936" y="314"/>
                  <a:pt x="1970" y="348"/>
                  <a:pt x="1970" y="391"/>
                </a:cubicBezTo>
                <a:lnTo>
                  <a:pt x="1970" y="2858"/>
                </a:lnTo>
                <a:close/>
                <a:moveTo>
                  <a:pt x="477" y="927"/>
                </a:moveTo>
                <a:cubicBezTo>
                  <a:pt x="1558" y="927"/>
                  <a:pt x="1558" y="927"/>
                  <a:pt x="1558" y="927"/>
                </a:cubicBezTo>
                <a:cubicBezTo>
                  <a:pt x="1576" y="927"/>
                  <a:pt x="1591" y="942"/>
                  <a:pt x="1591" y="960"/>
                </a:cubicBezTo>
                <a:cubicBezTo>
                  <a:pt x="1591" y="978"/>
                  <a:pt x="1576" y="993"/>
                  <a:pt x="1558" y="993"/>
                </a:cubicBezTo>
                <a:cubicBezTo>
                  <a:pt x="477" y="993"/>
                  <a:pt x="477" y="993"/>
                  <a:pt x="477" y="993"/>
                </a:cubicBezTo>
                <a:cubicBezTo>
                  <a:pt x="459" y="993"/>
                  <a:pt x="445" y="978"/>
                  <a:pt x="445" y="960"/>
                </a:cubicBezTo>
                <a:cubicBezTo>
                  <a:pt x="445" y="942"/>
                  <a:pt x="459" y="927"/>
                  <a:pt x="477" y="927"/>
                </a:cubicBezTo>
                <a:close/>
                <a:moveTo>
                  <a:pt x="1591" y="1398"/>
                </a:moveTo>
                <a:cubicBezTo>
                  <a:pt x="1591" y="1416"/>
                  <a:pt x="1576" y="1431"/>
                  <a:pt x="1558" y="1431"/>
                </a:cubicBezTo>
                <a:cubicBezTo>
                  <a:pt x="477" y="1431"/>
                  <a:pt x="477" y="1431"/>
                  <a:pt x="477" y="1431"/>
                </a:cubicBezTo>
                <a:cubicBezTo>
                  <a:pt x="459" y="1431"/>
                  <a:pt x="445" y="1416"/>
                  <a:pt x="445" y="1398"/>
                </a:cubicBezTo>
                <a:cubicBezTo>
                  <a:pt x="445" y="1380"/>
                  <a:pt x="459" y="1365"/>
                  <a:pt x="477" y="1365"/>
                </a:cubicBezTo>
                <a:cubicBezTo>
                  <a:pt x="1558" y="1365"/>
                  <a:pt x="1558" y="1365"/>
                  <a:pt x="1558" y="1365"/>
                </a:cubicBezTo>
                <a:cubicBezTo>
                  <a:pt x="1576" y="1365"/>
                  <a:pt x="1591" y="1380"/>
                  <a:pt x="1591" y="1398"/>
                </a:cubicBezTo>
                <a:close/>
                <a:moveTo>
                  <a:pt x="1044" y="1836"/>
                </a:moveTo>
                <a:cubicBezTo>
                  <a:pt x="1044" y="1854"/>
                  <a:pt x="1029" y="1869"/>
                  <a:pt x="1011" y="1869"/>
                </a:cubicBezTo>
                <a:cubicBezTo>
                  <a:pt x="477" y="1869"/>
                  <a:pt x="477" y="1869"/>
                  <a:pt x="477" y="1869"/>
                </a:cubicBezTo>
                <a:cubicBezTo>
                  <a:pt x="459" y="1869"/>
                  <a:pt x="445" y="1854"/>
                  <a:pt x="445" y="1836"/>
                </a:cubicBezTo>
                <a:cubicBezTo>
                  <a:pt x="445" y="1818"/>
                  <a:pt x="459" y="1803"/>
                  <a:pt x="477" y="1803"/>
                </a:cubicBezTo>
                <a:cubicBezTo>
                  <a:pt x="1011" y="1803"/>
                  <a:pt x="1011" y="1803"/>
                  <a:pt x="1011" y="1803"/>
                </a:cubicBezTo>
                <a:cubicBezTo>
                  <a:pt x="1029" y="1803"/>
                  <a:pt x="1044" y="1818"/>
                  <a:pt x="1044" y="1836"/>
                </a:cubicBezTo>
                <a:close/>
                <a:moveTo>
                  <a:pt x="1044" y="2274"/>
                </a:moveTo>
                <a:cubicBezTo>
                  <a:pt x="1044" y="2292"/>
                  <a:pt x="1029" y="2307"/>
                  <a:pt x="1011" y="2307"/>
                </a:cubicBezTo>
                <a:cubicBezTo>
                  <a:pt x="477" y="2307"/>
                  <a:pt x="477" y="2307"/>
                  <a:pt x="477" y="2307"/>
                </a:cubicBezTo>
                <a:cubicBezTo>
                  <a:pt x="459" y="2307"/>
                  <a:pt x="445" y="2292"/>
                  <a:pt x="445" y="2274"/>
                </a:cubicBezTo>
                <a:cubicBezTo>
                  <a:pt x="445" y="2256"/>
                  <a:pt x="459" y="2241"/>
                  <a:pt x="477" y="2241"/>
                </a:cubicBezTo>
                <a:cubicBezTo>
                  <a:pt x="1011" y="2241"/>
                  <a:pt x="1011" y="2241"/>
                  <a:pt x="1011" y="2241"/>
                </a:cubicBezTo>
                <a:cubicBezTo>
                  <a:pt x="1029" y="2241"/>
                  <a:pt x="1044" y="2256"/>
                  <a:pt x="1044" y="2274"/>
                </a:cubicBezTo>
                <a:close/>
                <a:moveTo>
                  <a:pt x="1555" y="1617"/>
                </a:moveTo>
                <a:cubicBezTo>
                  <a:pt x="1568" y="1630"/>
                  <a:pt x="1569" y="1651"/>
                  <a:pt x="1556" y="1664"/>
                </a:cubicBezTo>
                <a:cubicBezTo>
                  <a:pt x="1310" y="1916"/>
                  <a:pt x="1310" y="1916"/>
                  <a:pt x="1310" y="1916"/>
                </a:cubicBezTo>
                <a:cubicBezTo>
                  <a:pt x="1304" y="1923"/>
                  <a:pt x="1295" y="1926"/>
                  <a:pt x="1287" y="1926"/>
                </a:cubicBezTo>
                <a:cubicBezTo>
                  <a:pt x="1279" y="1926"/>
                  <a:pt x="1271" y="1923"/>
                  <a:pt x="1264" y="1917"/>
                </a:cubicBezTo>
                <a:cubicBezTo>
                  <a:pt x="1126" y="1790"/>
                  <a:pt x="1126" y="1790"/>
                  <a:pt x="1126" y="1790"/>
                </a:cubicBezTo>
                <a:cubicBezTo>
                  <a:pt x="1113" y="1778"/>
                  <a:pt x="1112" y="1757"/>
                  <a:pt x="1124" y="1744"/>
                </a:cubicBezTo>
                <a:cubicBezTo>
                  <a:pt x="1136" y="1730"/>
                  <a:pt x="1157" y="1729"/>
                  <a:pt x="1170" y="1742"/>
                </a:cubicBezTo>
                <a:cubicBezTo>
                  <a:pt x="1285" y="1847"/>
                  <a:pt x="1285" y="1847"/>
                  <a:pt x="1285" y="1847"/>
                </a:cubicBezTo>
                <a:cubicBezTo>
                  <a:pt x="1509" y="1618"/>
                  <a:pt x="1509" y="1618"/>
                  <a:pt x="1509" y="1618"/>
                </a:cubicBezTo>
                <a:cubicBezTo>
                  <a:pt x="1522" y="1605"/>
                  <a:pt x="1542" y="1604"/>
                  <a:pt x="1555" y="1617"/>
                </a:cubicBezTo>
                <a:close/>
                <a:moveTo>
                  <a:pt x="1555" y="2055"/>
                </a:moveTo>
                <a:cubicBezTo>
                  <a:pt x="1568" y="2068"/>
                  <a:pt x="1569" y="2088"/>
                  <a:pt x="1556" y="2101"/>
                </a:cubicBezTo>
                <a:cubicBezTo>
                  <a:pt x="1310" y="2354"/>
                  <a:pt x="1310" y="2354"/>
                  <a:pt x="1310" y="2354"/>
                </a:cubicBezTo>
                <a:cubicBezTo>
                  <a:pt x="1304" y="2361"/>
                  <a:pt x="1295" y="2364"/>
                  <a:pt x="1287" y="2364"/>
                </a:cubicBezTo>
                <a:cubicBezTo>
                  <a:pt x="1279" y="2364"/>
                  <a:pt x="1271" y="2361"/>
                  <a:pt x="1264" y="2355"/>
                </a:cubicBezTo>
                <a:cubicBezTo>
                  <a:pt x="1126" y="2228"/>
                  <a:pt x="1126" y="2228"/>
                  <a:pt x="1126" y="2228"/>
                </a:cubicBezTo>
                <a:cubicBezTo>
                  <a:pt x="1113" y="2216"/>
                  <a:pt x="1112" y="2195"/>
                  <a:pt x="1124" y="2181"/>
                </a:cubicBezTo>
                <a:cubicBezTo>
                  <a:pt x="1136" y="2168"/>
                  <a:pt x="1157" y="2167"/>
                  <a:pt x="1170" y="2180"/>
                </a:cubicBezTo>
                <a:cubicBezTo>
                  <a:pt x="1285" y="2285"/>
                  <a:pt x="1285" y="2285"/>
                  <a:pt x="1285" y="2285"/>
                </a:cubicBezTo>
                <a:cubicBezTo>
                  <a:pt x="1509" y="2056"/>
                  <a:pt x="1509" y="2056"/>
                  <a:pt x="1509" y="2056"/>
                </a:cubicBezTo>
                <a:cubicBezTo>
                  <a:pt x="1522" y="2043"/>
                  <a:pt x="1542" y="2042"/>
                  <a:pt x="1555" y="20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1122570" y="10329359"/>
            <a:ext cx="1940664" cy="379916"/>
            <a:chOff x="11105411" y="10329359"/>
            <a:chExt cx="1940664" cy="379916"/>
          </a:xfrm>
          <a:solidFill>
            <a:schemeClr val="accent1"/>
          </a:solidFill>
        </p:grpSpPr>
        <p:sp>
          <p:nvSpPr>
            <p:cNvPr id="60" name="Isosceles Triangle 59"/>
            <p:cNvSpPr/>
            <p:nvPr/>
          </p:nvSpPr>
          <p:spPr>
            <a:xfrm rot="16200000">
              <a:off x="11008993" y="10425777"/>
              <a:ext cx="379916" cy="1870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271250" y="10452899"/>
              <a:ext cx="1774825" cy="132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7243054">
            <a:off x="9244670" y="6953698"/>
            <a:ext cx="1940664" cy="379916"/>
            <a:chOff x="11105411" y="10329359"/>
            <a:chExt cx="1940664" cy="379916"/>
          </a:xfrm>
          <a:solidFill>
            <a:schemeClr val="accent1"/>
          </a:solidFill>
        </p:grpSpPr>
        <p:sp>
          <p:nvSpPr>
            <p:cNvPr id="69" name="Isosceles Triangle 68"/>
            <p:cNvSpPr/>
            <p:nvPr/>
          </p:nvSpPr>
          <p:spPr>
            <a:xfrm rot="16200000">
              <a:off x="11008993" y="10425777"/>
              <a:ext cx="379916" cy="1870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71250" y="10452899"/>
              <a:ext cx="1774825" cy="132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4356946" flipV="1">
            <a:off x="13197387" y="6953698"/>
            <a:ext cx="1940664" cy="379916"/>
            <a:chOff x="11105411" y="10329359"/>
            <a:chExt cx="1940664" cy="379916"/>
          </a:xfrm>
          <a:solidFill>
            <a:schemeClr val="accent1"/>
          </a:solidFill>
        </p:grpSpPr>
        <p:sp>
          <p:nvSpPr>
            <p:cNvPr id="72" name="Isosceles Triangle 71"/>
            <p:cNvSpPr/>
            <p:nvPr/>
          </p:nvSpPr>
          <p:spPr>
            <a:xfrm rot="16200000">
              <a:off x="11008993" y="10425777"/>
              <a:ext cx="379916" cy="1870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271250" y="10452899"/>
              <a:ext cx="1774825" cy="132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6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3F7D332-51C2-4526-8ABE-AFC502C8EC59}"/>
</file>

<file path=customXml/itemProps2.xml><?xml version="1.0" encoding="utf-8"?>
<ds:datastoreItem xmlns:ds="http://schemas.openxmlformats.org/officeDocument/2006/customXml" ds:itemID="{583E7683-CCB0-4C8D-8378-C6E4135CF212}"/>
</file>

<file path=customXml/itemProps3.xml><?xml version="1.0" encoding="utf-8"?>
<ds:datastoreItem xmlns:ds="http://schemas.openxmlformats.org/officeDocument/2006/customXml" ds:itemID="{D6B01B76-24C6-4060-B753-AD1991D024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3883</Words>
  <Application>Microsoft Office PowerPoint</Application>
  <PresentationFormat>Custom</PresentationFormat>
  <Paragraphs>796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Lato</vt:lpstr>
      <vt:lpstr>Montserrat SemiBold</vt:lpstr>
      <vt:lpstr>Open Sans</vt:lpstr>
      <vt:lpstr>Open Sans Light</vt:lpstr>
      <vt:lpstr>Roboto</vt:lpstr>
      <vt:lpstr>Office Theme</vt:lpstr>
      <vt:lpstr>PowerPoint Presentation</vt:lpstr>
      <vt:lpstr>Our Agenda</vt:lpstr>
      <vt:lpstr>Company Introduction</vt:lpstr>
      <vt:lpstr>Company Timeline</vt:lpstr>
      <vt:lpstr>Our Vision &amp; Mission</vt:lpstr>
      <vt:lpstr>Business Process</vt:lpstr>
      <vt:lpstr>Business Process</vt:lpstr>
      <vt:lpstr>Process Chart</vt:lpstr>
      <vt:lpstr>Our Strategy</vt:lpstr>
      <vt:lpstr>Design Process</vt:lpstr>
      <vt:lpstr>Our Business Process</vt:lpstr>
      <vt:lpstr>Tips for Business Growth</vt:lpstr>
      <vt:lpstr>Puzzle SWOT Analysis</vt:lpstr>
      <vt:lpstr>Creative SWOT Analysis</vt:lpstr>
      <vt:lpstr>Sales Strategy</vt:lpstr>
      <vt:lpstr>Market Research Process</vt:lpstr>
      <vt:lpstr>PowerPoint Presentation</vt:lpstr>
      <vt:lpstr>Our Founders</vt:lpstr>
      <vt:lpstr>Our Design Team</vt:lpstr>
      <vt:lpstr>Our Professional Team</vt:lpstr>
      <vt:lpstr>Company Organizational Chart</vt:lpstr>
      <vt:lpstr>Smart Organizational Chart</vt:lpstr>
      <vt:lpstr>PowerPoint Presentation</vt:lpstr>
      <vt:lpstr>Our Services</vt:lpstr>
      <vt:lpstr>Our Services</vt:lpstr>
      <vt:lpstr>Our Services</vt:lpstr>
      <vt:lpstr>Business Risks</vt:lpstr>
      <vt:lpstr>Our Services</vt:lpstr>
      <vt:lpstr>Pro-Business Consulting</vt:lpstr>
      <vt:lpstr>Business Steps</vt:lpstr>
      <vt:lpstr>Market Strategy</vt:lpstr>
      <vt:lpstr>Startup Strategy</vt:lpstr>
      <vt:lpstr>New Business Ideas</vt:lpstr>
      <vt:lpstr>Success Infographic</vt:lpstr>
      <vt:lpstr>Business Problems</vt:lpstr>
      <vt:lpstr>Customer Expects</vt:lpstr>
      <vt:lpstr>Sales Strategy</vt:lpstr>
      <vt:lpstr>Success Key Elements</vt:lpstr>
      <vt:lpstr>Business Success Model</vt:lpstr>
      <vt:lpstr>Business Mind Map</vt:lpstr>
      <vt:lpstr>Business Ideas</vt:lpstr>
      <vt:lpstr>Problems VS Solutions</vt:lpstr>
      <vt:lpstr>Growth Comparison</vt:lpstr>
      <vt:lpstr>Marketing Process</vt:lpstr>
      <vt:lpstr>Success Key Elements</vt:lpstr>
      <vt:lpstr>Growth Key Points</vt:lpstr>
      <vt:lpstr>PowerPoint Presentation</vt:lpstr>
      <vt:lpstr>Our Customers</vt:lpstr>
      <vt:lpstr>PowerPoint Presentation</vt:lpstr>
      <vt:lpstr>PowerPoint Presentation</vt:lpstr>
      <vt:lpstr>Company Portfolio</vt:lpstr>
      <vt:lpstr>Company Portfolio</vt:lpstr>
      <vt:lpstr>Company Portfolio</vt:lpstr>
      <vt:lpstr>Company Portfolio</vt:lpstr>
      <vt:lpstr>Company Portfolio</vt:lpstr>
      <vt:lpstr>Company Portfolio</vt:lpstr>
      <vt:lpstr>Project Gantt Chart</vt:lpstr>
      <vt:lpstr>Smart Doughnut Charts</vt:lpstr>
      <vt:lpstr>Smart Column Charts</vt:lpstr>
      <vt:lpstr>Smart Column Charts</vt:lpstr>
      <vt:lpstr>Charts Comparison</vt:lpstr>
      <vt:lpstr>Smart Bar Charts</vt:lpstr>
      <vt:lpstr>World Map</vt:lpstr>
      <vt:lpstr>USA Map</vt:lpstr>
      <vt:lpstr>Germany Map</vt:lpstr>
      <vt:lpstr>England Map</vt:lpstr>
      <vt:lpstr>Australia Map</vt:lpstr>
      <vt:lpstr>Canada Map</vt:lpstr>
      <vt:lpstr>France Map</vt:lpstr>
      <vt:lpstr>PowerPoint Presentation</vt:lpstr>
    </vt:vector>
  </TitlesOfParts>
  <Company>JafarDesigns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JafarDesigns</cp:lastModifiedBy>
  <cp:revision>1270</cp:revision>
  <dcterms:created xsi:type="dcterms:W3CDTF">2016-06-20T18:47:00Z</dcterms:created>
  <dcterms:modified xsi:type="dcterms:W3CDTF">2018-05-23T20:05:25Z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